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7.xml" ContentType="application/inkml+xml"/>
  <Override PartName="/ppt/notesSlides/notesSlide26.xml" ContentType="application/vnd.openxmlformats-officedocument.presentationml.notesSlide+xml"/>
  <Override PartName="/ppt/ink/ink8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30.xml" ContentType="application/vnd.openxmlformats-officedocument.presentationml.notesSlide+xml"/>
  <Override PartName="/ppt/ink/ink11.xml" ContentType="application/inkml+xml"/>
  <Override PartName="/ppt/notesSlides/notesSlide3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33.xml" ContentType="application/vnd.openxmlformats-officedocument.presentationml.notesSlide+xml"/>
  <Override PartName="/ppt/tags/tag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42.xml" ContentType="application/inkml+xml"/>
  <Override PartName="/ppt/notesSlides/notesSlide43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44.xml" ContentType="application/vnd.openxmlformats-officedocument.presentationml.notesSlide+xml"/>
  <Override PartName="/ppt/ink/ink46.xml" ContentType="application/inkml+xml"/>
  <Override PartName="/ppt/notesSlides/notesSlide45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notesSlides/notesSlide46.xml" ContentType="application/vnd.openxmlformats-officedocument.presentationml.notesSlide+xml"/>
  <Override PartName="/ppt/ink/ink49.xml" ContentType="application/inkml+xml"/>
  <Override PartName="/ppt/notesSlides/notesSlide47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48.xml" ContentType="application/vnd.openxmlformats-officedocument.presentationml.notesSlide+xml"/>
  <Override PartName="/ppt/ink/ink52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7.xml" ContentType="application/vnd.openxmlformats-officedocument.presentationml.tags+xml"/>
  <Override PartName="/ppt/notesSlides/notesSlide56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tags/tag8.xml" ContentType="application/vnd.openxmlformats-officedocument.presentationml.tags+xml"/>
  <Override PartName="/ppt/notesSlides/notesSlide57.xml" ContentType="application/vnd.openxmlformats-officedocument.presentationml.notesSlide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60.xml" ContentType="application/vnd.openxmlformats-officedocument.presentationml.notesSlide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61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71"/>
  </p:notesMasterIdLst>
  <p:handoutMasterIdLst>
    <p:handoutMasterId r:id="rId72"/>
  </p:handoutMasterIdLst>
  <p:sldIdLst>
    <p:sldId id="386" r:id="rId5"/>
    <p:sldId id="256" r:id="rId6"/>
    <p:sldId id="366" r:id="rId7"/>
    <p:sldId id="344" r:id="rId8"/>
    <p:sldId id="290" r:id="rId9"/>
    <p:sldId id="291" r:id="rId10"/>
    <p:sldId id="292" r:id="rId11"/>
    <p:sldId id="293" r:id="rId12"/>
    <p:sldId id="294" r:id="rId13"/>
    <p:sldId id="351" r:id="rId14"/>
    <p:sldId id="295" r:id="rId15"/>
    <p:sldId id="375" r:id="rId16"/>
    <p:sldId id="357" r:id="rId17"/>
    <p:sldId id="297" r:id="rId18"/>
    <p:sldId id="298" r:id="rId19"/>
    <p:sldId id="299" r:id="rId20"/>
    <p:sldId id="301" r:id="rId21"/>
    <p:sldId id="302" r:id="rId22"/>
    <p:sldId id="372" r:id="rId23"/>
    <p:sldId id="346" r:id="rId24"/>
    <p:sldId id="350" r:id="rId25"/>
    <p:sldId id="352" r:id="rId26"/>
    <p:sldId id="353" r:id="rId27"/>
    <p:sldId id="356" r:id="rId28"/>
    <p:sldId id="347" r:id="rId29"/>
    <p:sldId id="348" r:id="rId30"/>
    <p:sldId id="349" r:id="rId31"/>
    <p:sldId id="304" r:id="rId32"/>
    <p:sldId id="359" r:id="rId33"/>
    <p:sldId id="360" r:id="rId34"/>
    <p:sldId id="368" r:id="rId35"/>
    <p:sldId id="387" r:id="rId36"/>
    <p:sldId id="328" r:id="rId37"/>
    <p:sldId id="327" r:id="rId38"/>
    <p:sldId id="388" r:id="rId39"/>
    <p:sldId id="358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29" r:id="rId50"/>
    <p:sldId id="361" r:id="rId51"/>
    <p:sldId id="330" r:id="rId52"/>
    <p:sldId id="331" r:id="rId53"/>
    <p:sldId id="332" r:id="rId54"/>
    <p:sldId id="362" r:id="rId55"/>
    <p:sldId id="363" r:id="rId56"/>
    <p:sldId id="333" r:id="rId57"/>
    <p:sldId id="334" r:id="rId58"/>
    <p:sldId id="373" r:id="rId59"/>
    <p:sldId id="364" r:id="rId60"/>
    <p:sldId id="389" r:id="rId61"/>
    <p:sldId id="367" r:id="rId62"/>
    <p:sldId id="370" r:id="rId63"/>
    <p:sldId id="390" r:id="rId64"/>
    <p:sldId id="365" r:id="rId65"/>
    <p:sldId id="335" r:id="rId66"/>
    <p:sldId id="342" r:id="rId67"/>
    <p:sldId id="369" r:id="rId68"/>
    <p:sldId id="391" r:id="rId69"/>
    <p:sldId id="385" r:id="rId70"/>
  </p:sldIdLst>
  <p:sldSz cx="9144000" cy="6858000" type="screen4x3"/>
  <p:notesSz cx="7315200" cy="9601200"/>
  <p:custDataLst>
    <p:tags r:id="rId7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5pPr>
    <a:lvl6pPr marL="22860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6pPr>
    <a:lvl7pPr marL="27432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7pPr>
    <a:lvl8pPr marL="32004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8pPr>
    <a:lvl9pPr marL="36576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9pPr>
  </p:defaultTextStyle>
  <p:modifyVerifier cryptProviderType="rsaAES" cryptAlgorithmClass="hash" cryptAlgorithmType="typeAny" cryptAlgorithmSid="14" spinCount="100000" saltData="4xHOLfZNr4ShazJQVroKbQ==" hashData="ZJANZXruCq6qrgMV+8R3Kecjnn1MuThtbxWD9xCMeHDTNMhahwn+fOXFp1aZakLQNnYylzek1e9AKBNx+ihy1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  <a:srgbClr val="00CCFF"/>
    <a:srgbClr val="66FF99"/>
    <a:srgbClr val="66C507"/>
    <a:srgbClr val="0000FF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96677" autoAdjust="0"/>
  </p:normalViewPr>
  <p:slideViewPr>
    <p:cSldViewPr>
      <p:cViewPr>
        <p:scale>
          <a:sx n="131" d="100"/>
          <a:sy n="131" d="100"/>
        </p:scale>
        <p:origin x="31" y="1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9D05737-AFC9-4738-BE4A-7922AC222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4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8T20:46:07.7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1173 100 17,'0'0'13,"0"0"-3,0 0 0,-6-10-1,6 10 1,0 0 0,0 0-1,0 0-2,0 0-2,0 0-1,0 0-1,0 0-2,-12 9-1,12-9 2,0 0 1,0 0 2,0 0 0,0 0 0,0 0 0,0 0 0,0 0 0,0 0-1,-12 5 0,12-5-1,0 0-1,0 0 1,-16 2 0,16-2 1,-13 4 0,13-4-1,-15 4 0,15-4-1,-17 6 0,17-6 0,-15 2 0,15-2-1,-12 2 0,12-2 0,0 0 1,-16-3-1,16 3 0,0 0 0,-13-4 0,13 4 0,-15-5 0,15 5-1,-15-6 2,15 6-1,-11-7 0,11 7-1,-14-4 1,14 4 0,0 0 0,0 0-1,-14-2 1,14 2-1,-10 2 0,10-2 1,-14 3-1,14-3 0,-19 1 1,19-1-1,-18 0 0,8 0 0,10 0 1,-20 0-1,8 1 0,1 1 0,-2 1 0,-1 3 0,1 0 0,-1 1 0,0-1 0,-1 1 0,2-1 1,1-1-1,0-2 0,-1 1 0,2-3 0,-1-1 0,12 0 1,-19 0-1,19 0 0,-18-4 0,18 4 0,-15-3 0,15 3 0,-11-4 0,11 4 0,-14-4 0,14 4 0,-16-2 0,16 2 0,-19-3 0,8 4 1,-1 1-1,-1 1 0,-1 0 0,-1 3 0,1 0 0,-1 1 0,-1 0 0,0 0 0,0-1 0,1 1 0,0-2 0,0 1 0,0 1 0,1-1 1,1 1-1,0 3 0,-2 1 0,-1-1 1,2 3-1,-1-1 0,2 1 0,0 1 0,0 0 0,1 0 0,1 0 0,2 1 0,0 1 0,-2 0 0,1 1 0,-2 0 0,2-1 0,2-1 0,-1 0 0,1-1 0,2 0 0,0 1 0,0 0 0,2 1 0,-2 1 0,0 2 0,1 1 0,-1 1 0,0 1 0,-1-1-1,2 1 2,0 1-2,0 0 1,-1-1 0,1 0 1,-1-1-1,0-1 0,1-1 0,1 0 0,-1-2-1,3 0 2,0 1-1,-1 1 0,2 1 0,0 2 0,1 0 1,-1 2-2,1-1 2,-1 2-1,-1-2 0,2 0 0,0-1 0,2 0 0,-2 0 0,1 1 0,1 1 0,-1 1 0,2-1 0,0 0 1,2 0-1,-1 2 0,2-1 0,0 1 0,0-1 1,2-1-1,0 2 0,0-2 0,-1-2 0,2-2 0,0-3 0,0-1 0,1-3 0,0 0 0,0-2 0,1 1 0,0 0 0,1 0 0,0 1 0,0-2 0,1 3 0,-2-1 1,4-2-1,0 1 0,-1-2 0,1 2 0,1-3 1,0 2-2,3-3 2,-1 0-2,-1-1 1,3 0 1,0 1-1,0-1 0,3 2 0,-2-1 0,0 2 0,0 2 1,1 1-1,-2 1 0,-1-2 1,-1 0-1,1-2 1,0 0-1,2-2 0,1-3 0,0 1 0,1 1 0,3 0 0,2 1 0,-1 3 0,0-1 0,0 2 0,-2-1 0,3 0 0,1-3 1,-1-4-1,2-3 0,2-3 0,2-3 0,2 0 0,1-2 1,-1 1-1,2 1 0,-3 4 0,1 3 0,1 4 0,-4 1 0,2 1 0,-3 0 1,1-1-1,-3-1 0,3-1 0,-1-3 1,0 0-1,2-2 0,4 2 0,0-2 0,1 1 0,0 1 0,2 1 0,-1 1 0,0-1 0,2 2 0,-3-2 0,-1 1 0,0-3 0,1-1 1,1 0-1,-1-2 0,0-1 1,1 0-1,0 0 0,-1 0 1,0 2-1,1 2 0,-2 0 0,-1 2 0,0 0 0,-1 1 1,-1-1-1,1-1 0,4 0 1,-5-1 0,2-2-1,5 2 1,-3-2-1,1 1 1,2 1-1,-2-1 1,-2 2-1,-1-1 1,-1 3-1,-3-1 1,1-1-1,-1 0 0,2-2 0,2-3 1,1-1-1,2-4 0,3-2 0,-1 1 0,2 1 0,-1 2 0,2 3 1,-4 4-1,1 4 1,-1 0-1,-2 2 1,1 1-1,-1-2 1,1-1-1,-1-1 0,2-4 1,0 0-1,0 1 0,1-1 0,1 2 1,-3 0-1,3 0 0,-3-2 0,3 4 1,0-5-1,2 1 0,-3 0 0,1-4 1,3 2-1,-5 1 0,0-2 0,-2 2 0,-2 0 1,0 3-1,1 2 0,1 2 0,0 1 0,4-1 1,1 3-1,3 1 0,0-1 0,4 0 0,-3 0 0,0-1 0,-1 0 0,-1-2 0,-3-1 0,-2-1 1,0-2-1,-7 0 0,3-2 0,0 0 0,-1-1 0,-2 1 0,2-1 0,0 0 0,2 0 0,2-3 0,-5 0 0,0-2 0,5-3 1,2-2-1,0 0 0,-1-2 0,-1 1 0,-1 2 0,1-2 0,-2 3 1,-2-1-1,1 1 0,-3-3 0,2 0 0,-1-1 0,-1-2 0,1 1 0,1-1 0,-2 0 0,0 0 1,-2 1-1,0 0 0,-3-1 0,0 0 0,-2-1 0,1-2 0,-1-1 0,-4-2 1,1-2-1,-1-2 0,1 1 0,0-1 1,-2 0-1,-4 3 1,-2 0-1,0 3 0,-5 0 0,-1 2 0,-3-3 1,-2-1-1,3 0 0,-1-4 0,0-1 0,-2-1 0,-1 2 0,2 0 0,-1 2 0,-4 0 2,-5 1-2,2-2 0,-2-2 0,-2 0 0,-1-4 0,0-4 0,-1 2 0,2 0 0,-2 3 0,0 1 0,-4 2 0,2 3 0,-1 1 0,-6 0 0,1 0 0,-2-2 0,-4-2 0,1-3 0,-2 1 0,-1 0 0,-3 3 0,0-1 0,-1 4 0,-2 2 0,4 1 0,-3 3 0,-1-1 0,1-2 0,0 2 0,3-1 0,-4 0 0,-1-1 0,-1 2 0,0 0 0,0 0 0,-2 1 0,1 0 0,1-2 0,2 1 0,-3 0 0,2 1 0,-1 0 0,1 2 0,-3 1 0,3 2 0,-6 0 0,2 1 0,1 1 0,1-1 0,-2 1 0,3-1 0,1 0 0,-1-1 0,2 0 0,-2 1 0,0 1 0,0 1 0,1 1 0,-3 1-2,3 0 2,-2 3 0,2-1 0,-2 1-1,2-1 1,0-1 0,0-1 0,2 1 1,-3-1-1,1 1 0,1 0 0,2 1 0,-3 2 0,2 2-1,0 0 1,-1 1 0,2 2 0,-1-1 1,2-1-1,-3 0 0,3 0 0,0-1 0,-4-1 0,3 0 0,1-2 0,-1 0 0,-3 0-1,4-1 1,-2 0 0,-2 0 0,2 1 0,-1 0 1,-2 1-1,-2 1 0,3 0 0,-2 0 0,1-2-1,1 2 1,0-2 0,0-1 0,3-1 0,1-1 0,0 0 0,-3 0 0,1 2 0,-1-1 0,0 1 0,-1 1 0,-3 2 0,2 1 0,0-1 0,0 0 0,-1-1 0,1 1 0,0 0 0,2-1 0,0-1 0,-1 1 0,0 0 0,3 0 0,1-1 0,0 1 0,1-2 1,2 2-1,-1-1 0,3-1 0,2 0 0,1-1 0,0 0 0,1 0 0,0 0 0,-3-1 0,2 1 0,-1 2 0,0 1 0,-3 1-1,1 1 1,-1 1 0,-2 0 0,5 1 0,-4-1 0,-1 0 0,0 1 0,0-2 0,-2 1 0,-1 1 0,1 0 0,-2 2 0,-1-1 0,0 2 0,2 0 0,-3-2 0,0 2 0,3-3 0,-2 1 0,2 0 0,0-1 0,-2 0 0,-1 0 0,2 0 0,1-2 0,-2 0 0,4-1 0,-4-2 0,1-2 0,1-2 0,4 0 0,-4-2 0,0-1 0,-3 3 0,-2 0 0,2 3 0,-3 1 0,-3 3-1,-1 2 2,1 0-2,1 1 1,1 0 0,2 0 0,0-1 0,1 2 0,1-1 0,0 1 0,2 1 0,-2-2 0,4 2 0,-1-1 0,1 0 0,3 0 0,2-1 0,0-1 0,2 0 0,1-1 0,2 1 0,-2-1 0,1-2 0,2-1 0,1 0 0,2 0 0,-1-1 0,3 0 0,-1 2 0,2 0 0,10 1 0,-17-1 0,17 1 0,-19 1 0,19-1 0,-16 0 0,16 0 0,-12-3 0,12 3 0,-12-2 0,12 2 0,-16 0 0,16 0 0,-17 2 0,17-2 0,-19 5 0,19-5 0,-20 6 0,10-4 0,0-1 0,-2 0 0,2-1 0,-3-1 0,0 1 0,-2-2 0,-2 1 0,2-2 0,-2 2-1,1 1 0,-1-1 0,4 2-2,-1-2-2,14 1-9,-12 0-27,11-15 0,6-14 1,5-18-1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02:22.64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9T17:45:58.22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0,'0'22'125,"0"0"-62,0 0-32,0 0-15,0 0-1,0 0 17,0 0-17,0 0 79,0 23 218,22-45-202,0 0-48,0 0-15,0 0-16,0-23 1,0 1 15,0 22-47,0 0 15,-22-22 1,22 22-1,1 0 79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9T17:46:17.90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4329 0 0,'-22'0'62,"0"0"1,22 23-32,-22-23 0,0 22 1,0-44-1,0 22 0,0 0-15,22 22-16,-22-22 15,-1 22 1,23 0 0,-22-22 15,0 22-15,0-22-1,0 22 1,0 0-1,0-22 1,0 22 0,0-22 15,0 0-15,22 22-1,-22-22 16,22 22 32,-23-22-63,23 22 62,-22-22-62,22 23 125,0-68-109,0 67 281,0 1-250,-44-1 0,-22 0-47,0 0 15,22 22-15,-23-22 16,23 44 0,0-22-16,0 1 15,0-23 1,-1 22-16,1-22 15,0-22 1,22 22-16,-22-22 16,0 44-1,-1-22-15,-21 23 16,44-1 0,-22-22-16,0 22 15,0-22-15,-1 0 16,1 0-1,22 0 1,0-88-16,0 66 16,0 0-16,0 22 15,0 0 1,0 0 0,-23 0-1,23 23-15,-22-1 16,0-22-1,22 22-15,0-44 16,22 22-16,0-44 78,0 44 360,0 0-407,0 0 0,-22-22-31,22 22 16,-22 0-1,22 1 1,-22-1-16,22 0 31,-23 0-15,23 0 0,-22-22-1,0 0 1,22 22-1,0 0 1,-22-22-16,22 22 16,-22 0-1,0 0 1,22 0 0,-22-22-16,22 22 15,-22 1 1,22-1-16,-22-22 15,0 0 32,22 22-47,-22-22 16,0 0-16,-1 22 31,23 0-15,-22 0-1,22 0 1,0 22 484,-22-44 984,0 0-1374,22 22-95,-22-22 17,22 22-17,-22-22 17,22 23 14,-22-23-30,0 22 0,0-22-1,22 22 1,-22-22 0,22 44 15,-22-44-16,22 22 1,-23-22 15,23 22 1,-22-22-1,22 22 47,0 22 31,-22-44 3001,0 0-3048,0 0-31,22 22-15,-22-22 15,0 22 1,22 1-17,-22-23-15,22 22 16,-22-22-1,0 22 1,0-22 15,0 0 1,22 22-17,-23-22 16,1 0 1,22 22-17,-22 0 1,22 0 15,-22-22-15,22 22-1,-22-22 1,22 22 0,0 0 62,0 0 359,-22-22-421,0 23 0,0-23-16,22 22 15,-22-22 1,0 22-16,0 0 15,-1-22 1,1 22-16,0-22 16,0 22-1,0 0-15,0-22 32,0 22-32,0-22 31,0 0 0,22 22-31,-22-22 16,0 0 15,0 22-31,-1-22 31,1 0-15,22 22-1,-22-22-15,0 22 32,0 1-1,0-23 0,22 22-31,-22-22 16,0 22-1,0-22 17,22 66 46,-22-66 344,-23 0-407,23 22 1,0-22-16,0 44 16,-22-44-1,0 22-15,0 0 16,0 1-1,21-1-15,-21-22 16,22 22 0,-22 0-16,22 0 15,-22-22 1,22 22-16,0-22 16,-1 22-1,1 0-15,0-22 16,0 0-16,0 0 15,0 0 1,0 22 0,0-22-1,0 0 1,0 0 0,0 22-1,0-22 1,22 22-16,-23-22 15,1 0 1,0 0 0,0 0 15</inkml:trace>
  <inkml:trace contextRef="#ctx0" brushRef="#br0" timeOffset="3027.276">111 2916 0,'0'22'156,"0"0"-109,0 0-32,0 0 17,0 0 30,0 0-46,-22 1 31,44-23 390,0 0-406,0 0 32,0 0-16,0 0 31,0-23 16,0 23-1,0 0 17,-22 23 108,0-68-202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9T17:46:33.43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 0 0,'0'22'250,"0"0"-219,0 0 16,0 0 0,0 0 16,0 0-32,0 0 0,0 0 0,0 0 157,0 1-110,0-1-47,0 0 297,0 0-296,22 0-1,-22 0 47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9T17:46:35.43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0,'0'22'94,"22"-22"-63,-22 22-31,0 0 31,23-22-15,-23 22 15,22-22 32,-22 22-32,22-22 47,0 0-31,-22-22-16,22 22 0,-22-22 1,22 22-1,-22-22 31,0 0-30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9T17:46:40.05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597 309 0,'-22'0'110,"-1"0"-63,1 0-47,0 0 31,22-22-31,-22 22 31,0 0-31,0 0 31,0 0-31,0-22 16,0 0 15,0 22-15,0 0-16,-1-22 31,1 22-15,0 0-1,22-22 1,-22 0 0,0 22-1,0-23 16,0 23-15,0-22 0,0 22 15,0 0 0,22-22 32,-22 22-48,0 0 79,22-22-78,0 0 46,-23 22-62,23-22 63,-22 22-63,0-22 93,22 44 548,0 0-594,0 0-31,22-22-1,-22 22 1,22 0-16,-22 0 15,0 1 1,23-23 31,-23-23 219,-23 1-235,23 0 0,0 0-15,0 0 15,0 0 203,23 22-218,-1 0 15,0 0 47,0 0-31,0 0 0,0 0 47,0 0 140,-22-22-234,22 22 16,0 0-1,0-22-15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5:50.20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0 134 0,'13'0'281,"12"0"-265,27-13-16,-1 13 16,-25 0-16,-1 0 15,39-13-15,-25 13 16,-1 0-16,14 0 0,-27 0 15,27 0-15,-1 0 16,-25-13-16,12-13 16,1 26-16,12 0 15,13 0-15,13-12 16,-13-1-16,0 13 16,13 0-16,-13-26 15,-38 26-15,25 0 16,-25 0-16,-13 0 0,13 0 15,12 0-15,-25-13 16,0 13-16,12 0 16,1 0-1,-13 0 1,0 0 0,-1 0-16,1 0 15,0 0 1,0 0-16,0 0 15,12 0 1,-12 0-16,0 0 16,0 0-16,13 0 15,-14 0-15,1 0 16,13 0-16,-13 0 16,0 0-16,12 0 0,-12 0 15,0 0-15,13 0 16,-14 0-16,1 0 15,13 0-15,-13 13 16,-1-13-16,1 0 16,0 0-16,0 0 15,0 0-15,0 0 16,-1 13 0,1-13 15,0 0-16,-13 13-15,13-13 47,0 0-15,-13 13-32,0-1 62,13-12-62,-1 0 16,1 13-1,0 0-15,0-13 16,0 0-16,0 0 16,-1 0-1,-12 13 16,13-13-15,0 0-16,-13 13 16,13-13 15,0 0 16,0 0-32,-1 0 1,-12 13-16,13-13 0,0 0 31,0 0-15,0 0-16,-13 12 16,25-12-16,-12 0 15,0 0 1,0 13-1,0-13 17,-1 13-17,1-13 1,0 0-16,0 0 31,0 0-15,-13 13-1,13-13 1,-1 0 15,-12 13-15,13-13-16,0 0 16,0 0-1,0 0-15,0 0 16,-1 0-1,1 0 79,-26 0 125,-12 0-219,12 0 0,0 0 16,0 0-16,-12 0 15,-1 0-15,13 0 16,-13 0-16,14 0 15,-14 0-15,13 0 16,0 0-16,1 0 16,-1 0-16,0 0 15,0 0-15,-13 0 0,14 0 16,-1 0-16,0 0 16,0 0-16,-25-13 15,25 13-15,0 0 16,-13 0-16,13 0 15,1 0-15,-14 0 16,0 0 0,1 0-1,12 0-15,0 0 16,0 0-16,-13 0 16,14 0-16,-27 0 15,14 0-15,12 0 16,0 0-16,-13 0 15,13 0-15,1 0 0,-14 0 16,13 0-16,0 0 16,-12 0-1,-1 0 1,13 0 0,0 0-16,0 0 15,1 0-15,-1 0 16,0 0-1,-13 0-15,-12 0 16,12 0 0,13 0-1,1 0 1,-1 0 0,0 0-16,0 0 15,0 0 1,0 0-1,1 0-15,-1 0 16,0 0-16,0 0 16,0 0-1,0 0-15,1 0 16,-14 0 0,13 0-16,0 0 15,-12 0-15,12 0 0,0 0 16,0 0-16,0 0 15,0 0-15,1 0 16,-14 0-16,13 0 16,0 0-16,-12 0 15,12 0 1,0 0-16,-13 0 16,14 0-16,-1 13 15,0-13-15,0 0 0,0 0 16,0 0-16,1 0 15,-1 0-15,0 0 16,0 0-16,-13 0 16,14 0-16,-1 0 15,0 0-15,0 0 16,0 0-16,0 0 0,1 0 16,-1 0-1,0 0 1,0 0-16,0 0 15,0 0 1,1 0 0,-1 0-16,0 0 31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5:52.71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 0,'25'0'235,"-12"0"-220,0 0-15,13 0 16,-14 0-16,14 0 16,0 0-16,-13 0 0,25 0 15,1 0-15,-1 0 16,0 0-16,-25 0 15,0 0-15,13 0 16,-13 0-16,-1 0 16,14 0-16,0 0 15,-1 0 1,-12 0-16,0 0 16,0 0-16,0 0 0,25 0 15,-25 13 1,0-13-16,0 0 15,0 0-15,-1 0 16,1 0-16,0 0 16,0 0-16,0 0 15,25 13-15,-12-13 16,-1 0 0,1 0-1,-13 0-15,0 0 16,12 0-16,14 0 15,-13 0-15,-14 13 16,14-13-16,-13 0 0,13 0 16,12 13-1,-25-13-15,13 0 16,-14 0-16,14 0 16,-13 0-16,0 12 15,12-12-15,-12 0 16,0 13-16,13-13 15,-14 0-15,1 0 16,13 0-16,0 0 16,12 26-1,-12-13-15,25-13 16,-25 0-16,25 0 16,-25 0-16,-13 0 15,-1 0-15,1 0 16,0 13-16,-13-1 15,13-12 1,0 0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5:55.78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51 0,'13'0'78,"0"0"-62,12 0-16,-12 0 15,0 0-15,13-12 16,-14 12-16,1 0 16,13 0-16,-13 0 15,0 0-15,25 0 0,-12 0 16,-1 0-16,40 0 16,-27 0-16,26-26 15,0 13-15,-25 13 16,-1 0-16,-25 0 15,26 0-15,-14 0 16,1 0-16,-13 0 16,0 0-16,12 0 0,14 0 15,-14 0-15,1 0 16,0 13-16,12 0 16,-25-13-16,13 0 15,-14 0-15,14 0 16,0 0-16,-13 0 15,12 0-15,27 0 16,-1 0-16,0 0 0,-25 0 16,0 0-16,25 0 15,-26 0-15,-12 0 16,13 0-16,0 0 16,12 13-16,-12 12 15,-1-25-15,14 0 16,-13 0-16,-1 0 15,27 0-15,-40 0 0,14 0 16,0 13-16,-13-13 16,-1 0-16,1 13 15,0-13-15,0 0 16,38 0-16,-25 0 16,-1 0-16,14 0 15,-13 0-15,-14 0 16,14 0-16,-13 0 15,0 0-15,0 0 32,-1 0-17,1 0 110,0 0-109,0 0 15,0 0-15,0 0-1,-1 0-15,14 0 16,-13 0 0,0 0-16,0 13 15,12-13-15,1 0 16,-13 0-16,12 0 16,-12 0-16,0 13 0,0-13 15,0 0 1,-13 12 62,0 1-47,12-13 188,1 0-219,39-25 16,12 12-16,-13 13 15,0-13-15,-25 13 16,0 0-16,-14 0 15,1 0-15,0 0 16,0 0 0,-13 13 124,-13 0-93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5:57.81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0,'26'0'125,"-1"0"-109,39 0-16,39 0 0,-13 0 15,0 26-15,12-26 16,-38 12-16,-12 14 15,-1-26-15,13 0 16,-38 0-16,-1 13 16,52 0-16,-64-13 15,0 0-15,13 0 16,-1 0-16,1 0 0,-13 0 16,0 0-16,12 0 15,-12 0-15,0 0 16,0 13-1,0-13-15,-1 0 16,1 0 0,26 0-16,-26 0 15,-1 0-15,1 0 16,0 0 0,0 0 30,0 0 1,-13 12-15,13-12 14,-1 0-46,1 0 16,0 0-16,13-12 0,-1 12 16,-12 0-1,0 0-15,0 0 16,0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6:00.99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0,'26'0'265,"-13"13"-249,12-13-16,1 0 16,12 0-16,-12 0 15,-13 0-15,13 25 16,-14-25-16,1 0 0,0 0 15,0 0-15,0 0 16,12 0-16,-12 0 16,0 0-16,0 0 15,0 0-15,0 0 16,-1 0-16,1 0 47,0 0-47,0 0 31,0 0-31,0 0 16,-1 0-1,1 0 17,0 0-32,0 0 15,0 0-15,0 0 16,-1 0-1,1 0-15,0 0 16,0 0-16,0 0 16,12 0-16,1 0 15,-13 0 1,0 0-16,25 0 16,-12 0-16,-1 0 0,27 0 15,-27 0-15,27 0 16,-27 0-16,1 0 15,25 0-15,-25 0 16,0 0-16,-14 0 16,27 0-16,-13 0 15,-1 0-15,1 0 0,-13 0 16,12 0-16,-12 0 16,26 0-16,-14 0 15,1 0-15,-13 0 16,13 0-16,-14 0 15,14 0-15,0 0 16,12 0-16,-12 0 16,-1 0-16,1 0 15,13 0-15,-27 0 16,14 0-16,-13 0 0,13 0 16,-1 0-16,-12 0 15,13 0-15,-13 0 16,12 0-16,14 0 15,-26 0-15,-1 0 16,14 0-16,-13 0 16,0 0-1,-1 0 1,1 0 0,0 0 15,0 0-16,0 0 1,0 0 0,-1 0-1,1 0 1,0 0 0,0 0-16,13 0 15,-14 0-15,1 0 16,0 0-16,0 0 15,0 0-15,0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07:08.91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14433 3337</inkml:trace>
  <inkml:trace contextRef="#ctx0" brushRef="#br0" timeOffset="190015.066">1420 93,'-296'0,"188"11,-21 1,-100 38,219-46,0 0,0 0,0 1,1 0,-1 1,1 0,1 0,-1 1,1 0,0 0,1 1,0 0,0 1,0-1,1 1,1 0,0 1,0 0,0-1,2 1,-1 1,-1 6,-47 147,40-61,13 336,-13-319,12 407,-19-382,3 110,14-213,-3 0,-1 0,-2-1,-8 23,13-53,-15 144,4-52,-1 24,-32 77,40-183,1 1,1 0,1 0,1 1,-1 20,-50 138,28 44,3-67,12-19,-24 83,24-83,11 369,1-500,1 1,1 0,-1-1,1 1,0-1,1 0,0 0,1 0,-1 0,1-1,4 4,0 3,-4-6,1 0,-1-1,1 1,0-1,1-1,0 1,0-1,0 0,1 0,0-1,0 0,0-1,1 0,-1 0,1-1,0 1,0-2,0 0,4 1,140 30,211-22,-146 16,27-12,-32 41,-57-45,-51 4,-30-3,0-4,54-1,-93-7,-1 1,1 3,-1 0,0 3,20 6,66 2,517 123,-621-136,-5 0</inkml:trace>
  <inkml:trace contextRef="#ctx0" brushRef="#br0" timeOffset="193067.726">1167 0,'152'7,"37"-1,-113-7,199 1,-159 12,169-13,-95 25,57-25,-46 36,-29 2,-42 19,-33-38,-54-15,175 41,-17-41,118-3,-228 12,-80-10,-1 1</inkml:trace>
  <inkml:trace contextRef="#ctx0" brushRef="#br0" timeOffset="204070.957">370 4884,'-11'33,"11"-14,1-1,0 0,2 1,0-1,0 0,5 10,8 45,-5-5,1 45,-13-19,5 0,8 36,-4 137,-9-168,1 528,-28-435,-3 21,-21-29,29-60,1-44,12 76,-20-15,-16 59,2 41,23-111,-25 122,2-21,26-103,9-2,-6 26,16 343,-1-492,0 1,0-1,1 1,-1-1,1 1,0-1,0 1,0-1,0 0,1 0,-1 1,1-1,0 0,0-1,0 1,0 0,1 0,-1-1,1 1,0-1,-1 0,1 0,0 0,0 0,1 0,88 27,-43-17,75 33,75-16,-119-6,46-16,-78-9,138 11,145-6,110-3,-301 23,223-23,-220 23,34 12,277-35,-90 0,-354 0</inkml:trace>
  <inkml:trace contextRef="#ctx0" brushRef="#br0" timeOffset="-208923.386">4538 5784,'-29'-1,"18"1,0-1,0 1,0 1,0 0,0 0,1 1,-1 1,0-1,-5 4,-163 52,71 28,101-75,1 0,0 1,1 0,0 0,1 0,0 1,1-1,1 1,0 0,0 0,1 0,1 0,0 0,1 0,1 7,-1 9,-1-24,0 1,1-1,0 0,-1 0,2 0,-1 0,1 0,0-1,0 1,0 0,0-1,1 1,0-1,0 0,0 0,0 0,1 0,0-1,0 1,0-1,0 0,0 0,0-1,1 1,-1-1,2 0,175 69,-173-67,0 0,0 0,1-1,-1 0,1 0,0-1,0 0,0 0,0-1,7 0,3 1,0 2,0 0,0 1,-1 1,0 1,0 0,7 6,94 3,-20 5,28-14,-78-8,109 1,-43 12,462-12,-496-13,11-12,-8-15,56-41,-17-7,-110 77,0 1,-1-2,0 1,-1-2,0 1,-1-2,-1 1,0-2,0 1,2-7,-8 12,1 0,-1 0,0 0,-1 0,0 0,-1-1,1 1,-2-1,1 1,-2-1,1 1,-1-1,-1 1,1 0,-5-3,0 0,-1 1,0 0,-1 0,0 1,0 0,-1 0,-1 1,1 0,-4-1,3 2,-1 1,-1 1,1 0,-1 0,0 2,0-1,0 1,-1 1,0 0,-1 1,-38-12,-146-18,91 19,-259 11,90 2,136 23,-80-23,105 12,-81 6,154-9,35-6</inkml:trace>
  <inkml:trace contextRef="#ctx0" brushRef="#br0" timeOffset="-198596.899">5854 5611,'33'-18,"18"10,0 2,1 2,-1 3,7 2,125-7,265 1,-89-40,-57 10,-134 27,124-22,-118 4,0 8,51 6,-136 12,83 1,1-6,-1-9,126-27,-109-2,206-36,59 21,-387 42,-2-3,0-2,-1-4,-2-2,29-18,-11 7,-15 8,-1 3,-2-3,0-3,-2-3,-2-2,45-38,190-196,11-6,-243 218,-4-2,-1-3,37-59,73-163,-86 140,-6 7,-6-4,-6-2,5-38,3-28,-17-46,-45 181,-4 1,-6-68,0 33,3 69,-3 0,-1 1,-2 0,-7-27,-76-208,63 224,-2 2,-2 1,-3 2,-1 1,-3 1,-3-1,6 6,16 19,0 0,-1 2,0 0,-2 2,-10-7,-47-31,-4 4,-56-26,-169-71,-24 27,76 59,139 41,48 7,0 3,-1 3,-53 2,-527 7,549 7,0 5,-56 16,118-22,-37 4,0-4,-57-2,1 0,-95 16,8 2,-30 16,146-25,-47-5,-61-3,125-8,-1818 2,1894 1,1-1,-1 1,0 0,1 1,-1 0,1 0,0 1,-1-1,1 2,0-1,-1 2,-5 1,0-1,-1 0,0-1,0-1,0 0,0 0,-1-2,1 0,-3 0,-39 4,42-3,0 0,-1 1,1 1,1 0,-1 0,0 1,1 1,0 1,0 0,-71 16,42-16,-103 19,10-15,-190-2,266-5,-113 21,1 18,28-31,-1 23,39 32,88-56,6-4,0 0,0 0,1 1,0 1,0-1,1 2,0-1,1 1,-6 9,-10 20,18-60,49-90,-27 18,-2 45,-6 78,-8 140,2-167,0 1,1-1,-1 1,1-1,0 0,-1 0,2 0,-1 0,0-1,0 1,1-1,0 0,-1 0,1 0,0 0,0-1,0 0,0 0,0 0,0 0,0 0,1-1,-1 0,0 0,0 0,0 0,0-1,1 1,-1-1,2-1,-1 2,143-1,-139 1</inkml:trace>
  <inkml:trace contextRef="#ctx0" brushRef="#br0" timeOffset="-193153.821">3418 1039,'-506'0,"500"1,0 0,-1 1,1 0,0 0,0 1,0-1,1 1,-1 1,1-1,-1 1,1 0,0 0,1 0,-1 1,1 0,0 0,0 0,0 0,0 1,-1 4,4-9,-3 7,0 1,1 0,-1 0,2 0,-1 0,2 1,-1-1,1 1,0-1,1 1,0-1,1 1,0-1,1 4,0 30,-2-36,0-1,0 0,1 1,0-1,0 0,1 0,0 0,0 0,0 0,0 0,1 0,0-1,3 4,7 14,-10-16,-1-1,1-1,1 1,-1 0,1-1,0 1,0-1,1 0,0-1,-1 1,1-1,1 0,-1 0,1-1,-1 1,7 2,8 0,110 23,137-17,-201-4,-1-3,1-3,29-5,5 2,84 11,-41 3,107-2,72-11,-310-2,-1 0,0-1,0 0,0-1,0 0,0 0,-1-1,1-1,4-4,-4 4,81-65,-88 69,0-1,0 1,0-1,0 0,-1 0,0 0,1 0,-1-1,0 1,0-1,-1 0,1 0,-1 0,0 0,0-1,3-8,-1 0,-1 0,0 0,0-1,-2 1,0-1,0 1,-1-1,-1-4,0-109,-1 120,0 0,-1 0,0 0,-1 0,1 1,-1 0,-1-1,1 2,-1-1,0 0,0 1,-1 0,1 0,-1 0,-2 0,-14-15,20 19,-4-6,0 0,0 1,-1 0,0 0,-1 1,1 0,-1 0,0 1,0 0,-1 0,1 1,-6-2,-27-1,1 1,-1 2,0 2,-27 3,-9 0,-207 44,154-35,-306-11,421 0</inkml:trace>
  <inkml:trace contextRef="#ctx0" brushRef="#br0" timeOffset="23275.158">912 1478,'93'11,"0"19,13-11,163 30,-170-17,-72-24,-24-6,0 0,1-1,-1 0,0 0,0 0,1 0,-1 0,0-1,1 1,-1-1,1 0,-1 0,1 0,-1-1,0 1,1-1,-1 0,0 1,1-2,-1 1,0 0,0-1,0 1,0-1,0 0,2-2,71-51,-57 40,-17 14,0 0,0-1,0 1,0-1,0 1,0-1,-1 0,1 0,0 0,-1 0,0 0,1 0,-1 0,0 0,0-1,0 1,0 0,-1-1,1 1,-1 0,1-1,-1 1,0-2,-1-297,-4 267,3 24</inkml:trace>
  <inkml:trace contextRef="#ctx0" brushRef="#br0" timeOffset="33608.483">786 6131,'0'13,"-1"-6,0 0,1 0,0 1,0-1,1 0,0 0,0 0,1 0,0 0,0 0,1-1,-1 1,2 0,-1-1,1 0,-1 0,5 4,97 83,-97-89,-1 0,1 0,0 0,0-1,0 0,0 0,0-1,1 0,-1-1,1 0,0 0,43 9,33 5,200 19,-125 13,-158-47,2 1,0 0,0-1,-1 0,1 0,0 0,0 0,0 0,0-1,0 1,-1-1,1 0,0 0,-1-1,1 1,-1-1,1 0,-1 0,0 0,1 0,-1-1,0 1,-1-1,1 1,0-1,-1 0,3-3,63-174,-58 154,-6 19</inkml:trace>
  <inkml:trace contextRef="#ctx0" brushRef="#br0" timeOffset="71527.258">16060 6131,'-173'0,"160"4,1 0,0 0,0 2,0-1,1 1,0 1,0 0,0 1,1 0,0 0,1 1,-7 9,5-9,-104 110,13 40,15-32,-11 63,93-177,0 0,0 0,1 1,1-1,1 1,0 0,0 0,1 0,1 0,1 0,0 7,0 1,-1-9,-13 84,9-85,1 1,0 0,1 0,1 0,0 0,1 0,0 1,2 11,0 14,-2 191,-23-74,23-132,-1 9,1-1,2 0,2 0,6 29,22 87,-20-89,2 0,3-2,2 0,3-1,13 21,-16-32,3 2,-13-29,-1 0,0 0,-2 0,0 1,-1 0,2 16,38 122,78 96,-43-63,-49-65,-9-5,-12-70,-3-11,2-1,1 0,2-1,7 14,9 9,-9-24,-3 1,-1 1,-1 0,7 36,-15-43,42 156,56 139,-83-264,-2 1,-4 0,-2 1,3 50,7 53,-9 23,37 7,-36-143,-3 1,-1 0,-4 1,-1 0,-3 0,-3 26,22 86,-22 101,0 534,24-674,-19-107,1 0,0 0,2-1,1 0,1-1,0 0,1 0,2 0,19 36,-25-42,1 2,0-1,0 0,2 0,-1-1,2 0,0-1,1 0,2 2,-3-8,0-1,0 1,0-2,1 0,0 0,0-1,0 0,11 1,162-3,-181-3,0 1,0-1,0 0,1 0,-1-1,-1 1,1-1,0 0,0 0,-1 0,1 0,-1-1,1 1,-1-1,0 0,0 0,-1 0,1-1,0 1,-1-1,0 1,0-1,0 0,0 0,2-4</inkml:trace>
  <inkml:trace contextRef="#ctx0" brushRef="#br0" timeOffset="79453.534">15345 6593,'-1'-15,"0"-1,-1 1,-1 0,0 1,-1-1,-1 0,0 1,-1 0,-1 0,0 1,-1-2,-76-153,-65-108,-69-32,-5 64,3 59,-1-30,117 123,-29-28,-185-130,153 93,57 68,-59-58,-16 9,173 128,3 1,-1 1,0 0,0 1,-1 0,0 0,0 0,0 1,-1 1,0 0,0 0,-10-3,-84-48,-52-36,48 33,38 13,-22-25,91 70,1 1,-1 0,0 0,0 0,1 0,-1 0,0 0,1 0,-1 0,0 0,1 0,-1 0,0 0,1 0,-1 1,0-1,1 0,-1 1,0-1,1 0,-1 1,1-1,-1 0,1 1,-1-1,1 1,-1-1,1 1,-1 0,1-1,0 1,-1-1,1 1,0 0,0-1,-1 1,1 0,0-1,0 1,0 0,0-1,0 1,0 0,0-1,0 1,0 0,0-1,0 1,0 0,7 35,20 49,6 42,-17-85,-8-70,-9-149,-1 160,1 16,0-1,1 1,-1 0,1-1,-1 1,1-1,0 1,0-1,0 1,0-1,0 1,0-1,0 1,0 0,0-1,1 1,-1-1,0 1,1-1,0 1,-1 0,1-1,0 1,-1 0,1 0,0 0,0-1,0 1,0 0,0 0,1 0,-1 0,0 1,0-1,1 0,-1 0,0 1,1-1,-1 1,0-1,1 1,-1 0,180-10,-45 4,-84 8,-38-2,-2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6:13.7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96 0,'26'0'125,"25"0"-110,13 0-15,0 0 16,-25 0-16,-1 0 16,14 0-16,-27 0 0,27 13 15,-14-13-15,-12 0 16,-1 0-16,1 13 16,25-13-16,1 0 15,-27 0-15,27 25 16,-1-25-16,13 0 15,0 13-15,-12-13 16,-1 13-16,0-13 16,-25 0-16,25 26 0,-38-13 15,13-13-15,-14 0 16,14 12-16,0-12 16,12 13-16,-12 0 15,0 0-15,-14-13 16,40 13-16,-27-13 15,27 0-15,-1 25 0,-25-25 16,25 13-16,-25 0 16,25-13-16,-25 0 15,12 13-15,-12 12 16,25-25-16,-25 0 16,-1 0-16,1 0 15,-13 0-15,0 0 16,0 0-16,-1 13 15,1-13-15,0 0 0,0 13 16,0-13-16,12 0 16,-12 0-16,26 13 15,-14-13-15,1 13 16,12-13-16,-12 0 16,0 0-16,25 0 15,-38 0-15,25 0 16,-25 0-16,13 0 0,25 0 15,-38 0-15,13 0 16,-1 0-16,14 0 16,-26 0-16,12 0 15,-12 0-15,13 0 16,-13 0-16,12 0 16,-12 0-16,0 0 15,0 0-15,12 0 0,1-13 16,-13 13-1,0 0-15,0 0 16,-1 0-16,1 0 16,0 0-16,0 0 15,0 0-15,25-26 16,-25 26-16,13 0 16,-1 0-16,1 0 15,0 0-15,-14 0 0,40-13 16,-1 13-16,-25 0 15,-1 0-15,-12 0 16,0 0-16,13 0 16,-1 0-16,-12 0 15,26 0-15,-27 0 16,14 0-16,-13 0 0,0 0 16,0 0-16,-1 0 15,14 0-15,-13 0 16,0 0-16,12 0 15,1 0-15,0 0 16,12 0-16,1 0 16,12 0-16,13-12 15,39 12-15,-39 0 0,-13 0 16,-12 0-16,12 0 16,-25-13-16,12 13 15,-12 0-15,-1 0 16,14-13-16,-13-13 15,25 26-15,-25 0 16,-14 0-16,14 0 16,-13 0-16,0-13 0,12 13 15,1 0-15,13 0 16,-14-12-16,1 12 16,38 0-16,-26 0 15,-12-13-15,25 13 16,-38 0-16,13 0 15,-13 0-15,0 0 16,12 0-16,-12 0 0,26 0 16,-27-13-16,27 13 15,-13 0-15,-1-13 16,-12 13-16,13 0 16,-13 0-16,-1-13 15,1 13-15,0 0 16,0 0-1,0 0 1,12 0-16,-12 0 0,0 0 16,0 0-16,0 0 15,-52 0 204,13-12-203,14 12-16,-27 0 15,14 0-15,-1 0 16,0 0-16,13 0 16,1 0-16,-14 0 15,-13 0-15,14-26 0,12 26 16,-13-13-16,1 13 15,-27 0-15,27 0 16,-14 0-16,13-13 16,1 13-16,-14-13 15,14 13-15,-1 0 16,-25 0-16,38 0 16,-13-12-16,1 12 0,-14 0 15,13-13-15,1 13 16,-1 0-16,13 0 15,-12 0-15,12 0 16,-39 0-16,27-26 16,-1 26-16,-25-13 15,12 13-15,1 0 16,-1 0-16,1-13 0,-1 1 16,14 12-16,-1 0 15,13 0-15,0 0 16,-12 0-16,12 0 15,0 0-15,0 0 16,1 0-16,-14 0 16,13 0-16,0 0 0,-25 0 15,25 0-15,0 0 16,-13 0-16,1 0 16,-1-26-16,-12 26 15,-1 0-15,1 0 16,-1 0-16,-12-13 15,0 13-15,-1 0 16,14 0-16,-1 0 16,14 0-16,-1 0 15,0 0-15,13 0 0,1 0 16,-14 0-16,13 0 16,0 0-16,0 0 15,1 0-15,-1 0 16,0 0-16,0 0 15,0 0-15,-12 0 16,12 0-16,0 0 0,-25 0 16,12 0-1,13 0 1,0 0-16,0 0 16,1 0-16,-14 0 15,13 0 1,0 0-16,-12 0 15,-1 0-15,13 0 16,-13 0-16,-12 0 0,12 0 16,-25 0-16,25 0 15,1 0-15,-39 0 16,25 0-16,13 0 16,1 0-16,-39 0 15,38 0-15,-13 0 16,14 0-16,-1 0 15,13 0-15,-12 0 0,-27 0 16,27 0-16,-27-13 16,27 13-16,-27 0 15,27 0-15,-14 0 16,-25 0-16,38 0 16,1 0-16,-14 0 15,14 0-15,-1 0 16,-25 0-16,25 0 0,0 0 15,1 0-15,12 0 16,-38 0-16,38 0 16,-13 0-16,0 0 15,1 0-15,-14 0 16,26 0-16,1 0 16,-14 0-16,0 0 15,1 0-15,-14 0 0,14 0 16,-14 0-16,-12 0 15,25 0-15,-12 0 16,12 0-16,0 0 16,-12 0-16,25 0 15,0 0-15,0 0 16,0 0-16,-12 0 16,12 0-16,0 0 15,0 0-15,1 0 16,-1 0-16,0 0 15,0 0-15,-13 0 16,14 0-16,-1 13 16,-13-13-16,13 0 15,0 0-15,1 13 16,-1-13-16,0 0 16,0 0-16,0 0 15,0 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6:16.51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1783 26 0,'-38'0'187,"12"0"-171,0 0-16,1 0 16,-14 0-16,13 0 15,-25 0-15,0 0 16,25 0-16,-25 25 16,25-25-16,1 0 15,-27 0-15,27 0 16,-27 0-16,14 13 15,-1-13-15,-12 0 16,25 0-16,-25 13 16,25-13-16,14 13 0,-14-13 15,-13 0-15,27 0 16,-1 0-16,-13 0 16,13 0-16,0 0 15,1 0-15,-1 0 16,0 0-16,0-13 15,0 13-15,0 0 16,-12 0-16,12 0 16,0 0-16,-13 0 0,14 0 15,-1-13-15,0 13 16,0 0-16,-13-13 16,14 13-16,-1 0 15,0 0-15,0 0 16,-12 0-16,12 0 15,0 0-15,-13 0 0,-12 0 16,25 0-16,0-12 16,-13 12-16,1 0 15,-1-13-15,-12 13 16,12 0-16,-25 0 16,38 0-16,-13-13 15,1 13-15,12-13 16,0 13-16,-13 0 15,13 0-15,1 0 0,-14 0 16,13 0-16,0 0 16,0 0-1,1 0-15,-1 0 16,0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6:20.18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1963 39 0,'-39'0'94,"27"0"-79,-27 0-15,26 0 16,-12 0-16,12 0 16,-13 0-16,-25 0 0,25 0 15,-25 0-15,25 0 16,-25 0-16,0 0 16,12 0-16,-12 0 15,-13 0-15,25 0 16,1 0-16,-14 0 15,27 0-15,-14 0 16,14 0-16,-1 0 16,0 0-16,-12 0 0,12 0 15,-25 0-15,25 0 16,-25 0-16,25 0 16,1 0-16,-27 0 15,39 0-15,-25-25 16,12 25-16,-25 0 15,25 0-15,13 0 0,1 0 16,-27 0-16,26 0 16,0 0-1,1 0 1,-1 0-16,0 0 16,0 0-16,-12 0 15,-1 0 1,0 0-16,13 0 15,1 0 32,-1 0 0,0 0-31,0 0-1,0 0 1,0 0 0,1 0-1,-1 0-15,0 0 16,0 0 0,-13 0-16,1 0 15,-14 0-15,1 0 0,-1 0 16,1 0-16,25 0 15,-13 0-15,14 0 16,-27 0-16,26 0 16,0 0-1,26 0 407,0 0-391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5:12.96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245-1715 0,'-22'0'140,"-1"0"-124,1 0 15,0 0 32,0 0-48,-1 0 17,1 0-1,0 0 0,-1 0 0,1 0-15,0 0 31,0 0 0,-1 0-16,1 0 0,0 0 1,0 0-17,-1 0 16,1 0-15,0 0 15,-1 0-31,1 0 32,0 0-32,0 0 15,-1 0 16,1 0-15,0 0-16,-1 0 16,1 0-1,0 0 1,0 0 15,-1 0-15,1 0-1,0 0 1,22 22 0,-23-22-16,1 0 15,0 0 1,0 0 31,-1 0 0,1 0-16,0 0 47,22 22 31,0 1-62,0-1-47,0 0 16,0 0 0,0 1-1,0-1 1,0 0 15,0 1-31,0 21 16,0-22-16,0 1 15,0-1 1,0 0 0,0 1-1,0-1 16,0 0-31,22 0 16,-22 1 0,0-1-16,0 0 31,0 1 0,0-1-15,0 0-1,0 0 1,0 1 0,0-1-1,0 0 1,0 0 31,0 1-32,0-1 1,0 0 0,0 1-1,0-1 17,0 22 327,0 1-343,0-23-1,0 23-15,0-23 31,0 0-15,0 1 0,0-1-1,0 0 1,0 1-16,0-1 16,0 0-1,22-22-15,-22 22 31,0 1 1,0-1-17,0 0-15,0 0 32,0 1 421,0-1-453,0 0 15,0 1 1,0-1 0,0 0 265,23-22-250,-1 0 47,0 0 16,-22 22-78,22-22 15,1 0 31,-1 0 48,-22 23-63,22-23-32,1 0 48,-1 0 109,0 0-32,0 0-15,1 0 16,-1 0 78,0 0 171,1 0-374,-1 0-1,0 0 1,0 0-16,1 0 31,-1 0 1,0 0-17,1 0 32</inkml:trace>
  <inkml:trace contextRef="#ctx0" brushRef="#br0" timeOffset="64070">-111-245 0,'22'0'282,"0"0"-267,0 0 32,1 0-16,-1 0 1,0 0-17,0 0 16,1 0 32,-1 0-16,0 0-16,1 0 32,-1 0-17,0 0 1,-22-22-31,22 22 31,1 0 15,-1 0-15,0-22-16,1 22 1,-1 0 15,0 0-1,0 0-14,1 0-1,-1 0 0,0 0 0,1 0 1,-1 0-1,0 0 0,-22 44 16</inkml:trace>
  <inkml:trace contextRef="#ctx0" brushRef="#br0" timeOffset="25736">245 1248 0,'-22'0'188,"-1"0"-157,1 0 16,0 0-16,0 0 0,-1 0 47,1 0 1,0 0-33,-1 0 1,1 0 0,0 0 0,0 0 0,-1 0 0,1 22 15,0-22-15,0 0 0,-1 0-16,1 0 32,0 0-16,-1 0 0,1 0-1,0 0 17,0 0-32,-1 0 0,1 0 1,0 0-1,-1 0 0,1 0 0,0 0-15,22 23 62,-22-23 375,-1 0-437,1 0 0,0 0-1,-1 0-15,1 0 16,-22 0-1,21 0 1,1 0 0,0 0-1,-1 0 1,1 0 0,0 0 15,0 0 0,-1 0-15,1 0 15,0 22 0,0-22-15,-1 0 15,1 0-15,0 0 31,22 22 124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5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0 344 1375 0 0,'0'0'266'0'0,"0"0"576"0"0,0 0 256 0 0,0 0 48 0 0,0 0-130 0 0,4-9-381 0 0,37-87 390 0 0,13-52 1370 0 0,-63 60-210 0 0,9 88-2168 0 0,-1-1-1 0 0,0 1 1 0 0,0 0-1 0 0,0-1 0 0 0,1 1 1 0 0,-1 0-1 0 0,0 0 1 0 0,0-1-1 0 0,0 1 1 0 0,0 0-1 0 0,0 0 0 0 0,0 0 1 0 0,1 0-1 0 0,-1 0 1 0 0,0 0-1 0 0,0 0 0 0 0,0 0 1 0 0,0 1-1 0 0,0-1 1 0 0,0 0-1 0 0,1 1 1 0 0,-1-1-1 0 0,0 0 0 0 0,0 1 1 0 0,0-1-1 0 0,1 1 1 0 0,-1-1-1 0 0,0 1 1 0 0,1-1-1 0 0,-1 1 0 0 0,0 0 1 0 0,1-1-1 0 0,-1 1 1 0 0,1 0-1 0 0,-1-1 0 0 0,1 1 1 0 0,-1 0-1 0 0,1 0-16 0 0,-3 3 0 0 0,0 1 0 0 0,1-1 0 0 0,-1 1 0 0 0,1-1 0 0 0,0 1 0 0 0,0 0 0 0 0,1 0 0 0 0,0 0 0 0 0,0 0 0 0 0,0 0 0 0 0,0 0 0 0 0,1 0 0 0 0,0 4 0 0 0,-1 4 0 0 0,-3 19-8 0 0,1-23 2 0 0,1 0-1 0 0,1 0 0 0 0,-1 1 0 0 0,1-1 0 0 0,1 1 0 0 0,0-1 0 0 0,0 0 0 0 0,1 1 0 0 0,0-1 0 0 0,1 0 0 0 0,0 1 0 0 0,0-1 0 0 0,1 0 0 0 0,0 0 0 0 0,1-1 0 0 0,0 1 0 0 0,0-1 0 0 0,3 5 7 0 0,-3-10-9 0 0,0 0 1 0 0,0 1-1 0 0,0-1 0 0 0,0-1 1 0 0,0 1-1 0 0,0-1 0 0 0,1 1 1 0 0,0-1-1 0 0,-1-1 0 0 0,1 1 1 0 0,0 0-1 0 0,0-1 0 0 0,0 0 1 0 0,0-1-1 0 0,0 1 0 0 0,3-1 9 0 0,34-7-200 0 0,-35 3 178 0 0,21-29-44 0 0,-18 4 130 0 0,-9 21 0 0 0,-2 7-56 0 0,0-1 1 0 0,0 0-1 0 0,0 1 0 0 0,0-1 0 0 0,-1 1 0 0 0,1 0 0 0 0,0-1 1 0 0,-1 1-1 0 0,1 0 0 0 0,-1 0 0 0 0,0 0 0 0 0,1 0 0 0 0,-1 0 1 0 0,0 0-1 0 0,1 0 0 0 0,-1 1 0 0 0,0-1 0 0 0,0 1 0 0 0,0-1 1 0 0,0 1-1 0 0,1 0 0 0 0,-1-1 0 0 0,0 1 0 0 0,0 0 0 0 0,0 0 1 0 0,0 1-1 0 0,0-1 0 0 0,0 0 0 0 0,0 1 0 0 0,1-1 0 0 0,-1 1 1 0 0,-1 0-9 0 0,-3-1-64 0 0,0 1-1 0 0,0 1 1 0 0,-1-1 0 0 0,2 1 0 0 0,-1 0 0 0 0,0 0 0 0 0,0 1 0 0 0,1 0 0 0 0,-1 0 0 0 0,1 0 0 0 0,0 1 0 0 0,0-1 0 0 0,0 1-1 0 0,0 0 1 0 0,-3 4 64 0 0,7-7-533 0 0,1-1-19 0 0,0 0-52 0 0,0 0-193 0 0,0 0-89 0 0,0 0-10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5:5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1375 0 0,'0'0'223'0'0,"0"0"397"0"0,0 0 173 0 0,0 0 37 0 0,0 0-85 0 0,0 0-392 0 0,0 0-175 0 0,0 0-33 0 0,-3 8 168 0 0,-65 96 2343 0 0,5 1-2176 0 0,54-93-401 0 0,6-8-44 0 0,1 0 0 0 0,-1 1 0 0 0,1-1 1 0 0,0 1-1 0 0,0-1 0 0 0,0 1 0 0 0,1 0 0 0 0,-1-1 0 0 0,1 1 0 0 0,0 0 0 0 0,1 0 0 0 0,-1 0 0 0 0,1 0 0 0 0,0 0 0 0 0,0 0 0 0 0,1 3-35 0 0,-2 18-28 0 0,1-24-121 0 0,0-2-66 0 0,0 0-558 0 0,0 0-2198 0 0</inkml:trace>
  <inkml:trace contextRef="#ctx0" brushRef="#br0" timeOffset="464.389">224 62 1375 0 0,'0'0'246'0'0,"0"0"491"0"0,0 0 214 0 0,0 0 45 0 0,0 0-47 0 0,0 0-240 0 0,0 0-107 0 0,0 0-24 0 0,0 0-39 0 0,0 0-159 0 0,-19 26 1261 0 0,-5 40-634 0 0,-17 49-648 0 0,-5-26-231 0 0,21-51-143 0 0,24-37-124 0 0,1-1-74 0 0,0 0-19 0 0,0 0-127 0 0,0 0-503 0 0,0 0-212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5:5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14 333 2759 0 0,'0'-1'207'0'0,"39"-78"5470"0"0,-39 77-5439 0 0,-12-29 2982 0 0,11 30-3135 0 0,0 0-26 0 0,-3-4-49 0 0,-3 8-10 0 0,-20 64 0 0 0,33-11 0 0 0,-4-50 0 0 0,3 0 0 0 0,1-1 0 0 0,20 15 0 0 0,-18-14 0 0 0,0-2 0 0 0,2-1 0 0 0,-1 1 0 0 0,0-2 0 0 0,0-2 0 0 0,0-2 0 0 0,0 0 0 0 0,1-2 0 0 0,-2-2 0 0 0,0 0 0 0 0,17-23 64 0 0,-18 23-53 0 0,-6 5 44 0 0,-1 1 14 0 0,0 0 10 0 0,0 0 49 0 0,0 0 2 0 0,0 0-2 0 0,0 0 0 0 0,0 0 0 0 0,0 0 0 0 0,0 0 0 0 0,0 0-8 0 0,0 0-34 0 0,0 0-20 0 0,0 0-190 0 0,0 0-782 0 0,0 0-317 0 0,0 0-52 0 0</inkml:trace>
  <inkml:trace contextRef="#ctx0" brushRef="#br0" timeOffset="1281.968">259 0 4519 0 0,'0'0'202'0'0,"0"0"56"0"0,0 0 94 0 0,0 0 38 0 0,0 0 8 0 0,0 0 4 0 0,0 0 4 0 0,0 0 2 0 0,0 0 0 0 0,0 0 2 0 0,0 0 6 0 0,0 0 6 0 0,0 0 2 0 0,-11 2 792 0 0,-5 2-57 0 0,14-4-998 0 0,-3 9 53 0 0,-16 72-86 0 0,-3 39 74 0 0,23-113-198 0 0,1 1-1 0 0,0-1 0 0 0,1 0 0 0 0,-1 0 0 0 0,1 0 1 0 0,1 0-1 0 0,-1 0 0 0 0,1 0 0 0 0,0 0 0 0 0,1 0 1 0 0,0-1-1 0 0,0 1 0 0 0,0-1 0 0 0,1 0 0 0 0,0 0 1 0 0,0 0-1 0 0,0 0 0 0 0,1-1 0 0 0,0 1 0 0 0,1-1-3 0 0,8 13-157 0 0,-9-13 101 0 0,17 14-136 0 0,-17-14 181 0 0,-1 1 11 0 0,0-1 0 0 0,0-1 0 0 0,28-4 0 0 0,7-16 296 0 0,-37 14-242 0 0,9-9-1105 0 0,-11 11-3064 0 0</inkml:trace>
  <inkml:trace contextRef="#ctx0" brushRef="#br0" timeOffset="1662.1">98 179 1839 0 0,'0'0'83'0'0,"-7"-6"10"0"0,2 1 115 0 0,4 4 871 0 0,1 1 370 0 0,-4-6 4356 0 0,12 4-5276 0 0,156 28 447 0 0,-119-31-2066 0 0,-32 1 454 0 0</inkml:trace>
  <inkml:trace contextRef="#ctx0" brushRef="#br0" timeOffset="2954.655">426 235 1375 0 0,'0'0'211'0'0,"-3"10"1804"0"0,-15 66 3077 0 0,17-75-4666 0 0,-6 30 1345 0 0,7-29-1762 0 0,22 43 299 0 0,-13-36-238 0 0,-9-8 15 0 0,20-1 182 0 0,18-22 90 0 0,-37 21-298 0 0,-1 1 26 0 0,0 0-16 0 0,0 0-5 0 0,12 26 288 0 0,-2 0-277 0 0,-8-25-32 0 0,3 1-11 0 0,18-21 498 0 0,-19 12-341 0 0,0-1 0 0 0,-1 0 0 0 0,1 0-1 0 0,-1 0 1 0 0,-1 0 0 0 0,0 0 0 0 0,0-1 0 0 0,0 1-1 0 0,-1-1 1 0 0,0-1-189 0 0,-1 9 104 0 0,-5-29 215 0 0,-8 12-276 0 0,18 21-45 0 0,-4-3 2 0 0,26 10-10 0 0,-17-7-33 0 0,-1-2 32 0 0,1 0 11 0 0,0 1 0 0 0,-1-1 0 0 0,1-3 0 0 0,0-1 0 0 0,-1 0 0 0 0,0-1 0 0 0,7 9 0 0 0,-3 30-10 0 0,-2 38-44 0 0,-8-66 54 0 0,1-1 0 0 0,0 0 0 0 0,22 16-80 0 0,-17-18 80 0 0,-2-1 0 0 0,1 0 0 0 0,23-8 118 0 0,3-2-1540 0 0,-32 7 872 0 0,-2 0-498 0 0,0 0-210 0 0</inkml:trace>
  <inkml:trace contextRef="#ctx0" brushRef="#br0" timeOffset="3317.936">720 267 2759 0 0,'0'0'298'0'0,"0"0"207"0"0,11-9 1652 0 0,-7 8 2331 0 0,15 24-3744 0 0,-17-17-733 0 0,-16 22 234 0 0,0-5-2625 0 0,14-23 864 0 0</inkml:trace>
  <inkml:trace contextRef="#ctx0" brushRef="#br0" timeOffset="4716.536">922 466 455 0 0,'29'-42'5674'0'0,"-28"41"-5006"0"0,11-25 1136 0 0,-11 22-1670 0 0,1 0 1 0 0,-1 1-1 0 0,0-1 1 0 0,0 0 0 0 0,0 0-1 0 0,0 0 1 0 0,-1 0-1 0 0,0 0 1 0 0,0 1 0 0 0,0-1-1 0 0,0 0 1 0 0,0 0-1 0 0,-1 0 1 0 0,0 0 0 0 0,1 0-1 0 0,-2 0 1 0 0,1 1-1 0 0,0-1 1 0 0,-1 0 0 0 0,0 0-135 0 0,-12-25 1498 0 0,13 28-1242 0 0,1 1-16 0 0,-14-9 310 0 0,-5 22-570 0 0,14-5-50 0 0,0 2 13 0 0,1-2 46 0 0,-14 28 11 0 0,14 12-64 0 0,22-11 64 0 0,-12-30 0 0 0,-2-1 11 0 0,20 5 106 0 0,-22-10-111 0 0,0 0 0 0 0,0 0 0 0 0,0 0 0 0 0,0-1 0 0 0,0 1 0 0 0,0 0 0 0 0,0-1 0 0 0,0 0 0 0 0,1 0 0 0 0,-1 1 0 0 0,0-1 0 0 0,0 0 0 0 0,0-1 0 0 0,1 1 0 0 0,-1 0 0 0 0,0-1 0 0 0,0 1 0 0 0,0-1 0 0 0,0 0 0 0 0,0 0 0 0 0,1 0-6 0 0,-1 1 2 0 0,19-10 142 0 0,-20 9-68 0 0,15-12 211 0 0,52-62-2 0 0,-56 61-285 0 0,-6 8 0 0 0,-1 2 11 0 0,-2 2 32 0 0,-2 2-30 0 0,0 0 1 0 0,0 1-1 0 0,0-1 1 0 0,0 0-1 0 0,0 1 0 0 0,0-1 1 0 0,0 1-1 0 0,0-1 1 0 0,0 1-1 0 0,0 0 1 0 0,0-1-1 0 0,0 1 1 0 0,0 0-1 0 0,-1 0 1 0 0,1-1-1 0 0,0 1 1 0 0,0 0-1 0 0,-1 0 1 0 0,1 0-1 0 0,-1 0 1 0 0,1 0-1 0 0,-1 0 0 0 0,1 0 1 0 0,-1 0-1 0 0,1 0 1 0 0,-1 0-1 0 0,0 0 1 0 0,0 0-1 0 0,0 0 1 0 0,0 0-1 0 0,1 0 1 0 0,-1 1-1 0 0,0-1 1 0 0,-1 0-1 0 0,1 0 1 0 0,0 0-1 0 0,0 0 1 0 0,-1 1-14 0 0,1 34 221 0 0,1-33-178 0 0,1 4-33 0 0,0 2-10 0 0,1 0 0 0 0,0 0 0 0 0,1-3 12 0 0,21-18 120 0 0,8-25 68 0 0,-12 18 96 0 0,-6 11-268 0 0,-13 8 31 0 0,-1-1-4 0 0,6-1-59 0 0,-4 0-55 0 0,3 1 44 0 0,-1 8 15 0 0,4 20 118 0 0,-8-18-108 0 0,2-1-10 0 0,17-3 12 0 0,32-42 48 0 0,-34 19-180 0 0,-17 17 0 0 0,11-12-906 0 0,-11 12 596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6:0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73 393 1839 0 0,'-15'15'1888'0'0,"11"-12"2896"0"0,38-139-2106 0 0,22-105-1726 0 0,-49 207 1414 0 0,-8 34-2300 0 0,-7 0-56 0 0,-2 3-10 0 0,3 3 0 0 0,-9 31-72 0 0,14-16 57 0 0,2 0-1 0 0,0 0 0 0 0,1-1 0 0 0,2 1 1 0 0,0-1-1 0 0,1 1 0 0 0,0-1 1 0 0,2 0-1 0 0,7 17 16 0 0,-5-20-144 0 0,19 8-13 0 0,-25-23 155 0 0,0-1-1 0 0,0 0 1 0 0,-1 0 0 0 0,1 0 0 0 0,0 0 0 0 0,0 0 0 0 0,0 0 0 0 0,0 0 0 0 0,0 0 0 0 0,0-1 0 0 0,1 1-1 0 0,-1-1 1 0 0,0 1 0 0 0,0-1 0 0 0,0 0 0 0 0,0 0 0 0 0,1 0 0 0 0,-1 0 0 0 0,0-1 0 0 0,0 1 0 0 0,0 0 0 0 0,0-1-1 0 0,1 0 1 0 0,-1 1 0 0 0,0-1 2 0 0,-1 0-1 0 0,28-14 1 0 0,-22 12 0 0 0,-1-3 0 0 0,25-15-1272 0 0,-30 21 791 0 0,-1 0-88 0 0,1-1-673 0 0,4-3-2610 0 0</inkml:trace>
  <inkml:trace contextRef="#ctx0" brushRef="#br0" timeOffset="432.094">11 174 4143 0 0,'0'0'319'0'0,"0"0"-108"0"0,0 0 326 0 0,0 0 167 0 0,0 0 31 0 0,0 0-47 0 0,-8-6 780 0 0,8 6-1441 0 0,0-1 0 0 0,-1 1 0 0 0,1-1 0 0 0,0 1 0 0 0,0-1 0 0 0,-1 0 0 0 0,1 1 1 0 0,0-1-1 0 0,0 1 0 0 0,0-1 0 0 0,0 0 0 0 0,-1 1 0 0 0,1-1 0 0 0,0 1 0 0 0,0-1 0 0 0,0 0 0 0 0,0 1 1 0 0,1-1-1 0 0,-1 0 0 0 0,0 1 0 0 0,0-1 0 0 0,0 1 0 0 0,0-1 0 0 0,1 1 0 0 0,-1-1 0 0 0,0 0 0 0 0,0 1 1 0 0,1-1-1 0 0,-1 1 0 0 0,0-1 0 0 0,1 1 0 0 0,-1-1 0 0 0,1 1 0 0 0,-1 0 0 0 0,1-1 0 0 0,-1 1 0 0 0,1-1 1 0 0,-1 1-1 0 0,1 0 0 0 0,-1 0 0 0 0,1-1 0 0 0,-1 1 0 0 0,1 0 0 0 0,0 0 0 0 0,-1-1 0 0 0,1 1 0 0 0,-1 0 1 0 0,1 0-1 0 0,0 0 0 0 0,-1 0 0 0 0,1 0 0 0 0,-1 0-27 0 0,39-7 1249 0 0,100 34-1745 0 0,-130-25 99 0 0,1 0 0 0 0,-1-1-1 0 0,0 0 1 0 0,0 0 0 0 0,0-1-1 0 0,1 0 1 0 0,-1 0 0 0 0,0-1-1 0 0,8-2 398 0 0,-4 0-848 0 0</inkml:trace>
  <inkml:trace contextRef="#ctx0" brushRef="#br0" timeOffset="3083.185">352 231 1839 0 0,'0'0'83'0'0,"0"0"85"0"0,0 0 317 0 0,0 0 141 0 0,0 0 22 0 0,0 0-39 0 0,0 0-188 0 0,0 0-79 0 0,0 0-20 0 0,0 0 5 0 0,0 0 28 0 0,0 0 11 0 0,-8 16 850 0 0,6-11-1100 0 0,0 1 0 0 0,1 0 0 0 0,-1 0 0 0 0,1 0 0 0 0,1 0 0 0 0,-1 0 0 0 0,1 0 0 0 0,0 0-1 0 0,0 0 1 0 0,1 1 0 0 0,0-1 0 0 0,0 0 0 0 0,1 2-116 0 0,19 25 53 0 0,3-7-53 0 0,-24-26 5 0 0,0 1 0 0 0,1-1 0 0 0,-1 1 0 0 0,0 0 0 0 0,1-1 0 0 0,-1 1 0 0 0,1-1 0 0 0,-1 1 0 0 0,1-1 0 0 0,-1 1 0 0 0,1-1 0 0 0,0 0 0 0 0,-1 1 0 0 0,1-1 0 0 0,-1 0 0 0 0,1 1 0 0 0,0-1-1 0 0,-1 0 1 0 0,1 0 0 0 0,0 1 0 0 0,0-1 0 0 0,-1 0 0 0 0,1 0 0 0 0,0 0 0 0 0,-1 0 0 0 0,1 0 0 0 0,0 0 0 0 0,-1 0 0 0 0,1 0 0 0 0,0 0 0 0 0,0-1 0 0 0,-1 1 0 0 0,1 0 0 0 0,0 0 0 0 0,-1-1 0 0 0,1 1 0 0 0,0 0 0 0 0,-1-1-1 0 0,1 1 1 0 0,-1 0 0 0 0,1-1 0 0 0,0 0-5 0 0,6-4 64 0 0,-2 0 0 0 0,4-13 72 0 0,-9 17-34 0 0,1-2-46 0 0,-1 0 0 0 0,1 1 0 0 0,-1-1 0 0 0,0 1 0 0 0,0-1 0 0 0,0 0 0 0 0,0 1 0 0 0,0-1 0 0 0,-1 1 0 0 0,1-1 0 0 0,-1 1 0 0 0,0-1 0 0 0,0 1 0 0 0,0-1 0 0 0,0 1 0 0 0,0-1 0 0 0,0 1 0 0 0,-1 0 0 0 0,1 0 0 0 0,-1 0 0 0 0,1 0 0 0 0,-1 0 0 0 0,0 0 0 0 0,0 0 0 0 0,-1 0-56 0 0,-2-5 58 0 0,-23-41 520 0 0,15 37-409 0 0,12 10-116 0 0,1 1-14 0 0,1 1-87 0 0,2 6 33 0 0,0 2 15 0 0,1-1 0 0 0,-1 0 0 0 0,1-1 0 0 0,1 0-10 0 0,1-1-33 0 0,1-1 32 0 0,-1 0 11 0 0,-1 1 0 0 0,0 0 0 0 0,0 1 0 0 0,0 0 0 0 0,0-2 0 0 0,-1 2 0 0 0,3-2 0 0 0,10-4 0 0 0,21-30 118 0 0,-34 22-78 0 0,0 0 0 0 0,-1 0 0 0 0,0 0 0 0 0,0 0 0 0 0,0-1 0 0 0,-1 1 0 0 0,0-1 0 0 0,-1 0 0 0 0,0 0 0 0 0,0 0 0 0 0,-1 1 0 0 0,1-1 0 0 0,-2-8-40 0 0,1 8 74 0 0,-22-104 1349 0 0,22 111-1350 0 0,0 1-1 0 0,0 0 0 0 0,0-2-12 0 0,-2-3-37 0 0,2 3 32 0 0,0 2 14 0 0,0 0-4 0 0,0 0-1 0 0,-1-1-10 0 0,-2-4-54 0 0,-5 24-118 0 0,6-6 118 0 0,1-1 0 0 0,0 0 0 0 0,1 1 0 0 0,1-1 0 0 0,0 0 0 0 0,0 0 0 0 0,1 1 0 0 0,1-1 0 0 0,1 2 0 0 0,-4-11 0 0 0,12 49 0 0 0,8 0 0 0 0,-15-47 0 0 0,12 12 0 0 0,16-8-64 0 0,-25-6 64 0 0,0-1 0 0 0,1 0 0 0 0,-1-2 0 0 0,2 0 0 0 0,-2-2 0 0 0,0 0 0 0 0,-1-1 11 0 0,-6 2 7 0 0,-1 0 0 0 0,1 0 0 0 0,0-1 0 0 0,0 1 0 0 0,-1 0 0 0 0,1-1 0 0 0,-1 1 0 0 0,1-1 0 0 0,-1 1 0 0 0,0 0 0 0 0,1-1 0 0 0,-1 1 0 0 0,0-1 0 0 0,0 1 0 0 0,0-1 0 0 0,0 1 0 0 0,0-1 0 0 0,0 1 0 0 0,-1-1 0 0 0,1 1 0 0 0,0 0 0 0 0,-1-1 0 0 0,1 1 0 0 0,-1 0 0 0 0,1-1 0 0 0,-1 1 0 0 0,0 0 0 0 0,0-1 0 0 0,0 1 0 0 0,1 0 0 0 0,-1 0-1 0 0,0 0 1 0 0,0 0 0 0 0,0 0 0 0 0,-1 0 0 0 0,1 0 0 0 0,0 0 0 0 0,0 0 0 0 0,0 1 0 0 0,-1-1 0 0 0,1 0 0 0 0,0 1 0 0 0,-1-1 0 0 0,1 1 0 0 0,-1-1 0 0 0,1 1 0 0 0,-2 0-18 0 0,-60 2 0 0 0,55-1 0 0 0,0 0-14 0 0,6-1-58 0 0,2 0-10 0 0,0 2 16 0 0,0 3 40 0 0,9 13-34 0 0,-3-10 60 0 0,2-3 0 0 0,21-2 0 0 0,-23-4 0 0 0,0-1 0 0 0,-1 0 0 0 0,1 0 0 0 0,0 0 0 0 0,-1-1 0 0 0,1 0 0 0 0,-1 0 0 0 0,0 0 0 0 0,0 0 0 0 0,0-1 0 0 0,0 0 0 0 0,-1 0 0 0 0,1-1 0 0 0,-1 1 0 0 0,2-4 0 0 0,18-25 0 0 0,-22 30 36 0 0,-1-1-1 0 0,1 0 1 0 0,-1 0 0 0 0,0 0-1 0 0,0-1 1 0 0,0 1-1 0 0,-1 0 1 0 0,1 0 0 0 0,-1 0-1 0 0,0 0 1 0 0,0-1-1 0 0,-1 1 1 0 0,1 0 0 0 0,-1 0-1 0 0,0 0 1 0 0,0 0-1 0 0,0 0 1 0 0,-1 0 0 0 0,1 0-1 0 0,-3-4-35 0 0,-7-28 276 0 0,3-11 347 0 0,8 46-570 0 0,-1-1 1 0 0,-2-2-56 0 0,3 2-56 0 0,-1 4 3 0 0,-2 27-33 0 0,12 68 21 0 0,-8-82 67 0 0,-1-10 0 0 0,-1-1 0 0 0,2 1 0 0 0,-1 0 0 0 0,0-1 0 0 0,1 1 0 0 0,0-1 0 0 0,0 1 0 0 0,1-1 0 0 0,-1 1 0 0 0,1-1 0 0 0,0 0 0 0 0,0 1 0 0 0,0-1 0 0 0,1 0 0 0 0,-1 0 0 0 0,1-1 0 0 0,1 2 0 0 0,19 19 0 0 0,5 0 0 0 0,2-8 0 0 0,-5-5 0 0 0,11 2 0 0 0,-31-11 0 0 0,2-1 0 0 0,0-3 0 0 0,40-30 0 0 0,-46 31 0 0 0,4-6 0 0 0,20-33 0 0 0,-19 3 0 0 0,-15-7 75 0 0,5 35-32 0 0,-1 1-22 0 0,0 0 22 0 0,-1 1-33 0 0,-1 3-10 0 0,0 1 0 0 0,-11 5-10 0 0,15-1-44 0 0,-2 3-10 0 0,3-1 11 0 0,-2 3 42 0 0,-11 17 11 0 0,14-21-4 0 0,1 0-1 0 0,-1 0 0 0 0,0 1 0 0 0,1-1 1 0 0,-1 0-1 0 0,1 0 0 0 0,-1 0 0 0 0,1 0 1 0 0,0 0-1 0 0,0 1 0 0 0,0-1 0 0 0,0 0 1 0 0,1 0-1 0 0,-1 0 0 0 0,0 1 0 0 0,1-1 1 0 0,0 0-1 0 0,-1 0 0 0 0,1 0 0 0 0,0 0 1 0 0,0 0-1 0 0,0 0 0 0 0,1 0 5 0 0,-2-1-8 0 0,19 25-56 0 0,-14-21 53 0 0,1 0 11 0 0,0 0 0 0 0,29 17 0 0 0,13 17 0 0 0,-40-35 0 0 0,1-1 0 0 0,-1-1 0 0 0,30 1 64 0 0,12-17-64 0 0,-43 11-28 0 0,-6 2-120 0 0,-1 1-61 0 0,0 0-688 0 0,2 0-2837 0 0,5-4-1218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6:1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186 236 3711 0 0,'0'0'167'0'0,"0"0"54"0"0,0 0 125 0 0,0 0 50 0 0,0 0 10 0 0,0 0-30 0 0,0 0-134 0 0,0 0-61 0 0,0 0-12 0 0,0 0 23 0 0,0 0 100 0 0,0 0 42 0 0,0 0 8 0 0,0 0 28 0 0,0 0 106 0 0,-4 5 361 0 0,2-2 1979 0 0,-10 10-1979 0 0,-36-12 1439 0 0,37-3-2058 0 0,2 0-144 0 0,0 2-58 0 0,-1 0-16 0 0,1 1 0 0 0,0 2 0 0 0,2 1-13 0 0,5-3-40 0 0,-4 3 39 0 0,0 2 14 0 0,1 1 0 0 0,-13 28 67 0 0,10-23-26 0 0,6-9-29 0 0,1 1 0 0 0,-1-1 0 0 0,1 0 0 0 0,0 1 0 0 0,0-1 0 0 0,0 1 0 0 0,1-1 0 0 0,-1 1 0 0 0,1-1 0 0 0,0 1 0 0 0,0 0 0 0 0,0-1 0 0 0,0 1 0 0 0,0-1 0 0 0,1 1 0 0 0,0-1 0 0 0,0 1 0 0 0,0-1 0 0 0,0 1 0 0 0,0-1 0 0 0,1 0 0 0 0,-1 1 0 0 0,1-1-12 0 0,0 5 0 0 0,-1-2 11 0 0,-1-3 32 0 0,1 2-22 0 0,0-3 22 0 0,18 11-33 0 0,-11-10-10 0 0,1-2 0 0 0,19-4 11 0 0,37-12 42 0 0,-38 15-53 0 0,-1-4 0 0 0,-18 2 0 0 0,1-1 0 0 0,17-12 0 0 0,12-18-10 0 0,-31 26-33 0 0,0 0 22 0 0,-1 0-22 0 0,1 1 32 0 0,5-19 11 0 0,-11 15 0 0 0,-10-24 139 0 0,7 32-96 0 0,-4-1-33 0 0,-1 0-20 0 0,4 3-33 0 0,-4 0 32 0 0,-2 2 1 0 0,1 2-33 0 0,-30 20 32 0 0,31-19 11 0 0,-1 0 0 0 0,1 1 0 0 0,2-1-10 0 0,5 16-116 0 0,7-5 56 0 0,-1-9 15 0 0,-1-1 44 0 0,20 34 129 0 0,-13-19-44 0 0,19-2-20 0 0,3-31 104 0 0,34-29-34 0 0,-62 35-124 0 0,1-1 0 0 0,-1 1 0 0 0,13-28 64 0 0,42-159 64 0 0,-60 188-121 0 0,2-3 4 0 0,-1 0 0 0 0,0 0 0 0 0,-1-1 0 0 0,1 1 0 0 0,-1-1 0 0 0,-1 1 0 0 0,0 0 0 0 0,0-1 1 0 0,-1 1-1 0 0,0-5-11 0 0,-10-30 226 0 0,10 40-166 0 0,1 3-60 0 0,0-1 1 0 0,-1 1-1 0 0,1-1 0 0 0,0 1 0 0 0,0 0 0 0 0,0-1 0 0 0,-1 1 1 0 0,1 0-1 0 0,0-1 0 0 0,-1 1 0 0 0,1 0 0 0 0,0-1 1 0 0,-1 1-1 0 0,1 0 0 0 0,0 0 0 0 0,-1-1 0 0 0,1 1 0 0 0,-1 0 1 0 0,1 0-1 0 0,0 0 0 0 0,-1-1 0 0 0,1 1 0 0 0,-1 0 0 0 0,1 0 1 0 0,0 0-1 0 0,-1 0 0 0 0,1 0 0 0 0,-1 0 0 0 0,1 0 1 0 0,-1 0-1 0 0,1 0 0 0 0,-1 0 0 0 0,1 0 0 0 0,0 0 0 0 0,-1 1 1 0 0,1-1-1 0 0,-1 0 0 0 0,1 0 0 0 0,0 0 0 0 0,-1 0 0 0 0,1 1 1 0 0,-1-1-1 0 0,1 0 0 0 0,0 0 0 0 0,-1 1 0 0 0,1-1 1 0 0,0 0-1 0 0,0 1 0 0 0,-1-1 0 0 0,1 0 0 0 0,0 1 0 0 0,0-1 1 0 0,-1 1-1 0 0,1-1 0 0 0,0 0 0 0 0,0 1 0 0 0,0-1 0 0 0,0 1 1 0 0,-1-1-1 0 0,1 0 0 0 0,0 1 0 0 0,0-1 0 0 0,0 1 1 0 0,0-1-1 0 0,0 1 0 0 0,0-1 0 0 0,0 0 0 0 0,0 1 0 0 0,-4 8 0 0 0,0 0 0 0 0,-7 29 0 0 0,0 36 54 0 0,20-12-33 0 0,-2-33 32 0 0,-5-19-53 0 0,0-1 0 0 0,6 55 64 0 0,0-17-64 0 0,1-15 0 0 0,-5-24 0 0 0,0-1 0 0 0,13 18 64 0 0,3-2-64 0 0,-13-17 0 0 0,1-3 0 0 0,-1-1 11 0 0,-4-3 32 0 0,5-1-21 0 0,17-13 122 0 0,-21 11-130 0 0,0 0-1 0 0,-1 0 1 0 0,1-1-1 0 0,-1 1 1 0 0,0-1 0 0 0,0 0-1 0 0,0 1 1 0 0,-1-1-1 0 0,0 0 1 0 0,0-1-1 0 0,0 1 1 0 0,-1 0-1 0 0,1-1-13 0 0,9-26 12 0 0,-5 18-3 0 0,-1 0 1 0 0,0 0-1 0 0,-2-1 0 0 0,1 1 0 0 0,-2-1 0 0 0,0 0 0 0 0,0-10-9 0 0,-4-32 140 0 0,-9 21-5 0 0,-2 12-18 0 0,13 22-53 0 0,0 2 0 0 0,0 0 0 0 0,-1-1-10 0 0,-2-5-33 0 0,1 3 22 0 0,1 3-45 0 0,1 0 1 0 0,-1 0 0 0 0,1 0-1 0 0,-1-1 1 0 0,1 1 0 0 0,-1 0 0 0 0,0 0-1 0 0,1 0 1 0 0,-1 0 0 0 0,0 0 0 0 0,1 0-1 0 0,-1 0 1 0 0,1 1 0 0 0,-1-1-1 0 0,0 0 1 0 0,1 0 0 0 0,-1 0 0 0 0,1 1-1 0 0,-1-1 1 0 0,1 0 0 0 0,-1 1 0 0 0,1-1-1 0 0,-1 0 1 0 0,1 1 0 0 0,-1-1-1 0 0,1 0 1 0 0,-1 1 0 0 0,1-1 0 0 0,-1 1-1 0 0,1-1 1 0 0,0 1 0 0 0,-1-1 0 0 0,1 1-1 0 0,0-1 1 0 0,0 1 0 0 0,-1 0-1 0 0,1-1 1 0 0,0 1 0 0 0,0-1 0 0 0,0 1-1 0 0,0 0 1 0 0,0-1 0 0 0,0 1 0 0 0,0 0 1 0 0,-7 74-78 0 0,7 54 422 0 0,20-69-264 0 0,4-20-80 0 0,-2 1 0 0 0,-1-6 0 0 0,-2-20 0 0 0,-7-8 11 0 0,-9-7 32 0 0,4 1-33 0 0,-5-1-57 0 0,1 1 1 0 0,-1-1-1 0 0,1 1 0 0 0,-1-1 0 0 0,1 0 1 0 0,0 0-1 0 0,-1 0 0 0 0,1 0 0 0 0,0-1 1 0 0,-1 1-1 0 0,1-1 0 0 0,-1 1 0 0 0,1-1 1 0 0,-1 0-1 0 0,1 0 0 0 0,-1 0 0 0 0,0 0 0 0 0,1 0 1 0 0,-1-1-1 0 0,0 1 47 0 0,11-7-739 0 0,19-6-3444 0 0,-25 11 2784 0 0</inkml:trace>
  <inkml:trace contextRef="#ctx0" brushRef="#br0" timeOffset="1049.565">999 302 2303 0 0,'0'0'102'0'0,"0"0"222"0"0,0 0 850 0 0,0 0 372 0 0,-9-4 3811 0 0,-25 5-1400 0 0,33-1-3778 0 0,-11 3 276 0 0,-20 10 330 0 0,-2 11-126 0 0,31-18-601 0 0,6 11-46 0 0,29 12 126 0 0,-1-13-22 0 0,-6 6-42 0 0,-1-3 2 0 0,13 8 203 0 0,-36-26-226 0 0,0 0 1 0 0,6 3-44 0 0,-2 0 1 0 0,-4-3 42 0 0,0 0 14 0 0,0 3 12 0 0,0-3 9 0 0,-2 0 5 0 0,0 6-5 0 0,-1-5-9 0 0,-1 2-11 0 0,-44 6 473 0 0,37-10-221 0 0,1 0-249 0 0,0 0 14 0 0,0 3-26 0 0,0-3-49 0 0,-1 0 1 0 0,3-1 46 0 0,-15-5 30 0 0,0-1-1510 0 0,7 16-4594 0 0,10-3 782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6:2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14 919 0 0,'0'0'191'0'0,"0"0"465"0"0,0 0 205 0 0,0 0 41 0 0,0 0-97 0 0,0 0-441 0 0,0 0-195 0 0,0 0-38 0 0,0 0-6 0 0,0 0 17 0 0,0 0 8 0 0,0 0 2 0 0,0 0 26 0 0,0 0 106 0 0,0 0 48 0 0,0 0 10 0 0,-7 12 858 0 0,-81 192 1616 0 0,68-153-2714 0 0,20-49-170 0 0,0-2-22 0 0,0 0-15 0 0,0 0-72 0 0,0 0-30 0 0,0 0-8 0 0,0 0-51 0 0,0 0-214 0 0,0 0-96 0 0,0 0-468 0 0,0 0-1790 0 0</inkml:trace>
  <inkml:trace contextRef="#ctx0" brushRef="#br0" timeOffset="547.454">247 0 1375 0 0,'-5'9'268'0'0,"-50"111"7367"0"0,-16 41-6178 0 0,48-126-718 0 0,22-34-935 0 0,1-1-76 0 0,0 0-15 0 0,0 0-54 0 0,0 0-224 0 0,0 0-98 0 0,0 0-17 0 0,0 0-7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18T06:41:33.0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34 111,'0'0'30,"-24"-30"0,24 30-1,0 0-24,-14-25-4,14 25-4,0 0-7,0 0-18,0 0 0,0 0-1,20 9-1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6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9 148 2759 0 0,'0'0'126'0'0,"0"0"67"0"0,0 0 202 0 0,0 0 86 0 0,0 0 20 0 0,0 0-17 0 0,0 0-85 0 0,0 0-42 0 0,0 0-5 0 0,0 0-25 0 0,0 0-107 0 0,0 0-48 0 0,0 0-11 0 0,0 0-14 0 0,0 0-56 0 0,0 0-19 0 0,0 0 14 0 0,0 0-11 0 0,0 0-4 0 0,0 0 19 0 0,0 0 21 0 0,0 0 61 0 0,0 0 27 0 0,0 0 7 0 0,0 0-6 0 0,0 0-32 0 0,0 0-9 0 0,0 0-6 0 0,0 0-13 0 0,0 0-50 0 0,9-4 94 0 0,15-22-56 0 0,3-21 338 0 0,-26 46-359 0 0,6-15 258 0 0,-7 15-295 0 0,1-1 20 0 0,0-4 2 0 0,0 3-16 0 0,0-3 0 0 0,-1 3 0 0 0,1-5-60 0 0,0-1-16 0 0,-3 1 14 0 0,-13 0 628 0 0,6 12-642 0 0,2 1 0 0 0,2-1 14 0 0,-14 14 116 0 0,14-11-130 0 0,0 1 0 0 0,1 1 0 0 0,1 0 0 0 0,1 0 0 0 0,-1-1 0 0 0,0 0 0 0 0,2 0 0 0 0,2 0 0 0 0,0 0 0 0 0,0 0 0 0 0,0 1 0 0 0,-1-2 0 0 0,1 1 0 0 0,3-2 0 0 0,4-4 0 0 0,2-1 0 0 0,-2-2 0 0 0,2 1 0 0 0,24-7-4156 0 0,-33 6 904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6:2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16 124 455 0 0,'0'0'1350'0'0,"0"0"156"0"0,0 0 72 0 0,0 0-125 0 0,0 0-576 0 0,0 0-254 0 0,-8-24 2493 0 0,7 23-2955 0 0,1 0-15 0 0,-3-5-56 0 0,0-4-17 0 0,2 4-3663 0 0,1 6 215 0 0</inkml:trace>
  <inkml:trace contextRef="#ctx0" brushRef="#br0" timeOffset="1178.129">187 11 1839 0 0,'-19'-10'384'0'0,"18"10"695"0"0,1 0 370 0 0,-20 7 2463 0 0,3 39-2840 0 0,17-43-1018 0 0,1 25 36 0 0,1-20-10 0 0,-1-5 0 0 0,2 5-52 0 0,1 0 31 0 0,2 0-4 0 0,0-1-45 0 0,3-2-10 0 0,26 0 76 0 0,-18-15 94 0 0,-11 4-106 0 0,-2 0 2 0 0,0-32 1054 0 0,-5 36-984 0 0,1 0-12 0 0,-3-5-46 0 0,-20-29 816 0 0,22 35-839 0 0,0 3-103 0 0,0 0 41 0 0,-1 0 0 0 0,1 0 0 0 0,0 0 0 0 0,1 0 0 0 0,-1 0 0 0 0,0 0 0 0 0,1 1 0 0 0,-1-1 0 0 0,1 0 0 0 0,-1 0 0 0 0,1 1 0 0 0,0-1 0 0 0,0 0 0 0 0,0 1 0 0 0,1-1 0 0 0,-1 0 0 0 0,0 0 0 0 0,1 1 0 0 0,-1-1 0 0 0,1 1 7 0 0,0-1-3 0 0,18 73-61 0 0,1 33-416 0 0,-20-102 427 0 0,-1 0 42 0 0,-9 19 75 0 0,7-21-64 0 0,1-3 8 0 0,0 0 0 0 0,0 0 1 0 0,0 0-1 0 0,0 0 0 0 0,0 0 0 0 0,-1-1 0 0 0,1 1 0 0 0,0-1 0 0 0,0 0 0 0 0,0 0 0 0 0,-1 1 0 0 0,1-1 0 0 0,0-1 0 0 0,0 1 0 0 0,-1 0 0 0 0,1-1 0 0 0,0 1 0 0 0,0-1 1 0 0,0 1-1 0 0,0-1 0 0 0,0 0 0 0 0,0 0 0 0 0,0 0 0 0 0,0 0 0 0 0,0 0 0 0 0,0-1 0 0 0,0 1 0 0 0,1 0 0 0 0,-1-1 0 0 0,1 0 0 0 0,-1 1 0 0 0,1-1 0 0 0,-1 0 1 0 0,1 1-1 0 0,0-1 0 0 0,0 0 0 0 0,0 0 0 0 0,0 0 0 0 0,0 0 0 0 0,0 0 0 0 0,0-2-8 0 0,1 3 9 0 0,-1 0-5 0 0,0 0 0 0 0,0 0 0 0 0,0-1 0 0 0,0 1 0 0 0,0 0 1 0 0,1-1-1 0 0,-1 1 0 0 0,0-1 0 0 0,1 1 0 0 0,-1-1 1 0 0,1 1-1 0 0,0-1 0 0 0,-1 1 0 0 0,1-1 0 0 0,0 1 0 0 0,0-1 1 0 0,0 0-1 0 0,0 1 0 0 0,0-1 0 0 0,1 1 0 0 0,-1-1 1 0 0,0 1-1 0 0,1-1 0 0 0,-1 1 0 0 0,1-1 0 0 0,-1 0-4 0 0,4-4 0 0 0,27-11-25 0 0,11 26-3032 0 0,-36-9 2267 0 0</inkml:trace>
  <inkml:trace contextRef="#ctx0" brushRef="#br0" timeOffset="1595.793">366 190 455 0 0,'0'0'1248'0'0,"0"0"136"0"0,0 0 66 0 0,0 0-114 0 0,0 0-530 0 0,0 0-227 0 0,0 0-47 0 0,0 0 11 0 0,0 0 87 0 0,0 0 40 0 0,0 0 8 0 0,-2-10 1951 0 0,1 7-4379 0 0,1 3-2321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6:3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140 154 455 0 0,'0'0'1175'0'0,"0"0"129"0"0,0 0 59 0 0,0 0-139 0 0,0 0-632 0 0,-19-11 2414 0 0,9 9-2652 0 0,0 0 0 0 0,-1 1-1 0 0,1 1 1 0 0,0 0-1 0 0,0 0 1 0 0,0 1 0 0 0,-1 0-1 0 0,1 1 1 0 0,0 0-1 0 0,0 1-353 0 0,8-3 118 0 0,-4 20-76 0 0,7-15-42 0 0,3 1 0 0 0,36 16 0 0 0,46 4-144 0 0,-70-12-381 0 0,-28 6 514 0 0,-2-6-1 0 0,-22-1-48 0 0,-1-13 380 0 0,31 1-320 0 0,1-1-13 0 0,5 0-40 0 0,36-5-25 0 0,41-24 281 0 0,-72 26-160 0 0,31-37 463 0 0,-35 39-435 0 0,-1 1 0 0 0,0 0 14 0 0,0 0-16 0 0,0 1-15 0 0,0 4-44 0 0,0 1-22 0 0,6 18-112 0 0,8-6 124 0 0,-9-14 0 0 0,0 0 0 0 0,1-2 0 0 0,-1-1 18 0 0,-4-1 64 0 0,-1 0 1 0 0,3-1 14 0 0,-1 0 0 0 0,0-1-1 0 0,1 1 1 0 0,-1-1 0 0 0,0 0 0 0 0,1 0-1 0 0,-1 0 1 0 0,0 0 0 0 0,-1 0 0 0 0,1 0 0 0 0,0-1-1 0 0,-1 1 1 0 0,1-1 0 0 0,-1 1 0 0 0,1-1-1 0 0,-1 1 1 0 0,0-1 0 0 0,0 0 0 0 0,-1 0 0 0 0,1 1-1 0 0,0-3-96 0 0,2-3 236 0 0,0-5-105 0 0,-3 8-109 0 0,-1-1 37 0 0,0 4 6 0 0,1 2-66 0 0,0-1 1 0 0,-1 0-1 0 0,1 1 0 0 0,-1-1 0 0 0,1 0 0 0 0,0 0 1 0 0,-1 1-1 0 0,1-1 0 0 0,-1 1 0 0 0,0-1 0 0 0,1 1 0 0 0,-1-1 1 0 0,1 1-1 0 0,-1-1 0 0 0,0 1 0 0 0,0-1 0 0 0,1 1 1 0 0,-1 0-1 0 0,0-1 0 0 0,0 1 0 0 0,1 0 0 0 0,-1 0 1 0 0,0-1-1 0 0,0 1 0 0 0,1 0 0 0 0,-1 0 0 0 0,0 0 0 0 0,0 0 1 0 0,0 0-1 0 0,1 0 0 0 0,-1 0 0 0 0,0 0 0 0 0,0 1 1 0 0,0-1-1 0 0,1 0 0 0 0,-1 0 0 0 0,0 1 0 0 0,0-1 0 0 0,1 0 1 0 0,-1 1-1 0 0,0-1 0 0 0,1 1 0 0 0,-1-1 0 0 0,0 1 1 0 0,1-1-1 0 0,-1 1 0 0 0,1 0 0 0 0,-1 0 1 0 0,-12 6-6431 0 0,13-7 5469 0 0</inkml:trace>
  <inkml:trace contextRef="#ctx0" brushRef="#br0" timeOffset="906.063">319 21 3223 0 0,'0'0'375'0'0,"0"0"365"0"0,0 0 164 0 0,-3-5 552 0 0,2 5 4096 0 0,1 12-5547 0 0,0 10 6 0 0,0-1-1 0 0,1 1 0 0 0,1-1 0 0 0,1 1 1 0 0,0-1-1 0 0,2 0 0 0 0,3 7-10 0 0,22 56-72 0 0,-26-79 72 0 0,0 0 0 0 0,1-2 0 0 0,0-1 0 0 0,0-1 11 0 0,7-5 53 0 0,3-16 0 0 0,-12 14-21 0 0,3-14 265 0 0,-6 19-236 0 0,0 1 4 0 0,0 0-4 0 0,17 26 18 0 0,-14-20-90 0 0,0-1 0 0 0,-2-3 0 0 0,0 0 0 0 0,0 0 0 0 0,0 1 0 0 0,1-1 0 0 0,-1 0 0 0 0,0 0 0 0 0,1-1 0 0 0,0 1 0 0 0,-1 0 0 0 0,1 0 0 0 0,0-1 0 0 0,0 1 0 0 0,0-1 0 0 0,0 0 0 0 0,0 1 0 0 0,0-1 0 0 0,0 0 0 0 0,1 0 0 0 0,-1 0 0 0 0,0-1 0 0 0,0 1 0 0 0,2 0 0 0 0,29-9-525 0 0,-28 5-2531 0 0,-3 2-1027 0 0</inkml:trace>
  <inkml:trace contextRef="#ctx0" brushRef="#br0" timeOffset="1200.016">462 148 455 0 0,'-19'-54'9047'0'0,"19"53"-8252"0"0,0 1-198 0 0,0 0-86 0 0,0 0-21 0 0,0 0-62 0 0,0 0-249 0 0,0 0-132 0 0,0 0-161 0 0,0 0-84 0 0,0 0-24 0 0,0 0-48 0 0,0 0-197 0 0,0 0-86 0 0,0 0-611 0 0,0 0-2366 0 0</inkml:trace>
  <inkml:trace contextRef="#ctx0" brushRef="#br0" timeOffset="1802.046">597 289 1375 0 0,'0'0'238'0'0,"0"0"459"0"0,0 0 204 0 0,0 0 41 0 0,0 0-60 0 0,0 0-282 0 0,0 0-120 0 0,0 0-28 0 0,2 13 258 0 0,-1-8-700 0 0,1 1 6 0 0,-1-4 64 0 0,1 2 42 0 0,-2-3 99 0 0,0-1 20 0 0,19 15 1501 0 0,-18-15-1636 0 0,17-4 358 0 0,-14 1-341 0 0,0 0-1 0 0,0 0 1 0 0,0-1-1 0 0,-1 1 1 0 0,0-1-1 0 0,0 0 1 0 0,0 0 0 0 0,0 0-1 0 0,-1 0 1 0 0,1 0-1 0 0,-1-1 1 0 0,0 1-1 0 0,0-1 1 0 0,-1 1-1 0 0,1-1 1 0 0,-1 0-1 0 0,0 1 1 0 0,0-1-1 0 0,-1-1-122 0 0,1 5 76 0 0,-6-20 608 0 0,2 14-582 0 0,-2 0-13 0 0,-23-27 56 0 0,20 30-145 0 0,7 4-24 0 0,0-1 0 0 0,0 1 0 0 0,0 0 0 0 0,1 0-1 0 0,-1 0 1 0 0,0 0 0 0 0,0 0 0 0 0,0 0 0 0 0,0 0 0 0 0,0 0-1 0 0,0 0 1 0 0,0 0 0 0 0,0 0 0 0 0,0 0 0 0 0,0 1 0 0 0,0-1-1 0 0,1 0 1 0 0,-1 1 0 0 0,0-1 0 0 0,0 1 0 0 0,0-1 0 0 0,1 1-1 0 0,-1-1 1 0 0,0 1 0 0 0,0 0 0 0 0,1-1 0 0 0,-1 1 0 0 0,0 0-1 0 0,1-1 1 0 0,-1 1 0 0 0,1 0 0 0 0,-1 0 0 0 0,1 0 0 0 0,0 0 0 0 0,-1-1-1 0 0,1 1 1 0 0,0 0 0 0 0,-1 0 24 0 0,1 1-88 0 0,-14 39-4460 0 0,14-40 4030 0 0,0-1 8 0 0,0 0 66 0 0,0 0 258 0 0,0 0 105 0 0,0 0-35 0 0,0 0-112 0 0,0 0-47 0 0</inkml:trace>
  <inkml:trace contextRef="#ctx0" brushRef="#br0" timeOffset="2347.526">692 12 919 0 0,'-3'-5'312'0'0,"-3"-2"8388"0"0,2 15-8467 0 0,-1 0 0 0 0,1 0 0 0 0,1 1 0 0 0,-1 0-1 0 0,2-1 1 0 0,-1 1 0 0 0,1 0 0 0 0,0 0 0 0 0,1 0-1 0 0,0 1 1 0 0,1-1 0 0 0,0 0 0 0 0,0 0 0 0 0,1 1-1 0 0,1 5-232 0 0,-2 15 275 0 0,0-12-229 0 0,11 55 137 0 0,-7-64-183 0 0,1-2 0 0 0,1 0 0 0 0,11 0 54 0 0,-2-9-74 0 0,-14 2-134 0 0,-1 0-30 0 0,16-4-1130 0 0,-15 3 804 0 0</inkml:trace>
  <inkml:trace contextRef="#ctx0" brushRef="#br0" timeOffset="2823.797">851 301 455 0 0,'0'0'1366'0'0,"0"0"156"0"0,0 0 70 0 0,0 0-134 0 0,0 0-600 0 0,0 0-260 0 0,0 0-57 0 0,0 0-54 0 0,0 0-181 0 0,0 0-76 0 0,0 0-20 0 0,7 19 1486 0 0,-5-10-1439 0 0,-1 1 0 0 0,1 0 0 0 0,-2 0 0 0 0,1 0 0 0 0,-2 0-1 0 0,1 0 1 0 0,-1 0 0 0 0,-1-1 0 0 0,1 1 0 0 0,-2 0 0 0 0,-1 4-257 0 0,0 6-172 0 0,4-19 100 0 0,0 5-1168 0 0,0-6 730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6:4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30 262 5239 0 0,'0'0'116'0'0,"0"0"18"0"0,0 0 10 0 0,0 0 18 0 0,0 0 54 0 0,0 0 28 0 0,0 0 4 0 0,0 0 11 0 0,0 0 44 0 0,0 0 17 0 0,0 0 6 0 0,0 0-10 0 0,0 0-52 0 0,0 0-28 0 0,0 0-4 0 0,0 0-9 0 0,0 0-40 0 0,0 0-21 0 0,0 0-2 0 0,-17-5 2726 0 0,14 9-2876 0 0,0 2-10 0 0,1 0 0 0 0,-3 12 126 0 0,6-13-105 0 0,-1 0 32 0 0,1-3 1 0 0,3 2-44 0 0,0 0 1 0 0,25 5 304 0 0,-28-9-230 0 0,-1 0-16 0 0,0 0-5 0 0,24-7 504 0 0,-18 4-568 0 0,-1 0 0 0 0,0-1 12 0 0,-4 3 47 0 0,19-22 532 0 0,-9-1-527 0 0,-15-6 1080 0 0,3 29-1070 0 0,1 0-2 0 0,-3-5-12 0 0,-2 1-48 0 0,-1 0-12 0 0,0 2 0 0 0,-1 1 0 0 0,0 1 0 0 0,-20 15-558 0 0,16 26-748 0 0,11-39 985 0 0,3 11-1064 0 0,-2-6-2973 0 0,-1-6 3974 0 0</inkml:trace>
  <inkml:trace contextRef="#ctx0" brushRef="#br0" timeOffset="1258.964">158 56 5063 0 0,'0'0'232'0'0,"0"0"107"0"0,0 0 321 0 0,0 0 137 0 0,0 0 31 0 0,0 0-62 0 0,0 0-281 0 0,0 0-121 0 0,0 0-20 0 0,0 0-41 0 0,0 0-146 0 0,-12 14 259 0 0,9-8-327 0 0,1 0-1 0 0,-1 0 1 0 0,1 0-1 0 0,0 0 1 0 0,1 0-1 0 0,0 0 1 0 0,0 0-1 0 0,0 1 1 0 0,0-1-1 0 0,1 0 1 0 0,0 1-1 0 0,1-1 1 0 0,-1 1-1 0 0,1-1 1 0 0,0 0-1 0 0,1 0 1 0 0,0 0-1 0 0,0 1 1 0 0,0-1-1 0 0,0-1 1 0 0,1 1-1 0 0,0 0 1 0 0,1-1-1 0 0,-1 1 1 0 0,1-1-1 0 0,1 1-88 0 0,27 46 0 0 0,-28-46 0 0 0,-1 1 0 0 0,1-3 0 0 0,11-6 60 0 0,33-34 91 0 0,-47 35-108 0 0,1-4-22 0 0,-1 0 32 0 0,-1-4 11 0 0,-9 13 20 0 0,9 31 0 0 0,14-14-84 0 0,-9-16 0 0 0,12 5 0 0 0,8-12 64 0 0,5-15 54 0 0,-27 13-97 0 0,0-1 32 0 0,-3 2-18 0 0,-1 0-1 0 0,1 0 0 0 0,0 0 0 0 0,-1 0 0 0 0,1 1 1 0 0,-1-1-1 0 0,0 0 0 0 0,0 0 0 0 0,0 1 1 0 0,-1-1-1 0 0,1 0 0 0 0,0 1 0 0 0,-1-1 0 0 0,0 1 1 0 0,0 0-1 0 0,0-1 0 0 0,0 1 0 0 0,0 0 1 0 0,0 0-1 0 0,0 1 0 0 0,0-1 0 0 0,-1 0 0 0 0,1 1 1 0 0,-3-2-35 0 0,-28-8 67 0 0,42 35-20 0 0,40 17-47 0 0,15-35-114 0 0,-45-7 20 0 0,-2 2-2146 0 0,-17-1 1360 0 0</inkml:trace>
  <inkml:trace contextRef="#ctx0" brushRef="#br0" timeOffset="1906.224">614 189 1839 0 0,'0'0'307'0'0,"0"0"616"0"0,0 0 269 0 0,0 0 50 0 0,-19 4 2054 0 0,-19 28 870 0 0,53-25-4076 0 0,8 0-90 0 0,-21-6 6 0 0,0 0 0 0 0,0 1 0 0 0,0-1 0 0 0,0 0 0 0 0,0 1 0 0 0,0-1 0 0 0,0 1 0 0 0,-1-1 0 0 0,1 1-1 0 0,-1 0 1 0 0,1-1 0 0 0,-1 1 0 0 0,1 0 0 0 0,-1 0 0 0 0,0 0 0 0 0,0 0 0 0 0,0 1 0 0 0,0-1 0 0 0,-1 0 0 0 0,1 0-1 0 0,-1 0 1 0 0,1 1 0 0 0,-1 1-6 0 0,2 33 266 0 0,-18-5 91 0 0,-6-12 922 0 0,5-37-1249 0 0,17 16-298 0 0,0 1-86 0 0,-1-1-906 0 0,-1-4-3550 0 0</inkml:trace>
  <inkml:trace contextRef="#ctx0" brushRef="#br0" timeOffset="4429.746">680 3 2759 0 0,'0'0'126'0'0,"0"0"210"0"0,0 0 801 0 0,0 0 352 0 0,0 0 71 0 0,-5-3 3232 0 0,3 7-4722 0 0,0 0-1 0 0,1 0 0 0 0,-1 0 1 0 0,1 1-1 0 0,0-1 1 0 0,0 0-1 0 0,0 0 0 0 0,1 1 1 0 0,0-1-1 0 0,0 1 0 0 0,0-1 1 0 0,0 0-1 0 0,1 1 0 0 0,-1-1 1 0 0,1 0-1 0 0,0 0 1 0 0,0 1-1 0 0,1-1 0 0 0,0 2-69 0 0,4 21 202 0 0,5 115-34 0 0,2-92-168 0 0,-8-25 11 0 0,-5-24 42 0 0,0-1 11 0 0,0 0 4 0 0,0 0 16 0 0,0 0 3 0 0,0 0-6 0 0,0 0-1 0 0,17-30 352 0 0,2-17 226 0 0,-18 45-696 0 0,4-2 26 0 0,0 0 12 0 0,0 1 11 0 0,-4 3 44 0 0,0 0 14 0 0,16 17 60 0 0,-14-11-129 0 0,19 28 64 0 0,-2 19 160 0 0,-12-16-160 0 0,-6-33-10 0 0,2 0-44 0 0,0-2 1 0 0,-3-2 32 0 0,5 1-33 0 0,16-1 54 0 0,40-22-64 0 0,-56 19 0 0 0,-1 0 0 0 0,20-17 118 0 0,-21 17-108 0 0,-2 1 0 0 0,0 0 0 0 0,0 0 0 0 0,-1 0 0 0 0,1-1-1 0 0,-1 1 1 0 0,1 0 0 0 0,-1-1 0 0 0,0 1 0 0 0,0-1 0 0 0,0 1 0 0 0,0-1-1 0 0,-1 1 1 0 0,1-1 0 0 0,-1 0 0 0 0,1 1 0 0 0,-1-1 0 0 0,0 0-1 0 0,0 1 1 0 0,0-1 0 0 0,0-2-10 0 0,-1 0 3 0 0,1-1 8 0 0,0 4 32 0 0,-2-4-33 0 0,-22-14-10 0 0,6 11-10 0 0,-7 26-254 0 0,20-11 250 0 0,3-4 9 0 0,1 0 0 0 0,-1 0 0 0 0,1 1 0 0 0,0-1 0 0 0,0 1 0 0 0,0-1 0 0 0,0 0-1 0 0,0 1 1 0 0,0 0 0 0 0,0-1 0 0 0,1 1 0 0 0,0-1 0 0 0,-1 1 0 0 0,1 0 0 0 0,0-1 0 0 0,0 1 0 0 0,1 0-1 0 0,-1-1 1 0 0,0 1 0 0 0,1 0 0 0 0,0-1 0 0 0,-1 1 0 0 0,2 1 5 0 0,-1-2-1 0 0,0 0 1 0 0,0 0-1 0 0,0 0 1 0 0,0 0-1 0 0,0 0 1 0 0,1 0-1 0 0,-1 0 1 0 0,1-1-1 0 0,-1 1 1 0 0,1-1-1 0 0,0 1 1 0 0,-1-1-1 0 0,1 1 1 0 0,0-1 0 0 0,0 0-1 0 0,0 0 1 0 0,0 0-1 0 0,0 0 1 0 0,0 0-1 0 0,1 0 1 0 0,-1-1-1 0 0,0 1 1 0 0,1 0 0 0 0,12 4 0 0 0,-10-3 0 0 0,43 22 64 0 0,-30-26 68 0 0,-12 1-44 0 0,27-29 556 0 0,-29 25-644 0 0,0 0 12 0 0,-3 5 52 0 0,9-27 479 0 0,-9 23-542 0 0,0 3-49 0 0,1-3 48 0 0,-1 4 48 0 0,13 39-36 0 0,-4 5 754 0 0,15-11-756 0 0,5-33 238 0 0,-28-2-223 0 0,1 0-1 0 0,0 0 0 0 0,-1 0 0 0 0,1-1 1 0 0,-1 1-1 0 0,0-1 0 0 0,1 1 1 0 0,-1-1-1 0 0,-1 0 0 0 0,1 1 1 0 0,0-1-1 0 0,-1 0 0 0 0,1 0 1 0 0,-1-1-1 0 0,0 1 0 0 0,0 0 1 0 0,0-1-25 0 0,1-3 31 0 0,0 1 0 0 0,-1-1 0 0 0,0 0 0 0 0,0 0 0 0 0,-1 0 1 0 0,0 1-1 0 0,0-1 0 0 0,-1 0 0 0 0,0 0 0 0 0,0 0 0 0 0,0 1 1 0 0,-1-1-1 0 0,0 1 0 0 0,0-1 0 0 0,-1 1 0 0 0,-2-5-31 0 0,4 10 72 0 0,1 0-12 0 0,-3-3-48 0 0,0-1-22 0 0,1 3-33 0 0,-1-1 20 0 0,1 2-25 0 0,-19-4-88 0 0,19 6 56 0 0,0-1 0 0 0,0 1 0 0 0,1-1 0 0 0,-1 1 0 0 0,0 0 0 0 0,0 0 0 0 0,1-1 0 0 0,-1 1 0 0 0,1 0 0 0 0,-1 1 0 0 0,1-1 0 0 0,-1 0 0 0 0,1 0 0 0 0,0 1 0 0 0,-1-1 0 0 0,1 0 1 0 0,0 1-1 0 0,0-1 0 0 0,0 1 0 0 0,0 0 0 0 0,0-1 0 0 0,1 1 0 0 0,-1 0 0 0 0,0-1 0 0 0,1 1 0 0 0,-1 0 0 0 0,1 0 0 0 0,0 0 0 0 0,0-1 0 0 0,-1 1 0 0 0,1 0 0 0 0,0 0 0 0 0,1 0 0 0 0,-1 0 0 0 0,0 0 0 0 0,0-1 0 0 0,1 1 0 0 0,-1 0 0 0 0,1 0 80 0 0,-1 2-334 0 0,0-3-169 0 0,0-1-25 0 0,0 0-101 0 0,0 0-47 0 0,0 0-11 0 0,0 0 57 0 0,0 0 240 0 0,0 0 109 0 0,0 0 22 0 0,0 0 1 0 0,0 0-12 0 0,0 0-2 0 0,4-3-2925 0 0,-3 2-70 0 0</inkml:trace>
  <inkml:trace contextRef="#ctx0" brushRef="#br0" timeOffset="5247.029">1192 137 919 0 0,'-4'-13'7235'0'0,"2"7"-6940"0"0,-21-41 4061 0 0,22 46-3998 0 0,1 1-26 0 0,-3-4 156 0 0,0-3 2690 0 0,7 58-2238 0 0,20 48-714 0 0,-2-13-98 0 0,-19-80-128 0 0,9 17 75 0 0,-11-21-32 0 0,3 2-19 0 0,0 0 40 0 0,26 44 397 0 0,-22-32-210 0 0,-3-11-241 0 0,0-1 1 0 0,1-1 32 0 0,-5-2-32 0 0,1-1 0 0 0,0 1 0 0 0,0-1 0 0 0,0 0 1 0 0,-1 1-1 0 0,1-1 0 0 0,0 0 0 0 0,0 0 1 0 0,0 0-1 0 0,0 0 0 0 0,0 0 0 0 0,-1-1 1 0 0,1 1-1 0 0,0 0 0 0 0,0-1 0 0 0,0 0 1 0 0,-1 1-1 0 0,1-1 0 0 0,0 0 0 0 0,-1 0 1 0 0,1 0-1 0 0,0 0 0 0 0,-1 0 0 0 0,1 0 0 0 0,-1 0 1 0 0,0-1-1 0 0,1 1 0 0 0,-1-1-11 0 0,4-3 64 0 0,-1 1 0 0 0,-3 2-10 0 0,2-1-33 0 0,-3 2 3 0 0,0 1-113 0 0,0 0-58 0 0,0 0-12 0 0,0 0-38 0 0,0 0-156 0 0,0 0-67 0 0,14-22-5034 0 0,-11 18 614 0 0</inkml:trace>
  <inkml:trace contextRef="#ctx0" brushRef="#br0" timeOffset="6353.668">1525 356 5407 0 0,'0'0'248'0'0,"0"0"-5"0"0,0 0-39 0 0,0 0 395 0 0,0 0 191 0 0,0 0 40 0 0,0 0-20 0 0,0 0-116 0 0,0 0-57 0 0,0 0-12 0 0,0 0-19 0 0,0 0-81 0 0,0 0-40 0 0,0 0-5 0 0,-3-5 225 0 0,2 5 2056 0 0,-4 7-2638 0 0,1 1 1 0 0,0 0 0 0 0,0 0 0 0 0,1 0-1 0 0,0 0 1 0 0,1 0 0 0 0,0 1 0 0 0,0-1-1 0 0,0 1 1 0 0,1 1-124 0 0,-3 15 52 0 0,5-1-65 0 0,0-18-5011 0 0,-1-6 4082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4T17:16:5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5 229 3223 0 0,'0'0'394'0'0,"0"0"442"0"0,0 0 194 0 0,0 0 40 0 0,0 0-68 0 0,0 0-316 0 0,0 0-140 0 0,0 0-30 0 0,0 0-52 0 0,0 0-201 0 0,0 0-87 0 0,0 0-16 0 0,0 0-21 0 0,0 0-45 0 0,0 0 50 0 0,0 0 16 0 0,0 0 0 0 0,0 0 0 0 0,0 0 2 0 0,0 0 4 0 0,0 0 2 0 0,0 0 2 0 0,0 0 4 0 0,-5 19 1194 0 0,6 5-1264 0 0,20 35 31 0 0,-21-57-42 0 0,0-2-10 0 0,0 0-10 0 0,0 0 1 0 0,0 0 4 0 0,1 0-11 0 0,4 3-42 0 0,-1 1 37 0 0,-2-3 14 0 0,2 0-4 0 0,-1-2-12 0 0,-1 0 1 0 0,1 0 0 0 0,-1 0 0 0 0,1-1-1 0 0,-1 1 1 0 0,1-1 0 0 0,-1 1 0 0 0,0-1 0 0 0,0 0-1 0 0,0 0 1 0 0,0 0 0 0 0,0 0 0 0 0,0 0-1 0 0,-1 0 1 0 0,1-1 0 0 0,-1 1 0 0 0,1 0-1 0 0,-1-1 1 0 0,1-1-61 0 0,35-66 762 0 0,-45 50-289 0 0,3 15-430 0 0,-13-5-33 0 0,12 9-10 0 0,0 1 0 0 0,-22 12-1096 0 0,27-11 842 0 0,1-1-64 0 0,0 0-30 0 0,-3 4-103 0 0,3-4-8402 0 0,17-30 5534 0 0,15-29 8054 0 0,-18 15-2177 0 0,-17 14 3060 0 0,2 29-5398 0 0,1 1-41 0 0,0 0-10 0 0,0 0-17 0 0,0 0-58 0 0,0 0-1 0 0,0 0-17 0 0,0 0-11 0 0,-2 10-28 0 0,1-1-1 0 0,-1 1 1 0 0,1-1-1 0 0,1 1 0 0 0,0 0 1 0 0,0-1-1 0 0,1 1 1 0 0,0-1-1 0 0,1 1 0 0 0,0-1 1 0 0,0 0-1 0 0,1 0 1 0 0,0 1-1 0 0,4 6-36 0 0,-6-14 10 0 0,53 99 118 0 0,-45-86-128 0 0,10-2 128 0 0,-17-14-119 0 0,1 1 0 0 0,-1-1 0 0 0,1 0 0 0 0,-1 0 0 0 0,0 0 0 0 0,1 0 0 0 0,-1-1 0 0 0,0 1 0 0 0,0 0 0 0 0,0-1 0 0 0,0 0-1 0 0,0 1 1 0 0,0-1 0 0 0,0 0 0 0 0,0 0 0 0 0,-1 0 0 0 0,1 0 0 0 0,-1-1 0 0 0,0 1 0 0 0,1-2-9 0 0,-1 5-53 0 0,0 4 29 0 0,1 0-19 0 0,1 0 32 0 0,13 12 11 0 0,-16-16 14 0 0,1 0-1 0 0,0-1 1 0 0,0 1-1 0 0,0-1 1 0 0,0 1 0 0 0,0-1-1 0 0,0 1 1 0 0,0-1-1 0 0,0 0 1 0 0,0 1-1 0 0,0-1 1 0 0,0 0-1 0 0,1 0 1 0 0,-1 0 0 0 0,0 0-1 0 0,0 0 1 0 0,0 0-1 0 0,0 0 1 0 0,0 0-1 0 0,0 0 1 0 0,0 0-1 0 0,0-1 1 0 0,0 1 0 0 0,1 0-1 0 0,-1-1 1 0 0,0 1-1 0 0,0-1 1 0 0,0 1-1 0 0,-1-1 1 0 0,1 1-1 0 0,0-1 1 0 0,0 0 0 0 0,0 0-1 0 0,0 1 1 0 0,-1-1-1 0 0,2-1-13 0 0,2-1 54 0 0,12-14 87 0 0,2-35 80 0 0,-16 32-157 0 0,-24 6 160 0 0,-25 27-224 0 0,45-12-135 0 0,-1-1 1 0 0,1 1-1 0 0,-1 1 0 0 0,1-1 0 0 0,0 0 0 0 0,-1 0 0 0 0,1 1 0 0 0,0-1 1 0 0,0 1-1 0 0,0 0 0 0 0,0 0 0 0 0,0 0 0 0 0,1 0 0 0 0,-1 0 0 0 0,1 0 1 0 0,-1 0-1 0 0,1 0 0 0 0,0 1 0 0 0,-1-1 0 0 0,1 0 0 0 0,0 1 1 0 0,1-1-1 0 0,-1 1 0 0 0,0-1 0 0 0,1 1 0 0 0,-1 0 0 0 0,1-1 0 0 0,0 1 1 0 0,0-1-1 0 0,0 1 0 0 0,0 0 0 0 0,1-1 0 0 0,-1 1 0 0 0,0-1 0 0 0,1 1 1 0 0,0 1 134 0 0,2 2-1482 0 0</inkml:trace>
  <inkml:trace contextRef="#ctx0" brushRef="#br0" timeOffset="711.29">409 50 3223 0 0,'-8'-20'4086'0'0,"-1"-8"-452"0"0,9 27-3342 0 0,0 1-49 0 0,0 0-19 0 0,0 0-7 0 0,0 0-5 0 0,0 0-17 0 0,0 0-10 0 0,0 0-1 0 0,0 0 7 0 0,0 0 29 0 0,0 0 17 0 0,0 0 3 0 0,0 0 19 0 0,0 0 77 0 0,2 23 1196 0 0,-2 121-317 0 0,-3-128-1118 0 0,1-7-72 0 0,0 2 0 0 0,1-1-1 0 0,0 0 1 0 0,1 0 0 0 0,0 0-1 0 0,1 0 1 0 0,0 0 0 0 0,0 0 0 0 0,2 5-25 0 0,7 8 10 0 0,36 12 126 0 0,-40-32-136 0 0,33-5 2192 0 0,-28-5-3135 0 0,-7 5-1938 0 0,-2 0-3461 0 0,-2 2 2276 0 0</inkml:trace>
  <inkml:trace contextRef="#ctx0" brushRef="#br0" timeOffset="1144.94">332 146 4143 0 0,'0'0'319'0'0,"0"-1"-210"0"0,-2-3 94 0 0,2 3 785 0 0,0 1 337 0 0,0 0 69 0 0,0 0-117 0 0,0 0-541 0 0,0 0-236 0 0,0 0-48 0 0,0 0-24 0 0,0 0-56 0 0,0 0-20 0 0,0 0-7 0 0,0 0 3 0 0,0 0 18 0 0,0 0 8 0 0,0 0 2 0 0,23 10 842 0 0,46-1-235 0 0,-34-10-888 0 0,-26 4-1222 0 0,-5-2-3712 0 0,-4-1 213 0 0</inkml:trace>
  <inkml:trace contextRef="#ctx0" brushRef="#br0" timeOffset="1762.765">535 86 2759 0 0,'-1'-19'1899'0'0,"3"-8"976"0"0,-2 26-2385 0 0,0 1 5 0 0,0 0 28 0 0,0 0 11 0 0,0 0 2 0 0,3 0 5683 0 0,-2 2-6738 0 0,9 220 1171 0 0,-12-186-619 0 0,9 53 62 0 0,1-73-95 0 0,-3-11 0 0 0,-1 0 0 0 0,-3-4 14 0 0,0 0 0 0 0,0 0-1 0 0,1-1 1 0 0,-1 1-1 0 0,0-1 1 0 0,1 1 0 0 0,-1-1-1 0 0,1 1 1 0 0,-1-1 0 0 0,1 0-1 0 0,-1 1 1 0 0,1-1 0 0 0,-1 0-1 0 0,1 0 1 0 0,-1 0 0 0 0,1 0-1 0 0,-1-1 1 0 0,1 1 0 0 0,-1 0-1 0 0,0-1 1 0 0,1 1-1 0 0,-1-1 1 0 0,1 1 0 0 0,-1-1-1 0 0,0 1 1 0 0,1-1 0 0 0,-1 0-1 0 0,0 0 1 0 0,0 0 0 0 0,0 0-1 0 0,1 0 1 0 0,-1 0 0 0 0,0 0-1 0 0,0-1-13 0 0,20-26-1281 0 0,-16 18-3795 0 0,-2 4 457 0 0</inkml:trace>
  <inkml:trace contextRef="#ctx0" brushRef="#br0" timeOffset="2204.946">491 222 6071 0 0,'0'0'275'0'0,"0"0"-2"0"0,0 0-54 0 0,0 0 420 0 0,0 0 199 0 0,0 0 40 0 0,0 0-34 0 0,0 0-179 0 0,0 0-80 0 0,0 0-10 0 0,0 0-58 0 0,0 0-218 0 0,0 0-91 0 0,0 0-16 0 0,0 0 3 0 0,0 0 38 0 0,0 0 20 0 0,0 0 3 0 0,0 0 27 0 0,0 0 113 0 0,0 0 55 0 0,0 0 11 0 0,8-18 2298 0 0,-5 15-2777 0 0,1 1-1 0 0,-1-1 1 0 0,1 0-1 0 0,-1 1 1 0 0,1 0 0 0 0,0 0-1 0 0,0 0 1 0 0,0 1-1 0 0,0-1 1 0 0,0 1-1 0 0,0 0 1 0 0,0 0 0 0 0,1 0-1 0 0,-1 1 1 0 0,0-1-1 0 0,1 1 1 0 0,-1 0-1 0 0,0 0 1 0 0,0 1 0 0 0,5 0 17 0 0,28-2-62 0 0,11-6-3501 0 0,-42 6 2232 0 0</inkml:trace>
  <inkml:trace contextRef="#ctx0" brushRef="#br0" timeOffset="3308.4">676 348 4807 0 0,'0'0'216'0'0,"0"0"16"0"0,0 0-58 0 0,0 0-29 0 0,0 0-8 0 0,0 0 47 0 0,0 0 202 0 0,0 0 87 0 0,0 0 20 0 0,0 0 23 0 0,0 0 84 0 0,0 0 38 0 0,0 0 8 0 0,19-9 1042 0 0,13-41 2200 0 0,-31 49-3632 0 0,-1 1-9 0 0,-5-21 617 0 0,4 19-855 0 0,0 1 0 0 0,0 0 0 0 0,0 0 1 0 0,0 0-1 0 0,0-1 0 0 0,0 1 0 0 0,0 0 0 0 0,0 0 1 0 0,0 0-1 0 0,-1 1 0 0 0,1-1 0 0 0,0 0 0 0 0,0 0 0 0 0,-1 1 1 0 0,1-1-1 0 0,-1 1 0 0 0,1-1 0 0 0,-1 1 0 0 0,1-1 1 0 0,-1 1-1 0 0,1 0 0 0 0,-1 0 0 0 0,1 0 0 0 0,-1 0 0 0 0,1 0 1 0 0,-1 0-1 0 0,1 0 0 0 0,-1 0 0 0 0,1 1 0 0 0,0-1 1 0 0,-1 1-1 0 0,1-1 0 0 0,-1 1 0 0 0,1-1 0 0 0,-1 1-9 0 0,-1 3-7 0 0,0 0 1 0 0,1-1-1 0 0,-1 1 0 0 0,1 0 0 0 0,0 0 0 0 0,0 0 0 0 0,0 0 0 0 0,1 0 1 0 0,-1 1-1 0 0,1-1 0 0 0,0 0 0 0 0,1 1 0 0 0,-1-1 0 0 0,1 1 0 0 0,-1-1 1 0 0,1 1-1 0 0,1-1 0 0 0,-1 1 0 0 0,1-1 0 0 0,-1 1 0 0 0,1-1 0 0 0,0 0 1 0 0,1 1-1 0 0,-1-1 0 0 0,1 0 0 0 0,0 0 0 0 0,0 0 0 0 0,2 3 7 0 0,-1-5 41 0 0,-1 0 0 0 0,1 0 0 0 0,0 0-1 0 0,0 0 1 0 0,0 0 0 0 0,0-1 0 0 0,0 1 0 0 0,0-1-1 0 0,0 0 1 0 0,0 0 0 0 0,1 0 0 0 0,-1 0 0 0 0,0-1-1 0 0,1 0 1 0 0,-1 1 0 0 0,1-1 0 0 0,-1 0 0 0 0,0 0-1 0 0,1-1 1 0 0,-1 1 0 0 0,0-1 0 0 0,1 0-41 0 0,33 1 246 0 0,6-9-171 0 0,-2-38 1077 0 0,-40 46-1099 0 0,-1 1 11 0 0,0 0-25 0 0,0 0-98 0 0,0 0-9 0 0,0 0 4 0 0,-6 21-64 0 0,6 22 128 0 0,1-38 0 0 0,3 0 0 0 0,-3-5 2 0 0,0 1 0 0 0,0 0 0 0 0,1-1-1 0 0,-1 1 1 0 0,0-1 0 0 0,0 0 0 0 0,0 1 0 0 0,1-1 0 0 0,-1 0-1 0 0,0 0 1 0 0,1 0 0 0 0,-1 0 0 0 0,0 0 0 0 0,0 0 0 0 0,1 0-1 0 0,-1 0 1 0 0,0 0 0 0 0,1-1 0 0 0,-1 1 0 0 0,0-1-1 0 0,0 1 1 0 0,0-1 0 0 0,1 1 0 0 0,-1-1 0 0 0,0 1 0 0 0,0-1-1 0 0,0 0 1 0 0,0 0 0 0 0,0 0 0 0 0,0 0 0 0 0,0 0-1 0 0,0 0-1 0 0,4-3 6 0 0,27-30 372 0 0,-31 33-276 0 0,-1 1 2 0 0,0 0-1 0 0,0 0-6 0 0,0 0-1 0 0,0 0 0 0 0,0 0-4 0 0,0-1-17 0 0,-1-2-60 0 0,1-1 0 0 0,-1 1 0 0 0,0-1 1 0 0,0 1-1 0 0,0 0 0 0 0,0-1 0 0 0,-1 1 0 0 0,1 0 0 0 0,-1 0 1 0 0,0 0-1 0 0,0 0 0 0 0,0 0 0 0 0,0 0 0 0 0,0 1 0 0 0,-1-1 1 0 0,-2-1-16 0 0,4 2 12 0 0,-3-3-12 0 0,2 3-54 0 0,-1 0-31 0 0,2 1-84 0 0,1 1-17 0 0,0 0 2 0 0,-28 27-2782 0 0,27-26 2676 0 0,1-1 2 0 0,-1 23-2736 0 0,1-22 2547 0 0,0-1-90 0 0,0 0-38 0 0,4 5-2115 0 0,-4-5 1961 0 0</inkml:trace>
  <inkml:trace contextRef="#ctx0" brushRef="#br0" timeOffset="4249.248">950 190 1375 0 0,'0'0'254'0'0,"0"-22"3567"0"0,0 16-3198 0 0,-1-15 1049 0 0,-1 9 3421 0 0,1 11-4700 0 0,1 1-22 0 0,0 0-90 0 0,1 0 4492 0 0,0 2-5182 0 0,2 3 480 0 0,0 0-1 0 0,-1 0 1 0 0,0 0-1 0 0,0 1 1 0 0,-1-1-1 0 0,0 1 0 0 0,0-1 1 0 0,0 1-1 0 0,0 0 1 0 0,-1-1-1 0 0,0 1 1 0 0,0 4-71 0 0,3 32 296 0 0,4 10-150 0 0,-3-22-28 0 0,-1-5-108 0 0,0-5-10 0 0,4-1 64 0 0,7 9 148 0 0,-14-27-152 0 0,1-1 0 0 0,1 4-48 0 0,15 30 52 0 0,-14-29-53 0 0,1-1 44 0 0,-3-3 15 0 0,0-1-10 0 0,3 3-37 0 0,-2-2 20 0 0,2 0-33 0 0,2 0-10 0 0,18-4 64 0 0,-18 1-53 0 0,35-26-2198 0 0,-40 27 1826 0 0,11-15-5759 0 0,-12 16 4753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9-10-29T02:17:46.4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-2147483648-2147483648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9-10-29T02:17:47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-2147483648-2147483648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50:58.2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0,'22'0'219,"0"0"-157,1 0 1,-1 0-1,0 0 172,1 0 220,-1 0-423,0 0-16,0 0 1,1 0 0,-1 0-1,0 0 1,0 0 15,1 0-15,-1 0 15,0 0 0,1 0 1,-1 0-1,0 0 0,0 0 0,1 0 16,-1 0-16,0 0 1,1 0-1,-1 0 0,0 0 0,0 0-15,1 0 15,-1 0 16,0 0-16,1 0 1,-1 0-1,0 0 0,0 0 0,1 0 1,-1 0-1,0 0 0,0 0 0,1 0 1,-1 0-1,0 0 16,1 0-16,-1 0 0,0 0 1,0 0-17,1 0 16,-1 0 1,0 0-1,1 0 16,-1 0-16,0 0 0,0 0 1,1 0 14,-1 0-14,0 0-1,1 0 0,-1 0 0,0 0 1,0 0-1,1 0 0,-1 0 0,0 0 1,1 0-1,-1 0 0,0 0 0,0 0 1,1 0-1,-1 0 0,0 0 0,0 0 1,1 0-1,-1 0 16,0 0-32,1 0 17,-1 0-1,0 0 0,0 0 0,1 0 1,-1 0-1,0 0 16,1 0-16,-1 0 0,0 0 1,0 0-1,1 0 0,-1 0-15,0 0 15,1 0 16,-1 0-16,0 0 0,0 0 1,1 0-1,-1 0 0,0 0 0,0 0 1,1 0-1,-1 0 0,0 0 0,1 0 1,-1 0-1,0 0 0,0 0 0,1 0 1,-1 0 14,0 0-14,1 0-1,-1 0 0,0 0 16,0 0-16,1 0 1,-1 0-1,0 0 0,1 0 0,-1 0 1,0 0-1,0 0 0,1 0 0,-1 0 1,0 0-1,1 0 16,-1 0-16,0 0 0,0 0-15,1 0 15,-1 0 0,0 0 1,0 0-1,1 0 16,-1 0-16,0 0 0,1 0 0,-1 0 1,0 0-1,0 0 0,1 0 0,-1 0 1,0 0-1,1 0 0,-1 0 0,0 0 1,0 0-1,1 0 0,-1 0 0,0 0 1,1 0 15,-1 0-16,0 0-16,0 0 17,1 0-1,-1 0 0,0 0 0,0 0 16,1 0-15,-1 0-1,0 0 0,1 0 0,-1 0 1,0 0-1,0 0 0,1 0 0,-1 0 1,0 0-1,1 0 0,-1 0 0,0 0 1,0 0-1,1 0 0,-1 0 0,0 0 1,1 0-1,-1 0 0,0 0 0,0 0 1,1 0-1,-1 0 0,0 0 16,1 0-31,-1 0 15,0 0 0,0 0 0,1 0 1,-1 0-1,0 0 0,0 0 16,1 0-16,-1 0 0,0 0 1,1 0-1,-1 0 0,0 0 0,0 0 1,1 0-1,-1 0 0,0 0 0,1 0 1,-1 0-1,0 0 0,0 0 0,1 0 1,-1 0 15,0 0-16,1 0 0,-1 0 0,0 0 1,0 0-17,1 0 16,-1 0 1,0 0 15,0 0-16,1 0 0,-1 0 0,0 0 1,1 0-1,-1 0 16,0 0-16,0 0 0,1 0 0,-1 0 1,0 0-1,1 0 0,-1 0 0,0 0 1,0 0-1,1 0 0,-1 0 0,0 0 1,1 0-1,-1 0 0,0 0 0,0 0 1,1 0-1,-1 0 16,0 0-16,1 0 0,-1 0-15,0 0 15,0 0 0,1 0 1,-1 0-1,0 0 16,0 0-16,1 0 0,-1 0 1,0 0-1,1 0 0,-1 0 0,0 0 1,0 0-1,1 0 0,-1 0 0,0 0 1,1 0-1,-1 0 0,0 0 0,0 0 1,1 0 14,-1 0-14,0 0-1,1 0 0,-1 0 0,0 0 1,0 0-1,1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51:06.3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23 0 0,'-23'0'203,"23"22"-203,0 0 31,0 0 1,0 1-17,0-1 32,0 0-16,0 0-15,23 1 15,-23-1-15,22-22-1,-22 22 1,22 1 31,1-23 31,-23 22-78,22-22 47,0 0 15,0 0-15,1 0 0,-1 0 16,0 0-32,1 0 0,-1 0 47,0 0 157,0 0-173,-22-22-46,23 22-1,-1 0 1,0 0 0,1 0-1,-1 0 1,0 0 0,0 0-1,1 0 1,-1 0 15,0 0 0,0 0 1,1 0-1,-1 0 0,0 0 0,1 0 1,-1 0-1,0 0 0,0 0 0,1 0 1,-1 0-1,0 0 0,1 0 16,-1 0-16,0 0 0,0 0-15,1 0 15,-1 0 1,0 0-1,1 0 0,-1 0 16,0 0-16,0 0 0,1 0 1,-1 0-1,0 0 0,0 0 0,1 0 1,-1 0-1,0 0 0,1 0 0,-1 0 1,0 0-1,0 0 0,1 0 0,-1 0 1,0 0 15,1 0-16,-1 0 0,0 0 0,0 0 1,1 0-1,-1 0-16,0 0 32,1 0-15,-1 0-1,0 0 0,0 0 0,1 0 1,-1 0-1,0 0 0,1 0 0,-1 0 16,0 0-16,0 0 1,1 0-1,-1 0-15,0 0 15,0 0 0,1 0 0,-1 0 16,0 0-16,1 0 1,-1 0-1,0 0 0,0 0 0,1 0 16,-1 0-15,0 0-1,1 0 0,-1 0 0,0 0 1,0 0-1,1 0 0,-1 0 0,0 0 1,1 0 14,-1 0-14,0 0-1,0 0-15,1 0 15,-1 0 0,0 0 0,0 0 1,1 0 14,-1 0-14,0 0-1,1 0 0,-1 0 0,0 0-15,0 0 15,1 0 1,-1 0 14,0 0-14,1 0-1,-1 0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52:07.5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0,'22'0'297,"0"0"-234,1 0-16,-1 0-16,0 0-15,1 0 30,-1 0-14,0 0 327,23 0-343,-23 0-1,0 0-15,0 0 32,1 0-32,-1 0 31,0 0-31,1 0 31,-1 0-15,0 0 15,0 0 0,1 0 0,-1 0-15,0 0 0,1 0 15,-1 0-15,0 0 30,0 0 283,1 0-314,-1 0 1,0 0-16,1 0 31,-1 0-31,0 0 31,0 0-31,1 0 16,-1 0 0,0 0-16,0 0 15,1 0 16,-1 0 1,0 0-1,1 0 0,-1 0-15,0 0-1,-22 23 1,22-23 0,1 0 15,-1 0 31</inkml:trace>
  <inkml:trace contextRef="#ctx0" brushRef="#br0" timeOffset="2470.553">22 1515 0,'22'0'297,"1"0"-297,-1 0 16,23 0-1,-23 0-15,22 0 16,1 23 0,-1-23-16,1 0 15,0 0-15,-23 0 16,22 0 0,-21 0-1,21 0-15,-21 0 16,-1 0-16,0 0 15,0 0 1,1 22-16,-1-22 16,0 0-1,23 0 1,-23 0 0,0 0-1,1 0 1,-1 0-1,0 0 17,0 0 327,1 0-343,21 0-16,-21 0 15,-1 0-15,0 0 16,23 0 0,-1 0-16,-21 0 15,-1 0 1,0 0-1</inkml:trace>
  <inkml:trace contextRef="#ctx0" brushRef="#br0" timeOffset="5622.157">-45 3120 0,'23'0'78,"-23"-23"-46,22 23-32,0 0 15,0 0 1,1 0 0,-1 0-1,0 0 1,1 0-16,-1 0 15,0-22 1,0 22-16,1 0 16,-1 0-1,0 0 1,0 0 0,1 0-16,-1 0 15,0 0 1,1 0-1,-1 0 1,0 0 15,0 0-31,1 0 32,-1 0-32,0 0 15,1 0 16,-1 0-31,0 0 16,0 0 0,1 0-1,-1 0 298,0 0-313,23 0 15,-23 22 1,23 1-16,-1-23 16,1 0-1,-1 0-15,-21 0 16,-1 0 0,0 0-1,0 0-15,1 0 31,-1 0-15,0 0 0,1 0 15,-1 0-15,0 0-1,0 0 16,1 0 1,-1 0-1,-22 22 0,0-44-31</inkml:trace>
  <inkml:trace contextRef="#ctx0" brushRef="#br0" timeOffset="7935.341">-22 4701 0</inkml:trace>
  <inkml:trace contextRef="#ctx0" brushRef="#br0" timeOffset="10245.228">-22 4635 0,'22'0'78,"0"0"-62,0 0-1,1 0-15,-1 0 32,0 0-32,1 0 15,-1 0 1,0-23-16,23 23 16,-23 0 15,0 0-16,0 0 1,1 0 0,-1 0-1,0 0 1,1 0 15,-1 0 0,-22 23 48,0 21-64,0-66 1,22 22 249,0 0-249,1 0 0,-1 0-1,0 0 1,1 0-16,-1 0 16,0 0-1,0 0-15,1 0 16,-1 0-1,0 0 1,1 0 0,-1 0 15,0 0-31,0 0 31,1 0-15,-1 0-1,0 0 17,0 0-32,1 0 15,-1 0 1,0 0-16,1 0 16,-1 0-1,0 0 1,0 0-1,1 0-15,21 0 16,-21 0 0,-1 0-16,0 0 15,0 0 1,1 0 0,-1 0-1,0 0-15,1 0 31,-1 0-31,0-22 16,-22 44 187,22-22-93,1 22-95,-1-22-15,0 0 16,1 0-1,-1 0-15,0 0 32,0 0-32,1 0 31,-1 0-15,0 0 15,0 0 0,1 0 16,-1 0-16</inkml:trace>
  <inkml:trace contextRef="#ctx0" brushRef="#br0" timeOffset="12907.096">-112 6150 0,'23'0'156,"-1"0"-125,0 0-31,1 0 32,-1 0 14,0 0-30,0 0 0,1 0 15,-1 0 0,0 0 0,1 0-15,-1 0 15,0 0-15,0 0 0,1 0-1,-1 0 1,-22-23-1,0 46 235,22-23-171,0 0-64,23 22-15,0-22 16,-23 0-1,22 0-15,-21 0 16,-1 22 0,0-22-16,23 0 15,-1 0 1,-21 0-16,21 0 16,-21 0-1,-1 0-15,0 0 16,0 0-1,1 0-15,21 0 16,-22 0 0,1 0-16,-1 0 15,0 0-15,1 0 32,-1 0-17,0 0 1,0 0-1,1 0 1,-1 0 0,0 0-1,1 0 17,-1 0-1,0 0-16,0 0 17,1 0-1,-1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18T06:41:22.5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27 52,'-12'-16'21,"12"16"3,0 0-1,-12-14-7,12 14-4,0 0-1,0 0-3,0 0 0,0 0-3,0 0-1,0 0-2,-9 21 0,9-3-2,0 3 1,1 4-1,1 7 0,-1 2 0,2 2-1,-1 1 1,-2-4 0,1-1 0,1-3 0,-4-4 0,2-6-1,0-4 1,0-15 0,0 20 0,0-20 0,0 0 0,0 0 0,0 0 0,0 0 0,0 0 0,17-15 0,-17 15 0,10-15 0,-10 15 0,10-14 0,-10 14 0,0 0-1,14-13 1,-14 13 0,0 0-1,15-1 1,-15 1-1,0 0 1,15 11-1,-15-11 1,7 17 0,-7-17 0,8 18 0,-8-18 0,5 18 0,-5-18 0,9 13 0,-9-13 0,0 0-1,18 6 1,-18-6 1,17-6-1,-17 6 0,19-15 1,-19 15 0,18-24 0,-9 11 1,-2-3-1,-1-1 1,-1-2-1,-1-1 1,-2-2-1,-1 1 0,1-1 0,-2-1 0,0 3-1,0 2 0,3 1-2,-3 17-2,0-16-2,0 16-3,0 0-12,0 15-7,0-15 1,1 25 0,-1-25 1</inkml:trace>
  <inkml:trace contextRef="#ctx0" brushRef="#br0" timeOffset="1276">482 131 36,'0'0'20,"0"0"0,-16-9 2,16 9-4,0 0-4,0 0-3,0 0-3,0 0-1,0 0-2,0 0 0,-3-13 0,3 13-1,0 0 0,10-16-1,-10 16 0,15-15 0,-15 15-1,16-15 0,-16 15 0,18-11-1,-18 11 0,15-7 0,-15 7-1,17-4 1,-17 4-2,16-2 1,-16 2 0,16 2 0,-16-2 0,17 3-1,-17-3 1,15 5 0,-15-5 0,0 0 0,16 17-1,-16-17 1,9 16 0,-9-16 0,3 15 0,-3-15 0,0 14 0,0-14 0,-3 14 1,3-14-1,-9 14 0,9-14 0,-13 18 0,13-18 0,-15 18 0,15-18 0,-17 15 0,17-15 0,-15 10 0,15-10 0,0 0 0,0 0 0,-13 9 0,13-9 0,0 0-1,0 0 1,0 0 0,0 0-1,9 13 1,-9-13 0,15 11-1,-15-11 1,22 15 0,-22-15 0,24 18 0,-24-18 0,24 23 0,-24-23 0,15 27 0,-12-13 1,-2 2-1,-2-1 0,-2 1 1,-3-1-1,-2 2 1,-1-4 0,-1 0 1,10-13 0,-19 23 1,5-17 0,14-6-1,-24 6 1,11-5-1,0-4 0,-1 2-1,1 1-3,-2-3-1,15 3-2,-22 0-3,22 0-7,0 0-16,0 0 2,0 0-1,17 3 1</inkml:trace>
  <inkml:trace contextRef="#ctx0" brushRef="#br0" timeOffset="2199">1133 105 60,'4'-17'25,"-4"17"1,0 0 1,-21-12-8,21 12-4,-30 3-3,16 6-4,-9-7 0,4 11-2,-5-4-2,-1 4 0,-4 1-2,3 4 0,-3 0 0,4 3-1,0 1 0,2 0 0,3 1-1,3 2 0,7-1 0,-1 1 1,7-1-2,1 1 1,4-2 0,1-1 0,4-1 0,1-2 0,4-2 0,-11-17-1,31 20 0,-9-18-3,7-4-3,-3-9-8,7-7-16,3 0 0,-2-11 1,6 6-2</inkml:trace>
  <inkml:trace contextRef="#ctx0" brushRef="#br0" timeOffset="2994">1523 257 51,'1'-14'23,"-1"14"1,0 0 0,0 0-8,0 0-4,0 0-4,-4 23-2,4-23-2,-9 29 0,4-12-2,2 4 0,-1-4-1,2 3 0,1-4-1,1-1 0,1-1 0,-1-14 0,2 20 0,-2-20 0,6 14 0,-6-14 0,0 0 0,0 0 1,0 0-1,0 0 0,0 0 1,13 1-1,-13-1 1,8-15-1,-8 15 1,9-23 0,-2 8 0,0-2-1,1 1 1,-1-1-1,1 3 1,-1-1-1,2 1 0,-9 14 0,18-22 0,-18 22 0,22-19 0,-8 8 1,-1 2-1,2 2 0,0 1 0,0 1 1,-2 2-1,1 3 0,-14 0 1,20 2-1,-20-2 0,18 3 0,-18-3 0,15 1 0,-15-1 0,14 0 0,-14 0 0,16 0 0,-16 0 0,16 0 0,-16 0 0,15-3 0,-15 3 0,15-3 0,-15 3 1,0 0 0,15 2 0,-15-2 0,0 0 1,6 22-1,-8-8 1,1 3 0,-2 3-1,-3 1 0,3 0-1,-1 2 1,-1 0-1,2-2 0,2-2 0,1-3 0,1 1-1,5-2 1,-6-15 0,13 21 0,-13-21 0,21 11-1,-21-11 1,27 5 0,-11-5-1,-1-5-2,3 4-1,-4-8-4,5 2-11,-1 1-9,-18 6 0,21-18-1,-21 18 2</inkml:trace>
  <inkml:trace contextRef="#ctx0" brushRef="#br0" timeOffset="4326">2309 224 49,'0'0'22,"0"0"1,0 0 0,-18 3-5,18-3-5,-18 19-4,3-7-3,5 7 1,-4 1-3,4 5 0,-1-2-2,2 3 0,2 0-1,1-1-1,1-1 1,4 0-1,2-3 0,4-2 1,1-3 0,4-1-1,-10-15 1,26 20 0,-8-17 0,2-5 0,4-2-1,3-5 1,4-3 0,-1-2 0,1-2 0,1 1 1,-6-1-1,0 2 1,-7 1-1,-4 2 0,-15 11 1,19-13-1,-19 13 0,0 0-1,0 0 1,0 0-1,0 0 0,2 15 1,-2-15-1,-9 21 0,6-8 0,0 1 0,3-14 0,-5 22 0,5-22 0,3 15 0,-3-15 0,14 1 0,-14-1 0,24-10 0,-8-2 0,3-1 1,1-4 0,0-1-1,0-3 1,-1 2 1,-4-2-1,-2 2 1,-4-2 0,-4 3-1,-5-1 1,-3 1-1,-5 3 0,8 15-2,-26-15-1,6 17-3,4 14-6,-8 6-16,3 5-5,8 12 1,-2-3-1,10 8 1</inkml:trace>
  <inkml:trace contextRef="#ctx0" brushRef="#br0" timeOffset="5273">2888 185 57,'14'-6'24,"-14"6"2,0 0 0,-7 25-8,1-8-7,3 7-2,-4 0-3,4 5-2,-3 1-1,4 1-1,-2-2 0,2-2-1,2-4 0,0-2 1,2-3-1,-1-3 0,-1-15 0,5 21-1,-5-21 1,0 0-1,0 0 1,13 13-1,-13-13 1,0 0-1,17-7 1,-17 7-1,14-14 0,-14 14 0,15-19 1,-15 19-1,18-25 0,-9 10 0,0-2 0,1 0 0,-1 0 1,2 2-1,-1 2 0,-10 13 0,20-20 0,-20 20 0,16-2 0,-16 2 0,12 16 1,-8-3-1,-2 5 0,-1 2-1,-1 0 1,0 1 0,0-3 0,0-3 0,0-15 0,11 13 0,-11-13-1,24-10 1,-10-2-1,6-4 1,2-4 0,-3 2-1,4-1 1,-2 3 0,-2 4 0,-4 6 1,0 6-1,-15 0 0,16 18 1,-8 0-1,-8 2 1,-3 4-1,1 0-2,-2-4-1,4-3-5,0-17-14,-8 15-5,8-15-2,0 0 1,22-15-1</inkml:trace>
  <inkml:trace contextRef="#ctx0" brushRef="#br0" timeOffset="6162">3537 145 73,'0'0'27,"0"0"-2,1 24 1,-5 0-13,-4 5-4,4 6-3,-5 2-3,1 3-1,-1-3-1,5-1 1,-2-8-1,2-2 0,1-7 0,3-2 0,0-17 0,0 22 0,0-22-1,0 0 1,4 16-1,-4-16 1,0 0 0,0 0 0,0 0 0,19-7 0,-19 7 0,17-20 0,-8 6 1,3-4-1,1-3-1,0 0 1,1-3 0,1 3 0,-3 0-1,-1 3 1,0 4 0,-11 14-1,18-20 0,-18 20 0,15-7 0,-15 7-1,0 0 1,15 10 0,-15-10 0,8 20 0,-5-7-1,-1 0 2,1 4-1,-3-1 0,0-1 0,0 1 0,-2-1 1,1 0-1,-2-1 0,1 1 0,2-15 0,-3 23 1,3-23-2,-2 20 1,2-20 0,0 16 0,0-16-1,0 0 1,0 0 0,1 15 0,-1-15 0,0 0-1,0 0 1,0 0 0,0 0 0,0 0 0,12-15 0,-12 15 0,7-16 0,-7 16 0,12-24 0,-3 8 0,2-2 0,1-2 1,-1-1-1,3 2 0,-2 0 0,1-1 0,-1 5 0,-12 15 0,21-20 0,-21 20 0,16-8 0,-16 8 0,0 0 0,12 16 0,-12-16 0,2 24 0,-4-9 0,-1 2 0,0-2 0,0 1 0,0-1 0,0-2 0,2 1 0,1-14-1,-2 21 0,2-21-1,2 14-1,-2-14-2,0 0-3,0 0-6,0 0-15,0 0 1,13 0 1,-13 0-1</inkml:trace>
  <inkml:trace contextRef="#ctx0" brushRef="#br0" timeOffset="7167">4031 434 47,'-8'19'19,"8"-19"4,0 0-1,0 0-8,0 0-2,24-13-2,-15-2-1,7 2-1,-4-5 0,5 4-3,-10-2 0,7 4 0,-11-1-1,-3 13-1,4-17 0,-4 17 0,-7-13-1,7 13 1,-20-11-1,20 11-1,-27-1 1,14 7-1,-5 3 0,2 6 0,-4 3-1,6 4 0,-3 2 0,4 0 0,1 1-1,1 0 1,4-2 0,4-1 0,3-3-1,5-1 1,0-3 0,-5-15-1,24 21 1,-7-15 0,1-5 0,4-4 1,2-3-1,2-5 0,4-4 1,3-3 0,-2-3 0,2-1 0,-2 1 0,-4 0 0,-3 4 0,-3 4-1,-8 4 1,-13 9 0,14-3-1,-14 3 1,1 15-1,-1-15 1,-7 25-1,4-10 0,1 0 0,-1-1 0,3-14 0,0 20 0,0-20 0,0 0-1,24 5 1,-24-5 0,27-12-1,-11 2 1,2 1 0,0 0 0,-2 0 0,-1 4 0,-15 5 1,21 2-1,-21-2 1,12 16 0,-12-2 0,0 3 0,-2 0-1,1-1 1,-1 1 0,2-17 0,3 22-1,-3-22 0,15 6 0,-15-6 0,27-9 0,-11 0 0,1 0 0,1 0 0,-5 0-1,0 2 1,-13 7-1,20-8 1,-20 8 0,0 0 0,13 2 0,-13-2 1,0 0-1,0 0 0,3 15 0,-3-15 1,0 0-1,0 0 0,15 9 0,-15-9-1,21-2 1,-21 2 0,25-6 0,-11 0 1,-1-1-1,2-2 0,-15 9 0,22-24 0,-11 9 1,-2 0-1,-2-1 1,-1-1-1,-5 4 0,-1 13 0,-7-16 0,7 16 0,-22 6 0,4 1 0,0 3-1,-1 2 1,4 0 0,1-1 0,14-11-1,-21 13 1,21-13 0,0 0-1,0 0 1,0 0 0,0 0 0,0 0 0,0 0 0,0 0 0,-5-15 0,5 15 0,0 0 0,0 0 0,0 0 0,0 0 0,0 0 0,0 0 0,0 0 0,0 0 0,-14 17 0,14-17 0,-6 16 0,6-16 0,-4 19 0,4-19 0,-2 23-1,2-23 1,3 25 0,3-12 0,3 1-1,-9-14 1,24 24 1,-9-15-1,-2-2 0,2-4 1,0-3 0,-2-1-1,-13 1 1,24-14-1,-24 14 0,21-22 1,-12 8-1,1 1-1,-2-3 1,-1-1 0,-1 1 0,-1-4 0,1 3 0,-5-3 0,-1 2 0,0 0 0,-3 2-1,-3 0 1,0 2 0,-1 1 0,7 13 0,-23-12-1,10 12 0,-6 6-1,2 7-1,-4 1-2,10 8-3,-9-7-4,13 4-11,2-4-9,5-15 3,0 0-2,0 0 3</inkml:trace>
  <inkml:trace contextRef="#ctx0" brushRef="#br0" timeOffset="8784">4823 45 82,'-2'-16'27,"2"16"-1,0 0-1,0 0-13,0 32-5,-4-3-1,4 9-2,-5 3 0,5 6-1,-1 1-2,2 0 1,1-4-1,2-2 1,2-8 0,3-4-1,0-7 1,3-6-1,1-5 1,7-4-1,1-5 0,-1-3 0,6-3-1,-4-3 0,-1 0 1,-2-2-1,-1 1 1,-5 1 0,-13 6 0,0 0 0,11-16 0,-11 16 1,0 0-1,0 0 0,0 0-1,0 0 1,0 0-1,-5 15 0,5-15 0,0 25 0,2-12 0,-1 1 0,1-1 0,1 1 0,-3-14 0,9 19 0,-9-19 1,12 15-1,-12-15 0,21 13 0,-8-8 0,3-1 1,1 1-1,1-4 0,1-1 1,-1-1-1,-2-4 1,-2-2-1,-1-4 1,-13 11-1,21-27 0,-15 13 0,0-4 0,-5 0 0,1 0 0,-7 0-1,-2 3 1,-5 0-1,-3 5 0,-3 1 0,-1 3 0,-2 4 0,-1 4 0,2 4 0,2 3-1,3 3 1,2 1 0,7 4 1,3-3-1,2 1 1,7-1-1,-6-14 1,17 21 0,-17-21 1,32 9-1,-14-9 0,2-2 0,3-2 0,-1-4 1,0 1-1,2-4 0,0-1 0,-2-3 0,1-2 0,-1-3 1,-1-2 0,-2-2 0,-1-3 0,-3-3 1,-2-1-1,-5-3 1,-2 1-1,-6-3 1,-2 2-1,-5 0 1,-2 4-1,1 5 0,-2 5-1,10 20 1,-21-13-1,21 13-1,-19 27 1,11 2-1,2 7 0,2 6 0,1 4 1,2 2-1,1-2 1,3 0-1,-1-3 1,4-4-1,0-6 1,0-3 0,2-5-1,2-4 1,-1-5 0,-9-16 0,25 23 0,-8-17-1,-4-5 1,4 1-2,-4-7-2,3 4-2,-7-13-10,2-1-14,-1 2-1,-5-8 0,-1 2-1</inkml:trace>
  <inkml:trace contextRef="#ctx0" brushRef="#br0" timeOffset="9939">5198 252 88,'0'0'27,"9"14"1,7-14 0,8-2-18,15 5-2,-4-6-2,12 2-3,-3 1-7,-4-3-13,-2-5-10,2 8-1,-13-6-1,2 5-1</inkml:trace>
  <inkml:trace contextRef="#ctx0" brushRef="#br0" timeOffset="10228">5729 330 67,'0'0'25,"-3"25"-1,3-25 0,-7 31-10,7-5-4,0-4-1,4 6-2,-1-7-1,8 3-1,-5-6 0,10-2-1,-16-16-1,19 17-1,-5-13-4,-14-4-3,22-4-6,-22 4-19,16-18 2,-16 18-1,18-33-1</inkml:trace>
  <inkml:trace contextRef="#ctx0" brushRef="#br0" timeOffset="10742">5914 450 71,'-6'21'25,"10"7"-1,-8-10 1,10 0-11,-2 0-5,-4-18 0,17 21-3,-4-21-1,8 1 0,-2-8-1,5 1 1,1-4-2,1-1-1,-6-1-1,-3 2 0,-17 10 0,16-20 0,-16 20-1,-7-16 0,-7 9 0,-3-2-1,-6 3-1,-4-2-1,2 5-2,0-1-3,7 5-9,0 2-12,2-1 1,16-2-1,0 0 1</inkml:trace>
  <inkml:trace contextRef="#ctx0" brushRef="#br0" timeOffset="11223">6128 502 76,'0'0'25,"0"0"-1,0 0 1,-1-14-14,1 14-1,19-26-4,-1 13-1,0-8 1,6 6-1,-5-3 0,6 6-1,-5 2 1,0 7-2,-20 3 1,27 12-1,-27-12-1,12 31 0,-10-12 0,-1 7-1,-2-4 1,1 2-1,0-5 0,0 1 1,1-7-2,-1-13 1,12 17 0,-12-17 0,24-3 0,-8-3-1,2-5 1,1 2-1,-1-3 0,0 2 0,-3-1 0,-2 4 0,-13 7 0,21-7 0,-21 7-1,14 2 1,-14-2 0,0 0 0,9 23 1,-9-10-1,-2 1 0,-1 2 1,0 2-1,-1-2 1,-1 4 0,1-7-2,4 2-1,0-15-6,0 0-13,21-4-11,-10-13-1,7-4 1,2-9-2</inkml:trace>
  <inkml:trace contextRef="#ctx0" brushRef="#br0" timeOffset="11864">6841 321 114,'0'0'30,"0"0"2,0 0-2,-21-5-22,21 5-1,-15 6-3,15-6-1,0 0-2,-13 2-1,13-2-4,0 0-4,0 0-12,0 0-12,15 4 1,-15-4-1,16 17 0</inkml:trace>
  <inkml:trace contextRef="#ctx0" brushRef="#br0" timeOffset="12105">6863 707 99,'-8'15'29,"6"2"0,2-17 3,0 0-22,0 0-1,0 0-1,0 0-1,0 0-1,0 0-2,0 0-1,3-15-2,-3 15-2,2-14-3,-2 14-3,1-15-5,-1 15-11,13-12-9,-13 12 0,11-15 0,-11 15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52:29.31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75 0 0,'0'22'94,"0"0"-79,0 0-15,0 1 32,0-1-32,0 0 15,-23 23 1,23-23-16,0 23 16,0-23-1,0 0-15,0 23 16,0 22-16,0-23 15,0 1 1,0-23 0,0 0-16,0 23 15,0-1-15,0 1 16,0 22 0,0-45-1,0 0 1,0 1-16,0 21 15,0-22-15,0 1 16,0 21 0,0-21-16,0-1 15,23-22 1,-23 22-16,0 0 16,0 23-1,0-23 1,0 23-1,0-1-15,0-21 16,-23-23 31,23 44-31,0 1 327,0-1-343,0-21 16,23 44 0,-23-1-1,0-21-15,22-1 16,-22-21-1,0 21 1,0 1 0,0-1-16,0 1 15,0 0 1,22-23-16,-22 0 16,0 0-1,0 1 1,0 21-1,0-21-15,0-1 16,22 0 0,-22 0-16,0 1 31,0-1-31,0 0 31,0 0-31,0 1 16,0-1-1,0 0-15,0 1 16,0-1-16,0 0 94,0 0-94,0 23 219,0-67-204,0 44 79,0 0-94,0 1 16,0-1-1,0 0 1,0 0-1,0 1-15,0-1 32,0 0-32,0 1 31,0-1 0,0 0 16,-22-22-31,22 22-16,0 1 15,-22-23 1,22 22 0,0 0 15,0 1 31,-22-1 1,22 0-32,0 0 0,0 1 1,0-1 61,0 0-61,0 0-1,-23-22-16,23 23 1,0-1 31,0 23 297,0-68-282,0 46-31,0-1-31,0 22 16,0 1 0,0-23-16,0 1 15,0 21 1,0-22 0,0 1-1,0 21-15,0-21 31,0-1 1,0 0-17,0 0 1,0 1 0,0-1-1,0 0 1,0 0-1,0 1 1,0-1 15,0 0-15,0 1 0,0-1-16,0 0 15,0 0-15,0 1 16,0 21 249,0-21-218,0 43 16,-22-21-63,22 22 15,0-45 1,0 0-16,0 1 16,0 21-1,0 1-15,0-1 16,0 1 0,0-23-16,0 0 15,0 23 1,0 0-16,0-1 15,0-22 1,0 23-16,0-23 16,22 1-1,-22-1 1,0 0 0,23 0-1,-23 1 1,0-1-1,0 0 1,0 1 0,0-1 77,0 0 111,0 23-111,0-23-93,0 22 0,0 1 16,0-23 0,0 1-16,0 21 15,0 1 1,0-23-16,0 23 0,0-23 15,0 0 1,22 0 0,-22 23-16,0 0 15,0-1 1,0 1-16,0-23 16,0 0 15,0 1-16,0-1 17,0 0-17,0 0 1,0 1 0,0-1-1,0 0 1,0 23 62,0-23-62,0-89-16,0 179 171,0-179-155,0 89 78,0 0-94,0 1 31,0-1-31,0 0 16,0 0-16,0 1 31,0-1-31,-22 0 16,22 1 30,0-1-30,0 0 0,0 0 15,0 1-15,-23-23-1,23 22 32,0 0 16,-22-22-17,22 23-46,0-1 32,0 0-17,-22 0 17,22 1 124,0-1-125,0 0-31,0 0 31,0 1-31,0-1 16,0 0 15,0 1-15,0-1-1,0 0 1,0 0 15,0 1-15,0-1 0,0 0 15,0 1-16,0-1 1,0 0-16,0 0 31,0 1 1,0-1-1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52:47.4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1373 0 0,'-22'0'141,"-1"0"-94,1 0 0,0 0-16,0 0-15,-1 0 31,1 0-1,0 0 1,-1 0-31,1 0 15,0 0 0,0 0 16,-1 0-15,1 0-32,0 0 31,-1 0 0,1 0 0,0 0-15,0 0 15,-1 0-15,23 22 15,-22-22 532,0 0-548,-1 0 1,1 0-1,0 0-15,0 0 16,-1 0 0,1 0-1,0 0 1,-23 0 0,23 0-16,0 0 15,-1 0 1,1 0-16,0 0 15,0 0 1,-1 0-16,1 0 16,0 0-1,-1 0-15,1 22 16,0-22 0,0 0-1,-1 23 1,1-23-1,0 0-15,-1 0 32,1 0-32,0 0 15,0 0 1,-1 0 15,1 0-31,0 0 31,-1 0-15,1 0 0,0 0 31,22 22 46,-22-22 314,22 22-376,-23-22-16,23 22 17,-22 1-1,22-1 0,0 0 0,0 0-15,-22 23 0,22 0-16,0-23 15,0 0 1,0 0 0,0 1-16,0-1 15,0 0 1,0 23-1,0-23-15,0 0 16,0 1 0,0-1-16,0 0 15,0 1 1,0-1-16,0 22 16,0 1-16,0 0 15,0-23 1,0 22-1,0-21 1,0 21-16,22 1 16,-22-23-1,0 0-15,22 1 16,-22-1 0,0 0-16,0 23 15,0 22 1,0-1-16,0-43 15,23-1 1,-23 23-16,0-1 16,0 1-1,0-1-15,0-22 16,0 1-16,22-1 16,-22 0-1,0 1-15,0-1 16,0 22-1,22 1-15,-22 0 16,0-1 0,0-22-16,22 1 15,-22-1 1,0 89-16,0-44 16,0 0-1,0-22-15,0-1 16,0 1-1,0-23-15,0 23 16,0 44 0,23-67-16,-23 0 390,0 23-390,0-23 16,0 0 0,0 23-1,0 0 1,0-1-16,0 1 15,0-23 1,0 0-16,0 0 16,0 23-1,0 22-15,0-23 16,0 1 0,0-23-16,0 1 15,0-1 1,0 22-16,0 1 15,0 0-15,0-1 16,0-22 0,0 1-16,0 44 15,0-1 1,0 1-16,0 0 16,0-45-16,0 1 15,0-1 1,-23 45-16,23-23 15,0 23 1,-22-22-16,22 22 16,0-45-1,0 22-15,-22 1 16,22-1 0,0-21-16,0 21 15,0 45 1,0-66-16,0 21 15,0 1 1,0-23 0,0 0 31,0 1 312,0-1-359,0 0 16,0 1-1,0-1-15,0 0 16,0 0-1,0 1 1,0-1-16,0 0 16,0 1-1,0-1-15,0 22 16,0-21 0,0-1-1,0 0 1,0 0-1,0 23-15,0-23 16,0 23 0,0-23-16,0 0 15,0 1 1,0-1 0,0 0-1,-22 23-15,22-23 16,0 23-1,0-23-15,0 0 16,0 1 0,0 21-1,0 23-15,-23-23 16,23 23 0,0-44-16,0-1 15,0 0 1,0 0-1,0 1 1,0-1 0,0 0-16,0 1 15,0-1 1,0 22-16,0-21 328,0 21-312,0-21-1,0 21-15,0-22 16,0 23 0,0 0-16,0 21 15,0-43 1,23-1-16,-23 0 15,0 0 1,0 1-16,0 21 16,22-21-16,-22-1 15,0 0 1,0 0 0,0 1-1,0-1 1,0 0-1,0 23-15,0-1 16,0-21 0,0 21-16,0-21 15,0-1 1,22-22-16,-22 22 16,0 0-1,0 1-15,0-1 16,0 0-16,0 0 15,0 1 1,0-1-16,0 23 16,0-1-1,0-22-15,0 23 16,0-23 0,0 1 296,0-1-296,22 22-16,-22-21 15,0-1-15,23 0 16,-23 1 0,0-1 15,0 0-16,22 0 1,-22 1 15,22-1 32,-22 0 234,0 1-266,0-1-15,0 0-1,0 0 16,0 1-15,23-1 15,-23 0 1,0 0-17,0 1 16,0-1 1,0 0-17,22-22 1,-22 23 15,0-1 0,22-22-15,-22 22 15,0 0-15,22 1 31,-22-1 0,23-22-47,-1 0 47,-22 22-32,22-22 16,1 0 1,-23 23-1,22-23 0,-22-23 47,0 1-46,0 0-32,0-1 31,0 1 31,22 0 173,0 22-126,-22-22-78,23 22 16,-1-23-16,0 23-15,1 0 31,-1-22 0,0 22 31,0 0 328,23-22-390,-23 22-1,23 0 1,-23 0-16,0-23 16,23 23-16,-23 0 15,0 0 1,1 0-16,-1 0 31,0 0-31,1 0 16,-1 0-1,0 0 1,0 0 0,1 0-16,-1 0 15,0 0 1,1 0 0,-1 0-1,0 0-15,0 0 16,1 0-1,-1 0-15,0 0 32,1 0-17,-1 0 17,0 0-1,-22-22-16,22 22 298,1 0-313,-1 0 16,22 0-1,1 0-15,0 0 16,-1 0-1,-22 0-15,23 0 16,0 0 0,-23 0-16,0 0 15,0 0 1,1 0 0,-1 0-1,0 0 1,1 0-1,-1 0 1,0 0-16,0 0 16,1 0-1,-1 0 1,0 0-16,1 0 31,-1 0-15,0 0-16,0 0 31,1 0-15,-1 0-1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7:56.87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96 0,'13'0'140,"0"0"-140,38 0 16,-25 0-16,0 0 0,-1 0 15,1 0-15,12 0 16,-25 0-16,13 0 16,0 0-16,-1 0 15,-12 0-15,13 0 16,-13 0-16,25 0 16,1 0-16,-27 0 15,40 0-15,-14 13 16,1-13-16,12 13 0,-25-13 15,25 0-15,-25 0 16,-1 0-16,1 0 16,12 0-1,-12 0-15,0 0 16,-13 13 0,-1-13-16,14 25 15,-13-12-15,0-13 16,12 13-16,-12 0 15,0-13-15,13 0 16,12 0 0,-25 0-16,0 0 15,0 0 1,-1 0-16,1 13 16,0-13-16,0 0 15,0 0 1,12 0-16,-12 0 15,26 0-15,-26 0 16,12 0-16,27 0 16,-27 0-16,1 0 15,12-13-15,-25 13 16,0 0-16,13 0 0,-1-13 16,14 0-16,-26 13 15,-1 0-15,14-25 16,0 25-16,-13 0 15,-1 0-15,1 0 16,0 0-16,0 0 16,0-13-1,0 13-15,-1-13 0,14 13 16,13 0-16,-14 0 16,1-13-16,25 13 15,0-25-15,14 25 16,-1 0-16,-13-13 15,0 0-15,-25 13 16,0 0-16,-13-13 16,25 0-16,-25 13 0,12 0 15,-12 0-15,0 0 16,13 0-16,-1 0 16,1-25-16,-13 25 15,0 0-15,25 0 16,-12 0-16,-13 0 15,0 0-15,12 0 16,-12 0-16,13 0 0,25 0 16,-38 0-16,25 0 15,-12 0-15,25 0 16,-38 0-16,13 12 16,-1-12-16,14 0 15,-13 0-15,-14 0 16,14 0-16,-13 0 15,13 0-15,-14 0 16,1 0-16,0 0 0,0 13 16,13-13-16,-14 0 15,1 0 1,13 13 0,12-13-1,-12 0-15,0 13 16,-26 0-16,25-13 15,14 0-15,-26 0 0,-1 0 16,1 0 0,0 0-16,0 0 15,0 0 1,0 0-16,25 0 16,-25 0-16,25 0 15,1 0-15,-26 0 16,12 0-16,-12 13 0,0-13 15,0 12-15,0-12 16,12 0-16,-12 0 16,13 0-16,-1 0 15,27 0-15,-27 0 16,-12 0-16,13 0 16,12 0-16,-25 0 15,0 0-15,0 0 16,0 0-1,0 0-15,-1 0 16,1 0 0,0 0-16,0 0 15,25 0-15,-12 0 16,0 0-16,-1 0 16,14 0-16,-14 0 0,1 0 15,0 0-15,-1 0 16,14 0-16,-13 0 15,-1 0-15,-12 13 16,38-13-16,-38 0 16,26 0-16,-14 0 15,1 0-15,12 0 16,-25 0-16,0 0 0,0 0 16,0 0-16,12 0 15,-25 13-15,26-13 16,0 0-16,-1 0 15,14 0-15,-13 0 16,25 0-16,-13 0 16,1 0-16,-1 0 15,14 0-15,-27 0 0,1 0 16,12 0-16,-12 0 16,-13 0-16,13 0 15,-14 0-15,14 0 16,-13 0-16,13 0 15,-14 0-15,14 0 16,13 0-16,-14 0 16,-12 0-16,13 0 15,-14 0-15,14 0 0,0 0 16,12 0-16,-25 0 16,0 0-16,0 0 15,0 0-15,12 0 16,-12 0-16,26 0 15,-14 0-15,14 0 16,-14 0-16,27 0 0,-14 0 16,-25 0-16,13 0 15,-14 0-15,14 0 16,-13 0-16,0 0 16,0 0-16,-1 0 15,27 0 1,-26 0-16,0 0 15,25 0 1,-25 0-16,13 0 0,-1 0 16,-12 0-16,0 0 15,13 0-15,-14 0 16,1 13-16,0-13 16,0 0-16,25 13 15,-25-13-15,26 0 16,-14 0-16,39 0 15,13 12-15,-12-12 0,-14 0 16,-25 0-16,25 0 16,-26 0-16,-12 0 15,0 0-15,0 0 16,0 0-16,12 0 16,-12 0-16,13 0 15,-13 0-15,0 0 16,-1 0-16,1 0 0,0 0 15,0 0 1,0 0-16,0 0 47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23T06:21:51.4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16 168 28,'0'0'16,"0"0"0,0 0 1,5 22-1,-5-22-5,-3 18-1,3-18-1,-5 24-3,5-24-2,-3 24 0,3-24-1,0 25-1,0-25-1,5 27 0,-2-12 0,0 1-1,-3-16 0,3 28 0,-3-28 0,2 23 0,-2-23 0,2 16 0,-2-16 1,0 0 0,0 0 0,0 0 0,0 0 0,0 0 0,0 0 1,3-23-1,-3 23 1,-2-24 0,2 10 1,-3-4-1,1 2 1,-2-3 1,0 0-2,0-2 0,0 4 0,0-1-1,4 18 0,-4-25-1,4 25 0,0-16-1,0 16 0,0 0 1,0 0-1,0 0 1,18 9-1,-18-9 1,14 18 0,-14-18 0,18 22 0,-18-22 0,19 24 0,-19-24-1,21 23 1,-21-23 0,19 17 0,-19-17 0,20 11 0,-20-11 0,0 0 0,19 7 0,-19-7 0,0 0 0,19-4 0,-19 4 1,0 0-1,21-16 0,-21 16 1,14-19 0,-14 19 0,18-25 0,-7 10 1,-3 0 1,-8 15 0,13-29 1,-13 29 0,8-27 0,-8 27-1,2-26 1,-2 12-1,0 14-2,-8-26 0,1 12-1,7 14 0,-8-26-1,8 26 0,-8-17-1,8 17 0,0 0 0,0 0-3,0 0-2,0 0-9,0 0-11,0 0-1,0 0 1,10 16 0</inkml:trace>
  <inkml:trace contextRef="#ctx0" brushRef="#br0" timeOffset="902">453 83 38,'0'0'19,"14"10"2,-14-10 2,-3 16-3,-2-2-5,-3 1-3,2 4-3,-4-5-4,3 2-1,-1 0 0,4-2-3,4-14 0,-5 24 0,5-24-1,1 18 1,-1-18-1,8 16 0,-8-16 1,10 14-1,-10-14 1,16 11-1,-16-11 1,16 10 0,-16-10-1,21 6 1,-7-4 0,-14-2-1,28 0 1,-14-3-1,5-1 0,4 0 0,-4-3 0,3 1-1,3-1-2,-3 0-1,2 2-5,-2 0-6,-5-6-9,5 6 1,-22 5-2,27-16 2</inkml:trace>
  <inkml:trace contextRef="#ctx0" brushRef="#br0" timeOffset="1423">411 134 53,'0'0'23,"-10"-17"2,10 17 0,0 0-2,-9-16-7,9 16-4,0 0-5,-5-18-2,5 18-2,0 0 0,0 0-2,24-13 0,-8 10 0,6 0-1,7-2 0,5 1-1,0 0-2,-1-2-2,2 4-6,-7 1-10,-11-6-6,1 15 0,-18-8 0,-2 16 2</inkml:trace>
  <inkml:trace contextRef="#ctx0" brushRef="#br0" timeOffset="1731">427 193 48,'0'0'21,"0"0"2,0 0-1,0 0-2,-15 10-6,15-10-4,0 0-4,0 0-2,0 0 0,18 3-2,-18-3-1,26 0 0,-9 0 0,9-3-2,1-2-3,5 0-8,0 1-10,-4-8-2,7 8 0,-14-8-1</inkml:trace>
  <inkml:trace contextRef="#ctx0" brushRef="#br0" timeOffset="2045">871 66 64,'11'-23'23,"-11"23"-1,0 0 0,0 0-10,0 0-3,0 0-3,-6 24-3,6-24-1,-7 24-1,7-24-1,-3 27 0,2-12 1,2 1-1,1 0 0,1-2 0,2 2-1,0 0 1,-1 0 0,-4-16 0,10 24 0,-10-24 1,11 17-1,-11-17 0,0 0 1,21 2 0,-21-2 0,23-10 1,-23 10 0,22-14-1,-22 14 0,21-13-1,-21 13 1,16-5-1,-16 5 0,0 0-1,11 16 1,-11-16-1,3 20 1,-3-20-1,7 20 1,-7-20 0,8 16 0,-8-16 0,0 0 1,24 7 0,-24-7 0,21-8 0,-21 8 1,27-19 0,-14 4 1,4 2 0,-4-4 1,3 1 0,-5-5 0,2 5 1,-5-6-1,0 1 0,-3-4-1,0 4-1,-4-3-1,-2 2-1,-1 4-2,-3 0-2,5 18-3,-12-19-4,12 19-10,0 0-8,-15 19 0,15-4 1,0-15 0</inkml:trace>
  <inkml:trace contextRef="#ctx0" brushRef="#br0" timeOffset="3149">1448 366 76,'0'0'27,"0"0"1,0 0 0,0 0-8,0 0-5,0 0-4,-1-16-3,1 16-2,1-19-3,-1 19 0,0-18-2,0 18 0,3-14-3,-3 14-2,0 0-7,0 0-12,-1-16-8,1 16 1,0 0-1,14-10 0</inkml:trace>
  <inkml:trace contextRef="#ctx0" brushRef="#br0" timeOffset="2927">4325-221 83,'0'0'28,"-3"-17"0,3 17 0,0 0-10,0 0-6,0 0-5,0 0-4,0 0-6,0 0-7,0 0-12,0 0-7,0 0 2,0 0-2,0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19:28:00.13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79 0,'26'0'110,"25"0"-110,-25 0 15,25 0-15,0 0 0,-12 13 16,12-13-16,13 0 16,-12 26-16,-1-26 15,13 12-15,64-12 16,-38 26-16,13-26 16,-39 0-16,0 0 15,0 0-15,-25 13 0,-1-13 16,13 0-16,-25 0 15,13 0-15,-1 0 16,13 0-16,14 0 16,24 0-16,14 0 15,-39 0-15,-38 0 16,25 0-16,-25 0 16,-1 0-16,-12 0 15,39 0-15,-27 0 0,1 0 16,25 0-16,-25 0 15,-1 0-15,14 0 16,-13 0-16,-1 0 16,39-13-16,-25 13 15,25 0-15,0 0 16,-13 0-16,1 0 16,-27 0-16,1 0 0,0 0 15,12 0-15,-25 0 16,26 0-16,-27 0 15,27 0-15,-1 0 16,1 0-16,-14 0 16,27-13-16,-1 13 15,0-13-15,1 13 16,-27 0-16,40-12 16,-27 12-16,-12 0 0,38-26 15,-39 26-15,27 0 16,-1 0-16,-25 0 15,-1 0-15,14 0 16,-13 0-16,-1-13 16,14 0-16,-26 13 15,-1 0-15,1 0 16,0 0-16,13 0 0,-1 0 16,-12 0-16,26-13 15,-27 1-15,40 12 16,-27 0-16,1 0 15,13-26-15,-14 26 16,1 0-16,0 0 16,-1 0-16,14 0 0,-14 0 15,1 0-15,0 0 16,-14 0-16,27-13 16,-26 13-16,25 0 15,-12 0-15,-13 0 16,12 0-16,14 0 15,-13 0 1,-14 0-16,1 0 16,13 0-16,38 0 0,-38 0 15,12 0-15,26 0 16,-38 13-16,12-13 16,27 0-16,-53 13 15,27-13-15,-13 0 16,12 0-16,-12 0 15,-13 0-15,12 0 16,-12 0-16,13 0 0,-14 0 16,1 0-16,13 13 15,-13-13-15,12 0 16,-12 12-16,0-12 16,0 0-16,13 0 15,-14 0-15,1 0 16,26 0-16,-14 0 15,1 0-15,0 13 0,-13-13 16,38 0-16,-38 0 16,12 13-16,-12-13 15,13 0-15,-13 0 16,-1 0-16,14 0 16,0 0-16,12 0 15,-12 0-15,-13 0 16,0 0-16,12 0 15,-12 0-15,0 0 0,13 0 16,-14 13-16,1-13 16,13 0-1,-13 0 1,0 0-16,12 0 16,-12 0-1,13 0-15,-13 0 0,-1 0 16,1 0-16,0 0 15,0 0-15,0 13 16,-1-13-16,1 13 31,26-1-31,-26-12 16,12 0-16,1 0 16,0 0-16,-1 0 15,-12 0 1,0 0 15,0 0-15,0 0-1,-1 0 17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23T06:21:41.0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1964 573 35,'0'0'18,"0"0"2,-24-10 1,24 10-4,0 0-2,0 0-3,-14-10-1,14 10-3,0 0-1,0 0 0,0 0-3,0 0 0,0 0-1,0 0-1,0 0 0,0 0-1,0 0 0,0 0 0,0 0 0,14-4-1,-14 4 1,20 1-1,-20-1 0,27 2 1,-13-2-1,2 0 0,0 1 0,0 1 0,-1 1 0,-1 2 0,1 0 1,-15-5-2,25 16 1,-25-16 0,21 19 0,-21-19 0,19 17-1,-19-17 1,16 16 0,-16-16 0,0 0 0,15 19 0,-15-19 0,8 16 0,-8-16 0,6 21 0,-6-21 0,7 26 0,-6-12 0,1 0 0,0 1 0,-2-15 0,3 25 0,-3-25 1,-2 24-1,2-24 0,-3 21 1,3-21-1,-5 21 0,5-21 0,-8 19 1,8-19-1,-6 21 0,6-21 1,-10 22-1,10-22 1,-11 21-1,11-21 1,-13 20 0,13-20 0,-13 20 0,13-20 0,-13 16 0,13-16 0,0 0-1,-16 16 1,16-16-1,0 0 0,0 0 1,0 0-1,-9 14 0,9-14 0,0 0 0,0 0-1,0 0 0,0 0-5,0 0-12,0 0-9,0 0-1,-20-30 1,20 30-3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51:45.22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22 0,'23'0'297,"-1"-22"-266,0 22 63,0 0-16,1 0 16,-1 0 31,0 0-31,1 0-1,-1 0 32,0 0 16,0 0-16,1 0 31,-1 0-62,-22 22 328,22-22-297,1 0-78,-1 0 15,0 0-15,0 0 94,1 0 62,-1 0-63,-22-22 64,0 44-126,22-22 31,1 0-31,-1 0 63,0 0 62,0 0 16,-22 22 93,0 1-171,0-1-47</inkml:trace>
  <inkml:trace contextRef="#ctx0" brushRef="#br0" timeOffset="4006">23 22 0,'-23'0'62,"1"0"-15,0 0 0,0 0 31,-1 0 16,1 0 15,0 0-15,-1 0-31,1 0-1</inkml:trace>
  <inkml:trace contextRef="#ctx0" brushRef="#br0" timeOffset="5319">-178 22 0,'0'22'266,"0"1"-188</inkml:trace>
  <inkml:trace contextRef="#ctx0" brushRef="#br0" timeOffset="-57565">-2183 44 0,'-22'0'188,"-1"0"-142,1 0 1,22 23 16,-22-23-32,22 22 32,-23 0 15,23 1-31,0-1 78,0 0-32,0 0-15,0 1-15,0-1 15,0 0-31,0 1-16,23-23 313,-1 0-344,-22 22 16,22-22-1,1 0-15,-1 22 16,0 0-1,0-22 17,1 0-17,-1 0 1,0 0 0,1 0 15,-1 0 31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23T06:21:31.1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683 1087 36,'0'0'19,"0"0"0,0 0 3,0 0-6,0 0-1,0 0-2,0 0-2,0 0-3,0 0 0,0 0-1,0 0-2,0 0 0,0 0-2,0 0 0,0 0-1,0 0 0,0 0-1,15 13 0,-15-13 0,0 0-1,21 12 1,-21-12-1,0 0 1,19 13-1,-19-13 1,16 13-1,-16-13 0,16 13 0,-16-13 1,13 14-1,-13-14 0,11 14 0,-11-14 0,10 20 0,-10-20 0,8 20 0,-8-20 0,6 24 0,-6-24 0,6 23 0,-6-23 0,4 22 0,-4-22 0,0 22 1,0-22-1,-4 23 0,4-23 0,-4 27 0,-1-13 1,0 2-1,0-2 0,-1 2 0,-1 0 0,-1 0 0,2 0 1,6-16-1,-18 26 0,18-26 1,-16 22-1,16-22 1,-17 22 0,17-22-1,-21 23 1,21-23 0,-26 25-1,12-12 1,-1 1-1,-1-2 1,0-1-1,2 0 0,-2-3 1,0-2-1,1 2 0,-1-3 0,2 1 1,-5-1-1,3 2 0,-2-3 0,0 3 0,-3-2 0,2-1 1,-3 1-1,1-3 0,-1-1 1,1 1-1,-2-2 0,4 0 0,0 0 0,3 0 1,16 0-2,-26 2 1,26-2 0,-19 1 0,19-1 0,-16 0 0,16 0-3,0 0-1,0 0-5,-19 5-12,19-5-8,0 0 0,-23 0 1,23 0-2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21:34.3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1,'123'7,"15"-1,-85-8,669 2,-616 27,4-4,-85-18,0-1,0-1,1-2,-1 0,0-2,2-1,37 0,-18 2,-36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21:43.02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1,'141'12,"101"10,-1-21,-135 11,23-13,-118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18T06:40:41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5458 20,'0'0'6,"0"0"0,0 0-2,0 0-2,0 0-3,0 0-1,0 0 0,0 0-1,0 0-2,0 0-1,0 0 1,0 0 1,0 0-1</inkml:trace>
  <inkml:trace contextRef="#ctx0" brushRef="#br0" timeOffset="45296">3888-3 50,'0'0'20,"0"0"2,0 0-1,0 0-8,16 0-4,-16 0-1,19 10-1,-19-10-1,18 13 0,-18-13-2,5 27 0,-10-11-2,-4 4-2,-4 0-1,-6 3-2,-2-3-1,-3-2-1,5-3-4,-2-2-8,1-11-6,20-2-1,0 0 1,0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21:50.6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1,'193'12,"46"-4,141-5,-190-3,-61 13,67-6,53-3,-239-4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40:27.36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653 5464,'27'44,"48"51,-30-38,-36-46,1 0,-2 1,1 0,-1 0,-1 1,-1 0,3 7,76 155,-80-165,-1 0,0 0,-1 0,0 1,0-1,-1 1,-1 0,0-1,0 11,33 164,-35 266,0-442,-1 1,0-1,0 1,-1-1,0 0,-1 0,0 0,0 0,-1-1,-1 1,-7 17,-53 75,58-88,-1 0,0-1,0 0,-2-1,1 0,-1 0,-12 8,-1 0,-132 89,2-21,30-38,73-33,0 2,2 2,0 3,-43 26,71-37,-5 3,17-8</inkml:trace>
  <inkml:trace contextRef="#ctx0" brushRef="#br0" timeOffset="8566.14">965 6330,'-1'-2,"0"1,0 0,0 0,0 0,1-1,-1 1,0-1,0 1,1 0,-1-1,1 1,-1-1,1 0,0 1,0-1,0 1,-1-1,2 1,-1-1,0 1,0-1,0 0,1 1,-1-1,0 1,1-1,0 1,-1-1,2 0,80-143,-23 58,34-99,-23 23,78-210,-70 199,-59 134,0-1,-3-1,-2 0,6-26,-9 28,88-201,30-126,-38 61,-20 66,9-23,-15 21,0 32,-9-30,0 9,10-16,35-148,27-49,-70 302,-20 43,25-96,-20 94,76-196,-18 9,-62 221,77-60,-52 68,-25 15,-40 43,0 0,0-1,1 1,-1 0,0 0,0 0,0 0,-1 0,1 0,0 0,0 0,-1 0,1 1,0-1,-1 0,1 1,0-1,-1 1,1-1,-1 1,1 0,-1 0,1 0,-1 0,1 0,-1 0,1 0,-1 0,1 0,-1 1,1-1,0 1,-1-1,0 1,-2-1,-119-9,123 9,0 0,0 0,0-1,0 1,0 0,0 0,0-1,0 1,0 0,0 0,0 0,0-1,0 1,0 0,0 0,0-1,0 1,0 0,0 0,0-1,0 1,-1 0,1 0,0 0,0-1,0 1,0 0,0 0,-1 0,30-5,-27 4,1 0,0 1,0-1,0 1,0 0,0 0,-1 0,1 0,0 0,0 1,0-1,0 1,-1 0,1-1,0 1,-1 1,1-1,0 0,-1 1,0-1,1 1,-1 0,0 0,0 0,0 0,0 0,0 0,0 1,-1-1,1 0,-1 1,1-1,-1 1,0 0,0 0,0-1,-1 1,1 0,-1 2,13 146,-12-152,-1 1,0 0,0 0,0 0,1 0,-1-1,0 1,0 0,0 0,1 0,-1 0,0 0,0 0,0 0,1 0,-1 0,0 0,0 0,1 0,-1 0,0 0,0 0,1 0,-1 0,0 0,0 0,0 0,1 0,-1 0,0 0,0 0,0 0,1 1,-1-1,0 0,0 0,0 0,1 0,-1 0,0 1,0-1,0 0,0 0,0 0,0 1,1-1,9-24,29-92,-35 110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40:44.74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0,'0'821,"1"-817,0 0,0-1,1 1,0-1,0 1,0-1,0 0,0 0,1 1,-1-2,1 1,0 0,0 0,0-1,0 0,0 0,1 0,-1 0,1 0,-1 0,1-1,0 0,-1 0,1 0,0 0,0-1,0 1,0-1,3 0,19 7,-8-3,1-1,0-1,-1 0,1-1,0-1,15-3,17 2,40 1,-81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40:47.7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779 1,'0'774,"0"-772,-1 1,1-1,-1 1,1-1,-1 1,0-1,0 1,0-1,0 0,-1 0,1 1,-1-1,1 0,-1 0,0 0,1-1,-1 1,0 0,0-1,0 1,-1-1,1 0,0 1,-1-1,1 0,0-1,-1 1,1 0,-1-1,1 1,-1-1,1 0,-1 0,0 0,1 0,-2 0,-6 1,-168 25,40-3,-27-3,-19-6,155-2,22-8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41:48.37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41:56.19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6T18:43:15.11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 contextRef="#ctx0" brushRef="#br0">2787 449 0,'-15'0'203,"-13"0"-188,14 0-15,-1 0 16,1 0-16,0 0 16,-1-15-16,1 1 15,-14 14-15,13 0 0,-13 0 16,14 0-16,-15-14 16,-14-1-16,0 15 15,1 0-15,13 0 16,1 0-16,-30-14 15,30 14-15,-29-28 16,-15 28-16,15 0 16,0-15-16,-14 15 0,14-14 15,28 14-15,-28 0 16,29 0-16,-1 0 16,-14 0-16,29 0 15,0 0-15,0 0 16,-1 0-16,-27 0 15,27 0-15,1 0 16,-15 0-16,15 0 16,0 0-16,-15 0 15,15 0-15,0 0 16,-15 0-16,-28 0 16,43 0-16,-15 0 15,1 0-15,14 0 0,-29 0 16,29 0-16,-1 0 15,-13 0-15,13 0 16,1 0-16,-29 0 16,29 0-16,0 0 15,-15 0-15,1 0 16,13 0-16,-13 0 0,-1 0 16,15 0-16,-14 0 15,-15 0-15,14 0 16,15 0-16,-15 0 15,1 0-15,14 0 16,-15 14-16,15-14 16,-29 15-16,14-15 15,15 14-15,-14-14 16,13 0-16,1 0 0,-14 0 16,13 0-16,1 0 15,-15 0-15,15 0 16,0 0-16,0 0 15,-1 14-15,1-14 16,0 14 0,0-14-16,-1 0 0,1 0 15,0 15-15,-15-15 16,1 0 0,28 14-16,-15-14 15,1 0-15,0 14 16,14 1-1,0-1 1,0 0 0,0 0-1,0 1 1,0-1 15,0 0-15,0 0-16,0 1 15,0-1 1,0 0-16,0 0 16,0 1-1,0-1-15,0 0 16,0 15-16,-14-15 16,14 15-16,0-15 15,0 14-15,0 30 0,0-44 16,0 14-16,0 1 15,0 14-15,-29-15 16,29 1-16,0 14 16,-14-1-16,14 15 15,-14 1-15,14-1 16,0-29-16,-29 29 16,29 0-16,0-42 0,-29 27 15,29-13-15,0-1 16,-14-13-16,0 28 15,14-29-15,0 14 16,0 1-16,-14 28 16,14-28-16,0-1 15,0 15-15,-15 0 16,15 14-16,0-29 0,0 58 16,0-58-16,-28 44 15,28-15-15,0 0 16,0 14-16,0 1 15,-14-1-15,14-28 16,0 85-16,0-85 16,0 57-16,0-14 0,-15-15 15,15 29-15,0-43 16,0 43-16,0-43 16,0-29-16,0 29 15,0-14-15,0-28 16,0 42-16,0-29 15,0 1-15,0 28 0,0 0 16,0-43-16,0 29 16,0 28-16,0-28 15,0-14-15,0-1 16,0 1-16,0 14 16,0-29-16,15 14 15,-15-13-15,0-1 16,0 0-1,0 0-15,0 1 0,0-1 16,0 0 0,0 0-1,0 1-15,0-1 47,14-14-31,0 0 62,0 14-47,1-14 32,-1 0-48,0 0 1,0 0-16,1 0 16,-1 0-16,0 15 15,1-15 1,13 0-16,-14 14 15,1-14-15,13 0 16,-14 0-16,1 0 0,13 14 16,15 0-1,-29-14-15,1 0 16,-1 0-16,0 15 16,0-15-16,1 0 15,-15 14-15,14-14 16,0 0-16,0 0 15,1 0-15,13 0 16,-13 14 0,-1-14-16,0 0 15,0 0 1,1 14 0,-1-14-16,0 0 31,0 0-31,1 15 15,-1-15-15,-14 14 16,14-14-16,1 0 16,-1 0-1,-14 14-15,14-14 16,-14 15 0,14-15-16,1 0 0,13 0 15,-14 0-15,1 0 16,-1 14-16,0 0 15,0-14-15,1 0 16,-1 14 0,0-14-16,1 0 15,-1 0-15,14 0 16,1 0-16,-15 0 0,43 15 16,-28-15-16,-1 14 15,1-14-15,14 0 16,-29 14-16,15-14 15,-15 14-15,14-14 16,1 0-16,14 15 0,-15 13 16,29-28-16,-28 14 15,28-14-15,-29 15 16,1-15-16,14 14 16,-15-14-16,1 14 15,-15-14-15,43 29 16,-28-29-16,-1 14 15,29-14-15,0 0 16,1 0-16,-30 0 0,29 0 16,-28 0-16,42 14 15,-28-14 1,-15 15-16,1-15 16,-1 0-16,-13 0 15,56 0-15,-42 0 0,13 14 16,1 14-16,0-28 15,-29 0-15,29 0 16,-29 0-16,15 0 16,-1 0-16,15 15 15,-14-1-15,-1-14 16,29 0-16,1 0 16,13 0-16,-14 0 15,-29 0-15,30 0 0,-30 14 16,1-14-16,13 0 15,-13 0-15,0 29 16,13-29-16,-13 0 16,28 0-16,-29 0 15,-13 0-15,28 0 16,-29 0-16,14 0 0,15 0 16,-29 0-16,1 0 15,-1 0-15,0 14 16,15-14-16,-15 0 15,0 0-15,15 0 16,14 0-16,0 0 16,-15 0-16,1 0 15,-1 0-15,-14 0 0,29 0 16,-29 0-16,15 0 16,0-14-16,-1 14 15,15 0-15,0 0 16,14 0-16,-29 0 15,29 0-15,-42 0 16,13 0-16,-14 0 16,29 0-16,-28 0 0,27 0 15,1-14-15,14-1 16,15 15-16,-15-28 16,0 13-16,14 15 15,-28 0-15,0 0 16,14-14-16,0 14 15,-29-14-15,15 14 0,0 0 16,-43-14-16,43-1 16,-15 15-16,1 0 15,-1 0 1,1 0-16,-15-14 16,29 14-16,-29 0 15,15-14-15,28 14 16,-28 0-16,13 0 0,-27-14 15,27-15-15,-27 29 16,-1 0-16,14 0 16,-13 0-16,-1 0 15,0 0 1,1 0-16,-1 0 16,0-14-16,0 14 15,15 0-15,-1 0 0,1-15 16,-15 15-16,1 0 15,-1 0-15,0 0 16,0-14-16,1 14 16,-1 0-1,0 0-15,0 0 16,1 0-16,-1 0 16,0-14-16,0 14 15,1 0-15,28 0 16,-29 0-1,0 0-15,0 0 16,1 0-16,-1 0 16,0-14-16,0 14 15,1 0-15,-1 0 16,0 0-16,1 0 16,-1-15-1,0 15-15,29 0 16,-29 0-16,0-14 15,1 14-15,-1 0 16,0 0-16,1 0 0,-1 0 16,0 0-16,0 0 47,1 0-47,-1-14 15,0 0-15,15 14 16,-1 0-16,-14-15 0,1 15 15,-1 0-15,0 0 16,1 0 0,-1 0-1,0 0 17,0 0-17,-14-14-15,15 14 47,-1 0 391,0 0-423,0 0 1,1 0-16,-1 0 15,0 0-15,1 0 16,-1 0-16,0 0 31,0 0-31,1 0 32,-1 0-32,0 0 15,0 0 1,1 0-16,-1 0 0,0 0 15,0 0-15,15 0 16,0 0 0,-15 0-16,0 0 15,0 0 1,1 0-16,-1 0 16,0 0-16,0 0 31,1 0-31,-1 0 15,0 0-15,1-14 16,-1 14-16,0 0 16,0 0-16,1 0 15,-1 0-15,0 0 0,0 0 16,1 0-16,-1 0 16,0 0-1,0 0-15,1 0 16,-1 0-1,-14 14 110,14-14 204,1 0-314,-1 0 1,0 0-1,0-14 1,1 0 15,-1-1 1,0 15-17,-14-14 16,14 14-31,1 0 16,-15-14-16,0-1 31,14 15-15,0-14 0,-14 0 15,15 14-16,-15-14-15,0-1 0,0 1 16,14 0 0,-14 0 15,0-1-31,14 15 16,-14-14-16,0 0 15,0-1 1,0 1-1,0 0 1,0 0 0,14-1-16,-14 1 15,0 0-15,0 0 16,0-1-16,0-13 0,0-1 16,0 15-16,0-15 15,0 1-15,0-15 16,0 15-16,0-15 15,0-14-15,0 42 16,0-13-16,0 14 16,0-1-16,0 1 15,0-15-15,0 15 0,0-29 16,0 29-16,0 0 16,0-15-16,0 15 15,0 0-15,-14 0 16,14-1-1,0 1-15,0 0 16,0-1 0,0 1-16,0 0 0,0-15 15,0 15-15,-14 0 16,14 0-16,-14-1 16,14 1-16,0 0 15,0-1-15,0 1 16,0-14-1,0 13-15,0-13 0,0 14 16,-15-15-16,15 15 16,-14 0-1,14-15 1,-14 29-16,14-14 16,0-1-1,-15 1 1,15 0-16,0 0 0,0-1 15,0 1 1,-14 0-16,14 0 16,0-1-1,-14 15-15,14-14 16,0 0-16,0-1 31,0 1-15,0-14-1,0 13-15,0 1 16,0-14-16,0 13 16,0 1-1,0 0-15,0 0 16,0-29-16,0 28 16,0 1-16,0-14 15,14 13-15,-14 1 16,0 0-16,0 0 15,0-15 1,0 15 0,0-1-16,0 1 31,0 0-31,0 0 16,0-1-1,0 1 1,0 0-16,0 0 15,14-1 1,1 1 0,-15 0-16,0-1 31,0 1-15,0 0-1,0 0 16,0-1-15,0 1 0,0 0-1,0 0 1,0-1 15,0 1-31,0 0 16,0 0-1,0-1 1,0 1 0,0 0 15,0-1-15,-15 1-16,15 0 15,0 0 1,0-1-16,0 1 31,0 0-31,0 0 16,0-1-16,0 1 15,0 0-15,0-1 16,0 1 0,0 0-1,0 0-15,0-15 16,0 15-1,0 0-15,0-1 16,0 1-16,0 0 16,0-15-16,0 15 15,0 0-15,15-15 16,-15 15 0,0-29-16,0 0 15,14 15 1,15-1-1,-29 15-15,0 0 0,14-29 16,-14 29-16,14-1 16,-14-13-16,0-1 15,0 1 1,0 13 0,0 1-16,0 0 15,0 0 1,0-1-1,0 1 1,0 0 31,0 0-31,0-1 15,0 1-16,0 0 1,0-1-16,-14 1 31,14 0-31,-14 0 16,14-1-16,0 1 16,0 0-1,-15 14-15,15-29 16,0 15-1,0 0-15,-14-1 16,14 1-16,0 0 16,-14 0-16,14-15 15,0-14-15,0 29 16,0 0-16,-15 14 16,1-14-16,14-1 15,0-13-15,-28-1 16,28 15-1,-15 0-15,15-1 16,0 1-16,0-14 0,0 13 16,0 1-16,0-15 15,0-13 1,0 13-16,0 15 16,0 0-16,0-15 15,0 1-15,0-1 16,0-14-16,0 29 15,29-43-15,-29 43 0,0-15 16,0-14-16,0 15 16,0 13-16,0 1 15,0 0-15,0-15 16,0 15-16,0 0 16,0-15-1,0 15 1,0 0-16,0-1 47,-14 15-32,14-14-15,-15 14 16,1 0 15,0 0-15,0 0-1,-1 0 1,1 14-16,0-14 16,-1 0-1,15 15-15,-14-1 16,0-14-16,0 14 16,-1 1-16,1-1 15,0 0 1,0 0-1,-1 1-15,-13-15 16,28 14 0,-14-14-16,-1 0 15,1 14-15,0-14 0,-1 0 16,1 0 0,0 0-16,0 0 15,-1 0 1,1 0-16,0 0 15,0 0-15,-15 0 0,15 0 16,-1 14-16,-27 1 16,13-15-16,15 0 15,0 0-15,-15 0 16,1 0 0,-1 0-1,15 0-15,-1 0 16,1 0-16,0 0 0,-29 0 15,15-15-15,13 15 16,1 0-16,-15 0 16,1 0-16,-15 0 15,15 0-15,13 0 16,1 0-16,0 0 16,0 0-16,-15 0 15,15 0-15,-1 0 0,-13 0 16,-1 0-1,-13 0-15,27 0 16,-13 0-16,13 0 16,-13 0-16,-1 0 15,1 0-15,14 0 16,-1 0-16,-13 0 0,-15 0 16,29 0-16,-1 0 15,-13 0-15,-1 0 16,15 0-16,0 0 15,-15 15-15,15-15 16,0 0-16,-15 0 16,-14 0-1,43 14-15,-28-14 0,14 0 16,-1 0-16,1 0 16,0 0-16,-1 14 15,1-14-15,0 0 16,0 14-1,-15-14 1,1 15-16,13-15 16,1 0-1,-14 0-15,-15 0 16,14 14 0,15-14-1,0 14-15,-15-14 16,15 0-16,0 0 15,-1 0-15,1 15 0,-15-1 16,1-14 0,-15 0-1,43 14-15,-28-14 16,28 14-16,-15-14 16,1 0-16,-14 0 15,13 0-15,1 0 0,-15 29 16,15-29-16,0 14 15,-15-14-15,15 0 16,-14 0-16,13 0 16,-13 0-16,13 14 15,1-14 1,-29 0-16,29 0 16,0 0-16,14 15 15,-29-15-15,1 0 16,13 0-1,1 0 1,-14 0-16,13 0 16,1 0-16,-14 0 15,-1 0 1,15 0-16,0 0 0,-15 0 16,15 14-16,-1-14 15,1 0-15,0 0 16,-29 0-16,15 0 15,13 0 1,1 0-16,-15 0 16,15 0-16,-29 0 0,29 0 15,0 0-15,-15 0 16,15 0-16,0 0 16,-15 0-16,15 0 15,0 0-15,-29 0 16,29 0-16,-1 0 15,1 0-15,0 0 16,-15 0-16,15 0 0,0 0 16,-15 0-16,15 0 15,0 0-15,-1 0 16,-13 0-16,14 0 16,-15 0-16,15 0 15,-15-14-15,15 14 16,-15 0-16,15 0 0,0 0 15,0 0-15,-1 0 16,1 0-16,0 0 16,0 0-16,-1 0 15,-13 0-15,13 0 16,1 0-16,0 0 16,0 0-16,-29 0 15,29 0-15,-1 0 16,-13 0-16,13 0 0,1 0 15,-14 0-15,13 0 16,1 0-16,-14 0 16,-1 0-1,15 0-15,0 0 16,-15 0-16,15 0 16,-1 0-16,-13 0 0,14 0 15,-1 0-15,-13 0 16,14 0-16,-1 0 15,-28 0-15,29 0 16,0 0-16,-15 0 16,1 0-1,14 0-15,-1 0 0,1 0 16,-14 0-16,13 0 16,-13 28-16,13-28 15,-13 0-15,14 0 16,-29 0-16,29 0 15,-1 0 1,1 0-16,0 0 16,-1 0-16,1 0 15,43 0 79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4:50:00.486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1381 0,'-93'19,"52"-12,0-1,-1-2,0-2,1-2,-15-2,-22 1,-493 1,479 12,-12 13,94-21,0 0,0 0,1 1,0 0,0 1,1 0,-1 0,1 1,0 0,1 0,0 1,0 0,0 1,-21 7,-6 11,35-25,0 0,0 0,0 0,0 0,0 0,1 0,-1-1,1 1,-1-1,1 1,-1-1,1 1,0-1,0 0,0 0,0 0,0 0,0 0,0 0,0-1,0 1,0-1,0 1,0-1,1 0,-1 0,0 0,0 0,0 0,1 0,0-1,317 0,-194 25,-34-10,15 27,98-3,-90-15,324-24,-431 0,0-1,0 0,0 0,-1-1,1 0,-1 0,0-1,0 0,0 0,0 0,0-1,-1 0,0-1,0 1,-1-1,0 0,3-4,-5 3,0 0,0 0,-1-1,0 1,0-1,-1 1,0-1,0 0,-1 1,0-1,0 0,-1 1,-1-8,1-18,1 30,0 0,0 0,1 0,-2 0,1 0,0 0,-1 0,1 0,-1 0,0 0,0 0,0 0,0 0,-1 1,1-1,-1 0,0 1,1 0,-1-1,0 1,0 0,-1 0,1 0,0 0,-1 0,1 0,-1 1,0-1,1 1,-1 0,0 0,0 0,0 0,0 0,-1 1,-169-24,150 24,13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5:01:46.56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23T06:39:16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61 65,'-21'-10'24,"21"10"-3,0 0 1,-8-18-18,8 18-9,-2-20-14,2 20-3,0 0 0,31-13-2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18T06:40:23.7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96 484 48,'0'0'18,"0"0"2,-22-7 0,22 7-5,-15-4-1,15 4-3,-19-6 0,19 6-3,-20-9 0,20 9-2,0 0 0,-16-14-1,16 14 0,0 0-1,0 0 0,0 0-1,0 0-1,0 0 0,0 0-1,0 0 0,30-10-1,-10 8 1,10 1-1,6-2 1,7 1 0,5-2 0,3 0 0,4-2 0,0 0 0,3-3 0,0 1 1,-1 1-1,0-1-1,-4 3 1,4 0-1,-2 1 0,-1 1 1,-3-2-1,-1 2 1,-5-1 0,-2-1-1,-7 2 1,-5-1-1,-8 2-1,-8-1-1,-15 3-2,0 0-4,0 0-3,-6 18-9,-11-7-10,2 3 1,-5-3 1,5-1 0,-8-10 3</inkml:trace>
  <inkml:trace contextRef="#ctx0" brushRef="#br0" timeOffset="667">-1 752 66,'0'0'23,"0"0"-1,0 0 1,21 1-2,-6-8-12,10 1-1,1-5-1,13 3-1,-2-4 0,12 3-1,-3-3-1,9 3 1,2 0-2,6 2 0,-2 2-1,3 4-1,2-1 0,-4 2-1,5 2 0,-4-1 0,-2 1-1,-6-2 0,0 0 0,-5-3-2,-1 0-2,-10-8-13,-8-5-10,-3 3 1,-14-11 0,-7 3-3,-14-9 3</inkml:trace>
  <inkml:trace contextRef="#ctx0" brushRef="#br0" timeOffset="1208">763 5 78,'0'0'23,"0"0"-2,0 0 1,0 0-12,18-6-3,-3 7-2,5-1 0,6 2-2,2-1 0,6 1 0,1-1 0,5 2 1,-3-1-1,4 2 0,-6 0 0,1 2 0,-6 2-2,-5 1 0,-2 3-1,-5 5 0,-8 10-1,-6 7 1,-7 9-1,-7 8 0,-5 5 1,-4 5 0,-10 5 0,0 2 0,-6-6 1,-2 1 1,-2-10-1,0 1 1,1-10-1,0-4 1,1-10-1,0-8-1,1-4-3,2-12-1,7 2-7,-1-8-8,4-5-9,7 4 1,4-7 0,13 8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31T06:18:44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619 41 22,'0'0'16,"0"0"1,0 0 1,0 0-2,0 0-3,0 0-2,0 0-3,0 0-2,0 0-1,-12-5-2,12 5 0,0 0 0,-15-13-1,15 13 0,-11-9 0,11 9 0,-16-7-1,16 7 0,-19-3 1,19 3-1,-22-1 0,22 1 1,-23 0-1,23 0 0,-22-2 0,22 2 0,-20-2 0,20 2-1,-21 0 1,21 0 0,-19 5-1,19-5 1,-20 6-1,9-2 1,11-4-1,-20 8 1,20-8-1,-15 4 1,15-4 1,-12 1-1,12-1-1,0 0 1,-14 1 0,14-1-1,0 0 0,-15 9 0,15-9 0,-13 12 0,13-12 0,-16 14 0,16-14 0,-16 18 0,16-18 0,-14 22 0,6-11 0,1 1 0,0 1 0,0 0 0,1 2 0,-2-1 0,3 3 0,-1 0 0,-1-1 0,1 5 0,-1-1 0,2 2 0,-1 0 0,1 0 0,-2 1 1,2 0-1,-1 2 0,-2 0 1,1 4-1,-2-1 1,3 1 1,-2 2-1,1-1 0,-1-3 0,1 0 0,2 0 0,1-3 0,2 1-1,0-2 0,2 0 0,2-1 0,-1 1 0,2 1 0,0-1 0,0 2 0,-2-1 0,2 3 0,-2 1 1,-1 2-1,0 2 0,-1 1 0,0 2 0,-2 1 0,2 1 0,-2-2 0,1 0 0,-2-2 0,1 0 0,1-1 1,-2 2-1,1-5 1,2 4 0,0-4 1,-1 3-1,4-1 0,-1 1 0,0-1 0,2-2 0,-2 1-1,0-2 1,1-1 0,0 0 0,1-1-1,-2-2 1,2 0 0,0 1 0,1 0 0,0 0 0,-1 1-1,1 0 1,0-1 0,-1 2-1,0-1 1,0 1-1,-2-1 1,0-1-1,0 0 1,1-1-1,-2-1 1,1-1 0,-1-1 0,0-2-1,0-4 1,3 2 0,-2-4 0,1 0-1,-2-13 0,4 20 0,-4-20 0,7 20 1,-7-20-1,5 19 0,-5-19 0,2 19 1,-2-19-1,3 18 0,-3-18 0,0 14 0,0-14 0,3 12 0,-3-12 0,5 11 0,-5-11 0,9 12 0,-9-12 0,9 11 0,-9-11-1,11 12 1,-11-12 0,12 9 1,-12-9-1,0 0 0,17 5 0,-17-5 0,14-1 1,-14 1-1,16-4 0,-16 4 0,20-1 1,-20 1-1,24 0 0,-24 0 0,23 2 0,-23-2 0,23 2 0,-10-4 0,0 0 0,1-1 0,-2 1 0,3-2 0,0 1 0,2 1 0,-3-1 0,2 0 0,0 1 0,-1-2 0,1 0 1,-2-1-1,0 1 0,0 2 0,0-2 0,-1 2 0,1 2 0,-1 2 1,-1 0-1,2 1 0,-1 1 0,0-2 0,1 1 1,-1-1-1,-2 0 0,2-1 0,1-1 0,-2 0 1,-1 0-1,2 0 0,0-1 0,0 2 1,1-1-1,2 0 0,-2 0 0,2 1 0,2 2 0,-1-1 0,1 2 0,-2-1 0,0-1 0,0 1 0,1 0 0,-2-3 0,0 0 0,2-3 0,1-1-2,1-1-1,6 0-5,-2-4-13,0-1-9,2 4 0,-9-1-1,1 7 0</inkml:trace>
  <inkml:trace contextRef="#ctx0" brushRef="#br0" timeOffset="4855">250 2342 40,'0'0'18,"0"0"0,0 0 2,0 0-6,0 0-3,-14-1-1,14 1-2,0 0-2,0 0-1,-8 11-2,8-11 1,-4 14-2,4-14 1,-2 21 0,-1-8-1,3 1 1,-1 1-1,1 3 1,-1 0-1,1 0 0,-2 0-1,2 0 1,-1-3-1,0 5 0,-1-4 0,2 1-1,0 1 1,-1 1-1,0 1 0,1 0 1,-1 1-1,-1-3 0,0 1 1,0-1-1,0-1 1,1-1 0,-2-2-1,0 2 1,2-2-1,-1 1 1,-1 0-1,0 0 0,1 0 0,-1 1 0,1-1 0,-2-1 0,0 0 1,1 2-1,0-2 0,-1 0 1,0 3-1,1-2 1,1 1-1,-2 1 1,1-1-1,-1 1 0,2-3 0,-1 3 0,2-3 0,-2 0 1,2 1-1,0 0 0,0 0 0,1-1 0,-2 0 0,1 0 0,0-1 0,-1 0 1,1 1-1,-1 0 0,-1 2 0,0-1 0,0 3 0,-1 1 0,0 2 0,-1 1 0,1 1 0,-3 0 0,1 3 0,-1-1 0,1 1 0,-2 2 1,1-2-1,0 2 0,1-2 0,-1 1 0,2-3 0,0 1 0,1-2 1,2-1-1,-1-1 0,2 0 1,-2 3-1,4-2 0,-1 1 0,3 2 0,0-2 0,0 1 0,1 1 0,1-1 1,1-2-1,-1 2 0,1-1 0,1 0 0,-2 2 0,0-1 0,-1-1 0,1 1 0,0 0 0,0-2 0,0 0 0,1 0 0,-1-2 0,0-2 1,-1 1-1,2-2 0,-2 0 0,1-3 0,-1 0 0,1-1 0,-5-13 0,10 22 1,-10-22-1,11 22 1,-11-22-1,9 21 0,-9-21 0,9 21 1,-9-21-1,7 19 0,-7-19 0,6 18 0,-6-18 0,7 17 0,-7-17 0,9 18 1,-9-18-1,9 19 0,-9-19 0,11 18 0,-11-18 0,7 14 0,-7-14 0,0 0 0,9 14 0,-9-14 1,0 0-1,12 12 0,-12-12 1,0 0-1,15 13 0,-15-13 1,14 11-1,-14-11 0,16 13 1,-16-13-1,15 12 0,-15-12 1,14 7-1,-14-7 0,15 6 1,-15-6-1,14 2 1,-14-2-1,15 7 0,-15-7 1,16 6-1,-16-6 0,15 6 0,-15-6 0,16 4 1,-16-4-1,15-2 0,-15 2 0,20-5 0,-20 5 0,19-7 1,-19 7-1,20-4 0,-20 4 0,18-1 0,-18 1 0,17 1 0,-17-1 0,17 0 1,-17 0-1,15 3 0,-15-3 0,20 4 1,-9 0-1,1-4 0,-12 0 0,22 3 1,-11-1-1,1-2 0,-12 0 0,18-4 0,-18 4 0,18 0 0,-18 0 0,18 0 0,-18 0 0,18 0 1,-18 0-1,18-1 0,-18 1 0,17-6 0,-17 6 1,16-5-1,-16 5 0,20-4 0,-8 8 1,0-2-1,2 3 0,-2-3 0,1 3 1,-13-5-1,21 8 0,-21-8 0,16 1 0,-16-1 0,11 0 0,-11 0 0,13-2 0,-13 2 1,17-3-1,-5 5 0,2-1 0,0 0 0,1 0 0,1 2 0,-2 0 0,0-2 0,-2-1 0,-12 0 0,18-1 0,-18 1 0,14-2 0,-14 2 0,14-1 0,-14 1 0,18 4 0,-3-2 0,1 1 0,2 1 0,1-3 0,2 2 0,-1-5 0,2 1-1,-1-3 1,-3 2-2,1-2-2,5 4-4,-6-1-12,0-2-10,3 7 2,-8-5-2,3 4 0</inkml:trace>
  <inkml:trace contextRef="#ctx0" brushRef="#br0" timeOffset="9105">439 4669 15,'-10'-11'11,"10"11"3,0 0-1,0 0 3,0 0-2,0 0-1,0 0-2,0 0-2,0 0-1,-12 2-1,12-2-1,0 0 0,0 0-2,0 0 1,-14 7-1,14-7-1,0 0 1,0 0-2,-10 13 1,10-13 0,0 0-1,-8 11-1,8-11 1,0 0-1,-8 17 0,8-17 1,-6 11-1,6-11 0,-8 15 0,8-15 0,-8 15 0,8-15 0,-9 19-1,4-7 1,-1 1 0,1 1 0,0 0-1,-3 1 1,0 1 0,-1-1-1,3 0 1,-3 1-1,1 1 1,-1-1-1,1 1 1,2 0 0,1 2-1,-2-2 1,2 1 0,0 1-1,0 0 0,-2 0 0,2 1 1,-1-1-1,1 0 0,-2 3 0,2 0 1,0 0-1,0 0 1,0-1-1,1 0 0,0 1 1,-1-2-1,1 1 0,0-3 0,2 0 0,-1 1 0,-2 1 1,2-2-2,1 1 2,-1-1-2,1 0 2,-1 1-2,0-1 1,1 0 0,-1-1 0,-1-1 0,2 1 0,1 0 0,-3 1 0,1 0 0,2 0 0,-2 0 0,2 1 0,0 0 1,-1 0-1,1 1 0,-1 0 0,-1 0 0,-1 0 0,2 1 0,-2-1 0,0 1 0,0 1 0,-1-1 0,1-1 0,0 0 0,0-1 1,0 1-1,0-2 0,2 0 0,-2-3 0,0 1 0,0-1 0,2-1 0,-1 1-1,1 1 1,-1-1 0,0 3 0,2-1 0,-1 2 0,-1-1-1,0 0 1,1 3 0,-1-1-1,1 0 1,-1-2-1,1-1 1,-1 1-1,2-1 1,1 2-1,0-2 1,0 0 0,0 1 0,1 0 1,-1 1-1,1-2 0,-1 1 0,0-3 0,2 0 0,-2-1 0,1 1 0,0-1 1,0-1-1,2 2 0,1 1 0,0-2 1,0-1-1,-1 2 1,3-3-1,-3 1 1,1-2-1,0 1 1,-4-12-1,7 18 1,-7-18-1,5 18 0,-5-18 1,5 16-1,-5-16 0,4 16 1,-4-16-1,6 16 0,-6-16 1,9 18-1,-9-18 0,9 20 0,-9-20 0,12 18 0,-12-18 0,10 13 0,-10-13 0,10 11 0,-10-11 0,12 9 0,-12-9 0,12 10 1,-12-10-1,12 11 0,-12-11 0,16 11 0,-16-11 0,14 12 1,-14-12-1,13 9 0,-13-9 0,0 0 0,14 7 1,-14-7-1,0 0 0,13 8 0,-13-8 0,11 5 0,-11-5 1,12 7-1,-12-7 0,14 4 0,-14-4 0,13 5 0,-13-5 0,15 4 0,-15-4 0,16 3 0,-16-3 0,15 4 0,-15-4 0,16 3 0,-16-3 0,14 2 0,-14-2 0,13 3 0,-13-3 0,15 1 0,-15-1 0,14 3 1,-14-3-1,15 2 0,-15-2 0,12 3 0,-12-3 0,11 3 0,-11-3 0,0 0 0,15 5 0,-15-5 0,12 2 0,-12-2 0,13 3 0,-13-3 0,14 2 0,-14-2 1,14 3-1,-14-3 0,12 4 0,-12-4 0,0 0 0,15 4 0,-15-4 0,13 3 0,-13-3 0,15 4 0,-15-4 0,21 5 0,-21-5 0,19 7 0,-19-7 0,17 4 0,-17-4 0,14 2 0,-14-2 0,12 2 0,-12-2 0,14 0 0,-14 0 0,19 2 0,-6 1 0,0 1 0,2-1 1,-2 3-1,0-3 0,0 1 0,-13-4 0,19 7 0,-19-7 0,16 1 0,-16-1 0,18 0 0,-18 0 0,23 1 0,-8 2 0,1 1-1,-1 0 1,-1-2-1,0 2 2,-1-1-2,-13-3 1,20 3-1,-20-3 1,16-3 1,-16 3-1,17-6 1,-17 6-1,22-3 1,-9 3-1,0 1 0,2 3 0,-1-2-1,2 2 1,-2 0 0,3 1 0,-1-1-1,0-3 1,-1-2 0,-1 0 0,0-2 0,-1 1 0,1-2 0,-14 4 0,22-8 0,-9 7 0,1 1 0,1 0 0,-1 1 0,3-1 1,-2 0-1,1 0 0,-1 0 0,0 0 0,-2-3 0,1 2 0,-1-1 0,1-1 0,1 2 0,-4-4 0,3 2 1,-1-1-1,-1 0 1,1 0-1,-2 2 1,1-2-1,-1 1 1,1 2-1,0 0 1,-12 1-1,20-1 0,-20 1 0,19-2 0,-19 2 0,20-1 0,-20 1 0,20 1 0,-20-1 0,21 2 0,-21-2 0,17 6-1,-17-6 1,15 4 0,-15-4 0,0 0-1,0 0 0,13 10-1,-13-10-1,0 0-2,0 0-13,0 0-11,0 0 0,0 0 1,0 0-2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31T06:17:18.5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372 1678 11,'0'0'12,"17"-5"0,-17 5-2,16-9 0,-16 9 0,20-13 0,-8 5 1,2 2-2,1-3 0,0 4-2,-1-2 0,3 4-3,1-1 0,4 2-2,0 0 0,2-1 0,3 0-1,-1-1 1,5-1 0,-4-1 0,3 0 1,-3 0-1,0 0 0,-1 3 0,0 0 0,1 2-1,-2 0 0,2-2 0,0 2 0,0-3 1,3 0-1,0-2 0,1-2 0,0-1 0,4 1-1,-3-1 1,4 2 0,3-2 0,-3 2-1,3 1 1,-1 3 0,-2-1 1,0 2-1,1 0 1,-2 1-1,-3 0 0,3 0 0,-4-1 0,3 1 0,-1-1-1,0 2 1,0-2-1,1 4 0,-3-1 1,1 3-1,1-1 1,-2 0-1,-1 2 1,2-2-1,-2 2 1,2-3-1,2 1 1,-1-3 0,4 0-1,0 1 1,2-2 0,0 2 0,-2-1-1,1 2 1,-2-1-1,0 3 1,-2 0-1,0-1 1,-1 0-1,2 0 0,0-3 1,2 1-1,0-2 0,1-1 1,-1 1-1,2 0 0,-1 1 1,-1 1-1,1 0 0,-2 2 0,3-1 0,-2 1 1,5-2-1,-2 0 0,1-1 0,2-1 0,0 0 0,1 0 0,1-2 0,0 2 0,-2 0 0,2 1 1,-1 0-1,0 0 0,2 1 0,0 1 0,0 0 0,0-1 0,5 0 1,-1 0-1,3 1 0,0-2 0,2 0 0,-2 0 0,0 1 0,-3-1 1,1 1-1,1 1 0,-3 0 0,1 1 0,1 1 1,1-1-1,1 3 0,2-1 0,1-1 1,2-1-1,0 1 1,3-1-1,-1-2 0,-1 0 1,2 1-1,-1-1 0,-3 1 0,-2 2 0,1 0 1,-3 1-1,-1 0 0,0 2 0,-1-2 0,0 1 0,2-2 0,-1 0 0,0 0 0,-2-2 1,-1 1-1,0 0 0,-5-1 0,-3-1 0,-1 2 0,0 0 0,-4-2 0,0 0 0,1-2 0,-1-2 1,1-1-1,1-1 0,-4-1 0,1-2 0,-1 2 0,-1-1 0,-1 1 0,-2 1 0,-3 1 0,2 0 0,-1 0 0,-3-1 0,-1 1 0,1 1 0,-2-1 0,-2 1 0,-2 1 0,-2-1 0,-1 2 0,-2-1 0,-1 2 0,0 0 0,-13 0 0,21 2 0,-21-2 0,20 0 0,-20 0 0,18-2 0,-18 2 0,17 2 0,-17-2 0,18 0 0,-6 1 0,-12-1 0,23 1 0,-8 1 0,-1-2 1,3 1-1,-2-1 0,5 0 0,-6-1 0,7-1 0,-5 1 0,2-2 0,3 1 0,-1-1 0,0 1 1,2 0-1,2 1 0,-1 1 0,0 0 0,1 1 0,0 2 0,1 0 0,-2-1 0,0 2 0,-1 0 0,-1-2 0,0 1 0,-2 0 0,-2-1 0,-1 1 0,-2-2 0,-1 0 0,0 2 0,-2-2 0,-11-1 0,21 6 0,-21-6 0,19 6 0,-19-6 0,19 3 0,-19-3 0,15 4 0,-15-4 0,13 3 0,-13-3 0,12 1 0,-12-1-1,0 0 1,15 3 0,-15-3 0,0 0 0,12 4 0,-12-4 0,0 0 0,0 0 0,13 2 0,-13-2 0,0 0 0,0 0 0,14-4 0,-14 4 0,0 0 0,13-5 0,-13 5 0,0 0 0,12-4 0,-12 4 0,0 0 0,0 0-1,0 0 1,13-1 0,-13 1 0,0 0 0,0 0 0,16-1 0,-16 1 0,12 0 0,-12 0 0,13-2 0,-13 2-1,0 0 0,12 0 0,-12 0-2,0 0-2,0 0-6,0 0-12,0 0-6,0 0 0,-18-16-1,18 16 2</inkml:trace>
  <inkml:trace contextRef="#ctx0" brushRef="#br0" timeOffset="2619">4130 0 28,'0'0'17,"0"0"-1,0 0-2,0 0-2,0 0-4,16 9-2,-2-4 0,3 3 1,5 0-1,3 1-1,0-1 0,5 4-1,1-2 0,4 3-1,-1-1 0,6-1-1,-1-2 0,4 1 0,3-1 0,5-1-1,2-2 0,2 0 0,1-1 0,2-3 0,4 1-1,3-2 1,0-2 0,2 0 0,2-3 0,1 1 1,2-2-1,1 2 0,-5 0 0,0 1 0,-4 1 2,0 0-2,-2-1 0,-1 1-1,-3-1 1,0 0-1,-1 0 1,0 1-1,1-1 0,-2 4 0,-3-1 0,-2 3 1,-1-1-1,-1 3 0,-1-1 1,-2 1-1,-4 1 1,0-2-1,-1 0 1,-1 1-1,-2-2 0,-2 1 1,0 3-1,-2-2 2,-2 2-2,-1-2 2,-1 3-1,-1 2 1,-3-1-1,1 1 1,-3-2 0,0 4-1,-1-3 1,0 5-2,-1-5 2,-1 1-2,-3 0 1,1-1-1,1 0 0,-1-1 0,1 0 0,0-1 0,0-1 0,1 1 0,-1 1 0,1 1 1,-2 2-1,1 2 0,-1 3 0,-1 1 1,0 2-1,-1 3 0,1 2 1,-1-1-1,-1 3 0,-1 1 0,1 2 0,-3 0 0,0 2 1,-2 2-1,0 2 1,-1 1-1,-3 0 1,-1 1 0,-1 5-1,-1-1 1,-4 0 1,0-1-1,-4-1 0,0 0 0,-2-3 0,-1 0 0,0-6 0,0-3-1,2 0-1,-1-2 0,3-2 0,-1-3-2,5 2-4,-3-8-13,2-15-11,1 13 0,-4-27 0,5-7-1</inkml:trace>
  <inkml:trace contextRef="#ctx0" brushRef="#br0" timeOffset="4247">59 820 49,'0'0'22,"0"-19"1,0 19-4,0-11-5,0 11-5,1-18-2,2 5-2,3 0-1,3 0-1,3-1 0,2 1-1,3 4 0,0-1-1,1 5-1,-1 0 0,0 4 0,-17 1 0,23 9-1,-23-9 0,8 23 1,-9-7-1,-9 4 1,1 1 0,-5 4 0,1-2-1,-4 0 1,1-3 0,-1-3 0,4-4 0,4-2 0,9-11 0,-16 12 0,16-12 0,0 0 1,-13 5-1,13-5 0,0 0 1,0 0-1,0 0 1,-11 10-1,11-10 1,0 0-1,-7 13 1,7-13-1,0 0 1,0 0 0,0 0 0,-2 13 0,2-13 1,0 0 0,0 0-1,0 0 0,0 0 1,0 0-2,0 0 1,0 0-1,0 0 0,0 0 0,-7 14 0,7-14-1,-8 12 1,8-12 0,-9 11 0,9-11-1,0 0 1,0 0-1,-9 12 1,9-12 0,0 0 0,0 0 0,0 0 0,17-3 0,-17 3 0,21 0 1,-3 0-1,1 1 0,2 1 0,1 0 0,1 1 0,-1 1 0,2-2-1,-4 1-1,-3 1-2,-4-4-10,-13 0-11,22-2-2,-22 2 0,12-13 0</inkml:trace>
  <inkml:trace contextRef="#ctx0" brushRef="#br0" timeOffset="8636">370 1701 11,'-2'14'15,"2"-14"1,0 0 0,-2 14-5,2-14 0,2 13 0,-2-13-3,3 17-1,-3-17 0,0 19-1,0-19 0,-5 20-1,1-8-2,1 2 1,-4 2-1,3-1 1,-3 4-1,3 2 0,0 2 0,2 2-2,-1 2 2,2 3-2,2-1 0,-1 2-1,2 1 0,-1 0 0,0 3 0,-1-1 1,0 3-1,0 3 1,0 1 0,-1 4 0,0-1 0,-2 2 0,2-3 0,1 2 0,-2-1 0,1-1 2,1-3-3,1-1 1,1-2-1,0-1 0,1 0 0,-1-1 0,0 1 0,-1-1 0,0 3 0,1 1 0,-1 2 1,-1 1-1,-3 1 0,2-1 1,-2 0-1,1 0 0,-1 1 0,1-2 1,-1-2-1,1 1 0,0 1 2,1 0-2,0 0 2,-1 0-1,1 2 0,0 0 0,-2-1 1,2 3-1,-2 0-1,3 0 0,-1 4 1,1-1-1,0 2 0,1 2 1,1 0-1,-1 0 0,1 0 1,0-3-1,0 1 1,1-1 0,0-3-1,-1 0 1,1-1 0,-2 1-1,0-3 0,1 5 0,-2-2 0,1 0-1,0 2 1,-1 0 0,1 0-1,-1-1 1,3-1-1,-2-2 1,1 2-1,-1-4 1,0 2 1,-1-2 0,2 1 0,-2-1-1,1 0 1,0 0 0,2-1 0,-2 3-1,2-3 0,-1-3 0,1 5 0,-1-3 0,0 1 0,-1 0 0,0 0 0,-1-2 0,2 2 0,-2 0 0,-2-1 0,2-1 0,-1-2 1,0 0-1,-1-1 1,1 0-1,1 0 0,-3-1 0,3 0 1,-3 0-1,1 2-1,0-3 2,-1 2-1,1-1 0,-2 2-1,1-1 1,0 0 0,0 0 0,0-2 0,2 1 0,-3 1 0,1 0 0,1-2 0,0 2-1,1 0 1,0 3 0,-1-3 0,1-1 0,1 0 0,1 1 0,2-3 0,-2 2 0,2-3 0,0-1 0,0 2 0,1 0 0,0 3 0,-1 1 0,-2 2 0,2-1 1,-3 2-1,1 1 0,-1 0 0,0-1 1,-1 0-1,-1-2 0,1-1 1,0 0-1,-2 2 1,1-1-1,0-1 0,0-1 0,0 0 0,0-1 0,1-1 0,-1 1 0,1-3 0,-2-1 0,1 2 0,-1-1 0,-1 3 0,2-1 0,-2 4 0,0-2 0,1-1 0,1 3 0,-1-2 0,2 1 0,0-1 0,-1-1 1,1 4-1,0 1 0,-1-2 0,2 2 0,0 1 0,0 1 0,0 2 0,-1 1 1,1-1-1,-1 4 0,0 2 1,-1 0-1,0 1 1,0 2 0,1-3-1,0-2 1,-1 1-1,4 0 0,-2-4 0,1 0 0,0-2 0,1-1 0,-2-1 0,1 0 0,0-2 0,1-2 0,0 0-1,-1-1 1,3 1 0,-1 1 0,-1-1 0,0 0 0,0 0 0,0 0 0,-2 0 0,1-1 0,0-2 0,-1-1 0,2-2 0,-1-1 0,1 0 0,0-1-1,0 0 1,0-1-1,-1-1 1,1 1-1,0-2 1,-1 1-2,2-4 2,-2 0 0,2 0 0,-2 0 0,0 0 0,-1-1 0,0 2 0,0-1 0,-1 0 0,0-1 0,-1 1 0,1 0 0,-3 1 0,1 0 0,0 1-1,-1 0 1,0 3 0,0 0-1,-1-1 1,1-2-1,0 1 1,1-2 0,0 0-1,0-1 1,0-2 0,1 0 0,0 1 0,0-2-1,1 1 1,-2-1 0,2-1 0,-1-1-1,1 0 2,0-1-2,0-3 1,1 0 0,0-2 0,0-12 0,0 18 0,0-18 0,1 13 0,-1-13 0,0 0 0,2 14 0,-2-14 0,0 0 0,4 11 0,-4-11 0,0 0 0,0 0 0,7 14 0,-7-14 0,0 0 0,0 0 0,0 0 1,9 12-1,-9-12 1,0 0-1,0 0 1,13 10-1,-13-10 1,0 0-1,13 6 0,-13-6 1,0 0-1,14 8 0,-14-8 1,14 7-1,-14-7 0,14 7 0,-14-7 0,19 9 0,-19-9 0,22 9 0,-11-5 0,1 0 0,1 0 0,2-2 1,1 1-1,-1-2 0,4 0 0,0 1 0,2-2 0,1 1 0,0 0 1,-2 2-1,2-1 0,0 2 0,-1 0 0,-1 0 0,-2 1 0,0-1 0,0-2 0,-1 2 0,-2-1 1,1-1-1,1 1 0,-2-2 0,-1 2 0,2-2 0,-1 0 0,0 1 0,3-2 0,0-2 1,-1 2-1,2-2 0,1-1 0,0 1 0,1-1 1,0-1-1,-2 0 0,1-1 0,0 0 0,0 0 0,0-3 0,0 2 0,1-2 0,-1 1 0,0 0 0,-1 1 0,-1 1 0,0 0 0,0 2 0,-2-1 0,0 3 0,-1 0 0,1-2 0,-1 2 0,3-2 0,-2 2 0,1-2 0,-1 1 0,3-1 0,-3 2 0,3-3 0,-1 2 0,-2-2 0,4 1 1,-2-1-1,1 2 0,1-2 1,1 0-1,-2 0 0,2 2 1,-2-1-1,1-1 0,2 2 0,1-1 1,-1-1-1,1 3 0,0-2 0,1 3 0,0-1 0,2 1 0,-1 0 0,-1 1 0,2 1 0,2-1 0,0 1 0,2 1 0,1 0 0,0-1 0,4 1 0,0-1 0,2 0 1,2-1-1,0 0 0,2-1 0,1 0 0,1 0 0,1 0 0,0 0 0,0 0 0,0 0 0,0 1 0,0-1 0,1 2 0,2-2 0,-1 0 0,1 1 0,2-1 1,0 1-1,2 2 0,0-2 0,0 0 1,1 2-1,-2-2 0,1-1 0,2 0 0,0-1 0,-1-2 0,2 1 0,2-2 0,-1 1 0,4 0 0,0-1 0,1 1 0,-1-1 0,3 2 0,-1-2 0,0 1 1,1 1-1,-1-2 0,0 3 1,-2-2-1,0 3 0,-1-1 1,0 1-1,2-1 1,1 1-1,-2-2 1,3 2 0,-1-1-1,1 0 1,-2-1-1,2 1 1,-3 1-1,0-1 0,-2 0 0,0 1 0,1-3 0,-1 2 0,4-1 0,-2 0 0,1-2 0,-1 1 0,1 0 0,-1-1 0,-3 1 0,0 1 0,-3-1 0,-3 1 0,-3 2 0,0-2 0,-3 4 0,0-2 0,-2 1 0,1 0 0,-4-1 0,1 1 0,0 1 0,0-2 0,0 1 0,-2-1 0,-1 1-1,-2 0 1,-1 1 0,-3-1 0,-1 0 0,-4 1-1,-2 0 1,0-1 0,-2-1 0,0 0-1,-2 0 1,1-1 0,1 1-1,-1-2 1,1 0 0,-3 0 0,1 0 0,-2 1 0,0-1 0,-3 0 0,0 0 0,-4 1 0,1-2 0,0 0 0,-1 0 0,-11 3 0,20-6 0,-20 6 0,18-6 0,-18 6-1,17-5 1,-17 5 0,15-7 0,-15 7 0,18-7 0,-18 7 0,20-8 1,-20 8-1,18-8 0,-18 8 0,18-6 0,-18 6 0,16-4 0,-16 4 0,12-1 0,-12 1 0,0 0 0,15 0 0,-15 0 0,0 0 0,0 0 0,0 0 0,14-1 0,-14 1 0,0 0 0,0 0 0,0 0 0,0 0 0,0 0 0,0 0 0,0 0-1,0 0 1,0 0 0,0 0 0,0 0 0,12-2 0,-12 2 1,0 0-1,0 0 0,11-1 0,-11 1 0,0 0 0,0 0 0,0 0 0,0 0 0,0 0 0,0 0 0,0 0 0,0 0-1,13-1 1,-13 1 0,0 0 0,0 0 1,0 0-1,0 0 0,13-3 0,-13 3 0,0 0 0,0 0 0,0 0 0,0 0 0,0 0 0,0 0 0,0 0 0,0 0 0,0 0 0,0 0 0,0 0 0,0 0-1,0 0 0,0 0-2,0 0 0,0 0-4,0 0-6,0 0-16,7-15 0,-9-1 0,7 0 0</inkml:trace>
  <inkml:trace contextRef="#ctx0" brushRef="#br0" timeOffset="16089">9 3215 17,'0'0'22,"0"0"0,0 0 3,0 0-5,0 0 1,0 0-7,0 0-3,-12-6-3,12 6-1,0 0-2,0 0-1,4-17-1,-4 17-1,11-19-1,1 8 0,4 0 0,0-1-1,6-2 1,2 5-1,-1 0 0,-1 5-1,0 4 0,-5 3 0,-4 9 0,-5 3 0,-6 9 0,-6 2 0,-2 5-1,-8 1 2,-1 0-1,-1-1 1,-1-6 0,0-3 0,8-5-1,0-6 2,9-11-1,0 13 0,0-13 0,19 4 0,-5-2 0,3 2 1,-1 0-1,1 2 0,-4 1 0,1 3 1,-8 3-1,-3 1 0,-3 5 2,-9 0 0,0 5 0,-7 0-1,2 0 2,-4 1-1,-2-4 2,4 0-1,-4-8 0,10 0 0,-6-8 0,16-5 0,-20 1-1,20-1-1,-13-12-1,13 12-2,-9-15-4,9 15-9,-10-19-17,10 19 2,0 0-1,7-12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31T23:17:29.1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1326 46 5,'0'0'7,"0"0"0,0 0 0,0 0 1,-16 5 1,16-5 1,0 0 1,0 0 0,-20 3 0,20-3-3,0 0-1,0 0-2,-20-3-1,20 3-1,0 0 0,-17-4 0,17 4-1,-16-1 1,16 1-1,-18-2 1,18 2 0,-21-1 0,21 1 0,-21-5-1,21 5 0,-21-3 0,21 3 0,-21-5-1,21 5 1,-21-3 0,21 3-1,-20-2 1,20 2 0,-23 2 0,23-2 0,-26 4-1,26-4 0,-25 5-1,25-5 1,-21 2 0,21-2-1,-18 1 1,18-1 0,0 0-1,-17-1 1,17 1-1,0 0 0,-15 0 0,15 0 0,0 0 0,-14 0 1,14 0-1,0 0 0,-20-3 0,20 3 0,-16-2 0,16 2 0,-21-5 0,21 5 0,-22-3 0,22 3-1,-27-8 1,27 8 0,-28-8 0,28 8 0,-24-6 0,24 6-1,-26-4 1,26 4 0,-22 2 0,22-2 0,-21 5 0,21-5-1,-19 5 1,19-5 0,-19 3 0,19-3 0,-21 1 0,21-1 0,-20 2 0,20-2 0,-20 5 0,20-5 0,-25 5 0,25-5 0,-22 6 0,22-6 0,-23 6 0,23-6 0,-22 5 0,22-5 0,-19 3 0,19-3 0,-16 5 0,16-5 0,-16 4 0,16-4 0,-16 4 0,16-4 1,-18 4-1,18-4 0,-21 4 1,21-4-1,-27 7 1,11-2-1,0-1 2,-2 3-2,0 1 1,1 1-1,-3 1 2,6 0-2,-2-2 1,16-8-1,-24 20 2,24-20-1,-16 23 0,16-23 1,-15 21-2,15-21 0,-9 22 0,9-22 1,-15 24-1,15-24-1,-14 26 1,7-12-1,7-14 1,-13 30 0,7-15 0,1 1 0,-1 0 0,2 0 0,0 3 0,0-1 0,-2-1 0,1 2 0,0-1 0,2 1 0,-2 0 0,2 1 0,-3-1-1,1 0 1,2 0 0,-1 0 0,0 2 0,-1-2 0,0 4 0,0-1 0,2 2 0,0 0 0,0 2 0,-1-1 0,3 3 0,-1-3-1,1 1 1,1-1 0,-2-1 0,2 0 0,-2 1 0,1-1 0,1-2 0,0 0-1,0 1 1,0-1 0,0 1 0,0-1 0,-2 4 1,2-2 1,-1 1-1,-1 2 0,0 1 0,1-1 0,-1 0 1,-1 2-1,1-5-1,1 5 0,-3-4 0,3 1 0,1 1 0,-2-3 0,4 3 0,-2-4 0,1 2 0,3-1 0,-1 0 0,2 0 0,0-1 0,1-1 0,2 0 0,-2-2 0,2 0-1,0-5 1,-1-1 0,-7-14 0,13 24 0,-13-24 0,6 18 0,-6-18 0,0 0 0,11 21 0,-11-21 0,0 0 0,13 17 0,-13-17 0,15 13 0,-15-13 0,14 13 0,-14-13 0,16 16 0,-16-16 1,16 18-1,-16-18 0,13 17 1,-13-17-1,13 18 1,-13-18-1,10 16 1,-10-16 0,11 17-1,-11-17 1,13 20 0,-13-20 0,13 22-1,-13-22 1,17 22-1,-17-22 0,16 24 0,-16-24 1,18 21-1,-18-21 1,18 18-1,-18-18 0,14 14 1,-14-14 0,15 11-1,-15-11 0,0 0 1,20 16-1,-20-16 0,15 12 0,-15-12 0,18 12 0,-18-12 0,20 12 0,-20-12 0,23 9 0,-23-9 0,26 11 0,-12-9 0,0 1 0,1 0-1,-1-1 0,1 0 0,-1-4-3,1 2-10,-1 0-15,-14 0 1,11-16-1,-19-3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8:05:06.91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356 0 0,'23'0'157,"-1"0"-142,0 0 1,1 0 15,-1 23 0,0-1-15,0 0 0,1 0 15,-23 1-16,22-23 1,0 0-16,-22 22 16,45-22-1,-23 22-15,-22 1 16,22-1 0,1 0-16,-1 0 15,-22 1 1,22-1-1,0 0 1,1-22 0,-23 23-16,22-23 15,-22 22 1,22 0-16,-22 0 16,23 1-1,-23-1-15,22 0 16,-22 1-1,22-1-15,-22 0 16,0 0 0,0 23-16,22 0 15,-22-23 1,0 0-16,23 0 31,-23 1-31,22-1 31,-22 22-31,22-21 16,-22 21-16,0 1 16,23-45-1,-23 22-15,0 0 16,22 1 0,-22 44-16,0-23 15,0 23 1,22-45-16,0 1 31,-22-1 0,0 0-31,23 0 32,-1-22-1,-22 23 250,0-1-265,0 0-16,0 23 15,0-23 1,0 0-16,0 1 16,0 21-1,0 1 1,0-23-16,-22 23 15,22-23 1,0 0-16,0 0 31,0 1-31,0-1 16,0 23 0,0-23-16,0 22 15,-23-21 1,23-1-1,0 0 17,0 1-17,0-1 1,0 0 0,0 0-16,-22 23 15,22-23 1,0 0-1,0 1 17,0-1-17,0 0 1,-22-22 46,22 23 235,0-1-297,0 22 16,0-21 0,0-1-1,0 0 1,0 1-16,0 21 15,0-22 1,0 1-16,0-1 16,0 0-1,0 23-15,0 22 16,0-1 0,0-43-16,0-1 15,0 0 1,0 23-16,-22-1 15,22 1-15,0 0 16,0-23 0,0 0-16,-23 0 31,23 1-15,0 21-1,-22-21-15,22 21 16,-22 1-1,22-23-15,0 0 16,-23-22 0,23 23-1,0-1 1,-22-22 15,22 22-15,-22 0 328,22 23-344,0-23 15,0 23 1,-22-23-16,22 0 15,0 45 1,-23-45 0,23 23-16,0-23 15,-22 1 1,22-1-16,0 0 16,-22-22-1,22 22-15,0 23 16,0-23-1,-23 1-15,23-1 16,0 22 0,-22-21-1,22-1 1,-22 0 0,0 0-1,22 1-15,-23-1 16,23 0-1,-22 1-15,0-1 16,-1 0 0,23 0-1,-22-22-15,0 0 16,0 23-16,-1-23 16,1 0-1,0 22 1,0-22-1,22 22-15,-23-22 16,1 0 0,22 23 15,-22-23 297,22 22-312,-23 0-1,23 0-15,-22-22 16,22 23 0,0-1-16,-22-22 15,22 22 1,-22-22-16,-1 23 31,1-23-15,0 0-1,-1 0 17,23 22-32,-22-22 15,0 22 16,0 0-15,-1-22 0,1 0-1,0 23 1,-1-23-16,1 0 31,0 22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8:05:10.99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5526 0,'0'-22'78,"23"-23"-63,-23-22 1,22-89-16,-22 90 16,67-135-1,22-89-15,-44 112 16,44-89-16,-22 88 16,-23 68-1,1-67-15,-23 44 16,0 67-1,1 45-15,-1-23 16,0-21 15,0 21-31,-22 23 16,23-1-16,-1 23 16,0 0-1,0-22-15,-22 0 297,0 0-297,0-23 16,23 23-1,-23 0-15,0-23 16,22-22 0,-22-44-16,22 44 15,-22 22 1,23-44-16,-1-89 15,22 67 1,1 44-16,0 0 16,-1-67-1,-22 23-15,1 44 16,-1 45-16,0-1 16,-22 1-1,23 0 298,-23-23-298,0 23-15,22 0 16,0-45 0,0 0-16,1 0 15,-1 0 1,22 23-16,1-1 15,-23-44-15,23 22 16,-23-44 0,-22 66-16,22-22 15,1 1 1,-1-1-16,0 44 16,1 23-1,-1-22 282,-22 0-219,0 0-62,22-1 15,-22 1-31,0 0 16,0-1-1,0-21-15,0 22 16,0-1 0,0 1-16,0 0 31,0 0-16,0-1 1,0 1 0,0 0 15,0-1 16,0 1-16,0 0-15,22 0 15,-22-1-31,0 1 31,0 0-31,0-1 313,0 1-298,23 0-15,-23 0 16,0-1 0,0 1-16,0 0 31,0-1-16,0 1 1,0 0 15,0 0 1,0-1 14,0 1-14,0 0-1,0 0 0,0-1 0,0 1 1,0 0-1,0-1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8:05:11.69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8:05:14.95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245 245 0,'44'-22'344,"-44"0"-63,23 22-281,-23-22 16,0 44 437,0 0-438,-23-22 1,1 22 0,-23 1-16,23-1 15,0-22 1,22 22-16,-22-22 16,22 23-1,-23-1 1,1 0-1,0-22 17,22 22-32,-23-22 15,1 23 1,0-23-16,0 22 16,66-44 265,-22-1-266,469-378 235,-514 424 79,1-23-314,0 22 16,0 0 32,22 0-47,-23 1-1,23-1 157,0 0-125,0 1-31,0 21-1,-22 1-15,22-23 16,0 0-1,0 1-15,-22-23 16,22 22 0,0 0-16,0 0 15,0 1 1,0 21-16,0-22 16,0 1-1,-23-23-15,23 22 16,0 0-1,0 1-15,0-1 16,0 0 0,0 0-1,0 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6T18:43:15.111"/>
    </inkml:context>
    <inkml:brush xml:id="br0">
      <inkml:brushProperty name="width" value="0.11667" units="cm"/>
      <inkml:brushProperty name="height" value="0.11667" units="cm"/>
      <inkml:brushProperty name="color" value="#ED1C24"/>
      <inkml:brushProperty name="fitToCurve" value="1"/>
    </inkml:brush>
  </inkml:definitions>
  <inkml:trace contextRef="#ctx0" brushRef="#br0">2945 612 0,'-16'0'203,"-13"0"-188,14 0-15,-1 0 16,1 0-16,1 0 16,-2-20-16,1 0 15,-15 20-15,15 0 0,-15 0 16,15 0-16,-16-19 16,-14-1-16,0 20 15,0 0-15,15 0 16,0 0-16,-31-19 15,31 19-15,-30-38 16,-16 38-16,15 0 16,1-21-16,-15 21 0,15-19 15,29 19-15,-29 0 16,30 0-16,0 0 16,-16 0-16,32 0 15,-1 0-15,0 0 16,-1 0-16,-28 0 15,28 0-15,1 0 16,-16 0-16,17 0 16,-1 0-16,-16 0 15,16 0-15,1 0 16,-17 0-16,-29 0 16,45 0-16,-16 0 15,2 0-15,14 0 0,-31 0 16,32 0-16,-2 0 15,-14 0-15,14 0 16,2 0-16,-32 0 16,31 0-16,1 0 15,-17 0-15,1 0 16,14 0-16,-13 0 0,-2 0 16,16 0-16,-14 0 15,-17 0-15,16 0 16,15 0-16,-16 0 15,2 0-15,14 0 16,-16 19-16,16-19 16,-30 21-16,14-21 15,17 19-15,-16-19 16,14 0-16,1 0 0,-14 0 16,13 0-16,1 0 15,-16 0-15,17 0 16,-1 0-16,0 0 15,-1 19-15,1-19 16,1 19 0,-1-19-16,-1 0 0,1 0 15,0 20-15,-15-20 16,0 0 0,30 19-16,-16-19 15,1 0-15,1 20 16,14 0-1,0-1 1,0 0 0,0 0-1,0 2 1,0-2 15,0 0-15,0 0-16,0 1 15,0-1 1,0 1-16,0-1 16,0 1-1,0-1-15,0 0 16,0 21-16,-15-21 16,15 20-16,0-20 15,0 20-15,0 40 0,0-60 16,0 19-16,0 1 15,0 20-15,-31-21 16,31 2-16,0 18 16,-15 0-16,15 19 15,-14 2-15,14-1 16,0-40-16,-31 40 16,31 0-16,0-58 0,-31 37 15,31-17-15,0-2 16,-14-18-16,-1 39 15,15-40-15,0 19 16,0 2-16,-15 37 16,15-37-16,0-2 15,0 21-15,-16-1 16,16 20-16,0-40 0,0 79 16,0-78-16,-29 59 15,29-21-15,0 1 16,0 19-16,0 1 15,-15-1-15,15-39 16,0 117-16,0-116 16,0 77-16,0-19 0,-16-20 15,16 39-15,0-58 16,0 58-16,0-58 16,0-40-16,0 40 15,0-20-15,0-37 16,0 56-16,0-38 15,0 0-15,0 39 0,0-1 16,0-57-16,0 38 16,0 39-16,0-38 15,0-20-15,0-1 16,0 2-16,0 18 16,0-39-16,16 20 15,-16-19-15,0-1 16,0 0-1,0 0-15,0 2 0,0-2 16,0 0 0,0 0-1,0 1-15,0 0 47,15-20-31,-1 0 62,1 19-47,1-19 32,-1 0-48,0 0 1,-1 0-16,2 0 16,-1 0-16,0 20 15,1-20 1,13 0-16,-14 19 15,1-19-15,13 0 16,-14 0-16,1 0 0,14 19 16,15 0-1,-30-19-15,1 0 16,-1 0-16,-1 21 16,1-21-16,1 0 15,-16 19-15,15-19 16,0 0-16,-1 0 15,2 0-15,14 0 16,-14 19 0,-1-19-16,-1 0 15,1 0 1,1 19 0,-1-19-16,0 0 31,-1 0-31,2 20 15,-1-20-15,-15 20 16,15-20-16,1 0 16,-2 0-1,-14 19-15,15-19 16,-15 20 0,15-20-16,1 0 0,13 0 15,-14 0-15,1 0 16,-1 19-16,0 0 15,0-19-15,0 0 16,0 19 0,0-19-16,1 0 15,-1 0-15,14 0 16,2 0-16,-16 0 0,45 21 16,-29-21-16,-2 19 15,2-19-15,14 0 16,-30 19-16,16-19 15,-17 19-15,16-19 16,1 0-16,14 20 0,-15 19 16,30-39-16,-29 19 15,29-19-15,-31 20 16,2-20-16,15 19 16,-17-19-16,2 19 15,-16-19-15,45 40 16,-30-40-16,0 19 15,30-19-15,1 0 16,0 0-16,-32 0 0,32 0 16,-31 0-16,45 19 15,-29-19 1,-17 20-16,2-20 16,-1 0-16,-14 0 15,59 0-15,-45 0 0,15 20 16,0 18-16,0-38 15,-30 0-15,31 0 16,-31 0-16,15 0 16,0 0-16,15 20 15,-14-1-15,-2-19 16,32 0-16,0 0 16,14 0-16,-15 0 15,-30 0-15,31 0 0,-31 19 16,0-19-16,15 0 15,-15 0-15,1 40 16,13-40-16,-13 0 16,29 0-16,-30 0 15,-14 0-15,29 0 16,-30 0-16,15 0 0,15 0 16,-30 0-16,1 0 15,-1 0-15,-1 19 16,17-19-16,-16 0 15,0 0-15,15 0 16,16 0-16,-1 0 16,-15 0-16,0 0 15,0 0-15,-15 0 0,30 0 16,-30 0-16,16 0 16,-1-19-16,0 19 15,15 0-15,1 0 16,14 0-16,-30 0 15,30 0-15,-44 0 16,13 0-16,-14 0 16,30 0-16,-29 0 0,29 0 15,0-19-15,15-2 16,17 21-16,-17-38 16,0 18-16,15 20 15,-30 0-15,1 0 16,14-19-16,0 19 15,-30-19-15,15 19 0,1 0 16,-46-20-16,45 0 16,-15 20-16,1 0 15,-2 0 1,2 0-16,-16-19 16,30 19-16,-30 0 15,15-19-15,31 19 16,-31 0-16,15 0 0,-29-19 15,28-21-15,-28 40 16,-1 0-16,14 0 16,-13 0-16,-1 0 15,0 0 1,1 0-16,-2 0 16,1-19-16,0 19 15,16 0-15,-2 0 0,2-20 16,-16 20-16,0 0 15,0 0-15,0 0 16,0-19-16,1 19 16,-1 0-1,-1 0-15,1 0 16,1 0-16,-1 0 16,0-19-16,-1 19 15,2 0-15,30 0 16,-32 0-1,1 0-15,0 0 16,1 0-16,-1 0 16,-1-20-16,1 20 15,1 0-15,-1 0 16,0 0-16,1 0 16,-2-20-1,1 20-15,31 0 16,-32 0-16,1-19 15,1 19-15,-1 0 16,0 0-16,0 0 0,0 0 16,0 0-16,0 0 47,1 0-47,-1-19 15,-1 0-15,17 19 16,-1 0-16,-16-21 0,2 21 15,-1 0-15,0 0 16,1 0 0,-2 0-1,1 0 17,0 0-17,-15-19-15,16 19 47,-1 0 391,-1 0-423,1 0 1,1 0-16,-1 0 15,0 0-15,1 0 16,-2 0-16,1 0 31,0 0-31,1 0 32,-1 0-32,-1 0 15,1 0 1,1 0-16,-1 0 0,0 0 15,-1 0-15,17 0 16,0 0 0,-16 0-16,-1 0 15,1 0 1,1 0-16,-1 0 16,0 0-16,-1 0 31,2 0-31,-1 0 15,0 0-15,1-19 16,-2 19-16,1 0 16,0 0-16,1 0 15,-1 0-15,0 0 0,-1 0 16,2 0-16,-1 0 16,0 0-1,0 0-15,0 0 16,0 0-1,-15 19 110,15-19 204,1 0-314,-1 0 1,-1 0-1,1-19 1,1 0 15,-1-1 1,0 20-17,-15-19 16,14 19-31,2 0 16,-16-20-16,0 0 31,15 20-15,0-19 0,-15 0 15,16 19-16,-16-19-15,0-2 0,0 2 16,15 0 0,-15 0 15,0-1-31,14 20 16,-14-19-16,0-1 15,0 0 1,0 1-1,0 0 1,0 0 0,15-2-16,-15 2 15,0 0-15,0 0 16,0-1-16,0-19 0,0 0 16,0 20-16,0-21 15,0 2-15,0-20 16,0 19-16,0-19 15,0-20-15,0 58 16,0-19-16,0 20 16,0-1-16,0 1 15,0-21-15,0 21 0,0-39 16,0 39-16,0-1 16,0-19-16,0 20 15,0 0-15,-15 0 16,15-2-1,0 2-15,0 0 16,0-1 0,0 1-16,0 0 0,0-21 15,0 21-15,-14 0 16,14 0-16,-15-2 16,15 2-16,0 0 15,0-1-15,0 1 16,0-20-1,0 19-15,0-18 0,0 19 16,-16-21-16,16 21 16,-15 0-1,15-20 1,-15 39-16,15-20 16,0 0-1,-16 1 1,16 0-16,0 0 0,0-2 15,0 2 1,-14 0-16,14 0 16,0-1-1,-15 20-15,15-19 16,0-1-16,0 0 31,0 1-15,0-19-1,0 17-15,0 2 16,0-19-16,0 18 16,0 1-1,0-1-15,0 1 16,0-39-16,0 37 16,0 2-16,0-19 15,15 18-15,-15 1 16,0-1-16,0 1 15,0-20 1,0 20 0,0-2-16,0 2 31,0 0-31,0 0 16,0-1-1,0 1 1,0-1-16,0 1 15,14-1 1,2 1 0,-16 0-16,0-2 31,0 2-15,0 0-1,0 0 16,0-1-15,0 1 0,0-1-1,0 1 1,0-1 15,0 1-31,0 0 16,0 0-1,0-2 1,0 2 0,0 0 15,0-1-15,-16 1-16,16-1 15,0 1 1,0-1-16,0 1 31,0 0-31,0 0 16,0-2-16,0 2 15,0 0-15,0-1 16,0 1 0,0-1-1,0 1-15,0-20 16,0 20-1,0 0-15,0-2 16,0 2-16,0 0 16,0-20-16,0 19 15,0 1-15,16-20 16,-16 20 0,0-40-16,0 1 15,15 19 1,16 0-1,-31 20-15,0 0 0,15-40 16,-15 40-16,14-1 16,-14-19-16,0 0 15,0 1 1,0 17 0,0 2-16,0 0 15,0 0 1,0-1-1,0 1 1,0-1 31,0 1-31,0-1 15,0 1-16,0 0 1,0-2-16,-14 2 31,14 0-31,-15 0 16,15-1-16,0 1 16,0-1-1,-16 20-15,16-39 16,0 20-1,0 0-15,-15-2 16,15 2-16,0 0 16,-15 0-16,15-20 15,0-20-15,0 40 16,0 0-16,-16 19 16,2-19-16,14-2 15,0-17-15,-30-1 16,30 19-1,-16 1-15,16-1 16,0 1-16,0-19 0,0 17 16,0 2-16,0-20 15,0-19 1,0 19-16,0 20 16,0 0-16,0-21 15,0 2-15,0-2 16,0-18-16,0 39 15,31-59-15,-31 59 0,0-21 16,0-18-16,0 20 16,0 17-16,0 2 15,0 0-15,0-20 16,0 19-16,0 1 16,0-20-1,0 20 1,0 0-16,0-2 47,-15 21-32,15-19-15,-16 19 16,1 0 15,1 0-15,-1 0-1,-1 0 1,1 19-16,0-19 16,0 0-1,15 21-15,-15-2 16,0-19-16,0 19 16,-1 1-16,2-1 15,-1 0 1,0 1-1,-1 0-15,-14-20 16,30 19 0,-14-19-16,-2 0 15,1 19-15,0-19 0,-1 0 16,2 0 0,-1 0-16,0 0 15,-1 0 1,1 0-16,1 0 15,-1 0-15,-16 0 0,16 0 16,-1 19-16,-28 2 16,13-21-16,17 0 15,-1 0-15,-16 0 16,2 0 0,-2 0-1,16 0-15,-1 0 16,1 0-16,1 0 0,-32 0 15,17-21-15,13 21 16,1 0-16,-16 0 16,2 0-16,-17 0 15,17 0-15,13 0 16,1 0-16,0 0 16,0 0-16,-15 0 15,15 0-15,-1 0 0,-13 0 16,-2 0-1,-13 0-15,28 0 16,-14 0-16,14 0 16,-13 0-16,-2 0 15,1 0-15,16 0 16,-2 0-16,-14 0 0,-15 0 16,30 0-16,-1 0 15,-13 0-15,-2 0 16,16 0-16,0 0 15,-15 21-15,15-21 16,0 0-16,-16 0 16,-14 0-1,45 19-15,-30-19 0,16 0 16,-2 0-16,1 0 16,0 0-16,-1 19 15,1-19-15,1 0 16,-1 19-1,-16-19 1,2 20-16,13-20 16,1 0-1,-15 0-15,-15 0 16,14 19 0,16-19-1,1 20-15,-17-20 16,16 0-16,0 0 15,0 0-15,0 20 0,-16-1 16,2-19 0,-17 0-1,46 19-15,-29-19 16,29 19-16,-16-19 16,1 0-16,-15 0 15,14 0-15,2 0 0,-17 40 16,16-40-16,0 19 15,-15-19-15,15 0 16,-15 0-16,15 0 16,-15 0-16,14 19 15,1-19 1,-30 0-16,30 0 16,0 0-16,15 20 15,-30-20-15,0 0 16,14 0-1,1 0 1,-14 0-16,13 0 16,1 0-16,-14 0 15,-2 0 1,16 0-16,0 0 0,-15 0 16,15 19-16,-1-19 15,1 0-15,0 0 16,-30 0-16,15 0 15,14 0 1,2 0-16,-17 0 16,16 0-16,-30 0 0,30 0 15,0 0-15,-15 0 16,15 0-16,0 0 16,-16 0-16,17 0 15,-1 0-15,-31 0 16,31 0-16,0 0 15,0 0-15,0 0 16,-16 0-16,17 0 0,-1 0 16,-16 0-16,16 0 15,1 0-15,-2 0 16,-14 0-16,15 0 16,-15 0-16,15 0 15,-16-19-15,16 19 16,-15 0-16,15 0 0,0 0 15,0 0-15,0 0 16,0 0-16,0 0 16,0 0-16,-1 0 15,-13 0-15,13 0 16,1 0-16,0 0 16,0 0-16,-30 0 15,30 0-15,-1 0 16,-13 0-16,13 0 0,1 0 15,-14 0-15,13 0 16,1 0-16,-15 0 16,0 0-1,15 0-15,0 0 16,-16 0-16,17 0 16,-2 0-16,-14 0 0,15 0 15,0 0-15,-15 0 16,15 0-16,-1 0 15,-29 0-15,30 0 16,0 0-16,-15 0 16,0 0-1,15 0-15,-1 0 0,2 0 16,-16 0-16,14 0 16,-13 39-16,13-39 15,-14 0-15,15 0 16,-30 0-16,30 0 15,-1 0 1,1 0-16,1 0 16,-2 0-16,1 0 15,46 0 79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00:47:17.8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30,'79'-19,"-43"14,1 2,0 1,1 1,10 3,23 0,158-2,-153 13,52 24,-37-11,213-25,319-1,-460 13,61 26,-46-32,0-1,-108-7,2018 1,-1988-25,87-20,-94 27,-78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00:47:26.70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65,'144'13,"109"59,-112-55,-105-10,0-2,0-2,0-1,0-2,15-2,24 0,180 2,-227-3,-1-2,1-1,-1-1,-1-1,14-6,-10 3,88-3,-45 10,207-39,-78 30,44-12,-77-2,388 28,-443 25,-11-1,83 2,523-28,-503-12,24 0,-184 13,3 0,-1 1,1 3,34 7,-41-5,2-2,-1-1,0-3,8-2,23 1,148-36,27 42,-99 2,747-7,-740 28,-108-19,0-2,1-3,0-1,18-3,363-1,-421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18T06:40:33.8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1254 67 16,'0'0'9,"0"0"0,0 0 1,0 0-3,0 0-1,0 0-1,0 0 0,-15-3 0,15 3 0,0 0-1,0 0 2,0 0-2,0 0 0,0 0-1,0 0-1,-15-6 0,15 6-2,0 0 1,0 0 0,-13-1 0,13 1 2,0 0-1,0 0 1,0 0 0,0 0 0,-15-6 1,15 6-1,0 0-1,0 0 1,0 0-1,-14-6 0,14 6 0,0 0-1,0 0 0,0 0 1,-13-3-1,13 3 0,0 0 0,0 0 1,0 0-1,0 0 0,0 0 0,0 0 1,0 0-1,0 0 0,0 0-1,0 0 1,0 0-1,0 0 1,0 0-1,18-4 0,-18 4 1,15-2-1,-15 2 1,21-3 0,-8 2 0,-13 1 0,24-5 0,-24 5 0,25 0 0,-25 0 0,22 2-1,-22-2 0,23 3 1,-23-3-1,25 3 0,-25-3 0,27-2 1,-14 2-1,2 0 0,3-1 0,-3 1 1,1-2-1,-1 4 0,0-2 0,-2 1 0,2 1 0,2-2 0,-4 1 1,5-2-1,-3 1 2,4-2-2,-1 1 1,2-2 0,-3 1-1,1 1 1,0-1-1,-2 1 1,2-2-1,2 1 0,-1 1 1,0-2-1,2 1 0,2 0 0,-4 0 1,0 1-1,-1 1 0,2 0 0,-3 0 0,0 0 0,-2 0 0,-2 0 0,5 0 0,-3-2 1,1 2-1,-2-1 0,1-1 0,-15 2 0,23-1 0,-23 1 0,23 1 0,-23-1 0,19 3 1,-19-3-1,18 2 0,-18-2 0,18 4 1,-18-4-1,19 3 0,-19-3 1,20 6-1,-20-6 0,20 6 0,-20-6 0,20 9 0,-20-9 0,21 7 1,-21-7-1,22 6 0,-22-6 0,22 5 1,-22-5-1,24 1 0,-24-1 1,25 2-1,-11-4 0,2 1 0,-2 1 0,3-2 1,0 1-1,-1-2 0,2 1 0,0 1 0,-2-1 0,-1 2 0,2-1 0,-4-1 0,5 2 0,-2-1 0,1-1 1,-1 1-1,3-1 0,-1 1 1,2-1-1,-1 1 0,-1-1 1,0 2-1,0-1 0,-2 1 1,0 0-1,2 0 0,-3 1 0,2-1 0,-3 0 0,1 0 0,-1 0 1,-1 2-1,1-2 0,-1 1 0,0 1 0,1-2 0,1 1 0,0-1 0,1 2 0,-1-2 0,0 0 0,0 1 0,-15-1 0,23 2-1,-23-2 0,15 1-2,-15-1-1,0 0-6,0 0-13,0 0-1,8 14-1,-8-14-1,0 0 2</inkml:trace>
  <inkml:trace contextRef="#ctx0" brushRef="#br0" timeOffset="7642">1549 1004 10,'0'0'8,"0"0"0,0 0 0,0 0 1,0 0-2,0 0-1,0 0 0,0 0-2,0 0 0,0 0 0,0 0 0,0 0 1,-9 13 1,9-13-1,0 0 1,0 0 0,0 0-2,0 0 1,0 0-1,16 6 0,-16-6-1,0 0-1,16 7 1,-16-7 0,15 6 0,-15-6 1,21 3 0,-7-3 0,1-3 1,1 2-1,2-2 0,0 0-1,1 0 0,2 0 0,-2 2-2,1 1 0,-1 0 0,0 0-1,2 0 0,-2 1 1,-1-1-1,2 0 1,-1-1 0,-1 1 0,-2-2 0,-2 1 0,-14 1 0,21-3 0,-21 3 0,14-3-1,-14 3 0,0 0 0,0 0-1,0 0 1,0 0-1,0 0 0,0 0 0,0 0-1,14 7-1,-14-7-7,0 0-12,0 0-1,0 0 0,0 0-2,-14-18 2</inkml:trace>
  <inkml:trace contextRef="#ctx0" brushRef="#br0" timeOffset="8858">1604 673 16,'0'0'10,"0"0"1,0 0 1,0 0 0,0 0-1,0 0-3,0 0 0,0 0-2,0 0-2,0 0-1,0 0-2,0 0 1,0 0-1,0 0 1,0 0 0,0 0 1,0 0 0,0 0 0,0 0 0,0 0 0,0 0-1,0 0 0,0 0 0,0 0-1,-14 0-1,14 0 0,0 0 1,0 0 0,0 0 1,0 0 0,0 0 0,18-1 0,-18 1 0,14-1 1,-14 1-1,17-3 0,-17 3-1,20-5 1,-20 5 0,21-4-1,-21 4 1,19-5-1,-19 5 0,21-4 1,-21 4-2,19-2 1,-19 2-1,21 0 1,-21 0-1,19 2 0,-19-2 1,21 3-1,-21-3 1,17 0-1,-17 0 0,13 1 1,-13-1-1,0 0 0,15 0 0,-15 0 0,0 0 0,13 0 1,-13 0-1,0 0 0,17 0 0,-17 0 0,0 0-1,19-1 0,-19 1 0,14 1-3,-14-1-4,16 5-8,-16-5-7,0 0 2,0 0-2,15-3 1</inkml:trace>
  <inkml:trace contextRef="#ctx0" brushRef="#br0" timeOffset="10408">1306 2004 12,'0'0'10,"0"0"0,0 0 3,0 0 0,0 0-2,0 0 0,0 0 1,0 0-2,0 0-1,0 0-2,0 0 0,0 0-2,0 0 0,0 0-1,0 0-1,0 0 0,0 0-1,0 0 0,0 0 0,0 0 0,16-4-1,-16 4 0,14 1 0,-14-1 0,16 2 0,-16-2 0,21 1 0,-21-1 0,21-1 1,-21 1-1,24-2 0,-11 1 0,-13 1 0,22-2-1,-22 2 1,21-1-1,-21 1 2,21-1-2,-21 1 0,21 0 1,-21 0-1,21-3 1,-21 3 0,21-3 0,-21 3-1,19-5 1,-19 5 0,16-3-1,-16 3 0,14 0 0,-14 0 0,13 2 0,-13-2 0,18 3 1,-18-3 0,21 3-1,-21-3 1,24-2 0,-24 2 0,25-1 0,-10-1-1,-2 1 1,-13 1-1,24-3 0,-24 3 0,24 0 1,-11-2-1,1 2 0,-1-1 0,2 1 1,0-2-1,-2 1 1,1-2 0,-1 1-1,-13 2 1,20-3-1,-20 3 0,16-3 1,-16 3-1,0 0 0,16-1 0,-16 1 0,14-2 0,-14 2 0,0 0 0,15-3 0,-15 3 0,13-4 0,-13 4 0,15-4 1,-15 4-1,18-3 0,-18 3 0,19-3 0,-19 3 0,21-3-1,-21 3 1,24-3 0,-24 3 0,25-5 0,-25 5 0,24-4 1,-24 4-1,24-3 0,-24 3 1,24-2-1,-24 2 1,23 0-1,-23 0 1,24-1-1,-24 1 0,26-2 0,-26 2 0,22-4-2,-22 4-1,16-5-6,-16 5-16,15-5 0,-15 5-1,0 0 0</inkml:trace>
  <inkml:trace contextRef="#ctx0" brushRef="#br0" timeOffset="11678">1485 2299 43,'-23'-1'15,"23"1"0,-31 8 2,18-2-7,-4-3 0,2 2-1,15-5 0,-22 6-1,22-6 0,-15 3 0,15-3-1,0 0 0,0 0-1,0 0-2,0 0-1,0 0 0,13-12-1,2 7 0,3 2-1,3 0 1,4 1 0,2-1 0,4 3 0,-1-3 0,5 3 0,-6-3 0,6 3 1,-4-2-1,3 2-1,2-3 1,0 3-1,2 0 0,1 2 0,1 2 0,2 2-1,-2 1 1,2 2-1,-3 0 0,-1 2 0,-3-2 1,-1-2-1,-3-3 1,-1 1-1,-3-4 1,-2-1 0,-1-1-1,0-1 1,-4-1 0,0 0-1,-1 0 1,-4 2-1,-15 1 0,19-4 0,-19 4-2,0 0-1,0 0-3,0 0-3,0 0-4,0 0-10,-19 10-5,19-10 0,-16 10 0,16-10 2</inkml:trace>
  <inkml:trace contextRef="#ctx0" brushRef="#br0" timeOffset="13515">1424 3320 20,'0'0'8,"0"0"1,-14-11 1,14 11-2,0 0-2,15-5 0,-15 5 0,0 0-2,16-12 2,-16 12-1,15-9 0,-15 9-2,0 0 0,17-7 1,-17 7-1,0 0 0,15-6 0,-15 6 0,16-3 1,-16 3-1,19-3 0,-19 3 0,27-6 0,-12 3 1,3 0 0,-2 0-1,1 2 0,-2-2 0,1 1 0,0 1 0,-1 1-1,2-2-1,-1 1 1,0-1-1,1 1 0,-1-1 0,2-1 1,-3 2-1,1 0 1,-1-2-1,-1 3 1,-1-2-1,-13 2 0,22-1-1,-22 1 0,21-2 0,-21 2 0,18-3 0,-18 3 0,16-3 0,-16 3 0,17-3 0,-17 3 0,15 0 0,-15 0 0,13 0 0,-13 0 0,13-3 0,-13 3 0,17-1-1,-17 1 1,18-3 0,-18 3 0,21 0 0,-21 0 0,19 1 0,-19-1 0,19 3 0,-19-3 1,18 2-1,-18-2 0,20 1 1,-20-1 0,19 0 0,-19 0 0,21 2 0,-21-2 0,22 4 0,-22-4 0,22 6-1,-22-6 1,23 6 0,-23-6 0,24 3 1,-24-3-1,22 0 1,-22 0 0,22-2 0,-22 2-1,21-1 1,-21 1-1,21-1-1,-21 1 1,25 0-1,-25 0 0,27-2 1,-11 2 0,1-1-1,-1 1 1,1-2 0,-1 2 0,-16 0 0,27 0 0,-27 0-1,22 0 1,-22 0-1,18 0 0,-18 0 0,13 0 0,-13 0 0,0 0 0,15 0 0,-15 0 0,0 0 0,0 0 0,15-1 0,-15 1 0,0 0 0,0 0 0,0 0 0,0 0 0,14 0 0,-14 0 1,0 0-1,0 0 0,0 0 0,0 0 0,0 0 0,0 0-1,14 4 1,-14-4-1,0 0 0,0 0-1,0 0-3,0 0-2,20 0-6,-20 0-11,15-3-3,-2 5 0,-13-2 0,27 4 2</inkml:trace>
  <inkml:trace contextRef="#ctx0" brushRef="#br0" timeOffset="15487">1632 3628 47,'0'0'18,"0"0"-1,0 0 3,0 0-7,0 0-4,-12 14-1,12-14-2,0 0 0,0 0-1,0 0 1,0 0-1,17-14-1,-17 14 0,13-7-1,-13 7-1,27-4 0,-9 4 0,4 3 0,5-5 0,4 5 1,3-4-1,5-1 1,0-1 0,4 0 0,-1-4-1,5-2 1,-4-2-2,1 1 2,-1 1-2,-2 3 0,0 3 0,-3 2-1,4-1 0,-6 4 2,0 2-2,-1-1-1,-2 3 1,0-4 0,-2-5 0,-3 1 2,-1 1-1,-1-2-1,-3-3 1,1 3 1,2-3-2,-4 3 2,0 4-2,2-1 0,-2 3 0,-1-1 0,2 4 0,-4-2-2,0 2 2,-2-3-1,2 2 1,-3-4-2,1 2 2,-1-1-1,2-2 1,1 1 0,4-1 0,1 2 0,-1 0 0,4 0 0,0 1 0,0-2 0,-2 1 0,-3-2 0,-1 1-2,-4-4-2,-2 5-4,-15-2-6,13-10-15,-13 10 2,0 0-2,0 0 0</inkml:trace>
  <inkml:trace contextRef="#ctx0" brushRef="#br0" timeOffset="16718">2666 3249 23,'0'0'11,"19"14"0,-19-14 3,0 0-4,16-9 0,-16 9 0,17-3 1,-17 3-1,16-2 0,-16 2-1,19 0-2,-19 0 0,24-1-1,-10-1-2,-1 2 0,0 0 0,5 0-1,-3-1 0,2 2 1,-1-1-2,-1 3 1,0-1-2,0 1 1,0-2-1,-2 2 0,0-1 0,-13-2-1,26 1-1,-26-1 0,25-3-1,-12-1-4,1-1-10,2 4-8,-16 1 0,20-14-2,-20 14 2</inkml:trace>
  <inkml:trace contextRef="#ctx0" brushRef="#br0" timeOffset="19599">2402 2363 14,'0'0'5,"0"0"0,0 0 1,0 0-1,-3-15-2,3 15 1,0 0 2,1-19 3,-1 19 1,0 0 0,0 0 2,0 0-2,0 0-1,0 0-2,0 0-2,0 0 0,0 0-2,14-8-1,-14 8 0,0 0 0,0 0-1,16 2 1,-16-2 1,21 0 0,-21 0 0,30 1 2,-14-1-1,8 0 0,0-3 0,4 3 0,1-4 1,2 2-2,2-1-1,-2 0 1,3 0-1,-1 2 0,-3-2-1,1 2 1,-3-1-1,-1 1 0,0 1 0,-2 0 0,-3-2-1,-1 2 1,-1 2 0,-4-2-1,-3 1 0,-13-1-1,23 3 0,-23-3-2,15 2 0,-15-2-1,0 0-1,0 0-3,16 1-5,-16-1-11,0 0 1,0 0-2,0 0 2</inkml:trace>
  <inkml:trace contextRef="#ctx0" brushRef="#br0" timeOffset="20601">2499 1941 21,'0'0'11,"0"0"0,0 0 0,0 0-1,13-3-1,-13 3 0,0 0 0,0 0-1,20-3 0,-20 3-1,14-2 1,-14 2-1,21-1-1,-7-1 0,-1-1-2,2 3 0,0-3 0,1 2-1,2-1-1,0 2 1,1-1 0,2 1 0,0 0 0,3 0-1,-2 0-1,5 0 0,-2-2 0,2 1 0,1-2 0,2 1 0,-1-2-1,-1 1 1,0-1-1,-4-1-2,1 2-1,-5-1-6,-4-1-8,2 7-6,-18-2-1,0 0-1,3-15 2</inkml:trace>
  <inkml:trace contextRef="#ctx0" brushRef="#br0" timeOffset="21637">2046 1010 18,'0'0'10,"0"0"2,0 0 1,0 0 0,0 0-2,0 0 0,0 0-4,0 0 0,0 0-2,0 0 0,0 0-1,0 0 1,0 0-1,0 0 1,0 0 1,16-9-1,-16 9 0,23-3-1,-7 3 0,2-3 0,3 3-1,0-2 1,4 2-1,-1 0 1,3 2-2,-1-2 1,1 1-2,3 1 1,0-2-1,3 0 1,2 0-1,0-3 0,0 0 1,0 0-1,-3-2 0,-3 3-2,-4-3-4,-3 2-10,-5 5-9,-17-2-1,0 0 0,0 0-2</inkml:trace>
  <inkml:trace contextRef="#ctx0" brushRef="#br0" timeOffset="22479">1969 662 17,'0'0'6,"0"0"0,0 0 0,13-14-1,-13 14-1,0 0 3,0 0 0,0 0 1,10-15 1,-10 15 1,0 0-1,14-3-2,-14 3-1,0 0-1,18-2 0,-18 2-1,19-3 0,-19 3 0,25-3 1,-11 1-1,2 2 1,1-1-2,0 1 0,3-2-1,-1 2 0,-1 0 0,3 2-1,-3-2 0,1 3 1,-1-3-1,1 1 0,-1 1 0,2-1 0,0-1 0,0 0 0,1-1 0,-4-1-1,3 1 0,-2-1 1,-2-1-1,0 0 0,-16 3-1,24-4 2,-24 4-2,20-5 0,-20 5-1,15-1-2,-15 1-2,0 0-3,17 4-3,-17-4-6,0 0-4,27 15-1,-27-15 4,27 9-1</inkml:trace>
  <inkml:trace contextRef="#ctx0" brushRef="#br0" timeOffset="28015">658 23 25,'0'0'10,"0"0"1,0 0 3,-15 9-3,15-9-1,0 0 1,0 0-1,0 0-1,0 0-1,-15 3-1,15-3-2,0 0-1,0 0 0,-16-2-2,16 2 1,0 0 0,-18-3 0,18 3-1,-18-3 1,18 3-1,-19-3 1,19 3-1,-23-3-1,23 3 1,-25-3-1,25 3 0,-25-1 2,25 1-2,-25 1-1,25-1 1,-26 6 0,13-3-1,-1 2 1,1-1-1,-2 1 0,2 1 0,-1 0 1,-1-1-1,1 3 0,-3-1 0,2 1 0,-1 1 0,2 0 0,-2-1 0,3 1-1,-2 2 1,1-1 0,1 0-1,13-10 1,-25 21 0,25-21-1,-24 25 1,24-25-1,-21 24 1,12-9 0,0-2 0,-1 5-1,2-3 1,1 3 0,1-3 0,0 3 0,0 3 0,-2 0-2,3 0 2,-1-1 0,1 1 0,1 0-1,-1-2 1,1 1 0,2-3-1,1 1 1,-1-2 0,-1 2 0,2 0 0,-2-2 0,1 1 0,1 0 0,-1 0 0,1 1 0,1-2-1,3 0 0,-2 1 1,2 0-1,-1 0 0,1 0 1,-2 1-1,-1-3 1,2 1 0,-4 1 0,1 1 0,-1-2 0,-1 0 0,2 0 0,-4 1 0,5-2 0,-3-1 0,3 1 0,0-15-1,-1 21 1,1-21 0,0 14 0,0-14 0,0 14-1,0-14 1,0 0 0,6 16 0,-6-16-1,0 0 1,4 15 0,-4-15 0,0 0 0,9 15 0,-9-15 0,0 0 0,11 16 0,-11-16 0,0 0 0,13 13-1,-13-13 1,0 0 1,10 17-1,-10-17 0,0 0 0,12 17-1,-12-17 1,0 0 0,14 18 0,-14-18 0,0 0 0,7 18 0,-7-18-1,0 0 1,11 16 0,-11-16-1,0 0 1,10 14 0,-10-14-1,0 0 1,15 9-1,-15-9 1,0 0 0,16 6-1,-16-6 1,0 0 0,15 4 0,-15-4-1,0 0 1,0 0 0,17 4 0,-17-4 0,0 0 0,19 3 0,-19-3 0,18 0 0,-18 0 0,16 0 0,-16 0 0,17-1 0,-17 1 0,13 1 0,-13-1 1,16 3-1,-16-3 0,17 2 0,-17-2 0,19 1 1,-19-1-1,20 2 0,-20-2 0,20 1 1,-20-1-1,21-1 0,-21 1 0,26-5 1,-13 2-1,0 0 0,1 2 1,1 0-1,0-1 1,-1 2-1,3 0 0,-2 2 0,1 0 0,0-2 0,2 3-1,3-3 0,0 0-3,1 2-6,-2-14-10,11 11-1,-6-17 0,14 9 0</inkml:trace>
  <inkml:trace contextRef="#ctx0" brushRef="#br0" timeOffset="30460">293 1225 37,'0'0'17,"0"0"0,0 0 3,0 0-2,0 0-5,0 0-4,0 0-1,0 0-3,-10 15-2,10-15 0,0 0-1,-9 17 0,9-17-1,-9 23 0,3-7 1,0-1-1,0 3 0,0 1 0,-1 2 0,-1-1 0,2 1-1,-1 0 1,-2 1-1,3-1 0,-2 0 0,3-1 0,-1 1 0,0-2 0,-2 1 0,2 2 0,2-3 0,-1 2 1,-1-2-1,0 0 1,-1 3-1,1 1 0,-1 0 1,-1 0-1,1 0 0,-2-2 0,1 1 1,1-2-1,2-1 0,-2-1 0,4-2 0,-2 0 0,1-1 0,1 1 0,0 1 0,0-2 0,0-1 2,-1 3-2,2-2 0,1-2 0,1 2 0,-2-2 0,2-13 0,-1 25 0,1-25 0,1 23 0,-1-23 0,0 20 0,0-20 0,-1 20 0,1-20 0,-5 17 0,5-17 0,-4 17 0,4-17 0,-2 16-2,2-16 2,0 13 0,0-13 0,0 0 0,3 16 0,-3-16 0,0 0 0,6 15 0,-6-15 0,0 0 0,3 15 0,-3-15 0,0 0 0,2 13 0,-2-13 0,0 0 0,0 0 0,-2 15 0,2-15 0,0 0 0,0 0 0,0 0 0,-1 13 0,1-13 0,0 0 0,0 0 0,0 0 0,0 14 0,0-14 0,0 0 0,0 0 0,0 0 0,-2 13 0,2-13 0,0 0 0,0 0 2,0 0-2,-3 15-2,3-15 2,0 0 0,0 0 0,0 13 0,0-13 0,0 0 0,0 0 0,8 17-1,-8-17 1,0 0 0,0 0 0,7 14 0,-7-14 0,0 0 0,0 0 0,0 0 0,7 17-1,-7-17 1,0 0 0,6 15 0,-6-15 0,0 0 0,9 16 0,-9-16 0,0 0 0,14 15 0,-14-15 0,0 0 0,15 10 0,-15-10 0,15 8 0,-15-8 0,14 8 0,-14-8 0,14 9 0,-14-9 0,13 9 0,-13-9 1,14 9-1,-14-9 0,13 8 0,-13-8 0,15 6 0,-15-6 0,16 5 1,-16-5-1,17 8 0,-17-8 0,18 6 0,-18-6 0,19 4 2,-19-4-2,19 5 1,-19-5-1,23 3 0,-23-3 1,23 3-1,-23-3 0,24 3 1,-24-3-1,23 3 0,-23-3 0,20 3 0,-20-3 1,21 1-1,-21-1 0,21 0 0,-21 0 0,23 0 1,-23 0-1,20 1 0,-20-1 1,21 2-1,-21-2 0,24-2 1,-9 1-1,-2 0 0,1-1 0,1 1 0,0-1 0,-2 1 1,-13 1-1,21 0 0,-21 0 0,18 3 0,-18-3 0,13 4 1,-13-4-1,13 3 0,-13-3 0,15 4 0,-15-4 0,17 2 0,-17-2 1,18 1-1,-18-1 0,17 2 0,-17-2 0,18 0 1,-18 0-1,20 1 0,-20-1 0,21 2 0,-21-2 0,25-2 0,-9 1 0,1-2-1,2 0-4,-3-2-11,-2-3-7,5 3-1,-19 5 1,17-16-2</inkml:trace>
  <inkml:trace contextRef="#ctx0" brushRef="#br0" timeOffset="32626">202 2499 80,'0'0'24,"0"0"-3,-13-12 2,13 12-12,0 0-5,-16 6-1,16-6-2,-17 18-1,10-4 0,-4 3 0,-1 4-1,2 3 1,1 3-1,-1-2 0,4 1-1,-3 0 1,4-1-1,-1-4 1,5 2-1,-2-3 0,1 0 1,2 1-1,-1 0 0,4 3 0,-3 0 0,3 3 0,-3 0 0,1 1 0,1-1 0,-1 1 0,-2-1 0,-1-1 0,2-1 0,-1 1 0,-1-1 0,1-1-1,-1-1 2,-1 1-2,3-2 2,-1-1-2,-1 0 1,1-2 0,-1 0 0,1-1 0,1 0 0,-2-2-1,1-1 1,1-2 0,0 1 0,0-14 0,0 21 0,0-21 0,1 17 0,-1-17 0,3 15-1,-3-15 1,2 15 0,-2-15 0,1 13 0,-1-13 0,0 0 0,3 16 0,-3-16 0,0 0 0,0 0 0,5 15-1,-5-15 1,0 0 0,0 0 1,0 0-1,0 13 0,0-13 0,0 0 0,0 0-1,0 0 2,0 0-2,0 0 1,0 0 0,4 15-1,-4-15 1,0 0-1,2 17 1,-2-17-1,0 0 1,-2 16-2,2-16 2,0 0 0,0 0 0,-1 13 0,1-13 0,0 0 0,0 0 0,3 18 0,-3-18 0,0 0-1,0 16 1,0-16 0,0 0 0,3 20 0,-3-20-1,0 0 1,0 0 0,6 14 0,-6-14 1,0 0-1,0 0 0,15 12 0,-15-12 0,0 0 0,15 11 0,-15-11 0,13 9 1,-13-9-1,16 7 1,-16-7-1,23 6 1,-10-3 0,0-2 0,2 2 0,0-1 0,0 1 0,-15-3-1,27 6 1,-27-6-1,24 7 0,-24-7 1,22 9-1,-22-9 0,21 7 1,-21-7-1,22 6 0,-22-6 1,23 5-1,-23-5 1,23 1-1,-23-1 1,26 0-1,-26 0 0,21 2 1,-21-2-1,19 1 0,-19-1 1,19 3-1,-19-3 0,20 3 1,-20-3-1,24 3 0,-8-3 1,-1 2-1,1-2 1,2 1-1,-2-1 1,1 0 0,-1 0-1,1 2 0,-17-2 1,26 1-1,-11-1 1,-1 0-1,1 0 0,1 0 1,0 0-1,1 0 1,-1 2-1,1-1 0,-1 1 1,2 1-1,-2 0 0,2 1 0,1-1 0,-1 0 0,0-2 0,0 1 0,1-1 1,-1-1-1,2 2 0,-3-2 0,3 1 0,-1 1 1,1-1-1,2 1 0,-1-1 0,0 2 1,-1-1-1,4-1 0,-1-1 1,2 2-1,-1-4 1,1 1-1,-1-1 1,1-1-1,-2 2 1,-1-1-1,0 1 0,-4-1-1,0 4-1,-5-4-2,2 7-5,-15-5-9,15-6-11,-15 6 1,0 0 0,16-18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00:47:47.57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22T17:47:44.7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473 1075 17,'0'0'11,"0"0"-1,0 0 1,0 0-2,0 0-1,0 0-1,0 0-1,0 0 1,0 0-3,0 0 2,0 0-1,0 0 1,0 0-1,0 0 0,0 0 0,0 0-1,0 0 1,0 0 0,0 0-1,0 0 0,0 0-1,15-12 0,-15 12-1,0 0-1,0 0 0,0 0 0,0 0 0,0 0 0,16-16 0,-16 16 0,0 0 1,19-17-1,-19 17 0,13-15 0,-13 15 0,14-16 0,-14 16-1,16-17 1,-16 17 0,13-18 1,-13 18-1,14-19 0,-14 19 0,15-21 0,-15 21-1,14-23 1,-14 23-1,18-24 1,-18 24-1,18-24 1,-18 24 0,14-22 0,-14 22 0,12-21-1,-12 21 1,8-21 0,-8 21 0,5-19-1,-5 19 1,5-19-1,-5 19 1,3-23-1,-3 23 0,5-25 0,-2 10-1,0-1 1,-1-1-1,1-1 1,-1 2-1,1 2 1,-1-1-1,-2 15 2,1-25-1,-1 25 0,3-21 1,-3 21-1,2-18 0,-2 18 0,2-18 0,-2 18 0,0-19 1,0 19-1,-5-17 0,5 17 0,-7-21 0,7 21 0,-8-24 0,8 24 0,-6-24 0,6 24 0,-6-26 0,6 26 0,-7-24 1,7 24-1,-6-19 0,6 19 0,-7-19 0,7 19 0,-7-16 0,7 16 0,-10-15 0,10 15 0,-9-16 0,9 16 0,-15-18 0,15 18 0,-14-19 0,14 19 0,-18-21 0,18 21 0,-21-20 1,21 20-1,-17-21 0,17 21 0,-18-18 1,18 18-1,-18-16 0,18 16 1,-14-11-1,14 11 0,-15-11 1,15 11-1,-14-8 0,14 8 0,-16-8 1,16 8-1,0 0 0,-18-10 0,18 10 0,-14-8 0,14 8 0,0 0 0,-21-16 1,21 16-1,0 0 0,-19-19 0,19 19 0,0 0 0,-15-18 0,15 18 0,0 0 0,0 0 1,0 0-1,0 0 0,0 0 0,-14-14 0,14 14 1,0 0-1,0 0 1,0 0-1,-14-8 0,14 8 1,0 0-1,0 0 0,0 0-1,0 0 1,0 0-1,0 0 1,0 0-1,0 0 0,0 0 1,0 0-1,0 0 1,3 17-1,-3-17 1,6 21 0,-6-21-1,5 26 0,-2-9 0,0-1-1,-3 4 1,4-4-1,-4 0 1,3 0-1,-2-2 1,3 1-1,-4-15 1,4 24 0,-4-24 0,8 14 0,-8-14 1,0 0-1,0 0 1,0 0-2,0 0 2,0 0 0,15 6 0,-15-6-1,0 0 1,0 0 0,5-19 0,-5 19 0,3-19 0,-3 19 0,0-24 1,0 24-1,-3-27 2,-1 12-2,1-1 1,0 2-1,0-2 1,0 1 0,-1-1 0,4 16 0,-3-25 0,3 25 0,-3-21 0,3 21 0,0-15-1,0 15 0,0 0 0,0 0 0,0 0-1,16-11 1,-16 11 0,14 5-1,-14-5 1,21 3 0,-21-3 0,23 5-1,-23-5 1,25 3 0,-10-1-1,1-2 1,2 0-1,-1-2 0,2 2-5,-3 3-12,-16-3-6,25 5-1,-25-5 0,0 0 0</inkml:trace>
  <inkml:trace contextRef="#ctx0" brushRef="#br0" timeOffset="3314">621 2405 15,'0'0'9,"0"0"2,0 0 1,0 0-1,0 0-1,0 0 0,0 0 1,0 0 0,0 0 0,14-7-3,-14 7 0,0 0-3,0 0 0,0 0-2,0 0-1,0 0 0,16-3-1,-16 3 1,18-3 1,-18 3-1,27-7 1,-13 3 0,4-1 0,-1-2-1,2 3 0,-1-3 0,1 2-2,1 1 1,0-1-1,0 0 0,-1 2 0,5 1 2,-3-1-2,1 1 0,4-1 1,-2 0 0,2 0-1,-2-4 1,3 3 1,-6-6-1,5 2 0,-3-2 0,-2-1-1,1 1 1,-1-2-1,0 0 1,1-2-1,-1 0 0,0-1 0,0-1 0,0-1 1,-2-3-1,0 3 1,1-3 0,-3 3 0,1-2-1,-1 1 1,0-3-1,0 3 1,2-1-1,-1 0 1,1-2-1,-1 0 1,1-3-1,3 2 1,-1-2 0,0 1-1,-4-1 1,1 0 0,-2 2-1,0 1 1,-3 0 0,0 0-1,-4 2 1,1-3-1,0 2 1,-2 0-1,0-3 0,-2 1 1,0-1-1,1-1 1,-2 0-1,0 2 1,-2-4 0,0 4 0,-1-2 0,-1 0-1,-2 0 1,-1 0 0,-1-4 0,0 1-1,-2 0 1,0-4-1,0 3 1,-1 0-1,-1-2 1,1 3-1,1 3 0,-1 0 0,-1 3 1,2 1-1,1 3 0,-1-2 0,-2 4 0,3-1 0,-4-1 1,1 1-1,1-2 0,-2 0 0,0 1 0,0-1 0,-2-1 0,2 1 0,0 1 0,-2-1 0,-1 0 0,0-1-1,0 3 1,-2-2 0,0 2-2,-2-1 2,0 1-2,1 0 2,-1 3-2,15 13 2,-25-24-1,25 24 1,-26-21 0,26 21 0,-24-19 0,24 19 0,-21-21 0,21 21 0,-22-23 0,22 23 0,-21-20 0,21 20 0,-21-21 0,21 21 0,-23-19 0,23 19 0,-19-20 0,19 20 0,-16-17 0,16 17 0,-16-16 0,16 16 0,0 0 0,-21-16 0,21 16 0,0 0 0,-19-15 0,19 15 0,-14-8 0,14 8 0,-15-11 0,15 11 0,0 0 0,-21-22 0,21 22 1,-14-18-1,14 18 0,-11-21 0,11 21 0,-13-18 0,13 18 0,-13-17 0,13 17 0,-13-15 0,13 15 0,-14-16 0,14 16 0,-14-16 0,14 16 0,-15-16 0,15 16 0,-14-14 0,14 14 0,-16-13 0,16 13 0,-18-10 0,18 10 0,-16-6 0,16 6 0,0 0 0,-17-6 0,17 6 0,0 0 0,0 0 0,0 0 0,0 0 0,0 0 0,-15-10 0,15 10 0,0 0 0,0 0 0,0 0 0,-16-10 0,16 10 0,0 0 0,0 0 0,-19-6 0,19 6 0,0 0 0,0 0 0,-16-8 0,16 8 0,0 0 0,0 0 0,-16-10 0,16 10 0,0 0 0,0 0 0,-15-9 0,15 9 0,0 0 0,0 0 0,0 0 0,-16-8 0,16 8 0,0 0 0,0 0 0,0 0 1,-14-13-1,14 13 0,0 0 0,-16-6 0,16 6 0,0 0 0,-18-8 0,18 8 0,0 0 0,0 0 0,-16-4 0,16 4 0,0 0 0,0 0 0,0 0 0,0 0 0,0 0 0,0 0 0,0 0-1,0 0-1,0 0-2,0 0-4,0 0-10,0 0-10,0 0 0,15 8 0,-15-8 0</inkml:trace>
  <inkml:trace contextRef="#ctx0" brushRef="#br0" timeOffset="6009">882 46 25,'0'0'13,"0"0"1,-16 6 1,16-6-2,0 0 1,0 0-3,0 0 0,0 0-1,0 0-1,0 0-1,0 0-2,0 15-1,0-15-2,0 0-1,0 22-1,-2-8-1,2 1 0,-2 2 0,2-1 0,2 2 0,0-3 0,-1-1 0,-1-14 0,7 21 0,-7-21 0,0 0 0,11 16 0,-11-16 0,0 0 0,0 0 0,0 0 1,0 0-1,0 0 1,0 0-1,14-8 1,-14 8-1,5-15 1,-5 15-1,6-22 0,-6 22 0,7-26 0,-7 26 1,5-24-1,-5 24 0,1-24 0,-1 24 0,0-25 0,-1 10 0,1 15 0,0-24 0,0 24 0,0-21 1,0 21-1,1-14 0,-1 14 0,0 0 0,0 0 0,0 0 0,0 0 0,0 0 0,0 0 0,18-5 0,-18 5 1,0 0-1,21 16 0,-21-16 0,22 14 0,-7-6 0,2-1 0,-1 1 0,5-3 0,-2 0 0,5-4-1,-1 2-2,0-3-4,-5-8-16,4 15 0,-22-7-1,23 9-1</inkml:trace>
  <inkml:trace contextRef="#ctx0" brushRef="#br0" timeOffset="14311">766 2392 9,'-3'-15'9,"3"15"1,0 0 0,0 0-2,0 0 0,0 0-1,0 0-1,0 0 0,0 0 0,0 0 0,0 0-1,0 0 0,-16-3 0,16 3-1,0 0 0,0 0 0,0 0-1,0 0-1,-15-3 0,15 3 0,0 0 0,0 0-1,0 0 1,-16-2 0,16 2 0,0 0 0,-14-1 0,14 1 1,-15 0-1,15 0 0,0 0-1,-21 0 1,21 0 0,0 0-1,-16 0 0,16 0 0,0 0 0,0 0-1,-16-8 0,16 8 0,0 0 0,-15-10 0,15 10 1,0 0-1,-19-6 0,19 6 0,-16-7 0,16 7 0,-19-4 0,19 4 0,-20-7 0,20 7 0,-19-5 1,19 5-1,-18-6 1,18 6 0,-14-5-1,14 5 1,-16-6 0,16 6-1,-16-3 0,16 3 0,-19-4 0,19 4 0,-24 0 0,24 0 0,-28 2-1,28-2 1,-27 3 0,27-3 0,-26 3 0,26-3 0,-24 4 0,24-4-1,-22 1 1,22-1 0,-21 2 0,21-2 0,-22 3 0,22-3 0,-24 6 0,24-6 0,-22 10 1,22-10-1,-26 13 0,12-5 0,14-8 0,-29 16 0,14-5 0,-1-1 0,0-1-1,2 1 1,-1 0 0,15-10-1,-22 16 1,22-16-1,-18 12 1,18-12 0,0 0 0,0 0-1,0 0 1,0 0 0,-13 15-1,13-15 1,0 0 0,0 0 0,0 0 0,-1 14 0,1-14 0,0 0 0,-2 15 0,2-15 0,0 0 0,0 17 0,0-17 0,0 0 0,3 20 0,-3-20 0,0 0 0,0 17 0,0-17 0,0 0 0,4 16 0,-4-16 0,0 0 0,5 15 1,-5-15-1,0 0 1,8 14-1,-8-14 1,0 0-1,9 16 1,-9-16-1,0 0 0,8 19 0,-8-19-1,0 0 1,8 21 0,-8-21 0,0 0 0,13 16-1,-13-16 1,0 0 1,16 11-1,-16-11 0,0 0 0,18 13 0,-18-13 0,0 0 1,14 13-1,-14-13 0,0 0 1,0 0-1,18 13 0,-18-13 0,0 0 1,22 3-1,-22-3 1,19 0-1,-19 0 0,21-2 1,-21 2-1,21 0 1,-21 0 0,22 0 0,-22 0 0,22-1 0,-22 1 1,26-2-1,-26 2 0,26-1 0,-26 1 1,22 1-1,-22-1-1,23 7 0,-23-7 0,21 8 0,-21-8 0,20 9 0,-20-9 0,24 7 0,-9-7 0,3-4 0,4 4 0,2-4 0,5 2 0,0-4 0,4 4 0,1-4 0,1 4 0,2-1-1,-4 1-1,-1 1 0,1-1-3,-3-1-3,-1-4-9,6 4-5,-8-14-1,10 7-1,-9-17 2</inkml:trace>
  <inkml:trace contextRef="#ctx0" brushRef="#br0" timeOffset="16683">928 2648 9,'0'0'9,"0"0"2,0 0 2,0 0 0,3 15 0,-3-15-1,0 0 0,0 0-2,0 0-2,0 0-2,0 0-2,0 0-1,20-7-1,-20 7 0,17-8 0,-17 8-1,24-14 1,-5 6 1,-4-3-2,3-2 2,-2-2-2,3-1 1,-5 0-1,1 0 0,-6 2-4,-9 14-4,5-19-6,-5 19-7,-16 1-1,3 14 0,-16-10 1</inkml:trace>
  <inkml:trace contextRef="#ctx0" brushRef="#br0" timeOffset="17899">137 1424 22,'0'0'9,"0"0"2,0 0 0,-14 5-1,14-5-2,0 0-1,0 0 1,0 0-2,0 0 0,0 0 0,0 0-2,-15 0 0,15 0-2,0 0 0,-22 11 0,22-11 1,-21 10 0,21-10 1,-21 6 0,21-6 1,-16 3-1,16-3 0,0 0-1,0 0 0,-13-17-1,13 17-1,2-21 1,-2 21-1,6-26 1,2 12 0,-3-1 1,-5 15 0,10-27 0,-10 27 0,8-27-1,-8 27-1,8-24 0,-8 24 0,8-26 0,-4 12 0,3-1 0,1 1-1,-2-1 1,2 1 0,-8 14 0,15-24-1,-15 24 1,16-19-1,-16 19 0,16-16 0,-16 16 0,19-18 0,-19 18 0,23-16 0,-23 16 0,24-14 0,-24 14 0,25-12-1,-11 6 1,-14 6 0,27-8 0,-12 5-1,1 1 1,-2-3 0,-14 5 0,28-4-1,-28 4 1,25-2 0,-25 2-1,23 6 0,-23-6 1,20 8-1,-5-3 0,-15-5 1,26 11-1,-12-7 1,2-1 0,0 0-1,0 2 1,3 0 0,-3-1-1,0 1 1,0 3-1,-1-3 0,-1 5-1,1-4 1,-1 2-2,1-2 1,0 2 0,0 0 0,-1-1 1,0 1 0,1 2 0,-1-1 0,-14-9 0,24 27-1,-14-9-3,-2 4-4,-5-6-10,5 15-2,-11-13-1,9 9 0,-6-27 2</inkml:trace>
  <inkml:trace contextRef="#ctx0" brushRef="#br0" timeOffset="28194">740 3086 24,'0'0'13,"0"0"2,0 0-1,0 0 0,0 0-1,0 0-3,0 0-3,0 0-2,0 0-2,0 0-1,0 0-1,0 0-1,0 0 0,0 0 0,0 0 0,0 0 0,0 0 1,0 0-1,0 0 0,0 0 1,0 0-1,0 0 1,0 0-1,0 0 0,0 0 1,0 0 0,0 0 0,0 0 0,15-7 0,-15 7 0,0 0 0,17-3 0,-17 3 1,0 0-1,18-6 0,-18 6 0,0 0 0,15-8 1,-15 8 0,0 0-1,0 0 0,16-11 0,-16 11 0,0 0 0,14-12 0,-14 12 0,0 0 0,14-14 0,-14 14 0,0 0 0,15-11 0,-15 11 0,0 0-1,0 0 1,16-16 0,-16 16-1,0 0 1,8-15 1,-8 15-1,0 0 0,0 0 1,5-19-1,-5 19 0,0 0 0,0-14 0,0 14 1,0 0-2,0-18 0,0 18 1,0 0-1,0-18 0,0 18 1,0 0-1,-2-16 0,2 16 1,0 0-1,0 0 0,-3-17 0,3 17 0,0 0 0,0-16 0,0 16 0,0-15 0,0 15 1,-2-14-1,2 14 1,0 0 0,-8-19 0,8 19 0,0 0 0,-14-16 1,14 16-1,-19-13 0,19 13 0,-28-15-1,12 9 0,-6-7 0,-1 5-2,-7-3-1,1 4-1,-9-4-3,3 10-5,-5 1-7,-7 0-6,7 16 2,-11-7-1,12 17 2</inkml:trace>
  <inkml:trace contextRef="#ctx0" brushRef="#br0" timeOffset="29598">318 2714 33,'0'0'11,"0"0"1,0 0 0,-18-3-6,18 3-1,0 0-1,-21 16 1,21-16 0,-14 14-1,14-14 0,-15 18 1,15-18 0,-16 18 0,16-18 1,-17 12 1,17-12-1,-17 13 0,17-13 0,-20 15-2,20-15-2,-16 24 0,8-10 0,0 4-1,2 1-1,1 3-1,0-1 0,5 3-2,0-5-3,7-1-3,1-2-4,-8-16-8,30 16-1,-14-17 2,13 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22T17:48:15.2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0 19,'0'0'10,"0"0"0,0 0 2,0 0-1,0 0-2,0 0-1,0 0 2,0 0-3,0 0 1,0 0-2,0 0-2,0 0 0,0 0-1,0 0-2,0 0-1,0 0 0,-4 16 0,4-16-3,0 0-5,0 0-9,0 0-1,0 0 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22T17:48:16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4522 2495 41,'0'0'19,"0"0"0,0 0 2,0 0-2,0 0-5,-14 7-3,14-7-3,0 0-2,-8 16 0,8-16 1,-8 17-3,8-17 0,-5 29-1,-2-10-1,6 4-1,-6 2 1,4 2-2,-5 1 1,3-1-1,-3 0 0,0-1 0,2-2 0,-2 0 0,0-2 0,0 0 0,2-1 0,-2 0 1,1 0-1,-1 0 0,-1 1 1,1 0-1,-2 1 0,0 1 1,-1 1 0,0 3-1,-2 0 1,-1 1-1,-2 2 0,0-1 0,-4 0 0,3 2 0,-2-3 0,-2 5 1,-2-4-1,1 4 0,-2-1 0,-2 1 1,-1 3-1,0-2 1,-1 3-1,0 1 0,-1-1 1,0 1-1,-3-1 0,1 2 1,-1-3 0,-1 1 0,-2-3-1,-4 1 1,-1-3 0,-3 2 0,-2-3 0,-2 0-1,1 4 1,-2-1-1,-3-2 0,3 4 1,-2-3-1,3 1 1,-1 0-1,-3 2 1,-2-5 0,2 2 0,-4-2 1,-1 0-1,0 0 0,-3-2 0,-2-3 0,0 0 0,-3-1 0,0 0 0,2-2 0,-1-2-1,2-1 0,4 0 1,0-4-1,6 1 1,3-4-1,-2-3 1,2-1-1,2 0 0,-2-2 1,0-2-1,-3 0 0,-2 1 0,-2-2 0,-1-1 0,-2 0 1,-4-3-1,-2-1 0,0-1 0,0-4 0,1-3 1,-1-2-1,5-3 0,-2 1 0,2-3 0,-1 1 0,3-4 0,-1 2 0,0-3-1,2 0 1,-1-2 0,1 0 0,-1-1 0,1-2 0,0 0 0,0-3 0,0-1 0,3 0 1,4-3-2,1-1 2,6-1-2,5 1 2,3-2-2,4 2 1,6-5-1,0-1 1,5-1-1,1-1 1,4-1-1,2-4 0,4-1 0,5-2 0,2 0 2,2 0-1,1-4 0,1 0 0,0 0 1,0 0-1,1 2 1,-1-1-1,-2 3 0,1 1 1,0 4-1,-1 3 0,1 0 0,-1 2 0,-1-1-1,0 1 1,0 1 0,2 0-1,1-1 1,0 3-1,1-2 0,2 2 1,0 1-1,2 2 0,4 0 1,-1 3 0,2-3 0,1 2 0,1-2 0,2 0 0,-1-2 0,3 1 0,-1 1 0,0 1 0,-1 1 0,1 1 0,0 2 0,-2-2 1,1 5-1,1 0 0,1 0 0,-1-1 0,2 1 0,1 0 0,2 0 0,1 0 0,-2 1 0,1 1 0,-1 1 0,-1 2 0,-2-2 0,-1 3 0,-2 2 0,-3 0 0,-1 2 0,-12 14 0,23-26 0,-23 26 0,19-20 0,-19 20 0,14-18 0,-14 18-1,0 0 1,13-18-1,-13 18 1,0 0 0,0 0-1,0 0 0,0 0 1,0 0 0,0 0 0,10-14 0,-10 14 0,0 0 0,0 0 0,0 0 0,0 0 0,0 0 0,10-18 0,-10 18 0,0 0 0,0 0 0,8-16 0,-8 16 0,0 0 0,0 0 0,0 0 0,0 0 0,4-14 0,-4 14 0,0 0 0,0 0 0,5-14 0,-5 14 0,0 0 0,5-16 0,-5 16 0,6-16 0,-6 16 0,7-16 0,-7 16 0,5-15 0,-5 15-1,0 0 1,9-19 0,-9 19 0,0 0 0,10-18 0,-10 18 0,0 0 0,13-19 0,-13 19 0,9-14 0,-9 14 0,13-16 0,-13 16 0,13-18 0,-13 18 0,17-19 0,-17 19 0,18-19 0,-18 19 0,21-19 0,-21 19 1,21-23-1,-21 23 0,24-24 0,-10 13 0,1-3 0,2 1 0,1-2 0,0-1 0,2 0 0,0-1 0,0 2 0,-2-2 0,1 1 0,-1 0 1,1 0-1,0 0 0,2 0 0,2 0 0,-1-3 0,2 3 0,0-4 0,0 1 0,2 2 0,-2-1 0,-2 0 0,2 2 1,0 0-2,0 2 1,0 0 0,4-1 0,-4 1 0,3-1 0,2 3 0,0-3 0,-1 2 0,1-1 0,2 0 0,-1-1 0,-1 1 0,0-1 1,-2-1-1,-1 2 0,-1-2 0,-1 0 0,-1 0 1,1 0-1,1 0 0,1 0 0,-2 2 0,3-2 0,-1 0 0,0 1 0,1 1 0,-3-1 0,0 3 0,0-1 0,2 0 0,-1 2 0,1 0 0,3-1 1,0 0-2,-1 0 2,1 1-1,2 0 0,-3 0 0,0 0 0,-1-1 0,-1 1 0,-1 2 0,-1-3 0,0 1 0,-1 2 0,-1-3 0,1 1 0,-1 0 0,0-2 0,-1 0 0,0 1 0,2-3 0,-3 2 1,1-1-1,-2 0 0,-1 1 0,0 0 0,-2 3 0,0 1 0,-16 9 0,27-19 0,-27 19 0,27-18 0,-27 18 0,26-13 0,-10 7 0,-16 6 0,24-11 0,-24 11 0,22-8 0,-22 8 0,20-5 0,-20 5 0,0 0 0,19-8 0,-19 8 0,0 0 0,16-5 0,-16 5-1,0 0 1,16-3 0,-16 3 0,0 0 0,19-10 0,-19 10 0,18-13 0,-18 13 0,25-19 0,-10 8 0,1 0 0,0-2 0,1 2 0,3-2 0,-3 2 0,4-2 1,-2 2-2,2-2 1,0 2 0,-2 1 1,0-1-1,-1 3 0,-4 0 0,2 0 0,-1 1 0,-1 3 0,-14 4-1,28-12 1,-28 12 0,24-8 0,-24 8 0,22-8 0,-22 8 0,21-6-1,-21 6 1,17-5 0,-17 5 0,18-6 0,-18 6-1,16-7 1,-16 7 0,15-8 0,-15 8 0,14-8 0,-14 8 0,16-9 0,-16 9-1,14-10 1,-14 10-1,0 0 1,20-16-1,-20 16 1,0 0-1,17-11 1,-17 11-1,16-11 0,-16 11 0,19-15 0,-19 15 0,21-14 0,-21 14 0,16-13 0,-16 13 1,0 0-1,15-11 0,-15 11 1,0 0-1,0 0 0,0 0 0,0 0 1,0 0-1,0 0 0,0 0 1,14-10-1,-14 10 1,0 0 0,0 0 0,16-16 0,-16 16 1,0 0-1,0 0 0,15-14 0,-15 14 0,0 0 0,0 0 0,0 0 0,0 0-1,0 0 1,0 0-1,0 0 0,0 0 0,0 0 1,0 0-1,0 0 0,-5-14 1,5 14 0,0 0 0,0 0 0,0 0 0,0 0 0,0 0 0,0 0 0,0 0 1,0 0-1,0 0 0,0 0 0,0 0 0,0 0 0,0 0 0,0 0 0,-19-7 0,19 7 0,-15 3 0,15-3-1,-22 7 1,22-7 0,-28 13 0,14-7 0,-2 2 1,0 3-1,0-1 0,-2 1 2,2-1-1,2-2 0,0 0 0,14-8 1,-21 9-2,21-9 1,0 0-1,-16-1-1,16 1 0,0 0-1,8-18 2,-8 18-2,16-18 2,-16 18-2,24-17 2,-24 17-1,27-18 1,-13 12 0,-14 6 0,26-8 0,-26 8 0,22-3 0,-22 3 0,20 1 0,-20-1 0,17 3 0,-17-3 0,18 4 0,-18-4 0,18 1 0,-18-1 0,20-1 0,-20 1 0,20-4 1,-20 4-1,14-3 0,-14 3 0,0 0 1,0 0-1,0 0 1,0 0-1,0 0 1,6 18-1,-6-18 2,-8 25-1,5-9 0,-2 2 0,1 0 0,0-2 0,1-2 0,2 0 0,1-14-1,-4 20 1,4-20-1,-3 14 0,3-14 0,-5 14 0,5-14 0,0 0 0,-4 16 0,4-16 0,0 0-1,0 0 1,0 0 0,0 0 0,0 0 0,0 0 0,0 0 0,0 0 0,0 0 0,9-20-1,-9 20 1,8-26-1,-8 26 1,13-27-1,-13 27 1,13-24-2,-13 24 1,11-19 0,-11 19-2,0 0-6,6-18-19,-6 18 2,0 0-2,0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2T06:17:55.62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9257 659,'-756'0,"644"-7,1-5,-12-7,65 10,-290-49,54 33,150 24,15 2,-1-7,-86-15,-195-34,73 20,95-13,45 37,161 19,-26 140,62-142,0 0,-1 0,0 0,-1 0,1-1,-1 1,0-1,0 0,-1 0,1 0,-1 0,0-1,0 0,-1 1,0-1,1-1,-1 1,0-1,-1 0,1 0,-1 0,1-1,-1 0,0 0,0 0,0-1,0 0,-2 0,-311-21,-19 17,26-37,297 39,-7-1,-1-1,0-1,1-1,0-1,-16-6,-126-25,81 24,57 8,-37-8,0 2,-1 4,-3 2,-304-43,297 46,-1-3,1-4,-30-9,-93-8,-106-45,16-6,9 50,-61 16,74 3,-251 5,-342 3,891 28,31 13,19 23,-77-56,0-1,0 0,0-1,1 0,0 0,0 0,1-1,-1 0,1 0,8 2,-16-7,-1 0,1 0,0 0,-1-1,1 1,0 0,0 0,-1-1,1 1,0 0,0 0,0-1,-1 1,1 0,0-1,0 1,0 0,0-1,0 1,0 0,-1-1,1 1,0 0,0-1,0 1,0 0,0-1,0 1,1 0,-1-1,0 1,0-1,0 1,0 0,0 0,0-1,1 1,-1 0,0-1,0 1,0 0,1 0,-1-1,0 1,0 0,1 0,-1-1,0 1,1 0,-87-55,35 15,43 34,1-1,-1 1,0 1,0-1,0 2,-1-1,1 1,-1 0,-7-1,1 0,13 5,1 0,-1-1,0 1,0 0,1-1,-1 1,0-1,1 1,-1-1,0 0,1 0,-1 0,1 0,-1 0,1 0,0 0,-1 0,1-1,0 1,0 0,0-1,0 1,0-1,0 1,0-1,0 0,1 1,-1-1,1 0,-1 0,1 1,0-1,-1 0,1 0,0 1,0-1,1-1,1-1,1 0,0 0,0 0,0 0,0 1,0-1,1 1,0 0,0 0,0 0,0 1,0-1,0 1,1 0,-1 0,1 1,0-1,-1 1,1 0,2 0,65-20,121-17,-184 36,0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2T06:31:02.08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58 33,'111'-31,"-110"31,-1 0,1-1,0 1,0 0,0 0,0 0,0-1,0 1,0 0,0 0,0 1,0-1,0 0,0 0,0 0,0 1,0-1,0 0,0 1,0-1,0 1,-1-1,1 1,0 0,0-1,0 1,-1 0,1-1,0 1,-1 0,1 0,-1 0,1-1,-1 1,1 0,-1 0,0 0,1 0,-1 0,0 0,0 0,0 0,0 0,0 0,1 53,-2-39,0 3,2-14,0 1,-1-1,0 0,0 1,-1-1,1 0,-1 1,0-1,0 0,0 0,-1 0,1 0,-1 0,0 0,0 0,-1 0,1-1,-1 1,0-1,0 0,-1 2,-2 0,0 0,0 0,-1-1,1 0,-1 0,0 0,0-1,0 0,0-1,-1 1,1-1,-1-1,1 0,-1 0,0 0,-39 14,37-12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2T06:31:03.72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48 16</inkml:trace>
  <inkml:trace contextRef="#ctx0" brushRef="#br0" timeOffset="3750.859">36 40,'-2'0,"-1"2,1 3,-2 0,0-3,-2-1,1-3,1-3,1-3,1-2,1-2,3 2,1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09:28.52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1,'199'18,"-13"-13,-131-5,-40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09:30.2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1,'140'9,"107"-7,67-2,-292-2,-7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09:33.0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0 104,'114'-23,"202"23,-479-1,42-28,62 11,87 7,100 0,-49 1,-68 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23T06:00:53.0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78 294 1,'-24'-29'10,"7"2"0,-1-3-5,14 1 0,-1 0-1,5 4 0,-3 1 0,0 0-1,-1 6-4,1-1-3,6 3-7,-3-8 0,0 24-2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0-25T17:03:38.85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 0,'24'0'94,"-1"0"-79,1 0 16,0 0 1,-1 0 327,1 0-343,0 0 15,-24 23-15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0-25T17:03:40.02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0,'23'0'94,"1"0"-94,0 0 16,0 0-1,-1 0 1,1 0-16,0 0 16,-1 0-1,1 0 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05:14:08.55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399 1059,'75'26,"144"33,-87-46,18 5,171-18,-115 21,-44 12,118 23,-121-32,-137-20,46 7,1-3,0-2,6-4,71-12,-110 3,0 1,1 2,-1 1,1 3,36 3,7-2,319 12,47 12,-137 50,-24-5,-90-33,129 10,-104-45,-34-16,-2-24,-47 5,20-3,-91 19,2 3,0 2,0 4,44 1,-10-1,350 3,-401 5,22-1,0 3,0 3,64 13,149 36,21-42,227-12,-528 1,0-1,0 1,1-1,-1-1,0 1,0-1,0 0,0 0,-1 0,1-1,0 0,0 0,-1-1,0 0,1 0,-1 0,0 0,0-1,-1 0,1 0,-1 0,0 0,4-6,53-69,-53 71,-2 0,1-1,-1 1,0-1,-1 0,0-1,-1 0,1 1,-2-1,0 0,0-1,0 1,-2-1,1 1,-1-1,-1 1,0-1,0 1,-1-1,0 0,-1 1,-1 0,-1-5,-85-164,-30 12,-223-170,259 278,26 22,-2 2,-1 3,-2 3,-1 2,0 3,-39-8,4-1,37 13,-2 4,0 2,0 3,-16 1,-151-11,140 11,68 5,-1 2,0 0,0 1,0 2,0 0,0 2,0 0,1 1,-1 2,1 0,-14 5,5 6,1 1,1 2,0 0,2 2,-24 23,34-30,6-5,-114 78,-100-12,134-49,72-22,0-1,0-1,0 0,0-2,0 0,-1-1,1-1,-10-3,-16-1,0-2,1-3,0-1,1-2,-28-14,22 7,-1 1,-1 3,0 3,-5 0,-164-44,115 31,61 13,-1 3,-1 1,0 3,0 1,-26 2,-270 5,330 0,1 2,0-1,0 1,0 1,0 0,0 0,1 1,0 1,0 0,-5 3,-3 2,-142 83,142-83,1 0,1 1,0 1,1 0,0 1,1 1,0 0,-1 4,8-10,1 1,-2-1,1-1,-1 1,-1-2,0 1,0-1,0 0,-1-1,0 0,0 0,0-1,-1-1,0 0,0 0,0-1,0 0,0-1,-1 0,0-1,-21 2,-1-1,1-2,0-1,-1-2,1-1,0-1,0-2,1-2,0-1,0-1,-1-2,0-5,15 7,-1 2,0 0,0 1,-1 0,0 2,-19-4,-5 3,-5-2,1 3,-1 1,0 3,-28 2,67 2,0 0,1 0,-1 1,1 0,0 0,0 1,0 0,0 1,1 0,-7 5,-98 53,-18 25,12-62,-24 25,-48-2,165-40,-1 0,0-2,-1-1,0-1,1-2,-2-1,1 0,0-2,-27-4,-13 3,-55-11,-22-14,-30 9,127 10,-1 3,0 2,1 1,-5 4,-37-2,41-2,-87 8,-3 42,131-47,1 0,0 0,0 1,0 0,0 0,1 0,-1 1,1 0,0 1,0-1,0 1,1 0,0 1,0-1,0 1,0 0,1 0,0 1,1-1,-1 1,1 0,0 0,1 0,0 0,0 0,0 1,1 4,0-1,1 1,0-1,1 1,1 0,-1-1,2 0,0 1,0-1,1 0,0 0,4 6,-5-12,-1 0,1 0,1 0,-1-1,0 0,1 0,0 0,0 0,0 0,1-1,-1 0,1 0,0 0,0 0,0-1,1 1,172 65,-7-10,-145-51,-17-3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05:14:29.27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525 89,'-37'-12,"25"12,-1 1,0 1,1 0,-1 1,1 0,0 1,0 0,0 1,1 0,0 1,-6 4,-77 29,80-35,1-2,0 1,1 0,0 0,0 2,0-1,0 2,1-1,-1 2,2-1,-1 1,1 1,0 0,0 1,-53 83,56 28,9-74,-2 474,39-364,-37-138,1-1,0 1,2-1,0 1,1-1,1-1,0 1,1-1,1-1,2 2,27 50,-1-20,235 90,-267-133,1 0,-1 0,1-1,-1 1,1-1,0-1,0 1,0-1,1 0,-1 0,0-1,1 0,-1 0,1 0,-1-1,1 0,0-1,-1 1,1-1,-1 0,0-1,1 1,-1-1,0-1,0 1,0-1,0 0,2-2,51-58,-42 32,-14 21</inkml:trace>
  <inkml:trace contextRef="#ctx0" brushRef="#br0" timeOffset="4531.765">423 0,'141'8,"-137"-5,0 0,-1 0,1 0,-1 0,0 0,0 1,0-1,0 1,0 0,-1 0,0 0,1 0,-2 0,1 1,0-1,-1 1,0-1,0 1,0-1,-1 1,1 0,-1 2,6 20,-3-18,0-1,1 0,0 0,0 0,1-1,0 0,1 0,-1 0,1 0,3 2,-4-4,0 2,-1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9T04:27:38.2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48,'4'2,"1"0,-1 0,0 0,0-1,1 1,-1-1,1-1,-1 1,1 0,0-1,-1 0,1 0,-1 0,4-1,5 0,140-15,-23-1,105 15,1169 2,-1370 2,0 2,0 2,-1 1,0 1,2 3,3-1,106 14,-137-25,12 1,-32-1,-210-10,22-17,161 20,0 2,-1 2,0 1,0 2,-17 3,-5-2,-194-35,-177 35,329 24,11-1,-12-11,94-12,2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31T23:59:23.34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46,'55'18,"116"20,78-22,155-17,-387 0,-1-1,1-1,-1 0,1-1,-1-1,0-1,5-2,30-10,103-42,-145 54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31T23:59:25.7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1,'303'0,"-155"14,342-14,-350 29,32-1,-161-29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18T06:41:33.0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34 111,'0'0'30,"-24"-30"0,24 30-1,0 0-24,-14-25-4,14 25-4,0 0-7,0 0-18,0 0 0,0 0-1,20 9-1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7-10-24T21:39:56.68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63 0,'12'0'219,"26"0"-219,-13 0 16,12 0-1,-24 0-15,-1 0 16,1 0 0,-1 0-16,13 0 15,-12 0-15,-1 0 16,1 0-16,-1 0 16,1-13-1,-1 13 1,13 0-16,0 0 31,0 0-15,0 0-16,-12-12 15,12 12-15,-12 0 16,-1 0-16,26 0 0,-1-13 16,-12 13-1,13 0 1,-26 0-16,13-12 15,0 12-15,13 0 16,-26 0 0,26 0-16,-13 0 15,0 0 1,-13 0-16,13 0 16,-12 0-16,-1 0 0,13 0 15,-12 0 1,-1 0-16,1 0 15,0 0-15,-1 0 16,1 0 0,12 0-16,-13 0 15,1 0 1,-1 0-16,1 0 16,-1 0-16,1 0 15,24 0-15,-24 12 16,-1-12-16,1 13 15,-1-1-15,26-12 16,-13 0-16,-13 0 16,13 0-16,-12 13 0,-1-13 15,1 0-15,12 0 16,0 0-16,0 12 16,12-12-16,-11 0 15,11 0 1,13 0-1,-37 0-15,-1 0 16,1 0 0,12 0-16,-13 0 0,1 0 15,-1 0-15,1 0 16,-1 0-16,1 0 16,12 0-16,-13 0 15,1 0 1,-1 0 46,1 0-62,-1 0 16,1 0-16,-1 0 16,13 0 62,-12 0-47,-1 0-15,-12-12-16,13 12 15,-1 0 1,-24 0 249,-1 0-249,1 0-16,-13 0 16,12 0-1,1 0-15,-13 0 16,-13 0-16,1 25 16,24-25-16,-37 0 15,38 12-15,-1-12 16,-12 13-16,-12-13 15,24 0-15,1 0 16,-26 0 0,26 0-16,-1 0 15,0 0-15,1 0 16,-26 0-16,13 0 16,13 0-1,-1 13 1,-12-13-1,13 0-15,-1 0 16,1 0-16,-1 0 16,1 0-1,12 12-15,-13-12 16,1 0-16,-13 0 16,12 0-1,13-12-15,-12 12 16,-1 0-16,1 0 15,-1 0 1,1 0 0,-13 0-16,0-13 15,-13 13 1,1 0-16,12-13 47,-13-12-47,25 25 15,1 0 298,-1 0-297,-12 0-16,0 0 15,13 0 1,-1 0-16,-24 0 15,24 0 1,1 0-16,12-12 16,-13 12-16,1 0 15,-1 0 1,-12 0-16,13 0 16,-1 0-16,1 0 15,-1 0-15,1 0 16,-1 0-16,1 0 15,-13 0-15,12 0 16,1 0-16,-1 0 16,1 0-1,-1 0 1,1 0-16,-13 0 16,12 0-16,1 0 15,-1 0 1,0 0-1,13-13-15,-12 13 16,-1 0 0,-12 0-1,13-12 1,-1 12 0,1 0-1,-1 0-15,1 0 16,-1 0-1,-12 0 1,13 0 0,-1 0-1,1 0 1,-1 0 0,1 0-16,-1 0 15,1 0-15,-26 0 16,26 0-1,-1 0-15,1 0 32,12 12 46,12-12 219,1 0-266,-1 0-31,1 0 16,12 0-16,0 0 15,-13 0 1,1 0-1,-1 0 1,1-12 0,12 12-1,-13-13 63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05:10:07.33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1111 742</inkml:trace>
  <inkml:trace contextRef="#ctx0" brushRef="#br0" timeOffset="11801.033">550 717,'217'39,"755"-40,-659 1,-159 15,37 30,42 17,-95-46,154 48,-24-23,-62-21,90 44,-129-36,101 21,-73-39,-4 18,-134-17,0-3,1-1,47-3,517-4,-383-13,462 13,-675-1,0-2,0-1,0-2,-1 0,8-4,7-1,106-37,-42 37,-47 7,-1-3,-1-2,0-3,5-4,36-27,-62 29,-1-2,0-2,-1-1,16-12,69-104,-107 126,0 0,-1 0,-1-1,0-1,0 1,-1-1,0 0,-1-1,0 0,-1 0,0 0,-1-1,0 1,-1-1,-1 0,0 0,-1 0,0-11,0 15,-1 1,0-1,0 1,0-1,-2 1,1 0,-1 0,0-1,0 1,-1 0,0 0,-1 1,0-1,0 1,0 0,-3-3,-110-96,80 77,-44-13,48 25,-13-9,-2 2,0 2,-2 3,-33-9,-61-12,4 8,97 21,0 2,-1 2,0 2,-24 1,-299 5,190 36,62 3,14-27,-53 11,-68 3,-58-29,78-36,52 26,-56-14,-175 27,189 12,102 0,-63-9,-93 12,133-1,-76 18,60-17,-75-6,-39 5,68-2,-18 0,53-8,76 7,-12 1,-67 37,29-6,110-43,-32 13,-1-3,0-1,-1-1,1-3,-2 0,-1-3,-113 10,-73-14,23-25,20 14,-213 12,282 37,16 9,76-37,15-7,0-1,0 1,0 0,1 1,-1 0,1 0,-1 0,1 1,0 0,0 0,1 0,-1 1,1 0,0 0,0 0,1 1,-1-1,1 1,1 0,-1 1,1-1,0 0,0 1,1 0,0 0,0 0,-1 5,4-8,1-1,-1 1,1-1,-1 0,1 1,0-1,0 0,1 0,-1-1,1 1,-1 0,1-1,0 1,0-1,0 0,0 0,0 0,0-1,1 1,-1-1,0 1,1-1,0 0,-1-1,1 1,-1 0,1-1,0 0,2 0,22 7,104 11,146-14,-266-4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7T05:10:26.50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13,'37'-11,"219"10,7 1,-169 13,-5 0,50 11,-47-9,100-16,-82 14,125-1,-133-43,-45 3,-50 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0-30T05:14:40.6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845 201 10,'0'0'7,"0"0"1,0 0 1,-15 8 0,15-8-2,0 0 0,0 0-2,0 0-1,0 0-1,0 0 0,0 0-1,0 0 1,0 0-1,0 0-1,0 0 1,0 0 1,-16-8-2,16 8 1,0 0 0,0 0 0,0 0 0,-18 8 1,18-8-1,0 0 0,-16 2 0,16-2-1,0 0 0,-17 1-1,17-1 0,0 0-1,-18 3 1,18-3 0,0 0 0,-18 2 1,18-2-1,-16 0 0,16 0 0,-19 0 0,19 0 1,-23 3-1,23-3 0,-24 4 0,24-4 0,-24 3 0,24-3 2,-24 1-1,24-1 1,-23-3 0,23 3 0,-27-5 1,27 5-1,-29-1 0,12 2 0,-3 3-1,1 2 0,-2 0 0,0 4 0,2 0-1,-4 1 0,4-1 0,1-1 1,1 2-1,1 1 0,1-3 0,-1 1 1,16-10 0,-26 19 0,26-19 0,-27 18 1,13-7 0,-1-3 0,1 3 0,-1 1 0,-1 0-1,2 3 0,-6 3 0,4-2 0,0 3-1,0-1 0,0 1 0,3-1 0,0-1 0,2-2 0,5 1 0,6-16 0,-12 25 0,12-25-1,-4 23 1,4-23-1,0 21 1,0-21 0,4 21-1,-4-21 1,12 17 0,-12-17 0,11 20 0,-11-20 1,18 19-1,-18-19 1,17 22-1,-17-22 0,20 20 0,-20-20 1,20 19-1,-20-19 0,23 16 1,-23-16-1,26 21 0,-10-8 0,0-4 1,2 4-1,-1-3 0,1 3 0,0-4 0,2-1 0,0 2 0,2-5 0,1 3 0,-1-5-1,2 3 2,0-2-2,1 2 1,0-4 1,1 1-1,0 0 0,-1 0 0,3-1 0,1 0 0,-2 1 0,4-3 0,-6 1 0,4-1 0,-3 0 0,3-1 0,-3-1 0,1-1 0,-1 0-1,-1-2 1,1 2 0,0 0 0,0-1 0,-2 3-1,0-1 1,0-1 0,-2 1 0,1 1 0,-1-1 0,1 0 0,-2 1 1,0-2-1,0 1 0,-2-1 0,2 0 0,0-2 0,1 0-1,-3 2 1,4-2 0,-1 2 0,1 0 0,-2-2 0,0 3 0,1-3 0,1 2 0,2-3-1,1 1 1,3-3-1,0 0 1,3-2-1,2 0 1,0 1-1,-2-1 0,0 1 1,-1 1 0,-3 1 0,0 1 0,-4 2 1,0 0-1,-1 0 0,-3 3 0,3-1 0,-4 2 0,1 0 1,-1 0-1,0 0 0,2 5 0,0-2 0,0 2 0,3 0 0,0 0 0,2 0 0,-1-1 0,4 1 0,-1-2 0,1 1 1,0-1-1,0-2 0,4 1 0,-1-2 0,7 0 0,-5-2 1,6 1-1,0-1 0,4 2 1,-4 0-1,0 2 1,-2 1-1,-1 2 1,2 3-1,-5-2 1,0 2-1,-4-3 1,2 2-1,-3-6 1,3 2-1,0-3 1,1 0-1,-1 0 1,1 0 0,1 2 0,-2 1 0,1 2 0,-1-2 0,-3 2-1,1 0 1,1-4-1,-1 3 1,4-6-1,-2 2 1,4-3 0,-1 0-1,2-2 1,0 2 0,1-1 0,-1 3-1,2-2 1,0 1-1,-1 2 1,-1-2-1,0 2 2,2-3-2,-2 2 0,0-4 0,-2 3 1,0-1-1,2 1 0,3-2 1,-4 4-1,1-2 1,-3 0-1,1 2 0,-1-1 1,-1-1-1,0 0 0,-3 1 1,5-1-1,-1 1 0,3-1 0,0 2 0,2-2 0,-4 2 0,5 2 1,-1-2-1,-1 0 0,-2 0 1,1-2-1,-2-1 0,0 0 1,1-2-1,-2-1 0,-1 1 0,0 2 0,0 0 0,-1 1 1,-1 2-1,3 2 0,-1-1 1,3 1-1,-2 1 0,1-5 1,-1 1 0,-1-4-1,4 0 1,-4-3 0,2 2-1,0-2 1,4 3-1,-2 0 1,3 2-1,3 1 0,1 2 1,-2 0-1,1 0 0,-4 0 1,1-3-1,-3 1 0,-2-1 0,-3-2 0,-1 0 0,-2 1-1,0-1 2,0-2-2,-4 3 1,4-1 0,-3 2 0,0-1 0,-2 1 0,-2 0 0,1-2 1,-4 2-1,0-2 0,-19 5 1,29-11-1,-29 11 1,28-16-1,-28 16 1,17-19 0,-17 19-1,13-25 1,-13 25-1,10-25 1,-7 9-1,-1 0 1,-1 0-1,1-2 0,-2-1 0,0-2 0,-2 0 0,-1-2 0,-2 1 1,0-2-1,-4 0 0,-1-2 0,-3 2 1,-4 1-1,-1-1 1,-3 3 0,-2 2-1,3 1 1,-3 1 0,1 2 0,-1 1 0,2-2-1,-3 5 1,-2-4-1,-3-1 0,-3 0 1,-1 2-1,-6-1 0,-3 1 0,-3 1 0,-1 0 0,-1 3 0,0 1 0,1 2 0,-1 1 0,0 3 0,1 1 0,1 4 0,0-1-1,0 2 1,1 2 0,-2 0 0,2 0 0,1 1 0,1-1-1,0 0 1,2 0 0,0-2 0,0 2 0,3-4-1,-2 3 1,-2-3 0,0 1 0,-4-1 0,2-1-1,-2 2 1,0 0 0,-2 1 0,2 0 0,2 0-1,0 0 1,2 1 0,1-1 0,2 0 0,-3-1 0,1 1 0,0-1 0,1-1 0,-1 1 0,2-1 0,-1-1-1,-1 2 1,0 0 0,1-1 0,1 1 0,-3 1 0,1 0 0,-5 0 0,2 2 0,-4 0 0,1 0 0,-3 0 0,1-2 0,1 0 0,-1 2 0,3 0 0,0 1-1,2 1 1,-2 2 0,-2-1 0,1 0 0,-3 2 0,3-2-1,-1 0 1,2-2 0,0 1 0,0-4 0,2 2 0,3 1 0,-2-1 0,2 0 0,-4-2 0,4-1-1,-2-1 1,2-1 0,0-1 0,-2-1 0,2-1 0,-2 0 0,3 1-1,-2 2 1,-1 2 0,0-1 0,2 1 0,0 1-1,1 0 1,2-1 0,2-2 0,1-2 0,2 1 0,0-2 0,3 1 0,-2-1 0,1 0 0,1 1 0,-2 0 0,-1 2-1,0-1 1,0 2 0,0-1 0,1-1 0,-1-1 0,3 2 0,0-5 0,2 2 0,4-3-1,1 1 1,3-2 0,1 3 0,2-1 0,1 2 0,-1-1 0,16 4 0,-26-4 0,12 2 0,14 2 0,-24-5 0,24 5 0,-26-6 0,26 6 0,-24-4-1,24 4 1,-26-1 0,12 2 0,14-1 0,-27 4 0,12 1 0,1-1 0,-2 0 0,1 0 0,-1-2 0,-3 0 0,3-1 0,-5-1 0,1 0 0,0-1 0,0-1 0,-1 2 0,1 0 0,0 0 0,-2 0 0,2-2 0,0 1 0,-3-4-1,-1 0-2,-3-1-8,-2-2-14,3 14 0,-9 1 0,7 17-2</inkml:trace>
  <inkml:trace contextRef="#ctx0" brushRef="#br0" timeOffset="4667">140 794 14,'0'0'10,"-3"19"-1,3-19 1,-5 18 0,5-18-1,-4 17-2,4-17 1,-4 15-2,4-15 0,0 0-1,-1 17-1,1-17-1,0 0 0,5 21 0,-5-21-1,4 23 0,-2-9 0,-2-14 0,2 29 0,-2-13-1,0 2 0,-2-2 1,2-2-1,-2 1 0,2-15 0,-3 26-1,3-26 1,-1 20-1,1-20 1,0 17-1,0-17 0,0 14 1,0-14-1,0 0 1,0 21-1,0-21 1,0 19-1,0-19 1,-2 21-1,2-21 0,-2 23 1,2-23-1,0 20 0,0-20 0,0 20 0,0-20 1,2 16-1,-2-16 1,2 14 0,-2-14-1,1 19 1,-1-19 0,2 18-1,-2-18 1,3 21-1,-3-7 0,0-14 0,3 26 0,-3-26 0,3 26 1,-1-10-1,-2-16 1,2 27 0,-1-12-1,-1-1 1,0-14-1,4 27 0,-3-12 0,-1-15 0,5 26 0,-3-12 0,-2-14 1,6 24-1,-6-24 0,5 23 0,-5-23 0,6 19 0,-6-19 0,5 14 0,-5-14 0,6 15 1,-6-15-1,0 0 0,15 21 0,-15-21 0,11 14 0,-11-14 0,11 18 0,-11-18 0,10 14 1,-10-14-1,8 15 0,-8-15 0,0 0 0,15 13 0,-15-13 1,0 0-1,20 11 0,-20-11 1,18 6 0,-18-6-1,21 8 0,-21-8 1,19 8-1,-19-8 1,18 7-1,-18-7 0,15 6 0,-15-6 0,0 0 0,20 7 0,-20-7 0,18 3 0,-18-3 0,23 1 1,-23-1-1,24 0 0,-8 2 0,-2-2 0,1 2 0,-1-1 0,-14-1 0,28 3 0,-28-3 1,27 5-1,-13-5 0,2 0 0,-1 0 0,4-3 1,-1 1-1,1-1 0,0 0 0,1 0 0,-1 0 0,0 1 0,-1 0 0,1 2 0,-1-1 1,0 1-1,-1-2 0,1 1 0,1-3 1,-1 1-1,3 0-1,-2-2 2,4-1-2,-1 2 2,2-2-2,2 1 2,-4-1-2,3 3 2,-3-2-1,2 2 1,-5 1 0,4 0 0,-4 1 0,-1 1-1,3-2 1,-2 2 0,2-1 0,2 1 0,1-2-1,0 2 1,3 0-1,0-2 1,2 4-1,2-2 0,3 2 1,-2-1-1,3-1 0,0 2 1,-1-1 0,2 1 0,-1-4 1,4 2-1,-6-1 0,4-1 0,-3-1 0,3 1-1,2-1 1,-2 3-1,1-3 1,1 3-1,-1-2 0,-1 1 1,2-1-1,1-1 0,-5 0 1,6-2-1,-1 0 0,0 0 1,2-1-1,0-1 0,3 3 0,1-1 1,1 1-1,-2 1 0,-2 3 1,-1 0-1,-2 0 1,2 0-1,-5 0 1,0 0-1,-2-1 1,-1-1 0,5 0-1,1 2 1,-2 0 0,1 2 0,-1 0-1,1 2 1,0 0-1,1 1 1,-3-1-1,0-2 1,1 0-1,1-4 0,1 0 0,2-1 1,1 2-1,1-1 0,-1 0 1,2 2-1,-1 2 0,-1 1 1,-1-1-1,0-1 0,-2-1 1,-2-1-1,-2-2 0,1-1 1,-2-1-1,0 1 0,2 0 1,0 3-1,0 1 0,3 1 0,-1 4 0,1 0 0,-1 2 1,3-3-1,-1 1 0,0-3 0,4-4 1,-4-1-1,6-2 0,0-1 1,-2 1-1,1 0 1,1 2 0,-1 1-1,-1 2 1,2 2 0,-5 1-1,3-1 1,0-2 0,1 0 0,-1-5-1,0 0 1,-1 0 0,2 0 0,3-1-1,-3 1 1,1 4-1,0-3 0,1 3 0,0 1 1,3-2-1,2 1 0,-1 1 0,1-2 0,-2 0 1,1 2-1,-4-1 0,2 1 1,-7 0-1,-1 1 0,0 3 1,-2-3-1,-3 4 0,2-2 0,-2 4 0,0-3 0,-2 3 0,0-1 0,-4 1 0,1-3 0,-2 1 0,-1-1 0,2-1 0,0 0 0,-3-5 0,0 2 0,1-1 0,-2-1 1,2-3-1,-2 2 0,-1-3 0,-2 1 0,0 0 0,2-1 0,-4-2 1,-1 0-1,0-2 0,-1-3 0,-1-1 0,0-2 1,0-5-1,-1 0 0,0-3 1,-2-4-1,-2-1 0,1-1 1,-2-2-1,-4 3 0,-2 0 1,-2 0-1,-1-1 1,-2 1-1,0 0 0,-2 3 1,-2-1-1,0-1 0,-2-2 1,0 3-1,-4-1 1,-1 3-1,-4 1 0,-2-1 1,-1 3-1,-1 3 1,-4-2 0,1-2-1,-2 1 1,1-2-1,-2 0 0,1-2-1,-2-1 1,1-2-1,1-2 1,-4 4-1,2 0 1,0-2-1,0 1 2,-2 3-2,-4 4 0,-4 3-1,-5 12-2,-4 1-1,1 13-1,-9-2-3,9 10-2,-6-1-4,12-1-9,7 4-3,-1-10 2,14 2-1,-5-12 2</inkml:trace>
  <inkml:trace contextRef="#ctx0" brushRef="#br0" timeOffset="8256">316 1561 38,'0'0'12,"-16"-9"1,16 9 1,-10 16-3,7-2-4,-4 2-1,2 7 0,1 1-2,-3 2 2,2-1-2,1 3 0,-1-1-1,2-1 0,-1-1-1,3 1 1,-2-2 0,1 0-2,2 2 1,-2-2-1,4 3 1,-4-3-1,4 2 0,-2-2-1,2 2 1,-1 0-1,1-4 1,-1 1-1,3-2 1,-1 3-1,0-5 0,0 3 0,0-1 0,2 3 0,-2-1 0,1 3 0,0-1 0,1 4 0,0-2 0,-2 1 0,2-3 0,-2 0 0,2 0 1,0-2-1,-3-2 0,1 0 0,0-2 0,-1-2 0,1 1 0,0-2 0,0-1 0,-3-15 0,7 22 0,-7-22 0,8 16 0,-8-16 0,0 0 0,16 19 1,-16-19-1,0 0 0,19 21 0,-19-21 0,15 13 1,-15-13-1,19 13 0,-19-13 1,21 8-1,-21-8 1,21 2-1,-7-2 1,-14 0 0,26-4 0,-12 1 0,4 0-1,0-2 1,3 0-1,1-1 1,-1-2 0,2 2 0,-3-3 0,1 3 1,-3 0-1,0-1 0,-4 2 1,1 2-1,-15 3-1,25-1 1,-25 1-1,26 0 0,-26 0 0,24 1 0,-9-2 0,-1-1 1,2-1-1,0 0 0,4-2 0,-1 0 1,2-2-1,0 3 0,0-1 0,-1 2 0,1-2 0,2 2 1,-1-1-1,1 1 0,-2 0 0,3 0 1,-2-2-1,2 3 1,-1 1-1,-1-1 1,1 4-1,-1-1 1,3 3 0,-3 0-1,4 0 0,-2-1 1,3 0-1,1-3 0,2 0 1,2 0 0,5-2-1,0-1 1,3 0 0,2 1 0,0-1-1,3-2 1,-5 2-1,4-2 0,-7 2 0,1-2 1,-1 0-1,-2-1 0,4 0 1,0-2-1,1 1 1,0 1 0,2-1-1,1 2 1,2 4 0,0-1-1,-1 4 0,-1 3 1,2-2-1,-2 2 0,2 0 1,0-2-1,-3-3 1,0 1 0,0-2-1,0 1 1,-4 0 0,2 1 0,-1 3 0,1 0-1,0 1 1,0 3-1,2-3 0,2 1 1,-3-2-1,3-3 0,-2-1 1,1-3-1,-1-2 1,1 0 0,1 1-1,-1-1 1,0 2 0,2 3 0,2 0-1,0 0 1,1-2-1,0 0 1,0-2-1,2-3 1,-3 2-1,3-3 1,-4 2-1,2 3 1,2-1 0,-2 3-1,1 1 1,-1 1-1,0 1 0,2 0 1,0-1-1,1-1 1,-1-1-1,0-1 1,5 2-1,1 0 1,0 2-1,2 1 1,0 2-1,1 1 0,-2 1 0,0 1 1,-2 0-1,1-2 0,-1-3 0,0 0 0,1-4 1,0-1-1,2-4 0,3 1 1,2-1-1,1-1 0,5 2 0,-1-1 1,2 3-1,0 1 0,-3-1 0,-1 0 1,-3-1-1,-1-2 0,-2-4 1,-1 1-1,-1-1 0,2-1 1,1 1-1,1 2 0,3 3 1,1 5-1,-2 4 1,3 0-1,-1 3 1,0 1-1,-5-2 0,0-1 1,-4-2-1,-1 1 0,-1 0 1,-1 1-1,1 2 0,-1 1-1,1 3 1,3 3 0,1 1 0,1-1 0,-2-1 0,1-2 0,-1-4 1,0-1-1,-3-4 0,-2-2 0,-5-2 0,-1-1 1,-6 0-1,-2 0 0,-4-1 0,-1 0 0,-5 0 0,0-1 1,-5-1-1,-1-2 0,-3-3 0,0-4 1,-4-2-1,0-4 1,0-5-1,-2-3 0,-1-3 0,2 0 0,-6-2 1,3 0-1,-4 2 0,0 3 0,-5 1 1,2 0-1,-5 2 0,-2 1 0,-1-3 1,-2 3-1,-3-4 0,-3 0 0,-4 0 1,1-3-1,-4 0 0,1 1 1,-1-1-1,-3 3 0,-2 2-2,1 1 2,-1 2-2,-1 5 2,0 1-2,0 1 2,-2 0-2,2 1 2,-1 0 0,-3-1 0,2-3 0,-4 1 0,-1-2 0,-2-1 0,-3 3 0,-2-1 0,-1 4-1,-4 3 1,-2 4-1,-2 2 1,2 4-1,0 1 1,0 2-1,2 0 1,1 0 0,0-3 0,4-2 1,1-1-1,0-2 0,0 0 0,0 0 1,1 0-1,-2 1 0,2 4-1,-1 5 0,-4 4-1,0 5-1,-8-1-3,5 11-5,-10-5-9,0-1-10,5 1 1,-4-10 0,9 0-1</inkml:trace>
  <inkml:trace contextRef="#ctx0" brushRef="#br0" timeOffset="11504">417 2573 5,'0'0'11,"0"0"1,0 0 0,0 0 3,0 0 0,0 0 3,0 0-2,-16 20-5,16-20-2,-11 29 0,4-13-2,-1 3 0,0 0-2,2 2 0,-1 0-2,1 5 0,-1-1-1,4 3 0,-3 4-1,3 3 1,-1 0-2,3 6 1,-1-3-1,2 1 1,0-2-1,0 1 0,3-7 0,1-2 0,0 0 0,1-2 0,2-1 0,1-1 0,0 1 0,1-4 0,-1 3 1,2-3-1,0 2 0,1-3 0,2 1 0,0-2 0,1 1 0,-1-1 0,5 0 0,-1 1 0,1-2 0,1 2 1,1-4-1,4 1 0,-2-3 1,7-1-1,-2-3 0,4 1 1,0-4-1,1 1 0,0 1 1,0-1 0,-3 3-1,0-3 1,-3 3 0,-1-1 0,3 0 0,-1-1-1,0-1 1,4 1-1,-1-2 1,2 2-1,2-2 0,2 0 1,-3 0-1,1 1 0,0-1 1,1-1-1,1-1 1,1-1-1,1 0 1,2-2 0,2-1 0,0 1-1,0-1 1,0 1-1,-2 0 0,0 0 0,-5 0 0,4 1 1,-4-1-1,1-2 1,1 1 0,1-2-1,4 0 1,3 0 0,-2 0-1,2 2 1,0 1 0,2 0 0,-2 3-1,2 1 1,-2-1-1,0-1 1,4 0 0,3 0-1,2-4 1,3 3-1,1-6 1,1 4 0,1-2-1,-1 1 1,2 1-1,0 1 1,-3-1 0,3 1-1,-1-2 1,1 3 0,1-4-1,4 1 1,0 1 0,3 1 0,5-1 0,3 3-1,2-1 2,2 4-1,2 0 0,2 4 0,-3-4 1,-1 1-1,-3-1 0,1 0 0,-2-3 0,4-3 0,-4-2-1,0 0 1,0-3-1,2-1 1,-2 1 0,-1 2-1,-1-1 1,-1 2-1,0 2 0,-3-1 0,0 1 1,2-2-1,0 0 0,4 0 0,0-2 0,0-1 0,2 0 1,0-2-1,0 0 0,3-1 0,-5 1 0,0-3 0,-5 0 0,2-5 0,2-1 0,-2-1 1,0-1-1,-2-2 1,2 1-1,-2 1 1,-1 0-1,-4 4 1,-2 1-1,-6 0 0,1 3-1,-6 0 1,-4 0 0,-2 1 0,-3 1 0,-1-1 0,-2 1 0,-2 0 0,-5-2 0,0 0 0,-1-1 0,2 0 0,-1-1 0,2 1 0,1-1 0,3 0 0,0 1 1,1-3-1,0 3 0,-2-1 0,-1-1 1,-1 1-1,-2-3 0,-4 2 0,0-2 1,-3 0-1,0 1 0,-2-1 0,-1-2 0,-2 2 0,-1-1 1,-3 0-1,-2-1 0,1-1 0,-1 0 1,0-2-1,-1-1 0,0 1 0,-3-3 0,0 4 1,-2-1-1,-3-1 1,-4 0-1,0-1 1,-3 1-1,-4-2 1,-1-3-1,-5-3 1,0-2-1,-5-3 0,0-5 1,-1-3-1,-1-5 0,1-4 0,-1 0 1,4-3-2,0-1 1,1-1 0,2-1 0,2 5 0,1 2-1,-3 0-1,3 8-2,-6-5-4,4 14-13,-11-1-7,-2 2-4,-5 4 0,-5-1 1,4 4-1</inkml:trace>
  <inkml:trace contextRef="#ctx0" brushRef="#br0" timeOffset="23648">528 1247 7,'-16'3'7,"16"-3"0,0 0 1,0 0 0,0 0 1,0 0-1,0 0-2,0 0 0,0 0-2,0 0 1,0 0-2,0 0 1,0 0 0,0 0-2,0 0 0,0 0 0,0 0 0,0 0-1,0 0 0,0 0-1,0 0 0,0 0 0,0 0 0,0 0-1,0 0 1,14 8 0,-14-8 0,0 0 0,0 0 0,20 2 0,-20-2 0,0 0 0,22 0 0,-22 0 0,19-2 0,-19 2 0,21 0 0,-21 0 0,21-2 0,-21 2 0,19-1 0,-19 1 0,16 0 0,-16 0 0,17-2 0,-17 2 0,16 0 0,-16 0 0,19 2 0,-19-2 0,18 1 0,-18-1 0,17 2 0,-17-2 0,20-3 1,-20 3-1,19-5 0,-19 5 0,18-5 0,-18 5 0,16-3 0,-16 3 0,14 0 0,-14 0 0,0 0 0,19 5 0,-19-5 0,0 0 0,20 6 0,-20-6 0,0 0 0,19 5 0,-19-5 0,14 3 0,-14-3 0,0 0 0,20 3 0,-20-3 0,14 5 0,-14-5 0,0 0 0,19 8 0,-19-8 0,17 5 0,-17-5 0,16 2 0,-16-2 0,19-4 1,-19 4-1,19-4 0,-19 4 0,18-7 0,-18 7 0,18-1 0,-18 1 0,17 1 0,-17-1 1,16 10-1,-16-10 0,15 9 0,-15-9-1,0 0 2,14 13-1,-14-13 0,0 0 0,0 0 0,16 2 0,-16-2 0,0 0 0,16 5 0,-16-5 0,15 5 1,-15-5-1,18 8 1,-18-8-1,22 4 1,-22-4 0,23 2-1,-23-2 1,22-3-1,-22 3 0,23-5-1,-23 5-6,17-13-8,-1 15 2,-16-2-2,20-13 1</inkml:trace>
  <inkml:trace contextRef="#ctx0" brushRef="#br0" timeOffset="25701">639 580 19,'0'0'7,"0"0"0,17 5-1,-17-5-1,0 0-2,0 0 0,0 0-1,17 10 0,-17-10 0,0 0 0,0 0 0,0 0 1,0 0-1,14 6 0,-14-6 0,0 0-1,16 3 0,-16-3 0,0 0 0,19 3 0,-19-3 0,15 4 0,-15-4 1,0 0-1,19 6 1,-19-6-1,15 2 2,-15-2-2,16 0 0,-16 0 1,17 0-1,-17 0 0,20 0 0,-20 0 0,16 1-1,-16-1 1,0 0-1,17 8 1,-17-8-1,0 0 1,15 10-1,-15-10 2,0 0-1,14 5 0,-14-5 0,0 0 1,16 3-1,-16-3 0,0 0 0,16 2-1,-16-2 1,0 0-1,15 3 1,-15-3-1,0 0 0,16 3 1,-16-3 0,0 0-1,23 0 1,-23 0 0,17 0-1,-17 0 1,16-2 0,-16 2 0,15 0 0,-15 0 0,0 0-1,17 4 1,-17-4 0,0 0-1,18 1 1,-18-1-1,18-3 1,-18 3 0,17-3 0,-17 3 0,18-2-1,-18 2 1,15-1-1,-15 1 1,0 0-1,14 0 0,-14 0 0,0 0 1,19-2-1,-19 2 0,16 0 0,-16 0 0,18 0 0,-18 0 0,18 0 0,-18 0 0,17 0 0,-17 0 0,18 2 1,-18-2-1,19-4-1,-19 4-1,20-3-5,-20 3-10,0 0 1,24-3-3,-24 3 2</inkml:trace>
  <inkml:trace contextRef="#ctx0" brushRef="#br0" timeOffset="27605">520 2161 0,'0'0'1,"0"0"-1,0 0 1,0 0 2,0 0 0,0 0 1,0 0 1,0 0 1,0 0 1,0 0 1,0 0 1,0 0-2,0 0 0,0 0-1,0 0-1,16 16 0,-16-16-2,0 0-1,16 9 1,-16-9-2,0 0 1,19 12-1,-19-12 1,16 4 0,-16-4 0,20 4 0,-20-4 0,22 4 0,-22-4 0,24 5-1,-24-5 0,26 5-1,-26-5 1,26 3 0,-26-3 0,24 0 0,-24 0 0,24-1 0,-24 1 1,24-7-1,-24 7 1,23-5-1,-23 5 0,22-4 0,-22 4 0,23 0-1,-23 0 1,22 0-1,-22 0 1,23 0-1,-23 0 1,22-2 0,-22 2 0,19-3 0,-19 3 0,23-7 1,-23 7-1,22-5 1,-22 5-1,24-4 1,-24 4-1,25 0 0,-25 0-1,19 4 0,-19-4 1,19 7-1,-19-7 0,15 6 0,-15-6 1,14 4-1,-14-4 0,0 0 1,19 3-1,-19-3 0,15 5 1,-15-5-1,16 6 0,-16-6 1,19 8-1,-19-8 0,21 5 0,-21-5 1,19 3-1,-19-3 0,16 2 0,-16-2 1,15-2-1,-15 2 1,0 0-1,21 0 1,-21 0-1,19-2 1,-19 2-1,24 0 0,-24 0 1,26-1-1,-26 1 0,26-2 0,-26 2 1,24-3-1,-24 3 0,19-3 0,-19 3 0,18-2 0,-18 2 1,16 3-1,-16-3 0,16 5 0,-16-5 0,16 8 0,-16-8 0,18 8 0,-18-8 1,16 8-1,-16-8 0,16 2 0,-16-2 0,21 0 0,-21 0 1,21-2-1,-21 2 0,22-1 0,-22 1 0,21-2 0,-21 2 0,21-3 0,-21 3 0,18-3 0,-18 3 0,22-5 0,-7 3 0,-15 2 0,27-3 0,-27 3 0,29-5 0,-29 5 0,27-5-1,-27 5 1,24-4 0,-24 4 0,19-4 0,-19 4-1,17 2 1,-17-2 0,16 6-1,-16-6 1,14 8 0,-14-8 0,15 9 0,-15-9-1,16 8 1,-16-8 0,16 4 0,-16-4 0,17 7 0,-17-7 0,15 5 0,-15-5-1,0 0-4,0 0-8,21 4-5,-21-4-1,0 0-2,0 0 1,0 0 0</inkml:trace>
  <inkml:trace contextRef="#ctx0" brushRef="#br0" timeOffset="29690">608 3161 1,'0'0'5,"0"0"1,-16 15 1,16-15 1,0 0 1,-21 3 1,21-3 0,0 0-2,0 0 0,0 0-1,0 0 0,0 0-2,0 0 0,0 0-1,0 0 0,0 0-1,0 0-1,0 0 1,0 0 0,0 0-1,0 0 1,26 0-1,-26 0 1,31-8-1,-15 5 0,3-2-1,-1 0 0,1 3 0,-1-1 0,-1 3 0,-1 0-1,2 0 1,-4 0 0,3 2-1,-3-2 1,2 0 0,-1 0 0,-1 1 0,0-1 0,-14 0 0,26 2 0,-26-2-1,26 6 1,-26-6-1,26 7 0,-26-7 0,22 6 1,-22-6-1,21 4 1,-21-4-1,21 3 1,-21-3 0,19 3-1,-19-3 1,24 5 0,-24-5-1,24 6 0,-24-6 1,26 3-1,-26-3 0,23 0 0,-23 0 1,17-4-1,-17 4 0,20-7 0,-20 7 0,17-6 0,-17 6 0,20-3 0,-20 3 0,20 4 0,-20-4 0,20 7 0,-20-7 0,16 8 0,-16-8 0,14 5 0,-14-5 0,15 1 0,-15-1 0,16 0 0,-16 0 0,18 0 0,-18 0 0,16 3 0,-16-3 0,16 2 0,-16-2 0,0 0-1,17 0-1,-17 0-2,0 0-7,0 0-8,15-11 0,-15 11-2,0 0 0,-18-21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22T17:44:07.2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959 2523 16,'0'0'7,"0"0"1,0 0 1,0 0 0,0 0 0,0 0-2,0 0 1,0 0-1,0 0 1,0 0-1,0 0-1,15 13 0,-15-13-2,0 0-1,0 0-1,0 0 0,0 0 0,0 0-1,3 14 1,-3-14-1,0 0 0,0 0 1,0 0-1,1 14 1,-1-14 0,0 0 0,0 0 0,0 0 1,0 0-1,18 4 0,-18-4 0,0 0-1,16-2 0,-16 2-1,15 0 1,-15 0-1,14 2 0,-14-2 0,0 0 1,18 0-1,-18 0 1,14-5-1,-14 5 1,18-7 0,-18 7-1,18-6 1,-18 6-1,19-5 0,-19 5 0,18-1 1,-18 1-1,16-2 0,-16 2 0,0 0 1,19-3 0,-19 3 0,0 0-1,16-5 1,-16 5-1,0 0 1,18-3-1,-18 3 0,14 0 0,-14 0 0,15 1 0,-15-1 0,14 4 0,-14-4 0,15 1 0,-15-1 0,0 0 0,14 5 0,-14-5 0,0 0 1,0 0-1,0 0 0,16 5 0,-16-5 0,0 0 0,0 0 0,0 0 0,18 6 0,-18-6 1,0 0-1,0 0 0,18 3 0,-18-3 1,0 0-1,21 2 1,-21-2-1,16-2 0,-16 2 1,17 0-1,-17 0 1,18 4-1,-18-4 1,0 0-1,19 8 0,-19-8 1,0 0-1,20 8 0,-20-8 1,14 3-1,-14-3 0,15 1 0,-15-1 2,16 2-2,-16-2 0,0 0 0,19 2 0,-19-2 0,0 0 0,19 1 1,-19-1-1,0 0-1,18-1 1,-18 1 0,14 3 0,-14-3 0,15 3 0,-15-3 0,16 5 0,-16-5-2,18 1 2,-18-1 0,19-3 0,-19 3 0,21-5 0,-21 5 0,18-4 0,-18 4 0,14-2 0,-14 2 0,0 0 0,16 0 0,-16 0 0,0 0 0,0 0 0,0 0 0,18 5 0,-18-5 0,0 0 0,14 3 2,-14-3-2,0 0 0,20 6 0,-20-6 0,16 5 1,-16-5-1,19 5 0,-19-5 0,23 5 0,-9-5 0,-14 0 0,27 0 0,-12 0-1,-15 0-2,27-5-6,-11 5-13,-16 0 1,15-14-2,-20-4-1</inkml:trace>
  <inkml:trace contextRef="#ctx0" brushRef="#br0" timeOffset="2340">970 78 11,'0'0'8,"0"0"-1,0 0 1,0 0-1,0 0-1,0 0 0,0 0 0,0 0 1,0 0-1,0 0 0,0 0-1,0 0 1,0 0-2,0 0-1,0 0-1,-14 2-1,14-2 1,0 0 0,0 0 1,0 0 0,0 0-1,0 0 0,0 0 0,0 0 0,0 0-1,0 0-1,0 0 0,0 0 0,0 0 1,18 4 0,-18-4-1,0 0 1,19-1 0,-19 1-1,19 0 0,-19 0 0,21-2-1,-21 2 1,23-1 0,-23 1 0,21-4-1,-21 4 1,16-3 0,-16 3 1,14-1-1,-14 1 0,15-2 0,-15 2 0,14-2 0,-14 2 0,16-1 0,-16 1 0,18-2 0,-18 2 0,14 0 1,-14 0-1,0 0 0,20 2 0,-20-2 0,0 0 0,16 0 0,-16 0 0,14 0 0,-14 0 0,0 0 0,19-2 0,-19 2 0,0 0 1,18 3-1,-18-3 0,0 0 1,19 2 0,-19-2-1,15-3 2,-15 3-1,16-5 0,-16 5 1,14-3-1,-14 3 0,0 0-1,18-2 1,-18 2-1,0 0 0,0 0-1,0 0 1,18 7 1,-18-7-1,0 0 1,18-2-1,-18 2 1,16-3-1,-16 3 1,17-3 0,-17 3-1,16 0 0,-16 0 0,0 0 1,18 0-1,-18 0 0,0 0 1,0 0-1,16 0 0,-16 0 1,0 0-1,15 1 1,-15-1-1,0 0 0,0 0 0,19 10 0,-19-10 0,0 0-1,14 9 1,-14-9 0,0 0 0,20 5 1,-20-5-1,14 0 0,-14 0 0,16-1 1,-16 1-1,16-2 0,-16 2 0,15-3 0,-15 3 1,0 0-1,21-7 0,-21 7 0,19-1 0,-19 1 0,21-3 0,-21 3 0,21-5 1,-21 5-1,19-7 0,-19 7 0,15-6 0,-15 6 0,17-8 0,-17 8 0,18-5-1,-18 5 1,18-6 0,-18 6 0,17-7 0,-17 7 0,15-8 0,-15 8 0,14-6 0,-14 6 0,0 0 0,20-6-1,-20 6 0,0 0 0,14 1-1,-14-1-1,0 0-1,0 0-3,0 0-3,0 0-9,18 15 0,-18-15 1,0 0 0</inkml:trace>
  <inkml:trace contextRef="#ctx0" brushRef="#br0" timeOffset="5702">-8 2833 1,'0'0'4,"0"0"2,0 0 0,2 14 1,-2-14-1,0 0 1,0 0-1,0 0-1,0 0-2,0 0 0,0 0 0,0 0 0,0 0 1,0 0 0,0 0 0,0 0 1,0 0-1,16 11 1,-16-11-1,0 0 0,0 0-1,0 0-1,0 0 1,19-1-1,-19 1-1,0 0 0,17-3 0,-17 3 0,0 0 0,20-4 0,-20 4 1,15-1-1,-15 1 0,0 0-1,18 0 1,-18 0 0,0 0-1,16-3 1,-16 3 0,0 0-1,19-7 1,-19 7 0,0 0 0,18-3 0,-18 3-1,0 0 1,14-2-1,-14 2 1,0 0 0,16-1-1,-16 1 1,16-3 0,-16 3 0,20-7 0,-20 7 0,22-9 0,-22 9-1,23-8 1,-23 8-1,19-7 0,-19 7 0,16-3 1,-16 3-1,0 0 1,15-2-1,-15 2 2,0 0-1,0 0 0,0 0 1,0 0-1,16 0 0,-16 0 0,0 0-1,14 0 1,-14 0-1,0 0 0,18-1 0,-18 1 0,0 0 0,17 0 1,-17 0-1,0 0 1,0 0 0,17 0 0,-17 0 0,0 0 0,0 0-1,0 0 1,0 0 0,14 6-1,-14-6 1,0 0-1,0 0 0,15 5 0,-15-5 0,0 0 0,0 0 1,17 3-1,-17-3 0,0 0 0,0 0 1,0 0-1,0 0 0,16 2 0,-16-2 1,0 0-1,15 1 0,-15-1 0,14 4 1,-14-4 0,16 6-1,-16-6 1,20 6 0,-20-6 0,19 5-1,-19-5 1,19 3-1,-19-3 0,21 2 1,-21-2-1,19 0 0,-19 0 0,17 0 0,-17 0 0,0 0 0,17 0 0,-17 0 1,0 0-1,0 0 1,16-3-1,-16 3 1,0 0-1,0 0 1,18-10-1,-18 10 0,0 0 1,18-6-1,-18 6 0,0 0-1,19-3 1,-19 3 0,0 0 0,18-2 0,-18 2 0,0 0 0,19 3 0,-19-3 0,0 0 0,16 5 0,-16-5 0,0 0-1,16 5 0,-16-5-2,0 0-7,18 6-11,-18-6 1,0 0-2,0 0-1,0 0 1</inkml:trace>
  <inkml:trace contextRef="#ctx0" brushRef="#br0" timeOffset="21251">2986 1615 7,'0'0'7,"0"0"0,0 0 1,0 0-1,0 0 0,0 0-2,0 0-1,0 0 0,0 0 0,0 0-1,0 0 1,0 0-1,0 0 0,0 0 1,0 0-1,0 0 2,0 0-2,0 0 0,0 0 0,0 0 0,0 0-1,0 0 1,0 0-1,14 13 1,-14-13-1,0 0 1,0 0-1,0 0 0,0 0 0,16 5-1,-16-5 1,0 0-1,0 0 0,0 0 1,0 0 0,15 8-1,-15-8 1,0 0 0,0 0-1,16 5 1,-16-5-2,0 0 1,16 3-1,-16-3 0,0 0 1,14 3 0,-14-3 0,0 0 0,18 0 0,-18 0 0,14-3 1,-14 3-1,0 0-1,20-2 1,-20 2-1,0 0 0,16 0 0,-16 0 0,0 0 0,16 0 1,-16 0-1,0 0 0,18 0 0,-18 0 0,0 0 0,14 0 0,-14 0 0,0 0 0,15 2 0,-15-2 0,0 0 0,0 0 0,16 1 0,-16-1 1,0 0-1,0 0 0,0 0 1,0 0-1,0 0 1,14 2-1,-14-2 0,0 0 1,0 0-1,19-2 1,-19 2-1,0 0 0,18 0 1,-18 0-1,0 0 0,16 2 1,-16-2-1,0 0 0,0 0 0,18 2 0,-18-2 1,0 0-1,0 0 1,16 0 0,-16 0 0,0 0 0,0 0 0,16 0 0,-16 0-1,0 0 0,0 0 0,18 0 0,-18 0 1,0 0-1,14 1 0,-14-1 0,0 0 1,15 2-1,-15-2 0,0 0 1,17 3-1,-17-3 0,0 0 1,18 3-1,-18-3 0,0 0 0,18 3 1,-18-3-1,0 0 1,14-1-1,-14 1 1,0 0-1,15-2 2,-15 2-2,0 0 0,0 0 0,16 3 0,-16-3 0,0 0 0,0 0 0,0 0 1,16 5-1,-16-5 0,0 0 1,14 2 0,-14-2-1,0 0 0,18 3 1,-18-3-1,0 0 0,16 1 1,-16-1-1,0 0 0,19 0 1,-19 0 0,15-3 0,-15 3 0,19-3 0,-19 3 0,18 0 0,-18 0-1,18-1 0,-18 1 1,16 0-1,-16 0 0,0 0 0,16 3 0,-16-3 0,0 0 0,17 1 0,-17-1 0,0 0 0,20 2 0,-20-2 0,0 0 0,16 3 0,-16-3 0,0 0 0,14 2 0,-14-2 0,0 0 0,0 0 0,18 4 0,-18-4 0,0 0 0,0 0 0,16 4 0,-16-4 0,0 0 0,0 0 0,0 0 0,15 0-1,-15 0 1,0 0 0,0 0 0,19 0-1,-19 0 1,18-4 0,-18 4 0,22-4 0,-22 4 0,24-7 0,-24 7 0,19-4 1,-19 4-1,17-2 0,-17 2 0,0 0 0,17-3 0,-17 3 0,0 0 0,16 0 0,-16 0 0,0 0 0,15-2 0,-15 2 0,0 0 1,0 0-1,0 0 0,0 0 0,0 0 1,14 0 0,-14 0 0,0 0 0,0 0 1,0 0-1,0 0 1,0 0-1,0 0-1,0 0 0,0 0-1,0 0-1,0 0-2,0 0-2,-17 11-7,17-11-12,0 0-1,-25-12 0,25 12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0-25T17:17:05.43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99 0,'24'0'93,"0"0"-61,-1 0-17,1 0 16,0 0-31,0 0 16,-1 0 0,1-23 15,0 23-31,0 0 16,23 0-1,-23 0-15,0 0 16,-1 0-1,1 0 1,0 0 0,-1 0-1,1 0 1,0 0-16,0 0 16,-1 0-1,1 0 1,0 0 15,0 0-31,-1 0 16,1 0-1,0 0 1,0 0 31,-1 0-32,1 0 1,0-24-16,0 24 16,-1 0-1,1-24 1,0 24 0,0 0-1,-1 0 1,1 0-1,0 0 1,-1 0-16,1 0 31,0 0-15,0 0 0,-24-24-1,23 24-15,1 0 31,0 0-15,0 0 0,-1 0-16,1 0 15,0 0 1,0 0 0,-1 0-1,1 0 1,0 0-1,0 0 1,-1 0 0,1 0-1,0 0 1,-1 0-16,1 0 31,0 0-15,0 0-1,-1 0 17,1 0-1,0 0 0,0 0 0,-1 0 1,-23 24-17,24-24 17,0 0-1,0 0 0,-1 0 0,1 0 1,0 0 14,0 0-14,-1 0-1,1 0 0,0 0 0,0 0 16,-1 0-15,1 0 14,0 0-14,-1 0-1,1 0 0,0 0 0,0 0 16,-1 0-15,1 0-1,0 0 0,0 0 0,-1 0 16,1 0-16,0 0 16,0 0-15,-1 0-1,1 0 0,0 0 0,0 0 16,-1 0-16,1 0 1,0 0-1,0 0 0,-1 0 16,1 0-16,0 0 1,-1 0-1,1 0 0,0 0 16,0 0-16,-1 0 0,1 0 16,0 0-15,0 0-1,-1 0 0,1 0 16,0 0-16,0 0 0,-1 0 1,1 0-1,0 0 16,0 0-16,-1 0 16,1 0-16,0 0 0,-1 0 1,1 0-1,0 0 16,0 0-16,-1 0 0,1 0 1,0 0-1,0 0 16,-1 0-16,1 0 16,0 0-16,0 0 0,-1 0 1,1 0-1,0 0 16,0 0-16,-1 0 0,1 0 0,0 0 1,0 0 15,-1 0-16,1 0 16,0 0-16,-1 0-15,1 0 30,0 0-14,0 0 15,-1 0-16,1 0 0,0 0 0,0 0 1,-1 0 14,1 0-14,0 0 15,0 0-32,-1 0 16,1 0 16,0 0-15,0 0 14,-1 0-14,1 0-1,0 0 0,-1 0 0,1 0 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0-25T17:17:13.13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0,'2588'118'3672,"-2565"-118"-3672,1 0 15,0 0 17,0 0-32,-1 0 31,1 0-31,0 24 16,0-24-1,-1 0-15,1 0 31,0 24-31,-1-24 16,1 0 0,0 0-16,0 0 31,-1 0-15,-23 71 15,0-47-16,0-48 1,0 0 93,24 24 1,0 0-110,0 0 15,47 0 1,-24 0-16,-23 0 16,24 0-1,-25 0-15,25 0 16,-24 0 0,-1 0-16,1 24 15,0-24-15,-1 0 16,1 0-1,0 0 17,0 0 15,-1 0-1,1 0-14,0 0-17,0 0 1,-1 0 15,1 0-15,0 0 31,0 0-32,-1 0 17,1 0-1,0 0-16,0 0 1,-1 0 0,1 0-1,0 0 17,-1 0-1,1 0 0,0 0 0,0 0 1,-1 0-1,1 0-16,0 0 1,0 0 15,-1 0 1,1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9T04:27:41.10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172 131,'221'30,"8"11,-3-32,5 19,-199-23,1-1,0-2,-1-1,22-3,49 2,84 47,-153-39,0-2,1-2,0 0,21-3,-22-1,-15 1,1 0,0-2,0-1,-1 0,1-1,-1-1,0-1,0-1,78-47,38 0,-126 48,1 1,-1 0,1 1,0 0,0 0,0 1,1 1,-1 0,0 0,1 1,3 0,102-22,129 21,-559-1,98-47,77 11,94 29,-12-5,0 3,-1 3,0 2,-32 1,-355 7,203 21,40-11,-154-12,220 25,-57 9,134-11,53-19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0-25T17:17:20.90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 0,'24'0'78,"0"0"-31,-1 0-31,1 0 15,0 0 0,0 0-15,-1 0 15,1 0-31,0 0 16,0 0-16,-1 0 15,1 0 1,0 24-16,0-24 16,-1 0-1,1 0-15,0 0 16,0 0-1,-1 0 1,1 0 0,0 0-16,0 0 15,-1 0 1,1 0 0,0 0-1,-1 0 16,1 0 1,0 0-1,0 0 0,-1 0 0,1 0 16,0 0-15,-24 24-1,24-24-31,-1 0 47,1 0-16,0 0 0,0 0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0-25T17:17:27.57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 0,'23'0'187,"1"0"-187,0 0 16,23 0 0,-23 0-16,0 0 15,23 0 1,1 0-16,-24 0 16,23 0-1,0 0-15,-23 0 16,0 0-1,0 0-15,-1 0 32,1 24-17,0-24 1,0 0 15,-1 0 0,1 0 1,0 0 15,0 0-16,-1 0 0,1 0 0,0 0 1,0 0 14,-1 0 1,1 0-15,0 0-1,0 0 0,-1 0 0,1 0 16,0 0-16,-1 0 1,1 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16:23.70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2160 2217,'16'38,"3"64,4 1,-25 31,-31-51,-2 21,17 15,-1-48,-11 51,2-28,-8 68,19-78,9-24,7-43,-1-1,0 1,-1-1,-1 0,-1 0,0 0,-1 0,-6 11,5-10,0 1,2 0,0 1,1-1,0 1,2 0,0 0,2 0,0 0,1 7,-1-9,-17 149,-4-63,13-58,24-169,-13 110,0 0,-1 0,0 0,-2-1,1 1,-2 0,-1-10,1-19,1 20,0 13</inkml:trace>
  <inkml:trace contextRef="#ctx0" brushRef="#br0" timeOffset="2142.96">1767 3903,'19'120,"-3"-9,-9-85,-7-24,-1 0,1 0,0-1,0 1,0 0,0 0,0 0,1-1,-1 1,0 0,1 0,0-1,-1 1,1 0,0-1,0 1,-1 0,1-1,1 1,-1-1,0 0,0 1,0-1,1 0,-1 0,1 0,-1 0,1 0,-1 0,1 0,-1 0,1-1,0 1,0-1,-1 1,1-1,0 0,0 1,-1-1,1 0,0 0,0 0,0 0,-1-1,1 1,139-97,-97 69,-38 23</inkml:trace>
  <inkml:trace contextRef="#ctx0" brushRef="#br0" timeOffset="57513.978">2067 1,'-172'32,"-220"32,352-55,0 2,0 1,1 2,1 3,3-6,0-1,-1-2,0-1,-32 2,56-8,-42 1,-37 10,-51 33,57-20,-188-26,246-1,0-1,0-1,1-2,-1 0,-15-8,32 12,-6-3</inkml:trace>
  <inkml:trace contextRef="#ctx0" brushRef="#br0" timeOffset="61696.752">220 243,'-10'34,"9"376,0-369,0 15,3 1,2-1,10 53,-10 86,-4 83,-23-137,23-88,1-21,-2 0,-1 0,-1-1,-7 29,-17 33,16-63,1 0,2 1,1 1,1-1,2 1,1 0,1 11,-22 104,-18 200,9-177,29-229,4-174,-12 146,13 314,40-112,-41-114,0 0,1-1,-1 1,0 0,0 0,1-1,-1 1,0 0,1-1,-1 1,1 0,-1-1,1 1,-1-1,1 1,-1 0,1-1,0 1,-1-1,1 0,0 1,-1-1,1 0,0 1,-1-1,1 0,0 0,0 0,-1 1,1-1,0 0,0 0,0 0,-1 0,1 0,0 0,0-1,-1 1,1 0,0 0,0-1,-1 1,1 0,0-1,-1 1,1 0,0-1,-1 1,1-1,0 1,0-2,31-36,-24 27,22-30,63-63,-85 99,0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6:55:05.31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8819 3364,'614'0,"-454"24,152-12,-208 13,74 44,-122-57,-32-9,0 1,0 1,0 2,-1 0,0 2,-1 0,0 1,0 2,-1 0,-1 1,17 14,233 196,-252-211,-1 0,0 1,-1 1,0 1,-1 0,-1 1,-1 1,0 0,7 13,24 49,-2 3,-5 1,-2 3,-29-61,0 1,-1 1,-2-1,-1 0,-1 1,-1 10,2 48,6 438,-9-327,0 62,-23-125,19-109,3-7,-2 0,0 0,-1 0,0-1,-1 0,-1 0,-1-1,-9 15,2-10,0 0,-2-2,0 1,-1-2,-1-1,-1 0,-14 8,7-6,-2-2,0-1,0-1,-1-1,-1-2,0-1,-12 1,-139-3,124-10,-17 1,-1-1,0 4,-1 3,-6 4,39-5,-1-2,1-1,-1-3,1-1,-42-9,-12 0,-176 8,263 4</inkml:trace>
  <inkml:trace contextRef="#ctx0" brushRef="#br0" timeOffset="9802.144">11230 4693,'47'-48,"70"-58,-4-5,75-100,-160 180,1 1,2 1,0 2,2 1,1 1,33-17,211-159,-56-10,146-7,-353 204,0 0,-1-1,0 0,-1-2,-1 1,0-1,-2-1,0 0,7-19,-13 31,-3 5,-1 1,1-1,0 0,0 1,-1-1,1 0,-1 0,1 0,-1 1,1-1,-1 0,1 0,-1 0,0 0,1 0,-1 0,0 0,0 0,0 0,0 0,0 0,0 0,0 0,0 0,0 0,0 0,0 0,-1 0,1 0,0 1,-1-1,1 0,-1 0,1 0,-1 0,1 0,-1 1,0-1,1 0,-1 0,0 1,0 0,-1 0,1 0,0 0,0-1,1 1,-1 0,0-1,0 1,0-1,0 1,0-1,0 1,0-1,0 1,1-1,-1 0,0 1,1-1,-1 0,0 0,1 0,-1 0,1 1,-1-1,1 0,0 0,-1 0,1 0,0 0,-1 0,1 0,0 0,0 0,0 0,0 0,0 0,0 0,0 0,1 0,-1 0,0 0,1 0,-1 0,0 0,1 0,-1 0,1 0,-1 0,1 0,0 1,-1-1,1 0,0 0,23-33,0 1,2 1,2 1,29-25,-26 25,27-25,2 1,3 4,1 2,3 3,2 3,40-17,-90 50,4 0,0-1,-1-1,-1-1,0-1,-1-1,-1-1,10-10,-15 12,0 0,1 0,0 2,1 0,0 0,1 2,1 0,16-7,121-4,121 18,-154-19,13-7,-103 20,1 2,-1 1,1 1,0 2,9 1,95-9,609 12,-468 10,1-11,-76 12,-19-24,3-18,-84 13,224-48,-108 26,-19 31,-168 2,0 2,1 1,-1 1,0 2,1 1,-1 2,0 1,0 1,11 5,-10-4,1-2,-1-1,0-2,1-1,24-4,82-21,7 0,1 8,125 1,88 38,-56-15,141 1,-286-9,-74 10,-83-8,-1 0,1 0,0 0,-1 0,1 0,-1 1,1-1,-1 1,0 0,1 0,-1 0,0 0,0 0,0 0,-1 0,1 0,-1 1,1-1,-1 1,0-1,1 1,-1 0,-1 0,1-1,0 1,-1 0,1 0,-1 1,32 124,-30 52,-26-51,15 6,6-1,3-133,1 0,-1-1,0 1,0-1,0 1,0-1,0 1,0-1,0 1,0-1,0 1,0-1,0 1,0-1,0 1,-1-1,1 1,0-1,0 1,-1-1,1 1,0-1,0 1,-1-1,1 1,-1-1,1 0,0 1,-1-1,1 0,-1 1,1-1,-1 0,1 0,-1 1,1-1,-1 0,1 0,-1 0,1 0,-1 1,1-1,-1 0,1 0,-1 0,1 0,-1 0,1-1,-1 1,0 0,1 0,-1 0,1 0,-1-1,1 1,-1 0,1 0,0-1,-1 1,1 0,-1-1,1 1,-1 0,-28-30,24 24,-53-62,-2 21,113 67,32 4,-74-24,-9 1,0-1,1 1,-1-1,1 1,-1-1,0 0,1 0,-1 0,1 0,-1-1,1 1,-1-1,0 1,1-1,-1 0,0 0,0 0,1 0,-1 0,0-1,0 1,0-1,0 1,-1-1,1 0,0 0,-1 0,1 1,-1-1,0-1,1 1,-1 0,0 0,0 0,0-2,9-63,-6 59</inkml:trace>
  <inkml:trace contextRef="#ctx0" brushRef="#br0" timeOffset="18136.746">17321 2670,'238'-12,"-4"1,71 11,-83 35,-38-33,-90 20,110-15,24-2,-48 30,-80-23,17 11,-106-22,7-2,-1 2,1 0,-1 1,1 0,-1 2,0 0,0 0,5 4,-13-5,1 0,-1-1,0 0,1 0,-1-1,1-1,-1 0,1 0,4-1,52 3,161 7,-144-11,390 2,-377-29,-22 2,103 22,-100 7,66-16,-117 9,-1 2,2 0,-1 2,0 0,21 3,14 0,145-14,120 12,-174-24,-21 24,-88-12,-40 11,0-1,1 1,-1-1,0 1,1 0,0 0,-1 0,1 1,-1-1,1 1,0 0,-1 0,1 0,0 1,-1-1,1 1,0 0,-1 0,1 0,-1 0,3 2,0 0,0 1,0 0,0 1,0-1,-1 1,0 0,0 1,0-1,0 1,-1 0,0 0,0 1,2 4,-3-2,0 0,0 1,-1-1,0 0,0 1,-1 0,0-1,-1 1,0 0,-1 4,0 3,1-7</inkml:trace>
  <inkml:trace contextRef="#ctx0" brushRef="#br0" timeOffset="21701.225">17309 2647,'-7'1,"-1"1,0 1,1-1,-1 1,1 0,0 1,0-1,0 1,1 1,-1-1,1 1,-3 3,-3 1,6-5,0 0,1 0,-1 1,1-1,0 1,0 0,0 1,1-1,0 1,0 0,0 0,1 1,0-1,0 1,0-1,1 1,0 0,1 0,-1 0,1 0,1 0,-1 0,1 0,0 0,1 0,0 5,35 90,-28-87,-4-9</inkml:trace>
  <inkml:trace contextRef="#ctx0" brushRef="#br0" timeOffset="32943.791">17169 2894,'-11'47,"10"283,-15-269,12-48,2-1,0 0,0 1,1-1,0 1,1 0,1-1,1 8,0 22,-2 535,12-472,-4 13,-5 58,31-45,-33-119,1 1,0-1,1 0,0 1,1-1,1 0,0-1,0 1,2 0,-2 1,0 0,-1 1,-1 0,0 0,0 0,-1 0,-1 0,-1 0,0 0,-1 0,0 2,0 12,-8 124,-18 36,22-168,4-19,1 0,-1 1,0-1,1 0,-1 0,1 1,-1-1,1 0,0 1,-1-1,1 1,0-1,0 1,0-1,0 0,0 1,0-1,1 1,-1-1,0 0,1 1,-1-1,1 0,0 1,-1-1,1 0,0 0,0 0,-1 1,1-1,0 0,0 0,0 0,0-1,1 1,-1 0,0 0,0 0,0-1,1 1,-1-1,1 1,23 6,1-1,0-2,1 0,-1-2,1-1,0-1,89-17,-70 7,2 2,-1 1,43 1,69-7,-101 6,-1 3,1 2,29 4,1-1,-65-2,0 2,-1 0,1 1,-1 1,1 1,-1 1,0 1,-1 1,9 4,65 17,32 23,98-9,-186-38,0-1,0-2,0-1,12-4,-50 4,155-46,51 0,49-26,-178 59,0 4,0 4,0 3,40 5,8-1,126-1,-145 11,23 4,98 16,-105-9,-89-25,64 9,-78-1,0-2,0 0,0-1,1-2,0 0,-1-1,1-1,-1 0,1-2,1-1,9 1,106-11,142 6,-118-2,-118 6,29-10,-63 9,0 0,0 1,0 0,0 0,1 1,0 1,0-1,-1 2,1-1,0 1,5 1,-11 0,0-1,0 1,-1 0,1-1,0 0,-1 0,1 0,-1 0,1-1,-1 1,0-1,1 0,-1 0,0 0,0-1,-1 1,1-1,0 1,0-1,36-29,13-32,-15 25,-31 24,-1 0,0 0,-1 0,-1-1,0 1,-1-1,-1 0,-1 0,0 1,-1-1,0 0,-2 1,0-1,0 1,-5-11,-5-76,7-97,8 122,-2 53,1 16,0-1,-1 1,0 0,-1 0,0-1,0 1,-1 0,0 0,0 0,-1 0,0 0,0 1,-4-6,-2-7,1 1,0-1,2-1,0 0,1 1,1-2,1 1,1 0,1-1,1 1,0-1,2 1,1-3,0 0,0 0,2 0,0 0,2 1,1 0,9-20,3-82,-8-22,-10 137,-1 0,0-1,0 1,-1 0,0-1,-1 1,0 0,-1 0,0-1,-1 1,0 0,0 1,-1-1,0 1,-1-1,0 1,-3-3,-60-60,60 66,0 0,1-1,0 0,0 0,0 0,1-1,0 0,1 0,0-1,0 1,0-1,1 0,1-1,0 1,0 0,-1-9,4-183,11 84,-10 107</inkml:trace>
  <inkml:trace contextRef="#ctx0" brushRef="#br0" timeOffset="44728.648">2352 1,'-140'14,"-40"46,6-31,53 10,108-37,0 0,1 1,-1 1,0 0,1 0,0 1,0 1,0 0,-10 8,-83 42,57-32,33-17,-1 0,2 1,-1 0,1 1,0 1,1 0,0 1,1 0,0 1,1 1,-1 1,-17 29,2 1,2 2,1 1,1 5,-37 154,44-31,13 250,5-389,2-1,1 1,2-1,2 0,1-1,2 0,5 10,46 123,29-17,-9-78,74 97,-146-157,1 0,0 0,0-1,1-1,0 0,1-1,0 0,14 6,16 11,42-8,41 39,-31-30,110 9,-26-30,49-1,99-5,-204-34,-116 32,49-15,0 2,0 4,50-4,0 14,-92 2</inkml:trace>
  <inkml:trace contextRef="#ctx0" brushRef="#br0" timeOffset="54551.908">1164 1600,'-46'34,"-49"83,-142 177,212-266,2 0,1 2,1 1,2 0,-9 21,-53 108,11 68,-20 174,72-337,2 0,4 1,2 0,1 50,8 428,0-537,1-1,-2 1,1 0,-1-1,0 1,0-1,-1 0,0 1,0-1,0 0,-1-1,-4 6,-5 11,-30 47,3 2,3 1,4 2,3 2,3 0,-14 67,27 81,9-62,-2-90,-2-6,4 1,2 0,3 0,9 56,70 310,-70-366,-6-32,1-1,2 1,2-1,1 0,1 0,2-1,11 19,0-10,-2 0,-1 2,-2 1,-1 5,7 35,90 262,-37-168,-63-149,0-1,2-1,1 0,2-1,0-1,2-1,0-1,2 0,13 8,-8-11,2-1,0-2,1 0,1-3,28 10,139 102,-158-110,1-2,1-1,0-3,19 3,40 10,25 13,17-30,-96-8,371-7,-271 0,81-11,-25-18,119 13,-19-16,86 14,-73-13,-6 30,-270 6,0 1,-1 3,1 1,0 2,-1 1,0 3,0 1,25 10,-46-12,-8-3,1 1,-1-2,1 1,0-2,0 1,0-2,0 1,4-2,188-36,-127 21,1 3,1 4,-1 4,64 4,424 59,-295-47,-107-9,125 2,5-13,-214 6,-2 1,0-4,0-3,50-13,-81 10,74-17,0 5,23 2,163-36,-134 20,87 9,-17-10,12 18,-77 12,138-27,-83 1,-30-32,-22 10,129-21,-155 49,272-62,-329 58,-3-5,79-41,-130 57,82-42,-4-4,15-18,144-65,-160 92,-104 48,0 1,0-2,-1 0,0-1,-1-1,0 0,-1-1,-1-1,0 0,-1-1,46-49,86-139,-42 89,-19 6,61-80,-48 33,-19 18,53-50,-71 90,1 42,102-152,-128 147,25-9,-60 71,1-1,0 0,-1 0,1 0,-1 0,1 1,0-1,-1 0,1 0,-1 0,1 0,-1 0,1 0,0 0,-1 0,1 0,-1-1,1 1,0 0,-1 0,1 0,-1 0,1-1,0 1,-1 0,1 0,0-1,-1 1,1 0,0 0,-1-1,1 1,0 0,0-1,-1 1,1-1,0 1,0 0,0-1,0 1,-1-1,1 1,0 0,0-1,0 1,0-1,0 1,0 0,0-1,0 1,0-1,0 1,0-1,1 1,-1 0,0-1,0 1,0-1,0 1,1 0,-1-1,0 1,0 0,1-1,-1 1,0 0,1-1,-1 1,0 0,-47 1,36-1,-73 1,231 8,-131-7,-14-3,0 1,1 0,-1 0,0 0,0 0,0 0,1 0,-1 1,0-1,0 1,0 0,0-1,0 1,0 0,0 0,0 0,0 1,0-1,0 0,-1 1,1-1,-1 1,1 0,-1-1,1 1,-1 0,0 0,0 0,0 0,0 0,0 0,0 0,-1 0,1 2,1 122,-2-120,-1 0,0-1,-1 1,1-1,-1 0,0 1,0-1,-1 0,0 0,0 0,0-1,0 1,-1-1,1 1,-1-1,0 0,-1-1,1 1,-3 1,-11 12,5 0,9-9</inkml:trace>
  <inkml:trace contextRef="#ctx0" brushRef="#br0" timeOffset="60903.32">14358 2576,'-94'40,"11"1,0-2,12 13,-69 78,137-127,0 0,0 1,1 0,-1 0,1-1,0 1,0 1,1-1,-1 0,1 0,0 1,0-1,1 0,-1 1,1-1,-13 43,5-24,1 0,1 0,1 1,1 0,1 0,1 0,1 0,2 0,0 0,1 1,0 47,7 92,-6-61,-4-74,2 0,1 0,1 0,1 0,3 5,-3-12,-1 1,-1 0,0 0,-2 1,-2 17,0 13,14 42,-6-62,-1 1,-1 0,-2 0,-2 0,-3 24,1 22,16 24,5 25,-17 136,-2 419,-47-456,47-46,1-179,1 0,-1-1,1 1,0 0,0-1,0 1,1-1,-1 0,1 0,0 0,0 0,0 0,0-1,0 1,1-1,-1 0,1 0,-1 0,1 0,0-1,0 1,-1-1,2 0,11 6,-5-3,1-1,-1 0,1-1,0 0,-1-1,1 0,0-1,0-1,0 1,1-2,28 0,84 14,282-12,-397 0</inkml:trace>
  <inkml:trace contextRef="#ctx0" brushRef="#br0" timeOffset="66076.5">14346 2565,'201'0,"-93"23,123 14,-135-7,-72-23,0-1,1-1,0-1,0-1,0-1,9-2,301 0,-219 24,88-12,-78 0,31 9,-30-10,73-9,-107-14,49 1,23 11,-163 1,1 0,0 0,0 0,0 0,0 0,-1 1,1-1,0 1,-1-1,1 1,-1 0,0 0,0 0,0 1,0-1,0 0,0 1,0-1,-1 1,0 0,1-1,-1 1,0 0,0 0,0 0,-1 0,1 0,-1 0,1 0,-1 0,19 44,-15-39,-1 0,0 1,0-1,0 1,-1-1,-1 1,1 0,-1-1,-1 1,0 0,0 0,-1 0,0-1,0 1,-1 28,2 25,0-52</inkml:trace>
  <inkml:trace contextRef="#ctx0" brushRef="#br0" timeOffset="70369.488">14711 6093,'261'23,"-152"-11,37 9,-3 6,-43 3,121 2,-106-12,23-12,123-5,-156-5,-40-32,71 10,-30 1,-22 15,19-7,-44-32,-53 40,-1 0,0-1,0 0,-1 0,0 0,0 0,-1 0,0-1,0 0,-1 1,-1-1,1 0,-1 0,-1 0,1 0,-2 0,0-4,1-139,2 143,0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16:43.99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2841 3070,'-1'-2,"-1"1,1-1,0 1,-1-1,0 1,1 0,-1-1,0 1,1 0,-1 0,0 0,0 0,0 1,0-1,0 0,0 1,0 0,0-1,0 1,0 0,0 0,1 0,-206-3,-771 3,743-12,-940 13,1173-1,0-1,0 1,0 0,0 0,0-1,0 1,0-1,0 1,1-1,-1 0,0 0,0 0,0 0,1 0,-1 0,1 0,-1-1,1 1,-1-1,1 1,0-1,-1 1,1-1,0 0,0 1,0-1,1 0,-1 0,0 0,1 0,-1 0,1 0,0 0,-1 0,1 0,0 0,0 0,0 0,1 0,-1 0,0 0,1 0,1-347,-1 92,37 90,-7-48,-5 45,4-75,-22-112,-1 64,-9 174,2-221,-47 155,43 143,1 29,2 0,0-1,0 1,1 0,1-1,0 1,3-11,3-87,-5 101</inkml:trace>
  <inkml:trace contextRef="#ctx0" brushRef="#br0" timeOffset="3424.96">1 2839,'29'36,"-26"-31,1 1,-1-1,2 1,-1-1,0-1,1 1,0 0,0-1,1 0,-1-1,1 1,-1-1,1 0,3 1,72-24,0-34,2-7,-56 43,-20 14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16:40.25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2483 1029</inkml:trace>
  <inkml:trace contextRef="#ctx0" brushRef="#br0" timeOffset="76907.709">7217 3165</inkml:trace>
  <inkml:trace contextRef="#ctx0" brushRef="#br0" timeOffset="84671.623">4931 2981,'-45'-9,"-374"6,286 3,-112-16,51-3,-417 20,430-26,-430 26,603-1,0 1,0 0,0 0,0 0,0 1,0 0,1 1,-1 0,1 0,-1 1,1-1,0 2,-5 3,6-5,0-1,0 0,0 0,0-1,0 0,0 0,0 0,0-1,-1 0,1 0,0 0,-3-2,-12 2,-169 9,188-8,-1 1,1-1,-1 1,1-1,0 1,0 0,0 0,0-1,0 2,0-1,0 0,0 0,1 1,0-1,-1 0,1 1,0-1,0 1,0 0,0-1,1 1,-1 0,1 0,0 0,-1-1,1 1,1 0,-1 0,0-1,1 1,-1 0,1 0,0 1,-2 32,-18 68,19-92,-1 1,0-1,-1 1,-1-1,0 0,0 0,-1 0,-4 7,2-4,1-1,0 0,0 1,2 0,0 0,0 0,2 1,-1 2,-9 98,-1-7,-11 112,-7-22,-28 80,8-16,15-30,21-113,-10 26,-30 174,17-198,1 107,14-77,-12 56,2 0,20-61,-13-55,15-58,-13 89,3-23,-19 143,17 19,-24-1,47 769,11-827,2 88,-7-209,-3 0,-5 59,-1-31,2 1770,33-1674,-13 67,3-122,-9-46,-1 83,-7-166,0 0,2 0,0-1,1-1,1 1,1-1,2 1,52 118,-58-114,34 81,-37-103,-1-1,1 1,0-1,0 0,0 0,0 0,0-1,1 1,-1-1,0 0,1 0,-1 0,1-1,-1 0,1 0,-1 0,1 0,-1-1,1 1,1-2,14 1,666 0,-661 3,0 2,0 0,0 1,-1 2,0 0,0 2,7 4,58 18,112 23,132 15,-251-55,-13-1,0-2,0-4,1-3,24-3,6 4,0 4,0 5,36 12,-18-8,1-4,103-3,-183-9,546 28,-313-9,90 26,-146-26,2-10,107-12,95 4,24 42,-224-20,-15-13,-85-10,478 7,-382-10,-161 1,161-1,45-13,294-44,-443 49,1 6,23 5,-8 0,1033-2,-753-12,303 12,-434 12,-137-1,86 40,88-7,-234-34,-70-10</inkml:trace>
  <inkml:trace contextRef="#ctx0" brushRef="#br0" timeOffset="88118.133">4954 2969,'594'14,"-529"-11,41 1,-1 5,23 7,593 100,-89-31,-227-69,-187-12,-97 6,-1 5,17 8,116 16,-159-28,19 3,1-4,89-6,-143-10,0-3,0-2,25-10,-29 7,0 2,1 2,52-1,573 5,202 2,1032 4,-1428-12,-70-12,611 25,-946-13,-73 12</inkml:trace>
  <inkml:trace contextRef="#ctx0" brushRef="#br0" timeOffset="116482.561">5196 8130,'-38'-11,"-132"1,54-13,108 22,-1 0,1 1,0 0,0 0,0 1,-1 0,1 1,0 0,0 0,0 0,-6 4,-76 37,-20 45,103-81,-47 69,3 63,20 5,5-22,2 6,14 63,9-2,-10-97,12 107,10-50,1 12,-13 150,26-184,-7 64,-2-92,5 17,-6-34,-5 10,-11-85,0-1,1 1,0 0,0 0,1 0,-1 0,2-1,-1 1,1 0,0-1,0 1,0-1,1 0,0 0,1 0,2 4,14 10,0 0,1-2,1 0,1-1,14 6,-27-16,-2-2,1 1,-2 0,1 0,-1 1,0 0,0 0,0 1,-1 0,0 0,-1 0,1 3,-3-4,1 1,0-1,1 0,-1 1,1-2,1 1,-1-1,1 0,0 0,1 0,-1-1,1 0,0 0,0-1,1 0,-1 0,1-1,0 0,2 1,147 5,55 5,-20 2,-160-12,-1 0,1-2,0-1,22-4,11 2,426 1,-303-31,31 28,-176 6,-1 2,1 1,-1 3,0 1,8 5,31 8,198 80,-55-48,-188-49,565 99,-448-79,2-6,0-8,15-5,317-9,-136-45,-185 28,-58-18,55-15,-2-7,47-30,-125 57,1 3,49-9,-125 36,217-82,-70 35,-124 42,1 1,-1 1,1 2,0 2,0 0,29 5,23-2,488-2,-562-1,-1-1,0 0,0 0,0-1,0 0,0 0,0-1,-1-1,0 1,0-1,6-5,39-20,4 12,-47 17</inkml:trace>
  <inkml:trace contextRef="#ctx0" brushRef="#br0" timeOffset="120190.223">5081 8060,'77'10,"532"-8,-90-2,-326 23,-15-24,86 7,-151 20,38 1,-5-18,172-7,280-2,-221-32,-75 30,-205-21,16 11,78-11,20 23,-95-24,-24 13,25-1,145 4,-6 5,-141 18,49 47,-6-30,-120-27,23 1,-34-3,0 0,0 1,0 2,-1 0,8 5,128 5,-35 23,-47-24,-33-11,143 11,-88-14,-86-1</inkml:trace>
  <inkml:trace contextRef="#ctx0" brushRef="#br0" timeOffset="137457.234">11512 4851,'297'-9,"252"6,-55 3,-292 24,13 29,1-19,-70-5,-121-27,-1 2,1 1,-1 1,0 0,0 2,4 3,1 1,0 0,1-2,0-2,0-1,1-1,14 1,120 18,52 14,51-3,-15 6,-188-35,111 25,-73-18,125 40,-54-11,-32 0,-129-39,-1 0,1 1,-1 1,-1 0,1 1,-1 0,0 0,-1 1,0 1,0-1,-1 2,0-1,0 2,2 3,21 20,-24-25,0-1,0 1,-1 0,-1 0,1 1,-2 0,1 0,-1 1,-1-1,0 1,0 0,-1 0,-1 1,2 10,18 198,-22 14,5-209,0 0,1-1,1 0,1 0,2-1,10 19,-11-21,35 80,-42 25,-43-21,23-71,-47 69,53-84,8-12,0 0,0 0,-1 0,0-1,0 1,-1-1,1-1,-1 1,-1-1,1 0,-1 0,0-1,0 0,0 0,-59 37,59-35,0 0,0-1,-1 0,0-1,1 1,-1-2,-1 1,1-1,0 0,-1-1,0 0,0 0,-5 0,-162 4,143-2,0 2,1 0,0 3,1 0,0 3,-11 5,10-6,0-1,0-2,-1-1,0-2,0-1,-15 0,-101 15,74-7,0-4,0-3,-1-4,-22-4,-125 4,101 27,-76-20,124-10,-475-10,-358 13,756 28,-78-2,-375-2,281-25,64 46,-552-34,608-13,-101 14,-2993-14,3287 1</inkml:trace>
  <inkml:trace contextRef="#ctx0" brushRef="#br0" timeOffset="143544.743">16142 6767,'1'0,"-1"-1,1 0,0 1,0-1,0 1,0-1,0 1,0 0,0-1,0 1,0 0,0-1,0 1,0 0,0 0,0 0,0 0,0 0,0 0,0 0,0 1,0-1,0 0,0 1,0-1,0 0,0 1,0-1,0 1,0-1,0 1,-1 0,2 0,5 4,-1 0,1 0,-1 1,0-1,0 2,-1-1,1 1,-2-1,1 1,-1 1,0-1,0 0,-1 1,0 0,0 0,-1 0,0 0,0 0,-1 1,0 6,17 51,-12-43,9 22,-14-45,0 1,-1 0,1 0,0-1,0 1,0 0,-1-1,1 1,0-1,0 1,0-1,0 0,0 1,0-1,0 0,0 0,0 1,0-1,0 0,0 0,0 0,0 0,0 0,1-1,-1 1,0 0,0 0,0-1,0 1,-1-1,1 1,0-1,0 1,0-1,0 1,0-1,0 0,-1 1,1-1,0 0,-1 0,50-50,-50 51,0 0,0 1,0-1,0 1,0-1,0 0,1 1,-1-1,0 0,0 1,0-1,0 0,1 1,-1-1,0 0,0 1,0-1,1 0,-1 1,0-1,1 0,-1 0,0 1,1-1,-1 0,0 0,1 0,-1 0,0 1,1-1,-1 0,1 0,-1 0,0 0,1 0,-1 0,0 0,1 0,-1 0,1 0,-1 0,0 0,1 0,-1 0,1-1,-1 1,0 0,1 0,-1 0,0-1,1 1,-1 0,0 0,0-1,1 1,-1 0,0 0,1-1,-1 1,0 0,0-1,0 1,0 0,1-1,-3 35,-2-27,0-1,-1 1,0-1,0 0,0-1,-1 1,0-1,0 0,0-1,-1 0,1 1,-1-2,0 1,0-1,-1 0,0-1,2 0,0-1,1-1,-1 1,0-1,1 0,-1-1,0 1,1-1,-1 0,0 0,1-1,0 0,-1 0,1 0,0 0,0-1,-26-9,20 9</inkml:trace>
  <inkml:trace contextRef="#ctx0" brushRef="#br0" timeOffset="153311.497">11489 4805,'-2'-6,"-1"0,1 0,-1 0,-1 0,1 0,-1 1,0 0,0-1,0 1,-1 1,0-1,0 1,0 0,0 0,-1 0,0 1,-5-3,-196-94,16 34,-110-21,279 77,-1 1,1 2,-1 0,-1 1,1 2,-24-3,-317-57,245 45,11-4,-1 5,0 5,-1 4,-88 6,-1063 3,1001-12,55 12,38-36,-55-4,45 19,-65-44,50 12,39 49,-530 4,448 34,64-1,-39-15,1-1,-2 34,203-48,0 0,0 1,0 0,1 0,0 1,0 0,0 0,0 1,1 0,-3 3,-3 2,-76 72,11 32,24 47,23-70,-12-17,8 24,19-19,14-70</inkml:trace>
  <inkml:trace contextRef="#ctx0" brushRef="#br0" timeOffset="-110935.686">1825 163</inkml:trace>
  <inkml:trace contextRef="#ctx0" brushRef="#br0" timeOffset="-107877.537">5762 163,'-245'-8,"3"5,-2086 3,2198 12,-159 9,171-4,-84 3,-290-12,217-5,127 20,-113-23,133 12,9-13,107 1</inkml:trace>
  <inkml:trace contextRef="#ctx0" brushRef="#br0" timeOffset="-101355.277">624 267,'-11'45,"11"119,-13-56,13 253,-4-324,-3-1,-1 1,-1-1,-3-1,0 0,-2 0,-2-2,-15 24,13-14,1 2,2 0,2 0,0 11,-2 4,-85 295,83-295,2 1,3 1,3 0,2 1,3 51,4 72,40-70,38 67,-45-102,18 39,-13 72,-24 8,8 27,-9 104,-13 129,12-267,-13 1218,-11-1148,10-223,-1 0,-2 0,-2-1,-1 1,-10 23,10-30,1-1,2 1,1-1,1 1,2 0,3 26,-2-12,-12 69,-12 235,2-136,-1 70,11-84,-32 5,19 146,26-273,-9 157,-9-119,7 60,10 3076,11-3184,-7-58,-1 0,1 0,1-1,0 1,1-1,0 0,0-1,7 8,5 10,25 35,-37-54</inkml:trace>
  <inkml:trace contextRef="#ctx0" brushRef="#br0" timeOffset="-99809.091">1 12541,'44'33,"85"83,-45-35,-83-80,0 1,0-1,0 1,0-1,0 0,1 0,-1 0,0 1,1-1,-1 0,1-1,-1 1,1 0,0 0,-1-1,1 1,0-1,-1 1,1-1,0 0,0 0,-1 0,1 0,0 0,0 0,-1 0,1 0,0-1,0 1,-1-1,1 1,0-1,-1 0,1 0,-1 0,1 0,-1 0,1 0,-1 0,0 0,0 0,1 0,-1-2,101-141,-61 78,20-19,-33 54,-24 25</inkml:trace>
  <inkml:trace contextRef="#ctx0" brushRef="#br0" timeOffset="-97855.31">324 209,'600'0,"-589"0</inkml:trace>
  <inkml:trace contextRef="#ctx0" brushRef="#br0" timeOffset="-94946.767">647 222,'-17'37,"-35"73,38-67,14-38,-1-1,0 1,0-1,-1 0,1 1,-1-1,0 0,0 0,0 0,-1 0,1 0,-1 0,0-1,0 1,0-1,-4 3,-95 67,118-88,1 1,1 0,0 2,0 0,1 1,1 0,1 1,56-32,48-78,-116 111,-9 8,1 0,-1 0,1 0,-1-1,1 1,-1 0,1 0,0 0,0 0,-1 0,1 1,0-1,0 0,0 0,0 1,0-1,0 0,0 1,0-1,0 1,0-1,1 1,-1-1,0 1,0 0,0 0,0 0,1 0,-1-1,0 2,0-1,1 0,-1 0,0 0,0 0,0 1,0-1,1 1,-1-1,0 1,0-1,0 1,0-1,0 1,0 0,0 0,0 0,-1-1,1 1,0 0,0 1,45 92,-8-6,-20-15,-13-63</inkml:trace>
  <inkml:trace contextRef="#ctx0" brushRef="#br0" timeOffset="-88688.335">5762 118,'181'-10,"-30"-19,-101 17,0 3,0 1,1 3,0 2,1 3,35 4,14-2,1059-2,-479-12,1059 13,-1051-38,1397 39,-1930 19,-73-9,-51-6,0-2,0-1,0-1,1-2,-1-1,131 9,50 18,-123-17,-77-8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20:09.94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5520 3603</inkml:trace>
  <inkml:trace contextRef="#ctx0" brushRef="#br0" timeOffset="16302.353">7760 162,'152'2,"-13"42,-60-22,48 2,-125-23,0 1,0-1,0 1,0 0,0 0,-1-1,1 1,-1 1,1-1,-1 0,1 0,-1 0,0 1,0-1,0 1,-1-1,1 1,0-1,-1 1,0-1,1 1,-1 0,0-1,0 1,-1-1,1 2,2 16,11 45,-4-26,-2 0,-1 0,-3 1,-1 4,-2 462,-23-296,2-68,-5 29,6 115,4-89,9-135,3 1,2-1,4 21,0 8,-5-75,0 0,-1 0,-1 0,0 0,-1-1,-1 0,0 0,-1-1,-1 0,0 0,-1-1,-7 9,5-6,-87 108,91-117,0-1,-1 0,1 0,-1-1,0 0,-1-1,1 0,-1 0,0-1,0 0,-8 1,-38 14,-163 85,42-48,148-48,-122 16,-190 26,86-43,166 5,84-10,3-2</inkml:trace>
  <inkml:trace contextRef="#ctx0" brushRef="#br0" timeOffset="24820.808">21223 15598,'-45'-11,"-179"11,64 24,34-13,-3 0,4-2,-114-7,189-2,22-2,1 2,-1 1,1 1,0 1,-1 2,-5 2,-115 32,5-24,106-15,3-2,0 2,0 2,0 1,0 1,-6 4,15-4,0 0,0-2,-1-1,1-1,-13-2,-20 1,-39 8,-164 6,18-10,140 9,22 13,0-4,-115 23,186-41,1 1,0 0,0 1,1-1,-1 2,1-1,0 1,1 1,-4 2,0 1,-53 96,56-96,0-1,1 1,1 1,0-1,0 1,1 0,0 0,1 1,0-1,1 1,0 0,1 0,1 0,-1 0,2 0,0 1,0-1,1 0,3 11,-4-20,1 0,0 0,0 0,0 0,0-1,0 1,1 0,-1 0,1-1,0 1,0-1,0 1,0-1,0 0,0 0,1 0,-1 0,1 0,-1-1,1 1,0-1,-1 1,1-1,0 0,0 0,0 0,0-1,0 1,0-1,0 0,0 0,1 0,2 0,134 9,112 3,59-12,-101 24,30-16,25 6,69-14,-202 32,26-25,-3 18,-118-16,2-3,-1-1,0-2,12-2,50 5,174 15,157-21,299 0,-611-12,-103 13,-11-1,1 0,0 1,0-2,-1 1,1-1,0 0,-1 0,1 0,-1-1,1 0,-1 0,3-2,86-42,-6 15,-39 24,1 1,0 3,0 3,13 2,18-1,435-1,-378-23,-111 20,-1-1,0-1,0-2,-1 0,0-2,0 0,-1-2,9-5,-29 13,0 1,-1-1,1 1,-1-1,1 0,-1-1,0 1,0 0,-1-1,1 0,-1 0,1 1,-1-1,-1-1,1 1,0 0,-1 0,0-1,0 1,0 0,-1-1,1 1,-1-1,0 1,-1-5,-5-119,1 119,0 1,-1-1,0 1,-1 0,0 1,0 0,-1 0,0 0,0 1,0 0,-1 1,0 0,-8-4,-133-57,102 50,0 2,-1 2,0 2,-36-1,26 3,-110-26,75 21,-1 3,0 5,-2 4,-926 2,761 11,-198-12,450 0</inkml:trace>
  <inkml:trace contextRef="#ctx0" brushRef="#br0" timeOffset="27164.128">21153 15575,'-20'0,"1"1,-1 1,0 0,1 2,0 0,0 2,0 0,0 1,1 0,0 2,-6 4,-69 39,5 12,82-57</inkml:trace>
  <inkml:trace contextRef="#ctx0" brushRef="#br0" timeOffset="31626.226">21142 15587,'1'-5,"1"0,0 0,0 0,0 0,0 0,1 1,0-1,0 1,0 0,1 0,0 0,-1 0,1 0,0 1,1 0,-1 0,1 0,-1 0,1 1,0 0,0 0,0 0,0 0,0 1,0 0,1 0,3 0,17-8,246-68,-17 4,-108 9,-80 41,37-22,140-155,-31 40,-41 21,-100 85,-57 45,-1-1,-1 0,1-1,-2-1,1 0,-2 0,6-7,98-181,-46 124,-58 66,0-1,0 0,-1 0,-1-1,0 0,0-1,-1 1,4-12,0-5,1 1,0 0,3 1,0 1,8-9,53-111,17-105,-57 141,-22 71,-1-2,-2 0,-2 0,-2-1,1-27,-6 9,-4 38,1 0,1 1,2-1,0 1,1-1,1 1,1 0,1 1,3-8,13-15,-12 24,-1-2,0 0,-1 0,-2 0,0-1,0-4,1-32,-2-1,-3-1,-2 1,-5-32,-7-39,9-324,-31 194,9 134,12 69,2 0,3 0,1-24,7-68,0 34,-4 0,-11-45,-107-556,100 608,-6 1,-3 2,-34-74,-130-308,169 424,-9-28,-5 1,-48-80,-7 19,-98-118,-137-140,-226-183,390 430,-126-93,-19-4,-123-78,-87-8,-240-143,645 418,-3 6,-96-37,-325-178,-32 25,-10 25,-65 8,-112-25,136 37,-163-66,414 141,58 10,-702-193,908 286,-380-118,117 49,178 47,-229-57,196 75,43-14,-118-27,-76 0,234 57,50-18,-190-39,136 41,121 26,0 1,-1 2,0 0,0 1,-1 2,0 1,-387-20,-34 22,427 0</inkml:trace>
  <inkml:trace contextRef="#ctx0" brushRef="#br0" timeOffset="39377.182">21349 15321,'-59'33,"52"-30,1 0,0 0,0 1,1 0,-1 0,1 1,0 0,0 0,0 0,1 0,-3 5,-6 5,1-2,8-10,1 0,-1 0,1 0,0 1,0-1,0 1,1-1,-1 1,1 0,0 0,0 0,0 1,1-1,-1 0,1 1,0-1,1 1,-1 3,2-7,1 1,-1-1,1 1,0-1,0 0,-1 0,1 0,0 0,0 0,0 0,0-1,0 1,0 0,1-1,-1 0,0 1,0-1,0 0,0 0,0 0,1-1,-1 1,0 0,0-1,0 0,0 1,0-1,0 0,0 0,2-1,11-1,228 1,-162 2,-71 0</inkml:trace>
  <inkml:trace contextRef="#ctx0" brushRef="#br0" timeOffset="4224.557">2565 3302,'-22'0,"-15"1,1-1,-1-2,1-2,0-2,-8-2,-166-23,43 2,-55-10,44 19,-105-4,183 11,97 11,1 0,-1-1,1 1,0-1,-1 1,1-1,0 0,1 0,-1 0,0 0,1 0,0 0,0 0,0-1,0 1,0 0,1-1,-1 1,1 0,0-1,0 1,0-1,1 1,-1 0,1-1,0 1,0 0,0-2,1-17,-2-227,-24 85,-11-166,25 123,-21 34,-15-131,33 74,-2-6,-18-2,26 199,3-1,1 0,2 1,3-31,-1-4,-1-93,24 36,-22 107,1 0,1-1,1 1,1 1,7-19,-2 9,-9 29,1 0,0 0,0 0,0 0,1 0,-1 1,1 0,0 0,0 0,0 0,0 0,1 1,-1 0,1 0,-1 0,1 1,0-1,0 1,-1 0,1 0,0 1,0 0,0-1,1 2,24-7,13-1,0 2,1 1,0 3,26 2,-6 0,29-13,298 12,-207 35,-174-34</inkml:trace>
  <inkml:trace contextRef="#ctx0" brushRef="#br0" timeOffset="48605.759">2160 4549,'-48'0,"-1"-2,1-2,0-2,-18-6,-15-5,0 4,-61-2,12 0,-51 2,-31 6,111-4,-216 11,307-3,1 0,-1 0,1-1,-1 0,1-1,1 0,-1 0,1-1,0 0,0-1,0 0,1 0,0 0,1-1,-1 0,-2-6,8 13,-2-4,0 0,1 0,-1-1,1 1,0-1,0 0,1 0,0 1,0-1,0 0,1 0,-1 0,2-2,-5-26,-23-71,19 83,2 0,0-1,2 0,0 1,1-1,2-5,-1-4,-1 0,-2 0,-1 1,-8-27,5 22,-1-115,11 127,-1 0,-1-1,-2 1,0 0,-5-19,-59-147,46 62,-12-33,-13-46,32 124,-8-57,4-44,7 77,4-1,8-95,0 76,-1-381,-21 380,18-227,3 160,-26 37,-48-217,71 352,2 14</inkml:trace>
  <inkml:trace contextRef="#ctx0" brushRef="#br0" timeOffset="51161.841">348 4099,'1'0,"-1"-1,1 1,-1 0,1 0,-1 0,1 0,-1 0,1 0,-1-1,1 1,-1 0,1 0,-1 1,1-1,-1 0,1 0,-1 0,1 0,-1 0,1 1,-1-1,1 0,-1 0,1 1,-1-1,1 0,-1 1,0-1,1 0,-1 1,0-1,1 0,-1 1,0-1,0 1,1-1,-1 1,0-1,0 1,0-1,1 1,-1-1,0 1,0-1,0 1,0-1,0 1,18 35,-17-30,2 1,-1-1,1 1,-1-1,2 0,-1 0,1-1,0 1,0-1,0 1,1-1,0 0,0-1,0 1,1-1,-1 0,1-1,0 1,0-1,0 0,1-1,-1 0,1 1,5 0,-7-3,0 0,0 0,-1 0,1-1,0 0,-1 1,1-2,0 1,-1 0,1-1,-1 0,0 0,0 0,1-1,-1 0,-1 1,1-1,0 0,-1-1,1 1,-1-1,0 1,0-1,-1 0,1 0,-1 0,0-1,1-2,18-75,-10-8,-11 79</inkml:trace>
  <inkml:trace contextRef="#ctx0" brushRef="#br0" timeOffset="64884.094">2750 15656,'-112'-14,"-78"-2,87 2,-137 12,52 2,17-23,-536 23,698-3,0 0,0 0,1-1,-1 0,1-1,0 0,0 0,0-1,1 1,0-2,0 1,1-1,-1 0,2-1,-1 1,1-1,0 0,-1-3,-7-11,2 0,0-1,2-1,0 1,1-2,2 1,0-1,2 0,1 0,0-21,-5-17,-28-129,25 108,3-1,3-46,-19-102,2 63,11-302,-1 126,-1 92,-27-121,36-46,4-1358,12 1625,-1-46,39-54,-32 176,-3-1,-4-1,0-71,1-1,22-102,-25 37,1-12,7-13,20-7,21 24,-13 16,-34 116,26-119,-3-3,-29 167,27-136,0-6,-12-130,24-81,-34 259,27-80,-37-13,12 126,-12-207,-24 234,20 74,1 1,0 0,0-1,0 0,1 0,1 0,-1 0,1 0,0 0,1-6,2 11,0-1,0 0,0 1,0 0,1 0,0 0,0 0,-1 0,2 0,-1 1,0-1,0 1,1 0,0 0,-1 0,1 0,0 1,0 0,0-1,0 1,0 1,0-1,0 1,0-1,0 1,3 1,265-5,-63 43,-42-19,91-7,-59 7,173-19,142-1,-397-13,71 2,-136 4,-41 6</inkml:trace>
  <inkml:trace contextRef="#ctx0" brushRef="#br0" timeOffset="72884.317">2092 5784,'-8'3,"1"-1,-1 1,1 0,0 1,0 0,0 0,1 1,-1 0,1 0,0 0,1 0,-1 1,1 0,0 1,1-1,-1 1,1 0,0 0,1 0,0 0,0 1,1 0,-13 19,-24 88,25-57,-2 12,-19 58,36 222,-1-38,-24-126,0-48,-5 54,13-41,4-37,-15 82,8-31,-15 95,22-44,-13-40,4-32,8-20,-24 95,17-26,-4-41,8 12,15-160,0 0,0 0,0 0,1 0,-1-1,1 1,0 0,0 0,1 0,-1 0,1 0,0 0,0-1,0 1,0 0,1-1,-1 1,1-1,0 1,0-1,0 0,1 0,-1 0,1 0,0 0,0 0,0-1,0 1,0-1,0 0,1 0,-1 0,1-1,-1 1,1-1,0 0,325 95,-287-86,0-2,1-2,0-2,0-2,34-2,57 34,14-7,-99-21,0-2,1-2,43-4,-5 0,846 2,-728-21,458 19,-232 2,-413-1,1-1,-1-1,0 0,0-2,0 0,-1-1,15-6,105-12,-92 20,-40 3,58-6,-1-2,-1-3,13-6,-67 16</inkml:trace>
  <inkml:trace contextRef="#ctx0" brushRef="#br0" timeOffset="76033.335">2126 5669,'86'13,"406"65,-87-39,-95-27,33-15,-333 3,930-33,-650 7,454 18,248 1,-764-20,41-1,659 29,-320 24,-394-35,-213 10,0-1,0 0,1 1,-1-1,0 1,1 0,-1-1,0 1,1 0,-1 0,1 0,-1 0,0 0,1 0,-1 0,0 1,1-1,-1 0,0 1,1-1,-1 1,0-1,0 1,1 0,-1 0,0-1,0 1,0 0,0 0,0 0,0 0,0 0,0 0,-1 0,1 1,0-1,-1 0,1 0,-1 1,1-1,-1 0,1 1,-1-1,0 0,0 1,0-1,0 2,-30 157,-15 135,33-234,4 1,2 0,2 17,-15 129,8-118,4 0,4 37,0-11,-21 182,-17 139,24-209,-17 315,-32-117,8-166,52-206,-4-2,-1 1,-12 30,21-77,1 0,0-1,-1 0,1 0,-1 0,0 0,-1 0,1 0,-1 0,0-1,0 1,0-1,-1 0,1 0,-1 0,0-1,0 1,0-1,-1 0,1 0,-1 0,0-1,-1 1,-171 44,44-19,103-22,1-1,-1-1,-1-2,1-1,0-1,-5-2,-33 1,-349 10,272 5,-213-4,295-9,44-1,0 0,0 1,0 0,1 2,-1 0,1 2,-15 4,21-4,0 0,0-1,-1-1,0 0,0-1,1 0,-1-1,-4-1,-115 11,-3 10,41-12,-193 7,251-14,0 2,1 1,-1 2,-15 5,-63 0,40 11,66-21</inkml:trace>
  <inkml:trace contextRef="#ctx0" brushRef="#br0" timeOffset="82726.265">8753 8544,'16'8,"117"167,108 163,-129-156,-27 26,115 198,-77-132,63 38,-78-94,-48-71,31 24,36 54,66 84,-46-28,36 44,-129-243,-4 1,-3 3,14 43,206 460,-198-430,-43-107,3 0,2-2,2-1,4 0,70 108,101 181,-109-158,-41-67,5-2,5-3,67 79,25 14,-78-66,8-15,70 65,-39-64,-67-64,40 31,-62-64,-1 1,-2 2,0 1,5 8,14 15,183 161,-113-115,-69-67,-2 3,-1 1,41 41,49 17,-18-6,43-11,-98-47,-49-21,0 0,0 0,1-2,0 0,0 0,1-2,-1 0,12 1,100 3,-8 18,-95-21,-14-3,1 1,-1-1,0 2,0 0,0 0,0 1,0 0,0 0,-1 1,0 0,4 4,3 2,0-1,1 0,0-2,0 0,1-1,8 3,28-3,-53-7,0 0,0 0,0 0,0 0,0 0,0 0,0 0,0-1,0 1,0 0,0-1,0 1,0 0,0-1,-1 1,1-1,0 0,0 1,0-1,-1 1,1-1,0 0,-1 0,1 1,-1-1,1 0,-1 0,1 0,-1 0,1 0,-1 0,0 0,0 1,1-1,-1 0,0 0,0 0,0 0,0 0,0 0,0 0,0 0,-1 0,1 0,0 0,0 0,-1 0,1 0,-1 0,1 0,-1 1,-29-61,19 36,11 26,0-1,0 0,0 0,-1 1,1-1,0 0,0 0,0 0,0 1,0-1,-1 0,1 0,0 0,0 1,0-1,-1 0,1 0,0 0,0 0,-1 0,1 1,0-1,0 0,-1 0,1 0,0 0,0 0,-1 0,1 0,0 0,0 0,-1 0,1 0,0 0,-1 0,1 0,0 0,0 0,-1-1,1 1,0 0,0 0,-1 0,1 0,0 0,0-1,0 1,-1 0,1 0,30 110,-9-25,-23-84,0 1,0 0,1 0,-1-1,0 0,-1 1,1-1,0 0,0 0,0 0,-1 0,1 0,0 0,-1-1,1 1,-1-1,1 0,-1 0,1 0,-1 0,1 0,-1 0,1-1,-1 1,1-1,0 0,-1 0,-7 1,-2-1,2 1</inkml:trace>
  <inkml:trace contextRef="#ctx0" brushRef="#br0" timeOffset="88724.063">1607 10461,'-1'138,"-10"-63,-1 75,3 175,6-13,-8-178,-3 122,1 170,5-106,-3-130,-1 62,13 861,0-1080,2 0,1-1,2 1,1-1,1 0,5 9,-10-38,-1 1,1-1,0 0,0 0,0-1,1 1,-1-1,1 1,-1-1,1 0,0 0,0-1,-1 1,1-1,0 0,1 0,-1 0,0-1,0 1,0-1,0 0,1 0,-1 0,0-1,0 1,0-1,0 0,0-1,17 1,248 22,14-20,2124-1,-2167-25,-100 5,86 6,150 13,-175 3,12 15,-140-6,1-4,0-3,0-4,4-2,35 0,31 2,0 7,1 6,170 22,-152-43,-157 7,1 1,-1-2,0 1,-1 0,1-1,0 0,0-1,-1 1,1-1,-1 0,0-1,0 1,2-2,85-57,-51-4,-23 30,52-79,-27 49,-3-2,-2-1,-4-2,-3-1,6-30,-2-16,48-195,-16-51,-40 232,-6-1,-5 0,-4-82,-13 180,2-1,1 1,2 0,1 0,1 0,7-17,-7 27,-1 0,-1 0,-2 0,0 0,-2-1,-1 1,-1-6,1 3,-7-96,-4 0,-6 0,-17-50,-31-175,18 155,24 79,22 113,-1-1,0 0,1 1,-1 0,0 0,0 0,0 0,0 0,-1 0,1 1,0 0,-1-1,1 1,-1 0,1 1,-1-1,0 1,1 0,-1-1,0 1,1 1,-1-1,1 1,-1-1,0 1,0 1,-13-2,-305-34,-9 12,225 11,18-9,0 3,-87-4,54 9,-4-15,32 9,-145-17,-173 16,164-10,-529 30,436 32,158-19,79-13,0 4,-25 8,-139-2,148 2,-70-10,-564-3,644 12,37-12,-17-1,0 4,-78 14,69 0,-1-5,-28-2,39-2,-23-3,103-3</inkml:trace>
  <inkml:trace contextRef="#ctx0" brushRef="#br0" timeOffset="95361.378">8107 13185,'1'0,"-1"-1,1 1,0-1,0 0,0 1,-1 0,1-1,0 1,0-1,0 1,0 0,0 0,0 0,0-1,0 1,0 0,0 0,0 0,-1 0,1 1,0-1,0 0,0 0,0 0,0 1,0-1,0 1,0-1,-1 1,1-1,0 1,0-1,0 1,-1-1,1 1,0 0,-1 0,1 0,71 100,-61-81,104 200,-59-105,50 86,52-4,-63-56,19 20,110 35,17-33,-100-74,-11 7,-22-28,88 56,148 68,-159-77,425 196,-325-176,-228-96,1-2,2-3,2-3,1-2,44 12,-83-33,-1 1,-1 1,1 0,-1 2,10 8,360 272,-254-206,-66-35,4-4,1-3,8 1,3 1,22 10,40-17,-4 3,12-13,2-9,-121-6,58 11,54 7,-122-26,-1 1,0 2,0 1,0 1,11 7,0-1,64 35,67 14,4 25,-37-25,-127-63,0-1,-1 0,1-1,0 1,0-2,0 0,0 0,0 0,0-1,0-1,1 0,82-43,36-13,-63 35,-66 24,1-1,-1 0,1 0,-1 0,1 0,-1 0,1 0,0 0,-1 0,1-1,-1 1,1 0,-1 0,0 0,1 0,-1-1,1 1,-1 0,1-1,-1 1,0 0,1-1,-1 1,1 0,-1-1,0 1,0-1,1 1,-1 0,0-1,0 1,1-1,-1 1,0-1,0 1,0-1,0 1,0-1,0 1,0-1,0 1,0-1,0 1,0-1,0 1,0-1,0 1,0-1,0 1,-1-1,1 1,0-1,0 1,-1-1,1 1,0 0,-1-1,1 1,0-1,-1 1,1 0,-1-1,-27-18,13 14,1 2,-1-1,0 2,0 0,0 1,0 0,-8 2,124 13,-96-14,0 1,1 1,-1-1,0 1,0 0,0 0,0 1,0-1,-1 1,1 0,-1 0,1 1,-1-1,0 1,-1 0,1 0,-1 0,1 1,-1-1,0 1,-1 0,1 0,-1 0,0 0,1 4,-4-4,0 0,0 0,-1-1,1 1,-1 0,0 0,0-1,-1 1,1-1,-1 0,0 0,0 0,0 0,-1 0,0-1,1 1,-1-1,-2 1,-26 31,19-14,8-11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6:43:55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2080 11201 0,'52'0'204,"-26"0"-189,0 0 16,0 0 1,0 0-17,0 0 1,0 0 15,0 0-15,0 0-1,0 0 17,0 0-1,0 0 0,0 0 16,0 0 31,0 0 0,0 0-15,0 0-1,0 0 220,0 0-220,0 0 344,0 0-374,0 0-17,0 0-15,0 26 16,0-26-1,0 0 1,0 0-16,0 0 47,0 0-31,0 0-16,0 0 15,0 0-15,0 0 47,0 0-31,0 26 15,0-26 0,0 0-15,0 0 31,0 0 359,0 0-375,0 0-15,26 0-16,-26 0 0,0 0 15,0 0 17,0 0-17,0 0 1,0 0 0,0 0-16,0 0 31,0 26-16,0-26 17,0 0-17,0 0 1,0 0 0,0 0 15,0 0 0,-26 26-15,26-26-16,0 0 47,0 0-32,0 0 16,0 0-15,0 0-16,0 0 63,0 0-32,0 0 359,26 0-374,0 0-16,-26 0 16,0 0-1,0 0-15,0 0 16,26 0 0,-26 0-16,26 0 15,-26 0 1,0 0-1,0 0 1,0 0 0,0 0-1,0 0-15,0 0 16,0 0 15,0 0-15,0 0-1,0 0 1,0 0 0,0-26-1,0 26 1,0 0-16,0 0 31,0 0 0,0 0-15,0 0 0,0 0 15,0 0-15,0-26 62,0 26 297,0 0-360,0 0-15,0 0 16,0 0-16,0 0 16,0 0-1,0 0 1,0 0-16,0 0 15,0 0 1,0 0 0,0 0-1,0 0 1,0 0 15,0 0 0,0 0-31,0 0 32,0 0-1,-26 26-31,26-26 16,0 0 15,0 0 0,0 0 0,0 0 376,0 0-392,26 0-15,0 0 0,-26 0 16,0 0-16,26 0 31,0 0-15,0 0-16,-26 0 15,0 0 1,0 0-16,0 0 16,0 0-1,0 0-15,26 0 16,-26 0-16,0 0 15,0 0-15,0 0 32,0 0-17,0 0-15,0 0 16,0 0 0,0 0-1,0 0 1,0 0 15,0 0 16,0 0 281,26 0-328,0-26 16,0 26 15,-26 0-31,26 0 16,26 0-1,-26 0-15,-26 0 16,26 0-16,-26-26 15,26 26 1,0 0 0,0 0-16,-26 0 15,0 0-15,0 0 32,0 0-32,0 0 15,26 0 1,-26 0-16,0 0 31,0 0-31,0 0 31,0 0 16,0 0 297,0 0-344,26 0 16,0 0-1,-26 0-15,0 0 16,26 0-1,0 0-15,0 0 16,-26 0-16,0 0 16,0 0-1,0 0 1,0 0 0,0 0-16,0 0 0,0 0 31,0 0 875,0 0-859,0 0-16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23:09.17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1917 97,'-44'-10,"-189"1,82-15,-22-3,-105 16,201 3,0 3,0 3,-14 4,-13-1,97 0,0 0,0 1,0 0,0 0,0 0,0 1,1 0,-1 0,1 0,0 1,0 0,-5 4,-23 14,-50 35,73-49,1 1,0 0,1 0,0 1,0 1,1-1,0 1,1 1,-41 125,39-108,2 1,1 0,1 0,2 1,1-1,1 1,3 22,-2-12,0-29,-1 11,1 1,2-1,0 0,1 0,1 0,1 0,3 5,0-8,-2 0,0 0,-1 0,-1 1,-1-1,0 1,-2 17,22 107,-23-142,0 22,1 1,1 0,1 0,2-1,3 9,26 106,-25 7,5 13,-10 196,-34-109,29-239,-15 145,15 190,-51-133,45-186,0 1,2 0,1 0,2 0,-1 17,4 61,1-101,0 1,0 0,0-1,0 1,1-1,-1 0,1 0,0 1,-1-2,1 1,0 0,0-1,0 1,0-1,1 0,-1 0,0 0,0 0,1-1,-1 1,0-1,1 0,-1 0,0 0,1-1,-1 1,2-1,1 1,489-1,-396 1,19-2,0 6,24 8,98 21,-200-24,-1-3,2-1,-1-1,0-3,32-3,-26 2,-36 0</inkml:trace>
  <inkml:trace contextRef="#ctx0" brushRef="#br0" timeOffset="4558.647">1732 4126,'-584'0,"469"18,-29-8,10 6,-143-14,120 9,154-8,-1 0,0 0,1 0,0 0,0 1,0-1,0 1,0 0,1 0,-1 0,1 0,0 0,1 0,-1 1,1-1,0 1,0-1,0 1,0-1,1 1,0 0,0-1,0 1,0-1,1 1,1 3,-3 2,-10 153,9-104,-3 1,-2-1,-9 33,-15 69,16-34,4-67,3 1,2 0,3 18,4 14,1-23,-3 0,-10 62,-4-30,5 13,-8 1,-7-9,19-82,1 0,1 0,1 0,2 0,0 1,2-1,1 7,0 27,-3 125,-32-28,9 173,24 72,-11-252,12 105,29-42,10-54,-8-69,-8 20,10 28,-12 12,3-33,-2-13,-21-100,0 0,0 0,1 0,-1 0,1-1,-1 1,1-1,0 1,0-1,0 0,0 0,0-1,0 1,0-1,1 1,-1-1,1 0,-1 0,1 0,-1-1,1 0,-1 1,1-1,0 0,-1 0,1-1,-1 1,1-1,-1 0,4-1,14 2,266 21,-26-3,150 53,-255-49,-143-20,1 0,0-1,0 0,0-1,0-1,0 0,0-1,-1 0,1-1,10-4,15-3,1 1,1 2,-1 1,1 3,0 1,0 2,23 3,22-1,113-2,-104-12,-26 2,-59 9</inkml:trace>
  <inkml:trace contextRef="#ctx0" brushRef="#br0" timeOffset="15751.92">1444 4865,'-37'20,"-55"53,22-20,-12 16,-6-13,78-51,0 1,1 0,-1 1,2 0,-1 0,1 1,0 0,-5 7,-42 38,-53 26,99-72,0 1,1 0,0 1,0-1,1 1,0 1,1-1,0 1,0 0,1 1,1-1,0 1,0 0,1 0,0 1,1 171,4-45,4-122,0 0,1-1,0 0,1-1,1 0,1 0,0 0,0-2,1 1,8 6,-13-13,1 1,-1-1,1-1,0 1,0-1,1 0,-1-1,1 0,0 0,1-1,-1 0,0 0,1-1,244 53,-133-33,-83-13,0-3,0-1,0-2,34-1,65 6,14 4,-25 23,21-15,-124-16,1 1,-1 1,-1 1,1 1,16 9,65 22,55-19,-43 3,117-14,154 5,-316-8,-1 2,0 4,50 15,-41-12,0-4,1-4,48-1,361-2,-239 39,220-33,75-9,-124 23,1125-25,-994-11,580 12,-709-35,-229 37,245-10,-392 3,0-2,-1-3,0-1,18-8,117-20,29-14,-164 44,-19 5,-1-1,0-1,0-2,0 0,-1-2,19-10,-15 4,-1-2,0 0,-2-2,0-1,-1-1,-1-1,0-2,-10 7,1 2,1 0,0 1,1 0,1 1,0 1,15-9,-17 12,-1-1,0 0,-1-1,0-1,-1 0,0-1,-2 0,1 0,-2-1,0-1,0 0,1-5,-8 16,1 0,-1-1,0 1,0 0,-1-1,0 1,1-1,-2 1,1-1,-1 1,0-1,0 0,0 1,-1-1,0 1,0-1,0 1,-1-1,0 1,0 0,0-1,-1 1,0 0,0 1,0-1,0 1,-1-1,1 1,-1 0,-1 0,1 0,0 1,-1 0,-3-3,-328-200,92 81,227 116,-1 1,0 1,0 1,0 0,0 1,-1 1,0 1,0 1,-12-1,-70-12,-131-44,125 51,-219-31,57-4,-92 4,150 12,-78-3,-180-8,-65-6,-182 34,145 10,156 12,-312-13,500 24,-112 2,207-17,-92 1,-50 50,90-53,113-8,-276 26,-600-25,538-23,209-9,74 8,-193 14,98 11,209 0</inkml:trace>
  <inkml:trace contextRef="#ctx0" brushRef="#br0" timeOffset="20118.822">11708 5662,'66'-4,"1"-3,-2-3,62-16,75-12,-111 25,107-13,197-1,-358 24,0-1,-1-2,0-2,0-1,0-2,14-7,102-28,-132 42,-1-1,0-1,0-1,0-1,-1-1,16-10,-21 11,-1-1,-1 0,0-1,0 0,0-1,-2 0,5-7,104-88,-76 28,-15 46,-46 45,-34 43,31-41,16-9,-1-1,0 0,0-1,-1 1,1-1,-1-1,0 1,0-1,0-1,0 0,0 0,-7 1,-106 8,31 1,123-42,72-7,-73 29,109-22,-135 28,-5 1,1 0,-1 0,0 0,1 0,-1 0,1 0,0 0,-1 0,1 1,-1-1,1 1,0-1,0 1,-1 0,1-1,0 1,0 0,0 0,-1 0,1 1,0-1,0 0,-1 1,1-1,0 1,-1-1,1 1,0 0,-1 0,1 0,-1 0,1 0,-1 0,0 0,1 0,-1 0,0 1,0-1,0 1,0-1,0 1,0-1,0 1,0-1,-1 1,1 0,-1-1,1 1,-1 1,25 139,-16-62,-9-70</inkml:trace>
  <inkml:trace contextRef="#ctx0" brushRef="#br0" timeOffset="23031.918">9583 6586</inkml:trace>
  <inkml:trace contextRef="#ctx0" brushRef="#br0" timeOffset="24973.336">9503 6482,'14'1,"0"1,-1 1,1 0,-1 1,0 0,0 1,0 0,0 1,-1 1,0 0,0 1,80 37,-72-39,-1 0,1 2,-1 1,-1 0,1 1,-2 1,1 1,1 2,71 59,-88-68,0-1,1 1,-1 0,-1 0,1 0,-1 0,0 0,0 0,0 0,-1 1,0-1,0 0,0 0,0 1,-1-1,0 0,0 0,-1 0,1 0,-1 0,0 0,0-1,-1 1,1 0,-1-1,0 0,0 0,-1 0,1 0,-3 2,-67 76,-1-22,57-41,0-2,-1 0,-1-1,-1-1,-19 12,20-16,1 0,-2-2,1 0,-1-1,-1-1,1-1,-5 0,-57 15,-103-10,-266-11,442 0</inkml:trace>
  <inkml:trace contextRef="#ctx0" brushRef="#br0" timeOffset="29900.596">9976 6816,'45'-12,"-21"11,0 1,0 0,0 2,0 1,0 1,-1 0,1 2,-1 1,-1 1,1 1,6 4,24 12,0-2,2-3,0-2,50 9,-104-27,438 114,-257-10,-48-49,147 48,-167-64,80 32,199 46,-37-53,-316-58,0-2,1-2,-1-1,18-4,21 2,193 14,-164-4,1-5,40-6,-19 1,1704 1,-1727-27,39-13,-59 13,-5 0,-82 27,0 0,1 0,-1-1,1 1,-1 0,1 0,-1 0,0 0,1 0,-1-1,0 1,1 0,-1 0,1-1,-1 1,0 0,0-1,1 1,-1 0,0-1,0 1,1-1,-1 1,0 0,0-1,0 1,1-1,-1 1,0 0,0-1,0 1,0-1,0 1,0-1,0 1,0-1,0 1,0 0,0-1,-1 1,1-1,0 1,0-1,0 1,0 0,-1-1,1 1,0 0,0-1,-1 1,1 0,0-1,-1 1,1 0,0-1,-1 1,1 0,0 0,-1 0,1-1,-1 1,1 0,-1 0,1 0,-1 0,-29-10,1 9,24 2,1-1,-1 0,0-1,1 1,-1-1,1 1,-1-1,1-1,-1 1,1-1,-1 0,1 0,0 0,0 0,0-1,-3-2,-68-63,74 68,1 0,-1 0,1-1,-1 1,1 0,-1-1,1 1,0 0,-1-1,1 1,0-1,-1 1,1-1,0 1,-1 0,1-1,0 1,0-1,0 1,0-1,-1 0,1 1,0-1,0 1,0-1,0 1,0-1,0 1,0-1,0 1,1-1,-1 1,0-1,0 1,0-1,0 1,1-1,-1 1,0-1,1 1,-1-1,0 1,1 0,-1-1,0 1,1-1,-1 1,1 0,-1 0,1-1,-1 1,1 0,-1 0,1-1,-1 1,1 0,-1 0,1 0,-1 0,1 0,-1 0,1 0,-1 0,1 0,-1 0,1 0,0 0,39 5,-38-5,164 61,-163-59,1 1,-1-1,0 1,0 0,-1 0,1 0,0 0,-1 1,0-1,0 1,0-1,0 1,-1 0,1 0,-1 0,0 0,0 0,0 0,-1 0,1 0,-1 0,0 0,0 0,-1 0,1 0,-1 0,0 0,0 0,-1 4,0 22,2-26,0-1,-1 1,1-1,-1 1,1-1,-1 1,0-1,0 1,-1-1,1 0,-1 0,1 0,-1 0,0 0,0 0,0 0,-1-1,1 1,-1-1,1 1,-1-1,0 0,0 0,0 0,0-1,0 1,-4 1,-10 3</inkml:trace>
  <inkml:trace contextRef="#ctx0" brushRef="#br0" timeOffset="32367.146">10126 7255,'50'-1,"-30"0,-1 0,1 1,0 1,0 1,0 1,9 3,-19-1,0-1,0 2,0-1,0 1,-1 1,0 0,0 0,-1 1,2 2,53 41,64 39,-45-13,-76-71,-1 1,0-1,-1 1,0 0,0 0,0 1,-1-1,0 1,0 0,-1 0,0 0,-1 0,1 0,-2 0,1 0,-1 0,0 1,-1 2,1 20,1-25,0 1,-1-1,0 1,0-1,-1 1,0-1,0 1,0-1,-1 0,0 1,0-1,0 0,-1 0,0-1,0 1,-3 3,-15 11,0-1,-2 0,0-2,-1-1,-1-1,0-1,-1-1,0-1,-1-1,-21 4,-91 20,111-29,0-2,-1-1,1-1,-1-1,0-2,-1-1,-38 1,-704 1,763 0</inkml:trace>
  <inkml:trace contextRef="#ctx0" brushRef="#br0" timeOffset="34548.378">10138 7243,'-45'-12,"-95"-11,36 12,35 11,59 0</inkml:trace>
  <inkml:trace contextRef="#ctx0" brushRef="#br0" timeOffset="39088.566">983 5985,'-25'17,"-46"140,18 0,48-143,0 1,1 0,0 0,1 0,1 0,1 0,0 1,1 7,-11 173,-3-74,10-98,0 0,1 0,1 0,2 0,0 0,4 22,-2-37,0-1,1 1,0-1,1 0,-1 0,2 0,-1 0,1-1,0 0,0 0,1 0,0 0,0-1,1 0,0-1,0 1,0-1,1 0,-1-1,1 0,0 0,0-1,4 1,-2 1,3 1,0 0,0 0,0-2,1 1,-1-2,1 0,0 0,0-2,3 1,323-3,-228 13,-7-4,-13 4,142-10,-97-2,-127 0</inkml:trace>
  <inkml:trace contextRef="#ctx0" brushRef="#br0" timeOffset="41098.35">7656 7186,'847'0,"-708"-12,65 13,-149 18,-48-14</inkml:trace>
  <inkml:trace contextRef="#ctx0" brushRef="#br0" timeOffset="44304.573">1167 7105,'-3'1,"0"0,0 1,0-1,0 1,0-1,0 1,0 0,1 0,-1 1,1-1,-1 1,1-1,0 1,0 0,0-1,0 1,1 0,-1 0,1 0,0 1,0-1,0 0,0 0,0 1,1-1,-1 3,-6 16,-42 92,43-101,0-1,0 0,-1 0,0 0,-1-1,0-1,-1 1,-1-1,-6 5,-129 163,36-55,61-55,45-66,0 1,0 0,1 0,-1 0,1 0,-1 0,1 1,0-1,0 1,1 0,-1-1,1 1,0 0,0 0,0 0,0 0,0 0,1 0,0 0,0 0,0 0,1 0,-1 0,1 0,0 0,0 0,0-1,0 1,1 0,0-1,0 1,2 3,17 10,1 0,0-2,2 0,0-2,0 0,1-2,1-1,0 0,0-2,17 2,78 10,1-5,1-5,89-6,274 5,219-7,-338 35,-63 15,-80-17,178 0,-209-23,358 15,-260-16,-23 11,473-21,-737-1,75 1,1-4,0-4,14-4,-3-7,-12 2,0 3,0 4,38 2,33 9,2 0,-1-6,25-10,36-17,176 20,1012 11,-1329-25,-63 20</inkml:trace>
  <inkml:trace contextRef="#ctx0" brushRef="#br0" timeOffset="48475.886">9238 8052,'4'1,"0"0,1 0,-1 1,0 0,0 0,0 0,0 0,0 1,0-1,0 1,-1 0,0 0,1 0,-1 1,1 0,25 21,116 80,105 144,-230-230,-1 1,-2 0,0 1,-1 1,-1 1,-1 0,0 1,58 103,-49-94,1-2,2 0,0-2,2-1,21 16,-25-25,1-2,0-1,1-1,0-1,2-1,0-2,29 16,-14-9,1-2,1-2,0-2,2-1,337 59,88-2,-163-26,1-13,103-12,94-9,499 25,-98 8,-168-32,-498-10,-197 2,-1-2,1-2,-1-2,0-2,0-2,3-2,62-24,829-234,-926 266,48-8,-1-2,-1-3,0-3,-1-2,-1-3,-1-2,-1-2,6-8,160-136,-175 126,-1-1,-3-3,-1-1,-3-2,-3-2,-2 0,-1-4,223-400,-52 94,-111 126,-42 95,17-64,-57 180,2 0,1 0,0 1,2 0,10-12,-24 38,0 1,0-1,0 0,0 1,1-1,-1 1,0-1,0 1,0-1,0 1,1-1,-1 1,0-1,1 1,-1-1,0 1,1 0,-1-1,1 1,-1-1,0 1,1 0,-1 0,1-1,-1 1,1 0,-1 0,1-1,-1 1,1 0,-1 0,1 0,0 0,-1 0,1 0,-1 0,1 0,-1 0,1 0,-1 0,1 0,-1 0,1 1,0-1,-1 0,1 0,-1 0,1 1,-1-1,0 0,1 1,1 29,-10-5,-1-1,-2-1,0 0,-1 0,-1-1,-2-1,0 0,-1-1,-10 10,-32 35,-3-3,-35 26,-204 195,43-123,257-161,0 1,0-1,1 0,-1 1,0-1,0 1,0-1,0 0,0 1,0-1,0 1,0-1,-1 0,1 1,0-1,0 1,0-1,-1 0,1 1,0-1,0 1,-1-1,1 1,-1-1,1 1,0-1,-1 1,1 0,-1-1,1 1,-1 0,1-1,-1 1,1 0,-1 0,0-1,1 1,-1 0,1 0,-1 0,0 0,1 0,-1 0,1 0,-1 0,0 0,1 0,-1 0,1 0,-1 0,0 0,1 0,-1 1,1-1,-1 0,11-18,1 1,1-1,1 2,0 0,1 0,14-11,-20 18,238-214,-105 99,-72 58,-62 59,1 1,-1-1,1 1,0 1,1-1,0 1,-1 1,2 0,-1 0,0 0,10-1,97-53,-101 51,0 1,-1-1,0-1,-1-1,0 0,0-1,-1 0,0 0,0-2,4-5,-8 5,-1 0,0 0,-1 0,0 0,-1-1,0 0,2-12,38-78,-45 102,0 1,1-1,-1 0,0 1,0-1,1 1,-1-1,0 1,1 0,-1-1,0 1,1-1,-1 1,1 0,-1-1,1 1,-1 0,1-1,-1 1,1 0,-1 0,1-1,-1 1,1 0,-1 0,1 0,0 0,-1 0,1 0,-1 0,1 0,-1 0,1 0,0 0,-1 0,1 0,-1 1,1-1,-1 0,1 0,-1 1,1-1,-1 0,1 0,-1 1,1-1,-1 1,0-1,1 0,-1 1,1-1,-1 1,0-1,0 1,1-1,-1 1,0-1,0 1,0 0,1-1,-1 1,0-1,0 1,0-1,0 1,0 0,0-1,0 1,0-1,0 1,6 42,-5 74,-4 0,-13 57,-20-10,30-26,8-85,-2 0,0-43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9T04:56:42.85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context xml:id="ctx1">
      <inkml:inkSource xml:id="inkSrc1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25-10-09T04:58:26.211"/>
    </inkml:context>
    <inkml:brush xml:id="br1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7813 4129</inkml:trace>
  <inkml:trace contextRef="#ctx0" brushRef="#br0" timeOffset="14595.873">2655 62,'-1557'0,"1396"29,64-5,-94 80,173-90,1 0,1 2,0 0,1 0,1 2,0 0,-2 6,-105 165,83-134,10-16,2 1,1 1,3 1,1 1,-11 33,-34 243,29-98,9-55,-14 139,22-169,8 18,7 0,7 8,-1-15,-1 194,3-307,2 1,0-1,3-1,0 1,3-1,8 19,-16-45,18 51,2-1,3 0,2-3,22 32,-16-34,92 123,-95-139,-23-25,1-1,0 1,0-1,1-1,1 0,-1 0,2-1,-1-1,1 1,0-2,3 1,4-1,0 0,0-2,1-1,-1 0,1-1,0-1,19-2,114 12,307-11,-329-22,194 22,-217-42,94 12,-53 12,138-16,-268 35,1-2,-1 0,0-1,1-1,-1 0,0-2,-1 0,1-1,16-9,-20 9,1 1,0 0,0 1,0 1,0 1,0 0,0 1,1 0,14 2,-5-1,986 1,-774 9,55 15,12 2,85 2,-223-19,129-8,-140-4,964 2,-966-36,-65 28,0 4,65 5,-49 1,453-2,-432-30,-44 21,1 2,0 5,25 4,-16-1,62 1,0 7,42 12,38-19,611-2,-681-21,319 20,-478 1,0 0,1 0,-1-1,0 0,0 0,0-1,0 1,0-1,0 0,0 0,0-1,-1 1,1-1,1-2,12-3,0 0,0 2,1 0,0 1,0 1,0 0,0 2,1 0,-1 1,1 1,-1 1,2 1,10-2,669 1,-692 0,0-1,0 0,0-1,0 0,0 0,-1-1,1 0,-1 0,1-1,-1 0,4-1,-2 0,1 1,-1 0,1 0,0 1,0 1,0 0,0 0,0 1,0 0,7 1,66-6,56-23,53-6,-61-11,58-10,-73 16,-31 28,-13-5,81-6,58 22,-123-11,-70 7,-11 1</inkml:trace>
  <inkml:trace contextRef="#ctx0" brushRef="#br0" timeOffset="18177.743">349 608,'27'124,"-14"11,-1 8,21 13,-4-42,-16 17,-5 44,-9-112,1 189,-24-119,-4-6,17-4,-27 62,16-60,13 30,7 55,-10-121,6 27,-11 9,12-114,2 0,-1 1,1-1,1 1,0-1,1 1,0 0,0 0,2 11,-7 15,3-31</inkml:trace>
  <inkml:trace contextRef="#ctx0" brushRef="#br0" timeOffset="31908.744">3524 4284,'-285'1,"164"10,2 12,-47-1,52-11,-52 0,56 0,-393-11,414-12,-56-19,-232 29,143 3,228 0,-1 1,1 0,0 0,0 1,0 0,1 0,-1 0,1 1,0 0,-1 0,2 0,-1 1,-1 1,-37 28,-44 42,84-74,-20 17,1 0,1 2,1 0,1 1,-16 23,-12 96,-30 14,60-123,2 0,0 1,3 0,0 1,3 1,-6 34,7-34,-21 98,18 31,5 10,7-105,0 192,32-93,1-36,-21-97,9 59,21 102,-15-63,-10-72,-12-33,0 1,-2-1,-1 1,-1 0,-2 2,34 91,-24-12,12 42,-22 650,2-753,2 1,2 0,3-1,4 11,10 67,-22-110,1-1,0 1,1-1,1 1,1-1,0 0,7 11,-8-19,1 0,0-1,1 0,0 0,0 0,1-1,-1 1,1-2,1 1,-1-1,1 0,0-1,0 0,0 0,1 0,-1-1,3 0,45 23,41 33,-4 3,5 10,-23-16,33 23,-3 4,-4 5,56 65,-63-42,-45-51,3-1,3-3,27 21,-56-61,1-1,0-1,1-1,0-2,1-1,0-1,1-1,0-2,0-1,0-1,23-1,261 23,142-35,-11 6,-284-25,252 23,-213-28,440 33,-499-18,322 8,-114-7,-250-20,0 19,1 4,1 4,0 5,-1 5,10 4,30-2,17 3,-1 8,-1 6,85 25,-202-38,0-2,0-2,0-2,16-2,17 0,530 2,-467 9,0 5,105 26,50 7,-39-45,368-2,-531-26,-48 10,102-24,1 5,145-14,-276 48,-1-1,0 0,1-1,-1 0,0-1,-1 0,1 0,8-6,19-11,0 3,2 0,0 3,33-9,132-27,-72 16,178-34,-112 50,-52-14,145 11,-116 11,339 12,-358 29,-61-6,167 33,-249-52</inkml:trace>
  <inkml:trace contextRef="#ctx0" brushRef="#br0" timeOffset="36598.502">3457 4206,'675'23,"-54"-1,106 39,-446-44,178-15,-221-4,677 3,-537 9,229-10,-186-44,86 43,107 1,-477-34,201-6,-180 34,-54-20,118-37,-64 31,-30 20,-29-17,243-45,-314 65,-1-1,-1 0,0-2,-1-1,0-2,2-1,119-64,-26 52,14 4,-41 5,17 13,-68 7,355 9,-269-20,-16-12,20 11,-44 11,-78 0</inkml:trace>
  <inkml:trace contextRef="#ctx0" brushRef="#br0" timeOffset="38766.566">13217 3594,'10'10,"1"1,-1 0,0 0,-1 1,-1 1,0-1,-1 1,5 10,-10-10,0 0,0 0,-1 0,-1 0,0 0,0 1,-2-1,0 0,0-9,0 0,0-1,-1 1,1-1,-1 1,0-1,0 0,-1 0,1 0,-1 0,1-1,-1 0,0 1,0-1,0-1,0 1,0 0,0-1,0 0,-1 0,0 0,-4 2,-67 25,47-16,20-10</inkml:trace>
  <inkml:trace contextRef="#ctx0" brushRef="#br0" timeOffset="41588.575">13194 9142,'1'12,"2"0,-1-1,2 1,0 0,0-1,1 0,0 0,4 6,90 164,-96-174,0-1,1 1,0-1,1 0,-1 0,1 0,0-1,1 1,-1-1,1-1,0 1,0-1,1 0,-1 0,1-1,0 0,0 0,0 0,0-1,0 0,1-1,4 1,-286-2,267 1,0 0,0 1,0 0,0 0,0 1,0 0,0 0,1 1,-1 0,1 0,0 0,1 1,-2 1,-53 31,-155 40,154-44,84-32,95-63,-14 1,-78 45,-15 8</inkml:trace>
  <inkml:trace contextRef="#ctx0" brushRef="#br0" timeOffset="42179.212">13149 9142,'0'2,"0"2,0 3,0 1,0 3,0 0,0 0,0 1,0-1,0-1</inkml:trace>
  <inkml:trace contextRef="#ctx0" brushRef="#br0" timeOffset="44206.758">13628 9576,'425'0,"-266"-22,-155 23,1-1,0-1,0 1,0-1,-1 0,1 0,0 0,-1 0,1-1,-1 0,0 0,1 0,-1 0,1-2,3 0,0 1,0 0,0 1,0 0,1 0,-1 1,0 0,1 0,-1 1,1 0,-1 0,8 2,12-1,83 0,-100-1</inkml:trace>
  <inkml:trace contextRef="#ctx0" brushRef="#br0" timeOffset="55345.416">23087 3538,'12'16,"97"39,38 11,-139-63,1 1,-1-1,1 1,-1 1,0-1,0 1,-1 1,0-1,0 1,0 1,-1-1,1 1,-2 0,1 1,-1-1,0 1,0 0,-1 0,0 1,-1-1,0 1,0 0,-1 0,0 0,-1 5,1-1,0 0,1 0,0 0,1-1,1 1,0-1,0 0,5 6,6 16,6 56,30 81,8 79,-24-68,7 103,-24-175,14-17,-3 1,-5 2,0 26,57 252,-76-168,28-41,-19 61,-8 329,-8-347,-45 97,36-149,-10 1,-18 145,29-81,-24-94,4-8,12 13,11-108,1 0,1-1,1 2,1-1,1 23,-19 68,6 27,11-128,-1 0,0-1,-1 1,0-1,-1 0,-1 0,0-1,0 0,-2 0,-8 9,-2 6,15-21,-1 1,-1-2,1 1,-1 0,0-1,-1 0,1 0,-1-1,0 0,0 0,0-1,-1 0,1 0,-1 0,-2-1,-81 40,-65 23,23-24,10-15,-34-11,4-2,-65-2,-63-6,27 18,-193-23,219 23,130-13,-16-11,41 0,-1 2,-57 10,1 1,-684-12,555-27,82 8,26-4,14 11,54 10,-60-15,-138-6,83 12,-1430 11,1517-16,-329 10,311-5,42-1,-609 12,517-11,144 11,-18 0,1-2,0-2,-29-8,-119 8,175 5,1 1,-1 1,0 1,1 2,0 0,-18 8,41-14,0 0,0 0,0-1,0 1,0 0,0 0,0 0,1-1,-1 1,0 0,0-1,0 1,0-1,0 1,0-1,1 1,-1-1,0 0,0 1,1-1,-1 0,1 0,-1 0,0 1,1-1,-1 0,1 0,0 0,-1 0,1 0,0 0,0 0,-1 0,1 0,0 0,0 0,0 0,0 0,0 0,0 0,1 0,-1 0,0 0,0 0,1 0,-1 1,1-1,-1 0,1 0,-1 0,1 0,-1 0,1 1,0-1,0 0,42-80,-10 35</inkml:trace>
  <inkml:trace contextRef="#ctx1" brushRef="#br1">13466 3531 4607 0 0,'0'0'408'0'0,"0"0"-328"0"0,0 0-80 0 0,0 0 0 0 0,0 0 528 0 0,0 0 88 0 0,-3-13 24 0 0</inkml:trace>
  <inkml:trace contextRef="#ctx1" brushRef="#br1" timeOffset="6303.495">13451 3435 8431 0 0,'0'0'388'0'0,"0"0"-10"0"0,0 0-197 0 0,0 0 54 0 0,0 0 47 0 0,0 0 8 0 0,1-2-68 0 0,50-89 146 0 0,-50 90-154 0 0,3-3-184 0 0,-3 3-88 0 0,23 8 2012 0 0,27 101-1654 0 0,-33-85-146 0 0,1 0-1 0 0,1-1 1 0 0,1-1 0 0 0,1-1-1 0 0,19 14-153 0 0,-23-21 52 0 0,-14-9-21 0 0,1 0 0 0 0,0-1 0 0 0,0 1 0 0 0,0-1 0 0 0,1-1 0 0 0,-1 1 0 0 0,1-1 1 0 0,-1 0-1 0 0,1 0 0 0 0,0 0 0 0 0,0-1 0 0 0,0 0 0 0 0,2 0-31 0 0,22 5 0 0 0,45 6 0 0 0,-57-11-2 0 0,0-2 0 0 0,0 0-1 0 0,-1-1 1 0 0,1-1 0 0 0,0 0 0 0 0,-1-2-1 0 0,1 0 1 0 0,-1-1 0 0 0,2-1 2 0 0,33-10-4 0 0,69-13 196 0 0,-86 26-160 0 0,-1-2 0 0 0,0-2 0 0 0,0-1 0 0 0,17-8-32 0 0,324-119 251 0 0,-353 128-209 0 0,0 2 1 0 0,0 0-1 0 0,1 1 0 0 0,-1 2 1 0 0,1 0-1 0 0,0 1 1 0 0,0 2-1 0 0,0 0 0 0 0,11 2-42 0 0,99 2 334 0 0,-95-5-154 0 0,1 2 1 0 0,-1 2 0 0 0,0 1-1 0 0,31 8-180 0 0,-26 0 22 0 0,1 2-1 0 0,-2 2 0 0 0,37 19-21 0 0,-44-20 36 0 0,1-2 0 0 0,0-2 1 0 0,1-1-1 0 0,0-2 0 0 0,33 3-36 0 0,-67-10 1 0 0,142 32 145 0 0,-106-22-146 0 0,147 30 0 0 0,80-27 54 0 0,-145 0 20 0 0,20-17-138 0 0,-72 14 76 0 0,-58-8-7 0 0,0 0-1 0 0,1-1 0 0 0,0 0 1 0 0,0-1-1 0 0,-1 0 0 0 0,1-1 1 0 0,0 0-1 0 0,0-1 0 0 0,0 0 1 0 0,-1-1-1 0 0,1-1 0 0 0,7-2-4 0 0,72-37-81 0 0,-76 33 87 0 0,1 1 0 0 0,0 0 0 0 0,1 1 0 0 0,-1 1 0 0 0,1 0 0 0 0,0 1-1 0 0,1 1 1 0 0,-1 1 0 0 0,1 1 0 0 0,0 0 0 0 0,3 1-6 0 0,231-14 0 0 0,-39 49 442 0 0,-10-16-289 0 0,42-10 28 0 0,-75-23-181 0 0,27 5 166 0 0,90 42 140 0 0,133-30 125 0 0,-379-3-416 0 0,134 9 166 0 0,76 10-128 0 0,30-26 75 0 0,-126 1-128 0 0,54 27 0 0 0,-173-13 18 0 0,0-2 1 0 0,1-1-1 0 0,-1-2 0 0 0,1-1 1 0 0,0-2-1 0 0,-1-1 0 0 0,29-6-18 0 0,-18-2 17 0 0,-10 1 27 0 0,1 2 0 0 0,0 2-1 0 0,-1 1 1 0 0,2 2 0 0 0,-1 2 0 0 0,11 1-44 0 0,18 8 50 0 0,1-3 0 0 0,-1-4 0 0 0,1-2 0 0 0,22-5-50 0 0,11-5 160 0 0,1 3 0 0 0,1 6 0 0 0,5 4-160 0 0,198 29 64 0 0,34 34 0 0 0,-315-66-64 0 0,1-1 0 0 0,-1-2 0 0 0,0 0 0 0 0,0-1 0 0 0,0-2 0 0 0,0 0 0 0 0,-1-2 0 0 0,0-1 0 0 0,14-7 0 0 0,24-7 0 0 0,190-66 0 0 0,53-31 0 0 0,-299 118 0 0 0,-1 0 0 0 0,0 0 0 0 0,-1-1 0 0 0,1 0 0 0 0,0 0 0 0 0,-1 0 0 0 0,1 0 0 0 0,-1-1 0 0 0,0 0 0 0 0,0 0 0 0 0,-1 0 0 0 0,1 0 0 0 0,-1 0 0 0 0,0-1 0 0 0,0 0 0 0 0,0 0 0 0 0,19-24 0 0 0,77-78-154 0 0,-97 105 111 0 0,5-23-29 0 0,-15-50 505 0 0,2 53-429 0 0,2 11 11 0 0,0-1 0 0 0,-1 1 0 0 0,0 1 0 0 0,-1-1 0 0 0,0 1 0 0 0,-1 0 0 0 0,0 0 1 0 0,0 1-1 0 0,-1 0 0 0 0,-8-7-15 0 0,-28-37 49 0 0,31 37-28 0 0,-1 0 0 0 0,0 1 0 0 0,0 0 0 0 0,-2 1 0 0 0,0 1 0 0 0,0 0 0 0 0,-1 1 0 0 0,-1 1 0 0 0,0 1 0 0 0,0 1 0 0 0,-1 0 0 0 0,0 1 0 0 0,-1 1 0 0 0,1 1 0 0 0,-18-3-21 0 0,-16-4 83 0 0,-52-15-68 0 0,-2 5 0 0 0,-1 5 0 0 0,-2 4-15 0 0,-169-5 1020 0 0,-117-9-1339 0 0,169 18 247 0 0,140 12 113 0 0,20-1 59 0 0,0-2-1 0 0,-63-10-99 0 0,2-9 115 0 0,-1 5-1 0 0,-119 2-114 0 0,-151 30-493 0 0,135-27 713 0 0,99-4-160 0 0,151 13-57 0 0,-54-8-76 0 0,1 4-1 0 0,-1 3 1 0 0,0 2-1 0 0,-33 6 74 0 0,-119 18 274 0 0,-2-11-1 0 0,-76-10-273 0 0,-197 35-107 0 0,263-34 395 0 0,90-17-283 0 0,92 5 9 0 0,-1 4 0 0 0,0 1 0 0 0,0 3 0 0 0,0 1 0 0 0,-12 5-14 0 0,-311 37 0 0 0,332-39 26 0 0,0-2-1 0 0,0-2 1 0 0,1-2 0 0 0,-1-1-1 0 0,-24-6-25 0 0,-10-2-37 0 0,0 4 1 0 0,-1 3-1 0 0,1 4 0 0 0,-16 4 37 0 0,7-2-13 0 0,-487 14 77 0 0,509-19-48 0 0,-1-2 0 0 0,1-2-1 0 0,1-4 1 0 0,-22-8-16 0 0,59 14 1 0 0,-26-2 4 0 0,0 2 1 0 0,0 2-1 0 0,-1 3 0 0 0,1 2 0 0 0,-21 4-5 0 0,-145 1 14 0 0,-33-13-3 0 0,-69 4 170 0 0,287 5-181 0 0,-1-1 0 0 0,0-2 0 0 0,0-1 0 0 0,0-2 0 0 0,0-1 0 0 0,-4-2 0 0 0,-147-30 64 0 0,74 3-64 0 0,50 5 64 0 0,45 21-69 0 0,1 0 0 0 0,0 0-1 0 0,-1 1 1 0 0,-1 1 0 0 0,1 1-1 0 0,0 0 1 0 0,-1 1 0 0 0,0 0-1 0 0,-3 1 6 0 0,-72 2 21 0 0,0-4 1 0 0,1-3-1 0 0,-50-13-21 0 0,128 17-5 0 0,-24-3 23 0 0,0-2-1 0 0,0-2 0 0 0,0-2 0 0 0,-17-8-17 0 0,-179-85 60 0 0,97 18 53 0 0,115 70-117 0 0,-2 2 1 0 0,1 0-1 0 0,-2 1 0 0 0,0 1 1 0 0,-19-7 3 0 0,16 10 27 0 0,0-2 1 0 0,1-1-1 0 0,1-1 0 0 0,0-1 1 0 0,1-1-1 0 0,0-1 1 0 0,1-1-1 0 0,2-1 0 0 0,-1-1 1 0 0,2-1-1 0 0,-4-7-27 0 0,-11-9 22 0 0,-1 2-1 0 0,-2 2 1 0 0,-2 1-1 0 0,-24-15-21 0 0,56 42 10 0 0,-10-11-61 0 0,1-1-1 0 0,1 0 0 0 0,0-1 1 0 0,1-1-1 0 0,1 0 1 0 0,1 0-1 0 0,1-2 1 0 0,-8-17 51 0 0,-5-8-55 0 0,15 29 68 0 0,-1 1 0 0 0,0 0-1 0 0,-1 0 1 0 0,-1 1-1 0 0,0 0 1 0 0,-1 1-1 0 0,-1 1 1 0 0,0 0-1 0 0,0 1 1 0 0,-11-6-13 0 0,-194-120 114 0 0,191 118-112 0 0,-1 0 0 0 0,0 2 0 0 0,-1 2 0 0 0,-1 0-1 0 0,0 2 1 0 0,-6 0-2 0 0,-108-64-90 0 0,26 10 20 0 0,-42 11 81 0 0,-106-9-22 0 0,119 48 83 0 0,17-11-118 0 0,93 18 23 0 0,-2 2 1 0 0,1 2 0 0 0,-1 2-1 0 0,-4 1 23 0 0,-237-13-32 0 0,-173-27 32 0 0,361 36 3 0 0,53 7-48 0 0,1-2-1 0 0,-1-2 1 0 0,1-2 0 0 0,0-1-1 0 0,-19-8 46 0 0,-239-80 208 0 0,243 87-175 0 0,0 2-1 0 0,0 2 1 0 0,-1 2-1 0 0,1 3 0 0 0,-1 3 1 0 0,-20 4-33 0 0,-113 1 61 0 0,-4-15-61 0 0,-265-43 0 0 0,98 15 0 0 0,236 23 0 0 0,-100-8 0 0 0,-6 14 0 0 0,87 5-75 0 0,-283-38 22 0 0,2 57-27 0 0,179-20 144 0 0,-65 9-144 0 0,247-1 51 0 0,-1-2 1 0 0,1-4-1 0 0,-1-2 0 0 0,1-3 0 0 0,-28-6 29 0 0,-488-76-75 0 0,387 53-13 0 0,123 20 77 0 0,0 2 0 0 0,-2 4-1 0 0,1 2 1 0 0,-4 4 11 0 0,-161-8 0 0 0,-34-27 128 0 0,151 5-139 0 0,44 15-42 0 0,52 15 53 0 0,0 1 0 0 0,0 0 0 0 0,0 2 0 0 0,0 1 0 0 0,0 0 0 0 0,1 1 0 0 0,-4 2 0 0 0,-94 9 0 0 0,-87 19-64 0 0,48-14 64 0 0,55 17 0 0 0,98-35-10 0 0,-1 2-110 0 0,1-1-1 0 0,0-1 0 0 0,-1 1 1 0 0,1-1-1 0 0,0 1 1 0 0,-1-1-1 0 0,0-1 0 0 0,1 1 1 0 0,-1-1-1 0 0,0 1 0 0 0,1-1 1 0 0,-1-1-1 0 0,1 1 1 0 0,-5-1 120 0 0,2-4-542 0 0</inkml:trace>
  <inkml:trace contextRef="#ctx1" brushRef="#br1" timeOffset="18668.552">13297 3915 2759 0 0,'0'0'282'0'0,"13"-14"1574"0"0,2-4-1594 0 0,-10 13-251 0 0,-4 5 85 0 0,-1 0 187 0 0,0 0 63 0 0,0 0 6 0 0,0 0 14 0 0,10 4 1630 0 0,-8-1-1836 0 0,2-2-96 0 0,24 8 3305 0 0,8 11-3457 0 0,-26-14 24 0 0,1-2-7 0 0,-3-1-15 0 0,-4-2-9 0 0,4 0 35 0 0,2 1 49 0 0,1 1 11 0 0,39 18 216 0 0,-16 4 8 0 0,-31-23-219 0 0,-1-1-1 0 0,1 0 1 0 0,-1 0 0 0 0,1 0-1 0 0,-1 0 1 0 0,1 0-1 0 0,0 0 1 0 0,0-1 0 0 0,-1 1-1 0 0,1-1 1 0 0,0 0-1 0 0,0 0 1 0 0,0 0-1 0 0,-1 0 1 0 0,1 0 0 0 0,0 0-1 0 0,0-1 1 0 0,-1 0-1 0 0,1 1 1 0 0,1-2-5 0 0,62-2 68 0 0,-6 24 228 0 0,-22-13-152 0 0,29-17-84 0 0,-47 6 99 0 0,31-5-82 0 0,-10 9-66 0 0,-32-2-80 0 0,0 0-1 0 0,-1 0 1 0 0,0-1 0 0 0,1 0-1 0 0,-1-1 1 0 0,0 1 0 0 0,0-1-1 0 0,-1-1 1 0 0,0 0 0 0 0,1 0-1 0 0,-1 0 1 0 0,-1-1 0 0 0,1 0 69 0 0,20-15 18 0 0,-23 18 8 0 0,0 0-1 0 0,0 1 0 0 0,1 0 0 0 0,-1 0 1 0 0,1 0-1 0 0,0 0 0 0 0,-1 1 1 0 0,1-1-1 0 0,0 1 0 0 0,0 1 0 0 0,0-1 1 0 0,0 0-1 0 0,0 1 0 0 0,0 0 1 0 0,0 1-1 0 0,-1-1 0 0 0,1 1 0 0 0,0 0 1 0 0,0 0-1 0 0,0 0 0 0 0,0 1 1 0 0,-1-1-1 0 0,1 1 0 0 0,-1 0 0 0 0,1 1 1 0 0,-1-1-1 0 0,0 1 0 0 0,0 0 1 0 0,3 2-26 0 0,10 3 57 0 0,0-1 0 0 0,0-1 0 0 0,1-1 1 0 0,-1 0-1 0 0,1-1 0 0 0,0-1 0 0 0,0-1 1 0 0,1 0-1 0 0,-1-1 0 0 0,0-2 1 0 0,9 0-58 0 0,26 2 60 0 0,188 6 132 0 0,-225-7-128 0 0,0 0 0 0 0,-1-2 0 0 0,1 0 0 0 0,0-1-1 0 0,-1 0 1 0 0,0-2 0 0 0,0 1 0 0 0,0-2 0 0 0,0 0-1 0 0,6-4-63 0 0,27-10 56 0 0,-34 17-38 0 0,0-1 1 0 0,1 2-1 0 0,-1 0 1 0 0,0 1-1 0 0,1 0 1 0 0,-1 2-1 0 0,1-1 1 0 0,-1 2-1 0 0,1 0 1 0 0,8 2-19 0 0,-6-1 5 0 0,1 0 1 0 0,-1-2-1 0 0,1 0 1 0 0,0-1 0 0 0,0-1-1 0 0,15-2-5 0 0,212-41 591 0 0,-231 44-545 0 0,-1 2 0 0 0,1 0 1 0 0,0 0-1 0 0,-1 1 0 0 0,1 1 0 0 0,-1 0 1 0 0,0 1-1 0 0,0 0 0 0 0,-1 1 0 0 0,0 0 0 0 0,0 1 1 0 0,0 1-1 0 0,4 3-46 0 0,-3-3 136 0 0,-3-3-93 0 0,1 0 0 0 0,-1-1 0 0 0,1 0 0 0 0,1-1 0 0 0,-1 0 0 0 0,0-1 0 0 0,1 0 0 0 0,-1-1 0 0 0,1-1 0 0 0,-1 1 0 0 0,1-2 0 0 0,-1 1 0 0 0,1-2 0 0 0,-1 0 0 0 0,1 0 0 0 0,4-2-43 0 0,-4 1 40 0 0,0 1 0 0 0,0 1-1 0 0,1 0 1 0 0,-1 0-1 0 0,0 1 1 0 0,1 1 0 0 0,-1 0-1 0 0,0 0 1 0 0,0 2 0 0 0,0-1-1 0 0,0 2 1 0 0,0-1 0 0 0,0 2-1 0 0,-1-1 1 0 0,6 4-40 0 0,-2-1 44 0 0,1-1 0 0 0,0-1 0 0 0,0-1 0 0 0,0 0 0 0 0,1-1 1 0 0,-1-1-1 0 0,1-1 0 0 0,-1 0 0 0 0,1-1 0 0 0,0 0 0 0 0,-1-2 0 0 0,1 0 0 0 0,1-1-44 0 0,99 4 152 0 0,-33 5-152 0 0,196-8 64 0 0,-105-8 0 0 0,58 14 168 0 0,-137-24-198 0 0,96-8 114 0 0,57 12 54 0 0,-117 20 20 0 0,-106-1-202 0 0,0-1 1 0 0,0-2-1 0 0,0 0 0 0 0,0-2 1 0 0,-1-1-1 0 0,10-2-20 0 0,-13-2 54 0 0,1 2-1 0 0,0 0 0 0 0,0 1 1 0 0,0 2-1 0 0,1 0 0 0 0,-1 1 1 0 0,0 2-1 0 0,1 0 0 0 0,-1 2 1 0 0,0 0-1 0 0,8 3-53 0 0,-2 4 57 0 0,0-2-1 0 0,1-1 1 0 0,0-1 0 0 0,1-2-1 0 0,-1-1 1 0 0,1-1 0 0 0,0-2-1 0 0,29-3-56 0 0,131-11 208 0 0,-36 24-208 0 0,-108-7 45 0 0,-1-3-1 0 0,1-2 1 0 0,-1-2-1 0 0,0-2 0 0 0,0-2 1 0 0,44-13-45 0 0,-55 15 15 0 0,0 1 0 0 0,1 2 0 0 0,-1 2 0 0 0,1 1 0 0 0,28 4-15 0 0,37 0 2 0 0,78-8 11 0 0,-82 0 4 0 0,-1 4 0 0 0,1 4 0 0 0,50 10-17 0 0,-91-5 153 0 0,0-2-1 0 0,0-3 1 0 0,26-3-153 0 0,-47-2 89 0 0,0 2 0 0 0,0 2 1 0 0,0 1-1 0 0,0 1 0 0 0,18 7-89 0 0,225 48 245 0 0,-257-55-234 0 0,1-2 0 0 0,-1 0 0 0 0,1-1 0 0 0,-1-1 0 0 0,1-1-1 0 0,0 0 1 0 0,-1-2 0 0 0,15-3-11 0 0,227-58 136 0 0,-246 60-96 0 0,0 1-1 0 0,0 0 1 0 0,0 2 0 0 0,0 0-1 0 0,0 0 1 0 0,0 2-1 0 0,0 0 1 0 0,0 1 0 0 0,-1 0-1 0 0,7 3-39 0 0,47 15 16 0 0,-42-11 7 0 0,1-1-1 0 0,0-1 1 0 0,1-2-1 0 0,0 0 1 0 0,0-2-1 0 0,0-2 1 0 0,0-1-1 0 0,0-1 1 0 0,12-2-23 0 0,449-48 197 0 0,-220 41-133 0 0,-168-12 128 0 0,-39 1-192 0 0,-37 13-12 0 0,-1 0-1 0 0,0-2 0 0 0,0-1 1 0 0,-1-2-1 0 0,6-3 13 0 0,19-9-9 0 0,-42 21 9 0 0,-2 0 12 0 0,52 3 7 0 0,-48 1-231 0 0,-1 0 0 0 0,1 0 0 0 0,0-1 0 0 0,0-1 1 0 0,-1 1-1 0 0,1-2 0 0 0,0 1 0 0 0,-1-1 0 0 0,1-1 0 0 0,-1 0 0 0 0,3-1 212 0 0,35-22-6893 0 0,-33 17 870 0 0</inkml:trace>
  <inkml:trace contextRef="#ctx1" brushRef="#br1" timeOffset="23476.503">11136 2513 4143 0 0,'0'0'191'0'0,"17"2"5375"0"0,-10-3-5549 0 0,26-50-283 0 0,-31 49 411 0 0,1 0 0 0 0,-1 0 0 0 0,1 0 0 0 0,0 0 0 0 0,-1 1 0 0 0,1-1 0 0 0,0 1 0 0 0,0 0 0 0 0,0 0 0 0 0,0 0 0 0 0,0 0 0 0 0,1 0 0 0 0,-1 1 0 0 0,0-1 0 0 0,0 1 0 0 0,0 0 0 0 0,0 0 0 0 0,1 0 0 0 0,-1 1 0 0 0,2 0-145 0 0,2-1 184 0 0,3-1-86 0 0,0 2 0 0 0,0 0 0 0 0,0 0 0 0 0,0 0 0 0 0,0 1 0 0 0,-1 1-1 0 0,1 0 1 0 0,-1 0 0 0 0,0 1 0 0 0,0 0 0 0 0,0 0 0 0 0,0 1 0 0 0,0 0 0 0 0,-1 1 0 0 0,0 0-1 0 0,-1 0 1 0 0,2 2-98 0 0,3 3 47 0 0,-1-1-1 0 0,1-1 1 0 0,1 0-1 0 0,0 0 1 0 0,0-1 0 0 0,0-1-1 0 0,1 0 1 0 0,0-1-1 0 0,1-1 1 0 0,-1 0-1 0 0,14 2-46 0 0,110 13 0 0 0,-117-16 168 0 0,0 1 0 0 0,-1 1 0 0 0,0 1 0 0 0,0 0 0 0 0,0 2-1 0 0,-1 0 1 0 0,-1 1 0 0 0,1 1 0 0 0,15 12-168 0 0,-20-10 37 0 0,1-1 0 0 0,1-1 1 0 0,0-1-1 0 0,0 0 0 0 0,1-1 0 0 0,0 0 0 0 0,0-2 1 0 0,1 0-1 0 0,0-1 0 0 0,1-1 0 0 0,5 1-37 0 0,84 12 0 0 0,-102-16-4 0 0,0 0-1 0 0,1 1 1 0 0,-1 0-1 0 0,0 0 1 0 0,0 0-1 0 0,0 1 1 0 0,-1 0-1 0 0,1 0 1 0 0,-1 0 0 0 0,0 1-1 0 0,0 0 1 0 0,-1 0-1 0 0,1 0 1 0 0,-1 0-1 0 0,0 1 1 0 0,-1 0-1 0 0,1 0 5 0 0,25 29-33 0 0,-4-16-34 0 0,0-3 275 0 0,-22-13-179 0 0,-8-19 352 0 0,-22-104-1270 0 0,26 103 979 0 0,-2-1 1 0 0,0 1-1 0 0,-1-1 0 0 0,-1 1 1 0 0,-1 0-1 0 0,0 0 1 0 0,-6-9-91 0 0,-12-2 633 0 0,-7 3-972 0 0,30 24 283 0 0,1 1 102 0 0,0 0 47 0 0,0 0 16 0 0,0 0 3 0 0,0 0-6 0 0,0 0-29 0 0,0 0-12 0 0,0 0-1 0 0,0 19-13 0 0,4-10-71 0 0,0 0-1 0 0,1-1 1 0 0,0 0 0 0 0,0 0 0 0 0,1 0-1 0 0,0-1 1 0 0,0 1 0 0 0,1-1-1 0 0,0-1 1 0 0,1 1 20 0 0,99 59 0 0 0,-94-54 8 0 0,-1 2-1 0 0,-1 0 1 0 0,0 0-1 0 0,-1 1 1 0 0,-1 0 0 0 0,0 1-1 0 0,-1 0 1 0 0,2 6-8 0 0,2 3 3 0 0,-11-22-19 0 0,0 0-1 0 0,0 0 1 0 0,0-1-1 0 0,1 1 0 0 0,-1 0 1 0 0,1-1-1 0 0,0 1 1 0 0,0-1-1 0 0,-1 1 1 0 0,2-1-1 0 0,-1 0 1 0 0,0 0-1 0 0,0 0 0 0 0,1 0 1 0 0,-1 0-1 0 0,1-1 1 0 0,-1 1-1 0 0,1-1 1 0 0,0 0-1 0 0,-1 1 0 0 0,1-1 1 0 0,0 0-1 0 0,0-1 1 0 0,0 1-1 0 0,0 0 1 0 0,0-1-1 0 0,0 0 1 0 0,0 0-1 0 0,0 0 0 0 0,0 0 1 0 0,2 0 16 0 0,12 0-77 0 0,-15-1 162 0 0,-2 1 11 0 0,0 0-7 0 0,1 2-80 0 0,0-1 0 0 0,0 0 0 0 0,0 0-1 0 0,0 1 1 0 0,0-1 0 0 0,0 1 0 0 0,0-1-1 0 0,0 1 1 0 0,0-1 0 0 0,-1 1 0 0 0,1 0 0 0 0,0-1-1 0 0,-1 1 1 0 0,0 0 0 0 0,1 0 0 0 0,-1-1 0 0 0,0 1-1 0 0,0 0 1 0 0,0 0 0 0 0,0-1 0 0 0,0 1-1 0 0,0 0 1 0 0,-1 0 0 0 0,1-1 0 0 0,0 1 0 0 0,-1 0-1 0 0,0-1 1 0 0,1 1 0 0 0,-1-1 0 0 0,0 1-1 0 0,0 0 1 0 0,0-1 0 0 0,0 0 0 0 0,0 1 0 0 0,0-1-1 0 0,0 0 1 0 0,0 1 0 0 0,-1-1 0 0 0,1 0-1 0 0,0 0 1 0 0,-1 0-9 0 0,-5 3-37 0 0,0 0-1 0 0,0 0 0 0 0,0-1 1 0 0,-1 0-1 0 0,1-1 0 0 0,-1 1 1 0 0,0-2-1 0 0,1 1 0 0 0,-1-1 1 0 0,0 0-1 0 0,0 0 0 0 0,0-1 1 0 0,0 0-1 0 0,0-1 0 0 0,0 0 1 0 0,0 0-1 0 0,0-1 0 0 0,-2 0 38 0 0,-87 0 838 0 0,50 12-940 0 0,1 2-1 0 0,0 2 1 0 0,0 3 0 0 0,2 1-1 0 0,-6 5 103 0 0,-90 57-944 0 0,83-41-4064 0 0,42-28 24 0 0</inkml:trace>
  <inkml:trace contextRef="#ctx1" brushRef="#br1" timeOffset="25352.474">11671 5194 1375 0 0,'-1'-2'107'0'0,"-22"-23"7412"0"0,7 2-5567 0 0,-9-9-3000 0 0,-17 0 798 0 0,41 32 137 0 0,1 0-150 0 0,0 0-33 0 0,0 0 0 0 0,0 0-9 0 0,0 0-38 0 0,0 0-9 0 0</inkml:trace>
  <inkml:trace contextRef="#ctx1" brushRef="#br1" timeOffset="27363.131">11528 5077 3679 0 0,'0'0'167'0'0,"0"0"222"0"0,0 0 831 0 0,0 0 364 0 0,0 0 72 0 0,0 0-198 0 0,0 0-869 0 0,0 0-380 0 0,0 0-75 0 0,0 0-54 0 0,0 0-143 0 0,0 0-34 0 0,0 0 21 0 0,0 0 10 0 0,0 0 0 0 0,0 0-12 0 0,0 0 24 0 0,0 0 99 0 0,0 0 39 0 0,-13 3 969 0 0,14-3-1013 0 0,-1 0 0 0 0,0 0 0 0 0,1 0 0 0 0,-1 0 0 0 0,0 0 0 0 0,1 0 0 0 0,-1-1-1 0 0,0 1 1 0 0,0 0 0 0 0,1 0 0 0 0,-1 0 0 0 0,0-1 0 0 0,0 1 0 0 0,0 0 0 0 0,1 0 0 0 0,-1-1 0 0 0,0 1-1 0 0,0 0 1 0 0,0 0 0 0 0,1-1 0 0 0,-1 1 0 0 0,0 0 0 0 0,0-1 0 0 0,0 1 0 0 0,0 0 0 0 0,0-1-1 0 0,0 1 1 0 0,0 0 0 0 0,0-1 0 0 0,0 1 0 0 0,0 0 0 0 0,0-1 0 0 0,0 1 0 0 0,0 0 0 0 0,0 0 0 0 0,0-1-1 0 0,0 1 1 0 0,0 0 0 0 0,0-1 0 0 0,-1 1 0 0 0,1 0 0 0 0,0-1 0 0 0,0 1 0 0 0,0 0 0 0 0,0 0 0 0 0,-1-1-1 0 0,1 1 1 0 0,0 0 0 0 0,0 0 0 0 0,-1 0 0 0 0,1-1 0 0 0,0 1 0 0 0,0 0 0 0 0,-1 0 0 0 0,1 0-1 0 0,0-1 1 0 0,-1 1 0 0 0,1 0 0 0 0,0 0 0 0 0,0 0 0 0 0,-1 0 0 0 0,1 0 0 0 0,0 0 0 0 0,-1 0-40 0 0,2-1 166 0 0,21-16 346 0 0,16 0-584 0 0,-36 16 70 0 0,-1 0 0 0 0,0 0 0 0 0,1 1 0 0 0,-1-1 0 0 0,0 1-1 0 0,1-1 1 0 0,-1 1 0 0 0,1-1 0 0 0,-1 1 0 0 0,1 0 0 0 0,-1 0 0 0 0,1 0 0 0 0,0 0-1 0 0,-1 0 1 0 0,1 0 0 0 0,-1 0 0 0 0,1 0 0 0 0,-1 1 0 0 0,1-1 0 0 0,-1 0-1 0 0,1 1 1 0 0,-1-1 0 0 0,0 1 0 0 0,1 0 0 0 0,-1 0 0 0 0,1-1 0 0 0,-1 1 0 0 0,0 0-1 0 0,0 0 1 0 0,1 0 2 0 0,189 90-128 0 0,-41 32 128 0 0,-18-34 0 0 0,-111-75 39 0 0,-1 1-1 0 0,0 1 0 0 0,-1 1 1 0 0,-1 1-1 0 0,0 0 0 0 0,-2 1 1 0 0,0 1-1 0 0,-1 1 0 0 0,-1 0 1 0 0,-1 1-1 0 0,-1 0 1 0 0,-1 1-1 0 0,3 9-38 0 0,14 39-89 0 0,-2 2 1 0 0,-4 1-1 0 0,-3 0 0 0 0,9 75 89 0 0,-11-46 34 0 0,-4-1 0 0 0,-5 2 0 0 0,-4-1 0 0 0,-9 79-34 0 0,0-122 43 0 0,-4-2 0 0 0,-1 1-1 0 0,-14 36-42 0 0,21-83 34 0 0,0 1 0 0 0,0 0 0 0 0,1 0-1 0 0,1 0 1 0 0,0 0 0 0 0,1 0 0 0 0,0 0-1 0 0,1 0 1 0 0,1 6-34 0 0,17 18 0 0 0,14-15 152 0 0,39-25 179 0 0,25-11-214 0 0,-27 1-53 0 0,-30 2 0 0 0,-1 3 66 0 0,-38 8-61 0 0,0 0-14 0 0,3 0-34 0 0,-3 0 34 0 0,-1 0 17 0 0,0 0 12 0 0,0 0 18 0 0,0 0-11 0 0,0 0-10 0 0,0 0 6 0 0,0 0 28 0 0,0 0 11 0 0,0 0 2 0 0,0 0-10 0 0,0 1-40 0 0,1 5 2 0 0,0 1-10 0 0,-13 25 84 0 0,9-24-114 0 0,-1 0 0 0 0,0 0 0 0 0,-1 0 0 0 0,0 0 0 0 0,0-1 0 0 0,-1 0 0 0 0,0 0 0 0 0,0 0 0 0 0,0-1 0 0 0,-1 0 0 0 0,0 0 0 0 0,0-1 0 0 0,-5 3-40 0 0,-174 111 1531 0 0,169-108-1594 0 0,0 0 1 0 0,1 1-1 0 0,0 1 1 0 0,1 0-1 0 0,0 1 1 0 0,2 1-1 0 0,-1 0 0 0 0,2 1 1 0 0,0 0-1 0 0,1 1 1 0 0,0 0-1 0 0,-1 7 63 0 0,6-14-17 0 0,1 0-1 0 0,0 0 0 0 0,1 1 1 0 0,0 0-1 0 0,1-1 1 0 0,0 1-1 0 0,1 1 0 0 0,0-1 1 0 0,1 0-1 0 0,-1 9 18 0 0,2 9-40 0 0,0 0-1 0 0,2 0 1 0 0,1-1-1 0 0,1 1 1 0 0,2-1 0 0 0,7 21 40 0 0,1-2-16 0 0,-1 0 1 0 0,-2 0 0 0 0,-3 1 0 0 0,-2 0-1 0 0,-1 1 1 0 0,-3 0 0 0 0,-2 2 15 0 0,0-45 81 0 0,1 0 1 0 0,-1 0-1 0 0,0 1 1 0 0,-1-1-1 0 0,0 0 0 0 0,0 1 1 0 0,0-1-1 0 0,0 0 1 0 0,-1 0-1 0 0,0 0 1 0 0,-1 0-1 0 0,1 0 1 0 0,-1-1-1 0 0,0 1 0 0 0,0-1 1 0 0,-1 0-1 0 0,0 0 1 0 0,0 0-1 0 0,0 0 1 0 0,0 0-1 0 0,-1-1 0 0 0,0 0 1 0 0,0 0-1 0 0,0 0 1 0 0,0-1-1 0 0,-2 1-81 0 0,-210 66 16 0 0,183-61 263 0 0,-1-1-1 0 0,0-1 0 0 0,-1-2 1 0 0,1-2-1 0 0,-1-1 1 0 0,0-2-1 0 0,1-2 0 0 0,-1-1 1 0 0,0-1-1 0 0,-3-3-278 0 0,2 1 17 0 0,0 2 0 0 0,0 2 1 0 0,-1 1-1 0 0,1 1 0 0 0,0 3 0 0 0,0 1 0 0 0,-5 2-17 0 0,19-1-149 0 0,1 0-1 0 0,0 2 1 0 0,0 0 0 0 0,0 2-1 0 0,1 0 1 0 0,-8 6 149 0 0,6-2-122 0 0,-14 10 217 0 0,-1-2 0 0 0,-1-2 0 0 0,0-1 0 0 0,-2-2 0 0 0,0-1 0 0 0,-35 6-95 0 0,-32-8 470 0 0,36-23-3554 0 0,58 6 1730 0 0</inkml:trace>
  <inkml:trace contextRef="#ctx1" brushRef="#br1" timeOffset="28940.862">12774 7146 4399 0 0,'0'0'200'0'0,"-2"0"-8"0"0,1 0-196 0 0,-6-1 265 0 0,0 1 0 0 0,-1-1 1 0 0,1 2-1 0 0,0-1 0 0 0,0 1 0 0 0,-1 0 0 0 0,1 1 0 0 0,0 0 0 0 0,0 0 0 0 0,0 0 1 0 0,0 1-1 0 0,-1 1-261 0 0,-17 29 16 0 0,25-32 244 0 0,0-1 104 0 0,0 0 20 0 0,0 0 14 0 0,0 0 36 0 0,0 0 12 0 0,0 0 2 0 0,0 0-26 0 0,0 0-112 0 0,0 0-43 0 0,0 0-10 0 0,0 0-27 0 0,0 0-112 0 0,0 0-42 0 0,0 0 11 0 0,0 0 60 0 0,0 0 21 0 0,0 0 6 0 0,0 0 13 0 0,0 0 45 0 0,0 0 21 0 0,0 0 3 0 0,0 0-32 0 0,0 0-126 0 0,1-1-40 0 0,60-39-262 0 0,-25 20 204 0 0,2 10 180 0 0,39-17 172 0 0,-34 12 152 0 0,-42 14-442 0 0,21 10-72 0 0,-21-8-67 0 0,0 0 8 0 0,4 2 43 0 0,-2-2-22 0 0,5 4 36 0 0,0 1 12 0 0,-2 0 0 0 0,28 28-4249 0 0,-33-33 2850 0 0</inkml:trace>
  <inkml:trace contextRef="#ctx1" brushRef="#br1" timeOffset="29935.15">12776 6797 13735 0 0,'0'0'630'0'0,"0"0"-14"0"0,0 0-324 0 0,0 0 108 0 0,-5 9 1041 0 0,11 51-2144 0 0,-2-47 291 0 0,-3-12 192 0 0,1 17-360 0 0,14 11 580 0 0,-11-22 55 0 0,0 0-1 0 0,1 0 1 0 0,0 0-1 0 0,1-1 1 0 0,-1 0-1 0 0,1 0 0 0 0,0-1 1 0 0,1 0-1 0 0,-1 0 1 0 0,1-1-1 0 0,0 0 1 0 0,0 0-1 0 0,4 1-54 0 0,-4-3 24 0 0,41 5 711 0 0,-41-3-722 0 0,-2 3-13 0 0,-4 2 0 0 0,-16 43 0 0 0,-79 140-632 0 0,78-94 784 0 0,4-15-152 0 0,-2-4 0 0 0,2-36 0 0 0,9-29 98 0 0,1-13 4 0 0,1-1 2 0 0,1 9 686 0 0,0-8-855 0 0,0 0 0 0 0,-1 0 1 0 0,1-1-1 0 0,0 1 1 0 0,0 0-1 0 0,0-1 1 0 0,0 1-1 0 0,-1-1 1 0 0,1 1-1 0 0,0-1 1 0 0,0 0-1 0 0,0 1 1 0 0,0-1-1 0 0,0 0 1 0 0,0 1-1 0 0,0-1 0 0 0,0 0 1 0 0,0 0-1 0 0,0 0 1 0 0,0 0-1 0 0,0 0 1 0 0,0 0-1 0 0,0 0 1 0 0,0 0-1 0 0,0-1 1 0 0,0 1-1 0 0,0 0 1 0 0,0-1-1 0 0,0 1 0 0 0,0 0 1 0 0,0-1-1 0 0,0 1 1 0 0,0-1 64 0 0,-1 1-49 0 0,8-6-1018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2T06:20:12.76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1,'395'14,"-213"0,-57-6,119 24,16 32,-40-22,-188-36,258 29,-9 12,174-46,-314 16,76-9,-136-10,638-5,-604-1,186 0,-285 9,1 0,-1 1,0 1,0 1,0 0,0 1,-1 1,0 0,0 1,0 1,-1 0,1 2,-6-5,0-1,1 0,0 0,-1 0,1-1,1-1,-1 0,0 0,1-1,-1 0,8-1,49 8,59 19,-122-28,0 1,0 0,0 0,0 0,0 1,0 0,-1 0,1 0,0 0,0 0,0 1,-1-1,1 1,-1 0,3 2,-6-4,0 0,0 0,0-1,-1 1,1 0,0 0,0 0,0 0,-1 0,1-1,0 1,0 0,-1 0,1 0,0 0,-1 0,1 0,0 0,0 0,-1 0,1 0,0 0,0 0,-1 0,1 0,0 0,0 0,-1 1,1-1,0 0,0 0,-1 0,1 0,0 0,0 1,0-1,-1 0,1 0,0 0,0 0,0 1,-1-1,1 0,0 0,0 1,0-1,0 0,0 0,0 1,0-1,0 0,0 0,0 1,0-1,0 0,0 1,0-1,0 0,0 0,0 1,0-1,-25-9,-25-34,35 10,14 31,1 1,0-1,0 1,0-1,-1 1,1-1,-1 1,1-1,-1 1,0-1,1 1,-1-1,0 1,0 0,0-1,0 1,0 0,0 0,0 0,-1 0,1 0,0 0,-1 0,1 0,0 1,-2-1,-128-88,132 89,0 0,0 0,-1 0,1-1,0 1,0 0,0 0,0-1,0 1,-1 0,1-1,0 1,0-1,0 1,-1-1,1 1,0-1,-1 0,1 1,-1-1,1 0,-1 0,1 1,-1-1,1 0,-1 0,1 0,-1 1,0-1,0 0,0 0,1 0,-1 0,0 0,0 0,0 0,0 1,0-1,0 0,-1 0,1 0,0 0,0 0,-1 0,1 1,0-1,-1 0,1 0,-1 0,1 1,-1-1,1 0,-1 1,0-1,1 0,-1 1,0-1,0 1,1-1,-1 1,0-1,0 1,0 0,1-1,-1 1,0 0,0 0,0-1,10 2,0-1,0 1,1 1,-1-1,0 2,0-1,0 1,-1 1,1-1,-1 1,0 1,3 2,24 9,90 41,2-9,-46 7,-80-54,0-1,0 1,0 0,-1 0,1 0,0 0,0-1,-1 1,1 0,0 0,-1 0,1 1,-1-1,1 0,-1 0,1 0,-1 0,0 0,0 0,0 1,1-1,-1 0,0 0,0 0,-1 1,1-1,0 0,0 0,-1 0,1 0,0 1,-1-1,1 0,-1 0,0 0,1 0,-1 0,0 0,1 0,-1-1,0 1,0 0,0 0,0 0,0-1,0 1,-53 21,-152-15,124-9,45 3,23 0,0 0,0-1,1-1,-1 0,0-1,0 0,1-1,-6-3,-4 0,1 0,-1 1,-1 1,1 1,-1 1,1 2,-1 0,-5 2,-7-2,264 0,-124 24,-95-21,-1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22T17:59:16.8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8,'0'0'7,"0"0"0,0 0-1,0 0-2,0 0-1,0 0 0,11 18 0,-11-18 1,0 0 0,0 0 2,13 17-1,-13-17 2,0 0-1,0 0-1,0 0-1,13 15 1,-13-15-2,0 0 0,0 0-2,0 0 0,14 13 0,-14-13 0,0 0 0,18 2 0,-18-2 0,16-4 0,-16 4 1,22-3 0,-22 3 0,24-2-1,-24 2 1,23 4-1,-23-4 0,24 1-1,-24-1 1,24 2 0,-10-2 0,-14 0 0,24-2 0,-24 2 1,26-1-1,-26 1 0,24 1 0,-24-1 0,24 2 0,-24-2-1,24 2 0,-24-2 1,23 1-1,-23-1 1,17 4-1,-17-4 1,0 0-1,21 3 0,-21-3 1,18 2-1,-18-2 0,22-2 1,-22 2 0,26-5 0,-12 2-1,1-1 1,-15 4 0,27-1 0,-27 1-1,23 3 1,-23-3-1,20 7-1,-20-7 2,21 10-1,-21-10 0,20 5 1,-20-5-1,24 1 1,-10-4-1,-14 3 1,27-7 0,-27 7-1,26-8 1,-26 8-1,24-7 0,-24 7 1,19-1-1,-19 1 0,18 1 0,-18-1 0,18 2 1,-18-2-1,22 2 0,-22-2 0,27-4 0,-12 1 0,-1 0 1,2-1-1,-1 1 0,-15 3 0,27-3 0,-12 3 1,-15 0-1,22 5 0,-22-5 1,21 8-1,-21-8 0,19 7 1,-19-7 0,19 6-1,-19-6 1,23 4 0,-23-4 0,24 0-1,-24 0 1,24 0-1,-24 0 1,24 3-1,-24-3 0,23 5 0,-23-5 1,25 3-1,-10-1 0,-1-2 0,2-2 1,0 1-1,0-1 0,0 0 1,-16 2-1,28 0 0,-28 0 0,22 2 0,-22-2 0,19 7 0,-19-7 0,16 6 0,-16-6 0,18 7 0,-18-7 0,21 5 0,-21-5 0,21 3 0,-21-3 0,22 0 0,-22 0 1,29-3-1,-15-1 0,3-1 0,-3 2 0,4 0 0,-2 0 0,1-1 0,-1 4 0,-1-1 0,-1 1 0,1 1 0,-1 1 0,1 0 0,-1-2 0,4-2 0,-1-3 0,4 0 1,0-3-1,3 1 1,-3-1-1,0 1 1,-4 2-1,0 3 0,-17 2-2,20 5-4,-20-5-9,16 19-8,-16-19 1,0 0-2,0 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26:39.08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context xml:id="ctx1">
      <inkml:inkSource xml:id="inkSrc14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24-10-22T17:29:54.830"/>
    </inkml:context>
    <inkml:brush xml:id="br1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970 2104,'-25'27,"-26"6,37-26,1 0,0 2,1-1,0 2,1-1,0 2,0-1,-3 7,-20 44,-22 21,-6 15,27-35,16 8,-3 10,10 47,1 36,11-25,3-132,0 0,0-1,1 1,0-1,0 0,0 0,0 0,1-1,0 0,0 1,0-1,0-1,1 1,-1-1,1 0,0-1,0 1,0-1,0 0,1 0,-1-1,0 0,6 0,24 6,-26-4</inkml:trace>
  <inkml:trace contextRef="#ctx0" brushRef="#br0" timeOffset="-106150.09">9699 83</inkml:trace>
  <inkml:trace contextRef="#ctx0" brushRef="#br0" timeOffset="-96615.27">10045 118,'-238'0,"49"47,179-46,-1 1,1 1,0 0,0 0,1 1,-1 0,1 1,0 0,0 1,-6 4,-40 21,4 24,22-16,5-16,14-15,1 0,1 0,-1 1,2 0,-1 0,1 1,0 0,1 1,0-1,1 1,0 0,0 4,-25 112,7 46,23 163,2-319,1 0,0 1,1-1,1 0,0-1,1 1,1-1,9 15,8 21,-22-46,0 0,1 0,0-1,1 1,-1-1,1 0,0 0,0 0,0-1,1 0,0 1,0-1,0-1,0 1,0-1,1 0,0 0,0-1,-1 1,1-1,1 0,-1-1,0 0,274 31,-72-4,-73 5,-50-22,107-11,-100 11,-64-11,30-1,0 2,0 3,0 2,14 6,146 0,-109 1,1211-14,-655 47,-97-34,-456-1,542-11,-337-31,72-7,7 13,-118 0,-82 5,68 8,1587 13,-1207 34,745-35,-373 0,-973 0,0-1,0-2,0-2,0-2,28-8,-41 8,1 2,0 1,-1 1,1 2,1 1,13 3,25-1,177-2,-129-25,-94 25,-12 1,1 0,-1-1,1-1,-1 0,1 0,-1-1,0-1,0 0,0-1,0 0,-1-1,1 0,-1-1,0 0,9-7,60-92,-20 21,26 24,-75 55,-1-1,1 0,-1-1,0 0,0-1,-1 0,0 0,6-9,-5 2,-2 0,0 0,0-1,-2 0,0 0,-1 0,0-1,1-13,8-25,35-118,-39 138,-7 27,0 1,-1-1,0 1,0-1,0 0,-1 0,0 0,-1 0,0 1,0-1,-1 0,0 0,0 0,0 0,-1 0,-1 1,1-1,-4-6,-13-20,13 21,-1 0,-1 0,0 0,0 1,-1 0,-1 1,0 0,0 0,-1 1,0 0,-1 1,-4-2,-182-77,96 71,-20 5,-40 3,-122 7,238 4,0 3,1 1,-45 13,41-8,-138-8,163-3,-30-1,-1 3,1 2,-1 2,-3 3,14 0,-2-1,1-3,-1-1,-10-3,-174 22,-209-12,384-11,-11-2,0 4,0 2,1 3,-9 4,-7 2,-1-4,1-4,-1-3,-32-5,-16 1,-574 2,457-32,112 18,7-5,-58-14,-102-1,169 10,-63-6,11 19,-82 10,83-30,-214 29,-77 2,360 12,-40 0,32-6,-82-1,98 7,-70-1,-90-12,138-10,20-1,-4 1,-77-19,59 6,-138 5,54-1,93 9,-31 0,12-1,-301 13,296-13,11 3,-126 6,15-6,-216 6,-134 3,156-23,381 23,15-1,0 1,1 2,-1 0,1 2,-12 4,-88 30,40-8,82-26</inkml:trace>
  <inkml:trace contextRef="#ctx0" brushRef="#br0" timeOffset="-89697.31">9180 1065,'-3'1,"0"0,0 0,0 0,0 0,0 1,1-1,-1 1,0 0,1 0,0 0,-1 0,1 0,0 0,0 1,0-1,0 1,1-1,-1 1,1 0,0 0,-1 0,1 0,0 0,1 0,-1 2,-10 17,-25 111,18-46,-6-14,-5 39,-56 4,33-34,48-70,-1-1,0 0,0 0,-1-1,-1 1,0-1,0-1,-1 1,0-1,-1-1,0 0,-8 7,-75 60,-3 6,-6-4,-62 7,31 14,20-58,87-32,1 1,0 1,1 1,0 1,0 0,2 2,-1 1,-15 14,-73 53,42-32,-106 17,138-56,0 1,1 2,0 2,1 1,-1 2,35-19,0 0,0 0,0-1,0 1,0 0,0 0,-1-1,1 1,0 0,0 0,0-1,0 1,-1 0,1 0,0 0,0-1,0 1,-1 0,1 0,0 0,0 0,-1 0,1-1,0 1,0 0,-1 0,1 0,0 0,-1 0,1 0,0 0,0 0,-1 0,1 0,0 0,-1 0,1 0,0 0,0 0,-1 1,1-1,0 0,0 0,-1 0,1 0,0 0,0 1,-1-1,1 0,0 0,0 0,0 1,-1-1,1 0,0 0,0 1,0-1,0 0,14-19,48-11,14-13,4-26,-75 64,16-11,-21 16,1 0,-1 0,0 0,1 0,-1 0,0 0,1 0,-1 0,0 0,1 0,-1 0,0 0,1 0,-1 0,0 0,1 0,-1 0,0 0,1 0,-1 0,0 0,0 1,1-1,-1 0,0 0,1 0,-1 1,0-1,0 0,1 0,-1 1,0-1,0 0,0 1,0-1,1 0,-1 0,0 1,0-1,0 0,0 1,0-1,0 0,0 1,0-1,0 0,0 1,0-1,0 0,0 1,0-1,0 0,0 1,0-1,0 0,0 1,-1-1,1 0,0 1,0-1,0 0,0 0,-1 1,1-1,-2 8,-1 0,0-1,0 1,-1-1,1 0,-2 0,1 0,-1-1,0 1,0-1,-1 0,0-1,0 1,-2 0,-39 47,43-47,3-6,0 0,1 1,-1-1,0 1,1-1,-1 1,0-1,1 1,-1-1,1 1,-1 0,1-1,-1 1,1 0,0-1,-1 1,1 0,0 0,-1-1,1 1,0 0,0 0,0 0,0 0,-1-1,1 1,1 0,-1 0,0 0,0-1,0 1,0 0,0 0,1 0,-1-1,0 1,1 0,-1 0,1-1,-1 1,0 0,1-1,0 1,-1-1,1 1,-1-1,1 1,0-1,-1 1,1-1,0 1,-1-1,1 0,0 1,0-1,0 0,-1 0,2 1,17 1,0 0,0-1,0-1,1 0,-1-2,18-3,57-3,-83 8,-2 0</inkml:trace>
  <inkml:trace contextRef="#ctx0" brushRef="#br0" timeOffset="-69225.886">10472 4702,'-63'-11,"-384"10,170 1,259 2,-1 0,0 2,1 0,0 1,0 1,0 1,-7 4,-40 14,61-24,-1 1,1 0,0 0,0 1,0-1,0 1,0 0,0 0,0 0,1 1,0-1,0 1,0 0,0 0,0 0,1 0,0 1,0-1,0 0,0 1,1 0,0-1,-1 5,-5 117,7-92,1 246,10-148,13 58,-25 535,-22-566,-17 123,-6-104,27-22,8-61,10-25,-3-1,-3 0,-6 13,-19 198,31 369,0-643,1-1,0 1,-1 0,2 0,-1-1,1 1,0 0,0-1,0 1,1-1,0 1,0-1,0 0,1 1,0-1,0 0,0-1,0 1,1-1,0 1,0-1,0 0,0 0,1-1,-1 1,3 0,27 15,2-2,0-1,1-1,0-3,1 0,20 1,37 12,69-21,-7 27,31-30,531 0,-532 24,-155-20,0-2,1 0,-1-3,0 0,4-3,73-27,-101 27,-6 2,1 0,0 1,-1-1,1 0,-1-1,1 1,-1 0,1-1,-1 1,0-1,0 0,0 0,0 0,0 0,0 0,0 0,-1-1,1 1,-1 0,0-1,1 1,-1-1,0-2,5-53,-8 39</inkml:trace>
  <inkml:trace contextRef="#ctx0" brushRef="#br0" timeOffset="-64188.229">7609 3686,'2'-2,"-1"1,0 1,1-1,-1 0,0 0,1 0,-1 1,1-1,-1 1,1-1,-1 1,1-1,0 1,-1 0,1 0,-1 0,1 0,0 0,-1 0,1 0,-1 1,1-1,0 1,-1-1,2 1,18 6,1 0,-1 2,-1 0,0 1,0 1,1 2,8 4,96 78,-114-85,0-1,0 2,-2-1,1 1,-1 1,-1 0,0 0,-1 1,0 0,-1 0,0 2,39 223,-40-224,-1 0,0 1,-1-1,-1 1,0 0,-1-1,-1 1,-1 12,-6 128,-17-52,17-87,1 0,0 1,1-1,0 1,2 0,0 0,1 1,1-1,0 1,-10 98,2-12,-2-12,-10-7,12 70,-7-22,14 18,2-143,1 0,0 0,0 0,1 0,0 0,0 0,1-1,0 1,1-1,-1 0,1 0,1 0,-1 0,1-1,1 0,-1 0,3 2,-3-5,1 0,0-1,0 0,1 0,-1 0,0 0,0-1,1 0,-1-1,1 0,-1 1,1-2,-1 1,1-1,3-1,21 0,-31 2,34 3,-33-2,-1-1,1 0,-1 0,1 1,-1-1,1 0,-1 0,1 1,-1-1,1 1,-1-1,1 0,-1 1,0-1,1 1,-1-1,0 1,1-1,-1 1,0-1,0 1,0 0,1-1,-1 1,0-1,0 1,0-1,0 1,0 0,0-1,0 1,0-1,0 1,0 0,-1-1,1 1,0-1,0 1,0-1,-1 1,1-1,0 1,-1-1,1 1,0-1,-1 1,1-1,-1 1,1-1,-1 0,1 1,0-1,-2 1,-99 112,98-108,-6 8,1 0,1 0,0 0,1 1,1 0,0 0,-2 11,-38 129,11 72,2-67,12 4,13-111,2 1,2-1,3 1,3 0,-2 37,-1 576,-23-496,23-165,0-1,0 0,-1 1,1-1,-1 0,0 0,0 0,0 1,-1-1,1 0,-1 0,0-1,0 1,-1 0,1-1,-1 1,-3 2,-2 3,-65 51,3-22,-69-17,125-18</inkml:trace>
  <inkml:trace contextRef="#ctx0" brushRef="#br0" timeOffset="43559.274">9619 1480,'-1'8,"-1"0,0-1,0 1,0-1,-1 0,0 1,0-1,0 0,-1-1,-1 1,-3 4,8-11,-36 96,2 7,-19 81,31-107,13-50,1 0,1 1,2 0,1 0,-1 23,-17 41,-2 117,13-97,-1 22,-17 50,17-41,6 127,7-161,-1 751,2-845,0 1,0-1,2 0,0 1,0-2,2 1,0-1,4 9,16 41,-24-58,1 1,-1-1,1 0,1-1,-1 1,1 0,0-1,0 0,0 0,1 0,0 0,0-1,0 0,0 0,1 0,-1-1,1 1,0-1,0-1,1 1,-1-1,0 0,1-1,-1 1,6-1,90-5,-95 1</inkml:trace>
  <inkml:trace contextRef="#ctx0" brushRef="#br0" timeOffset="47228.988">13798 4506,'1'-2,"1"0,-1 0,0 1,1-1,0 0,-1 1,1 0,0-1,0 1,0 0,0 0,0 0,0 0,0 0,0 0,0 1,0-1,0 1,1-1,-1 1,1 0,1-1,24-4,1 0,-1 3,1 0,-1 2,22 2,10-1,227-12,381 12,-263 33,-261-22,167-26,8 5,-102 7,47-35,-187 22,141-25,27 12,-55-27,90-20,-210 64,1 2,68 2,201 8,-41-25,-118 25,-16-22,-153 20,32 0,-1-3,0-1,0-2,4-4,11-1,1 1,-1 4,15 1,11-2,113-16,-126 16,-54 8,0-1,0-1,0 0,0-2,0 0,-1-1,0 0,0-1,0-1,4-3,-14 7,-1 1,1-2,-1 1,0-1,1 1,-2-2,1 1,0 0,-1-1,0 0,0 0,0 0,-1 0,1-1,-1 1,-1-1,1 0,-1 0,0 0,0 0,-1-1,0 1,0 0,0-6,-1-3,0 0,1 0,1 0,0 0,1 0,1 0,0 1,1-1,0 1,1 0,1 1,0 0,5-6,-5 10,-1-1,0 0,0 0,-1 0,0 0,0-1,-1 0,-1 0,0 0,-1-1,0 1,0-1,-1 1,-1-1,0-1,0 0,-1-3,0 0,1-1,1 1,1 0,0 1,1-1,1 0,0 1,1-1,4-7,5-9,-2 0,-1-1,-2-1,3-20,13-45,21-105,-21 123,11-69,-36-95,-2 235,0 0,-1 1,0-1,0 1,-1 0,0 0,-1 0,0 1,0-1,-1 1,0 1,0-1,-1 1,-5-5,-9-12,-96-119,76 108,-2 2,-1 2,-46-24,-75-37,30 21,37 11,59 33,-56-55,51 31,35 42</inkml:trace>
  <inkml:trace contextRef="#ctx0" brushRef="#br0" timeOffset="50427.317">10369 4610,'99'0,"85"0,123-17,-45-25,17 3,-72 8,3 32,-77-24,158 12,113 11,-263-12,21 12,-64-12,312 13,-272 22,22-14,-19 0,-107-5,-24-3</inkml:trace>
  <inkml:trace contextRef="#ctx0" brushRef="#br0" timeOffset="55768.284">9606 3004,'-69'25,"35"-8,-141 43,28-21,98-18,-34 5,-10 13,-23-14,-50 28,48-22,-56 15,47-23,-46 0,34 1,1-25,58 13,57-10,1 1,0 1,1 1,-1 0,-16 8,-10 2,-69 6,-114-20,222-1</inkml:trace>
  <inkml:trace contextRef="#ctx0" brushRef="#br0" timeOffset="58223.1">7274 3431,'-7'0,"0"0,0 0,0 0,0 1,0 0,0 1,0-1,0 1,1 1,-1-1,1 1,-1 0,1 1,-1 0,-56 37,-25 4,18 1,70-46,1 0,-1 0,1 0,-1 0,1 0,-1 1,0-1,1 0,-1 0,1 1,-1-1,1 0,-1 0,0 1,1-1,-1 0,0 1,1-1,-1 1,0-1,0 0,1 1,-1-1,0 1,0-1,0 1,0-1,1 0,-1 1,0-1,0 1,0-1,0 1,0-1,0 1,0-1,0 1,-1-1,1 1,0-1,0 1,0-1,0 0,0 1,-1-1,1 1,0-1,-1 0,1 1,0-1,0 1,-1-1,1 0,-1 0,1 1,0-1,-1 0,1 1,-1-1,1 0,0 0,-1 0,1 0,-1 1,47 9,-41-10,129 16,15-13,-139-3</inkml:trace>
  <inkml:trace contextRef="#ctx0" brushRef="#br0" timeOffset="64627.378">8521 5544,'-37'32,"-50"38,-8-5,-10 5,104-71,0 1,0 0,0 0,0 0,0 0,0 1,1-1,-1 0,0 0,0 0,0 1,0-1,0 0,0 1,1-1,-1 1,0-1,0 1,1-1,-1 1,0 0,1-1,-1 1,0 0,1 0,-1-1,1 1,-1 0,1 0,0 0,-1 0,1-1,0 1,0 0,-1 0,1 0,0 0,0 0,0 0,0 0,0 0,0 0,0 0,1-1,-1 1,0 0,0 0,1 0,-1 0,1 0,-1-1,1 1,-1 0,1 0,-1 0,1-1,-1 1,1 0,0-1,0 1,-1-1,1 1,0-1,1 1,104 6,56-2,-156-3,1-1,-1 1,1 1,-1-1,0 1,0 0,0 1,0-1,-1 1,1 0,1 2,25 17,74 18,-98-40</inkml:trace>
  <inkml:trace contextRef="#ctx0" brushRef="#br0" timeOffset="86128.215">751 3720,'-1'-1,"0"0,-1 0,1 0,0 1,-1-1,1 0,-1 1,1-1,-1 1,1-1,-1 1,1 0,-1 0,1 0,-1 0,0 0,1 0,-1 0,1 0,-1 0,1 1,-1-1,1 1,-1-1,1 1,-1 0,1-1,0 1,-1 0,1 0,-53 29,49-27,0 0,1 1,0 0,-1 0,1 0,1 0,-1 0,1 1,-1 0,1 0,1 0,-1 0,1 0,-1 0,2 1,-1-1,0 5,-61 104,30-42,-1 43,21-22,2-12,-30 67,-38 77,30-12,33-129,-20 54,4-60,27-68,-1 1,2-1,-1 1,2 0,-1 0,1 0,1 0,0 0,0 11,3 335,28-229,-17-2,3-34,-13 62,-36 42,-14 22,21-80,-33 87,40-121,5-7,10 99,6-189,0 0,0-1,0 1,1-1,0 0,0 1,1-1,-1 0,1 0,1 0,-1-1,1 1,0-1,0 0,1 0,-1 0,1 0,0-1,1 0,3 2,13 19,-1 0,-1 1,-1 0,-1 2,-1 0,-2 1,-1 1,9 30,-9-30,74 185,-83-205,0-1,1 0,0 0,0 0,1-1,0 0,1-1,0 1,0-1,1-1,-1 0,1 0,1 0,-1-1,1-1,0 0,0 0,0-1,1 0,-1-1,1 0,1 0,19 7,-1 1,0 2,0 1,-1 1,-1 1,26 20,91 48,1 0,-142-81,0-1,1 0,-1 0,0 0,1 0,-1-1,1 1,-1-1,0-1,1 1,-1 0,1-1,-1 0,0 0,1 0,-1-1,0 0,0 1,0-1,0-1,0 1,0 0,-1-1,3-2,29-14,-22 14,0 1,0 0,0 1,0 0,0 1,0 1,1 0,12 0,481 2,-174 35,-86 19,322 37,-235-66,-156-2,104 23,-182-29,0-5,1-4,12-4,636-7,-736 1,1-1,-1 0,0-1,0-1,0 0,0-1,0 0,-1-1,6-4,75-28,-36 28,1 3,0 2,-1 2,27 4,65-27,-93 11,121-39,16-3,-44-35,-21 29,-117 58,0 1,1 0,-1 0,1 1,0 0,0 1,0 0,0 1,0 1,2 0,51-6,155-5,-93-9,-110 16,0 1,0 1,0 0,1 1,-1 1,15 2,15 0,-26-2,12-1,0 1,0 2,0 2,0 1,5 2,121-1,-133 3,-21-4</inkml:trace>
  <inkml:trace contextRef="#ctx0" brushRef="#br0" timeOffset="93969.366">11477 8708,'194'-12,"1229"13,-953-13,-356 12,-1-5,46-10,-35 3,1 6,76 7,-81 0,1069-2,-774-18,142-35,491-96,290-6,-714 68,123-63,-360 82,31 15,-24 3,-374 48,123-16,-2-6,0-6,74-30,-111 20,-1-4,-3-5,-2-5,82-60,-139 89,-31 21,1 0,-1-1,0-1,-1 1,1-2,-1 1,-1-1,1 0,-1-1,-1 0,0 0,0-1,-1 0,0 0,-1-1,0 1,3-10,-1-4,-2-1,-1 0,0 0,-2 0,-1 0,-1 0,-1 0,-1-1,-1 1,-7-22,-20-44,-5 1,-41-76,47 113,-2 1,-2 1,-2 2,-8-5,-53-71,-129-88,179 173,-2 1,-1 4,-12-6,-54-38,-183-129,-80-52,225 158,98 65,-1 3,-1 2,-20-5,-133-67,196 93,0-1,1 0,0-1,1 0,1-1,0 0,-8-16,-9-10,-74-115,73 105,-3 3,-1 0,-3 2,-18-17,-247-233,259 227,39 59,-1 1,0 0,0 0,-1 0,0 0,-1 1,0 0,0 0,0 1,-1-1,0 1,-7-4,4 5</inkml:trace>
  <inkml:trace contextRef="#ctx1" brushRef="#br1">8447 5774 1839 0 0,'0'0'304'0'0,"0"0"606"0"0,0 0 266 0 0,0 0 52 0 0,0 0-131 0 0,0 0-592 0 0,0 0-258 0 0,0 0-50 0 0,0 0-21 0 0,0 0-65 0 0,0 0-23 0 0,0 0-7 0 0,0 0 7 0 0,0 0 35 0 0,0 0 18 0 0,0 0 3 0 0,0 0 10 0 0,0 0 39 0 0,0 0 20 0 0,0 0 3 0 0,0 0 8 0 0,0 0 35 0 0,0 0 18 0 0,0 0 3 0 0,0 0-8 0 0,0 0-33 0 0,0 0-14 0 0,0 0-1 0 0,0 0-25 0 0,-1 1-103 0 0,1 5-56 0 0,-1-1-67 0 0,-8 11 2729 0 0,8-15-2660 0 0,1-1-107 0 0,0 0-16 0 0,0 0-13 0 0,0 0-83 0 0,0 0-42 0 0,0 0-5 0 0,0 0 16 0 0,0 0 66 0 0,0 0 22 0 0,0 0 6 0 0,0 0 9 0 0,0 0 28 0 0,0 0 34 0 0,0 0 91 0 0,0 0 25 0 0,0 0 26 0 0,0 0-15 0 0,0 0-11 0 0,0 0 2 0 0,0 0 10 0 0,0 0 3 0 0,0 0 0 0 0,0 0-4 0 0,0 0-10 0 0,0 0 11 0 0,0 0-16 0 0,0 0-31 0 0,0 0-105 0 0,0 0-906 0 0,0 0-3561 0 0</inkml:trace>
  <inkml:trace contextRef="#ctx0" brushRef="#br0" timeOffset="213495.571">9434 5625,'-174'7,"70"7,-3 10,-86 1,-40 10,96-24,-13 24,111-28,31-5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28:32.40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695 72,'-34'24,"-1"-4,-67 54,-52 85,102-50,10 30,13-28,27 85,3 35,40-98,-40-123,2 0,-1 0,1 0,1-1,0 1,0-1,0 0,2 0,-1 0,5 5,48 87,-49-87,-8-11,0-1,1 0,-1 0,0 0,1 0,0 0,-1 0,1 0,0 0,0-1,0 1,0-1,0 1,0-1,1 0,-1 0,0 0,1 0,-1 0,0 0,1-1,-1 1,1-1,-1 0,2 0,113 17,16-10,-82-8,7 0,-15 0,0 1,0 2,0 3,27 6,37 8,-97-19</inkml:trace>
  <inkml:trace contextRef="#ctx0" brushRef="#br0" timeOffset="7110.844">695 61,'280'8,"-137"7,93 19,77-34,-211-24,118-8,48 5,61 2,-125 15,54 11,-87 1,854-2,-670 23,-192-2,-12-12,-17 7,362 73,210 0,-396-32,-243-42,0-4,62 3,53 8,205 5,-144-16,41-10,-120-3,251-9,-242 2,235-16,194-19,-378 30,147 12,-183 4,2035-2,-1980 22,-5-14,86 36,-316-42,0-1,1 1,-1 1,0 0,0 0,-1 0,1 1,-1 0,0 1,0-1,0 2,0-1,-1 1,0-1,4 6,77 60,-70-60,-1 1,-1 0,1 1,-2 1,0 1,6 9,-15-15,-1 1,0 0,-1 1,0-1,-1 0,0 1,0 0,-1-1,-1 1,0 0,0-1,-2 6,2 3,-1 237,-5-214,-3 0,-1 0,-2-1,-1-1,-3 0,-1-1,-2-1,-18 28,-47 87,79-146,-1 0,0-1,-1 0,1 0,-1-1,0 1,-1-2,1 1,-1-1,0 0,-2 1,-7 3,-168 87,76-41,-29 3,-164-16,161-30,-113-6,137-6,0 5,0 5,-8 7,118-14,-68 12,-2-3,1-3,-18-4,-253 19,-74 0,-325-11,252 10,-332 2,241-25,360 26,92-7,-491 48,219-28,62-25,-119-11,-430-2,525-23,109-1,6 1,90 0,-19 0,151 22,0-2,0-1,1-2,0 0,-25-10,-68-19,-88-31,-50-9,143 45,-252-75,280 78,2-3,-34-18,97 38,-1 0,0 2,-1 1,0 0,-1 2,1 1,-1 2,0 0,-10 2,-188 0,56-12,-158 13,317-1</inkml:trace>
  <inkml:trace contextRef="#ctx0" brushRef="#br0" timeOffset="12168.514">499 1480,'0'368,"-38"-200,11-68,-51 135,29-108,-2 6,9-39,-5 134,-33 11,63-193,2 0,1 2,3-1,0 17,3-12,2 1,3-1,1 1,5 23,0-65,0 0,0 0,1-1,1 0,0 1,0-2,1 1,1-1,-1 1,1-2,1 1,0-1,5 5,1-2,0 0,0-1,1-1,0 0,0-1,14 5,-17-9,0 0,1-1,0 0,-1-1,1 0,0-1,0-1,-1 0,7-1,66 5,10 17,104 1,147-9,-240-2,1260-11,-1101-9,-133-5,15-25,-15 11,188-60,-148 54,-79 25,-19-26,-51 30,0 1,0 2,0 0,1 1,-1 1,14 3,26-1,529-2,-452 12,211-13,-249 12,684-11,410 0,-1033 35,-71-33,-62-3,0 1,0 2,0 1,0 2,2 1,24 10,156 28,267-28,-471-16,140-1,0 7,76 16,80 22,192-1,-389-53,46-19,-62-5,-31 10,1 2,0 3,1 3,48-6,28 4,-1-7,-1-5,6-9,-112 31,59-28,-38-59,-25 47,-20 40,0-1,-1 0,0 0,-1 0,0-1,-1 1,0-1,0 0,-1 0,0 0,0-5,-5-131,-55-2,45 120,-1 1,-1 0,-1 0,-2 2,0 0,-9-7,-44-64,-52-104,103 174,-2 0,0 2,-2 0,0 1,-2 2,0 0,-8-2,-190-145,214 162,0 0,-1 1,1 1,-1 0,0 0,0 1,-1 0,-10 0,-34-11,-161-86,103 38,104 59</inkml:trace>
  <inkml:trace contextRef="#ctx0" brushRef="#br0" timeOffset="16624.047">13580 1608,'0'465,"-38"-251,18-126,-23 137,28 165,13-328,-2 0,-3 0,-3 0,-8 25,-17 65,8 1,5 9,-70 323,10-176,-21 16,33-102,-31 79,46-150,-47 187,86-279,-2-2,-2 0,-3-1,-4 1,-34 127,-7-29,-52 111,35-94,38-88,-22 85,12-66,36-23,14-52,1-65,-14-75,-14-34,58 229,45 116,-64-185,-5-14,0 1,0 0,0-1,0 1,1 0,-1 0,0-1,1 1,-1 0,1-1,0 1,0-1,-1 1,1-1,0 1,0-1,0 0,1 1,-1-1,0 0,0 0,1 0,-1 0,1 0,-1 0,1 0,-1 0,1 0,-1-1,1 1,0-1,-1 1,1-1,0 0,0 0,-1 0,1 0,0 0,-1 0,1 0,0 0,1-1,4-2,0 0,0-1,-1 1,1-2,-1 1,0-1,0 0,0 0,0 0,-1-1,1-2,-1 2,0 1,0-1,1 1,0 0,0 0,0 1,1 0,-1 0,1 0,0 1,5-2,101-37,-83 23,-22 14</inkml:trace>
  <inkml:trace contextRef="#ctx0" brushRef="#br0" timeOffset="22823.635">2612 3951,'-11'35,"10"260,25-149,-4-36,-8 149,56 97,-55-291,-2 0,-3 1,-3 0,-3 14,-2 320,38-112,-5-25,-25-181,-4 1,-6 58,1-34,31 489,-25-282,26-130,-16 243,-4-160,-2-78,13-43,24 139,-24-158,18 85,3-83,43 38,-21-54,2-10,-56-86,1-1,1 0,0-1,1-1,1 0,9 6,-20-16,0 0,1 0,-1-1,1 0,0 0,0 0,0 0,1-1,-1 0,1 0,-1 0,1-1,-1 0,1 0,0 0,0-1,-1 0,1 0,101 7,98-4,138-3,-166-35,-49-11,56 11,-34 0,-116 33,-1-1,1-2,-1-1,25-9,96-12,-153 27,-1 0,1 1,-1-1,1 0,-1 0,1 0,-1 0,1 0,-1 0,1 0,-1 0,1 0,-1-1,1 1,-1 0,0 0,1 0,-1 0,1-1,-1 1,1 0,-1 0,0-1,1 1,-1 0,0-1,1 1,-1-1,0 1,1 0,-1-1,0 1,0-1,0 1,1 0,-1-1,0 1,0-1,0 1,0-1,0 1,0-1,0 1,0-1,0 1,0-1,0 1,0-1,0 1,0-1,0 1,-1 0,1-1,0 1,0-1,0 1,-1-1,1 1,0 0,-1-1,1 1,0 0,-1-1,1 1,0 0,-1-1,1 1,-1 0,-27-23,-141-73,55 35,98 55,23 15,25 16,206 139,-183-115,-56-46,0 1,1-1,-1 0,-1 0,1 0,0 0,-1 0,0 0,1 0,-1 0,0-1,-1 1,1-1,0 1,-1-1,1 0,-1 0,0 0,1 0,-1 0,0-1,0 0,-1 1,-146 95,26-37,14-7,104-48</inkml:trace>
  <inkml:trace contextRef="#ctx0" brushRef="#br0" timeOffset="27454.528">15185 8327,'0'1,"0"0,-1 1,1-1,0 0,0 0,0 1,0-1,0 0,0 0,0 1,0-1,0 0,1 0,-1 0,0 1,1-1,-1 0,1 0,0 0,-1 0,1 0,0 0,-1 0,1 0,0 0,0 0,1 1,-2-2,105 150,-81-108,-1 1,-2 0,-3 2,-1 0,5 26,32 109,2-4,-6 76,-41-194,-2 0,-3 1,-3-1,-4 38,1 8,-27 247,14 24,-38 233,44-246,11-225,-2-92,2 0,2-1,2 1,10 39,14 29,4-2,47 100,-29-122,-50-87,0-1,0 0,1 1,-1-1,0 0,1 0,-1 0,0 0,1-1,-1 1,1-1,-1 1,1-1,0 0,-1 0,1 0,-1 0,1-1,-1 1,1-1,-1 1,1-1,1-1,4 1,-6 2,-1 0,1 0,0 0,-1 1,1-1,0 0,-1 1,0 0,1-1,-1 1,0 0,0-1,0 1,0 0,0 0,-1 0,1 0,0 0,-1 0,1 0,-1 0,0 0,0 0,0 0,0 0,0 1,0-1,-1 0,1 0,-1 0,1 0,-1 0,0 0,0 1,0 6,-23 120,-18 20,-8 21,-13 85,51-181,3-1,3 1,4 9,-10 103,12 22,-66 2,39-6,-3-18,-20-14,3 13,22-73,-17-5,-1 31,29-55,13-75</inkml:trace>
  <inkml:trace contextRef="#ctx0" brushRef="#br0" timeOffset="40562.519">5395 8304,'-13'2,"0"0,0 1,0 0,1 1,0 0,-1 1,1 1,1-1,-1 2,1 0,1 0,-1 2,-21 10,21-12,-1 0,1 0,0 1,0 0,1 1,0 0,1 0,0 1,0 1,1 0,1 0,-5 8,-44 87,49-92,0 1,1 1,1-1,0 1,1 0,1 0,1 0,-1 7,-4 144,2 105,6-266,0-1,1 1,-1-1,1 1,0-1,1 0,-1 0,1 0,0 0,0 0,1-1,0 1,-1-1,1 0,1 0,-1 0,0-1,1 1,0-1,0 0,0-1,0 1,0-1,1 0,-1 0,1-1,2 1,42 23,-27-12,-19-12,0 1,0 0,0 0,-1 0,1 0,0 1,-1-1,0 1,1 0,-1 0,0 0,-1 1,1-1,0 0,-1 1,0 0,0 0,0 0,0 0,-1 0,0 0,1 0,20 159,-22 195,-36-265,-22 19,-53 120,21-43,46-58,-22 111,62-227,-81 240,-2-39,68-157,2 2,3 0,3 1,3 0,2 1,2 35,2-24,-4-1,-4 0,-7 27,-6 124,4-4,17 149,2 1385,1-1727,2-1,1 0,1 0,1 0,5 11,1 7,4 85,-13-112,1 0,0 0,1-1,1 1,1-1,0 0,7 10,3 9,16 63,-32-91,1 0,-1-1,1 1,0-1,0 1,1-1,0 0,0 0,1 0,-1-1,1 1,0-1,1 0,-1 0,1 0,0 0,1-1,-1 0,1 0,-1 0,1-1,0 0,1 0,-1-1,0 1,5 0,280 20,-71-23,-122-20,303 17,-325 3,146 1,213-29,-185 7,251 12,-392 9,-3-4,0-4,0-6,14-6,-58 12,0 3,0 3,35 4,-8-1,-41-2,-20 0,0 1,0 1,0 1,0 1,0 2,10 4,255 44,-61 18,-59-18,201-9,-233-19,260 11,-59-1,477-36,-326-22,-128-21,-207 21,144-2,148 1,197 25,-284-36,-94 35,-147-11,433 11,-547 1,1-1,-1 0,0-1,0 0,0 0,-1-1,1 0,0 0,0-1,-1 0,0 0,1-1,-1 0,0 0,-1 0,1-1,3-4,15-14,1 0,1 2,0 1,2 1,0 1,1 2,1 1,7-1,-30 10,1 0,-2 0,1 0,0-1,-1 0,-1-1,1 1,-1-1,0-1,-1 1,0-1,-1 0,1 0,-2 0,1-1,-1 0,-1 1,0-1,1-9,2 2,-2 9,0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4:29.1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48,'42'-12,"-39"12,105-35,221 35,213 0,-449 13,-36 0,-50-10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4:48.2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47,'42'-12,"-39"12,198-21,47 19,-86-7,100 7,-117 9,-46 23,-83-22,-10-4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4:52.5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24,'577'0,"-448"-12,15 1,-40 11,-94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4:57.5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0,'376'0,"-366"0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5:02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60,'6'0,"6"1,0-1,0 0,0-1,0 0,0-1,0 0,0-1,-1-1,1 0,9-4,-14 5,0 0,0 1,1 0,-1 1,1-1,0 1,-1 1,1-1,0 1,6 1,44-3,85-13,-50 10,-82 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5:09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23,'522'0,"-359"-12,329 13,-423-12,-59 10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5:18.2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14,'676'0,"-549"-13,223 13,-340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54:37.09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5681 362,'23'22,"105"112,-103-116,0-2,2 0,0-2,25 10,-47-22,7 3,0-1,0-1,1 0,-1-1,1 0,0-1,-1 0,1-1,10-1,-7 1,177 12,-10-15,-98-34,-15-29,-62 59,-1-1,1-1,-2 1,1-1,-1 0,0-1,-1 1,0-1,0 0,-1 0,-1-1,0 1,2-10,-3-174,-2 185,1 6,-1-1,1 0,0 1,-1-1,0 0,0 1,0-1,0 0,0 1,-1-1,0 1,0-1,0 1,0-1,0 1,-1-1,1 1,-1 0,0 0,0 0,0 0,0 0,-1 0,1 0,-1 1,0-1,0 1,0 0,0 0,0 0,0 0,0 1,-1-1,1 1,-1-1,-102-14,-14-2,-90-3,66 3,122 14,0 0,-1 2,1 1,-1 1,-17 2,-16 0,-82-2,131 2,0 0,1 0,-1 1,1 0,0 0,-1 1,1 0,1 0,-1 0,1 0,0 1,0 0,0 0,0 1,-1 2,-24 23,25-28,0 0,1 1,-1 0,1 0,0 0,0 0,1 0,-1 1,1 0,0-1,0 1,1 0,-1 1,1-1,0 0,0 1,1-1,0 1,0 0,0 2,1-3,-1 0,1 1,-1-1,1 0,0 0,1 0,-1 0,1 0,0 0,0 0,0 0,1 0,0-1,0 1,0 0,1-1,-1 0,1 1,0-1,0 0,1 0,2 2,53 42,-49-41</inkml:trace>
  <inkml:trace contextRef="#ctx0" brushRef="#br0" timeOffset="8218.043">3003 5396,'488'0,"-466"0,-1-1,1 0,-1-2,1 0,-1-2,0 0,0-1,-1-1,0-1,13-8,78-39,55-27,-56 6,40-12,-46 31,-19-7,60-34,-28 13,-80 56,2 2,0 2,43-20,-9-10,-4-2,29-20,20-33,-22 6,-39 32,-49 60,1 1,0 1,1-1,0 1,1 1,0 0,0 0,9-4,105-98,66-62,-38 68,-91 47,22-43,5-22,-3 12,-12 5,35-88,17 7,-28 51,-22-14,-22 23,-1-47,-38 48,-12-105,-3 201,1 14,0 1,-1 0,-1-1,-1 1,0 0,-1 0,0 0,-1 0,-1 1,-4-10,-68-115,20 33,-76-39,45 55,83 86,0-1,0 1,1-1,-1 0,1 0,0 0,1-1,-1 0,1 1,0-1,1 0,-1 0,1-1,0 1,1 0,0-1,0 1,0-1,1 1,0-1,0 0,0-1,1-250,-1 253,0 0,-1-1,0 1,0 0,0 0,0 0,-1 0,0 0,0 1,-1-1,1 0,-1 1,0 0,0 0,0 0,-1 0,1 0,-1 0,0 1,-1-1,3 4,1 1,-1-1,0 0,0 1,0-1,1 1,-1-1,0 1,1 0,-1 0,1 0,-1 0,0 0,1 0,0 0,-1 0,1 1,0-1,0 1,0-1,0 1,0-1,0 1,0-1,0 1,0 0,1 0,-1-1,1 1,0 0,-1 0,1 0,0-1,0 1,0 0,0 0,0 0,1 0,-1-1,0 1,1 0,-1 0,2 0,-4 15,-4 99,-3-83,44-110,-25 47,-11 28,1 1,0-1,-1 1,1-1,0 0,0 1,0-1,0 1,1-1,-1 1,0-1,1 0,-1 1,0-1,1 1,0-1,-1 1,1 0,0-1,0 1,0 0,0-1,0 1,0 0,0 0,1 0,-1 0,0 0,0 0,1 0,-1 1,1-1,-1 0,1 1,-1-1,1 1,-1-1,1 1,-1 0,1 0,0 0,-1 0,1 0,-1 0,1 0,-1 0,1 1,0-1,-1 0,1 1,-1 0,1-1,-1 1,0 0,2 0,122 115,-95-97,-22-16</inkml:trace>
  <inkml:trace contextRef="#ctx0" brushRef="#br0" timeOffset="14316.874">24 5777,'-1'-1,"1"0,0 0,0 0,-1 0,1-1,0 1,0 0,0 0,0 0,0 0,0 0,1 0,-1 0,0 0,1 0,-1 0,0 0,1 0,-1 0,1 0,0 0,-1 0,1 0,0 0,-1 0,1 0,0 1,0-1,0 0,0 1,0-1,91-106,-8 27,-63 61,0 2,2 1,0 0,0 2,2 0,-1 2,15-5,83-41,5 31,-39 16,144 12,-109 30,-35-5,-17-4,32 3,-2-14,19-2,121-7,291-2,-441-11,24-1,313 12,-418 0</inkml:trace>
  <inkml:trace contextRef="#ctx0" brushRef="#br0" timeOffset="17187.502">12 5731,'-11'42,"11"217,2-249,1 0,0 0,1-1,-1 1,2-1,0 0,0 0,0 0,1-1,1 0,-1 0,1 0,1-1,-1 0,1-1,0 1,1-2,-1 1,5 1,23 14,1-1,1-2,1-2,0-1,1-2,0-2,1-2,34 3,300 39,-167-9,-35-40,974-2,-828 11,-271-9,0-2,0-3,-1-1,1-3,-1-2,-1-1,15-8,129-39,-169 50,-14 5,0 1,0-2,0 1,0-1,-1 0,1-1,-1 1,1-1,-1-1,0 1,-1-1,1 0,0-2,91-95,-91 93,1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5:22.1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13,'82'-12,"342"12,-323 12,224-12,-186 24,-11-25,-117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5:28.8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47,'226'-24,"-120"13,105 0,117 11,-318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5:31.19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24,'338'-13,"151"14,-281-13,236 12,-433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30:50.75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454 9225,'42'-11,"116"-2,-119 7,0 2,0 1,1 3,17 2,15-1,-63-1</inkml:trace>
  <inkml:trace contextRef="#ctx0" brushRef="#br0" timeOffset="11290.773">500 9156,'-4'0,"1"0,-1 0,0 1,1-1,-1 1,0 0,1 0,-1 0,1 0,-1 1,1 0,0-1,-1 1,1 1,0-1,0 0,1 1,-1-1,0 1,1 0,0 0,-1 0,0 2,-31 32,-56 82,-3-3,44-45,9-6,29-51,1 1,1 0,0 1,1 0,0 0,2 1,0 0,1 0,-3 14,-2 84,-4 1,8-75,2 1,2-1,2 0,2 9,-1 24,-1 145,3-208,0 1,0-2,1 1,1 0,0-1,0 0,1 0,0 0,1-1,0 0,0 0,1 0,0-1,1-1,0 1,0-1,0-1,1 0,6 3,122 36,57-41,71 7,-210-2,33 3,-2 5,57 18,30-20,152-11,105-4,-335-11,1180 11,1121 0,-2060-36,-82 16,148 18,37 2,-123 35,213-11,766-25,-837-11,-254 13,362-11,-174-26,-68 22,-14-20,-298 31,1 0,-1-1,0-1,0 0,0-1,-1 0,0-1,0-1,0 1,-1-2,-1 0,1 0,4-6,42-32,-53 44,-1 1,1-1,-1 0,0 0,0 0,0 0,0-1,-1 1,1-1,-1 1,0-1,0 0,0 0,-1 0,1 0,-1 0,0 0,0-1,-1 1,1 0,-1 0,0-1,0 1,0 0,-1-3,0-282,-32 170,-1-28,-25 23,50 111,0 1,-1-1,-1 2,0-1,-1 1,0 1,0 0,-1 1,0 1,-1 0,0 0,0 1,-1 1,-14-4,-32-16,50 20,0 0,-1 1,0 1,1 0,-1 0,-1 1,1 1,-7-1,-3 1,1-2,0 0,0-2,0 0,1-1,0-1,-49-16,-121-19,87 33,-7-15,53 8,17 8,0 2,-1 1,0 3,-35 0,-30 6,0-6,-93-14,108 7,-1 4,-62 5,93 1,-156-22,-85 21,200-11,-187-11,-108-28,221 22,50 7,-183 9,185 1,7 1,-216 11,160 36,72-11,13-10,-208 13,74-5,113-5,-234-11,204-9,-1548 2,1549-21,-254-27,166 36,-590 12,697 12,-159-12,105 23,59-11,-15-1,-343-11,466-1,0 0,0-1,0 0,0 0,0 0,1 0,-1-1,1 0,-1 0,1-1,0 1,0-1,1 0,-1-1,1 1,-4-5,-48-36,22 31,24 12</inkml:trace>
  <inkml:trace contextRef="#ctx0" brushRef="#br0" timeOffset="26611.67">11942 9999,'-1'-1,"0"0,1 0,-1 0,0 0,1 0,-1 0,0 0,1 0,-1 0,1 0,0-1,-1 1,1 0,0 0,0 0,0-1,0 1,0 0,0 0,0 0,0-1,0 1,1 0,-1 0,0 0,1 0,-1-1,1 1,-1 0,1 0,0 0,-1 0,1 0,0 0,0 0,77-68,-64 56,1 1,1 1,0 0,0 1,1 0,0 1,1 2,9-4,40-19,-24 8,-2-2,0-1,-1-2,-2-2,18-19,199-163,-91 58,-72 53,-47-3,4-1,27-39,-37 62,4 2,22-28,41-75,-11-9,23-84,-62 137,109-301,-66-6,-56 244,-11 51,41-120,12-18,-6-135,-54 216,-2-202,-22 359,15-368,1 190,-13-159,-4 256,-5 68,-2 0,-2 0,-4 1,-2 1,-3 0,-2 1,-3 1,-20-34,42 91,-45-100,4-2,4-2,-8-48,-25-184,3 165,31 102,-4 2,-2 2,-3 1,-31-31,-10-16,-23-70,96 158,-1 0,-1 1,-1 1,-2 1,-8-9,5 10,2-1,0-1,1-1,2-1,-5-9,-122-227,133 241,-2-1,0 2,-2-1,0 2,-1 0,-16-14,-45-52,-83-88,14 76,-62 7,182 78,-42-17,-2 3,0 3,-1 3,-5 2,-74-29,-133-43,176 53,91 32</inkml:trace>
  <inkml:trace contextRef="#ctx0" brushRef="#br0" timeOffset="28794.289">11872 12,'-42'-11,"-78"23,114-12,0 0,0 1,0-1,0 2,0-1,0 1,0 0,1 0,-1 0,0 1,1 0,0 0,-1 1,4-2,0-1,0 1,0 0,1-1,-1 1,1 0,-1 0,1 0,0 0,0 0,-1 1,2-1,-1 0,0 1,0-1,1 0,-1 1,1-1,0 1,0-1,0 0,0 1,0-1,0 1,1-1,-1 0,1 1,0-1,0 0,-1 1,2-1,-1 0,1 2,47 79,-2-37,-37-36</inkml:trace>
  <inkml:trace contextRef="#ctx0" brushRef="#br0" timeOffset="69972.439">362 10738,'-21'36,"-1"90,6 24,-15 5,-1-30,3-12,21-94,0 1,1 0,1 1,0-1,2 1,-1 19,-22 76,5-46,-7 49,28-115,-1 0,1-1,0 1,0 0,0 0,0 0,1 0,0 0,-1-1,1 1,1 0,-1 0,1 0,-1 0,1 0,0 0,1-1,-1 1,1 0,-1-1,1 1,0-1,0 0,1 1,-1-1,1 0,-1 0,2 0,121 39,-44-33,-71-9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9T05:00:01.5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0,'166'31,"-27"-22,-36 14,118 17,-175-34,-1-2,1-2,44-4,-12 0,883 2,-884-11,35 0,268 11,-249-34,-64 35,-57-1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4:33.9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0 145 22,'0'0'5,"0"0"1,0 0 0,0 0 0,0 0 1,0 0-1,0 0 0,0 0-2,0 0 0,0 0-2,0 0 0,0 0-1,0 0 0,0 0 0,0 0 0,0 0 0,15 0 1,-15 0 2,20-5-1,-20 5 1,24-7-1,-11 4 1,0 1-1,2-1 0,-1 2-1,6-1 0,-3 1 0,5-2-1,0 1 1,2-1 0,0 1 0,0-1-1,1 2 1,-5 1 0,2 1 0,-2 2 0,1-1-1,2 2 0,2 0 0,4-3-1,-1 2 1,5-3 0,0 1-1,4-1 1,0 2 0,1-2 0,4 1 0,-5 0 0,4 2-1,-3-3 1,3 3 0,-4-2-1,0 2 1,0 1 0,0 0-1,-1 2 1,1 1 0,-1 0 0,1-1 0,0 1 0,0-2-1,0 0 1,0-1-1,4-1 1,-2 0-1,3-1 1,1 1-1,0 0 0,4-1 1,-2 1-1,1-2 0,-1-2 1,3 0-1,-1-2 0,2-1 0,0-1 1,2-1-1,-4 0 0,4 0 1,0 1-1,2-1 0,0-1 1,1-1-1,1 1 0,0 1 1,1-1-1,-2 0 1,-2 2 0,-2 1-1,-2 1 1,-2 1 0,-1-2-1,-1 1 1,-2 1-1,1-4 1,-2 2-1,0-1 0,-2 0 1,-1 2-1,-3-1 0,0 4 0,-1-1 1,-1 2-1,2 0 0,-1 2 1,-1-2-1,3-1 0,1 0 1,-1-1-1,-2 1 1,3-1-1,-5-1 0,0 2 2,4 0-2,-2 0 1,-1-1 0,4 0-1,0-3 1,2 0 0,3-2 0,3 1 0,-4-1 0,3 2 0,-1-2 1,3 5-1,-1-2 0,0 3 0,-2-1 0,1 1 0,0-1-1,-1-5 1,1 2-1,2-1 1,-1 1-1,2-1 1,0 1-1,1 0 1,1 4-1,0 0 1,3 0-1,-3 1 1,5-2-1,0 1 0,2-6 0,1 5 0,-2-4 0,4 2 1,-5-1-1,3 3 1,-3 0 0,-1 2 0,-1 2 0,1-2-1,0 3 1,1-2-1,2 4 1,-3-1-1,1-4 1,1 5-1,1-4 0,0 4 0,-2-4 1,0 2-1,-2-4 0,2 2 0,0-2 1,-2 1-1,2 0 0,-2 2 0,0 2 1,1-1-1,0 3 0,-2-1 0,1 0 0,4-1 0,-4-1 1,3-1-1,-1-2 0,0 0 0,2-1 1,0 2-1,-6-2 0,2 0 0,-2 1 1,0-1-1,3 0 0,1-1 0,-2-2 1,2-1-1,3 0 0,0 0 0,-1-1 0,1 1 0,-4 0 0,-2 1 0,4 1 0,-4 0 1,-2 0-1,2-1 0,-2 2 0,0-2 0,1 2 0,0-2 1,-2 2-1,0-2 0,3 2 0,-1-3 0,2 4 0,-2-3 1,2 3-1,-2-3 0,2 3 0,1 0-1,-3 0 2,2 3-1,-3-2 0,0 3-1,0-2 2,0 3-1,0-4 0,0 5 0,-1-5 0,2 2 0,3-2 0,-1 0 0,-1 1 0,2-2 0,-3 1 0,-1 2 0,0-2 0,0 2 0,-2 0 1,-1 1-1,-2 2 0,1-2 0,0 0 0,2 1 0,-3-2 0,1 1 0,2-2 0,-1 1 0,0 0 0,1-1 0,-4 2 0,0 2 0,-2 0 0,0-1 0,-4 3 0,0-1 0,1 0 0,1-2 1,-1-1-1,2-1 0,0-2 0,1 0 0,0-1 0,-2 2 0,-2-1 0,0 0 0,1 3 0,-5 0 0,1 2 0,1-1 0,-2 0 0,1 0 0,-1 1 0,0-1 0,-1-1 0,1 1 0,-1-1 0,-3 0 0,0 0 0,-1 2 0,0-2 0,0 0 0,3-2 0,1 2 0,0-1 0,1-2 0,0 0 0,-1 2 0,-2-2 0,2 2 0,-4 1 0,0-1 0,-2 1 0,3-2 0,0 1 0,-1-2 0,1 1 1,1-2-1,-1-2 0,-2 1 0,-1 0 0,-3 1 0,0 0-1,-2 1 1,-5 0 0,-1 3 0,-2-1 0,-13-3 0,20 9 0,-20-9 0,17 8 0,-17-8 0,18 6 1,-18-6-1,19 4 0,-19-4 0,15 1 0,-15-1 0,12 4 0,-12-4 0,0 0-1,14 8 1,-14-8 0,13 9 0,-13-9 0,15 12 0,-15-12 0,16 16 0,-16-16 0,16 19 0,-16-19 0,14 24 0,-6-9 0,1 1 1,2 4-1,-2 1 0,6 3 0,-2 1 0,0 4 0,2 3 1,-2 1-1,0 3 0,-2 0 0,1 4 1,-3-1 0,-2 4-1,2-1 0,-1 2 0,-1 2 1,-1 5-1,0 2 1,-1 1-1,-3 2 0,2 3 1,-2 2-1,-1 0 0,2 0 0,-2-1 1,0 1 0,2-1-1,-2-3 0,2 0 0,-2-1 1,1 2-1,-4 3 0,5-2 0,-2 2 0,1 2 0,-2-1 0,0 2 1,-2-1-2,2-2 2,0 2-1,-1-1 0,-3-3 1,3 0-1,-1-2 0,2 0 0,-1 0 0,2 0 0,2-2 0,-2 1 0,3 4 0,-2 0 0,-1 1 0,2-2 0,-2 5 0,0-1 0,-2-2 0,1 0 0,-3-1 1,-1 1-1,0 3 0,-2-1 0,-1 1 0,-1 2 0,-1 1 0,1 1 0,0 1 0,3 0 0,-1-1 1,1 1-1,0-2 0,-2 0 1,-1 2-1,-1-2 0,-3 4 1,1-1 0,0-1-1,0 0 0,2-1 1,1 0-1,1-2 1,4 1-1,2-2 0,-3-3 0,2 3 0,0 0 1,0 2-1,-2 2 0,0-1 0,1 2 0,0 1 0,2-1 1,0 0-1,1-1 0,1 1 0,2-2 1,-1-1-1,1 1 0,-2-2 0,-1 5 0,0-2 0,0 1 0,0 1 0,-1 1 0,1 1 1,-1 0-1,2 2 0,-1-2 0,0 0 0,0 3 0,-1-1 1,1 1-1,-2 0 0,1-1 1,1-1-1,0 4 1,1-3-1,1-5 0,0-1 1,1 0-2,1-1 2,0-1-2,1 2 2,3-3-2,-1 3 1,1 1 0,2-1 0,1 0 0,-1 2 1,1-4-1,0 2 0,-5-1 0,5 1 1,-6 0-1,3 0 0,-3 5 0,1-4 0,0 2 0,-2-1 0,2 1 0,-1 2 1,-1-1-1,-2 1 0,0 2 1,0-2-1,-3 4 1,1 2-1,0 1 0,0-3 0,-1 0 1,-1 0-1,1 1 0,-3-2 0,3-1 0,-3 1 0,0 1 0,-1 1 1,-3 1-1,0 3-1,1-1 2,-2 0-1,0 2 0,-6-1 0,2 0-1,-2-2 1,1 0 0,-1 0 0,-1 1 0,0 1 0,2-2 0,0-3 0,4 1 0,1-1 0,1-3 0,1-2 0,-1-3 0,4 0 0,0 0-1,0 1 1,0 0 0,0 1 0,3 1 0,1 0 0,1-2 0,-1 2 0,3-3 0,0 2 0,1-2 0,-2 2 0,1 0 0,-1 0 1,0 4-2,0-5 1,0 1 1,-1 0-2,2-1 2,-3 1-1,-2-2 0,1 0 0,0 3 0,-2 4 1,0-1-1,1 0 0,-3 1 0,1-1-1,0-2 2,1-1-1,-2-1 0,-2-3 0,2-2 0,-2-1 1,3 1-2,-1-1 2,1 2-1,1-1 0,1 0 0,2-2-1,0-2 2,0 0-2,1-8 2,-1-4-1,0-5 0,3-1 0,-2-5 0,2-4 0,-1-3 0,3-4 0,1 4 0,3-4 0,-1 3 0,1-4 0,-1 2 0,0 0 0,1 0 0,-1-2 0,-1 2 0,-2-2 0,2-1 1,-2-5-1,0-4-1,1 4 1,-1 3 1,0 2-1,3-5 0,-2 2 0,2 4 0,-4 1 0,1-2 0,4-5 1,-2-3-1,-1-1 0,-3-1 0,2-1 0,-5-16 0,6 19 0,-6-19 0,2 16-1,-2-16 1,0 0-1,-4 12 0,4-12 0,0 0-1,0 0 0,-13-15 0,13 15-1,-13-17 1,6 5 0,-5-7 1,0 1 0,-6-10-1,-2 0 2,1 0-1,0-1 1,-3-1-1,1-1 1,0 5 0,1 5-1,2 6 1,-1-1 0,3 3 0,-1 0-1,2 5 1,2 1 0,0-2 1,13 9-1,-19-23 0,19 23 0,-10-14 0,10 14 0,0 0 0,0 0 0,20-3 0,-8 18 0,2 7 1,1 5 0,2 5 0,0 1-1,-1 6 1,0-1 0,1 2 0,-1-5-1,4-1 1,0-2-1,2-1 1,3 2-1,3 1 1,0-2-1,0-5 3,-2 2-3,-1-3 3,-1-8-3,-4-8 2,-3-2-1,-1-17 1,-1-8-1,1-5-2,-2-9 2,1-9-2,1-1 1,0 0-1,-3-7 2,-1 8-4,-2 3 4,-2 2-2,-2 3 2,-1 4-2,-3 4 1,1 3-1,-4-2 0,1 5-1,0 4 0,-3 0-1,3 14 1,8-18 0,-8 18 0,21-18 0,-2 15 1,-1-5-1,2 0-1,0-1-1,3 8-4,-11-9-16,-12 10-14,15-2 1,-15 2-1,0 0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5:27.2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1860 79 17,'0'0'5,"0"0"0,0 0 0,0 0-1,0 0 0,-12 1 0,12-1 0,0 0 0,0 0 1,0 0-1,0 0 0,-13-4-1,13 4 0,0 0 0,0 0 1,0 0-1,0 0 2,-12-1-2,12 1 1,0 0 0,-12-1 0,12 1 0,0 0-1,-17 0 0,17 0-1,-15-2 1,15 2-1,-15 0 0,15 0-1,-13 0 1,13 0-1,-15 0 0,15 0 1,-16 2-1,16-2 0,-15 0 0,15 0 0,-16-2 1,16 2-1,-18-1 0,18 1 1,-16-1-1,16 1 0,-17-1 0,17 1-1,-20-2 1,20 2 0,-18 0-1,18 0 1,-20-2 0,8 0 0,12 2 0,-23-6 0,11 3 0,-1-1 0,1 0 0,-5 0 0,2 0-1,-1-1 1,2 1-1,-4 0 1,2 0-1,1 0 1,-3 1-1,5-1 0,-2 2 0,-2-2 1,1 2-1,0 0 1,2 0 0,-2 1-1,0 1 1,-1 0 0,-1 1 0,2-1-1,0 2 1,2-1 0,-1 0-1,-1 1 1,3-1-1,-2 0 0,1 2 1,1 0-1,-3-1 0,1 1 0,0 0 0,1-1 0,-2 1 1,1-2-1,2 2 0,-3-1 0,1 1 1,-2 0-1,0 1 1,-2 0-1,-1 0 1,0 1 1,-2-1-1,-2 0 0,0 0-1,3-1 1,-2-1 0,2 1 0,-2-2-1,4 0 1,0 1-1,2-1 0,2 2 0,-1-1 0,-1 1 0,0 0 0,2-1 0,-1 1 0,0 1 0,0 0 0,0 0 0,0 0 0,3 0 0,1 0 0,12-4 0,-20 6 0,20-6 0,-14 4 0,14-4 0,-12 4 0,12-4 0,0 0 0,-15 4 0,15-4 0,0 0 1,-16 2-1,16-2 0,-13 1 1,13-1-1,-15 1 0,15-1 1,-14 0-1,14 0 0,-14 3 0,14-3 0,0 0 0,-14 3 0,14-3 0,0 0 0,0 0-1,-13 6 1,13-6 0,0 0 0,0 0-1,0 0 1,0 0 0,0 0 0,0 0 0,-10 14 0,10-14 0,0 0-1,0 0 1,0 0 0,-4 15-1,4-15 1,0 0 0,2 16 0,-2-16 0,0 0 0,2 12-1,-2-12 1,0 0 0,2 12 0,-2-12 0,0 0 0,0 0 0,0 0 0,2 12 0,-2-12 0,0 0 0,0 0 0,0 0 0,0 0 0,0 0 0,0 0 0,0 0 0,0 0 0,0 0 0,0 0 0,0 0 0,0 0 0,0 0 0,0 0 0,0 0 0,0 0 0,0 0 0,0 0 0,4 13 0,-4-13 0,0 0 0,0 0 0,0 0 0,-1 12 0,1-12 0,-1 12 0,1-12 0,-2 15 0,2-15 0,-1 22 0,1-22 0,-1 23 0,1-11 0,0 0 0,0-12-1,0 21 1,0-21 0,0 20 0,0-20 0,0 19 0,0-19 0,2 19 0,-2-19 0,3 20 0,-3-20 0,3 18 0,-3-18 0,2 18 0,-2-18 0,2 17 0,-2-17 0,-2 17 0,2-17 0,-1 19 1,1-19-1,-4 17 0,4-17 0,-3 16 0,3-16 0,-4 18 0,4-18-1,-4 17 2,4-17-2,-5 20 2,2-6-1,-1-2 0,2 1 1,-2 0-1,0 0 0,1 2 0,-1-2 0,1 0 0,-1-1 0,2 1 0,-1-1 0,3-12 0,-5 23 0,5-23 0,-8 20 0,8-20 0,-5 18 0,5-18 0,-7 19 0,7-19 0,-4 17 0,4-17-1,1 17 1,-1-17 0,0 17 0,0-17 0,2 22 0,-2-22 0,0 24 0,0-10 0,-3 2 0,3 1 1,-1 0-1,-1 3 0,0-1 0,-1 1 0,0-2 0,1 2 0,-1 0 0,2-2 0,-2 4 0,2-4 1,-1 2-2,1 0 2,0-3-1,2 3 0,-1-3 0,-1 2 0,1-1 0,-2 1 0,0-1 0,0 1 0,-2-1 0,2 1 0,-4 1 0,4-3 0,-2 3 1,2-1-1,1 0 1,0 0-1,-1-2 0,2 2 0,-1-2 0,1 1 0,-1 0 0,1 0 0,-2 1 0,1-1 0,0 2 0,1 0 0,-2 0 0,1-2 0,0 2 0,0 0 0,-1 1 0,1 1 0,0-3 0,-1 1 0,2 0 0,-2 1 1,0 0-1,1-1 0,0-1 0,-1-1 0,2 2 0,-1-1 0,0-1 0,-1 0 0,2-1 0,0 1 0,0 0 0,-1 0 0,1 1 0,-1-1 0,1-1 0,-2 2 0,1-1 0,-2 0 0,3-1 0,-1 1 0,0 1 0,1-2 1,-2 3-1,2-3 0,-1 2 0,1-2 0,-1 0 1,-1 2-2,2-5 1,-1 4 0,2-3 0,-2 1 0,2-1 0,-1 1 0,2-2 0,-2 2 0,0-1 0,0-1 0,0 2 0,0 0 0,-2 1 0,1 2 0,0 1 0,-1 0 0,1 0 0,0 1 0,1 1 0,-2 1 0,2 1 0,2-1 0,-2 0 0,1 1 0,0 2 0,-1-1 0,2 1 0,-1-1 0,-1-1 0,1-1 0,1 1 0,-2 0 0,0-1 0,1 0 0,0 3 0,-1 0 0,2 1 1,-2-2-1,1 1 0,0 1 0,1-2 1,-1 1-2,0 0 2,1-3-1,-1 4 0,-1 1 0,0 1 1,1 3-1,-2 1 0,1 1 1,-1 3-1,-1 2 1,1-1-1,1 2 0,0-2 0,-1 2 1,2-2-1,0 1 1,1-2-1,-1 0 0,2 1 1,-1 2-1,-2-2 1,3 1-1,-2-2 1,1 1 0,-1 1-1,0-1 1,-1-1-1,2 0 0,-4 0 1,2 0-1,-1 1 0,0 1 1,-1 0-1,1 0 1,-2-2-1,2 2 1,0-1-1,-2-1 0,3-2 0,0-2 1,0 3-1,0-2 0,1-2 1,-1 1-1,2 0 1,-2 2-1,0-1 0,0 2 1,0-2-1,0 2 0,0 5 0,0-1 1,0 2-1,0 3 0,0 3 0,-2 1 0,1 0 0,0 2 0,-3-2 0,1 3 0,-2 1 1,-1 0-1,1-1 1,0-2-1,-1 2 1,2-3-1,0 1 1,2-1-1,2-5 0,-2-1 0,4 1 0,-1 0 0,2-2 0,-1 0 1,2 1-1,-1-1 0,0 1 0,1 0 0,-2 1 1,2 0-2,-1-1 2,-2 1-1,2 1 0,-2 0 0,2 3 1,-2 2-1,1-1 0,-2 0 1,0 3-1,1-1 0,-2 2 1,2 0-1,-2-1 0,1-2 0,1-1 0,0 3 0,1-2 0,-1 2 0,2-2 0,-2 1-1,-1 0 1,0 1 0,-1 2 0,-1-3 0,1 0 0,0 1 1,-1 0-2,1-3 2,0 0-1,-1-3 0,2-2 0,-1 2 0,-2-5 0,1 3 0,-2-3 0,0 0 0,0-3 0,1 2-1,-1-3 2,0 1-2,0-1 2,1-2-1,-1-1 0,2 2 0,-1-1 0,0-1 0,1 2 0,-1-1 0,1 0 0,0 1 0,1-1 0,2 0 0,-2 1 0,1-1 0,1 0 0,1 2 1,0 1-1,1 3 0,1-1 1,-2 1-1,4 2 0,-1-2 0,-1 2 1,0 1-1,1-2 0,-2 3 0,1 0 0,0 2 0,-1 0 0,-2 1 1,2 1-1,-1-1 0,0 1 0,-1-2 0,-1 2 1,0 2-1,-1-5 1,1 2-1,0-4 0,0 1 0,0-3 1,1-1-1,-1-1 0,0-2 0,1 2 0,1 0 1,-1-1-1,-1 2 0,0 0 0,0 2 1,1-2-1,-1 0 0,2-3 0,-2 2 0,2-2 0,1 0 0,-2-1 0,2 1 0,0-1 1,-1 1-2,1 1 2,-2 1-2,-1 1 2,1 1-2,1-2 1,-2 1 0,2-1 0,0-2 0,-1-1 0,2 0 1,-1-1-2,0-2 2,-1 1-2,4-1 2,-3 1-1,-1 0 0,0 1 0,-1-1 0,-1 3 0,1 0-1,-3 1 2,-1 0-2,2 3 1,-1-1 0,0 2 0,1 1 0,0 1-1,0 0 2,0 1-1,2 3 0,2 0 0,-2 2 0,1-1 0,0-1 0,1-1 0,2-1 0,1 1 0,-2-3 0,2 0 0,0 0 0,2-1 0,0 0 0,-2 1 1,2 1-2,-5 0 2,5 1-1,-6 2 0,1 1 1,0 0-1,0 2 1,-2 0-1,0-3 0,0 0 0,-2-2 1,4 1-1,-2-3 0,-2 0 0,1-1 0,0-1 1,-1 2-1,1-1 0,0 2 0,-1-2 1,1 1-1,1-1 0,-1-2 1,1 2-1,0-2 0,1 1 0,0 2 0,2-2 0,1 0 0,-1 6 0,2-1 1,0-3-1,0-2 0,1 1 0,-1-4 0,0-2 0,-1-2 0,2-6 0,-2-1 0,0 1 0,-2 0 0,0 2 0,0 0 0,0 1 0,-2 2 1,0 0-2,-2 2 2,1-3-1,-2 0 0,2-3 0,-2 1 0,1-1 0,-1-1 0,2 0 0,-1 1 1,2 5-2,0-1 1,0 0 0,0 1 1,0-1-1,0 0 0,0-2 0,-1 0 0,1-5 0,-1 0 0,1-1 0,0-1 0,0-3 0,1 0 0,-1-2 0,3 0 0,-1-1 0,1-4 1,-2-1-1,1-1 0,0-2 0,-2 0 0,0-12 0,2 13 0,-2-13 0,0 0 0,0 0-1,0 0 1,0 0 0,0 0-1,0 0 1,0 0-2,0 0 0,0 0 0,0 0-2,-10-13 0,10 13-2,-9-29 1,4 8 0,-9-11 0,4 3 0,-7-11 2,-1 3 1,-3-3 0,1-2 1,-2 2 1,2 4-1,0 3 2,0 6-1,4 7 1,1 1 1,3 7 0,12 12 0,-18-16 0,18 16 0,-13-2 1,13 2-1,0 0 0,0 0 0,-4 20 0,8-2-1,3 9 1,3 4 0,2 8-1,1 2 0,4 5 0,-1 3 0,1-4-1,-2-5 1,0-2 0,-2 1 0,2-8-1,-1 1 1,-1-4 0,1 0 0,-1 0 0,3-3 0,-2-4-1,2-2 0,-2 2 1,-2-4-1,0 2 0,-12-19 0,18 15 1,-18-15-1,16-2 0,-9-11 0,1-13 0,0-8 0,2-6 0,1-5 0,4-9 0,0 1 0,1-3 0,3 6 0,0 1 1,0 3-1,1-3 0,2 0 0,-2 9 0,-3 1 0,-1 5 0,-3 4 0,-1 4 0,-3 8 1,-2 6-1,-7 12 0,0 0 1,7-13-1,-7 13 1,0 0-1,0 0 1,0 0-1,0 0 0,0 0 0,0 0 0,0 0 0,0 0 0,0 0 0,0 0 0,0 0 0,-12 5-1,12-5 1,0 0 0,0 0 0,0 0 0,0 0 0,0 0 0,0 0 0,0 0 0,-4 13 0,4-13 0,-3 12 0,3-12 0,0 16 0,0-16 1,0 15-1,0-15 0,-1 17 0,1-17-1,-2 22 0,2-22-1,-5 24-2,5-24-6,0 23-12,0-23-18,1 17 3,-1-17-2,0 0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5:51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0 21,'0'0'7,"0"0"0,0 0-1,0 0-1,0 0-1,0 0 1,0 0 1,0 0 0,0 0 2,0 0 0,0 0 1,0 0-1,0 0-2,0 0 0,0 0-2,0 0-2,0 0 0,0 0-2,0 0 1,6 13-1,-6-13 1,-3 23 1,2-9 0,-2 1 1,0 3 0,-1 0 0,0 3-1,2-4 1,-1 4-2,0-2 0,3 2 0,-1 0-1,1 0 1,1 0-1,-2-1 0,2 3 0,-1-3 0,-1 1 1,-2-4-1,2 0 1,0 0-2,-1-1 2,4 1-1,-4-5 0,4 4 0,-2-3 0,2 5 0,0-5 0,-1 1 1,-1 2-1,0-1 1,0 2-1,1-1 0,-1 0 0,0 0 1,-1 1-1,1-1 0,1 1 0,-1 0 1,2 2-1,-2-2 0,1 1 1,0 4-1,-1-3 0,0 1 1,2 1-1,-1 2 0,-1-1 1,1 4-1,2-1 0,-2-2 0,1 1 0,-1 0 0,0-1 0,1-1 0,0-2 1,0-3-1,-2 0 0,2-1 0,0-1 0,-1-1 0,-1 0 1,0 0 0,0 2 0,0 0-1,-1 0 1,1 1-1,0-1 1,0 1-1,0-1 0,1 0 0,0-4 0,1 4 0,-2-5 1,0 3-1,0-1 1,0 1-1,-2 1 1,1 0-1,0 0 1,1 1-1,0 2 0,-2-1 0,2 0 0,-1 0 1,1 3-1,0-2 0,0 1 0,1 1 0,1 0 0,0-2 1,1 2-1,1-1 0,-3-2 0,2-1 0,1 1 0,-3-3 1,-1 1-1,-1 0 0,1-2 0,-1 1 0,1 1 0,-2-1 0,1 1 0,1 1 0,0-2 0,0 2 1,0-1-1,-1-1 0,1 0 0,-2 0 0,2-2 0,-1 0 0,0 0 0,1 0 0,-2 1 0,2 0 0,-1 0 1,0 1-1,1 2 2,-3-1-2,3 1 0,-1 2 0,1-1 1,-2 0-1,2 0 0,0 0 0,0-1 0,2 0 0,-2-1 0,0-2 0,1 1 0,-1-2 0,0 2 0,1-1 0,-1 0 0,2 0 1,-2 0-1,0 1 1,0-1-1,1 0 1,0 0 0,-1 1 0,-2 0-1,2 2 1,-3-3-1,3 3 0,-1-1 1,-2 1-1,2-1 0,-1 0 0,4 1 0,-4 0 0,2 1 0,0-1 0,0 0 1,-1 2-1,2-2 0,-1 0 0,0 0 0,2-2 0,0 1 0,0 0 0,-1-4 0,0 4 1,1-2-1,-1 0 0,0 2 1,1 0-1,-1 0 1,-1 0-1,1 0 0,1-1 1,-2-1-1,1 1 0,0-1 1,-2-1-1,1 1 1,0-13-1,-1 25 0,1-10 0,0-1 1,1 2-2,-2-1 2,2 2-2,-1-3 1,1 5 0,-1-3 0,0 1 0,0 2 0,0-1 1,0 2-1,0 0 0,0 1 0,2-1 0,-2 1 0,2-1 1,-2 1-1,1-1 0,1-3 1,-2 1-1,0 0 0,0-1 1,1-1-1,-1 1 1,0-1-1,1-2 0,-1 2 0,0-1 1,0-1-1,2 0 0,-2-2 0,0-1 0,1 1 0,-1 0 0,1 0 0,-1 1 0,3-1 0,-3 0 0,0 0 1,0 1-1,-1 1 0,-1-3 0,2 3 1,-1-1-1,0 0 1,1 3-1,0-1 0,1 0 0,-1 3 1,1 0-1,-1-1 0,3 2 0,-3-2 0,0 0 0,0-1 1,0 1-2,0-1 2,0-1-1,-1 1 0,1 0 0,0-1 0,0 1 0,1 2 0,-1-1 0,0 0 0,0 1 0,0 2 1,0-1-1,0 2 0,0-1 0,-1 2 1,2-1-1,2-1 0,-3 0 0,1 1 0,0-1 1,2 1-1,-2-1 0,2 0 0,-2 1 1,1 2 0,0 1-1,0-3 1,0 1 0,0-2 0,2 1-1,0-2 1,1-1-1,-1-1 0,0 2 0,1-2 0,-1 0 1,1 3-1,-1 3 0,0-3 1,0 2-1,0 1 0,0-2 0,2 0 1,-1 0-1,0-2 0,1-2 0,-1 0 0,-1-1 0,1 1 0,-1-1 0,-1 1 0,1-1 1,0 1-1,-3-1 0,0 0 0,2-3 0,-3 2 0,3-2 0,-1-1 0,1 0 0,-3-12 0,4 21 0,0-9 0,-1 0 0,-3-12 0,5 21 0,-1-9 0,-3 1 0,2 0 0,0 2 0,-1-2 0,2 0 0,-3 3 0,3-1 0,-1-2 0,0 2 0,-1-2 0,0 0 1,-1 0-1,-1 0 0,1 1 0,-1-1 0,-1 0 0,-2 0 0,2-1 0,0 0 0,-1 0 0,2-12 0,-6 21 0,6-21 0,-7 17 0,7-17 0,-5 18 0,5-18 0,-8 18 0,8-18 0,-5 17 0,5-17 0,-6 20 0,6-20 0,-6 21 0,0-9 0,6-12 0,-9 24 0,9-24 1,-12 23-1,12-23 0,-12 21 0,12-21 0,-10 14 0,10-14 1,-11 14-2,11-14 1,-11 13 0,11-13 0,-9 13 0,9-13 0,-11 12 0,11-12 0,-9 13 0,9-13 0,-9 12 0,9-12 0,-8 13 0,8-13 0,0 0 0,-8 17 0,8-17 0,0 0 0,-1 18-1,1-18 1,1 12 0,-1-12 0,3 12 0,-3-12 0,4 11 0,-4-11 0,0 0 0,5 12 0,-5-12 0,0 0 0,0 0 0,13 11 0,-13-11 0,0 0 0,17 10 1,-17-10-1,18 8 0,-18-8 0,16 7 0,-16-7 0,19 5 1,-19-5-1,15 3 0,-15-3 0,17 1 0,-17-1 0,18 0 0,-18 0 0,19-1 0,-5 1 0,-2-1 1,1-1-1,3 1 0,-2 0 0,1-2 0,1 0 1,0-1-1,0 0 0,-2-1 0,4 0 0,-1-2 0,0 1 1,2 0-1,-2 1 0,0 0 0,0 2 0,1 2 0,-1-1 0,-1 2 0,2 0 0,1 0 0,1-1 1,-2-1-1,1-2 0,-1 0 0,1-2 0,0 2 0,-5 0 0,2 2 0,0-1 0,1 2 1,-1-1-1,1 1 0,1 0 0,0-2 0,2 0 0,-1-1 0,2-2 1,0 1-1,2-2 0,-1 0 0,-1 1 0,1 0 0,-1 1 0,0 3 0,0-1 0,0 3 1,2 0-1,0 1 0,0 1 0,3-1 0,-1 0 0,0-1 1,0 0-1,-1-1 0,0 0 0,0-1 0,-2 2 0,4-1 0,-1 2 0,1 1 0,1 0 0,-1-1 1,2 3-1,-1-1 0,-1-2 0,2 2 0,-1-2 1,-1 2-1,1-3 0,2 0 0,0 0 0,3 1 0,1-1 1,0 2-1,2-1 1,-1 2-1,2 1 1,1 1-1,0 2 1,2-1-1,-2 2 0,-2-1 0,3-1 0,-1 1 0,3-3 0,-1 0 0,0 0 0,1-2 0,-1 1 0,4 1 1,1-1-1,-1 1 0,1 1 0,-4 0 0,4-1 0,2 0 0,0 0 1,1-1-1,1-3 0,-2 0 0,2-1 0,1-1 0,0 1 0,-3-2 0,2 1 0,-3-1 0,1 0 0,2-1 0,1 0 1,2-2-1,-1-1 0,0 1 0,3-4 0,5 2 0,-3 0 0,0-1 0,0 1 0,1 0 1,-3-1-1,-1 0 0,2-1 0,0 0 0,-2 1 0,3-2 0,-1 2 0,-1-2 0,1 2 0,3 0 0,-2-3 0,-1 0 0,2 1 0,-2 1 1,-2 0-2,1 1 2,-1 0-1,1 1 0,-6 4 0,2-1 0,-1 2 0,0-1 0,1 3 0,1-1 1,2 2-1,-3 0 0,0 2 0,0-1 1,3 0-1,1 1 0,-4-2 0,2 0 0,-4-2 1,2 2-1,3-1 0,-2 1 0,1 0 1,-3 0-1,2 1 0,-1 3 0,3-1 0,-1 0 0,-4-1 1,6 1-1,-1 0 0,-1-1 0,2 0 1,2-1-1,-5 0 0,-1-1 0,6 2 1,-5-1-1,-1-1 0,1 0 0,-3 1 0,1-1 0,-1 2 0,4 0 0,-4-1 0,0 1 0,3-2 0,1 1 0,0 0 0,1 3-1,-3 0 1,2-1 1,-4 2-1,2 2-1,-1 0 2,-2-1-2,1 1 2,1-3-1,-1 0 0,2 0 0,3 0 0,1 1 0,0 0 0,0 2 0,4-1 0,-2 2 0,0 2 1,1-1-1,-2-1 0,-2 1 0,1-1 0,0 0 0,-4-1 0,3-1 0,-3 0 0,0 0 1,-1 1-1,5-1 0,-5 0 1,1-1-1,1-1 0,-1-3 1,3-1-1,1-2 0,-1-1 0,-3-2 1,0-1-1,1 1 0,1 1 0,-4-1 0,0 1 0,-1 1 0,-1-1 0,6 2 0,-4-2 0,0 2 0,-1-2 0,1 2 1,-1-2-1,2 0 0,-2 0 0,-3-2 0,0 3 0,-2-3 0,2 2 0,-3 0 0,1 0 0,-1 0 0,-2 2 0,2-2 0,-3 0 1,1 0-1,1-2 0,1 0 0,-2-2-1,2 1 1,1 1 0,-1-1 0,1 2 0,0 0 0,-1-2 0,-2 4 0,-1-2 0,-1 2 0,-3-2 0,3 2 1,-1-2-1,-5 0 1,5 2-1,-2-2 0,1 2 0,-1-1 0,0 3 0,-1-2 0,0 5 0,1 2 0,-1 0 0,-3 1 0,2 0 0,-1 0 0,2-2 0,-1 2 0,0-1 0,0-1-1,-3 1 1,2-3 0,-2 2 0,-1 0 0,1 1 1,-2-1-1,-2 0 0,1 1 0,2-1 1,-4-1-1,1 1 0,0 0 0,0-1 0,-1 0 0,-2 0 0,1 0 0,4 0 0,-1-2 0,0 2 0,2-1 0,-2-1 0,1 0 0,-1 1 0,1-1 0,-4 2 0,1-1 0,-1 2 0,-1-1 0,1 1 0,-1-1 0,0 1 0,2-2 0,-2 2 0,-1-3 0,2 1 0,-3-1 0,-1 2 0,0-1 0,-1 0 0,-1 2 0,1 0 0,-2-1 0,-3 1 0,5 1 0,-1-1 1,-2-2-1,1 2 0,-2-1 0,2 1 0,-1-1 0,0 1 0,-2 0 0,-1 1 0,4 0 0,-3 0 0,1 0 0,-1-2 0,1 1 0,-1-2 0,3 1 0,-2-2 0,-1 0 0,3-2 0,-3 2 0,0-1 0,0 1 0,-1 0 0,4 0 0,1 0 0,-3 0 0,2 0 0,-1 0 0,0 0 0,-1-1 0,-1-1 0,-12 2 0,17-1 0,-17 1 0,16-3 0,-16 3 0,16 0 0,-16 0 0,15-1 0,-15 1 1,14-1-1,-14 1 0,12-2 0,-12 2 0,0 0 0,12-2 0,-12 2 0,0 0 0,0 0 0,0 0-1,0 0 2,0 0-2,0 0 1,0 0 0,16 2 0,-16-2 0,0 0 0,16 0 1,-16 0-1,0 0 0,14 0 0,-14 0 0,0 0-1,0 0 1,12 0 0,-12 0 0,0 0 0,0 0 0,0 0 0,0 0 0,14 4-1,-14-4-2,0 0-2,0 0-9,0 0-27,13-6-1,-13 6 1,0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6:17.3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 16,'0'0'4,"0"0"-1,0 0 0,0 0 1,0 0 0,0 0 1,0 0 0,0 0 0,0 0 1,0 0-1,0 0-1,0 0 0,0 0-1,16 1-1,-16-1 1,11 2-1,-11-2 0,14 0 1,-14 0 0,14 0 0,-14 0 0,13-4-1,-13 4 0,16-3 0,-16 3 0,19-3-1,-19 3 0,18-2-1,-18 2 1,17 1-1,-17-1 1,15 1 1,-15-1-1,14 0 1,-14 0 0,18-4 0,-18 4 0,18-5-1,-18 5 1,20-5 0,-20 5-1,20-3 0,-20 3 0,17 0-1,-17 0 1,14 3-1,-14-3 1,16 4-1,-16-4 1,13 2-1,-13-2 1,13 0 0,-13 0-1,14-2 1,-14 2 0,14-6-1,-14 6 0,13-4 0,-13 4 0,15-3 0,-15 3 0,12-2 0,-12 2 0,12 2 0,-12-2 0,13-2 0,-13 2 0,14-2 1,-14 2-1,15-7 0,-15 7 1,16-7-1,-16 7 0,13-6 0,-13 6-1,12-3 1,-12 3 0,14 0 0,-14 0 0,17 3 0,-17-3 1,19 0-1,-19 0 1,21-2 0,-21 2 0,19-2 0,-8 0-1,-11 2 1,18-1-1,-18 1 1,15 0-1,-15 0 0,15 3 1,-15-3-1,13 0 1,-13 0 0,17-2 0,-17 2 0,17-1 0,-17 1 1,20-1-1,-20 1-1,17 2 1,-17-2 0,16 4-1,-16-4 1,13 3 0,-13-3-1,15 1 1,-15-1 0,16-1 0,-16 1 0,17-1 0,-17 1-1,21 1 1,-21-1-1,21 3 0,-21-3 0,21 0 0,-8-2-1,1 1-1,1-2-1,0-1-3,5 3-6,-4-2-12,-3-7-6,9 10 0,-22 0 1</inkml:trace>
  <inkml:trace contextRef="#ctx0" brushRef="#br0" timeOffset="15876">46 90 23,'0'0'5,"0"0"0,0 0 1,0 0-1,0 0 0,0 0-1,0 0 0,0 0-1,0 0 0,-5 13 0,5-13-1,0 0-1,-2 19 1,2-19-1,0 17 0,0-17 0,0 21 1,0-9-1,2 0 0,-2 0 1,-2 0-1,2 1 1,0-1 0,0 0 0,0-12-1,0 24 0,0-24 0,0 24 0,0-13-1,2 3 1,-1-1-1,0 0 1,-1 3 0,0-1-1,2 1 1,-2-2-1,1 1 1,-1-2-1,1 3 0,1 0 1,-2-4-1,1 2 0,-1-1 0,1 2 1,-2 0-1,2 2 0,-2 0 0,1 0 1,0 3-1,1-1 0,-2 3 1,1-2-1,1 1 0,-2-1 1,1-1-1,-1-2 0,-1-1 1,2 0-1,0-3 0,0 1 1,-2-2-1,2 0 1,0 3-1,0-3 1,0 4 0,0-3 0,-2 3 0,2-2 0,0 2 0,-1 3 0,0-5 1,1 1-1,-3-3 1,2 0-1,1-12 1,-4 18-1,4-18 0,-2 14 0,2-14 0,0 0-1,-1 14 0,1-14 1,0 0-1,3 15 0,-3-15 0,0 0 0,0 0 1,2 13-1,-2-13 0,0 0 0,0 0 1,0 0-1,0 0 1,10 13-1,-10-13 1,0 0 0,12 6 0,-12-6 0,13 2 0,-13-2 1,16 4-1,-5-3 0,-11-1 1,19 6-1,-7-4 0,-12-2 0,22 6 0,-9-2 0,-1-3 0,3 2 1,1-3-1,1 0 1,-1-2 0,2 2 0,-2-2-1,2 0 1,-2 1-1,0 1-1,-1 0 1,-1 1-1,1-1 1,-1 2 0,1-2-1,-1 0 1,1-3 0,-1 2 0,-1-3 0,2 1 0,-2 0-1,2 1 1,-2 0-1,0 1 0,2 1 1,0 0-1,0 0 0,1 0 0,0 0 0,-1 0 0,-1-1 0,1 0 0,0-1 0,-3 1 0,2-2 0,-14 3 0,24-5 0,-12 4 1,1-2-1,-13 3 0,23-3 0,-12 2 0,1 1 0,2 1 0,-3 1 0,1 0 0,0 0 0,1-1 0,-1 2 0,1-2 0,-1-1 2,-12 0-2,21 0 0,-21 0 0,22 0 0,-11-1 0,-11 1 0,20 1 0,-8-2 0,0 1 0,2-2 1,2 1-1,3-2 0,-2-1 0,3 0 0,1 0 1,-4 0-1,0 2 0,-1-1-1,-4 0 0,1 5-4,-13-2-6,15-8-21,-15 8 1,0 0-2,0 0 2</inkml:trace>
  <inkml:trace contextRef="#ctx0" brushRef="#br0" timeOffset="27532">931 1359 18,'0'0'10,"0"0"-2,0 0-2,0 0-1,0 0-1,0 0-1,0 0 0,0 0-1,0 0 0,0 0 0,0 0 1,-11-3-1,11 3 1,0 0 0,0 0 0,0 0 0,0 0 0,-15 0 1,15 0-1,0 0-1,-12-1 1,12 1 0,0 0-1,-14-3 0,14 3 0,0 0-1,-16-1 1,16 1-2,0 0 1,-15 1 0,15-1-1,0 0 1,-16-1 1,16 1-1,-11-2 1,11 2-1,-15 0 1,15 0-1,-17 0 0,17 0 0,-20 3 0,20-3-1,-16 3 1,16-3 0,-12 1 0,12-1 0,0 0 0,-11 0 1,11 0 0,0 0-1,0 0 1,-15-1-1,15 1 0,0 0 0,-16 0-1,16 0 1,-12 2-1,12-2 1,-14 3-1,14-3 0,-16 3 1,16-3-1,-17 4 0,17-4 0,-20 4 1,20-4-1,-21 6 1,9-3 0,0 0 0,0-1 0,0 0 0,12-2 0,-19 4 1,19-4-2,-18 2 1,18-2 0,-11 3 0,11-3-1,-14 2 1,14-2 0,0 0 0,-17 3 1,17-3-1,-12 0 0,12 0 0,-13-1 0,13 1 0,-12 0-1,12 0 1,0 0-1,-14-2 1,14 2-1,0 0 1,0 0-1,-12 3 0,12-3 0,0 0 0,0 0 0,0 0 0,0 0 0,0 0 0,0 0 0,0 0-1,0 0 1,0 0 0,-12 8 0,12-8 0,0 0 0,0 0 0,0 0 0,0 0 0,0 0 0,0 0 0,0 0 0,0 0 0,0 0 1,0 0-1,0 0 0,0 0 0,0 0 1,0 0-1,0 0 0,-12 7 0,12-7 0,0 0 1,0 0-1,0 0 0,0 0 0,-13 1 0,13-1 0,0 0 0,-13 3 0,13-3 0,0 0 0,-13 4-1,13-4 1,0 0 0,0 0 0,-12 5 0,12-5-1,0 0 1,0 0 0,0 0 0,0 0 0,0 0-1,-12 11 1,12-11 0,0 0 0,0 0-1,0 0 1,0 0 0,0 0 0,0 0-1,-7 11 1,7-11 0,0 0 0,0 0-1,0 0 1,0 0 0,0 0 0,0 12 0,0-12 0,0 0 0,0 0 0,-2 15 0,2-15 0,0 12-1,0-12 1,-2 17 0,2-17 0,-1 24 0,1-12 0,1 2 0,-1 1 0,0 0 0,0-1 0,0-1 0,0 1 0,0-1 0,0 0 0,0 2 0,2-1 0,-2 2 0,0 1 0,1 3 0,0 0 0,0 3 0,2-1 0,0 1 0,-3 1 0,1-3 0,0 3 0,1-2 0,-1 1 0,0-2 0,1 0 0,0 0 0,1-1 0,0 3 1,-1-4-1,1 3 0,0-1 0,-2 1 1,3 1-2,-3-2 2,2 3-1,-1-4-1,1 4 1,0-3 0,-1-1 0,0 1 0,0-1 0,0 1 0,2-1 0,-3 1 0,0-1 0,2-2-1,-1 4 2,1-3-2,0 3 1,-1-1 0,1 0 0,0 2 0,-2 0 1,3 1-1,-1-1 0,-1 1 0,2-1 1,-4 0 0,3-1 0,-3-2 0,0 3 1,-3-3-1,2 1 1,-2-3-1,1 2-1,0-3 1,0 1-1,0-1 0,2-1 1,0 1-1,0 3 1,2-2-1,-2 2 0,0 0 1,0 1-1,1-1 1,-1 4-1,1-4 0,1 0 0,-2 0 1,0 0-1,-2-1 1,4 1-1,-4 1 1,2-1 0,0 2-1,0 0 0,-1 1 1,2-1-1,1 2 0,-1 0 0,0 2 0,1-1 0,-1 1 1,-1-1-1,0-1 1,1 1 0,-2-3-1,-2 2 1,2-4 0,-2 1-1,2-4 1,1 2-1,0 0 0,-1-4 0,3 3 0,0-2 0,-1-1 0,0 1 0,3 3 1,-3-5-1,3 4 1,-2-1-1,-1-1 1,0 0-1,1-2 0,0 1 0,-2-15 1,0 25-1,0-25 0,-1 21 0,1-21 1,-1 20-1,1-20 0,-2 20 0,2-20 1,2 17-1,-2-17 0,0 16 0,0-16 0,2 15 1,-2-15-1,-1 14 0,1-14 0,-1 15 1,1-15-1,-3 12-2,3-12-1,0 0-7,0 16-21,4-5-3,-4-11-1,3 22 1</inkml:trace>
  <inkml:trace contextRef="#ctx0" brushRef="#br0" timeOffset="32204">444 3942 22,'0'0'14,"0"0"-1,0 0-3,0 0-1,0 0-1,0 0-1,0 0 1,0 0-2,0 0-1,0 0 0,0 0-1,0 0 0,0 0-1,-7 18-1,7-18 0,-3 21-1,2-6 0,-1 2 1,1 4-1,-2 0 0,2 2 0,0 2 0,-1 0-1,1 1 1,1 1-1,0 0 1,0-2-1,1 0 0,1 0 1,-1-4-1,2 1 0,-1-1 0,0-4 0,0 2 0,1-3 0,0 1 1,-1-1-1,-1 0 1,1-1 0,-1 1 0,-1-1 0,1 1 0,-1-4 0,2 1-1,-2-1 1,0 0-1,0-12 0,2 20 0,0-7 1,0-1-1,0 1 0,-2-13 1,4 23-1,-4-23 1,2 21 0,-2-21-1,0 14 1,0-14-1,0 0 1,2 19-1,-2-19 1,0 0-1,1 16 0,-1-16 0,3 12 0,-3-12 0,2 12 0,-2-12 0,0 0 0,0 0 1,5 13-1,-5-13 0,0 0 0,0 0 0,0 0 0,6 12 0,-6-12 0,0 0 0,0 0 0,0 0 1,12 12-1,-12-12 0,0 0 0,11 10 1,-11-10-1,0 0 1,18 10-1,-18-10 1,14 6-1,-14-6 1,12 6-1,-12-6 1,13 5-1,-13-5 1,16 5 0,-16-5-1,16 7 1,-16-7 0,17 5-1,-5-2 1,-12-3-1,18 2 1,-18-2-1,20 2 1,-20-2-1,20-2 1,-20 2-1,20-1 0,-20 1 0,20 0 1,-20 0-1,22-3 0,-10 2 1,2-2-1,1 1 0,-1-2 0,2 1 1,-3-1-1,-1 3 0,0-1 0,-12 2 0,20 0 0,-20 0 0,19 2 0,-19-2 0,14 1 0,-14-1 1,17 0-1,-17 0 0,17 1 0,-17-1 0,16 0 0,-16 0 0,17 2 0,-17-2 1,14 2-1,-14-2 0,0 0 0,13 4 0,-13-4 0,0 0 0,0 0 0,13 2 0,-13-2 0,0 0 0,0 0 0,0 0 0,0 0 0,0 0 0,0 0 2,0 0-2,0 0 0,0 0 1,0 0-1,0 0 0,0 0 1,0 0-1,0 0 0,0 0 1,0 0-1,0 0 1,0 0 0,0 0 0,0 0 1,0 0-1,0 0-1,0 0 1,0 0-1,0 0-3,0 0-3,0 0-11,5 16-15,-5-16-1,0 0 0,-21 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6:11.4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20 24,'0'0'7,"0"0"0,0 0 0,0 0-1,0 0 0,0 0 0,0 0-1,0 0-1,-12 4 0,12-4 0,0 0 1,0 0-2,0 0 0,0 0 0,0 0-1,0 0 1,0 0-1,0 0-1,0 0 0,12 9 0,-12-9 0,0 0 0,16 6 0,-16-6 0,13 2 1,-13-2-1,15 2 1,-15-2 0,12 1 0,-12-1 0,14 0 0,-14 0-1,16 1 1,-16-1-1,16 4 0,-16-4 0,21 3 1,-21-3-1,22 4 1,-22-4 0,22 0 0,-22 0 0,24-4 0,-24 4 0,21-4-1,-21 4 1,20-5-1,-20 5 0,20-2 0,-20 2 0,17 3 0,-17-3-1,19 4 1,-19-4 0,20 3 0,-20-3 0,21 0-1,-21 0 1,24-7 0,-12 3 0,0 1-1,2-1 1,0 0-1,-1 2 1,-1 0-1,0 1 1,-12 1-1,21 0 1,-9 1-1,-12-1 0,23-1 1,-23 1-1,23-3 0,-23 3 1,26-5-1,-14 1 0,-12 4 0,21-5 0,-21 5 0,21-5 1,-21 5-1,19-2 0,-19 2 0,17 2 0,-17-2 0,21 2 0,-21-2 0,19 1 1,-19-1-1,21 0 0,-21 0 0,20-1 1,-20 1-1,17-1 0,-17 1 0,17-1 0,-17 1 0,16 1 0,-16-1 0,16 2 0,-16-2 1,15 6-1,-15-6 0,12 4 1,-12-4-1,12 2 2,-12-2-2,0 0 1,0 0-1,0 0 1,16 6 0,-16-6 0,0 0 1,0 0-1,0 0 0,0 0-1,0 0 0,0 0-2,0 0-9,0 0-18,0 0-3,0 0-1,0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56:37.90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1145 70,'-58'-11,"44"9,0 1,0 0,0 1,0 0,0 1,0 1,1 0,-1 1,0 1,1 0,0 0,0 2,0-1,0 2,1 0,-1 0,-93 56,-9 10,11 2,85-62,1 0,1 1,0 2,1-1,1 2,1 0,-12 18,-45 72,4 36,25-18,-6 78,27-36,-13 6,-5 111,-1-93,31-67,-4 113,8 41,4-228,7 85,-2-125,0 0,1 0,-1 0,2-1,-1 0,2 0,-1 0,1-1,0 1,3 1,41 56,0 71,-47-131,0 0,0 1,1-1,0-1,0 1,1-1,0 0,0 0,0 0,0-1,1 0,-1 0,1-1,0 0,0 0,1-1,-1 0,4 1,45 20,-7 6,-35-20,0 0,1-1,0-1,0 0,1-1,-1-1,2 0,84 30,40-6,-2-9,23-20,3 57,-47-48,153-1,19 31,-273-37</inkml:trace>
  <inkml:trace contextRef="#ctx0" brushRef="#br0" timeOffset="3996.039">441 3164,'-4'2,"1"0,0 0,0 0,0 0,0 1,0-1,0 1,1 0,-1-1,1 1,0 1,0-1,0 0,0 0,1 1,-1-1,1 1,0-1,0 1,0 0,1 0,-1-1,1 1,0 0,0 0,0-1,0 1,1 0,0 0,-2 7,-55 223,31-123,1-19,-1 59,4 11,-1-18,15-66,-30 241,26-168,-10 80,16 118,5 630,2-962,1 0,0 0,1-1,0 1,2-1,0 0,1 0,0 0,4 10,76 131,-9-30,-75-122,0-1,0 1,0-1,1 0,0 0,-1 0,1-1,0 1,1-1,-1 0,1 0,-1-1,1 1,0-1,0 0,0 0,0-1,0 1,0-1,0 0,1-1,-1 1,0-1,1 0,-1 0,1-1,151-1,-54-41,13 16,72 5,-91 10,403 13,-237 20,39 15,-261-31,0 3,0 1,0 1,21 11,37 9,444 97,-94-58,-323-51,169 35,-16 19,182 27,-208-57,-242-40</inkml:trace>
  <inkml:trace contextRef="#ctx0" brushRef="#br0" timeOffset="6589.391">1953 3384,'582'0,"-527"6,1 2,-2 2,0 2,30 13,148 29,-64-26,122 14,-224-36,26 1,-1 5,0 4,36 12,-84-19,1-1,1-3,-1-2,1-1,0-3,1-1,39 0,565 2,-326 36,-273-37,-40 1</inkml:trace>
  <inkml:trace contextRef="#ctx0" brushRef="#br0" timeOffset="12063.037">372 6813,'0'254,"-13"-150,-10 23,15 0,-2 92,-37-34,31-92,-18 68,11-8,19-119,-2-1,-2 0,0 0,-10 20,-22 104,-22 104,46-163,5 12,10-85,1 0,2-1,1 1,0-1,2 0,1 0,3 8,5 121,3-32,-4 20,-12-136,0-1,1 1,-1-1,1 1,0-1,1 0,-1 0,1 0,0 0,0-1,0 1,0-1,1 0,-1 1,1-2,0 1,0 0,0-1,0 0,0 1,1-2,-1 1,1 0,-1-1,1 0,0 0,-1-1,1 1,0-1,2 0,9 4,42 19,24 4,54-4,38-12,-41 0,37-4,-13-1,-96-8,1315 2,-1057 12,-58 12,7-10,-185-4,42 7,1-7,18-4,-6 3,-73 2,1-3,0-3,29-2,68 8,-20 12,36 0,-170-23,13-2,-1 2,1 0,-1 2,1 0,-1 2,11 2,-10-1,1-1,-1-1,1-1,0-2,-1 0,15-2,17 0,253 32,-147-22,-134-1,-16-3</inkml:trace>
  <inkml:trace contextRef="#ctx0" brushRef="#br0" timeOffset="14688.366">4863 7275,'395'-1,"-209"-43,-4 30,-170 14</inkml:trace>
  <inkml:trace contextRef="#ctx0" brushRef="#br0" timeOffset="17814.209">1168 1,'23'9,"1"0,0-2,0 0,0-2,20 2,22 5,270 57,3 11,483 49,-684-104,1-6,41-3,-20 8,187 1,161 36,366-45,-609-17,140 2,-303 9,731-9,-708 10,246-11,-369 0,-1 0,1 0,-1-1,1 1,-1 0,1 0,-1 0,1 1,-1-1,1 0,-1 0,1 1,-1-1,1 1,-1 0,0-1,1 1,-1 0,0 0,0 0,1 0,-1 0,0 0,0 0,0 0,0 0,0 0,0 1,-1-1,1 0,0 1,-1-1,1 0,0 1,-1 6</inkml:trace>
  <inkml:trace contextRef="#ctx0" brushRef="#br0" timeOffset="22736.502">7265 1005,'33'3,"-21"4,0 1,-1 0,0 1,0 0,-1 1,0 0,-1 1,0 0,0 1,-2-1,1 1,4 11,22 29,-29-45,-1 1,0-1,-1 1,1-1,-1 1,-1 0,1 0,-1 0,-1 0,0 1,0-1,0 0,-1 4,28 119,-20-101,-1 1,-1 1,-2-1,-1 1,-2-1,-2 24,0-48,-1-1,0 1,-1 0,1-1,-1 0,-1 0,1 1,-1-2,0 1,0 0,-2 0,-22 37,-41 55,0 30,65-115,0-1,1 1,1-1,0 1,1 0,0 0,1-1,1 4,1 120,42-71,-28-47,106 97,-121-115,0 1,-1-1,1 1,-1-1,1 0,-1 1,1-1,-1 1,1 0,-1-1,0 1,1-1,-1 1,0 0,1-1,-1 1,0 0,0-1,0 1,0 0,1-1,-1 1,0 0,0-1,0 1,-1 0,1 0,0-1,0 1,0 0,0-1,-1 1,1 0,0-1,-1 1,1-1,0 1,-1 0,1-1,-1 1,1-1,-1 1,1-1,-1 0,1 1,-1-1,1 1,-1-1,0 0,1 1,-1-1,0 0,1 0,-1 1,-46 10,38-9,3-1,-15 2,1 1,0 1,0 1,0 1,0 1,1 0,-2 2,-75 66,76-65,8-6,0 1,1 0,-1 1,2 0,-1 1,1 0,0 1,1 0,0 1,0-1,1 2,-1 2,-31 69,-8 26,-53 101,30-65,69-141,-1 0,0 0,0 0,0 0,0-1,0 1,-1-1,0 0,1 0,-1 0,0 0,0-1,0 1,0-1,0 0,0 0,0 0,0-1,0 0,0 0,-1 0,1 0,0 0,0-1,-4-1,-14 2,-230 22,179-22,60 0</inkml:trace>
  <inkml:trace contextRef="#ctx0" brushRef="#br0" timeOffset="28016.886">7426 2483,'4'1,"0"1,0 0,0 0,0 0,0 1,0-1,0 1,-1 0,1 0,-1 0,0 0,0 1,0-1,0 1,-1 0,1 1,5 6,122 139,-113-129,-1 1,-1 1,-1 0,-1 1,-1 1,1 5,40 74,177 210,-111-99,-14-98,-62-76,11 17,-3 2,34 53,-67-91,0-2,2 0,0-1,1-1,1 0,4 0,59 50,-34-19,73 55,-80-79,-8-5,-1 1,0 1,-2 2,0 1,21 23,-48-41,1-1,0 1,1-2,-1 1,1-1,0 0,1 0,-1-1,7 2,108 71,36 24,192 86,-176-91,-108-67,-17-5,0-3,2-2,1-2,22 3,99 24,77 7,-126-20,-9-20,-85-11,1 2,-1 1,1 1,-1 2,-1 1,1 1,-1 2,18 9,96 36,-19-31,84 39,-152-45,-38-10,1-2,0 0,0-1,1-1,-1-1,1-1,4 0,36-6,-60 3,-1 0,0-1,1 1,-1 0,0-1,0 1,0 0,0-1,0 1,0 0,0-1,0 1,0-1,-1 1,1 0,0 0,-1-1,0 1,1 0,-1 0,0-1,1 1,-1 0,0 0,0 0,0 0,0 0,0 0,0 0,0 0,0 1,0-1,-1 0,1 1,-1-2,-139-110,63 56,95 82,156 141,-78-54,-95-112,1 0,0 0,-1 0,1 0,0 0,-1 0,1 0,-1 1,0-1,1 0,-1 0,0 0,0 1,0-1,0 0,0 0,0 0,0 1,0-1,0 0,-1 0,1 0,0 1,-1-1,1 0,-1 0,1 0,-1 0,0 0,1 0,-1 0,0 0,0 0,1 0,-1-1,0 1,0 0,-1 0,-50 21,16-8,-88 41,61-30,55-23</inkml:trace>
  <inkml:trace contextRef="#ctx0" brushRef="#br0" timeOffset="32425.395">6121 4076,'1'0,"0"-1,0 0,0 0,0 0,0 1,1-1,-1 0,0 1,0-1,0 1,1 0,-1-1,0 1,1 0,-1 0,0-1,0 1,1 0,-1 0,0 1,1-1,-1 0,0 0,0 1,1-1,-1 0,0 1,0 0,0-1,1 1,9 4,-1 0,1 1,-1 0,0 1,-1-1,0 2,0 0,0 0,-1 0,-1 1,1 0,-1 1,-1 0,0 0,0 0,-1 1,1 1,10 28,-2 1,-2 0,8 43,-10-20,-3 1,-2 0,-4 0,-3 31,0 9,2 400,0-499,0 0,1 0,0 0,0-1,0 1,0 0,1 0,0-1,1 1,-1-1,1 1,0-1,0 0,0 0,1 0,0-1,0 1,0-1,5 3,99 55,-45-32,-63-29,1-1,-1 0,0 1,0-1,0 1,0-1,0 1,0-1,0 1,0-1,0 1,0-1,0 1,0-1,-1 1,1-1,0 1,0-1,0 0,0 1,-1-1,1 1,0-1,-1 0,1 1,0-1,-1 0,1 1,0-1,-1 0,1 1,-1-1,1 0,0 0,-1 1,1-1,-1 0,1 0,-1 0,1 0,-1 0,1 0,-1 0,1 0,-1 0,1 0,-1 0,1 0,0 0,-1 0,1 0,-1 0,1-1,-1 1,1 0,-1 0,1 0,0-1,-1 1,-11 3,1 5,0 0,0 0,0 1,1 1,1 0,0 0,0 1,1 0,0 0,1 1,0 0,-5 13,-6 8,10-18,1 1,1 0,0 0,2 1,0 0,0-1,2 1,-1 10,-3 19,-20 108,15-40,2 82,8-185,1-7,0 0,-1 0,1 0,-1 0,0 0,0 0,0 0,0-1,-1 1,0 0,1-1,-1 1,-1-1,1 0,0 0,-3 2,-136 102,130-99,-1-1,1 0,-1-1,0 0,-1-1,1 0,-1-1,0 0,0-1,-13 1,-20 7,-74 29,115-38</inkml:trace>
  <inkml:trace contextRef="#ctx0" brushRef="#br0" timeOffset="35589.89">6525 5588,'24'-7,"114"48,290 132,-386-153,-1 2,0 2,-2 1,21 20,192 166,180 45,-386-228,1-2,2-2,0-2,1-3,2-1,1-3,27 6,0 3,-1 3,14 11,38 31,105 23,171 57,-21-11,36 31,-157-63,98 4,-190-54,-109-32,2-3,1-3,0-3,35 2,52 24,-105-24,336 122,-251-96,-133-43,0 1,0-1,0 0,0 1,0-1,0 0,0 0,0 0,0 0,0 0,-1 0,1 0,0 0,0 0,0 0,0 0,0 0,0-1,0 1,0-1,0 1,0 0,-1-1,1 1,0-1,0 0,-1 1,1-1,0 0,-1 1,1-1,0 0,-1 0,1 1,-1-1,0 0,1 0,-1 0,1 0,-1 0,0 0,0 0,0 1,0-1,1 0,-1 0,0 0,0 0,-1 0,1 0,0 0,0 0,0 0,-1 0,1 0,0 0,-1 1,1-1,-1 0,0 0,-26-57,-48-70,44 75,88 137,27 17,-72-85,23 38,-35-52,1 0,-1-1,0 1,0 0,0-1,0 1,0 0,0 0,0-1,-1 1,1 0,0-1,-1 1,0 0,1-1,-1 1,0-1,0 1,0-1,0 1,0-1,0 1,0-1,0 0,-1 0,1 0,0 0,-1 0,1 0,-1 0,1 0,-1 0,1-1,-1 1,-1 0,-110 28,-95 40,63 4,89-53,36-16</inkml:trace>
  <inkml:trace contextRef="#ctx0" brushRef="#br0" timeOffset="39662.119">6052 7528,'1'-1,"0"1,0-1,0 0,0 1,1-1,-1 1,0-1,0 1,1-1,-1 1,0 0,0 0,1 0,-1-1,0 1,1 1,-1-1,0 0,1 0,-1 0,0 1,0-1,1 1,-1-1,0 1,0-1,0 1,0 0,1-1,-1 1,0 0,0 0,17 9,-1 1,-1 0,0 2,0 0,-1 0,-1 2,-1-1,0 2,9 14,-10-15,10 12,-2 2,-1 1,-2 0,8 18,-20-33,0 0,-1 1,-1-1,0 1,-1 0,-1 0,-1-1,0 1,0 0,-3 10,-37 67,22-61,-83 132,95-150,1 0,1 1,0-1,1 1,1 0,0 0,1 0,0 0,1 1,2 6,-2 4,0-23,0 0,0 0,1 0,-1-1,1 1,-1 0,1 0,0 0,0 0,0-1,0 1,1-1,-1 1,1-1,0 1,-1-1,1 0,0 0,0 0,1 0,-1 0,0 0,1 0,-1-1,1 1,-1-1,1 0,-1 0,1 0,0 0,0 0,1 0,-3-1,-1 0,1 0,0 0,-1 0,1 0,0 0,-1 0,1 0,0 1,-1-1,1 0,-1 1,1-1,0 0,-1 1,1-1,-1 1,1-1,-1 1,1-1,-1 1,0-1,1 1,-1-1,0 1,1-1,-1 1,0 0,0-1,1 1,-1 0,0-1,0 1,0 0,0-1,0 1,0 0,0-1,0 1,0 0,0-1,0 1,-1 0,1-1,0 1,0 0,-1-1,1 1,0-1,-1 1,1-1,-29 34,16-20,6-5,0 0,0 1,1-1,1 1,0 1,0-1,1 1,0-1,1 1,0 0,1 1,0-1,1 0,0 1,0 1,-18 82,17-87,-1 10,-1-1,0 0,-1 0,-1 0,-1-1,0 0,-4 6,-58 71,53-74,1 1,1 1,1 0,0 1,2 0,0 2,-40 71,-42 30,74-102,-26 13,24-29,0-1,0 0,-1-1,0-2,0 0,-3-1,-616-2,733 0,-70 0</inkml:trace>
  <inkml:trace contextRef="#ctx0" brushRef="#br0" timeOffset="43752.889">6260 8602,'26'2,"-1"2,1 0,-1 2,1 1,-2 1,1 1,-1 1,17 11,55 19,-35-20,1-4,1-2,35 1,-4 1,125 24,-160-37,0 3,0 3,26 8,346 107,-241-84,-18 16,-124-40,-13-2,1-2,0-2,0-1,1-2,1-1,31 0,-42-5,0 2,0 1,0 1,0 2,8 3,30 7,244 64,-253-67,1-3,0-2,0-3,1-2,50-4,-88 2,-1 0,1 1,-1 1,0 1,-1 1,19 8,12 2,62 15,2-5,2-5,112 13,-167-30,1 3,-1 3,0 2,-1 3,33 14,-13-6,1-4,0-3,17-1,47 8,90 18,64-5,-120 5,-85-15,-22-4,-70-22,-1 1,0-1,1 0,-1 0,0 1,1-1,-1 0,1 0,-1 0,1 0,-1 0,0 0,1 1,-1-1,1 0,-1 0,1 0,-1 0,1 0,-1-1,0 1,1 0,-1 0,1 0,-1 0,1 0,-1-1,0 1,1 0,-1 0,0-1,1 1,-1 0,0 0,1-1,-1 1,0 0,1-1,-1 1,0-1,0 1,0 0,1-1,-1 1,0-1,0 1,0-1,0 1,0 0,0-1,0 1,0-1,0 1,0-1,0 1,0-1,0 1,0 0,0-1,0 1,0-1,-1 1,1-1,0 1,0 0,-1-1,-16-25,-88-56,-21-8,126 90,0 0,0 0,0 0,1-1,-1 1,0 0,0 0,0 0,0-1,1 1,-1 0,0 0,0 0,0-1,0 1,0 0,0 0,0-1,1 1,-1 0,0 0,0-1,0 1,0 0,0 0,0-1,0 1,0 0,0 0,-1-1,1 1,0 0,0 0,0-1,0 1,0 0,0 0,0 0,-1-1,1 1,0 0,0 0,0 0,26 5,92 69,-9 8,-58-37,-50-44,0 0,0 1,-1-1,1 0,0 1,-1-1,1 1,-1-1,1 1,-1-1,0 1,0-1,0 1,1-1,-1 1,-1-1,1 1,0-1,0 1,-1-1,1 1,0-1,-1 1,0-1,1 1,-1-1,0 0,0 1,0-1,0 0,0 0,0 0,0 0,0 1,0-2,0 1,-1 0,1 0,0 0,-1 0,0 0,-65 24,60-24,-1 1,0 1,1-1,-1 1,1 0,0 1,0 0,0 0,0 0,1 1,0 0,-4 4,2 0,0 0,-1-1,1 0,-2-1,1 0,-1 0,0-1,0 0,-1 0,0-2,0 1,0-1,-4 0,-7 1,12-3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6:13.7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251 62 31,'-12'-13'10,"12"13"0,0 0 1,0 0-1,0 0 0,0 0-1,-12-6-1,12 6 0,0 0-2,0 0 0,0 0-2,0 0-1,0 0 0,0 0-1,0 0 1,0 0-2,0 0 1,0 0-1,0 0 0,0 0 0,12-9-1,-12 9 1,14-1-1,-14 1 1,16 0-1,-16 0 1,14 2 0,-14-2-1,15 4 1,-15-4 0,12 6-1,-12-6 0,0 0 1,18 8-1,-18-8 0,13 8 1,-13-8-1,15 12 1,-15-12 0,13 13 1,-13-13-1,12 13 0,-12-13 1,10 14-1,-10-14 0,5 12-1,-5-12 1,7 12 0,-7-12-1,8 13 1,-8-13-1,12 12 0,-12-12 1,13 11-1,-13-11 0,13 9 1,-13-9-1,0 0 0,15 19 0,-15-19 1,6 14-1,-6-14 0,1 22 0,-1-22 0,-3 21 0,0-9 0,3-12 0,-5 20-3,5-20-6,0 0-14,-3 15-7,3-15-2,-1-12 2</inkml:trace>
  <inkml:trace contextRef="#ctx0" brushRef="#br0" timeOffset="1015">210 6 28,'0'0'15,"0"0"-2,-15-4-2,15 4-1,0 0 0,0 0-3,-13-1 0,13 1 0,0 0-1,-12-2-1,12 2 0,-12 2-1,12-2 0,0 0 0,-16 5-1,16-5-2,-16 5 0,16-5 0,-19 4 0,7-1-1,0-2 0,0 2-1,-2 0-1,14-3-2,-25 8-4,25-8-5,-19 18-7,4-15-8,14 10 0,1-13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6:56.3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586 598 21,'0'0'3,"12"4"-1,-12-4 1,0 0 0,22 8 0,-22-8 1,17 4 1,-17-4 0,24 3-1,-11-3 0,3 1-1,1-1 0,0 0-1,3 2-1,-4-1 0,1 0-1,-2 2 1,-1-3 1,1 0-1,1 0 1,0-3 1,1 1-1,-1-2 0,1 1 0,0-1 1,2 3-1,-1 1-1,-1 0-1,1 2 0,-4 1 1,2 0-1,0 1 1,0-2-1,1 1 1,-5-3 0,5 0-1,-2 0 1,2-1 0,-1 1-1,0-2 1,0 2 0,-2 0-1,2 2 1,-3 0 0,0 1 0,1 0 0,-1-1 1,-1 2-1,1-1 0,2-2 1,-1 1 0,3-1 0,1-1 1,0 1 0,3-1 0,1 0-1,-1 0 1,0 2-1,-1 0-1,1 1-1,-1 1 1,-2 1-1,-2 1 0,1-1 0,-1 0 1,2-1 0,-3-1 0,4 0 0,-2-3 1,4 0-1,-1-2 1,3 2 0,-2-2 0,1 0-1,-2 0 0,0-1 0,0 2 0,0-1 0,0 0-1,0 0 1,-1 0 0,3-1-1,-1 0 1,0 1-1,-3-1 1,4 2 0,-4-1-1,-1 2 1,1-1 0,-1 2-1,-3 2 1,2 0 0,0 1-1,-1 0 0,2 1 1,-1-1-1,1 1 0,0-1 1,-2-1-1,3 0 1,0-5 0,-1 2 0,-1-2 0,2-1 1,1 0-1,-1 2 0,3 0 0,1 1-1,-3 2 0,3 1 1,-3 1-1,1 1 0,0-1 0,3 0 1,-2-2-1,-3-2 0,2-2 2,3 0-2,-3-2 1,0 1-1,1-1 0,-3 3 1,3 1-1,1 1 0,-3 2 1,3-1-1,-3 0 0,3-1 1,-1-1-1,0-1 1,-1-3-1,0-2 1,1 1 0,0 1-1,0 0 1,-1 1 0,1 1-1,-1 3 1,1 2-1,1 1 1,-3 0-1,5 0 1,-3-2-1,2 0 1,-2-2-1,3 0 1,-2-3 0,1 2-1,1-2 1,-2 0 0,-1 2 0,2 0-1,-1 1 1,2 1-1,-4-1 1,4 1 0,-3-1-1,0 0 1,1-2-1,-1-1 1,3-2 0,-1 1 0,1-3 0,0 3 0,-1-1-1,2 2 1,-1 0 0,1 2-1,-3 1 1,1 0-1,1-1 1,-1 1-1,3-2 0,0 1 1,0-2-1,4-1 1,-7 0-1,5 0 1,-1-1-1,4 1 1,-3-1-1,1-1 1,1 1-1,-1 1 1,1 0-1,1 3 0,-4-1 1,1 1-1,-1 1 0,2 0 0,-4-3 0,0 1 0,-1-2 1,0-2-1,0 1 0,-1 1 0,0-2 0,-2 2 0,-2 2 0,-1 0 0,1 2 0,-5 0 0,-1 2 0,-13-2 0,20 2 0,-20-2 0,18 2 0,-18-2 0,11 2 0,-11-2 0,0 0 0,15 4 0,-15-4 0,0 0 1,12 5-1,-12-5 0,0 0 0,12 6 0,-12-6 0,0 0 0,18 8 0,-18-8 0,0 0 0,16 7 0,-16-7 0,0 0 0,14 3 0,-14-3 1,0 0-1,0 0 0,0 0 0,0 0 0,0 0 1,0 0-1,0 0 0,0 0 0,0 0 0,0 0 0,5-12 0,-5 12 0,0 0 0,0 0 0,9-12 0,-9 12 0,0 0 0,0 0 0,0 0 0,11-11 0,-11 11 0,0 0 0,0 0 0,0 0 0,12-4 0,-12 4 0,0 0 0,0 0-1,0 0 1,0 0 0,0 0 0,0 0 0,0 0 0,0 0 0,0 0 0,0 0 0,13-4 0,-13 4 0,0 0 0,0 0 0,12-2 0,-12 2 0,0 0 0,0 0 0,13-1 0,-13 1 0,0 0 0,0 0 0,0 0 0,0 0 0,0 0 0,0 0 0,0 0 0,0 0 0,0 0 0,0 0 0,0 0 0,0 0 0,0 0 0,0 0 0,0 0 0,0 0 1,0 0-1,0 0 0,0 0 0,0 0 0,0 0 0,0 0 0,0 0 0,0 0 0,0 0 0,0 0 0,0 0 0,0 0 1,0 0-1,0 0 0,0 0 0,0 0 0,0 0 0,0 0 0,0 0 0,0 0 0,0 0 0,0 0 0,7-12 0,-7 12 0,0 0 0,0 0 0,0 0 0,0 0 0,0 0 0,0 0 0,13-12-1,-13 12 1,0 0 0,0 0 0,0 0 0,0 0 0,0 0 0,0 0 0,0 0 0,14-11 0,-14 11 0,0 0 0,7-17 0,-7 17 0,15-16-1,-15 16 2,10-21-2,-10 21 1,13-22 0,-13 22 0,22-18 0,-14 6 0,-1-2 0,3 1 0,0-4 0,-3-1 0,0 0 0,1-2 0,-7 0 0,4 0 0,0 2 1,1 0-1,-2 2 0,0-2 0,0 2 0,-3-1 0,4-1 0,-3-2 0,-1-2 0,0 2 0,1 0 0,-1 2 0,-2 2 0,3 1 0,-2 15-1,4-17 0,-4 17-1,0 0-2,0 0-4,-2-12-5,2 12-14,0 0-10,0 0 0,-14 9 2</inkml:trace>
  <inkml:trace contextRef="#ctx0" brushRef="#br0" timeOffset="6500">79 616 17,'0'0'3,"0"0"-1,0 0 0,0 0 0,0 0 0,0 0 1,0 0 0,0 0 2,0 0-1,0 0 1,0 0 1,0 0-1,0 0 1,0 0-1,0 0 1,0 0-1,0 0 1,-1-12 0,1 12-1,0 0 0,0 0 0,0 0-1,0 0-1,0 0 0,0 0 0,0 0-1,0 0-1,0 0 0,0 0 0,0 0 1,0 0-1,-5 14 1,5-14 0,-3 16 0,3-16 0,-4 23 0,1-8-1,1 1 0,-1 2 0,1 0 0,-1 2-1,0-3 0,1 2 0,0-1 1,0 1-1,0 1 0,0 0 0,0 0 0,0 3 0,0-2 1,1 2-1,-2-2 0,3-1 0,-1-1 0,0-2 0,-1 0 0,1-2 0,1-1 1,-1 0-1,-1 0 0,1 0 0,0 0 0,-1 1 0,2-2 0,-1 1 1,-2-1-1,3-1 0,0-12 1,-2 20-1,2-20 1,-3 16-1,3-16 0,0 0 0,0 13 0,0-13 0,0 0 0,0 0 0,0 0 1,0 0-1,0 0 0,0 0 0,0 0 0,0 0 0,0 12 0,0-12 1,0 0-1,0 0 0,0 0 0,0 0 0,0 0 1,0 0-1,0 0 1,12 10 0,-12-10-1,0 0 1,0 0 0,0 0 0,16 2 0,-16-2 0,0 0 0,16 2 0,-16-2 0,14 0-1,-14 0 1,16 0 0,-16 0-1,20-2 1,-20 2-1,23-2 0,-23 2 0,25-2 1,-13 2-1,2 0 1,1 2-1,-1-2 1,1 0-1,-2 0 2,2 0-1,-3-2 0,2 2-1,-2-1 1,-12 1-1,23 0 0,-23 0 0,22 1 0,-9 1 1,-1-1-1,2-1 1,-1 0-1,0 1 1,0-2-1,2 0 1,-2-1 0,2 2-1,-1-1 0,-2 1 0,3 0 0,-2 0 1,3 0-1,-2 1 0,1 1 1,0-2-1,0 0 1,3 0 1,2-3-1,1 3 1,-1-3-1,2 2 1,1-2-1,0 1 0,0 0 0,1 2 0,-3-1 0,0 1-1,0 0 1,-1 1-1,-1-1 0,1 0 1,-1 0-1,1-1 1,-1-2-1,1 2 1,-1-2 0,3 1-1,-2 0 1,-1 2 0,0 2-1,-2-1 0,0 2 0,2-1 1,-3 1-1,-2 0 0,2-2 1,0 0-1,0-1 1,3 2-1,-1-2 1,-1 1 0,2 0-1,1-1 0,0 2 1,-1-1-1,1-1 0,-1 0 1,-2 0-1,4 0 0,-1 1 0,0-1 1,-2 2-1,4-1 0,-3 0 0,4 2 1,-2 1-1,0-1 0,1-1 0,0 0 1,1-2-1,-1 0 1,2-4-1,-2 1 1,0 0-1,1 1 1,-1-1-1,-1 2 1,3 1-1,-1 1 0,1 2 0,-1 1 0,-1-2 1,2 1-1,0 0 0,1-2 0,-4 0 1,0 1-1,-2-2 0,3 0 1,-2 1-1,0-1 0,-1 1 0,1 2 0,-1 0 0,1-1 1,0 2-1,0-1 0,2 0 0,0-1 0,0 0 1,1-1-1,-1-2 0,2 1 0,0-2 0,-3 1 0,0 0 1,2 1-1,-3 1 0,1 0 0,-1 1 1,-2-1-1,1 0 0,-1-1 0,2 0 0,-1-1 0,-1-2 0,-2 2 1,4-2-1,-4 2 0,2 1 0,0 0 0,-1 1 0,-1 1 0,0 0 0,1 0 1,-3 0-1,3-2 0,-1 2 0,2-2 1,-1-2-1,3 1 1,-2 0-1,3-1 0,1 2 1,-1-1-1,0 0 1,3 1-1,-3-2 0,3 0 0,-2-1 1,2-1-1,-1 0 0,0 0 0,3-1 0,-3 1 0,-1 0 1,1 1-1,3 0 0,-3 1 0,1 0 0,0 1 0,-1 0 0,-2-1 0,4 1 0,-4 0 0,0-1 0,-1 0 0,0-1 1,4 2-1,-2-1 0,2 1 0,-1 0 1,1 1-1,2 1 0,2 0 1,1 2-1,-3 0 0,2-2 1,1 0-1,-2-1 0,5-1 1,1-2-1,-2-1 1,1-1-1,3 0 1,-1-1-1,2 1 1,1 0-1,-4 1 0,-1 0 1,1 1-1,-1 2 0,-3-1 0,-1 1 0,-1 0 1,2-1-1,-3 0 0,3-2 0,-1 0 0,-2 1 0,0 0 0,1 2 0,-3 1 0,-2 1 1,5 3-1,-3 0 0,-2 2 0,1-1 0,-2 0 0,-1-1 0,0-1 0,-1-3 0,1 1 1,-1-2-1,1 1 0,-3 0 0,0-1 0,2 1 0,2 0 0,-3 0 0,1 0 0,-3 1 0,4-1 0,-1 0 0,5-1 0,-4-1 1,1 1-1,-2-3 0,2 1 0,-2-1 0,-1 2 0,-1-1 0,1 2 0,-1-1 0,-1 2 0,1 2 0,0-1 0,-1 0 0,0-1 0,-2 2 0,2-2 0,1-2 0,1 2 0,-1 0 0,-1 0 0,2 2 0,1-2 0,-1 1 0,0 0 0,-1 1 0,1-2 0,1 1 0,-2 0 0,3-1 0,-4 2 0,4-4 0,0 2 0,-3-1 0,1-2-1,3 1-2,-5-6-3,7 9-18,1-8-17,-8-2 1,-16 9-1,15-29 1</inkml:trace>
  <inkml:trace contextRef="#ctx0" brushRef="#br0" timeOffset="47173">5575 1202 24,'-2'-15'8,"2"15"-3,0 0-2,0 0-2,0 0-1,0 0-1,0 0 1,0 0-1,0 0 0,0 0 0,0 0 1,0 0 0,0 0 0,0 0 1,0 0 1,0 0 1,0 0 1,0 0 0,0 0 0,0 0 1,0 0-1,15 12-1,-15-12 0,13 4 0,-13-4 0,21 6-1,-9-4 1,-12-2 1,28 6-1,-9-6 1,1 0 1,1-2-1,4 1 1,-3-3-1,2 3 1,0-2-1,0 2-1,-4-1-1,2 2 0,-1-1 0,-1 0-1,1-2 0,2 0 0,-1 1-1,2-2 1,3 0 0,3 1 0,-2-2 1,4 1 1,-2-2-1,5 2 1,-4-2 0,5 3 0,-5-2-1,0 2 0,4-1 0,-3 3-1,2-2 0,-1 0-1,3-1 1,2 0-1,2-1 1,-2 0-1,1-2 0,0 2 1,-1-2-1,1 3 1,-4 0 0,-2 1 0,-1 2 0,2 0 0,-4 1 0,4 0 0,-3-2-1,1 1 2,1 0-2,3-2 1,-2 0 0,-1 2-1,5 0 1,1 1-1,1 0 1,-2 2-1,5 2 0,-2 0 1,1 0 0,4 2-1,-3-4 1,-2 1 0,0-2 0,4 1 0,-1-1 0,-1-1 0,-2 1-1,2 2 0,-4 0 1,2 1-1,0 1 0,1 0 0,-7 2 0,5 1 1,-2-1-1,-1 1 0,2-2 0,-1 2 1,-1-2 0,2 2-1,-1-3 1,0 0 0,2 1-1,1-2 1,-4-2-1,3 2 1,-2-2-1,2-1 0,-1-1 1,-2 1-1,-3-2 1,2 0-1,-2-2 1,1 2-1,-4-2 0,1 0 0,-1 2 0,0 0 1,-3 1-1,-1 1-1,2 0 1,-1 2 1,1 1-1,-2 0 0,4 0 0,-2 0 0,4-1 0,0 1 0,0-2 0,2 1 1,-2-2-1,4 1 0,0-2 0,4-2 1,-1 0-1,2-1 0,1-1 1,-1 1-1,3 1 0,1 0 0,-3 1 1,-1 1-1,4 1 0,-1 2 0,-1-2 1,1 1-1,-3-1 0,2 0 1,-2-1-1,-1 0 0,0 0 1,1 2-1,-4-1 0,0 0 0,-1 3 0,0 0 0,-1 3 0,1-2 0,-2 2 0,3-2 0,3 2 1,3 0-1,-1-1 0,4 1 0,3 4 1,0-3-1,3 2 1,-2 2-1,-2-1 0,0 0 0,2-1 1,0 0-1,-4-5 0,1 0 0,-3-2 0,0 0 0,-1-3 0,-3 0 0,-2 0 0,-2-2 1,1 2-1,-4-1 0,-1 1 0,0 0 0,0 0 0,-2 0 0,-3 1 0,-5 1 0,1-1-1,-1 2 1,-7-1 0,-2 1 0,-2 0 0,-12-3 0,20 6 0,-20-6 0,17 6 0,-17-6 0,15 4 0,-15-4 0,0 0 0,18 4 0,-18-4 1,0 0-1,0 0 0,13-2 0,-13 2 0,0 0 0,16-4 0,-16 4 0,0 0 0,18-5 0,-18 5 0,11-3 0,-11 3 0,0 0 0,0 0 0,14-1 0,-14 1 0,0 0 0,0 0 0,13-3 0,-13 3 0,12-2 0,-12 2 0,12-2 0,-12 2 0,12-2 0,-12 2 0,0 0 0,14-3 0,-14 3 0,13-4 0,-13 4 0,16-3 0,-16 3 0,19-2 0,-19 2 0,16-3 0,-16 3 0,13-1 0,-13 1 0,0 0 0,0 0 0,12 0 0,-12 0 0,0 0 1,0 0-1,0 0 0,0 0 0,0 0 0,0 0 1,0 0-1,0 0 0,0 0 0,0 0 1,0 0 0,0 0-1,0 0 1,0 0 0,0 0-1,0 0 1,0 0-1,0 0 0,0 14 0,0-14 0,0 12 1,0-12-1,1 15 0,-1-15 1,2 20-1,-2-20 1,1 21-1,-1-21 1,1 23-1,1-10 1,-1 1-1,2-1 0,0 3 0,1-1 1,0 1-1,0 1 0,0 0 0,2 1 0,-2-2 0,0 2 0,0-2 0,0-1 1,0-1-1,0 0 0,-1 1 0,1-2 0,2 2 0,-2 0 0,0-2 0,1 4 0,0-2 0,1 1 0,-2-3 1,0 1-1,1-2 0,-5-12 0,8 20 0,-8-20 0,5 17 0,-5-17 0,5 15 0,-5-15 0,6 17 1,-6-17-1,4 17 0,-4-17 0,6 20 0,-6-20 0,7 19 0,-7-19 0,5 16 0,-5-16 0,5 13 0,-5-13 1,0 0-1,7 12 0,-7-12 0,0 0 0,7 13 0,-7-13 0,0 0 0,4 16 0,-4-16 0,2 12 0,-2-12 0,3 15 1,-3-15-1,7 15 0,-7-15 0,6 16 0,-1-4 0,1 0 0,-2 0 0,-4-12 0,12 22 1,-12-22-1,13 22-1,-13-22-2,14 22-5,-12-10-30,-2-12-2,4 15 2,-4-15-1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7:06.9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185 5 24,'0'0'22,"-18"-6"-2,18 6-3,-13 3-2,1-2-3,12-1-2,-19 3-2,19-3 0,-20 5-2,20-5 0,-17 3 0,17-3-1,-20 5-1,8-1-1,12-4 1,-21 11-3,21-11 0,-20 18 0,20-18-2,-12 23 1,11-10 0,1-1 0,3 0-1,3 1 1,2 0 0,4 1 1,1 0-1,2 3 0,2-1-1,0 1 1,1 0 0,-4 0 0,-1-1 0,-2-3 0,-4-1 0,-7-12 1,8 17 0,-8-17 0,0 0 1,-12 15 0,12-15 0,-19 1 0,7-2 0,0 1-1,-1-1 1,0-1-2,13 2 0,-21-2-2,21 2-4,-16-2-17,16 2-10,0 0-1,-10-14 0</inkml:trace>
  <inkml:trace contextRef="#ctx0" brushRef="#br0" timeOffset="547">366 89 45,'-7'13'24,"6"10"-8,-1 0-3,2 7-2,2 1-3,-4 0-4,5-1-2,0-4 0,1 0 0,-2-5 0,-2-2 0,2-5 0,-2-1 1,0-13 1,0 12 0,0-12 0,0 0 1,0 0-1,0 0 1,-11-17-1,11 2 1,-3-5-2,2-1-1,0-7-1,5-3-1,0-4 1,4 0-2,0-1 1,4 3 0,3 1 0,1 5 0,3 1 0,-3 9-1,0 4 0,-2 7 1,2 4-1,-4 7 1,-3 9-1,-5 3 1,0 5 0,-5 5 0,-2 0 0,-1 0 0,-4 1 1,-1-6 0,-1-2-1,3-4 2,7-16-1,-15 13 0,15-13 1,0 0-1,-17-9 1,17 9-1,-8-14 1,8 14-1,-10-13 0,10 13-1,0 0 0,0 0 0,-12-9 0,12 9 0,0 0-1,0 0 1,6 12-1,-6-12 1,0 0-1,19 16 1,-19-16 1,21 12-1,-6-6 0,1-3 0,2 0 0,5-1 0,-1-2 1,1-2-1,1-2 0,1-2 1,0 0-1,-4-4 1,-1 0-1,-3-2 1,-1-3-1,1 2 0,-6 1 1,-4 0-1,-7 12 1,10-15-1,-10 15 0,0 0 0,0 0 0,-1 17 0,-2-5 0,5 2 0,-4 1 0,1 2 0,2-3 0,5-2 1,-6-12-1,15 11 1,-1-14 0,2-2-1,2-7 1,2-2 0,-1-5-1,-2 2 1,-3-3 1,1 6-1,-10 0 0,-5 14 1,-2-16-1,2 16 0,-27 2 0,9 4 0,-2 2-1,-2 3 0,5-1 0,3 1 0,2-2-1,12-9 1,-10 16 0,10-16 0,12 9 0,-12-9 0,22 10 0,-11-6 0,7 1 0,0 0 0,3 0 0,1-1 0,-1 0 0,1-2 0,1 0 0,-4-3-1,3 0 0,-2-3-2,1 0-2,-8-8-6,9 7-15,-4-2-9,-7-8-1,6 6 0</inkml:trace>
  <inkml:trace contextRef="#ctx0" brushRef="#br0" timeOffset="1765">1397 5 43,'0'0'28,"-15"-2"3,15 2-10,-22 4-6,0-4-4,5 9-2,-7-2-2,6 6 1,-5-1-3,5 5-1,-3-1-1,5 4-1,0 0-1,2 1-1,3-1 1,4-2-1,4 1 0,2-1 1,2-1-1,3 1 0,3-4 0,1-1 0,2-1 0,4-1 1,2-5-1,2 0 1,5-6-1,3-3 1,3-2-1,4-3 0,6-3 1,-6-1-1,2-1 1,-1 1-1,-4-2 0,1-2 1,-5-4-1,-2 2 0,-8-2 1,3 0 0,-6 0 0,-5 0 0,-3 2 0,-3 3 0,-5 2 0,3 13 0,-15-14 0,2 12-1,-4 5 1,1 3-1,-4 6 0,0 4 1,-1 4-2,2 2 2,2 1-1,4 1 0,5-1 0,4 1 0,5-1 0,5-2 0,4-3 0,5-2 0,3-1 0,2-6 0,3-6 1,1-3-1,0-8 0,2-3 0,-1-6 1,-2 0-1,-1-3 0,-1 0 0,-1 0 0,-2 3 0,-1 4 0,-5 2 0,1 7 0,-13 4 0,20-1 0,-20 1 0,17 16 0,-10-4 0,-2 1 0,3 3 1,-5 0 0,1 0-1,-3-2 1,0-2 0,-1-12-1,3 21 1,-3-21-1,0 0 1,0 0-1,12 8 0,-12-8 1,16-15 0,-7 4-1,4-3 1,1-5 0,0-4 0,-5-2 0,2 0 0,-4 1 0,-1 3 0,-2 1-1,0 7 0,-4 13 0,0 0 0,0 0-1,19 7 0,-7 8-2,0-1 0,6 3-4,-3-9-10,5 1-22,6-1 2,-5-13-1,7-5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7:36.2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438 42 27,'0'0'5,"0"0"-1,0 0 1,0 0-2,0 0 1,0 0-1,0 0 1,-12-4 0,12 4 1,0 0 0,0 0 0,0 0 0,-12-2 1,12 2-2,0 0 0,0 0 0,-13-4-1,13 4 0,0 0 0,-13-4-1,13 4 1,0 0-1,-12-3 0,12 3 0,0 0-1,-14-3 0,14 3 0,0 0 0,-12 0-1,12 0 1,0 0 0,-14-1 0,14 1 0,0 0 1,-13 0-1,13 0 0,0 0 1,-16-4-1,16 4 0,-12-3 0,12 3-1,-14-2 0,14 2 1,-17-4-1,17 4 1,-18-3 0,18 3-1,-16-3 1,16 3 0,-11-1-1,11 1 0,0 0 1,0 0-2,-12-1 1,12 1 0,0 0 0,0 0-1,0 0 1,0 0-1,0 0 0,0 0 0,0 0 0,0 0 0,0 0 0,0 0 0,0 0 1,0 0-1,-6 14 1,6-14 0,0 0 0,0 0 0,2 14 0,-2-14 1,0 0-1,0 0 0,-2 13 0,2-13 0,0 0 0,2 16 1,-2-16-1,0 15 0,0-15 1,2 16-1,-2-16 1,-1 16-1,1-16 0,-1 13 0,1-13 0,0 0 1,-2 16-1,2-16 0,0 12 0,0-12 0,-1 12 0,1-12 0,-3 12 0,3-12 0,-1 13 0,1-13 0,0 0 0,-3 15 0,3-15 0,0 0 0,-4 14 0,4-14 0,0 0 0,0 15 0,0-15 0,0 0 0,-2 13 0,2-13 0,0 0 0,-2 12 0,2-12 0,0 0 0,-2 12 0,2-12 0,0 0 0,-2 12 0,2-12 0,0 0 0,-1 14 0,1-14 0,0 0 0,-3 14 0,3-14 0,0 0 0,-2 15 0,2-15 0,0 0 0,0 0 0,1 15 0,-1-15 0,0 0 0,0 0 0,-1 14 0,1-14 0,0 0 1,1 12-1,-1-12 0,0 0 0,-3 12 0,3-12 0,0 0 0,0 14 0,0-14 0,0 0 0,-2 12 0,2-12 0,0 0 0,0 0 0,0 0 0,0 12 0,0-12 0,0 0 1,0 0-1,0 0 0,0 0 0,-3 12 0,3-12 0,0 0 0,0 0 0,-1 13 0,1-13 0,0 0 0,-1 12 0,1-12 0,0 0 0,-4 12 0,4-12 0,0 0 0,0 0 0,0 0 0,0 0 0,0 0 0,0 0 1,-6 13-1,6-13 0,0 0 0,0 0 0,0 0 0,-4 15 1,4-15-1,0 0 0,0 0 0,0 0 0,-4 12 0,4-12 1,0 0-1,0 0 0,0 0 0,0 0 0,0 0 0,0 0 0,-8 12 0,8-12 0,0 0-1,0 0 1,0 0 0,0 0 1,-2 13-1,2-13 0,0 0 0,0 0 0,0 0-1,0 0 1,-4 13 0,4-13 0,0 0 0,0 0 0,0 12 0,0-12 0,0 0 0,0 0 0,0 0 0,0 0 0,0 0 1,-2 14-1,2-14 0,0 0 0,0 0-1,0 0 1,-1 14 0,1-14 0,0 0 0,0 14 0,0-14 0,0 0 0,1 12 0,-1-12 0,0 0 1,0 0-1,0 0 0,-1 12 0,1-12 0,0 0 0,0 0 0,-5 13 0,5-13 1,0 0-1,0 0 0,-7 15 0,7-15 1,0 0-1,-5 13 1,5-13-1,0 0 1,-4 15-1,4-15 0,0 0 1,-5 16-1,5-16 0,0 0 0,-3 12 0,3-12 0,0 0 0,0 0 1,-4 12-1,4-12 0,0 0 0,0 0 0,-4 11 1,4-11-1,0 0 0,0 0 0,0 0 0,-5 12 0,5-12 0,0 0 0,0 0 0,0 0 0,-4 12 0,4-12 0,0 0 0,0 0 0,0 0 0,-4 14 1,4-14-1,0 0 0,0 0 1,0 0-1,0 0 1,0 0-1,0 0 1,0 0-1,0 0-2,0 0-5,0 0-11,0 0-11,0 0 0,16-3 0</inkml:trace>
  <inkml:trace contextRef="#ctx0" brushRef="#br0" timeOffset="3641">32 603 28,'0'0'10,"0"0"-1,0 0 0,0 0-1,0 0-1,0 0 0,0 0 0,0 0-2,0 0-2,0 0 0,0 0-1,0 0 1,0 0-1,0 0 0,-5 13 0,5-13 1,-2 16 0,2-16 0,-2 22 0,-1-9 0,0-1-1,1 1 0,-1 1-1,2-1 0,-3-1-1,1 0 1,3-12-1,-3 18 0,3-18 0,-1 14 1,1-14-1,0 0 0,1 12 0,-1-12 0,0 0 1,0 0-1,2 12 0,-2-12 0,0 0 0,0 12 0,0-12 0,0 12 0,0-12 0,0 0 0,4 16 0,-4-16 0,0 0 0,0 0 0,0 0 0,0 0 1,13 10-1,-13-10 1,0 0 0,18-4 0,-18 4 0,19-5 0,-19 5 0,22-8 0,-10 3 1,3-1-1,0 1 0,-1 0 1,-1-1-2,3 1 1,0 0 0,1-1-1,1 0 1,-4 0-1,1 0 0,-1-1 0,-2 2 1,0-1-1,-12 6 1,15-9-1,-15 9 0,12-7 0,-12 7 1,0 0-1,13-9 0,-13 9 1,0 0-1,12-8 1,-12 8-1,0 0 1,0 0 0,0 0-1,0 0 0,0 0 0,0 0-2,0 0-1,-15 16-2,15-16-3,-13 7-11,13-7-10,-16 5-1,16-5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6:04.8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35 233 20,'0'0'6,"0"0"-1,0 0 0,0 0-2,0 0 0,0 0 0,0 0-1,0 0 1,0 0-1,-12 5-1,12-5 1,0 0 0,0 0 0,0 0 1,0 0-1,0 0 2,0 0-1,-14 3 1,14-3 0,0 0 0,0 0 1,0 0-2,0 0-1,0 0 0,-12-3 0,12 3 1,0 0 0,0 0 1,0 0 0,0 0 0,0 0-1,0 0 0,0 0 0,0 0-2,0 0 1,-2-14-1,2 14 1,0 0 0,0-14 0,0 14 0,0 0-1,2-14 1,-2 14 0,0 0-2,4-16 1,-4 16-1,6-12 0,-6 12 0,0 0 0,10-15 0,-10 15 1,0 0-1,14-17 1,-14 17-1,10-12 0,-10 12 1,15-16-1,-15 16 0,14-14 0,-14 14 0,12-10 0,-12 10 0,0 0 0,16-12 0,-16 12 0,12-5 0,-12 5 0,13-5 1,-13 5-1,14-5 0,-14 5 0,14-7 1,-14 7-1,15-5 1,-15 5 0,13-4 0,-13 4-1,16-4 1,-16 4-1,17-4 1,-17 4-1,20-4 0,-8 1 0,-12 3 1,21-4-1,-9 3 0,-12 1 0,24-3 1,-12 2-1,1 1 1,0-2-1,-1 2 0,1 0 1,1 0-1,-1 0 1,-1 2-1,0-4 1,0 2-1,-12 0 0,21-1 1,-21 1-1,20-3 1,-20 3-1,20-4 0,-20 4 0,20-4 0,-20 4 0,18-1 0,-18 1 0,17 0 1,-17 0-1,16 1 0,-16-1 0,15 2 0,-15-2 1,17-2-1,-5 1 0,-12 1 1,24-2-1,-10 0 0,1 1 0,0 1 0,0 1 1,0 1-1,-15-2 1,25 5-1,-13-4 1,0 2-1,0-2 1,0 0-1,1-1 0,-1 2 1,1-2-1,1 0 2,0 1-2,1 0 0,-2 1 1,0 2-1,2-2 0,-1 1 1,4 1-1,-1 0 0,-1-1 0,-2 1 0,1 1 1,1-1-1,-3 1 0,2 0 1,-2-1-1,-13-4 1,24 8-1,-10-4 0,2-2 1,0 0-1,0-2 0,1 2 0,-1-1 0,4 2 1,-3-3-1,0 4 0,1-3 0,-2 4 1,1-2-1,1 1 0,-2-4 1,1 3-1,1-2 0,2-2 0,-2 1 1,1-2-1,1 2 1,-2 0-1,3 2 0,-1-1 1,0 0-1,0-1 1,1 0-1,-1-1 1,1 0-1,0-3 0,-1 1 0,0 0 0,0 1 1,-1 0-1,0 1 0,0 2 0,-3-2 1,2 4-1,0-3 0,0 1 0,1 0 0,-1 1 1,0-2-1,-3 1 0,5-1 0,-1-1 0,1 1 0,0-2 1,1 2-1,1-4 0,4 3 0,-3-3 0,0 3 0,-1-3 1,0 4-1,-1-2 0,-1 1 0,-3 1 0,1 1 0,0 1 0,-1-2 1,1 0-1,1-3 0,1 2 0,1-3 0,3 0 1,-2-2-1,1 4 0,1-2 0,0 4 1,0-1-1,1 2 0,-5 1 0,3 1 1,1 1-1,1-1 0,-1-1 0,1 0 1,3-2-1,0 1 0,1-1 0,-1 1 1,0-1-1,1 2 0,-1-1 0,1 0 0,-1 2 1,0-2-1,-2 1 0,2-1 0,-1 0 0,-1 2 0,1-4 1,-2 2-1,0-1 0,0 1 0,2-2 1,2 2-1,-3 1 0,3-4 0,-1 5 0,0-4 1,1 3-1,-1-2 1,-3 0-1,2 2 0,1-2 1,-2 1-1,4-1 1,0 1-1,0-2 1,1 0-1,0-1 0,3 0 0,-3-1 1,4-1-1,-5 1 0,2 2 1,0 1-1,2 1 0,-1 1 0,-1 2 1,0-3-1,4 2 0,-3-2 0,3 2 0,1-3 0,-3 0 0,3 0 1,-1-2-1,1 2 0,-5 0 0,5-1 1,-2 1-1,-1 0 0,3 1 0,-2 1 1,3 0-1,-1-2 0,4 2 0,-2-1 0,-2-1 0,1-1 1,-1-1-1,0 2 0,-4-1 0,-1 1 0,-1-1 0,5 2 0,-2-2 0,-1 2 1,3-1-1,-3 1 0,4 1 0,3-4 0,0 4 1,-3-1-1,4 0 0,-1-1 0,2 2 1,3-4-1,-1 1 0,-1 4 0,4-3 1,-2-3-1,-1 4 0,1-3 1,1 4-1,-4-3 1,2 2-1,-3-2 1,3 1-1,-2 1 0,2-2 0,1 2 1,0-2-1,0 2 0,6-1 1,-2 0-1,0 3 0,4-3 0,-3 1 1,0 2-1,2 0 0,-3-1 0,0 2 1,1-1-1,3-1 0,-2 4 1,2-2-1,-2 1 0,4 0 1,-1 1-1,3 0 1,0 2-1,-1 1 1,-1-1-1,1 2 1,1-2-1,-3 0 1,3 0-1,0-3 0,-2 0 1,-2-1-1,4-1 0,-1-1 0,0 0 0,2 0 1,-1 0-1,4-1 0,-1-1 0,2-1 0,-1-1 1,-2-2-1,1-2 0,3-1 0,-2-2 0,-2-2 1,1 1-1,0-1 0,-1-1 0,3 3 0,1-2 0,-2 3 0,0-1 0,0 2 0,0 2 0,0 1 1,-1 0-1,0 2 0,-3 0 0,-1 1 0,-1 1 0,0 0 0,-1 0 0,2 1 0,-3 2 0,0 0 0,2-1 0,1 5 0,0-2 0,-1 2 1,-2 1-1,0-2 0,-1 2 0,2 0 0,-2 3 0,0-2 0,-1 0 0,0 1 0,2-1 0,-2-1 0,0 0 0,0-2 0,1 1 0,1 0 0,-1-2 0,1 2 0,-3-1 0,0 0 1,2-1-1,0 0 0,-2-1 0,-1 0 0,1-1 0,2-1 0,0-2 0,0 2 0,2-1 0,-5-1 0,1 1 0,2 1 1,-3-1-1,0 0 0,-1 1 0,-1-1 0,-3-1 0,1 1 0,1-1 0,-3 0 0,-2 0 0,-3 2 0,1-1 0,-2 0 0,0 1 0,1-1 0,-2 0 0,0 1 0,4-2 0,-3 0 0,3-2 0,-3 1 0,1 1 0,-2 0 0,-3 0 0,-1 1 0,-4 1 0,-2-1 0,-2 0 0,0 1 0,-4-1 0,0 0 0,-2-1 0,-1-1 0,1 1 0,0-1 0,-2-1 0,-1 2 0,-2-1 0,0 0 0,-1 1 0,0-2 0,3 2 0,-1-1 0,-1 1 0,2 0 0,1 1 0,-3-1 0,0 2 0,2-1 0,-15-1-1,21 5 1,-21-5 0,19 7 1,-19-7-2,16 8 1,-16-8 0,15 9 0,-15-9 0,15 9 0,-15-9 0,12 11 0,-12-11 0,12 13 0,-12-13 0,11 14 0,-11-14 0,9 15 0,-9-15 0,12 18 0,-12-18 0,8 17 0,-8-17 0,8 17 0,-8-17 0,9 17 0,-9-17 0,8 20 0,-4-8 0,1 1 0,-1 1 0,0 0 0,1 2 0,1-1 0,-2 2 0,0-4-1,0 2 1,-3-1 0,2 2 0,-1 0 0,2 0 0,-1 3 0,1-1 0,0 1 0,0 2 0,-2 2 0,4-1 0,-1 2 0,-4 0 0,2 0 0,-2 1 0,1 1 0,-1 2 0,-2 1 0,-1 2 0,0-2 0,-1 1 0,-1 2 0,-1 0 0,1-1 0,-3-2 0,3 0 1,-1-1-2,2 0 2,1 2-1,-1-1 0,0-1 1,2 1-2,1 0 2,0 1-1,1-3 0,-1 4 0,0-3 0,0 4 0,3 1 0,-2 4 0,1 0 0,2 4 0,-3 1 0,2 3 0,0 1 0,3-1 0,-4-2 0,2-2 0,4 2 0,-2-3 0,2 1 1,-2-2-1,2 0 0,0-1 0,1 1 1,1-1-1,-4 2 1,5 0-1,-6-2-1,3 2 2,-3 0-2,-1 2 2,0 1-1,0 0 0,0 1 0,-2-2 0,0 1 0,2-3 0,-2 2 0,2-3 0,-2-2 0,-2 2 0,2-1 0,-2 0 0,0 0 0,0 1 0,0-2 0,0 1 0,-2-1 0,2-1 0,-1 0 0,0 1 0,-2 0 0,2 0 0,-3 2 0,0-1 0,1 1 0,2 1 1,1-2-2,-4-1 2,4 2-2,0-1 2,-3-1-1,0 2 0,1 0 0,-2 0 0,-1 0 0,2 3 0,-2-3 0,1 2 0,-2 2 0,4-2-1,-4 3 1,1-1 0,-2 2 0,1 3 0,-1 0 0,-3 2 1,3-1-2,2 0 2,1-1-1,0-2 0,2 1 0,1-3-1,0-3 1,2-2 0,-2 1 0,1 0 0,-3 0 0,3 1 0,-1-3 0,2 3 0,0 2 0,1-2 0,0-1 0,2 1 0,0-1-1,2-2 2,-2-2-1,0 0 0,-2-2 0,1 0 0,-2 1 0,-1-2 0,3-1 0,-1 1 1,-2-1-1,3-2-1,0-2 2,1-1-2,-2-2 1,5-1 0,-4-2 0,1-1 0,1-2 0,-1 0 0,3-1 0,-5-2 0,4 0 0,-3-1 0,-1-1 0,0-1 0,-3 1 0,1-2 0,0-12 0,-5 22 1,5-22-1,-9 21 0,9-21 0,-10 18 0,10-18 0,-10 11 0,10-11-1,0 0-3,-11 15-8,11-15-28,-14-3-1,14 3 2,-11-21-2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8:52.2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2038 113 50,'0'0'31,"-8"-13"-3,8 13-5,0 0-4,-18-19-4,18 19-3,0 0-3,0 0-4,0 0-1,-8 19-2,8-19-1,2 21 0,4-9-1,-2 4 1,1-2-1,2 2 1,-1-3 0,2 3 1,-1-2-2,0 1 1,-2-2 0,3 2 0,-2-3 0,1 3-1,0-3 0,-2 0 0,-5-12 1,12 20-1,-12-20 0,10 19 0,-10-19 0,10 17 1,-10-17-1,8 16 0,-8-16 0,8 18 0,-8-18 0,8 16 1,-8-16-2,0 0 1,8 13 0,-8-13 1,0 0-1,0 0 0,0 0 0,0 0 0,0 0 1,11 11-1,-11-11 1,0 0-1,0 0 1,0 0 0,15-13-1,-15 13 1,15-14-1,-15 14 1,18-16-1,-18 16 1,23-19-1,-11 10 1,-12 9-1,22-22 1,-11 10 0,1 2 0,-3-4 0,-1 2 0,1 0 0,0-1 0,1-2 0,0 3-1,0-2 1,0 2 0,-10 12-1,17-19 1,-17 19-1,14-12 0,-14 12 0,0 0-1,12-1-1,-12 1-1,0 0-1,0 0-3,0 0-5,0 0-14,0 0-13,0 0 1,-11-12-1,11 12 3</inkml:trace>
  <inkml:trace contextRef="#ctx0" brushRef="#br0" timeOffset="1641">948 153 40,'0'0'19,"2"-12"1,-2 12-2,0 0-2,0 0-2,0 0-3,0 0-2,0 0-2,0 0-2,0 0-2,0 0 0,4 19-1,-4-19 1,-4 23-1,0-11 0,4 5 0,-4 1-1,3 1 1,-3 1-1,3 0 0,-1 0 0,0 2 0,2-1-1,0 2 0,-2 2 1,1 1-1,1-2 1,-3-1-1,2-3 0,2 0 0,-3-2 0,0-5 1,2-13-1,-1 15 0,1-15-1,0 0 1,4 13 0,-4-13 0,0 0 0,13 10-1,-13-10 2,15 5-1,-15-5 0,17 3 0,-17-3 0,17-3 0,-17 3 1,20-7-1,-8 5 0,-12 2 0,24-10-2,-24 10-4,24-9-11,-12 10-16,-12-1 0,17-9-2,-17 9 2</inkml:trace>
  <inkml:trace contextRef="#ctx0" brushRef="#br0" timeOffset="2282">793 419 11,'0'0'24,"0"0"1,0 0-6,0 0-4,0 0-1,0 0-3,0 0-1,12-13-3,-1 13-1,1-4-1,8 5 0,-1-5-2,9 3 0,-3-3 0,3 1-1,-1-1-1,-1 0-4,0 5-3,-6-3-7,1-1-11,2 11-7,-23-8-1,28 9 0</inkml:trace>
  <inkml:trace contextRef="#ctx0" brushRef="#br0" timeOffset="2625">1241 367 31,'14'8'25,"-14"-8"2,0 0-7,-7 16-8,7-16-2,-3 28 0,-3-13-2,6 8-1,-5-4 0,5 3 0,-4-3-1,7 4-2,-5-7 0,4 2-2,-1-4-1,3 0 0,-4-14 0,8 21-2,-8-21 2,9 14-1,-9-14 1,0 0 0,15 8 0,-15-8 0,14-8 0,-14 8 0,16-19 1,-5 5 0,-2-2 0,3 2 0,-4-5 0,1 1 1,-4 1-2,1 2 2,-6 0-2,-2 3 0,2 12 0,-17-19-1,4 15-1,-4 2-2,1 7-1,-7-6-3,11 13-7,-7-7-15,4-2-7,15-3-1,0 0 3</inkml:trace>
  <inkml:trace contextRef="#ctx0" brushRef="#br0" timeOffset="3094">1347 223 27,'0'0'28,"0"0"2,0 0 0,7-12-13,-7 12-4,0 0-1,0 0-3,0 0-1,0 0-2,0 0-1,0 0-2,0 0 0,0 0-1,0 0-1,0 0 0,0 0 0,0 0 1,12 15-1,-12-15 0,3 13 0,-3-13 1,0 18-1,0-18 0,-1 17 0,1-17-1,-2 15 1,2-15-1,-1 12 1,1-12-1,0 0 0,0 0 1,0 0-1,0 0 0,0 0 1,-7 12-1,7-12 0,0 0 0,0 14 0,0-14 0,0 17 0,0-17 0,2 22-1,0-10 1,-2 0 1,0-12-1,3 21 0,-3-21 0,4 22 0,-1-9-1,-3-13 2,5 23-1,-1-8 0,3-2 0,-3 2-1,0 0 2,0-1-2,-2-2 2,1 3-2,2-1 2,-5-14-2,4 20 1,-4-20 0,8 16 0,-8-16 0,0 0 0,16 11 0,-16-11 0,13-7 0,-13 7 0,16-11-1,-16 11-1,15-17-3,-2 13-13,-13 4-19,15-16 1,-15 16-1,9-15 1</inkml:trace>
  <inkml:trace contextRef="#ctx0" brushRef="#br0" timeOffset="14844">530-8 29,'0'0'11,"0"0"0,13 3 1,-13-3-1,0 0 0,0 0-1,0 0-1,0 0-1,0 0-1,0 0 0,-13 8 0,13-8-2,-14 17 1,6 1-1,-10-1-1,1 8 0,-4 0-2,-4 6 1,-3 1-1,-2 2 0,-5-1-1,1 1 0,-5-5 1,3 2-1,-1-4 0,3 0 0,1-2-1,5-3 1,0-2 0,7-2 0,5-5 0,3-2 1,13-11-1,-16 12 0,16-12 0,0 0-1,0 0 1,0 0-1,0 0 0,0 0 1,0 0-1,-2 16 0,2-16 0,10 17 0,-10-17 0,16 22 0,-16-22 0,20 21 0,-9-9 0,3 0-1,-2 1 1,1-3 1,1 2-1,2 0 0,-1 1 0,1-3 1,1 0-1,-1-2-1,4 0-2,-8-5-2,6 5-7,-6-4-11,-12-4-10,27 4-1,-27-4 0</inkml:trace>
  <inkml:trace contextRef="#ctx0" brushRef="#br0" timeOffset="15719">680 198 31,'-12'1'26,"9"11"-7,3-12-2,-16 26-5,5-10-3,0 3-2,-1 2-2,-1 0-3,0 5 0,-3 1 0,-2 1-1,1 2 1,1-1-1,-1-2 0,1-2-1,3-3-2,0-5-7,13-17-11,-8 22-8,8-22 1,0 0-1</inkml:trace>
  <inkml:trace contextRef="#ctx0" brushRef="#br0" timeOffset="16860">1545 85 27,'-14'8'16,"14"-8"-4,0 0-1,0 0-1,0 0 0,-12 9-2,12-9-1,0 0 0,0 0 1,0 0-1,-7 15-1,7-15 0,0 0-1,0 0-2,-1 19 1,1-19-2,3 12 0,-3-12-1,0 0-1,10 16 1,-10-16 0,13 14 0,-13-14 0,16 13-1,-16-13 1,18 15-1,-18-15 1,18 15-1,-18-15 0,19 16 0,-19-16 1,19 13-1,-19-13 0,20 12 0,-20-12 0,20 12 0,-20-12 0,21 15 1,-21-15-1,16 16 1,-16-16 0,16 18 1,-16-18-1,10 16 1,-10-16-1,5 14 2,-5-14-2,6 14 0,-6-14-1,0 0 1,6 15-1,-6-15 0,0 0 1,0 13-1,0-13 1,-4 12 0,4-12 0,-9 19 0,3-7 1,-4 1-1,-1 5 1,-2 1-1,-2 1 0,-2 3 0,0-1-1,-2 1 1,2 1-2,-2-2 2,5-2-1,-1-2 0,5-4 0,0 0-1,10-14-1,-10 16-1,10-16-4,0 0-10,1 13-15,-1-13-2,0 0-1,13-19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9-10-29T01:38:44.0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386 38 18,'0'0'5,"0"0"0,0 0 0,0 0 0,0 0-1,0 0 0,0 0 1,0 0 0,0 0 0,0 0 0,0 0-1,0 0 0,0 0 0,0 0-1,0 0 1,0 0-1,-7-12 1,7 12 0,0 0 0,0 0 0,0 0 1,-5-14 1,5 14-1,0 0 1,0 0-1,0 0 0,0 0-1,-3-12-1,3 12 0,0 0-2,0 0 0,0 0-1,0 0 0,0 0 0,0 0-1,0 0 1,0 0 1,0 0-1,0 0 1,0 0 1,0 0 0,0 0-1,0 0 1,0 0-1,12 6 0,-12-6 1,0 0-2,0 0 1,13 13-1,-13-13 1,0 0 0,7 13 0,-7-13 0,7 12 0,-7-12 0,8 15-1,-8-15 0,10 14 0,-10-14 1,10 15-1,-10-15 0,9 14 0,-9-14 0,8 14 2,-8-14-2,7 16 0,-7-16 0,6 15 0,-6-15 0,6 16 0,-6-16 0,8 18 0,-8-18 0,6 17 0,-6-17 0,7 17-2,-7-17 2,4 19 0,-4-19 0,4 17 0,-4-17 0,1 16 0,-1-16 0,4 16 0,-4-16 0,7 14 0,-7-14 0,7 16 0,-7-16 0,7 19 0,-7-19 0,4 18 0,-4-18 0,2 21 0,-2-21 0,2 23 0,-2-23 0,1 24 0,0-11 0,1 0 0,-2 0 0,0 1 0,1 0 0,-1-1 0,1 2 0,-1-2 0,0 3 0,0-1 0,2-1 0,-1 1 0,-1-2 0,0 2 0,1-2 0,1 0 0,-2 0 0,1-1 0,0 2 0,-1 1 0,0 0 0,3 1 0,-2 0 0,1 1 2,-1-1-4,0 0 4,-2 0-4,4-4 4,-2 2-4,-1-14 2,-1 20 0,1-20 0,1 20 0,-1-20-1,4 18 2,-4-18-2,4 19 1,-4-19 0,5 19 0,-5-19 0,4 19 0,-4-19 0,4 22 0,-4-22 0,3 22 0,0-10 0,-1 1 0,1-1 0,-2 0 0,3 0 0,-2 0 0,-2-12 0,4 21 0,-3-9 1,-1-12-1,1 23 0,1-12 2,-2-11-2,4 23 0,-4-11 0,2 0 0,0 1 1,2 2-2,-3-2 1,2 1 1,-2 2-2,0-1 2,2-1-1,-2 2 0,1 0 0,-1-1 0,2-2 0,1 2 0,-2-1 0,4-1 0,-5 1 0,3-1 0,-4-13 0,9 22 1,-6-10-1,-3-12 1,8 20-1,-4-8 1,-4-12 0,7 23 0,-6-11-1,3 1 0,-4-1 0,3 0 1,-3 1-1,1-1 0,2 2 0,-2-2 0,3 3 1,-3-1-1,2 0 0,0 0 0,1-1 1,-2 1-1,-2-14 0,6 22 0,-6-22 0,2 20 0,-2-20 1,3 19-1,-3-19 0,3 21 1,-3-21-1,2 21 0,0-9 0,-2-12 1,2 22-1,0-10 0,-1 0 0,-1 0 1,3 0-1,-3 0 0,1 1 0,1 2 1,-1-1-1,2 1 0,-2 1 0,0-2 0,1 1 1,0 1-1,0-1 0,-2-2 1,2 1-1,0 0 0,-1-1 0,0 0 1,1 2-1,0-3 0,0 1 0,0 0 0,0-1 0,-1 0 1,-1-12-1,1 22 1,1-10-1,-1 0 0,-1-12 1,3 24-1,-3-24 0,2 24 0,0-12 0,0 0 1,0 1-1,-2-1 0,1 1 0,0-1 1,1 1-1,-2 1 0,1-3 0,0 3 0,1-1 1,-2-1-1,1 1 1,0-1-1,-1 1 1,2 1-1,-1-1 1,2 0-1,-2 0 1,2 0-1,-3 1 0,1-1 0,-1-13 0,3 22 0,-3-22 0,1 20 0,-1-20 0,1 19 0,-1-19 0,3 20 0,-3-20 0,3 20 1,-3-20-1,1 22 0,-1-22 0,-1 24 0,1-12 0,-2 1 0,2 0 0,0 1 0,0-1 0,0 0 0,2-1 0,-1 0 1,0 0-1,-1-12 0,2 21 0,-2-21 0,0 20 0,0-20 1,2 16-1,-2-16 0,0 16 0,0-16 0,3 13 0,-3-13 0,1 13 0,-1-13 1,0 16-1,0-16 0,0 16 0,0-16 0,-1 17 0,1-17 0,1 19 0,-1-19 0,2 16 0,-2-16 0,0 17 0,0-17 0,0 16 0,0-16 0,-2 16 0,2-16 0,2 16 0,-2-16 0,0 18 0,0-18 0,1 17 0,-1-17 0,0 20 0,0-20 0,-1 19 0,1-19 1,-2 18-1,2-18 0,0 19 0,0-19 0,0 18 0,0-18 0,-2 19 0,2-19 0,-2 20 0,2-20 0,-2 20 0,2-20 0,-2 18 0,2-18 0,-1 21 1,1-21-1,-1 21 0,-1-7 0,1-2 1,1 0-2,-1-1 2,1 1-2,0-12 2,-3 22-2,3-22 1,0 17 0,0-17 0,-1 17 0,1-17 0,0 16 0,0-16 0,-2 16 0,2-16 0,-1 14 0,1-14 0,-4 16 0,4-16 0,-4 15 0,4-15 1,0 14-1,0-14 0,-1 15 0,1-15 0,-2 16 0,2-16 0,-1 14 0,1-14 0,-3 16 0,3-16 0,-1 16 0,1-16 0,-1 19 0,1-19 0,-4 18 0,4-18 0,-4 21 0,4-21 0,-6 22 1,4-9-1,0-1 0,2-12 0,-2 20 0,0-8 0,2-12 0,-4 21 0,3-9 0,1-12 0,-4 21 0,3-8 0,-1-1 1,2-12-1,-2 20 0,2-20 0,0 17 0,0-17 0,0 16 0,0-16 0,0 13 0,0-13 0,-2 14 0,2-14 0,-1 13 0,1-13 0,0 12 0,0-12 0,-1 12 0,1-12 0,0 0 0,-3 16 0,3-16 0,0 0 0,-3 15 0,3-15 0,0 0 0,0 18 0,0-18 0,0 12 0,0-12 0,0 14 0,0-14 1,-2 16-1,2-16 0,-2 15 0,2-15 0,-4 15 0,4-15 0,-3 15 0,3-15 0,-1 16 0,1-16 1,-3 14-1,3-14 0,-1 14 0,1-14 0,-1 12 0,1-12 0,0 0 0,-3 16 0,3-16 0,0 14 0,0-14 0,0 17 0,0-17 1,1 20-1,-1-20 0,0 19 0,0-19 0,0 17 0,0-17 0,-1 15-1,1-15 1,-1 13 0,1-13 0,0 14 0,0-14 0,-2 14 0,2-14 0,-1 14 0,1-14 0,-3 12 0,3-12 0,0 13 0,0-13 0,0 14 0,0-14 0,0 13 0,0-13 0,2 14 0,-2-14 0,-2 15 0,2-15 0,0 14 1,0-14-1,0 14 0,0-14 0,2 14 0,-2-14 0,1 14 0,-1-14 0,0 14 0,0-14 0,-1 16 0,1-16 0,0 16 0,0-16 0,0 18 0,0-6 0,0-12 0,0 22 0,0-9 0,0-13 0,-3 21 0,3-9 0,0-12 0,-1 20 0,1-20 0,-2 18 0,2-18 0,0 20 0,0-20 0,-1 19 0,1-19 1,-1 18-1,1-18 0,-2 16 0,2-16 0,0 16 0,0-16 0,2 15 0,-2-15 0,0 17 0,0-17 0,0 17 0,0-17 0,-3 17 0,3-17 0,-1 17 0,1-17 0,1 19 0,-1-19 0,-1 17 0,1-17 0,0 19 0,0-19 0,0 17 1,0-17-1,0 16 0,0-16 0,0 14 0,0-14 0,0 15 0,0-15 0,1 15 0,-1-15 0,0 15 0,0-15 0,1 15 0,-1-15 0,0 15 0,0-15 0,-2 14 0,2-14 0,-2 19 0,2-19 0,-2 17 1,2-17-1,-3 20 0,3-20 0,-1 20 0,1-20 0,-2 17 0,2-17-1,-2 17 1,2-17-1,0 13 1,0-13 0,0 12 0,0-12 0,0 0 0,-2 15 0,2-15 0,0 0 0,-2 13 0,2-13 0,0 0 0,-3 13 0,3-13 1,0 0-1,0 15 0,0-15 0,0 0 0,-3 14 0,3-14 0,-2 12 0,2-12 0,-2 14 0,2-14 0,-1 13 0,1-13 0,0 16 0,0-16 0,-1 17 0,1-17 0,-4 17 0,4-17 0,-3 16 0,3-16 0,-3 16 0,3-16 0,-1 13 0,1-13 0,-1 13 0,1-13 0,-3 15 0,3-15 0,-4 15 0,4-15 0,-3 14 0,3-14 0,-5 13 0,5-13 0,-1 15 0,1-15 0,-2 15 0,2-15 0,-2 13 0,2-13 0,-4 12 0,4-12 0,-4 12 0,4-12 0,0 0 0,-3 14 0,3-14 0,0 0 0,-1 16 0,1-16 0,0 0 0,-3 16 0,3-16 0,-4 12 1,4-12-1,-1 12 0,1-12 0,-2 13 0,2-13 0,0 0 0,-1 17-1,1-17 1,0 0 0,-1 16 0,1-16 0,0 0 0,0 13 0,0-13 0,0 0 0,1 12 0,-1-12 0,0 0 0,0 0 0,0 0 0,1 14 0,-1-14 0,0 0 0,0 0 0,0 0 0,-1 11 0,1-11 0,0 0 0,0 0 0,1 12 1,-1-12-1,0 0 0,0 0 0,2 14 0,-2-14 0,0 0 0,0 12 0,0-12 0,0 0 0,2 14 0,-2-14 0,0 0 0,3 15 0,-3-15 0,0 0 0,0 12 0,0-12 0,0 0 0,0 13 0,0-13 0,0 0 0,1 16 0,-1-16 0,0 0 0,0 16 0,0-16 0,0 0 0,2 12 0,-2-12 0,0 0 0,2 11 0,-2-11 0,0 0 0,0 0 0,0 14 0,0-14 0,0 0 0,3 12 0,-3-12 0,0 0 0,0 0 0,1 14 0,-1-14 1,0 0-1,0 0 0,0 13 0,0-13 0,0 0-1,0 0 1,2 15 0,-2-15 0,0 0 0,2 12 0,-2-12 0,3 13 0,-3-13 1,4 15-1,-4-15 0,1 13 1,-1-13-1,2 12 0,-2-12 0,0 0 0,2 12 0,-2-12-1,0 0 1,0 0 0,2 14 0,-2-14 0,0 0 0,0 14 0,0-14 0,0 0 0,1 12 1,-1-12-1,0 0 1,4 13-1,-4-13 1,0 0-1,1 12 0,-1-12 1,0 0-1,-1 13 0,1-13 0,0 0 0,0 15 0,0-15 0,0 0 0,3 14 0,-3-14 0,0 0 0,0 0 0,-2 15 0,2-15 0,0 0 0,0 0 0,-4 12 1,4-12-1,0 0 0,0 0 0,2 14 0,-2-14 0,0 0 0,-2 13 0,2-13 0,0 0 0,-1 14 0,1-14 0,0 0 0,-1 12 0,1-12 0,0 0 0,0 11 0,0-11 0,0 0 0,-3 15 0,3-15 0,0 0 0,-5 16 0,5-16 0,-2 12 0,2-12 0,0 0 1,-1 16-1,1-16 0,0 0 0,0 16 0,0-16 0,0 0 0,-4 13 0,4-13 0,0 0 0,-4 12 0,4-12 0,0 0 0,-3 16-1,3-16 2,-1 13-1,1-13 0,-1 12 0,1-12 0,-3 12 0,3-12 0,0 0 0,-5 14 0,5-14 0,0 0 0,-2 12 0,2-12 0,0 0 0,-2 15 0,2-15 0,-6 13 1,6-13-1,-5 12 1,5-12-1,-4 12 0,4-12 1,-4 12-1,4-12 0,-1 13 0,1-13 0,-7 15 1,7-15-1,-7 16 0,7-16 0,-8 14 0,8-14 1,-8 12-1,8-12 0,-5 13 0,5-13 0,0 0 1,-9 17-1,9-17 0,-7 14 0,7-14 0,-7 14 0,7-14 0,-6 15 0,6-15 0,-7 13 0,7-13 0,-5 15 0,5-15 1,-3 14-1,3-14 0,-3 13 0,3-13 0,-1 14 0,1-14 0,0 0 0,-4 16 0,4-16 0,0 0 0,-7 14 0,7-14 0,0 0 1,-4 15-1,4-15 0,-5 12 0,5-12 0,-7 13 0,7-13 0,-7 14 0,7-14 0,-8 18 0,8-18 0,-8 20 1,8-20-1,-5 22-1,0-10 2,5-12-2,-7 21 2,7-21-2,-4 19 2,4-19-2,-7 13 2,7-13-1,-4 12 0,4-12 0,0 0 0,-5 16 0,5-16 0,-5 12 0,5-12 0,0 0 0,-7 17 0,7-17 0,0 0 0,-9 16 1,9-16-1,0 0 0,-8 16 0,8-16 0,0 0 0,-10 13 0,10-13 0,0 0 0,-6 13 0,6-13 0,0 0 0,-8 12 0,8-12 0,0 0 1,0 0-1,-10 15 0,10-15 0,0 0 0,0 0 0,-6 13 0,6-13 0,0 0 0,0 0 0,-8 13 0,8-13 0,0 0 0,0 0 0,-14 16 0,14-16 0,0 0 0,-9 13 0,9-13 0,0 0 1,0 0-1,-12 14 0,12-14 0,0 0 0,0 0 0,0 0 0,-12 11 0,12-11 0,0 0 0,0 0 0,-12 10 0,12-10 0,0 0 0,-15 5 0,15-5 0,-12 5 0,12-5 0,-13 8 0,13-8 0,0 0 0,-16 11 0,16-11 0,0 0 0,-19 17 0,19-17 0,-13 13 0,13-13 0,-16 19 0,16-19 0,-16 18 0,16-18 0,-18 16 0,18-16 0,-17 15 0,17-15 0,-16 12 1,16-12-1,-20 13 0,20-13-1,-15 13 1,15-13 0,-13 12 0,13-12 0,0 0 0,-11 13 0,11-13 0,0 0 0,0 0 0,0 0 0,-8 15 0,8-15 0,0 0 0,-4 15 0,4-15 0,-3 11 1,3-11-1,-5 16 0,5-16 0,-5 14 0,5-14 0,-6 12 0,6-12 0,0 0 0,-9 15 0,9-15 0,0 0 0,-7 16 0,7-16 1,0 0-1,-2 14 0,2-14 0,0 0 0,-6 13 0,6-13 0,0 0 0,-4 12 0,4-12 0,0 0 0,-4 13 0,4-13 0,0 0 0,-4 13 1,4-13-1,0 0 0,-4 12 0,4-12 1,0 0-1,0 0 0,-1 12 0,1-12 0,0 0 0,0 12 0,0-12 0,0 0 0,1 12 0,-1-12 0,0 0 0,0 0 0,0 0 0,0 0 0,0 0 0,-1 12 0,1-12 0,0 0 0,0 0 0,0 0 0,0 0 0,0 0 0,0 0-1,1 12 0,-1-12-2,0 0-3,0 0-5,0 0-12,0 0-17,8-20 1,-8 20-2,10-24 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6:40.0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11 134,'46'-1,"-5"-1,1 1,-1 2,0 2,0 1,0 3,-1 1,0 2,0 1,31 15,-58-21,1-1,-1-1,1 0,0 0,-1-2,1 0,0 0,0-1,0-1,8-1,25 0,147 2,-43-36,-51 23,-49 2,-204 24,121-8,-32 7,1-3,-2-3,-20-2,-437-5,516-1,19-3,22-3,18-1,0 2,1 3,0 2,19 3,-53-1,139-20,37 17,96-33,-582 38,210 3,1 5,-55 13,80-13,-92 24,59-9,-209 14,254-33,63-13,30-2,-1-2,-1-3,0-1,-1-3,-1-2,-1-2,16-11,78-63,-137 94,0 0,0 0,0 0,0 1,0-1,0 1,0 0,1 0,-1 0,0 0,1 1,-1-1,1 1,-1 0,1 0,1 0,-4 2,-1-1,0 1,0-1,0 0,1 1,-1-1,-1 1,1-1,0 1,0-1,0 0,-1 1,1-1,-1 1,1-1,-1 0,0 0,1 1,-1-1,0 0,0 0,0 0,0 0,0 0,0 0,0 0,0 0,0 0,-1 0,1-1,0 1,-9 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6:49.9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0,'31'2,"0"0,-1 2,1 2,-1 0,0 2,-1 2,10 4,167 24,20-33,358-5,-323 24,267-24,-478-8,-40 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6:56.17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0,'251'13,"-236"-13,0 1,1 0,-1 1,0 1,0 1,0 0,13 5,98 8,80-11,-122-8,9 2,-83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6:57:49.17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1456 15,'-4'-2,"0"0,0 0,0 0,-1 1,1-1,-1 1,1 0,-1 1,0-1,1 1,-1 0,1 0,-1 0,-3 1,-5-1,-228 1,233 0,0 1,0 0,1 0,-1 1,1-1,-1 2,1-1,0 1,1 0,-1 1,0-1,1 1,0 1,1-1,-4 4,-113 67,116-71,-3 0,1 1,1 0,-1 0,1 1,0 0,0 1,1-1,0 1,1 0,-1 1,1 1,-91 143,90-144,0-1,0 1,0 1,1-1,1 1,0 0,0 0,1 0,0 0,1 1,0-1,0 1,1 6,-15 105,-6-7,2 12,15-102,1 0,1 1,1-1,2 1,0 0,2 2,-1 33,1 175,25-123,62 132,-83-231,3 7,0 2,-1-1,-2 1,0 1,-1-1,0 20,11 137,4-43,29-4,-47-126,0 0,0 1,0-1,-1 0,-1 1,1-1,-1 1,0-1,-1 1,1-1,-2 0,1 1,-1-1,0 0,0 0,-1 0,0 0,0-1,-1 1,0-1,0 1,-4 3,0-3,0 0,-1 0,0-1,-1 0,1-1,-1 0,0-1,0 1,-1-2,1 0,-1 0,0-1,-9 1,-315 67,334-70,0 0,-1 0,1-1,0 1,-1 0,1-1,0 1,-1 0,1 0,-1 0,1 0,0 1,-1-1,1 0,0 0,-1 1,1-1,0 1,0-1,-1 1,1 0,0-1,0 1,0 0,0 0,0 0,0 0,0 0,0 0,0 0,0 0,1 0,-1 0,0 0,1 1,-1-1,1 0,-1 1,1-1,0 0,-1 1,1-1,0 0,0 1,0-1,0 0,0 1,0-1,1 0,-1 1,0-1,1 0,0 2,25 26,23 37,0 54,-15-7,-27-49,-3 1,-3-1,-3 6,1 21,1 232,-12-208,-6-11,12 29,7-81,0 155,1-192,2-1,-1 0,2 0,0 0,1 0,0-1,1 0,0 0,1-1,1 0,0 0,2 1,-5-6,0-2,0 1,0-1,1 1,-1-2,1 1,0-1,1 0,-1-1,1 1,0-2,-1 1,1-1,0 0,1 0,45 11,112 14,-27-15,12-11,-49 20,347-21,-383 0,-53 0</inkml:trace>
  <inkml:trace contextRef="#ctx0" brushRef="#br0" timeOffset="7873.28">5821 4379,'29'-9,"254"-1,-133-10,-24-1,-107 17,0 0,1 1,0 2,-1 0,1 1,19 2,16 0,-16-4,1-2,-1-2,0-1,9-4,62-15,46-6,-99 24,165-18,-121 11,60-35,-86 21,73 0,-87-9,-39 27,0 1,1 1,0 0,0 2,1 1,0 1,0 1,5 0,-22 4,0-1,0 0,0 0,0-1,0 0,0 0,-1-1,1 0,-1 0,1 0,-1-1,0 0,-1 0,1 0,-1-1,3-3,5-3,0 1,1 0,0 1,1 0,0 1,0 1,11-4,53-28,17-54,-13-10,-24-5,1-10,11 16,-62 87,-5 9</inkml:trace>
  <inkml:trace contextRef="#ctx0" brushRef="#br0" timeOffset="11528.327">8372 3790,'1'-1,"0"-1,1 0,-1 0,0 1,1-1,-1 0,1 1,0 0,0-1,-1 1,1 0,0 0,0 0,0 0,0 0,0 0,0 1,0-1,1 1,-1-1,0 1,0 0,0 0,1 0,-1 0,0 0,0 1,0-1,0 1,0-1,2 1,1 0,21 2,0 1,0 2,0 1,-1 0,0 2,-1 1,14 8,75 27,231 59,-30-25,279 105,-151-82,-374-85,23 6,-1 3,51 25,182 57,-284-97,34 8,-41-12,-1 2,0 1,-1 1,0 1,13 9,33 32,-11 0,-136-141,10 23,60 66,1 0,0-1,-1 1,1-1,-1 1,1 0,0-1,0 1,-1 0,1-1,0 1,0 0,0-1,0 1,0 0,0 0,0-1,0 1,0 0,0-1,0 1,0 0,0 0,1-1,-1 1,0 0,0-1,1 1,-1-1,1 1,-1 0,0-1,1 1,-1-1,1 1,-1-1,1 1,0-1,-1 1,1-1,-1 0,2 1,74 137,-33-76,-43-60,-1 0,0 1,0-1,0 0,0 0,0 1,0-1,0 0,-1 0,1-1,-1 1,0 0,1 0,-1-1,0 1,0-1,0 1,0-1,0 0,-1 0,1 0,0 0,0 0,-1-1,1 1,0-1,-1 1,1-1,-3 0,-82 15,78-14</inkml:trace>
  <inkml:trace contextRef="#ctx0" brushRef="#br0" timeOffset="13738.744">11374 4356,'76'114,"-13"-9,-55-95</inkml:trace>
  <inkml:trace contextRef="#ctx0" brushRef="#br0" timeOffset="21955.006">1006 5349,'-37'31,"-63"87,20-12,-84 97,140-177,-147 128,114-70,-36 60,33 20,-7-11,20-25,8 74,12-38,11-16,-7-10,24 289,-1-417,2-1,0 1,0 0,0-1,1 0,1 0,0 0,0 0,0 0,5 5,22 55,13 21,-38-81,-1 0,2 0,-1 0,1-1,0 0,0 0,1-1,1 0,-1 0,1-1,0 0,0-1,0 0,4 1,-1 2,138 57,-46-21,-62-34,0-2,1-2,-1-1,1-3,0-1,14-4,180 15,-115 11,-107-19,0-1,1 0,-1-1,1-1,0-1,-1 0,14-2,14 0,2435 2,-2272 33,-3-29,-132-5,-1 3,1 3,21 6,-90-10,-1-1,1 0,0 0,-1 1,1-1,0 0,-1 0,1 0,0-1,-1 1,1 0,0-1,-1 1,1-1,-1 1,1-1,-1 0,1 0,-1 1,1-1,-1 0,0 0,0-1,1 1,-1 0,0 0,0-1,0 1,0 0,0-1,-1 1,1-1,0 1,-1-1,1 1,-1-1,1 0,-1 1,0-1,0 0,0 1,0-1,0 0,0 1,0-1,0 1,-1-1,1 0,-1 0,1-13</inkml:trace>
  <inkml:trace contextRef="#ctx0" brushRef="#br0" timeOffset="25153.3">1098 5280,'567'42,"246"16,-667-44,119 27,14 3,403 51,-497-68,46-16,-159 6,-43-8,1-2,1-1,0-1,-1-2,2-1,164 9,-160-11,-8-1,-1 2,1 0,-1 2,1 0,-1 2,21 7,20 8,0-4,0-2,1-3,27-2,-69-6,168 4,-65 15,-50-19,-54-4,-1 2,1 1,-1 0,0 2,1 2,16 5,-19-5,0-1,1 0,0-2,-1-1,1-1,0-1,0-1,4-1,64-10,-16-16,-69 25</inkml:trace>
  <inkml:trace contextRef="#ctx0" brushRef="#br0" timeOffset="45603.936">12944 3455,'-41'25,"12"-9,0 2,2 1,0 2,-21 19,-74 54,-15 35,53-13,-2 18,73-105,1 0,2 0,1 1,1 0,2 0,1 1,-1-2,-1-1,-2 0,0-1,-2 0,-1 0,-10 15,-22 51,-18 19,-22-24,79-85,0 0,0 0,0 0,0-1,0 0,-1 0,1 0,-1-1,1 0,-1 0,0 0,1-1,-1 0,0 0,0 0,1-1,-1 0,-1 0,-17 0,3 0,0 1,0 1,1 1,-1 1,1 1,-12 4,10-5,21-3,-1 0,1 0,-1 0,1 0,-1 0,0 0,1 1,-1-1,1 0,-1 1,1-1,-1 1,1 0,0-1,-1 1,1 0,0 0,0 0,-1 0,1 0,0 0,0 0,0 0,0 1,0-1,0 0,1 0,-1 1,0-1,1 1,-1 0,-11 156,8-44,-15 59,-23 48,26-29,5-35,-14-47,7-51,-47 281,5-69,-11 6,61-219,2 0,3 1,1 40,4-86,-23 332,24 210,-14-283,0-99,6-109,2-1,4 1,3 29,0 10,-2 411,2-496,1 0,1 0,0 0,1-1,1 1,1-1,0 0,2-1,0 0,4 6,4 10,82 158,-93-178,-4-6,1 1,0-1,1 0,-1 0,1-1,0 1,1-1,-1 0,1 0,0 0,0-1,1 0,4 3,2 0,0-2,1 1,-1-2,1 0,0 0,1-1,-1-1,1 0,-1-1,1 0,-1-1,7-1,117 25,31-5,-62-6,181 12,-181-19,175 7,165 49,-147-51,-60 3,-180-5,1-3,0-2,0-2,48-7,205-17,-108-11,-164 25,0 2,0 1,1 3,30 2,-50 0,56 1,-44 1,0-1,-1-2,1-1,-1-2,0-1,17-6,45-43,-92 52,13-8,0 1,1 1,1 0,-1 1,1 1,0 1,1 0,41-5,-2-2,1-4,-2-2,0-2,0-3,-21 3,0-1,-1-2,-2-1,2-3,-16 12,0-1,0-1,-2 0,0-1,14-21,-14 17,1 1,0 1,2 1,0 0,2 2,19-14,-10 8,-1-3,-2 0,0-2,-2-1,-1 0,-2-2,14-25,-13 13,-2-1,-2-1,-2-1,0-7,-11 34,61-243,20 9,-88 252,21-82,-3-1,-4 0,-4-1,-2-46,5-23,4 46,-5 0,-5-1,-5 0,-6-31,3-14,1-451,1 595,1-1,0 1,0 0,1 0,1 0,-1 1,2-1,-1 1,1 0,1 0,0 1,0-1,0 1,1 1,1-1,-1 1,1 0,0 1,5-3,5-8,49-22,10 14,-58 18,0 0,0 1,1 1,0 1,-1 1,2 0,14 1,161-6,-21 3,-132 7,-1-2,0-2,0-2,0-2,0-1,35-12,-60 14,0 0,1 1,0 1,-1 1,1 1,0 0,8 2,1100-1,-1112-2,-1 0,0-1,0-1,0 0,-1-1,1 0,-1-1,-1 0,10-7,0 2,99-65,-102 65,0-1,0 0,-1-1,-1-1,0-1,5-6,61-72,68-62,-58 3,20-37,-103 166,-1 0,-2 0,0-1,-1 0,-1 0,-1 0,-1-21,8-54,17-121,-23 14,-4 192,1-9,-1 0,-1-1,-1 1,-1 0,-1 0,-1 1,-5-14,-9-11,-1 1,-2 1,-2 0,-2 2,-11-12,-80-123,39 97,-134-57,199 126,-1 1,-1 0,0 1,0 0,-1 1,0 1,0 0,-11-2,-139-59,27 15,45 17,-1 3,-88-18,-169 1,-76 6,-41-9,101 20,-448 34,-43 0,746-4,0-5,-53-14,-5-21,-159-11,248 37,-114-23,91 28,-23-14,105 23,-1 1,1 0,-1 2,0 1,1 1,-9 1,-126 49,109-32,-55 38,-114 59,115-59,22 1,-57 0,-16 34,143-87</inkml:trace>
  <inkml:trace contextRef="#ctx0" brushRef="#br0" timeOffset="48047.806">10900 4725,'350'0,"-337"0,0 1,0 1,0 0,0 1,-1 0,1 0,-1 2,0-1,0 2,2 1,-13-6,0 1,0 0,0 0,0-1,0 1,0 0,0 0,-1 0,1 0,-1 0,1 0,-1 0,0 0,0 0,0 0,0 0,0 1,0-1,-1 0,1 0,-1 0,1 0,-1 0,0 0,0-1,0 1,0 0,0 0,0 0,0-1,-1 1,1-1,0 1,-1-1,0 1,1-1,-1 0,-1 1,-1 3,-11 14</inkml:trace>
  <inkml:trace contextRef="#ctx0" brushRef="#br0" timeOffset="49594.18">6040 7034,'2'0,"0"-2,3 0,1-1,1 1</inkml:trace>
  <inkml:trace contextRef="#ctx0" brushRef="#br0" timeOffset="52450.772">6178 6203,'30'-9,"77"39,-102-28,-1-1,1 1,-1 0,0 1,0-1,0 1,0-1,0 1,0 0,-1 1,1-1,-1 1,0-1,0 1,0 0,0 0,-1 0,0 1,0-1,0 0,0 1,-1 0,0-1,0 1,0 0,0 0,3 128,-47 26,-34 80,75-236,1 1,-1 0,1 0,0 0,1 0,-1 0,1 0,-1 0,1 0,1 0,-1 0,0 0,1 0,0 0,0 0,0 0,0 0,1 0,-1 0,1-1,0 1,0-1,1 1,-1-1,1 0,0 0,-1 0,1 0,0 0,1-1,-1 1,0-1,1 0,-1 0,4 1,13 8,1-1,0 0,0-2,1 0,0-2,1 0,-1-2,1 0,0-2,17 1,63-4,-112 0,0 0,0 1,0 0,0 1,0 0,0 0,1 1,-1 0,0 1,1-1,0 2,-1-1,1 1,0 0,1 1,-1 0,1 0,-4 5,-87 88,90-87,0 0,1 0,1 1,0 0,0 0,1 1,0 0,1 0,1 0,0 1,0 138,3 307,-21-323,19-133,-1 0,1 0,0 0,-1-1,0 1,0-1,0 1,0-1,0 0,0 0,0 0,-1 0,1-1,-1 0,1 1,-1-1,0 0,1-1,-1 1,0-1,0 1,1-1,-1 0,0-1,0 1,-12 1,-109 21,73-12,-2-1,1-4,-21 0,-29 3,4 4,-36 1,-127 41,153-40,96-10</inkml:trace>
  <inkml:trace contextRef="#ctx0" brushRef="#br0" timeOffset="55315.242">6651 7080,'2'-1,"-1"0,1-1,0 1,-1 0,1 0,0 1,0-1,0 0,-1 0,1 1,0-1,0 1,0 0,0 0,0 0,0-1,0 2,0-1,0 0,0 0,0 1,0-1,0 1,8 3,0 0,0 1,-1 1,0-1,0 2,0-1,-1 1,0 0,0 1,-1 0,1 1,35 32,-35-36,-1 2,0-1,0 1,0 0,-1 1,0 0,0 0,-1 0,0 0,3 9,156 270,-38-84,-86-145,50 91,46 108,6 6,367 815,-421-903,8-4,8-4,22 16,149 218,-195-292,-57-80,2-1,1-1,0-1,2-1,28 19,-7-5,-37-30,1-1,0 0,0-1,1 0,-1-1,2-1,-1 0,1 0,-1-2,1 0,5 0,121 15,99 27,37-4,98-7,476-35,-478 36,508-35,845 0,-1313 12,1216-13,-1571-14,-55 12</inkml:trace>
  <inkml:trace contextRef="#ctx0" brushRef="#br0" timeOffset="62094.549">9272 10972,'174'-13,"21"-3,73-44,-160 49,-66 4,1 1,1 3,-1 1,23 3,-27 0,104-25,23 13,158 2,-226-7,-79 11,1 2,-1 0,1 2,0 0,-1 1,16 2,18 0,740-2,-639-19,168 2,-179 6,1077 11,-960-29,-35 1,-10 16,622 12,-658 12,51 23,290-36,-359 20,106-3,48-17,-10-38,-273 34,0-2,0 0,0-3,27-11,73-65,-89 54,119-84,-21 0,-47-4,-83 102,59-114,-66-9,15-7,2 42,43-22,-64 128,0 0,0 0,0 1,0-1,0 0,0 0,0 1,1-1,-1 0,0 0,0 0,0 1,0-1,0 0,0 0,0 1,0-1,1 0,-1 0,0 0,0 0,0 1,0-1,1 0,-1 0,0 0,0 0,0 0,1 0,-1 1,0-1,0 0,1 0,-1 0,0 0,0 0,0 0,1 0,-1 0,0 0,0 0,1 0,-1 0,0 0,0 0,1 0,-1 0,0-1,0 1,0 0,1 0,-4 24,-49 62,26-51,22-30,0-1,0 1,0-1,0 0,-1 0,0 0,1-1,-1 1,-1-1,1 0,0-1,-1 1,1-1,-1 0,0-1,0 1,0-1,0 0,0-1,0 0,-3 0,-62 11,71-12,-1 1,0-1,1 0,-1-1,0 1,1 0,-1 0,1 0,-1 0,1 0,0 0,0-1,-1 1,1 0,0 0,0 0,0-1,0 1,0 0,1 0,-1 0,0-1,1 1,-1 0,0 0,1 0,-1 0,1 0,0 0,-1 0,1 0,0 0,0 0,-1 0,1 0,0 0,1 0,3-6,1 1,0 0,1 0,0 0,0 1,0 0,0 0,1 0,7-2,37-26,5 1,-35 13,-21 18,1-1,-1 0,0 1,1-1,-1 1,1-1,-1 1,1-1,-1 1,1 0,0 0,0 0,0 0,0 0,-1 1,1-1,0 0,0 1,1 0,-1-1,0 1,0 0,0 0,0 0,0 0,0 0,0 1,0-1,0 1,0-1,0 1,0 0,0 0,0-1,0 1,-1 1,4 2,-1 1,0 0,0 1,0-1,-1 1,1 0,-2-1,1 1,0 1,-1-1,0 0,-1 0,0 1,1 4,8 26,14 21,-20-48</inkml:trace>
  <inkml:trace contextRef="#ctx0" brushRef="#br0" timeOffset="66260.584">8949 10891,'1'-2,"1"-1,-1 1,1 0,-1 1,1-1,0 0,0 0,0 1,0-1,0 1,0-1,0 1,0 0,0 0,1 0,-1 0,0 0,1 1,-1-1,1 1,-1 0,0-1,1 1,-1 0,2 0,3-1,118-16,-57-5,0 12,-58 9</inkml:trace>
  <inkml:trace contextRef="#ctx0" brushRef="#br0" timeOffset="67048.44">9123 10856</inkml:trace>
  <inkml:trace contextRef="#ctx0" brushRef="#br0" timeOffset="70112.889">9065 10555,'-1'0,"1"-1,0 0,0 0,0 1,0-1,0 0,1 0,-1 1,0-1,0 0,0 0,1 1,-1-1,0 0,1 1,-1-1,1 0,-1 1,1-1,-1 0,1 1,-1-1,1 1,-1-1,1 1,0-1,-1 1,1 0,0-1,-1 1,1 0,0 0,0-1,-1 1,1 0,0 0,0 0,-1 0,1 0,0 0,0 0,-1 0,1 0,0 0,0 0,-1 1,1-1,0 0,0 0,-1 1,1-1,0 1,-1-1,1 0,0 1,38 23,-29-14,-1 1,0-1,-1 2,0-1,0 1,-2 1,1-1,-1 1,-1 0,-1 0,2 7,4 8,15 72,-7-4,-19-95,0 1,1 0,-1 0,0 0,0-1,0 1,-1 0,1-1,0 1,0-1,-1 0,1 1,-1-1,0 0,1 0,-1 0,0 0,1 0,-1 0,0 0,0-1,0 1,0-1,0 1,0-1,0 0,0 0,0 0,0 0,0 0,0 0,0 0,1-1,-1 1,0-1,0 1,0-1,0 0,0 0,-1-1,-10 1,-196-23,125 13,-145-4,132 6,136 20,41 7,-73-15</inkml:trace>
  <inkml:trace contextRef="#ctx0" brushRef="#br0" timeOffset="72801.42">9157 10533,'0'276,"1"-272,-1 0,0 0,1 0,-1-1,-1 1,1 0,-1 0,1 0,-1-1,0 1,0 0,-1-1,1 1,-1-1,1 1,-1-1,0 0,-1 0,1 0,-1 0,1 0,-1 0,0 0,0-1,0 0,0 1,0-1,0-1,-1 1,1 0,-1-1,-3 2,-163 23,-19-26,175 2,3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4T17:07:04.9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0 171,'437'-34,"53"33,-354-22,-25-18,5-7,-33 25,-83 24,1 0,-1 0,0 0,1 0,-1 0,0 0,0 0,0 0,0 0,0 0,0 0,0 0,0 0,0 0,0 0,0 0,-1 0,1 0,-1 0,1 0,0 0,-1 0,0 0,1 0,-1 0,0 0,1-1,-1 1,0 0,0 0,1-1,-1 1,0 0,0-1,0 1,0-1,0 0,0 1,0-1,0 0,-1 1,1 0,-199 230,194-227,-1-1,1 1,-1-2,1 1,-1-1,0 1,0-2,0 1,-1-1,1 0,0-1,0 0,-1 0,1 0,0-1,0 0,-6-2,12 3,-80-35,72 30,-1 1,1 1,-1 0,0 0,1 1,-1 0,0 1,0 0,-1 0,1 1,-3 1,-352 0,348 1,0 1,0 0,0 2,0 0,1 1,0 0,0 2,-7 3,14-7,-1-2,0 1,0-2,0 1,0-1,0-1,0 0,0 0,0-1,-1 0,-26-1,27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33:51.74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247 151,'10'-8,"0"1,1 0,0 0,0 1,1 0,-1 1,1 1,0 0,1 0,-1 1,1 0,-1 2,1-1,0 1,0 1,9 1,22-4,36-19,-51 19,-1-1,1-2,-1-1,1-1,25-11,-32 12,-12 5</inkml:trace>
  <inkml:trace contextRef="#ctx0" brushRef="#br0" timeOffset="2000.331">293 1,'-5'0,"-1"0,1 0,0 1,0 0,0 0,0 0,0 1,0-1,0 1,0 0,1 1,-1-1,1 1,-1 0,1 0,0 0,0 1,-1 1,-136 87,121-79,18-13,1 0,-1 0,0 1,0-1,0 1,1-1,-1 1,0-1,1 1,-1 0,0 0,1 0,-1 0,1 0,0 0,-1 0,1 1,0-1,0 1,-1-1,1 0,0 1,1 0,-1-1,0 1,0 0,1-1,-1 1,1 0,-1 0,1-1,0 1,0 0,-1 0,1 0,1-1,-1 1,0 0,0 0,1 0,-1-1,1 1,-1 0,1-1,0 1,0 0,0-1,0 1,1 1,10 5,0 0,1-1,1 0,-1-1,1-1,0 0,0 0,0-2,1 0,-1 0,1-1,0-1,0-1,0 0,-1-1,1 0,7-3,40 3,162 1,-208 2,-4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34:04.55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314 70,'-35'24,"-126"56,73-32,87-48,1 1,-1-1,1 1,-1-1,0 0,0 0,1 1,-1-1,0 0,0 0,1 0,-1 1,0-1,0 0,1 0,-1 0,0 0,0-1,1 1,-1 0,0 0,0 0,1-1,-1 1,0 0,1-1,-1 1,0 0,1-1,-1 1,0-1,1 1,-1-1,1 1,-1-1,1 0,-1 1,1-1,0 0,-1 1,1-1,0 0,-1 1,1-1,0 0,0 0,0 1,0-1,0 0,-1 0,1 1,1-1,-1 0,0 0,0-53,0 42,0 2,0 9,-1-1,1 1,0-1,-1 0,1 1,0-1,0 0,0 1,0-1,0 1,1-1,-1 0,0 1,1-1,-1 1,1-1,0 1,-1-1,1 1,0-1,0 1,0 0,0-1,0 1,0 0,0 0,0 0,1 0,-1 0,0 0,1 0,-1 0,1 1,-1-1,1 0,-1 1,1-1,-1 1,1 0,-1-1,1 1,0 0,140 2,-283-2,131 0</inkml:trace>
  <inkml:trace contextRef="#ctx0" brushRef="#br0" timeOffset="2549.462">130 0,'-31'58,"15"-31,10-18,0 1,0 0,1 0,0 0,1 1,1-1,-1 1,1 0,0 8,3-17,-1-1,1 0,0 0,0 1,1-1,-1 0,0 0,0 0,1 1,-1-1,0 0,1 0,-1 0,1 0,-1 0,1 0,0 0,0 0,-1 0,1 0,0 0,0 0,0 0,0-1,0 1,0 0,0-1,0 1,0 0,0-1,1 0,-1 1,0-1,0 0,0 1,1-1,-1 0,0 0,0 0,1 0,53-9,-39 5,134-4,-173 12,15-1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9-10-29T02:17:46.4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-2147483648-2147483648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9-10-29T02:17:47.9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-2147483648-2147483648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3:32.71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46-646 0,'22'0'359,"0"0"-281,1 0-47,-1 0 1,0 0 14,1 0 486,-1 0-517,0 0 1,0 0 0,1 0-1,-1 0 1,0 0-1,1 0 1,-1 0 0,0 0 15,0 0 16,1 0-32,-1 0 1,0 0 62,0 0 47,1 0 203,-1 0-296,0 0-32,1 0 31,-1 0-16,0 0 1,0 0-16,1 0 31,-1 0-31,0 0 32,1 0-1,-1 0-16,0 0 17,0 0-17,1 0 17,-1 0-1,0 0 0,1 0 32,-1 0-32,0 0-16,0 0 1,1 0 375,-1 0-391,23 0 31,-23 0-31,0 0 16,0 22-16,1-22 15,-1 0 1,0 0-1,0 0 1,1 0 0,-1 0-1,0 0 1,1 0 0,-1 0-1,0 0 1,0 0-1,1 0 1,-1 0 15,0 0-31,1 0 16,-1 0 0,0 0-16,0 0 15,1 0 1,-1 0-1,0 0 17,1 0-32,-1 0 31,0 0 297,0 0-328,1 0 16,21 0-1,-22 0-15,1 0 16,-1 0 0,0-22-1,1 22 1,-1 0-16,0 0 15,0 0 17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3:44.30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1093-45 0,'22'0'266,"1"0"-219,-1 0 0,0 0 15,0 0-15,1 0 0,-1 0 16,0 0-1,1 0 1,-1 0-1,0 0 16,-22-22-47,22 22 1,1 0 30,-1 0 1,0 0-48,1 0 17,-1 0-17,0 0 1,0 0 15,1 0 0,-1 0 1,0 0-1,1 0 0,-1 0 0,0 0 1,0 0-1,1 0-16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4:15.5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68 1136 0,'22'0'360,"1"0"-360,-1 0 15,0 0-15,23 22 16,22-22 0,-45 23-16,23-23 15,-23 0 1,0 0-16,0 0 31,1 0 516,21 0-531,-22 0-1,1 22 1,-1-22-16,0 0 15,1 0 1,-1 0 47,0 0-1,0 0 79,1 0-110,-1 0 31,0 0-46,1-22 0,-1 22-16,0 0 15,0 0 17,1 0-32,-1 0 31,0 0 0,1 0-31,-1 0 31,0 0-15,0 0 0,1 0 30,-1 0-30,0 0 15,1 0 391,-1-23-422,0 23 16,0 0 15,1 0-15,-1 0-1,0 0 17,0 0-1,1 0 0,-1 0 16,0 0 15,1 0 48,-1 0-79,0 0 0,0 0 329,1 0-345,-1 0-15,0 0 32,1 0-32,-1 0 31,0-22-16,0 22 1,1 0 0,-1 0 15,0 0 0,1 0 32,-1 0-16,0 0-16,0 0 0,1 0-15,-1 0-1,0 0 1,0 0 15,1 0 329,-1 0-360,0 0 31,1 0-16,-1 0 1,0 0-16,0 0 47,1 0-47,-1 0 16,0 0 15,1 0-31,-1 0 31,0 0-15,0 0-1,1 0-15,-1 0 16,0 0 0,1 0 15,-1 0-31,0 0 15,0 0 17,1 0-17,-1 0 1,0 0 15,1 0-15,-1 0-1,0 0 17,0 0 265,23 0-266,-23 0-31,0 0 15,1 0 1,-1 0 0,0 0-1,1 0-15,-1 0 16,0 0-16,23 0 31,-23 0-31,0 0 16,1 0-1,-1 0-15,0 0 32,0 0-32,1 0 15,-1 0 1,0 0 15,1 0-15,-1 0-1,0 0 1,0 0 0,1 0-1,-1 0 17,0 0-17,0 0 16,1 0 1,-1 0-1,0 0 0,1 0 0,-1 0 1,0 0 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4:33.79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-578 1738 0,'-22'0'360,"-1"0"-298,1 0-30,0 0 30,0 0 16,-1 0 16,1 0-47,0 0 31,-1 0-47,1 0 0,0 0-15,22 22 0,-22-22 15,-1 0 16,1 0-16,0 0-15,0 0 15,-1 0 16,23 22 0,-22-22-32,0 0 17,-1 0-17,1 0 48,22 23-32,0-1-15,-22-22-1,22 22 16,0 0 32,0 1-1,0-1-30,0 0-17,0 0 1,0 1 0,0-1 15,0 0 0,0 1-31,0-1 31,0 0-31,0 0 32,0 1-1,0-1 0,22 0 0,-22 1 1,0-1-17,22-22-15,-22 22 47,23-22-16,-23 22 16,22 1 0,-22-1-31,22 0 46,-22 1-31,23-23 1,-23 22-17,22 0 376,0 23-375,0-23-1,1 0 1,-23 0-16,22 1 15,-22-1-15,22 0 16,0-22 0,1 23-1,-1-23 1,0 22-16,-22 0 16,23-22-1,-23 22-15,22-22 16,-22 23-1,22-1-15,-22 0 32,22-22-32,-22 23 15,23-23 1,-1 0-16,0 22 16,1-22 30,-1 0 1,-22 22-31,22-22 0,0 0 15,1 0 0,-23 22 360,22-22-376,0 23 1,1-23-16,-1 22 16,0-22-1,-22 22 1,22-22-16,-22 23 15,23-23 1,-1 0-16,-22 22 16,22-22-1,1 22-15,-1-22 16,-22 22 0,22-22-16,0 0 15,-22 23 1,23-23-1,-1 0 17,0 0 15,0 0 15,1 0 1,-1 0 343,0 22-406,23-22 15,-23 0 1,23 22-16,-23-22 16,0 0-1,1 0-15,-1 0 16,0 0-16,0 0 31,1 0-31,-1 0 16,0 0-1,1 0 1,-1 0 0,0 0 15,0 0 0,1 0-15,-1 0 31,-22-22-32,22 22 17,0 0 14,1 0 17,-1-22-16,0 22 328,1 0-360,-1 0-15,0 0 32,0 0-17,1 0 17,-1 0-1,0 0-31,1 0 31,-1 0 0,0 0 1,0 0-1,1 0-16,-1 0 1,0 0 15,1 0 1,-1 0 14,0 0 1,0 0 63,1 0-95,-1 0 17,0 0-1,1 0 0,-1 0 0,0 0 1,0 0 14,1 0-14,-1 0-1,0 0 0,0 0 0,1 0 1,-1 0-1,0 0 0,1 0 0,-1 0 1,0 0-1,0 0 0,1 0 0,-1 0 1,0 0-1,1 0 0,-1 0 0,0 0 1,0 0-1,1 0 0,-1 0 0,0 0 1,1 0 15,-1 0-16,0 0 16,0 0-16,1 0 0,-1 0 0,0 0 1,0 0-1,1 0 0,-1 0 0,0 0 1,1 0-1,-1 0 0,0 0 0,0 0 1,1 0-1,-1 0 0,0 0 0,1 0 1,-1 0-1,0 0 0,0 0 0,1 0 1,-1 0-1,0 0 0,1 0 0,-1 0 16,0 0-15,0 0-1,1 0 0,-1 0 0,0 0-15,1 0 15,-1 0 0,0 0 16,0 0-15,1 0-1,-1 0 0,0 0 0,0 0 1,1 0-1,-1 0-16,0 0 32,1 0-15,-1 0-1,0 0 0,0 0 0,1 0 1,-1 0-1,0 0 0,1 0 16,-1 0-31,0 0 15,0 0 0,1 0 0,-1 0 1,0 0-1,1 0 0,-1 0 16,0 0-16,0 0 0,1 0 1,-1 0 15,0 0-16,0 0-16,1 0 17,-1 0 15,0 0-16,1 0 0,-1 0 0,0 0 1,0 0-1,1 0 0,-1 0 0,0 0 1,1 0-1,-1 0 0,0 0 0,0 0 1,1 0-1,-1 0 0,0 0 0,1 0 16,-1 0-16,0 0 1,0 0-1,1 0 0,-1 0-15,0 0 15,1 0 0,-1 0 16,0 0-16,0 0 1,1 0-1,-1 0 0,0 0 0,0 0 1,1 0-17,-1 0 32,0 0-16,1 0 1,-1 0-1,0 0 0,0 0 0,1 0 1,-1 0-1,0 0 0,1 0 0,-1 0 1,0 0-1,0 0 0,1 0 0,-1 0 1,0 0-1,1 0 16,-1 0-16,0 0 0,0 0 1,1 0-1,-1 0 0,0 0 0,0 0 1,1 0-1,-1 0 0,0 0 0,1 0 1,-1 0-1,0 0 0,0 0 0,1 0 1,-1 0 14,0 0-14,1 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4:50.54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579 0 0,'-22'0'828,"-1"0"-766,1 0 48,0 0-32,-1 0-16,1 0 95,0 0-64,0 0-61,22 23-1,-23-23 0,1 0 32,0 0-16,-1 22-16,1-22 47,0 0-31,0 0-16,-1 0 63,1 0 0,0 0-1,0 0-46,-1 0 0,23 22-16,-22-22 1,0 23-1,-1-23 0,1 0 0,22 22 126,0 0 155,-22 0-234,22 1-47,-22-1 32,22 0-16,0 1 140,0-1-46,22-22 15,-22 22-46,22-22-32,0 0 31,1 0 266,-23 22-328,22-22 15,0 0 48,1 0 109,-1 0-126,0 0-15,0 0-15,1 0 15,-1 0 47,0 0 47,0 0-110,1 0 188,-1 0 157,0 0-376,1 0 0,-1 0 32,-22 23-48,22-23 1,0 0 31,1 0 15,-1 0 16,0 0 235,1 0-251,-1 0 1,0 0-1,0 0-15,1 0 47,-1 0 156,0 0-141,1 0-77,-1 0-1,0 0 0,0 0 0,1 0 1,-1 0-1,0 0 0,1 0 0,-1 0 1,0 0 15,0 0-32,1 0 16,-1 0 16,0 0-31,0 0 15,1 0 0,-1 0 1,0 0-1,1 0 0,-1 0 0,0 0 1,0 0-1,1 0 0,-1 0 32,0 0-32,1 0 0,-1 0-15,0 0 15,0 0 16,1 0-31,-1 0 15,0 0 16,1 0-16,-1 0 0,0 0-15,0 0 15,1 0 0,-1 0 1,0 0-1,0 0 16,1 0-16,-1 0 16,0 0-32,1 0 17,-1 0-1,0 0 0,0 0 0,1 0 16,-1 0-15,0 0-1,1 0 0,-1 0 0,0 0 1,0 0-1,1 0 0,-1 0 0,0 0 1,1 0-1,-1 0 0,0 0 0,0 0 1,1 0-1,-1 0 0,0 0 16,1 0-16,-1 0 0,0 0 1,0 0-1,1 0-15,-1 0 15,0 0 0,0 0 16,1 0-16,-1 0 0,0 0 1,1 0-1,-1 0 0,0 0 0,0 0 1,1 0-1,-1 0 0,0 0 0,1 0 1,-1 0-1,0 0 0,0 0 0,1 0 1,-1 0 15,0 0-32,1 0 16,-1 0 1,0 0-1,0 0 16,1 0-16,-1 0 0,0 0 1,0 0-1,1 0 0,-1 0 0,0 0 1,1 0-1,-1 0 0,0 0 0,0 0 16,1 0-16,-1 0 1,0 0-1,1 0 0,-1 0 0,0 0-15,0 0 15,1 0 16,-1 0-16,0 0 1,1 0-1,-1 0 0,0 0 0,0 0 1,1 0-1,-1 0 0,0 0 0,1 0 1,-1 0-1,0 0 0,0 0 0,1 0 1,-1 0-1,0 0 16,0 0-16,1 0 0,-1 0 1,0 0-1,1 0 0,-1 0 0,0 0 1,0 0-1,1 0 0,-1 0 0,0 0 1,1 0-1,-1 0 0,0 0 0,0 0 1,1 0 14,-1 0-14,0 0-1,1 0 0,-1 0 0,0 0-15,0 0 15,1 0 1,-1 0 14,0 0 1,0 0-31,1 0 15,-1 0 0,0 0 1,1 0-1,-1 0 0,0 0 0,0 0 1,1 0-1,-1 0 0,0 0 0,1 0 1,-1 0-1,0 0 0,0 0 16,1 0-16,-1 0 1,0 0-1,1 0 0,-1 0 0,0 0 1,0 0-1,1 0 0,-1 0 0,0 0 1,1 0-1,-1 0 0,0 0 0,0 0 1,1 0-1,-1 0 16,0 0-32,0 0 17,1 0-1,-1 0 0,0 0 0,1 0 1,-1 0 14,0 0-14,0 0-1,1 0 0,-1 0 0,0 0 1,1 0-1,-1 0 0,0 0 0,0 0 1,1 0-1,-1 0 0,0 0 0,1 0 1,-1 0-1,0 0 0,0 0 16,1 0-16,-1 0 1,0 0-1,0 0 0,1 0 0,-1 0 1,0 0-1,1 0 0,-1 0 16,0 0-31,0 0 15,1 0 0,-1 0 0,0 0 1,1 0-1,-1 0 16,0 0-16,0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2T17:02:21.26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2441 12,'-60'-12,"47"13,-538-2,456 13,-53 29,-33-4,39 2,4 17,45-33,9 21,41-15,-79 51,37-22,4-10,-44 30,65-35,-40 51,8 11,23-25,-24 60,47-50,46-89,-2 1,0 0,0 0,1 0,-1 0,1 0,0 0,-1 1,1-1,0 1,0-1,0 1,1-1,-1 1,1-1,-1 1,1-1,0 1,0 0,0-1,0 1,0 0,1-1,-1 1,1-1,0 1,0-1,0 1,0-1,0 1,0-1,1 0,-1 1,168 46,41 14,-71-59,30 12,-48 2,11-7,-26 1,-1 9,-8-8,164 72,-152-42,57-17,-61 5,21-7,33 8,29 14,303 33,-309-45,33-18,-112-4,-71-13,0 2,0 2,0 1,28 7,-7 1,0-2,1-2,0-2,0-3,4-2,273 22,-128 3,-55-6,-84-13,-1 2,0 4,18 7,-63-16,-1-1,1-1,-1 0,1-1,0-1,15-2,17 0,-39 2,12 1,1-1,-1-2,0 0,0-1,21-7,-10 0,0 1,-2-1,1-2,-2-1,0-2,1-1,-27 11,0-1,0 1,0-1,-1 0,0 0,0 0,-1 0,0-1,0 1,0-1,-1 0,0 0,0 0,0 0,-1 0,0 0,-1-1,0 1,0 0,0 0,-1 0,0-1,-1 1,0-2,0-35,11-59,-7-55,-4 136,-2 1,-1 0,-1 0,0 0,-2 1,-8-17,-29-100,43 94,-11-34,-8 46,-2 0,0 1,-3 2,0 0,-2 2,5 3,-15-10,-1 2,-2 1,-1 3,-1 1,-1 2,-7 0,-2-4,-186-91,158 80,-2 3,-1 3,-10 2,-121-14,-74-39,256 75,-1 1,0 2,-1 1,-15 1,-6-2,-265-38,184 20,-47 0,65-2,93 18,-1 2,0 0,0 2,0 1,-4 1,-52 3,71-1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3:57.39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224-357 0,'22'0'141,"1"0"-110,-1 0 0,0 0 32,1 0-1,-1 0-15,0 0 31,0 0 16,1 0-47,-1 0 375,0 0-407,0 0 1,1 0-16,-1 0 16,0 0 15,1 0-31,-1 0 31,0 0-15,0 0-1,1 0 17,-1 0-1,0 0 0,1 0 16,-1 0 31,0 0 313,0 0-376,1 0-15,-1 0 16,0 0 0,1 0-1,-1 0 1,0 0 15,0 0-31,1 0 31,-1 0 1,-22 23-32,22-23 31,1 0 31,-1 0 376,0 0-407,0 0-15,1 0-1,-1 0 17,0 0 30,0 0 16,1 0-15,-1 0 46,0 0 125,1 0-140,-1 0-16,0 0 79,0 0-32,1 0-79,-1 0-14,0 0 358,1 0-374,-1 0 0,0 0-1,0 0 16,1 0-31,-1 0 16,0 0 0,1 0 15,-1 0 0,0 0 0,0 0 1063,1 0-688,-1 0-218,0 0-141,0 0-32,1 0 17,-1 0-17,0 0 1,1 0 15,-1 0 0,0 0-15,0 0 15,1 0 1,-1 0-1,0 0 0,1 0 0,-1 0 1,0 0-1,0 0 0,1 0 0,-1 0 1,0 0-1,1 0 0,-1 0 0,0 0 1,0 0-1,1 0 0,-1 0 0,0 0 1,1 0-1,-1 0 0,0 0 0,0 0 1,1 0-1,-1 0 0,0 0 16,0 0-16,1 0 0,-1 0 1,0 0-1,1 0 0,-1 0-15,0 0 15,0 0 16,1 0-16,-1 0 0,0 0 1,1 0-1,-1 0 0,0 0 0,0 0 1,1 0-1,-1 0 0,0 0 0,1 0 1,-1 0-1,0 0 0,0 0 0,1 0 1,-1 0 15,0 0-16,0 0 0,1 0 16,-1 0-16,0 0-15,1 0 15,-1 0 0,0 0 16,0 0-16,1 0 1,-1 0-1,0 0 0,1 0 0,-1 0 1,0 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3:40.73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90 0 0,'-22'0'109,"0"0"1,22 22-48,-22-22 16,22 22-15,-23-22-1,23 23-46,0-1 31,0 0 47,0 0-16,0 1-47,0-1 16,0 0 31,23-22-31,-23 23 0,22-23 0,-22 22-16,22-22 16,0 0 46,-22 22-46,23-22-15,-1 0 61,0 0-46,1 0 31,-1 0 32,0 0-32,0 0 391,1 0-438,-1 0-31,0 0 15,1 0 17,-1 0-17,0 0 17,0 0-17,1 0 1,-1 0 15,0 0 16,0 0-16,1 0 0,-1 0 1,0 0 30,1 0 79,-1 0 187,0 0-297,0 0-31,23 0 16,-23 0-1,1 0 1,-1 0-16,0 0 16,0 0-1,1 0-15,-1 0 32,0 0-32,1 0 15,-1 0 1,0 0 15,0 0-15,1 0-1,-1 0 1,0 0 0,1 0 15,-1 0-31,0 0 31,0 0 360,1 0-360,-1 0-31,22 0 16,1 0-16,-23 0 15,1 0 1,-1 0-16,0 0 15,23 0 1,-23 0-16,23 0 16,-23 0-1,0 0 1,0 0 0,1 0 15,-1 0-31,0 0 15,1 0 1,-1 0 0,0 0 15,0 0 0,1 0-15,-1 0-1,0 0 17,-22-22-32,22 22 343,1 0-327,21 0-16,1 0 16,-1 0-1,1 0-15,0 22 16,-1-22 0,1 0-16,-1 0 15,-21 0 1,21 0-16,-22 0 15,1 0 1,-1 0 0,0 0-1,1 0 17,-1 0-17,0 0 1,0 0 15,1 0 16,-1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5:54.97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250 0 0,'0'23'437,"-22"-1"-406,22 0 1,0 1-1,0-1 47,0 0 16,0 0-32,-22 1 1,22-1-1,0 0 1,0 1-16,0-1-16,-22-22 0,22 22 0,0 0 32,0 1-32,0-1 0,-23-22-31,23 22 32,0 1 61,0 21 329,0 1-406,-22 21-16,22-43 16,0 21-1,0 1 1,0-1-1,0-21-15,0 21 16,0-21 0,0-1-16,0 0 15,0 23 1,-22-1-16,22-21 16,0-1-1,0 0-15,0 0 16,0 1-1,0-1 1,0 0 0,0 0-1,-23 1-15,23-1 16,-22 0 0,22 1-16,-22-1 31,22 0-16,0 0 95,0 1 296,0-1-406,0 0 31,0 1 1,0-1-17,0 0 1,-22 0-1,22 1 1,0-1 31,0 0 15,-23-22-46,23 23 15,0-1 47,0 0-31,0 0 313,0 1-345,0 21 1,0-21 0,0-1-16,0 0 15,0 0 1,0 1-1,0-1 1,23 0-16,-23 23 16,0-23-1,0 0-15,0 1 16,0-1 15,22 0-31,-22 0 31,0 1-31,0 21 16,0-21 0,0-1 15,22 22 0,-22-21-15,0-1-1,0 0-15,22 1 16,-22-1 0,0 0-1,23 0 17,-23 23-17,0-1 1,0-21-16,0 21 15,0-21 1,0-1 15,0 0 329,0 23-360,0-23 15,0 0 1,0 1-16,0-1 31,22-22-31,-22 22 31,0 0-31,0 1 16,0-1 0,0 0-1,0 1 32,0-1-16,22-22 1,-22 22-32,0 0 62,0 1-46,0 21-1,0-21 1,0-1-16,0 0 31,0 0-31,0 1 32,0-1-17,0 0 1,0 0 15,0 1-31,0-1 16,0 0-1,0 1 407,0-1-391,0 0 32,0 0-47,0 1-16,0-1 15,0 0 1,0 1-1,0-1 17,0 22-17,0 1-15,0-23 16,0 1 0,0-1-16,0 0 31,0 0-31,0 1 31,0-1-15,0 0-1,0 0 1,0 1 0,0-1-1,0 0 1,0 1-16,0-1 15,0 0-15,0 0 313,-22 23-297,0-23-1,22 23 1,-23-23-16,1 0 15,22 1 1,-22-23 0,22 22-16,0 0 15,-22 1 1,22-1-16,0 0 16,0 0-1,-23 1-15,23-1 31,0 0 48,0 1-1,0-1-31,0 0-47,0 0 31,0 1-16,0-1 1,0 0 0,0 0-1,0 1 17,0-1-17,0 0 1,23-22-1,-23 23-15,0-1 16,0 0 0,0 0 15,0 1 0,0-1-31,0 0 16,0 1-1,0-1 1,0 0 0,0 0-1,0 1 17,0-1 30,0 0-46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4:56.7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0,'22'0'219,"-22"23"-188,22-23-15,1 0 15,-1 0-15,0 0-1,1 22 17,-1-22-17,0 0 17,0 0-1,1 0 16,-1 0-16,0 0 31,1 0-15,-1 0 31,0 0-31,0 0 47,1 0 125,-1 0-141,0 0-31,1 0-16,-1 0-15,0 0-1,0 0 17,1 0-17,-1 0 1,0 0 15,0 0 0,1 0 1,-1 0 14,0 0-14,1 0 405,-1 0-374,0 0-16,0 0-16,1 0-16,-1 0 17,0 0 46,1 0-31,-1 0 31,0 0-16,0 0 1,1 0-32,-1 0 63,0 0-79,-22 22-15,23-22 16,-1 0 15,0 0-15,0 0 15,1 0 313,-1 0-328,0 0-1,1 0 1,-1 0-16,0 0 15,0 0 1,1 0 15,-1 0-15,0 0 15,0 0-15,1 0-1,-1 0 1,0 0 31,1 0-16,-1 0 0,0 0 48,0 0-33,1 0-14,-1 0-1,0 0-31,1 0 16,-1 0-1,0 0 1,0 0-16,1 0 31,-1 0 0,0 0-15,1 0 0,-1 0 15,0 0 0,0 0 0,1 0 1,-1 0-1,0 0 16,0 0-16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5:41.58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379 2719 0,'-23'0'47,"1"0"0,0 0-1,0 0-30,-1 0 31,1 0-31,0 22 15,-1-22-16,1 0 1,0 0 0,0 0-1,-1 0 1,1 0 0,0 0 15,-1 0-16,1 0 1,0 0 0,22 22-1,-22-22-15,-1 0 16,1 0 0,0 0 15,0 0-16,-1 0 1,1 0 15,0 0-15,-1 0 0,1 0 15,0 0 0,0 0 0,-1 0-15,1 0 15,0 0 0,-1 0 1,1 0-1,0 0 0,0 0 0,-1 0 1,1 0 30,0 0-15,-1 0 16,1 0-1,0 0-15,0 0 0,-1 0 0,1 0 0,0 0 15,22 22-62,-23-22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5:01.33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245 3031 0,'22'0'203,"1"0"-172,-1 0 1,0 0 15,0 0 31,1 0-31,-1 0 31,0 0-47,1 0 0,-1 0 0,0 0 298,0 0-298,1 0-31,-1 0 15,0 0 1,0 0-16,1 0 31,-1 0-15,0 0 0,1 0-1,-1 0-15,0 0 31,0 0 1,1 0-1,-1 0 0,0 0-15,1 0 15,-1 0 16,0 0-31,0 0-1,1 0 16,-1 0-15,0 0 0,1 0 327,-1 0-343,0 0 16,0 0 0,23 0-16,-23 0 15,1 0 1,-1 0-16,0 0 16,0 0-1,1 0-15,21 0 16,-22 0-1,1 0 1,-1 0 0,0 0-1,1 0 1,-1 0 0,22 0-1,-21 0 1,-1 0-16,0 0 31,1 0-31,-1 0 31,0 0-15,0 0 0,1 0-1,-1 0 32,0 0 250,1 0-297,21 0 16,-22 0-1,1 0-15,-1 0 31,0 0-31,0 0 32,1 0-17,-1 0 1,0 0 0,1 0-1,-1 0 16,-22 22-15,22-22-16,0 0 31,1 0 16,-1 0-31,0 0 15,1 0 0,-1 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45:46.18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267 4256 0,'-22'0'437,"0"0"-421,-1 0 0,1 0-1,0 0 1,22-22-16,-22 22 15,-1 0 1,1 0 0,0 0-16,-1 0 15,1-23 17,0 23-1,0 0 0,-1 0 0,1 0-15,0 0 0,0 0 30,-1 0-14,1 0 30,0 0-15,-1 0-31,1 0 31,0 0-16,0 0 0,-1 0 0,1 0 1,0 0-1,-1 0 0,1 0 0,0 0-15,0 0 0,-1 0 30,1 0-30,0 0 15,-1 0 16,1 0 16,0 0 15,0 0-31,-1 0-16,1 0 0,0 0 16,-1 0 922,1 0-875,0 0-48,0 0 17,-1 0 78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57:09.53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134 0 0,'-22'0'235,"-1"0"-204,23 22 16,-22-22-32,22 23 17,-22-23-17,22 22 1,-23-22 0,23 22-1,-22-22 16,22 23 16,0-1 47,0 0-78,0 0-1,0 1 32,0-1 16,22-22 15,-22 22-63,23-22 17,-1 0 30,0 0-46,1 0 46,-1 0-30,0 0 14,0 0 423,1 0-469,-1 0 16,0 0-16,1 0 15,-1 0 1,22 0 0,-21 0-1,43 0-15,-21 0 16,0 0 0,-23 0-16,0 0 15,0 0 1,1 0-16,-1 0 15,0 0 1,1 0 0,-1 0-1,0 0-15,0 0 16,1 0-16,-1 0 31,0 0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7T17:57:13.69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424 3 0,'-22'0'15,"-1"0"32,1 0-16,0 0-15,0 0 15,-1 0 32,1 0-32,0 0 0,0 0-15,-1 0 15,1 0 0,0 0 1,-1 0-17,1 0 17,0 0 14,22 22-30,-22-22 15,22 23 1,-23-23-17,23 22 1,-22-22-1,22 22 17,-22-22 15,22 23-32,0-1 63,0 0-31,0 0-16,22 1 1,0-23-17,-22 22-15,23-22 32,-23 22-17,22-22 1,0 0-1,0 0 1,-22 23 0,23-23-1,-1 22 1,0-22 0,1 0 15,-1 0 0,0 0 0,0 0 1,23 0 374,-23 0-391,0 0-15,1 0 16,-1 22 0,23-22-16,-23 0 15,22 0 1,-21 0-16,-1 0 31,0 0-15,1 0-1,-1 0 1,0 0 15,0 0-15,1 0 62,-1 0 266,0 0-329,1 0 1,-1 22 0,0-22-16,0 0 31,1 0-15,-1 0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29T17:45:56.2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3207 0 0,'-22'0'78,"0"0"-47,0 0 1,0 0-1,22 22-16,-22-22 1,0 0-16,0 22 16,0-22-1,-1 22-15,1 0 16,0-22 0,0 22-16,0 0 15,0-22 1,0 0-16,0 22 15,0-22 1,0 0-16,-23 22 16,23-22-1,0 23 1,0-23 0,0 0-1,0 0-15,22 22 16,-22-22-1,0 0 1,0 0 0,22 22-16,-22-22 15,22 22 1,-22-22-16,0 22 16,-1-22 15,23 22 78,-22 0 282,-22 22-376,-22 0-15,22 1 16,-23-23 0,23 22-16,0 0 15,22-22 1,-22 0-16,0 0 16,-23 22-1,45 1-15,-22-1 16,22 0-1,-22 0-15,22 0 16,0-22 0,-22-22-16,-1 45 15,1-23-15,0 22 16,0 0 0,22 22-16,-22-22 15,22-21 1,-1-1-16,-21 0 15,0 0-15,22 22 16,-22-22 0,22 22-16,22-22 15,-44 22 1,21 1-16,1-23 16,0 0-1,-22 0-15,0 22 16,0-22-1,22 44-15,-22-21 16,21-1 0,1 0-16,22-22 15,-22 0 1,0-22-16,22 22 16,0 0-1,-44 45 407,0-1-406,-22 22-16,21-22 15,1-21 1,22-23-16,0 0 16,0 0-1,0 22-15,0-22 16,0 0-1,0 0-15,0 22 16,-1-21 0,1-23-16,0 22 15,0 0 1,0-22-16,22 22 16,-22-22-1,0 22-15,22 0 16,-22 0-1,0 0 1,22 0-16,-22-22 16,0 22-1,-1 0-15,23 1 16,-22-1-16,0-22 16,0 22-1,0 0 1,22 0 343,-22-22-343,22 22-1,-44 44-15,22-22 16,0-22 0,0 45-16,22-45 15,0 0-15,-22-22 47,22-22 125,0 0-109,22 22-48,-22-22 1,0 0-16,22 22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2928857-0F5D-4F7A-811A-1BEE684EC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129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28857-0F5D-4F7A-811A-1BEE684ECCC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577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00C104E-85A4-485C-9EED-3C710705F3FC}" type="slidenum">
              <a:rPr lang="en-US" altLang="en-US" sz="1300" smtClean="0"/>
              <a:pPr>
                <a:spcBef>
                  <a:spcPct val="50000"/>
                </a:spcBef>
              </a:pPr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6281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9F72557-7AD8-478E-B181-EFD3C30845D6}" type="slidenum">
              <a:rPr lang="en-US" altLang="en-US" sz="1300" smtClean="0"/>
              <a:pPr>
                <a:spcBef>
                  <a:spcPct val="50000"/>
                </a:spcBef>
              </a:pPr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61848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75A22F4-0327-41B2-9FF9-B88C3F8EE67D}" type="slidenum">
              <a:rPr lang="en-US" altLang="en-US" sz="1300" smtClean="0"/>
              <a:pPr>
                <a:spcBef>
                  <a:spcPct val="50000"/>
                </a:spcBef>
              </a:pPr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90920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B424252-FF4F-4E34-BCE0-102EB9E070A8}" type="slidenum">
              <a:rPr lang="en-US" altLang="en-US" sz="1300" smtClean="0"/>
              <a:pPr>
                <a:spcBef>
                  <a:spcPct val="50000"/>
                </a:spcBef>
              </a:pPr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4410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2108B97-ADF3-45BE-871A-F74B1BA9FC20}" type="slidenum">
              <a:rPr lang="en-US" altLang="en-US" sz="1300" smtClean="0"/>
              <a:pPr>
                <a:spcBef>
                  <a:spcPct val="50000"/>
                </a:spcBef>
              </a:pPr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4767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FB8664F-E23A-46EF-B5D9-1DBD9BE8259F}" type="slidenum">
              <a:rPr lang="en-US" altLang="en-US" sz="1300" smtClean="0"/>
              <a:pPr>
                <a:spcBef>
                  <a:spcPct val="50000"/>
                </a:spcBef>
              </a:pPr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88474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9213B1A-273C-46A4-BDE6-EF4A4C27DC46}" type="slidenum">
              <a:rPr lang="en-US" altLang="en-US" sz="1300" smtClean="0"/>
              <a:pPr>
                <a:spcBef>
                  <a:spcPct val="50000"/>
                </a:spcBef>
              </a:pPr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22980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975A4DA-4C3D-43DA-8AE9-1F4319964EF0}" type="slidenum">
              <a:rPr lang="en-US" altLang="en-US" sz="1300" smtClean="0"/>
              <a:pPr>
                <a:spcBef>
                  <a:spcPct val="50000"/>
                </a:spcBef>
              </a:pPr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43093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643D15C-A4B4-4AB7-ADAB-DBFCF4E7AE4C}" type="slidenum">
              <a:rPr lang="en-US" altLang="en-US" sz="1300" smtClean="0"/>
              <a:pPr>
                <a:spcBef>
                  <a:spcPct val="50000"/>
                </a:spcBef>
              </a:pPr>
              <a:t>18</a:t>
            </a:fld>
            <a:endParaRPr lang="en-US" altLang="en-US" sz="1300"/>
          </a:p>
        </p:txBody>
      </p:sp>
      <p:sp>
        <p:nvSpPr>
          <p:cNvPr id="39939" name="Shape 4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75B428-2B71-425A-8B80-024584B373D4}" type="slidenum">
              <a:rPr lang="en-US" altLang="en-US" sz="1300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z="1300" b="0">
              <a:latin typeface="Arial" panose="020B0604020202020204" pitchFamily="34" charset="0"/>
            </a:endParaRPr>
          </a:p>
        </p:txBody>
      </p:sp>
      <p:sp>
        <p:nvSpPr>
          <p:cNvPr id="39940" name="Rectangle 42086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 algn="ctr">
            <a:headEnd type="none" w="med" len="med"/>
            <a:tailEnd type="none" w="med" len="med"/>
          </a:ln>
        </p:spPr>
      </p:sp>
      <p:sp>
        <p:nvSpPr>
          <p:cNvPr id="39941" name="Rectangle 420866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By default, cells will be made </a:t>
            </a:r>
            <a:r>
              <a:rPr lang="en-US" altLang="en-US" b="1" dirty="0"/>
              <a:t>just large enough </a:t>
            </a:r>
            <a:r>
              <a:rPr lang="en-US" altLang="en-US" dirty="0"/>
              <a:t>to handle the content embedded within them. </a:t>
            </a:r>
          </a:p>
          <a:p>
            <a:r>
              <a:rPr lang="en-US" altLang="en-US" dirty="0"/>
              <a:t>This could mean that different columns (and different rows) of a table will have different sizes. Sometimes this isn't what you want, so setting width and height attributes help give you more control.</a:t>
            </a:r>
          </a:p>
        </p:txBody>
      </p:sp>
    </p:spTree>
    <p:extLst>
      <p:ext uri="{BB962C8B-B14F-4D97-AF65-F5344CB8AC3E}">
        <p14:creationId xmlns:p14="http://schemas.microsoft.com/office/powerpoint/2010/main" val="1327717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9DD6D8C-20B5-4C4B-8B57-72A4E8B1C48B}" type="slidenum">
              <a:rPr lang="en-US" altLang="en-US" sz="1300" smtClean="0"/>
              <a:pPr>
                <a:spcBef>
                  <a:spcPct val="50000"/>
                </a:spcBef>
              </a:pPr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54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FA26F59-2931-44EB-AB7F-ED30C950F010}" type="slidenum">
              <a:rPr lang="en-US" altLang="en-US" sz="1300" smtClean="0"/>
              <a:pPr>
                <a:spcBef>
                  <a:spcPct val="50000"/>
                </a:spcBef>
              </a:pPr>
              <a:t>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82320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77288C9-10F9-4464-8466-734425AE1F89}" type="slidenum">
              <a:rPr lang="en-US" altLang="en-US" sz="1300" smtClean="0"/>
              <a:pPr>
                <a:spcBef>
                  <a:spcPct val="50000"/>
                </a:spcBef>
              </a:pPr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98831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3D068CC-C2D6-4B35-8B0E-20B06F1B8099}" type="slidenum">
              <a:rPr lang="en-US" altLang="en-US" sz="1300" smtClean="0"/>
              <a:pPr>
                <a:spcBef>
                  <a:spcPct val="50000"/>
                </a:spcBef>
              </a:pPr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92734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F904C45-D029-41B8-B3B4-C3A38A7C1218}" type="slidenum">
              <a:rPr lang="en-US" altLang="en-US" sz="1300" smtClean="0"/>
              <a:pPr>
                <a:spcBef>
                  <a:spcPct val="50000"/>
                </a:spcBef>
              </a:pPr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45012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94CCABD-736F-4032-855D-C3E0B85FF56D}" type="slidenum">
              <a:rPr lang="en-US" altLang="en-US" sz="1300" smtClean="0"/>
              <a:pPr>
                <a:spcBef>
                  <a:spcPct val="50000"/>
                </a:spcBef>
              </a:pPr>
              <a:t>23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213594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2D6CE8D-117C-43A8-B7A6-5478A90BA9D0}" type="slidenum">
              <a:rPr lang="en-US" altLang="en-US" sz="1300" smtClean="0"/>
              <a:pPr>
                <a:spcBef>
                  <a:spcPct val="50000"/>
                </a:spcBef>
              </a:pPr>
              <a:t>24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03700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E378288-4227-42E0-807B-AE20D6832C04}" type="slidenum">
              <a:rPr lang="en-US" altLang="en-US" sz="1300" smtClean="0"/>
              <a:pPr>
                <a:spcBef>
                  <a:spcPct val="50000"/>
                </a:spcBef>
              </a:pPr>
              <a:t>25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56720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F92B79F-ABCC-4CE7-9115-A4DB53A66358}" type="slidenum">
              <a:rPr lang="en-US" altLang="en-US" sz="1300" smtClean="0"/>
              <a:pPr>
                <a:spcBef>
                  <a:spcPct val="50000"/>
                </a:spcBef>
              </a:pPr>
              <a:t>26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97710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CED82BC-E403-4B3B-A49B-9139B4190D6D}" type="slidenum">
              <a:rPr lang="en-US" altLang="en-US" sz="1300" smtClean="0"/>
              <a:pPr>
                <a:spcBef>
                  <a:spcPct val="50000"/>
                </a:spcBef>
              </a:pPr>
              <a:t>27</a:t>
            </a:fld>
            <a:endParaRPr lang="en-US" altLang="en-US" sz="1300"/>
          </a:p>
        </p:txBody>
      </p:sp>
      <p:sp>
        <p:nvSpPr>
          <p:cNvPr id="62467" name="Shape 4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35261E-0507-4F5C-92DE-FC17C4C2680F}" type="slidenum">
              <a:rPr lang="en-US" altLang="en-US" sz="1300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sz="1300" b="0">
              <a:latin typeface="Arial" panose="020B0604020202020204" pitchFamily="34" charset="0"/>
            </a:endParaRPr>
          </a:p>
        </p:txBody>
      </p:sp>
      <p:sp>
        <p:nvSpPr>
          <p:cNvPr id="62468" name="Rectangle 41984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 algn="ctr">
            <a:headEnd type="none" w="med" len="med"/>
            <a:tailEnd type="none" w="med" len="med"/>
          </a:ln>
        </p:spPr>
      </p:sp>
      <p:sp>
        <p:nvSpPr>
          <p:cNvPr id="62469" name="Rectangle 41984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It is truly </a:t>
            </a:r>
            <a:r>
              <a:rPr lang="en-US" altLang="en-US" b="1" dirty="0"/>
              <a:t>amazing how much flexibility is available to Web designers </a:t>
            </a:r>
            <a:r>
              <a:rPr lang="en-US" altLang="en-US" dirty="0"/>
              <a:t>through the </a:t>
            </a:r>
            <a:r>
              <a:rPr lang="en-US" altLang="en-US" b="1" dirty="0"/>
              <a:t>use of column </a:t>
            </a:r>
            <a:r>
              <a:rPr lang="en-US" altLang="en-US" dirty="0"/>
              <a:t>and </a:t>
            </a:r>
            <a:r>
              <a:rPr lang="en-US" altLang="en-US" b="1" dirty="0"/>
              <a:t>row spanning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By combining spanning with table nesting, you can exert tremendous control over the look and feel of a Web page. </a:t>
            </a:r>
          </a:p>
          <a:p>
            <a:r>
              <a:rPr lang="en-US" altLang="en-US" dirty="0"/>
              <a:t>Experiment with different column/row spanning in order to demonstrate this.</a:t>
            </a:r>
          </a:p>
        </p:txBody>
      </p:sp>
    </p:spTree>
    <p:extLst>
      <p:ext uri="{BB962C8B-B14F-4D97-AF65-F5344CB8AC3E}">
        <p14:creationId xmlns:p14="http://schemas.microsoft.com/office/powerpoint/2010/main" val="3679867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406EAA6-F0F3-4559-ADFC-FADF68115653}" type="slidenum">
              <a:rPr lang="en-US" altLang="en-US" sz="1300" smtClean="0"/>
              <a:pPr>
                <a:spcBef>
                  <a:spcPct val="50000"/>
                </a:spcBef>
              </a:pPr>
              <a:t>28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22060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BA1B090-59D1-430B-B0B3-97A25CBB6482}" type="slidenum">
              <a:rPr lang="en-US" altLang="en-US" sz="1300" smtClean="0"/>
              <a:pPr>
                <a:spcBef>
                  <a:spcPct val="50000"/>
                </a:spcBef>
              </a:pPr>
              <a:t>29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1494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EAC99D3-C2E2-40BF-A01A-E24EBFA993EC}" type="slidenum">
              <a:rPr lang="en-US" altLang="en-US" sz="1300" smtClean="0"/>
              <a:pPr>
                <a:spcBef>
                  <a:spcPct val="5000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62685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25F8556-76A2-4E68-8126-74F0263E37D9}" type="slidenum">
              <a:rPr lang="en-US" altLang="en-US" sz="1300" smtClean="0"/>
              <a:pPr>
                <a:spcBef>
                  <a:spcPct val="50000"/>
                </a:spcBef>
              </a:pPr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81296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3FEF778-F526-458D-BEC1-FB93B932D159}" type="slidenum">
              <a:rPr lang="en-US" altLang="en-US" sz="1300" smtClean="0"/>
              <a:pPr>
                <a:spcBef>
                  <a:spcPct val="50000"/>
                </a:spcBef>
              </a:pPr>
              <a:t>31</a:t>
            </a:fld>
            <a:endParaRPr lang="en-US" altLang="en-US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674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51CF66A-CD9E-43CC-A75F-67110BC46F6C}" type="slidenum">
              <a:rPr lang="en-US" altLang="en-US" sz="1300" smtClean="0"/>
              <a:pPr>
                <a:spcBef>
                  <a:spcPct val="50000"/>
                </a:spcBef>
              </a:pPr>
              <a:t>33</a:t>
            </a:fld>
            <a:endParaRPr lang="en-US" altLang="en-US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4416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8D55C960-ED77-4871-920D-FDFA70464A70}" type="slidenum">
              <a:rPr lang="en-US" altLang="en-US" sz="1300" smtClean="0"/>
              <a:pPr>
                <a:spcBef>
                  <a:spcPct val="50000"/>
                </a:spcBef>
              </a:pPr>
              <a:t>34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83413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28857-0F5D-4F7A-811A-1BEE684ECCC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329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FDAAF17-197B-4C59-B584-1705D980C2C7}" type="slidenum">
              <a:rPr lang="en-US" altLang="en-US" sz="1300" smtClean="0"/>
              <a:pPr>
                <a:spcBef>
                  <a:spcPct val="50000"/>
                </a:spcBef>
              </a:pPr>
              <a:t>36</a:t>
            </a:fld>
            <a:endParaRPr lang="en-US" altLang="en-US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09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F9AF6B3-6496-473A-A507-22CEA114B865}" type="slidenum">
              <a:rPr lang="en-US" altLang="en-US" sz="1300" smtClean="0"/>
              <a:pPr>
                <a:spcBef>
                  <a:spcPct val="50000"/>
                </a:spcBef>
              </a:pPr>
              <a:t>37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2117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E92E666-02E0-4C93-B8EC-3B9213033CFB}" type="slidenum">
              <a:rPr lang="en-US" altLang="en-US" sz="1300" smtClean="0"/>
              <a:pPr>
                <a:spcBef>
                  <a:spcPct val="50000"/>
                </a:spcBef>
              </a:pPr>
              <a:t>38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4564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EAA003D-D7FB-4CA6-8E22-B68BDFA26F04}" type="slidenum">
              <a:rPr lang="en-US" altLang="en-US" sz="1300" smtClean="0"/>
              <a:pPr>
                <a:spcBef>
                  <a:spcPct val="50000"/>
                </a:spcBef>
              </a:pPr>
              <a:t>39</a:t>
            </a:fld>
            <a:endParaRPr lang="en-US" altLang="en-US" sz="1300"/>
          </a:p>
        </p:txBody>
      </p:sp>
      <p:sp>
        <p:nvSpPr>
          <p:cNvPr id="82947" name="Shape 4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38CB1F-C085-4892-A568-D4138A24FC5A}" type="slidenum">
              <a:rPr lang="en-US" altLang="en-US" sz="1300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sz="1300" b="0">
              <a:latin typeface="Arial" panose="020B0604020202020204" pitchFamily="34" charset="0"/>
            </a:endParaRPr>
          </a:p>
        </p:txBody>
      </p:sp>
      <p:sp>
        <p:nvSpPr>
          <p:cNvPr id="82948" name="Rectangle 42188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 algn="ctr">
            <a:headEnd type="none" w="med" len="med"/>
            <a:tailEnd type="none" w="med" len="med"/>
          </a:ln>
        </p:spPr>
      </p:sp>
      <p:sp>
        <p:nvSpPr>
          <p:cNvPr id="82949" name="Rectangle 421890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Headers</a:t>
            </a:r>
            <a:r>
              <a:rPr lang="en-US" altLang="en-US" dirty="0"/>
              <a:t> and </a:t>
            </a:r>
            <a:r>
              <a:rPr lang="en-US" altLang="en-US" b="1" dirty="0"/>
              <a:t>footers</a:t>
            </a:r>
            <a:r>
              <a:rPr lang="en-US" altLang="en-US" dirty="0"/>
              <a:t> are </a:t>
            </a:r>
            <a:r>
              <a:rPr lang="en-US" altLang="en-US" b="1" dirty="0"/>
              <a:t>most useful </a:t>
            </a:r>
            <a:r>
              <a:rPr lang="en-US" altLang="en-US" dirty="0"/>
              <a:t>for very large tables.</a:t>
            </a:r>
          </a:p>
        </p:txBody>
      </p:sp>
    </p:spTree>
    <p:extLst>
      <p:ext uri="{BB962C8B-B14F-4D97-AF65-F5344CB8AC3E}">
        <p14:creationId xmlns:p14="http://schemas.microsoft.com/office/powerpoint/2010/main" val="2386981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ABAB5E8-C192-4C12-85FB-8F900C012643}" type="slidenum">
              <a:rPr lang="en-US" altLang="en-US" sz="1300" smtClean="0"/>
              <a:pPr>
                <a:spcBef>
                  <a:spcPct val="50000"/>
                </a:spcBef>
              </a:pPr>
              <a:t>40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6546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1FDC43C-B0EB-489F-A5C8-383CF4594E7C}" type="slidenum">
              <a:rPr lang="en-US" altLang="en-US" sz="1300" smtClean="0"/>
              <a:pPr>
                <a:spcBef>
                  <a:spcPct val="5000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940140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D290FE0-9F68-47BA-8F24-7ADEB43F22F7}" type="slidenum">
              <a:rPr lang="en-US" altLang="en-US" sz="1300" smtClean="0"/>
              <a:pPr>
                <a:spcBef>
                  <a:spcPct val="50000"/>
                </a:spcBef>
              </a:pPr>
              <a:t>41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8058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CA92FF7-A5DC-4F65-8AE4-F35DC91C86AE}" type="slidenum">
              <a:rPr lang="en-US" altLang="en-US" sz="1300" smtClean="0"/>
              <a:pPr>
                <a:spcBef>
                  <a:spcPct val="50000"/>
                </a:spcBef>
              </a:pPr>
              <a:t>42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811527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72949F1-1AF9-463A-A580-34C46F8FC2D7}" type="slidenum">
              <a:rPr lang="en-US" altLang="en-US" sz="1300" smtClean="0"/>
              <a:pPr>
                <a:spcBef>
                  <a:spcPct val="50000"/>
                </a:spcBef>
              </a:pPr>
              <a:t>43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05094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08F13B9-482F-478C-A3D4-975635789E26}" type="slidenum">
              <a:rPr lang="en-US" altLang="en-US" sz="1300" smtClean="0"/>
              <a:pPr>
                <a:spcBef>
                  <a:spcPct val="50000"/>
                </a:spcBef>
              </a:pPr>
              <a:t>44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570459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18015B3-C476-496A-9A75-BE15ED823827}" type="slidenum">
              <a:rPr lang="en-US" altLang="en-US" sz="1300" smtClean="0"/>
              <a:pPr>
                <a:spcBef>
                  <a:spcPct val="50000"/>
                </a:spcBef>
              </a:pPr>
              <a:t>45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076800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0B8E953-B5B2-42C4-9568-41AE3FF0DF25}" type="slidenum">
              <a:rPr lang="en-US" altLang="en-US" sz="1300" smtClean="0"/>
              <a:pPr>
                <a:spcBef>
                  <a:spcPct val="50000"/>
                </a:spcBef>
              </a:pPr>
              <a:t>46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726752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151CD16-25E8-4F43-A6D9-EE14C1C90B47}" type="slidenum">
              <a:rPr lang="en-US" altLang="en-US" sz="1300" smtClean="0"/>
              <a:pPr>
                <a:spcBef>
                  <a:spcPct val="50000"/>
                </a:spcBef>
              </a:pPr>
              <a:t>47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396972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224EB4F-87A0-4912-9CD8-4AAF55B70C4A}" type="slidenum">
              <a:rPr lang="en-US" altLang="en-US" sz="1300" smtClean="0"/>
              <a:pPr>
                <a:spcBef>
                  <a:spcPct val="50000"/>
                </a:spcBef>
              </a:pPr>
              <a:t>48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01399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4383171-32C1-4B94-87FB-CC135D2451E8}" type="slidenum">
              <a:rPr lang="en-US" altLang="en-US" sz="1300" smtClean="0"/>
              <a:pPr>
                <a:spcBef>
                  <a:spcPct val="50000"/>
                </a:spcBef>
              </a:pPr>
              <a:t>49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9903434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13C792C-6E62-4B9D-936A-28B38D8CAC68}" type="slidenum">
              <a:rPr lang="en-US" altLang="en-US" sz="1300" smtClean="0"/>
              <a:pPr>
                <a:spcBef>
                  <a:spcPct val="50000"/>
                </a:spcBef>
              </a:pPr>
              <a:t>50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69252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B58FF8D-6879-41D6-A640-DAA3EEB06218}" type="slidenum">
              <a:rPr lang="en-US" altLang="en-US" sz="1300" smtClean="0"/>
              <a:pPr>
                <a:spcBef>
                  <a:spcPct val="50000"/>
                </a:spcBef>
              </a:pPr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880413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D22AA52-028B-4835-8EEF-218FB4AA5D73}" type="slidenum">
              <a:rPr lang="en-US" altLang="en-US" sz="1300" smtClean="0"/>
              <a:pPr>
                <a:spcBef>
                  <a:spcPct val="50000"/>
                </a:spcBef>
              </a:pPr>
              <a:t>51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373240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80EF95D-DDC4-4032-8223-E8F957E34F50}" type="slidenum">
              <a:rPr lang="en-US" altLang="en-US" sz="1300" smtClean="0"/>
              <a:pPr>
                <a:spcBef>
                  <a:spcPct val="50000"/>
                </a:spcBef>
              </a:pPr>
              <a:t>52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8552452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61DF886-3CFE-462F-8F47-0E2A119D19C0}" type="slidenum">
              <a:rPr lang="en-US" altLang="en-US" sz="1300" smtClean="0"/>
              <a:pPr>
                <a:spcBef>
                  <a:spcPct val="50000"/>
                </a:spcBef>
              </a:pPr>
              <a:t>53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027508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E7FB900-9FFB-42AC-A75D-9A594EEA0805}" type="slidenum">
              <a:rPr lang="en-US" altLang="en-US" sz="1300" smtClean="0"/>
              <a:pPr>
                <a:spcBef>
                  <a:spcPct val="50000"/>
                </a:spcBef>
              </a:pPr>
              <a:t>54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760877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72383D1-ABC9-4B4D-8F2A-0E56CCE35AFB}" type="slidenum">
              <a:rPr lang="en-US" altLang="en-US" sz="1300" smtClean="0"/>
              <a:pPr>
                <a:spcBef>
                  <a:spcPct val="50000"/>
                </a:spcBef>
              </a:pPr>
              <a:t>55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456852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99FDC33-57A9-46EB-AB12-89FA3670E18A}" type="slidenum">
              <a:rPr lang="en-US" altLang="en-US" sz="1300" smtClean="0"/>
              <a:pPr>
                <a:spcBef>
                  <a:spcPct val="50000"/>
                </a:spcBef>
              </a:pPr>
              <a:t>56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965633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A1A40D2-55A7-44D0-8809-ED07D9B699A2}" type="slidenum">
              <a:rPr lang="en-US" altLang="en-US" sz="1300" smtClean="0"/>
              <a:pPr>
                <a:spcBef>
                  <a:spcPct val="50000"/>
                </a:spcBef>
              </a:pPr>
              <a:t>58</a:t>
            </a:fld>
            <a:endParaRPr lang="en-US" altLang="en-US" sz="13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60297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4725BE9-DE43-4DCB-BA87-45D119F11AD6}" type="slidenum">
              <a:rPr lang="en-US" altLang="en-US" sz="1300" smtClean="0"/>
              <a:pPr>
                <a:spcBef>
                  <a:spcPct val="50000"/>
                </a:spcBef>
              </a:pPr>
              <a:t>61</a:t>
            </a:fld>
            <a:endParaRPr lang="en-US" altLang="en-US" sz="13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2667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4D21F7D-DF4F-4FB8-8FDD-E4F6CA7FD441}" type="slidenum">
              <a:rPr lang="en-US" altLang="en-US" sz="1300" smtClean="0"/>
              <a:pPr>
                <a:spcBef>
                  <a:spcPct val="50000"/>
                </a:spcBef>
              </a:pPr>
              <a:t>62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203326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4D15F35-0D1A-48EC-A45E-D5D714ABD3F2}" type="slidenum">
              <a:rPr lang="en-US" altLang="en-US" sz="1300" smtClean="0"/>
              <a:pPr>
                <a:spcBef>
                  <a:spcPct val="50000"/>
                </a:spcBef>
              </a:pPr>
              <a:t>63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60839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1873071C-DE84-430F-9B95-AC9BB32BF8FC}" type="slidenum">
              <a:rPr lang="en-US" altLang="en-US" sz="1300" smtClean="0"/>
              <a:pPr>
                <a:spcBef>
                  <a:spcPct val="50000"/>
                </a:spcBef>
              </a:pPr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765736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F440F63-1BC5-4029-B92C-AD53ED1E6E93}" type="slidenum">
              <a:rPr lang="en-US" altLang="en-US" sz="1300" smtClean="0"/>
              <a:pPr>
                <a:spcBef>
                  <a:spcPct val="50000"/>
                </a:spcBef>
              </a:pPr>
              <a:t>64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142406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4D15F35-0D1A-48EC-A45E-D5D714ABD3F2}" type="slidenum">
              <a:rPr lang="en-US" altLang="en-US" sz="1300" smtClean="0"/>
              <a:pPr>
                <a:spcBef>
                  <a:spcPct val="50000"/>
                </a:spcBef>
              </a:pPr>
              <a:t>65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460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C64E35A-D0E6-4F98-B29A-45BB4FD5ED06}" type="slidenum">
              <a:rPr lang="en-US" altLang="en-US" sz="1300" smtClean="0"/>
              <a:pPr>
                <a:spcBef>
                  <a:spcPct val="50000"/>
                </a:spcBef>
              </a:pPr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9900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8C729FD1-250D-4180-9093-5DEE96BF9514}" type="slidenum">
              <a:rPr lang="en-US" altLang="en-US" sz="1300" smtClean="0"/>
              <a:pPr>
                <a:spcBef>
                  <a:spcPct val="50000"/>
                </a:spcBef>
              </a:pPr>
              <a:t>8</a:t>
            </a:fld>
            <a:endParaRPr lang="en-US" altLang="en-US" sz="1300"/>
          </a:p>
        </p:txBody>
      </p:sp>
      <p:sp>
        <p:nvSpPr>
          <p:cNvPr id="19459" name="Shape 4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CF8EB0-01BA-4923-B9EB-07EA0F2B8434}" type="slidenum">
              <a:rPr lang="en-US" altLang="en-US" sz="1300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 b="0">
              <a:latin typeface="Arial" panose="020B0604020202020204" pitchFamily="34" charset="0"/>
            </a:endParaRPr>
          </a:p>
        </p:txBody>
      </p:sp>
      <p:sp>
        <p:nvSpPr>
          <p:cNvPr id="19460" name="Rectangle 41881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 algn="ctr">
            <a:headEnd type="none" w="med" len="med"/>
            <a:tailEnd type="none" w="med" len="med"/>
          </a:ln>
        </p:spPr>
      </p:sp>
      <p:sp>
        <p:nvSpPr>
          <p:cNvPr id="19461" name="Rectangle 418818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Creating a table with border=0 is a useful technique for structuring content. In a sense, the use of </a:t>
            </a:r>
            <a:r>
              <a:rPr lang="en-US" altLang="en-US" b="1" dirty="0"/>
              <a:t>tables with no borders serves a </a:t>
            </a:r>
            <a:r>
              <a:rPr lang="en-US" altLang="en-US" b="1" dirty="0">
                <a:highlight>
                  <a:srgbClr val="FFFF00"/>
                </a:highlight>
              </a:rPr>
              <a:t>similar purpose as the use of &lt;p&gt;, &lt;</a:t>
            </a:r>
            <a:r>
              <a:rPr lang="en-US" altLang="en-US" b="1" dirty="0" err="1">
                <a:highlight>
                  <a:srgbClr val="FFFF00"/>
                </a:highlight>
              </a:rPr>
              <a:t>br</a:t>
            </a:r>
            <a:r>
              <a:rPr lang="en-US" altLang="en-US" b="1" dirty="0">
                <a:highlight>
                  <a:srgbClr val="FFFF00"/>
                </a:highlight>
              </a:rPr>
              <a:t>&gt;, and &amp;</a:t>
            </a:r>
            <a:r>
              <a:rPr lang="en-US" altLang="en-US" b="1" dirty="0" err="1">
                <a:highlight>
                  <a:srgbClr val="FFFF00"/>
                </a:highlight>
              </a:rPr>
              <a:t>nbsp</a:t>
            </a:r>
            <a:r>
              <a:rPr lang="en-US" altLang="en-US" b="1" dirty="0"/>
              <a:t>;. </a:t>
            </a:r>
          </a:p>
          <a:p>
            <a:r>
              <a:rPr lang="en-US" altLang="en-US" dirty="0"/>
              <a:t>In other words, it provides </a:t>
            </a:r>
            <a:r>
              <a:rPr lang="en-US" altLang="en-US" b="1" dirty="0"/>
              <a:t>the ability to control white space between text </a:t>
            </a:r>
            <a:r>
              <a:rPr lang="en-US" altLang="en-US" dirty="0"/>
              <a:t>and</a:t>
            </a:r>
            <a:r>
              <a:rPr lang="en-US" altLang="en-US" b="1" dirty="0"/>
              <a:t> image content.</a:t>
            </a:r>
          </a:p>
        </p:txBody>
      </p:sp>
    </p:spTree>
    <p:extLst>
      <p:ext uri="{BB962C8B-B14F-4D97-AF65-F5344CB8AC3E}">
        <p14:creationId xmlns:p14="http://schemas.microsoft.com/office/powerpoint/2010/main" val="3948082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3093EB9-F1FD-43E2-8718-16B7D4120E4A}" type="slidenum">
              <a:rPr lang="en-US" altLang="en-US" sz="1300" smtClean="0"/>
              <a:pPr>
                <a:spcBef>
                  <a:spcPct val="50000"/>
                </a:spcBef>
              </a:pPr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5561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086600" y="6324600"/>
            <a:ext cx="1981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2002 Prentice Hall.</a:t>
            </a:r>
            <a:b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All rights reserved.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62800" y="15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000" b="0" u="sng">
                <a:solidFill>
                  <a:srgbClr val="000000"/>
                </a:solidFill>
                <a:latin typeface="AvantGarde" charset="0"/>
                <a:cs typeface="Times New Roman" panose="02020603050405020304" pitchFamily="18" charset="0"/>
              </a:rPr>
              <a:t>Outline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086600" y="76200"/>
            <a:ext cx="304800" cy="685800"/>
            <a:chOff x="4032" y="3840"/>
            <a:chExt cx="192" cy="432"/>
          </a:xfrm>
        </p:grpSpPr>
        <p:sp>
          <p:nvSpPr>
            <p:cNvPr id="7" name="AutoShape 5">
              <a:hlinkClick r:id="" action="ppaction://hlinkshowjump?jump=previousslide" highlightClick="1"/>
            </p:cNvPr>
            <p:cNvSpPr>
              <a:spLocks noChangeArrowheads="1"/>
            </p:cNvSpPr>
            <p:nvPr userDrawn="1"/>
          </p:nvSpPr>
          <p:spPr bwMode="auto">
            <a:xfrm rot="5400000">
              <a:off x="4032" y="384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 marL="742950" indent="-28575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2pPr>
              <a:lvl3pPr marL="11430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3pPr>
              <a:lvl4pPr marL="16002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4pPr>
              <a:lvl5pPr marL="20574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AutoShape 6">
              <a:hlinkClick r:id="" action="ppaction://hlinkshowjump?jump=nextslide" highlightClick="1"/>
            </p:cNvPr>
            <p:cNvSpPr>
              <a:spLocks noChangeArrowheads="1"/>
            </p:cNvSpPr>
            <p:nvPr userDrawn="1"/>
          </p:nvSpPr>
          <p:spPr bwMode="auto">
            <a:xfrm rot="-5400000">
              <a:off x="4032" y="408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 marL="742950" indent="-28575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2pPr>
              <a:lvl3pPr marL="11430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3pPr>
              <a:lvl4pPr marL="16002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4pPr>
              <a:lvl5pPr marL="20574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705600" y="838200"/>
            <a:ext cx="2438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eaLnBrk="1" hangingPunct="1">
              <a:defRPr/>
            </a:pPr>
            <a:endParaRPr lang="en-US" altLang="en-US" sz="1400">
              <a:solidFill>
                <a:schemeClr val="tx1"/>
              </a:solidFill>
              <a:latin typeface="AvantGarde" charset="0"/>
            </a:endParaRPr>
          </a:p>
        </p:txBody>
      </p:sp>
      <p:sp>
        <p:nvSpPr>
          <p:cNvPr id="6253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" y="228600"/>
            <a:ext cx="6934200" cy="6400800"/>
          </a:xfrm>
          <a:solidFill>
            <a:schemeClr val="accent1"/>
          </a:solidFill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200" b="1">
                <a:latin typeface="Courier New" pitchFamily="49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255" name="Rectangle 111"/>
          <p:cNvSpPr>
            <a:spLocks noGrp="1" noChangeArrowheads="1"/>
          </p:cNvSpPr>
          <p:nvPr>
            <p:ph type="ctrTitle" sz="quarter"/>
          </p:nvPr>
        </p:nvSpPr>
        <p:spPr>
          <a:xfrm>
            <a:off x="7086600" y="838200"/>
            <a:ext cx="2057400" cy="5486400"/>
          </a:xfrm>
          <a:noFill/>
        </p:spPr>
        <p:txBody>
          <a:bodyPr lIns="0" anchor="t"/>
          <a:lstStyle>
            <a:lvl1pPr algn="l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0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28C2-A2D1-4308-963F-A5D0E964B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89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51EF-1BD8-4ED4-A8DE-1656A79CD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9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731B-B540-42A9-84B7-CFEACBC4E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599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D47D-65B9-4E12-A202-2C9ABD6EC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11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B275-ED08-4E53-BB67-3A5B20687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38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C0FDF-D37F-4261-B3EC-934C82F23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65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AF11-CB5A-4864-8793-8B1961F3C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5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600A-47CE-4E55-8898-DC750461E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7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D2826-B9C5-4C63-B0B5-04F943B37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0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6BD8-CAB3-4743-A877-56EC8579E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44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1934-6432-44D5-BE85-A790B4E06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75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0206E-B1F4-4A8F-AC82-90C4A729C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2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55DE-27ED-4B6F-B089-37F9453BD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46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6096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54E5BA6-0D36-4E4F-B667-8C6AEDBE3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0" y="6635750"/>
            <a:ext cx="1371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Jozef Goetz, 2025</a:t>
            </a:r>
            <a:endParaRPr lang="en-US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.xml"/><Relationship Id="rId7" Type="http://schemas.openxmlformats.org/officeDocument/2006/relationships/slide" Target="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60.xml"/><Relationship Id="rId5" Type="http://schemas.openxmlformats.org/officeDocument/2006/relationships/slide" Target="slide32.xml"/><Relationship Id="rId4" Type="http://schemas.openxmlformats.org/officeDocument/2006/relationships/slide" Target="slide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customXml" Target="../ink/ink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7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8.x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6.png"/><Relationship Id="rId4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16.xml"/><Relationship Id="rId18" Type="http://schemas.openxmlformats.org/officeDocument/2006/relationships/image" Target="../media/image32.emf"/><Relationship Id="rId26" Type="http://schemas.openxmlformats.org/officeDocument/2006/relationships/image" Target="../media/image32.png"/><Relationship Id="rId3" Type="http://schemas.openxmlformats.org/officeDocument/2006/relationships/image" Target="../media/image30.png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29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29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customXml" Target="../ink/ink15.xml"/><Relationship Id="rId24" Type="http://schemas.openxmlformats.org/officeDocument/2006/relationships/image" Target="../media/image271.png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33.png"/><Relationship Id="rId10" Type="http://schemas.openxmlformats.org/officeDocument/2006/relationships/image" Target="../media/image28.emf"/><Relationship Id="rId19" Type="http://schemas.openxmlformats.org/officeDocument/2006/relationships/customXml" Target="../ink/ink19.xml"/><Relationship Id="rId4" Type="http://schemas.openxmlformats.org/officeDocument/2006/relationships/image" Target="../media/image31.png"/><Relationship Id="rId9" Type="http://schemas.openxmlformats.org/officeDocument/2006/relationships/customXml" Target="../ink/ink14.xml"/><Relationship Id="rId14" Type="http://schemas.openxmlformats.org/officeDocument/2006/relationships/image" Target="../media/image30.emf"/><Relationship Id="rId22" Type="http://schemas.openxmlformats.org/officeDocument/2006/relationships/image" Target="../media/image260.png"/><Relationship Id="rId27" Type="http://schemas.openxmlformats.org/officeDocument/2006/relationships/customXml" Target="../ink/ink23.xml"/><Relationship Id="rId30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emf"/><Relationship Id="rId26" Type="http://schemas.openxmlformats.org/officeDocument/2006/relationships/image" Target="../media/image37.png"/><Relationship Id="rId3" Type="http://schemas.openxmlformats.org/officeDocument/2006/relationships/image" Target="../media/image36.png"/><Relationship Id="rId34" Type="http://schemas.openxmlformats.org/officeDocument/2006/relationships/image" Target="../media/image301.png"/><Relationship Id="rId25" Type="http://schemas.openxmlformats.org/officeDocument/2006/relationships/image" Target="../media/image45.emf"/><Relationship Id="rId33" Type="http://schemas.openxmlformats.org/officeDocument/2006/relationships/customXml" Target="../ink/ink31.xml"/><Relationship Id="rId2" Type="http://schemas.openxmlformats.org/officeDocument/2006/relationships/notesSlide" Target="../notesSlides/notesSlide32.xml"/><Relationship Id="rId29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27.xml"/><Relationship Id="rId32" Type="http://schemas.openxmlformats.org/officeDocument/2006/relationships/image" Target="../media/image290.png"/><Relationship Id="rId23" Type="http://schemas.openxmlformats.org/officeDocument/2006/relationships/image" Target="../media/image44.emf"/><Relationship Id="rId28" Type="http://schemas.openxmlformats.org/officeDocument/2006/relationships/image" Target="../media/image270.png"/><Relationship Id="rId31" Type="http://schemas.openxmlformats.org/officeDocument/2006/relationships/customXml" Target="../ink/ink30.xml"/><Relationship Id="rId4" Type="http://schemas.openxmlformats.org/officeDocument/2006/relationships/customXml" Target="../ink/ink25.xml"/><Relationship Id="rId14" Type="http://schemas.openxmlformats.org/officeDocument/2006/relationships/customXml" Target="../ink/ink26.xml"/><Relationship Id="rId27" Type="http://schemas.openxmlformats.org/officeDocument/2006/relationships/customXml" Target="../ink/ink28.xml"/><Relationship Id="rId30" Type="http://schemas.openxmlformats.org/officeDocument/2006/relationships/image" Target="../media/image2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300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customXml" Target="../ink/ink35.xml"/><Relationship Id="rId5" Type="http://schemas.openxmlformats.org/officeDocument/2006/relationships/image" Target="../media/image26.emf"/><Relationship Id="rId10" Type="http://schemas.openxmlformats.org/officeDocument/2006/relationships/image" Target="../media/image320.png"/><Relationship Id="rId4" Type="http://schemas.openxmlformats.org/officeDocument/2006/relationships/customXml" Target="../ink/ink32.xml"/><Relationship Id="rId9" Type="http://schemas.openxmlformats.org/officeDocument/2006/relationships/customXml" Target="../ink/ink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customXml" Target="../ink/ink40.xml"/><Relationship Id="rId3" Type="http://schemas.openxmlformats.org/officeDocument/2006/relationships/image" Target="../media/image40.png"/><Relationship Id="rId7" Type="http://schemas.openxmlformats.org/officeDocument/2006/relationships/customXml" Target="../ink/ink37.xml"/><Relationship Id="rId12" Type="http://schemas.openxmlformats.org/officeDocument/2006/relationships/image" Target="../media/image59.emf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image" Target="../media/image58.emf"/><Relationship Id="rId4" Type="http://schemas.openxmlformats.org/officeDocument/2006/relationships/image" Target="../media/image41.png"/><Relationship Id="rId9" Type="http://schemas.openxmlformats.org/officeDocument/2006/relationships/customXml" Target="../ink/ink38.xml"/><Relationship Id="rId14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42.xml"/><Relationship Id="rId7" Type="http://schemas.openxmlformats.org/officeDocument/2006/relationships/customXml" Target="../ink/ink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43.xml"/><Relationship Id="rId7" Type="http://schemas.openxmlformats.org/officeDocument/2006/relationships/customXml" Target="../ink/ink43.xml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png"/><Relationship Id="rId11" Type="http://schemas.openxmlformats.org/officeDocument/2006/relationships/customXml" Target="../ink/ink45.xml"/><Relationship Id="rId5" Type="http://schemas.openxmlformats.org/officeDocument/2006/relationships/image" Target="../media/image48.e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9.bin"/><Relationship Id="rId9" Type="http://schemas.openxmlformats.org/officeDocument/2006/relationships/customXml" Target="../ink/ink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44.xml"/><Relationship Id="rId7" Type="http://schemas.openxmlformats.org/officeDocument/2006/relationships/customXml" Target="../ink/ink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customXml" Target="../ink/ink4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customXml" Target="../ink/ink47.xml"/><Relationship Id="rId4" Type="http://schemas.openxmlformats.org/officeDocument/2006/relationships/hyperlink" Target="http://orangecounty.craigslist.org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customXml" Target="../ink/ink49.xml"/><Relationship Id="rId4" Type="http://schemas.openxmlformats.org/officeDocument/2006/relationships/hyperlink" Target="view-source:http://faculty.laverne.edu/~jgoetz/classes/318_F10/examples/chapt8/tables/table1a.html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customXml" Target="../ink/ink50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customXml" Target="../ink/ink5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590.png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3" Type="http://schemas.openxmlformats.org/officeDocument/2006/relationships/image" Target="../media/image61.png"/><Relationship Id="rId21" Type="http://schemas.openxmlformats.org/officeDocument/2006/relationships/image" Target="../media/image630.png"/><Relationship Id="rId7" Type="http://schemas.openxmlformats.org/officeDocument/2006/relationships/image" Target="../media/image560.png"/><Relationship Id="rId12" Type="http://schemas.openxmlformats.org/officeDocument/2006/relationships/customXml" Target="../ink/ink56.xml"/><Relationship Id="rId17" Type="http://schemas.openxmlformats.org/officeDocument/2006/relationships/image" Target="../media/image610.png"/><Relationship Id="rId25" Type="http://schemas.openxmlformats.org/officeDocument/2006/relationships/image" Target="../media/image650.png"/><Relationship Id="rId2" Type="http://schemas.openxmlformats.org/officeDocument/2006/relationships/notesSlide" Target="../notesSlides/notesSlide50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580.png"/><Relationship Id="rId24" Type="http://schemas.openxmlformats.org/officeDocument/2006/relationships/customXml" Target="../ink/ink62.xml"/><Relationship Id="rId5" Type="http://schemas.openxmlformats.org/officeDocument/2006/relationships/image" Target="../media/image64.png"/><Relationship Id="rId15" Type="http://schemas.openxmlformats.org/officeDocument/2006/relationships/image" Target="../media/image600.png"/><Relationship Id="rId23" Type="http://schemas.openxmlformats.org/officeDocument/2006/relationships/image" Target="../media/image640.png"/><Relationship Id="rId28" Type="http://schemas.openxmlformats.org/officeDocument/2006/relationships/customXml" Target="../ink/ink64.xml"/><Relationship Id="rId10" Type="http://schemas.openxmlformats.org/officeDocument/2006/relationships/customXml" Target="../ink/ink55.xml"/><Relationship Id="rId19" Type="http://schemas.openxmlformats.org/officeDocument/2006/relationships/image" Target="../media/image620.png"/><Relationship Id="rId4" Type="http://schemas.openxmlformats.org/officeDocument/2006/relationships/image" Target="../media/image63.png"/><Relationship Id="rId9" Type="http://schemas.openxmlformats.org/officeDocument/2006/relationships/image" Target="../media/image570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customXml" Target="../ink/ink69.xml"/><Relationship Id="rId18" Type="http://schemas.openxmlformats.org/officeDocument/2006/relationships/image" Target="../media/image89.emf"/><Relationship Id="rId26" Type="http://schemas.openxmlformats.org/officeDocument/2006/relationships/image" Target="../media/image93.emf"/><Relationship Id="rId39" Type="http://schemas.openxmlformats.org/officeDocument/2006/relationships/customXml" Target="../ink/ink82.xml"/><Relationship Id="rId3" Type="http://schemas.openxmlformats.org/officeDocument/2006/relationships/image" Target="../media/image67.png"/><Relationship Id="rId21" Type="http://schemas.openxmlformats.org/officeDocument/2006/relationships/customXml" Target="../ink/ink73.xml"/><Relationship Id="rId34" Type="http://schemas.openxmlformats.org/officeDocument/2006/relationships/image" Target="../media/image70.png"/><Relationship Id="rId7" Type="http://schemas.openxmlformats.org/officeDocument/2006/relationships/customXml" Target="../ink/ink66.xml"/><Relationship Id="rId12" Type="http://schemas.openxmlformats.org/officeDocument/2006/relationships/image" Target="../media/image86.emf"/><Relationship Id="rId17" Type="http://schemas.openxmlformats.org/officeDocument/2006/relationships/customXml" Target="../ink/ink71.xml"/><Relationship Id="rId25" Type="http://schemas.openxmlformats.org/officeDocument/2006/relationships/customXml" Target="../ink/ink75.xml"/><Relationship Id="rId33" Type="http://schemas.openxmlformats.org/officeDocument/2006/relationships/customXml" Target="../ink/ink79.xml"/><Relationship Id="rId38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88.emf"/><Relationship Id="rId20" Type="http://schemas.openxmlformats.org/officeDocument/2006/relationships/image" Target="../media/image90.emf"/><Relationship Id="rId29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11" Type="http://schemas.openxmlformats.org/officeDocument/2006/relationships/customXml" Target="../ink/ink68.xml"/><Relationship Id="rId24" Type="http://schemas.openxmlformats.org/officeDocument/2006/relationships/image" Target="../media/image92.emf"/><Relationship Id="rId32" Type="http://schemas.openxmlformats.org/officeDocument/2006/relationships/image" Target="../media/image69.png"/><Relationship Id="rId37" Type="http://schemas.openxmlformats.org/officeDocument/2006/relationships/customXml" Target="../ink/ink81.xml"/><Relationship Id="rId40" Type="http://schemas.openxmlformats.org/officeDocument/2006/relationships/image" Target="../media/image73.png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23" Type="http://schemas.openxmlformats.org/officeDocument/2006/relationships/customXml" Target="../ink/ink74.xml"/><Relationship Id="rId28" Type="http://schemas.openxmlformats.org/officeDocument/2006/relationships/image" Target="../media/image94.emf"/><Relationship Id="rId36" Type="http://schemas.openxmlformats.org/officeDocument/2006/relationships/image" Target="../media/image71.png"/><Relationship Id="rId10" Type="http://schemas.openxmlformats.org/officeDocument/2006/relationships/image" Target="../media/image85.emf"/><Relationship Id="rId19" Type="http://schemas.openxmlformats.org/officeDocument/2006/relationships/customXml" Target="../ink/ink72.xml"/><Relationship Id="rId31" Type="http://schemas.openxmlformats.org/officeDocument/2006/relationships/customXml" Target="../ink/ink78.xml"/><Relationship Id="rId4" Type="http://schemas.openxmlformats.org/officeDocument/2006/relationships/image" Target="../media/image68.png"/><Relationship Id="rId9" Type="http://schemas.openxmlformats.org/officeDocument/2006/relationships/customXml" Target="../ink/ink67.xml"/><Relationship Id="rId14" Type="http://schemas.openxmlformats.org/officeDocument/2006/relationships/image" Target="../media/image87.emf"/><Relationship Id="rId22" Type="http://schemas.openxmlformats.org/officeDocument/2006/relationships/image" Target="../media/image91.emf"/><Relationship Id="rId27" Type="http://schemas.openxmlformats.org/officeDocument/2006/relationships/customXml" Target="../ink/ink76.xml"/><Relationship Id="rId30" Type="http://schemas.openxmlformats.org/officeDocument/2006/relationships/image" Target="../media/image680.png"/><Relationship Id="rId35" Type="http://schemas.openxmlformats.org/officeDocument/2006/relationships/customXml" Target="../ink/ink8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emf"/><Relationship Id="rId18" Type="http://schemas.openxmlformats.org/officeDocument/2006/relationships/customXml" Target="../ink/ink90.xml"/><Relationship Id="rId26" Type="http://schemas.openxmlformats.org/officeDocument/2006/relationships/customXml" Target="../ink/ink94.xml"/><Relationship Id="rId39" Type="http://schemas.openxmlformats.org/officeDocument/2006/relationships/image" Target="../media/image113.emf"/><Relationship Id="rId21" Type="http://schemas.openxmlformats.org/officeDocument/2006/relationships/image" Target="../media/image104.emf"/><Relationship Id="rId34" Type="http://schemas.openxmlformats.org/officeDocument/2006/relationships/customXml" Target="../ink/ink98.xml"/><Relationship Id="rId42" Type="http://schemas.openxmlformats.org/officeDocument/2006/relationships/customXml" Target="../ink/ink102.xml"/><Relationship Id="rId47" Type="http://schemas.openxmlformats.org/officeDocument/2006/relationships/image" Target="../media/image117.emf"/><Relationship Id="rId50" Type="http://schemas.openxmlformats.org/officeDocument/2006/relationships/customXml" Target="../ink/ink106.xml"/><Relationship Id="rId55" Type="http://schemas.openxmlformats.org/officeDocument/2006/relationships/image" Target="../media/image121.emf"/><Relationship Id="rId63" Type="http://schemas.openxmlformats.org/officeDocument/2006/relationships/image" Target="../media/image125.emf"/><Relationship Id="rId68" Type="http://schemas.openxmlformats.org/officeDocument/2006/relationships/customXml" Target="../ink/ink115.xml"/><Relationship Id="rId76" Type="http://schemas.openxmlformats.org/officeDocument/2006/relationships/customXml" Target="../ink/ink119.xml"/><Relationship Id="rId84" Type="http://schemas.openxmlformats.org/officeDocument/2006/relationships/customXml" Target="../ink/ink123.xml"/><Relationship Id="rId7" Type="http://schemas.openxmlformats.org/officeDocument/2006/relationships/image" Target="../media/image75.png"/><Relationship Id="rId71" Type="http://schemas.openxmlformats.org/officeDocument/2006/relationships/image" Target="../media/image76.png"/><Relationship Id="rId2" Type="http://schemas.openxmlformats.org/officeDocument/2006/relationships/notesSlide" Target="../notesSlides/notesSlide56.xml"/><Relationship Id="rId16" Type="http://schemas.openxmlformats.org/officeDocument/2006/relationships/customXml" Target="../ink/ink89.xml"/><Relationship Id="rId29" Type="http://schemas.openxmlformats.org/officeDocument/2006/relationships/image" Target="../media/image108.emf"/><Relationship Id="rId11" Type="http://schemas.openxmlformats.org/officeDocument/2006/relationships/image" Target="../media/image99.emf"/><Relationship Id="rId24" Type="http://schemas.openxmlformats.org/officeDocument/2006/relationships/customXml" Target="../ink/ink93.xml"/><Relationship Id="rId32" Type="http://schemas.openxmlformats.org/officeDocument/2006/relationships/customXml" Target="../ink/ink97.xml"/><Relationship Id="rId37" Type="http://schemas.openxmlformats.org/officeDocument/2006/relationships/image" Target="../media/image112.emf"/><Relationship Id="rId40" Type="http://schemas.openxmlformats.org/officeDocument/2006/relationships/customXml" Target="../ink/ink101.xml"/><Relationship Id="rId45" Type="http://schemas.openxmlformats.org/officeDocument/2006/relationships/image" Target="../media/image116.emf"/><Relationship Id="rId53" Type="http://schemas.openxmlformats.org/officeDocument/2006/relationships/image" Target="../media/image120.emf"/><Relationship Id="rId58" Type="http://schemas.openxmlformats.org/officeDocument/2006/relationships/customXml" Target="../ink/ink110.xml"/><Relationship Id="rId66" Type="http://schemas.openxmlformats.org/officeDocument/2006/relationships/customXml" Target="../ink/ink114.xml"/><Relationship Id="rId74" Type="http://schemas.openxmlformats.org/officeDocument/2006/relationships/customXml" Target="../ink/ink118.xml"/><Relationship Id="rId79" Type="http://schemas.openxmlformats.org/officeDocument/2006/relationships/image" Target="../media/image80.png"/><Relationship Id="rId87" Type="http://schemas.openxmlformats.org/officeDocument/2006/relationships/image" Target="../media/image84.png"/><Relationship Id="rId5" Type="http://schemas.openxmlformats.org/officeDocument/2006/relationships/image" Target="../media/image96.emf"/><Relationship Id="rId61" Type="http://schemas.openxmlformats.org/officeDocument/2006/relationships/image" Target="../media/image124.emf"/><Relationship Id="rId82" Type="http://schemas.openxmlformats.org/officeDocument/2006/relationships/customXml" Target="../ink/ink122.xml"/><Relationship Id="rId19" Type="http://schemas.openxmlformats.org/officeDocument/2006/relationships/image" Target="../media/image103.emf"/><Relationship Id="rId4" Type="http://schemas.openxmlformats.org/officeDocument/2006/relationships/customXml" Target="../ink/ink83.xml"/><Relationship Id="rId9" Type="http://schemas.openxmlformats.org/officeDocument/2006/relationships/image" Target="../media/image98.emf"/><Relationship Id="rId14" Type="http://schemas.openxmlformats.org/officeDocument/2006/relationships/customXml" Target="../ink/ink88.xml"/><Relationship Id="rId22" Type="http://schemas.openxmlformats.org/officeDocument/2006/relationships/customXml" Target="../ink/ink92.xml"/><Relationship Id="rId27" Type="http://schemas.openxmlformats.org/officeDocument/2006/relationships/image" Target="../media/image107.emf"/><Relationship Id="rId30" Type="http://schemas.openxmlformats.org/officeDocument/2006/relationships/customXml" Target="../ink/ink96.xml"/><Relationship Id="rId35" Type="http://schemas.openxmlformats.org/officeDocument/2006/relationships/image" Target="../media/image111.emf"/><Relationship Id="rId43" Type="http://schemas.openxmlformats.org/officeDocument/2006/relationships/image" Target="../media/image115.emf"/><Relationship Id="rId48" Type="http://schemas.openxmlformats.org/officeDocument/2006/relationships/customXml" Target="../ink/ink105.xml"/><Relationship Id="rId56" Type="http://schemas.openxmlformats.org/officeDocument/2006/relationships/customXml" Target="../ink/ink109.xml"/><Relationship Id="rId64" Type="http://schemas.openxmlformats.org/officeDocument/2006/relationships/customXml" Target="../ink/ink113.xml"/><Relationship Id="rId69" Type="http://schemas.openxmlformats.org/officeDocument/2006/relationships/image" Target="../media/image750.png"/><Relationship Id="rId77" Type="http://schemas.openxmlformats.org/officeDocument/2006/relationships/image" Target="../media/image79.png"/><Relationship Id="rId8" Type="http://schemas.openxmlformats.org/officeDocument/2006/relationships/customXml" Target="../ink/ink85.xml"/><Relationship Id="rId51" Type="http://schemas.openxmlformats.org/officeDocument/2006/relationships/image" Target="../media/image119.emf"/><Relationship Id="rId72" Type="http://schemas.openxmlformats.org/officeDocument/2006/relationships/customXml" Target="../ink/ink117.xml"/><Relationship Id="rId80" Type="http://schemas.openxmlformats.org/officeDocument/2006/relationships/customXml" Target="../ink/ink121.xml"/><Relationship Id="rId85" Type="http://schemas.openxmlformats.org/officeDocument/2006/relationships/image" Target="../media/image83.png"/><Relationship Id="rId3" Type="http://schemas.openxmlformats.org/officeDocument/2006/relationships/image" Target="../media/image74.png"/><Relationship Id="rId12" Type="http://schemas.openxmlformats.org/officeDocument/2006/relationships/customXml" Target="../ink/ink87.xml"/><Relationship Id="rId17" Type="http://schemas.openxmlformats.org/officeDocument/2006/relationships/image" Target="../media/image102.emf"/><Relationship Id="rId25" Type="http://schemas.openxmlformats.org/officeDocument/2006/relationships/image" Target="../media/image106.emf"/><Relationship Id="rId33" Type="http://schemas.openxmlformats.org/officeDocument/2006/relationships/image" Target="../media/image110.emf"/><Relationship Id="rId38" Type="http://schemas.openxmlformats.org/officeDocument/2006/relationships/customXml" Target="../ink/ink100.xml"/><Relationship Id="rId46" Type="http://schemas.openxmlformats.org/officeDocument/2006/relationships/customXml" Target="../ink/ink104.xml"/><Relationship Id="rId59" Type="http://schemas.openxmlformats.org/officeDocument/2006/relationships/image" Target="../media/image123.emf"/><Relationship Id="rId67" Type="http://schemas.openxmlformats.org/officeDocument/2006/relationships/image" Target="../media/image740.png"/><Relationship Id="rId20" Type="http://schemas.openxmlformats.org/officeDocument/2006/relationships/customXml" Target="../ink/ink91.xml"/><Relationship Id="rId41" Type="http://schemas.openxmlformats.org/officeDocument/2006/relationships/image" Target="../media/image114.emf"/><Relationship Id="rId54" Type="http://schemas.openxmlformats.org/officeDocument/2006/relationships/customXml" Target="../ink/ink108.xml"/><Relationship Id="rId62" Type="http://schemas.openxmlformats.org/officeDocument/2006/relationships/customXml" Target="../ink/ink112.xml"/><Relationship Id="rId70" Type="http://schemas.openxmlformats.org/officeDocument/2006/relationships/customXml" Target="../ink/ink116.xml"/><Relationship Id="rId75" Type="http://schemas.openxmlformats.org/officeDocument/2006/relationships/image" Target="../media/image78.png"/><Relationship Id="rId83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.xml"/><Relationship Id="rId15" Type="http://schemas.openxmlformats.org/officeDocument/2006/relationships/image" Target="../media/image101.emf"/><Relationship Id="rId23" Type="http://schemas.openxmlformats.org/officeDocument/2006/relationships/image" Target="../media/image105.emf"/><Relationship Id="rId28" Type="http://schemas.openxmlformats.org/officeDocument/2006/relationships/customXml" Target="../ink/ink95.xml"/><Relationship Id="rId36" Type="http://schemas.openxmlformats.org/officeDocument/2006/relationships/customXml" Target="../ink/ink99.xml"/><Relationship Id="rId49" Type="http://schemas.openxmlformats.org/officeDocument/2006/relationships/image" Target="../media/image118.emf"/><Relationship Id="rId57" Type="http://schemas.openxmlformats.org/officeDocument/2006/relationships/image" Target="../media/image122.emf"/><Relationship Id="rId10" Type="http://schemas.openxmlformats.org/officeDocument/2006/relationships/customXml" Target="../ink/ink86.xml"/><Relationship Id="rId31" Type="http://schemas.openxmlformats.org/officeDocument/2006/relationships/image" Target="../media/image109.emf"/><Relationship Id="rId44" Type="http://schemas.openxmlformats.org/officeDocument/2006/relationships/customXml" Target="../ink/ink103.xml"/><Relationship Id="rId52" Type="http://schemas.openxmlformats.org/officeDocument/2006/relationships/customXml" Target="../ink/ink107.xml"/><Relationship Id="rId60" Type="http://schemas.openxmlformats.org/officeDocument/2006/relationships/customXml" Target="../ink/ink111.xml"/><Relationship Id="rId65" Type="http://schemas.openxmlformats.org/officeDocument/2006/relationships/image" Target="../media/image126.emf"/><Relationship Id="rId73" Type="http://schemas.openxmlformats.org/officeDocument/2006/relationships/image" Target="../media/image77.png"/><Relationship Id="rId78" Type="http://schemas.openxmlformats.org/officeDocument/2006/relationships/customXml" Target="../ink/ink120.xml"/><Relationship Id="rId81" Type="http://schemas.openxmlformats.org/officeDocument/2006/relationships/image" Target="../media/image81.png"/><Relationship Id="rId86" Type="http://schemas.openxmlformats.org/officeDocument/2006/relationships/customXml" Target="../ink/ink1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13" Type="http://schemas.openxmlformats.org/officeDocument/2006/relationships/image" Target="../media/image131.emf"/><Relationship Id="rId18" Type="http://schemas.openxmlformats.org/officeDocument/2006/relationships/customXml" Target="../ink/ink132.xml"/><Relationship Id="rId26" Type="http://schemas.openxmlformats.org/officeDocument/2006/relationships/customXml" Target="../ink/ink136.xml"/><Relationship Id="rId39" Type="http://schemas.openxmlformats.org/officeDocument/2006/relationships/image" Target="../media/image91.png"/><Relationship Id="rId3" Type="http://schemas.openxmlformats.org/officeDocument/2006/relationships/image" Target="../media/image85.png"/><Relationship Id="rId21" Type="http://schemas.openxmlformats.org/officeDocument/2006/relationships/image" Target="../media/image135.emf"/><Relationship Id="rId34" Type="http://schemas.openxmlformats.org/officeDocument/2006/relationships/customXml" Target="../ink/ink140.xml"/><Relationship Id="rId42" Type="http://schemas.openxmlformats.org/officeDocument/2006/relationships/customXml" Target="../ink/ink144.xml"/><Relationship Id="rId7" Type="http://schemas.openxmlformats.org/officeDocument/2006/relationships/image" Target="../media/image86.png"/><Relationship Id="rId12" Type="http://schemas.openxmlformats.org/officeDocument/2006/relationships/customXml" Target="../ink/ink129.xml"/><Relationship Id="rId17" Type="http://schemas.openxmlformats.org/officeDocument/2006/relationships/image" Target="../media/image133.emf"/><Relationship Id="rId25" Type="http://schemas.openxmlformats.org/officeDocument/2006/relationships/image" Target="../media/image137.emf"/><Relationship Id="rId33" Type="http://schemas.openxmlformats.org/officeDocument/2006/relationships/image" Target="../media/image88.png"/><Relationship Id="rId38" Type="http://schemas.openxmlformats.org/officeDocument/2006/relationships/customXml" Target="../ink/ink142.xml"/><Relationship Id="rId2" Type="http://schemas.openxmlformats.org/officeDocument/2006/relationships/notesSlide" Target="../notesSlides/notesSlide57.xml"/><Relationship Id="rId16" Type="http://schemas.openxmlformats.org/officeDocument/2006/relationships/customXml" Target="../ink/ink131.xml"/><Relationship Id="rId20" Type="http://schemas.openxmlformats.org/officeDocument/2006/relationships/customXml" Target="../ink/ink133.xml"/><Relationship Id="rId29" Type="http://schemas.openxmlformats.org/officeDocument/2006/relationships/image" Target="../media/image139.emf"/><Relationship Id="rId41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11" Type="http://schemas.openxmlformats.org/officeDocument/2006/relationships/image" Target="../media/image130.emf"/><Relationship Id="rId24" Type="http://schemas.openxmlformats.org/officeDocument/2006/relationships/customXml" Target="../ink/ink135.xml"/><Relationship Id="rId32" Type="http://schemas.openxmlformats.org/officeDocument/2006/relationships/customXml" Target="../ink/ink139.xml"/><Relationship Id="rId37" Type="http://schemas.openxmlformats.org/officeDocument/2006/relationships/image" Target="../media/image90.png"/><Relationship Id="rId40" Type="http://schemas.openxmlformats.org/officeDocument/2006/relationships/customXml" Target="../ink/ink143.xml"/><Relationship Id="rId5" Type="http://schemas.openxmlformats.org/officeDocument/2006/relationships/image" Target="../media/image96.emf"/><Relationship Id="rId15" Type="http://schemas.openxmlformats.org/officeDocument/2006/relationships/image" Target="../media/image132.emf"/><Relationship Id="rId23" Type="http://schemas.openxmlformats.org/officeDocument/2006/relationships/image" Target="../media/image136.emf"/><Relationship Id="rId28" Type="http://schemas.openxmlformats.org/officeDocument/2006/relationships/customXml" Target="../ink/ink137.xml"/><Relationship Id="rId36" Type="http://schemas.openxmlformats.org/officeDocument/2006/relationships/customXml" Target="../ink/ink141.xml"/><Relationship Id="rId10" Type="http://schemas.openxmlformats.org/officeDocument/2006/relationships/customXml" Target="../ink/ink128.xml"/><Relationship Id="rId19" Type="http://schemas.openxmlformats.org/officeDocument/2006/relationships/image" Target="../media/image134.emf"/><Relationship Id="rId31" Type="http://schemas.openxmlformats.org/officeDocument/2006/relationships/image" Target="../media/image87.png"/><Relationship Id="rId44" Type="http://schemas.openxmlformats.org/officeDocument/2006/relationships/customXml" Target="../ink/ink145.xml"/><Relationship Id="rId4" Type="http://schemas.openxmlformats.org/officeDocument/2006/relationships/customXml" Target="../ink/ink125.xml"/><Relationship Id="rId9" Type="http://schemas.openxmlformats.org/officeDocument/2006/relationships/image" Target="../media/image129.emf"/><Relationship Id="rId14" Type="http://schemas.openxmlformats.org/officeDocument/2006/relationships/customXml" Target="../ink/ink130.xml"/><Relationship Id="rId22" Type="http://schemas.openxmlformats.org/officeDocument/2006/relationships/customXml" Target="../ink/ink134.xml"/><Relationship Id="rId27" Type="http://schemas.openxmlformats.org/officeDocument/2006/relationships/image" Target="../media/image138.emf"/><Relationship Id="rId30" Type="http://schemas.openxmlformats.org/officeDocument/2006/relationships/customXml" Target="../ink/ink138.xml"/><Relationship Id="rId35" Type="http://schemas.openxmlformats.org/officeDocument/2006/relationships/image" Target="../media/image89.png"/><Relationship Id="rId43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7" Type="http://schemas.openxmlformats.org/officeDocument/2006/relationships/customXml" Target="../ink/ink14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emf"/><Relationship Id="rId5" Type="http://schemas.openxmlformats.org/officeDocument/2006/relationships/customXml" Target="../ink/ink146.xml"/><Relationship Id="rId10" Type="http://schemas.openxmlformats.org/officeDocument/2006/relationships/image" Target="../media/image96.png"/><Relationship Id="rId4" Type="http://schemas.openxmlformats.org/officeDocument/2006/relationships/image" Target="../media/image94.png"/><Relationship Id="rId9" Type="http://schemas.openxmlformats.org/officeDocument/2006/relationships/customXml" Target="../ink/ink14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.xml"/><Relationship Id="rId13" Type="http://schemas.openxmlformats.org/officeDocument/2006/relationships/customXml" Target="../ink/ink153.xml"/><Relationship Id="rId18" Type="http://schemas.openxmlformats.org/officeDocument/2006/relationships/image" Target="../media/image154.emf"/><Relationship Id="rId3" Type="http://schemas.openxmlformats.org/officeDocument/2006/relationships/image" Target="../media/image97.png"/><Relationship Id="rId7" Type="http://schemas.openxmlformats.org/officeDocument/2006/relationships/image" Target="../media/image148.emf"/><Relationship Id="rId12" Type="http://schemas.openxmlformats.org/officeDocument/2006/relationships/image" Target="../media/image98.png"/><Relationship Id="rId17" Type="http://schemas.openxmlformats.org/officeDocument/2006/relationships/customXml" Target="../ink/ink155.xml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153.emf"/><Relationship Id="rId20" Type="http://schemas.openxmlformats.org/officeDocument/2006/relationships/image" Target="../media/image15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.xml"/><Relationship Id="rId11" Type="http://schemas.openxmlformats.org/officeDocument/2006/relationships/image" Target="../media/image150.emf"/><Relationship Id="rId5" Type="http://schemas.openxmlformats.org/officeDocument/2006/relationships/image" Target="../media/image147.emf"/><Relationship Id="rId15" Type="http://schemas.openxmlformats.org/officeDocument/2006/relationships/customXml" Target="../ink/ink154.xml"/><Relationship Id="rId10" Type="http://schemas.openxmlformats.org/officeDocument/2006/relationships/customXml" Target="../ink/ink152.xml"/><Relationship Id="rId19" Type="http://schemas.openxmlformats.org/officeDocument/2006/relationships/customXml" Target="../ink/ink156.xml"/><Relationship Id="rId4" Type="http://schemas.openxmlformats.org/officeDocument/2006/relationships/customXml" Target="../ink/ink149.xml"/><Relationship Id="rId9" Type="http://schemas.openxmlformats.org/officeDocument/2006/relationships/image" Target="../media/image149.emf"/><Relationship Id="rId14" Type="http://schemas.openxmlformats.org/officeDocument/2006/relationships/image" Target="../media/image152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99.png"/><Relationship Id="rId7" Type="http://schemas.openxmlformats.org/officeDocument/2006/relationships/customXml" Target="../ink/ink158.xml"/><Relationship Id="rId12" Type="http://schemas.openxmlformats.org/officeDocument/2006/relationships/image" Target="../media/image7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11" Type="http://schemas.openxmlformats.org/officeDocument/2006/relationships/customXml" Target="../ink/ink160.xml"/><Relationship Id="rId5" Type="http://schemas.openxmlformats.org/officeDocument/2006/relationships/customXml" Target="../ink/ink157.xml"/><Relationship Id="rId10" Type="http://schemas.openxmlformats.org/officeDocument/2006/relationships/image" Target="../media/image720.png"/><Relationship Id="rId4" Type="http://schemas.openxmlformats.org/officeDocument/2006/relationships/image" Target="../media/image100.png"/><Relationship Id="rId9" Type="http://schemas.openxmlformats.org/officeDocument/2006/relationships/customXml" Target="../ink/ink1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4" action="ppaction://hlinksldjump"/>
          </p:cNvPr>
          <p:cNvSpPr/>
          <p:nvPr/>
        </p:nvSpPr>
        <p:spPr bwMode="auto">
          <a:xfrm>
            <a:off x="265113" y="16510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HOP 8.3</a:t>
            </a:r>
          </a:p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Style a Table with CSS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0"/>
            <a:ext cx="1854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fld id="{D17E620F-B23C-497D-859A-F7639530DFB1}" type="slidenum">
              <a:rPr lang="en-US" altLang="en-US" sz="14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 bwMode="auto">
          <a:xfrm>
            <a:off x="3189288" y="4191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HOP 8.1</a:t>
            </a:r>
          </a:p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Table Rows, Cells, and Headers</a:t>
            </a:r>
          </a:p>
        </p:txBody>
      </p:sp>
      <p:sp>
        <p:nvSpPr>
          <p:cNvPr id="4" name="Rectangle 3">
            <a:hlinkClick r:id="rId6" action="ppaction://hlinksldjump"/>
          </p:cNvPr>
          <p:cNvSpPr/>
          <p:nvPr/>
        </p:nvSpPr>
        <p:spPr bwMode="auto">
          <a:xfrm>
            <a:off x="3189288" y="16510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HOP 8.4</a:t>
            </a:r>
          </a:p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CSS3 Structural Pseudo-Classes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 bwMode="auto">
          <a:xfrm>
            <a:off x="6113463" y="419100"/>
            <a:ext cx="2762250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HOP 8.2</a:t>
            </a:r>
          </a:p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Span Rows and Columns</a:t>
            </a: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 bwMode="auto">
          <a:xfrm>
            <a:off x="265113" y="4191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Introduction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0656253-AF1A-4758-BA20-B711D40CE74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7107" name="Shape 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D2C4E43-C849-4F2D-BA64-DCA5F87D98E1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47108" name="Shape 8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pic>
        <p:nvPicPr>
          <p:cNvPr id="47109" name="Shape 39526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14538"/>
            <a:ext cx="3814763" cy="3714750"/>
          </a:xfrm>
        </p:spPr>
      </p:pic>
      <p:pic>
        <p:nvPicPr>
          <p:cNvPr id="47110" name="Shape 39526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030237"/>
            <a:ext cx="3814762" cy="3651250"/>
          </a:xfrm>
        </p:spPr>
      </p:pic>
      <p:sp>
        <p:nvSpPr>
          <p:cNvPr id="47111" name="Shape 39526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 dirty="0"/>
              <a:t>1. Effect of Table </a:t>
            </a:r>
            <a:r>
              <a:rPr lang="en-US" altLang="en-US" dirty="0">
                <a:solidFill>
                  <a:schemeClr val="bg2"/>
                </a:solidFill>
              </a:rPr>
              <a:t>Align</a:t>
            </a:r>
            <a:r>
              <a:rPr lang="en-US" altLang="en-US" dirty="0"/>
              <a:t>ment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54200" y="3589162"/>
            <a:ext cx="5461000" cy="2043113"/>
            <a:chOff x="880" y="1776"/>
            <a:chExt cx="3440" cy="1287"/>
          </a:xfrm>
        </p:grpSpPr>
        <p:sp>
          <p:nvSpPr>
            <p:cNvPr id="47113" name="TextBox 395269"/>
            <p:cNvSpPr txBox="1">
              <a:spLocks noChangeArrowheads="1"/>
            </p:cNvSpPr>
            <p:nvPr/>
          </p:nvSpPr>
          <p:spPr bwMode="auto">
            <a:xfrm>
              <a:off x="880" y="2544"/>
              <a:ext cx="3440" cy="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&lt;table border="1" width="600" 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align="center</a:t>
              </a:r>
              <a:r>
                <a:rPr lang="en-US" altLang="en-US" sz="1800">
                  <a:solidFill>
                    <a:schemeClr val="tx2"/>
                  </a:solidFill>
                  <a:latin typeface="Arial" panose="020B0604020202020204" pitchFamily="34" charset="0"/>
                </a:rPr>
                <a:t>"</a:t>
              </a: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&gt;                          </a:t>
              </a:r>
              <a:r>
                <a:rPr lang="en-US" altLang="en-US" sz="1800" b="0">
                  <a:latin typeface="Arial" panose="020B0604020202020204" pitchFamily="34" charset="0"/>
                </a:rPr>
                <a:t> </a:t>
              </a: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changed to     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&lt;table border="1" width="600" 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align="right</a:t>
              </a:r>
              <a:r>
                <a:rPr lang="en-US" altLang="en-US" sz="1800">
                  <a:solidFill>
                    <a:schemeClr val="tx2"/>
                  </a:solidFill>
                  <a:latin typeface="Arial" panose="020B0604020202020204" pitchFamily="34" charset="0"/>
                </a:rPr>
                <a:t>"</a:t>
              </a: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&gt;</a:t>
              </a:r>
            </a:p>
          </p:txBody>
        </p:sp>
        <p:sp>
          <p:nvSpPr>
            <p:cNvPr id="47114" name="Shape 395270"/>
            <p:cNvSpPr>
              <a:spLocks/>
            </p:cNvSpPr>
            <p:nvPr/>
          </p:nvSpPr>
          <p:spPr bwMode="auto">
            <a:xfrm>
              <a:off x="1056" y="1776"/>
              <a:ext cx="2400" cy="760"/>
            </a:xfrm>
            <a:custGeom>
              <a:avLst/>
              <a:gdLst>
                <a:gd name="T0" fmla="*/ 0 w 2400"/>
                <a:gd name="T1" fmla="*/ 0 h 760"/>
                <a:gd name="T2" fmla="*/ 1152 w 2400"/>
                <a:gd name="T3" fmla="*/ 720 h 760"/>
                <a:gd name="T4" fmla="*/ 2400 w 2400"/>
                <a:gd name="T5" fmla="*/ 240 h 760"/>
                <a:gd name="T6" fmla="*/ 0 60000 65536"/>
                <a:gd name="T7" fmla="*/ 0 60000 65536"/>
                <a:gd name="T8" fmla="*/ 0 60000 65536"/>
                <a:gd name="T9" fmla="*/ 0 w 2400"/>
                <a:gd name="T10" fmla="*/ 0 h 760"/>
                <a:gd name="T11" fmla="*/ 2400 w 2400"/>
                <a:gd name="T12" fmla="*/ 760 h 7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0" h="760">
                  <a:moveTo>
                    <a:pt x="0" y="0"/>
                  </a:moveTo>
                  <a:cubicBezTo>
                    <a:pt x="376" y="340"/>
                    <a:pt x="752" y="680"/>
                    <a:pt x="1152" y="720"/>
                  </a:cubicBezTo>
                  <a:cubicBezTo>
                    <a:pt x="1552" y="760"/>
                    <a:pt x="1976" y="500"/>
                    <a:pt x="2400" y="240"/>
                  </a:cubicBezTo>
                </a:path>
              </a:pathLst>
            </a:custGeom>
            <a:noFill/>
            <a:ln w="25400" algn="ctr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1236D6A-BA29-4387-91A6-8A7A299ACC1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2531" name="Shape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3C0529-05CD-4546-BFCC-A52E37B3233A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22532" name="Shape 380929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538163"/>
          </a:xfrm>
        </p:spPr>
        <p:txBody>
          <a:bodyPr anchor="t"/>
          <a:lstStyle/>
          <a:p>
            <a:r>
              <a:rPr lang="en-US" altLang="en-US" dirty="0"/>
              <a:t>=&gt;2,  4 Two Common &lt;</a:t>
            </a:r>
            <a:r>
              <a:rPr lang="en-US" altLang="en-US" dirty="0">
                <a:solidFill>
                  <a:schemeClr val="tx1"/>
                </a:solidFill>
              </a:rPr>
              <a:t>table</a:t>
            </a:r>
            <a:r>
              <a:rPr lang="en-US" altLang="en-US" dirty="0"/>
              <a:t>&gt; Attributes</a:t>
            </a:r>
          </a:p>
        </p:txBody>
      </p:sp>
      <p:sp>
        <p:nvSpPr>
          <p:cNvPr id="22533" name="Shape 380930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8229600" cy="38862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2534" name="Rectangle 380931"/>
          <p:cNvSpPr>
            <a:spLocks noChangeArrowheads="1"/>
          </p:cNvSpPr>
          <p:nvPr/>
        </p:nvSpPr>
        <p:spPr bwMode="auto">
          <a:xfrm>
            <a:off x="381000" y="990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9925" indent="-32543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3000" i="1" dirty="0">
                <a:solidFill>
                  <a:srgbClr val="FF0000"/>
                </a:solidFill>
                <a:latin typeface="Arial" panose="020B0604020202020204" pitchFamily="34" charset="0"/>
              </a:rPr>
              <a:t>border</a:t>
            </a:r>
            <a:r>
              <a:rPr lang="en-US" altLang="en-US" sz="3000" b="0" dirty="0">
                <a:latin typeface="Arial" panose="020B0604020202020204" pitchFamily="34" charset="0"/>
              </a:rPr>
              <a:t>  (from 0 to 100)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Arial" panose="020B0604020202020204" pitchFamily="34" charset="0"/>
              </a:rPr>
              <a:t>Pixel width</a:t>
            </a:r>
            <a:r>
              <a:rPr lang="en-US" altLang="en-US" sz="2600" b="0" dirty="0">
                <a:latin typeface="Arial" panose="020B0604020202020204" pitchFamily="34" charset="0"/>
              </a:rPr>
              <a:t> of the lines 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surrounding cells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bg2"/>
                </a:solidFill>
                <a:latin typeface="Arial" panose="020B0604020202020204" pitchFamily="34" charset="0"/>
              </a:rPr>
              <a:t>Default</a:t>
            </a:r>
            <a:r>
              <a:rPr lang="en-US" altLang="en-US" sz="2600" b="0" dirty="0">
                <a:solidFill>
                  <a:schemeClr val="bg2"/>
                </a:solidFill>
                <a:latin typeface="Arial" panose="020B0604020202020204" pitchFamily="34" charset="0"/>
              </a:rPr>
              <a:t> is 0</a:t>
            </a:r>
            <a:r>
              <a:rPr lang="en-US" altLang="en-US" sz="2600" b="0" dirty="0">
                <a:latin typeface="Arial" panose="020B0604020202020204" pitchFamily="34" charset="0"/>
              </a:rPr>
              <a:t> (</a:t>
            </a:r>
            <a:r>
              <a:rPr lang="en-US" altLang="en-US" sz="2600" dirty="0">
                <a:latin typeface="Arial" panose="020B0604020202020204" pitchFamily="34" charset="0"/>
              </a:rPr>
              <a:t>no border</a:t>
            </a:r>
            <a:r>
              <a:rPr lang="en-US" altLang="en-US" sz="2600" b="0" dirty="0"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600" b="0" dirty="0">
                <a:latin typeface="Arial" panose="020B0604020202020204" pitchFamily="34" charset="0"/>
              </a:rPr>
              <a:t>1 is a relatively thin 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600" b="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3000" i="1" dirty="0">
                <a:solidFill>
                  <a:srgbClr val="FF0000"/>
                </a:solidFill>
                <a:latin typeface="Arial" panose="020B0604020202020204" pitchFamily="34" charset="0"/>
              </a:rPr>
              <a:t>width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600" b="0" dirty="0">
                <a:latin typeface="Arial" panose="020B0604020202020204" pitchFamily="34" charset="0"/>
              </a:rPr>
              <a:t>Indicate </a:t>
            </a:r>
            <a:r>
              <a:rPr lang="en-US" altLang="en-US" sz="2600" dirty="0">
                <a:latin typeface="Arial" panose="020B0604020202020204" pitchFamily="34" charset="0"/>
              </a:rPr>
              <a:t>how much of 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page width </a:t>
            </a:r>
            <a:r>
              <a:rPr lang="en-US" altLang="en-US" sz="2600" dirty="0">
                <a:latin typeface="Arial" panose="020B0604020202020204" pitchFamily="34" charset="0"/>
              </a:rPr>
              <a:t>is taken by table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600" b="0" dirty="0">
                <a:latin typeface="Arial" panose="020B0604020202020204" pitchFamily="34" charset="0"/>
              </a:rPr>
              <a:t>By </a:t>
            </a:r>
            <a:r>
              <a:rPr lang="en-US" altLang="en-US" sz="2600" dirty="0">
                <a:solidFill>
                  <a:schemeClr val="bg2"/>
                </a:solidFill>
                <a:latin typeface="Arial" panose="020B0604020202020204" pitchFamily="34" charset="0"/>
              </a:rPr>
              <a:t>default</a:t>
            </a:r>
            <a:r>
              <a:rPr lang="en-US" altLang="en-US" sz="2600" b="0" dirty="0">
                <a:latin typeface="Arial" panose="020B0604020202020204" pitchFamily="34" charset="0"/>
              </a:rPr>
              <a:t>, </a:t>
            </a:r>
            <a:r>
              <a:rPr lang="en-US" altLang="en-US" sz="2600" dirty="0">
                <a:latin typeface="Arial" panose="020B0604020202020204" pitchFamily="34" charset="0"/>
              </a:rPr>
              <a:t>each column </a:t>
            </a:r>
            <a:r>
              <a:rPr lang="en-US" altLang="en-US" sz="2600" b="0" dirty="0">
                <a:latin typeface="Arial" panose="020B0604020202020204" pitchFamily="34" charset="0"/>
              </a:rPr>
              <a:t>is </a:t>
            </a:r>
            <a:r>
              <a:rPr lang="en-US" altLang="en-US" sz="2600" dirty="0">
                <a:latin typeface="Arial" panose="020B0604020202020204" pitchFamily="34" charset="0"/>
              </a:rPr>
              <a:t>wide enough to handle</a:t>
            </a:r>
            <a:r>
              <a:rPr lang="en-US" altLang="en-US" sz="2600" b="0" dirty="0">
                <a:latin typeface="Arial" panose="020B0604020202020204" pitchFamily="34" charset="0"/>
              </a:rPr>
              <a:t> the </a:t>
            </a:r>
            <a:r>
              <a:rPr lang="en-US" altLang="en-US" sz="2600" dirty="0">
                <a:highlight>
                  <a:srgbClr val="FFFF00"/>
                </a:highlight>
                <a:latin typeface="Arial" panose="020B0604020202020204" pitchFamily="34" charset="0"/>
              </a:rPr>
              <a:t>largest text</a:t>
            </a:r>
            <a:r>
              <a:rPr lang="en-US" altLang="en-US" sz="2600" b="0" dirty="0"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en-US" altLang="en-US" sz="2600" b="0" dirty="0">
                <a:latin typeface="Arial" panose="020B0604020202020204" pitchFamily="34" charset="0"/>
              </a:rPr>
              <a:t>in one of its cells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600" b="0" dirty="0">
                <a:latin typeface="Arial" panose="020B0604020202020204" pitchFamily="34" charset="0"/>
              </a:rPr>
              <a:t>Can be 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set </a:t>
            </a:r>
            <a:r>
              <a:rPr lang="en-US" altLang="en-US" sz="2600" dirty="0">
                <a:latin typeface="Arial" panose="020B0604020202020204" pitchFamily="34" charset="0"/>
              </a:rPr>
              <a:t>in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 pixels</a:t>
            </a:r>
            <a:r>
              <a:rPr lang="en-US" altLang="en-US" sz="2600" b="0" dirty="0">
                <a:latin typeface="Arial" panose="020B0604020202020204" pitchFamily="34" charset="0"/>
              </a:rPr>
              <a:t> or 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percentages</a:t>
            </a:r>
            <a:endParaRPr lang="en-US" altLang="en-US" sz="2600" b="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altLang="en-US" sz="30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032748B-CD38-4A6A-8FC0-1E481889EDA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4581" name="Shape 391169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/>
              <a:t>4. Effect of Changing </a:t>
            </a:r>
            <a:r>
              <a:rPr lang="en-US" altLang="en-US">
                <a:solidFill>
                  <a:srgbClr val="FF0000"/>
                </a:solidFill>
              </a:rPr>
              <a:t>Table Size</a:t>
            </a:r>
          </a:p>
        </p:txBody>
      </p:sp>
      <p:pic>
        <p:nvPicPr>
          <p:cNvPr id="24582" name="Shape 3911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33400"/>
            <a:ext cx="3814763" cy="3405187"/>
          </a:xfrm>
        </p:spPr>
      </p:pic>
      <p:pic>
        <p:nvPicPr>
          <p:cNvPr id="24583" name="Shape 39117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533400"/>
            <a:ext cx="3814762" cy="3405187"/>
          </a:xfrm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68400" y="2462212"/>
            <a:ext cx="7137400" cy="1189038"/>
            <a:chOff x="336" y="1968"/>
            <a:chExt cx="4496" cy="749"/>
          </a:xfrm>
        </p:grpSpPr>
        <p:sp>
          <p:nvSpPr>
            <p:cNvPr id="24585" name="Shape 391173"/>
            <p:cNvSpPr>
              <a:spLocks/>
            </p:cNvSpPr>
            <p:nvPr/>
          </p:nvSpPr>
          <p:spPr bwMode="auto">
            <a:xfrm>
              <a:off x="480" y="1968"/>
              <a:ext cx="2448" cy="528"/>
            </a:xfrm>
            <a:custGeom>
              <a:avLst/>
              <a:gdLst>
                <a:gd name="T0" fmla="*/ 0 w 2448"/>
                <a:gd name="T1" fmla="*/ 0 h 528"/>
                <a:gd name="T2" fmla="*/ 864 w 2448"/>
                <a:gd name="T3" fmla="*/ 528 h 528"/>
                <a:gd name="T4" fmla="*/ 2448 w 2448"/>
                <a:gd name="T5" fmla="*/ 0 h 528"/>
                <a:gd name="T6" fmla="*/ 0 60000 65536"/>
                <a:gd name="T7" fmla="*/ 0 60000 65536"/>
                <a:gd name="T8" fmla="*/ 0 60000 65536"/>
                <a:gd name="T9" fmla="*/ 0 w 2448"/>
                <a:gd name="T10" fmla="*/ 0 h 528"/>
                <a:gd name="T11" fmla="*/ 2448 w 244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528">
                  <a:moveTo>
                    <a:pt x="0" y="0"/>
                  </a:moveTo>
                  <a:cubicBezTo>
                    <a:pt x="228" y="264"/>
                    <a:pt x="456" y="528"/>
                    <a:pt x="864" y="528"/>
                  </a:cubicBezTo>
                  <a:cubicBezTo>
                    <a:pt x="1272" y="528"/>
                    <a:pt x="2184" y="88"/>
                    <a:pt x="2448" y="0"/>
                  </a:cubicBezTo>
                </a:path>
              </a:pathLst>
            </a:custGeom>
            <a:noFill/>
            <a:ln w="25400" algn="ctr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6" name="TextBox 391174"/>
            <p:cNvSpPr txBox="1">
              <a:spLocks noChangeArrowheads="1"/>
            </p:cNvSpPr>
            <p:nvPr/>
          </p:nvSpPr>
          <p:spPr bwMode="auto">
            <a:xfrm>
              <a:off x="336" y="2544"/>
              <a:ext cx="4496" cy="1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&lt;table border="1"&gt;    changed to      &lt;table border="1" 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width="600</a:t>
              </a:r>
              <a:r>
                <a:rPr lang="en-US" altLang="en-US" sz="1800">
                  <a:solidFill>
                    <a:schemeClr val="tx2"/>
                  </a:solidFill>
                  <a:latin typeface="Arial" panose="020B0604020202020204" pitchFamily="34" charset="0"/>
                </a:rPr>
                <a:t>"</a:t>
              </a: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&gt;</a:t>
              </a:r>
              <a:r>
                <a:rPr lang="en-US" altLang="en-US" sz="1800" b="0">
                  <a:latin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1" name="Shape 3829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3960358"/>
            <a:ext cx="3089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Callout 1 (No Border) 11"/>
          <p:cNvSpPr>
            <a:spLocks/>
          </p:cNvSpPr>
          <p:nvPr/>
        </p:nvSpPr>
        <p:spPr bwMode="auto">
          <a:xfrm>
            <a:off x="4724400" y="4267200"/>
            <a:ext cx="3733800" cy="457200"/>
          </a:xfrm>
          <a:prstGeom prst="callout1">
            <a:avLst>
              <a:gd name="adj1" fmla="val 25000"/>
              <a:gd name="adj2" fmla="val -2042"/>
              <a:gd name="adj3" fmla="val 128125"/>
              <a:gd name="adj4" fmla="val -30989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&lt;table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border="1"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width="75%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"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</p:txBody>
      </p:sp>
      <p:sp>
        <p:nvSpPr>
          <p:cNvPr id="13" name="Line Callout 1 (No Border) 12"/>
          <p:cNvSpPr>
            <a:spLocks/>
          </p:cNvSpPr>
          <p:nvPr/>
        </p:nvSpPr>
        <p:spPr bwMode="auto">
          <a:xfrm>
            <a:off x="5410200" y="5029200"/>
            <a:ext cx="2819400" cy="1295400"/>
          </a:xfrm>
          <a:prstGeom prst="callout1">
            <a:avLst>
              <a:gd name="adj1" fmla="val 12500"/>
              <a:gd name="adj2" fmla="val 311"/>
              <a:gd name="adj3" fmla="val 4022"/>
              <a:gd name="adj4" fmla="val -63679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Lines surround cells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Table width takes up ¾ of page width</a:t>
            </a:r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CEBA023-F89C-430A-8087-BAF11EC2963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8675" name="Shape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C5F6F2E-A67E-4FFF-80CD-DC9FED160AF9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28676" name="Shape 5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sp>
        <p:nvSpPr>
          <p:cNvPr id="28677" name="Shape 404481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 dirty="0"/>
              <a:t>=&gt; 3. Effects of </a:t>
            </a:r>
            <a:r>
              <a:rPr lang="en-US" altLang="en-US" dirty="0">
                <a:solidFill>
                  <a:schemeClr val="tx1"/>
                </a:solidFill>
              </a:rPr>
              <a:t>Border Color </a:t>
            </a:r>
            <a:r>
              <a:rPr lang="en-US" altLang="en-US" dirty="0"/>
              <a:t>Control</a:t>
            </a:r>
          </a:p>
        </p:txBody>
      </p:sp>
      <p:pic>
        <p:nvPicPr>
          <p:cNvPr id="28678" name="Shape 40448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4038" y="1509713"/>
            <a:ext cx="5567362" cy="4281487"/>
          </a:xfrm>
        </p:spPr>
      </p:pic>
      <p:sp>
        <p:nvSpPr>
          <p:cNvPr id="404484" name="Line Callout 1 (No Border) 404483"/>
          <p:cNvSpPr>
            <a:spLocks/>
          </p:cNvSpPr>
          <p:nvPr/>
        </p:nvSpPr>
        <p:spPr bwMode="auto">
          <a:xfrm>
            <a:off x="4876800" y="5181600"/>
            <a:ext cx="3276600" cy="304800"/>
          </a:xfrm>
          <a:prstGeom prst="callout1">
            <a:avLst>
              <a:gd name="adj1" fmla="val 37500"/>
              <a:gd name="adj2" fmla="val -2324"/>
              <a:gd name="adj3" fmla="val -419792"/>
              <a:gd name="adj4" fmla="val -25583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&lt;table 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bordercolor="green"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DC64E0C-04D9-404B-9DB7-3BE280302DB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r>
              <a:rPr lang="en-US" altLang="en-US" sz="2400"/>
              <a:t>Table Parts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7467600" cy="3200400"/>
          </a:xfrm>
        </p:spPr>
        <p:txBody>
          <a:bodyPr/>
          <a:lstStyle/>
          <a:p>
            <a:pPr lvl="1"/>
            <a:r>
              <a:rPr lang="en-US" altLang="en-US" sz="2600" b="1" dirty="0">
                <a:solidFill>
                  <a:srgbClr val="FF00FF"/>
                </a:solidFill>
              </a:rPr>
              <a:t>Captions</a:t>
            </a:r>
          </a:p>
          <a:p>
            <a:pPr lvl="2"/>
            <a:r>
              <a:rPr lang="en-US" altLang="en-US" sz="2400" dirty="0"/>
              <a:t>captions tell </a:t>
            </a:r>
            <a:r>
              <a:rPr lang="en-US" altLang="en-US" sz="2400" b="1" dirty="0">
                <a:solidFill>
                  <a:srgbClr val="FF0000"/>
                </a:solidFill>
              </a:rPr>
              <a:t>what </a:t>
            </a:r>
            <a:r>
              <a:rPr lang="en-US" altLang="en-US" sz="2400" dirty="0">
                <a:solidFill>
                  <a:schemeClr val="tx2"/>
                </a:solidFill>
              </a:rPr>
              <a:t>the</a:t>
            </a:r>
            <a:r>
              <a:rPr lang="en-US" altLang="en-US" sz="2400" b="1" dirty="0">
                <a:solidFill>
                  <a:srgbClr val="FF0000"/>
                </a:solidFill>
              </a:rPr>
              <a:t> table </a:t>
            </a:r>
            <a:r>
              <a:rPr lang="en-US" altLang="en-US" sz="2400" dirty="0">
                <a:solidFill>
                  <a:schemeClr val="tx2"/>
                </a:solidFill>
              </a:rPr>
              <a:t>is</a:t>
            </a:r>
            <a:r>
              <a:rPr lang="en-US" altLang="en-US" sz="2400" b="1" dirty="0">
                <a:solidFill>
                  <a:srgbClr val="FF0000"/>
                </a:solidFill>
              </a:rPr>
              <a:t> about</a:t>
            </a:r>
          </a:p>
          <a:p>
            <a:pPr lvl="2"/>
            <a:r>
              <a:rPr lang="en-US" altLang="en-US" sz="2400" dirty="0"/>
              <a:t>captions are </a:t>
            </a:r>
            <a:r>
              <a:rPr lang="en-US" altLang="en-US" sz="2400" b="1" dirty="0"/>
              <a:t>optional</a:t>
            </a:r>
          </a:p>
          <a:p>
            <a:pPr lvl="2"/>
            <a:r>
              <a:rPr lang="en-US" altLang="en-US" sz="2400" dirty="0"/>
              <a:t>&lt;</a:t>
            </a:r>
            <a:r>
              <a:rPr lang="en-US" altLang="en-US" sz="2400" b="1" dirty="0">
                <a:solidFill>
                  <a:srgbClr val="FF00FF"/>
                </a:solidFill>
              </a:rPr>
              <a:t>caption</a:t>
            </a:r>
            <a:r>
              <a:rPr lang="en-US" altLang="en-US" sz="2400" dirty="0"/>
              <a:t>&gt; tag</a:t>
            </a:r>
          </a:p>
          <a:p>
            <a:pPr lvl="3"/>
            <a:r>
              <a:rPr lang="en-US" altLang="en-US" sz="2400" dirty="0"/>
              <a:t>goes </a:t>
            </a:r>
            <a:r>
              <a:rPr lang="en-US" altLang="en-US" sz="2400" b="1" dirty="0"/>
              <a:t>inside</a:t>
            </a:r>
            <a:r>
              <a:rPr lang="en-US" altLang="en-US" sz="2400" dirty="0"/>
              <a:t> the &lt;</a:t>
            </a:r>
            <a:r>
              <a:rPr lang="en-US" altLang="en-US" sz="2400" b="1" dirty="0"/>
              <a:t>table</a:t>
            </a:r>
            <a:r>
              <a:rPr lang="en-US" altLang="en-US" sz="2400" dirty="0"/>
              <a:t>&gt; tag just</a:t>
            </a:r>
            <a:br>
              <a:rPr lang="en-US" altLang="en-US" sz="2400" dirty="0"/>
            </a:br>
            <a:r>
              <a:rPr lang="en-US" altLang="en-US" sz="2400" b="1" dirty="0">
                <a:solidFill>
                  <a:schemeClr val="accent1"/>
                </a:solidFill>
              </a:rPr>
              <a:t>before</a:t>
            </a:r>
            <a:r>
              <a:rPr lang="en-US" altLang="en-US" sz="2400" dirty="0"/>
              <a:t> the table rows</a:t>
            </a:r>
          </a:p>
          <a:p>
            <a:pPr lvl="3"/>
            <a:r>
              <a:rPr lang="en-US" altLang="en-US" sz="2400" dirty="0"/>
              <a:t>it has a closing tag, &lt;</a:t>
            </a:r>
            <a:r>
              <a:rPr lang="en-US" altLang="en-US" sz="2400" b="1" dirty="0">
                <a:solidFill>
                  <a:srgbClr val="FF00FF"/>
                </a:solidFill>
              </a:rPr>
              <a:t>/caption</a:t>
            </a:r>
            <a:r>
              <a:rPr lang="en-US" altLang="en-US" sz="2400" dirty="0"/>
              <a:t>&gt;</a:t>
            </a:r>
          </a:p>
          <a:p>
            <a:pPr lvl="3"/>
            <a:endParaRPr lang="en-US" altLang="en-US" sz="2400" dirty="0"/>
          </a:p>
          <a:p>
            <a:pPr lvl="3"/>
            <a:endParaRPr lang="en-US" altLang="en-US" dirty="0"/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71900"/>
            <a:ext cx="3581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33800" y="40386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800" i="1" kern="0" dirty="0">
                <a:solidFill>
                  <a:srgbClr val="FF0000"/>
                </a:solidFill>
                <a:latin typeface="+mn-lt"/>
                <a:cs typeface="+mn-cs"/>
              </a:rPr>
              <a:t>Caption</a:t>
            </a:r>
            <a:r>
              <a:rPr lang="en-US" sz="1800" b="0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indicates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what the table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is about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648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Line 5"/>
          <p:cNvSpPr>
            <a:spLocks noChangeShapeType="1"/>
          </p:cNvSpPr>
          <p:nvPr/>
        </p:nvSpPr>
        <p:spPr bwMode="auto">
          <a:xfrm flipH="1">
            <a:off x="2362200" y="42672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7063" y="4779963"/>
              <a:ext cx="2449512" cy="785812"/>
            </p14:xfrm>
          </p:contentPart>
        </mc:Choice>
        <mc:Fallback xmlns="">
          <p:pic>
            <p:nvPicPr>
              <p:cNvPr id="102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2663" y="4774203"/>
                <a:ext cx="2480473" cy="807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620B5C-DE73-4E9A-BAE7-01B59B50A838}"/>
                  </a:ext>
                </a:extLst>
              </p14:cNvPr>
              <p14:cNvContentPartPr/>
              <p14:nvPr/>
            </p14:nvContentPartPr>
            <p14:xfrm>
              <a:off x="2369833" y="4889280"/>
              <a:ext cx="3332520" cy="237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620B5C-DE73-4E9A-BAE7-01B59B50A8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0833" y="4880640"/>
                <a:ext cx="33501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2A235C-F20C-4EE4-9F06-89038C9FC485}"/>
                  </a:ext>
                </a:extLst>
              </p14:cNvPr>
              <p14:cNvContentPartPr/>
              <p14:nvPr/>
            </p14:nvContentPartPr>
            <p14:xfrm>
              <a:off x="5875667" y="4876287"/>
              <a:ext cx="870120" cy="3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2A235C-F20C-4EE4-9F06-89038C9FC4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9667" y="4804647"/>
                <a:ext cx="9417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5B516B-5CAB-4B74-9B84-11B7249EB4A7}"/>
                  </a:ext>
                </a:extLst>
              </p14:cNvPr>
              <p14:cNvContentPartPr/>
              <p14:nvPr/>
            </p14:nvContentPartPr>
            <p14:xfrm>
              <a:off x="5953787" y="5274087"/>
              <a:ext cx="962280" cy="11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5B516B-5CAB-4B74-9B84-11B7249EB4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17787" y="5202087"/>
                <a:ext cx="1033920" cy="25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205B90F-7E99-4F54-ACF7-5F2CE1082B4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Table Example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685800"/>
            <a:ext cx="2514600" cy="594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55563" y="685800"/>
            <a:ext cx="2374901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&lt;</a:t>
            </a:r>
            <a:r>
              <a:rPr lang="en-US" altLang="en-US" sz="1800" b="1" dirty="0">
                <a:solidFill>
                  <a:schemeClr val="bg2"/>
                </a:solidFill>
              </a:rPr>
              <a:t>table border="1"&gt;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</a:t>
            </a:r>
            <a:r>
              <a:rPr lang="en-US" altLang="en-US" sz="1800" b="1" dirty="0">
                <a:highlight>
                  <a:srgbClr val="FFFF00"/>
                </a:highlight>
              </a:rPr>
              <a:t>td</a:t>
            </a:r>
            <a:r>
              <a:rPr lang="en-US" altLang="en-US" sz="1800" b="1" dirty="0"/>
              <a:t>&gt;Name&lt;/</a:t>
            </a:r>
            <a:r>
              <a:rPr lang="en-US" altLang="en-US" sz="1800" b="1" dirty="0">
                <a:highlight>
                  <a:srgbClr val="FFFF00"/>
                </a:highlight>
              </a:rPr>
              <a:t>td</a:t>
            </a:r>
            <a:r>
              <a:rPr lang="en-US" altLang="en-US" sz="1800" b="1" dirty="0"/>
              <a:t>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</a:t>
            </a:r>
            <a:r>
              <a:rPr lang="en-US" altLang="en-US" sz="1800" b="1" dirty="0">
                <a:highlight>
                  <a:srgbClr val="FFFF00"/>
                </a:highlight>
              </a:rPr>
              <a:t>td</a:t>
            </a:r>
            <a:r>
              <a:rPr lang="en-US" altLang="en-US" sz="1800" b="1" dirty="0"/>
              <a:t>&gt;Birthday&lt;</a:t>
            </a:r>
            <a:r>
              <a:rPr lang="en-US" altLang="en-US" sz="1800" b="1" dirty="0">
                <a:highlight>
                  <a:srgbClr val="FFFF00"/>
                </a:highlight>
              </a:rPr>
              <a:t>/td</a:t>
            </a:r>
            <a:r>
              <a:rPr lang="en-US" altLang="en-US" sz="1800" b="1" dirty="0"/>
              <a:t>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&lt;td&gt;James&lt;/td&gt;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&lt;td&gt;11/08&lt;/td&gt;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&lt;td&gt;Karen&lt;/td&gt;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&lt;td&gt;4/17&lt;/td&gt;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&lt;td&gt;Sparky&lt;/td&gt;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&lt;td&gt;11/28&lt;/td&gt;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&lt;/</a:t>
            </a:r>
            <a:r>
              <a:rPr lang="en-US" altLang="en-US" sz="1800" b="1" dirty="0">
                <a:solidFill>
                  <a:schemeClr val="bg2"/>
                </a:solidFill>
              </a:rPr>
              <a:t>table</a:t>
            </a:r>
            <a:r>
              <a:rPr lang="en-US" altLang="en-US" sz="1800" b="1" dirty="0"/>
              <a:t>&gt;</a:t>
            </a:r>
          </a:p>
        </p:txBody>
      </p:sp>
      <p:graphicFrame>
        <p:nvGraphicFramePr>
          <p:cNvPr id="32774" name="Object 2"/>
          <p:cNvGraphicFramePr>
            <a:graphicFrameLocks noChangeAspect="1"/>
          </p:cNvGraphicFramePr>
          <p:nvPr/>
        </p:nvGraphicFramePr>
        <p:xfrm>
          <a:off x="2239963" y="1600200"/>
          <a:ext cx="22002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" name="Bitmap Image" r:id="rId4" imgW="1171429" imgH="1104762" progId="PBrush">
                  <p:embed/>
                </p:oleObj>
              </mc:Choice>
              <mc:Fallback>
                <p:oleObj name="Bitmap Image" r:id="rId4" imgW="1171429" imgH="110476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1600200"/>
                        <a:ext cx="22002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4495800" y="673100"/>
            <a:ext cx="2611438" cy="594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0" y="688975"/>
            <a:ext cx="2395537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&lt;table border="1"&gt;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  &lt;</a:t>
            </a:r>
            <a:r>
              <a:rPr lang="en-US" altLang="en-US" sz="1800" kern="0" dirty="0" err="1">
                <a:solidFill>
                  <a:schemeClr val="bg2"/>
                </a:solidFill>
              </a:rPr>
              <a:t>th</a:t>
            </a:r>
            <a:r>
              <a:rPr lang="en-US" altLang="en-US" sz="1800" kern="0" dirty="0"/>
              <a:t>&gt;Name&lt;/</a:t>
            </a:r>
            <a:r>
              <a:rPr lang="en-US" altLang="en-US" sz="1800" kern="0" dirty="0" err="1">
                <a:solidFill>
                  <a:schemeClr val="bg2"/>
                </a:solidFill>
              </a:rPr>
              <a:t>th</a:t>
            </a:r>
            <a:r>
              <a:rPr lang="en-US" altLang="en-US" sz="1800" kern="0" dirty="0"/>
              <a:t>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  &lt;</a:t>
            </a:r>
            <a:r>
              <a:rPr lang="en-US" altLang="en-US" sz="1800" kern="0" dirty="0" err="1">
                <a:solidFill>
                  <a:schemeClr val="bg2"/>
                </a:solidFill>
              </a:rPr>
              <a:t>th</a:t>
            </a:r>
            <a:r>
              <a:rPr lang="en-US" altLang="en-US" sz="1800" kern="0" dirty="0"/>
              <a:t>&gt;Birthday&lt;/</a:t>
            </a:r>
            <a:r>
              <a:rPr lang="en-US" altLang="en-US" sz="1800" kern="0" dirty="0" err="1">
                <a:solidFill>
                  <a:schemeClr val="bg2"/>
                </a:solidFill>
              </a:rPr>
              <a:t>th</a:t>
            </a:r>
            <a:r>
              <a:rPr lang="en-US" altLang="en-US" sz="1800" kern="0" dirty="0"/>
              <a:t>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  &lt;td&gt;James&lt;/td&gt;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  &lt;td&gt;11/08&lt;/td&gt;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  &lt;td&gt;Karen&lt;/td&gt;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  &lt;td&gt;4/17&lt;/td&gt;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  &lt;td&gt;Sparky&lt;/td&gt;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   &lt;td&gt;11/28&lt;/td&gt;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kern="0" dirty="0"/>
              <a:t>&lt;/table&gt;</a:t>
            </a:r>
          </a:p>
        </p:txBody>
      </p:sp>
      <p:graphicFrame>
        <p:nvGraphicFramePr>
          <p:cNvPr id="3277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90456"/>
              </p:ext>
            </p:extLst>
          </p:nvPr>
        </p:nvGraphicFramePr>
        <p:xfrm>
          <a:off x="7065962" y="1936681"/>
          <a:ext cx="2251075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" name="Bitmap Image" r:id="rId6" imgW="1219370" imgH="1085714" progId="PBrush">
                  <p:embed/>
                </p:oleObj>
              </mc:Choice>
              <mc:Fallback>
                <p:oleObj name="Bitmap Image" r:id="rId6" imgW="1219370" imgH="1085714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1936681"/>
                        <a:ext cx="2251075" cy="187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Text Box 6"/>
          <p:cNvSpPr txBox="1">
            <a:spLocks noChangeArrowheads="1"/>
          </p:cNvSpPr>
          <p:nvPr/>
        </p:nvSpPr>
        <p:spPr bwMode="auto">
          <a:xfrm>
            <a:off x="7010400" y="838200"/>
            <a:ext cx="2519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latin typeface="Verdana" panose="020B0604030504040204" pitchFamily="34" charset="0"/>
              </a:rPr>
              <a:t>Using the </a:t>
            </a:r>
            <a:r>
              <a:rPr lang="en-US" altLang="en-US" sz="2000" dirty="0">
                <a:solidFill>
                  <a:srgbClr val="FF0000"/>
                </a:solidFill>
                <a:latin typeface="Verdana" panose="020B0604030504040204" pitchFamily="34" charset="0"/>
              </a:rPr>
              <a:t>t</a:t>
            </a:r>
            <a:r>
              <a:rPr lang="en-US" altLang="en-US" sz="2000" dirty="0">
                <a:latin typeface="Verdana" panose="020B0604030504040204" pitchFamily="34" charset="0"/>
              </a:rPr>
              <a:t>able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Verdana" panose="020B0604030504040204" pitchFamily="34" charset="0"/>
              </a:rPr>
              <a:t>H</a:t>
            </a:r>
            <a:r>
              <a:rPr lang="en-US" altLang="en-US" sz="2000" dirty="0">
                <a:latin typeface="Verdana" panose="020B0604030504040204" pitchFamily="34" charset="0"/>
              </a:rPr>
              <a:t>eader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latin typeface="Verdana" panose="020B0604030504040204" pitchFamily="34" charset="0"/>
              </a:rPr>
              <a:t>&lt;</a:t>
            </a:r>
            <a:r>
              <a:rPr lang="en-US" altLang="en-US" sz="2000" dirty="0" err="1">
                <a:solidFill>
                  <a:schemeClr val="bg2"/>
                </a:solidFill>
                <a:latin typeface="Verdana" panose="020B0604030504040204" pitchFamily="34" charset="0"/>
              </a:rPr>
              <a:t>th</a:t>
            </a:r>
            <a:r>
              <a:rPr lang="en-US" altLang="en-US" sz="2000" b="0" dirty="0">
                <a:latin typeface="Verdana" panose="020B0604030504040204" pitchFamily="34" charset="0"/>
              </a:rPr>
              <a:t>&gt; tag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A83A9F-07FD-4C1A-990B-6C4EC0FB44C4}"/>
                  </a:ext>
                </a:extLst>
              </p14:cNvPr>
              <p14:cNvContentPartPr/>
              <p14:nvPr/>
            </p14:nvContentPartPr>
            <p14:xfrm>
              <a:off x="2970455" y="1313074"/>
              <a:ext cx="1760400" cy="164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A83A9F-07FD-4C1A-990B-6C4EC0FB44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1815" y="1304434"/>
                <a:ext cx="1778040" cy="18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52151F4-4ECB-44B7-8CC9-DB6F45B86AF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4819" name="Shape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05BD43F-47CC-40C6-98CA-F61C7A728D29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34820" name="Shape 6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pic>
        <p:nvPicPr>
          <p:cNvPr id="34821" name="Shape 384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825" y="1573213"/>
            <a:ext cx="3698875" cy="4862512"/>
          </a:xfrm>
        </p:spPr>
      </p:pic>
      <p:sp>
        <p:nvSpPr>
          <p:cNvPr id="34822" name="Shape 38400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762000"/>
          </a:xfrm>
        </p:spPr>
        <p:txBody>
          <a:bodyPr anchor="t"/>
          <a:lstStyle/>
          <a:p>
            <a:r>
              <a:rPr lang="en-US" altLang="en-US" sz="2400"/>
              <a:t>Effects of </a:t>
            </a:r>
            <a:r>
              <a:rPr lang="en-US" altLang="en-US" sz="2400" i="1"/>
              <a:t>th</a:t>
            </a:r>
            <a:r>
              <a:rPr lang="en-US" altLang="en-US" sz="2400"/>
              <a:t> =</a:t>
            </a:r>
            <a:r>
              <a:rPr lang="en-US" altLang="en-US" sz="2400">
                <a:solidFill>
                  <a:srgbClr val="FF0000"/>
                </a:solidFill>
              </a:rPr>
              <a:t> t</a:t>
            </a:r>
            <a:r>
              <a:rPr lang="en-US" altLang="en-US" sz="2400"/>
              <a:t>able </a:t>
            </a:r>
            <a:r>
              <a:rPr lang="en-US" altLang="en-US" sz="2400">
                <a:solidFill>
                  <a:srgbClr val="FF0000"/>
                </a:solidFill>
              </a:rPr>
              <a:t>h</a:t>
            </a:r>
            <a:r>
              <a:rPr lang="en-US" altLang="en-US" sz="2400"/>
              <a:t>eading</a:t>
            </a:r>
            <a:br>
              <a:rPr lang="en-US" altLang="en-US" sz="2400"/>
            </a:br>
            <a:r>
              <a:rPr lang="en-US" altLang="en-US" sz="2400"/>
              <a:t>Attributes</a:t>
            </a:r>
            <a:endParaRPr lang="en-US" altLang="en-US" sz="2400" i="1"/>
          </a:p>
        </p:txBody>
      </p:sp>
      <p:sp>
        <p:nvSpPr>
          <p:cNvPr id="384004" name="Line Callout 1 (No Border) 384003"/>
          <p:cNvSpPr>
            <a:spLocks/>
          </p:cNvSpPr>
          <p:nvPr/>
        </p:nvSpPr>
        <p:spPr bwMode="auto">
          <a:xfrm>
            <a:off x="4724400" y="1905000"/>
            <a:ext cx="3733800" cy="1524000"/>
          </a:xfrm>
          <a:prstGeom prst="callout1">
            <a:avLst>
              <a:gd name="adj1" fmla="val 7500"/>
              <a:gd name="adj2" fmla="val -2042"/>
              <a:gd name="adj3" fmla="val 58440"/>
              <a:gd name="adj4" fmla="val -26616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 &lt;tr&gt;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        &lt;</a:t>
            </a: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&gt;First Column ...&lt;/</a:t>
            </a: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        &lt;</a:t>
            </a: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&gt;Second ... &lt;/</a:t>
            </a: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        &lt;</a:t>
            </a: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&gt;And Third&lt;/</a:t>
            </a: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4005" name="Line Callout 1 (No Border) 384004"/>
          <p:cNvSpPr>
            <a:spLocks/>
          </p:cNvSpPr>
          <p:nvPr/>
        </p:nvSpPr>
        <p:spPr bwMode="auto">
          <a:xfrm>
            <a:off x="3276600" y="4572000"/>
            <a:ext cx="4419600" cy="304800"/>
          </a:xfrm>
          <a:prstGeom prst="callout1">
            <a:avLst>
              <a:gd name="adj1" fmla="val 37500"/>
              <a:gd name="adj2" fmla="val -1722"/>
              <a:gd name="adj3" fmla="val -483333"/>
              <a:gd name="adj4" fmla="val -20907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Header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 cells have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bold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centered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 text</a:t>
            </a:r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animBg="1"/>
      <p:bldP spid="3840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578C566-D563-46CA-AE9C-A7F2BBF08A08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6867" name="Shape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50D592-A5D7-4B43-9878-E7BD3396ACE2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36868" name="Shape 38912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763000" cy="533400"/>
          </a:xfrm>
        </p:spPr>
        <p:txBody>
          <a:bodyPr anchor="t"/>
          <a:lstStyle/>
          <a:p>
            <a:pPr algn="l"/>
            <a:r>
              <a:rPr lang="en-US" altLang="en-US" dirty="0"/>
              <a:t>4 , =&gt;5 Applications of </a:t>
            </a:r>
            <a:r>
              <a:rPr lang="en-US" altLang="en-US" dirty="0">
                <a:solidFill>
                  <a:srgbClr val="FF0000"/>
                </a:solidFill>
              </a:rPr>
              <a:t>Width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rgbClr val="FF0000"/>
                </a:solidFill>
              </a:rPr>
              <a:t>Height </a:t>
            </a:r>
            <a:r>
              <a:rPr lang="en-US" altLang="en-US" dirty="0"/>
              <a:t>Attributes</a:t>
            </a:r>
          </a:p>
        </p:txBody>
      </p:sp>
      <p:sp>
        <p:nvSpPr>
          <p:cNvPr id="36869" name="Shape 38912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1"/>
                </a:solidFill>
              </a:rPr>
              <a:t>Table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width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FF0000"/>
                </a:solidFill>
              </a:rPr>
              <a:t>height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en-US" sz="2400" b="1" dirty="0">
                <a:solidFill>
                  <a:srgbClr val="FF00FF"/>
                </a:solidFill>
              </a:rPr>
              <a:t>Absol</a:t>
            </a:r>
            <a:r>
              <a:rPr lang="en-US" altLang="en-US" sz="2400" dirty="0">
                <a:solidFill>
                  <a:srgbClr val="FF00FF"/>
                </a:solidFill>
              </a:rPr>
              <a:t>u</a:t>
            </a:r>
            <a:r>
              <a:rPr lang="en-US" altLang="en-US" sz="2400" b="1" dirty="0">
                <a:solidFill>
                  <a:srgbClr val="FF00FF"/>
                </a:solidFill>
              </a:rPr>
              <a:t>te</a:t>
            </a:r>
            <a:r>
              <a:rPr lang="en-US" altLang="en-US" sz="2400" dirty="0"/>
              <a:t> pixel sizes: &lt;</a:t>
            </a:r>
            <a:r>
              <a:rPr lang="en-US" altLang="en-US" sz="2400" b="1" dirty="0">
                <a:solidFill>
                  <a:schemeClr val="bg2"/>
                </a:solidFill>
              </a:rPr>
              <a:t>table</a:t>
            </a:r>
            <a:r>
              <a:rPr lang="en-US" altLang="en-US" sz="2400" dirty="0"/>
              <a:t> width="300" height="200"&gt; 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en-US" sz="2400" b="1" dirty="0">
                <a:solidFill>
                  <a:srgbClr val="FF00FF"/>
                </a:solidFill>
              </a:rPr>
              <a:t>R</a:t>
            </a:r>
            <a:r>
              <a:rPr lang="en-US" altLang="en-US" sz="2400" dirty="0">
                <a:solidFill>
                  <a:srgbClr val="FF00FF"/>
                </a:solidFill>
              </a:rPr>
              <a:t>e</a:t>
            </a:r>
            <a:r>
              <a:rPr lang="en-US" altLang="en-US" sz="2400" b="1" dirty="0">
                <a:solidFill>
                  <a:srgbClr val="FF00FF"/>
                </a:solidFill>
              </a:rPr>
              <a:t>lative</a:t>
            </a:r>
            <a:r>
              <a:rPr lang="en-US" altLang="en-US" sz="2400" dirty="0"/>
              <a:t> percentages: &lt;</a:t>
            </a:r>
            <a:r>
              <a:rPr lang="en-US" altLang="en-US" sz="2400" b="1" dirty="0">
                <a:solidFill>
                  <a:schemeClr val="bg2"/>
                </a:solidFill>
              </a:rPr>
              <a:t>table</a:t>
            </a:r>
            <a:r>
              <a:rPr lang="en-US" altLang="en-US" sz="2400" dirty="0"/>
              <a:t> width="25%" height="50%"&gt; </a:t>
            </a:r>
          </a:p>
          <a:p>
            <a:pPr marL="669925" lvl="1" indent="-325438">
              <a:lnSpc>
                <a:spcPct val="90000"/>
              </a:lnSpc>
            </a:pPr>
            <a:endParaRPr lang="en-US" altLang="en-US" sz="2400" dirty="0"/>
          </a:p>
          <a:p>
            <a:pPr marL="669925" lvl="1" indent="-325438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1"/>
                </a:solidFill>
              </a:rPr>
              <a:t>Row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height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en-US" sz="2400" b="1" dirty="0">
                <a:solidFill>
                  <a:srgbClr val="FF00FF"/>
                </a:solidFill>
              </a:rPr>
              <a:t>Absolute</a:t>
            </a:r>
            <a:r>
              <a:rPr lang="en-US" altLang="en-US" sz="2400" dirty="0"/>
              <a:t> pixel sizes: &lt;</a:t>
            </a:r>
            <a:r>
              <a:rPr lang="en-US" altLang="en-US" sz="2400" b="1" dirty="0">
                <a:solidFill>
                  <a:schemeClr val="bg2"/>
                </a:solidFill>
              </a:rPr>
              <a:t>tr</a:t>
            </a:r>
            <a:r>
              <a:rPr lang="en-US" altLang="en-US" sz="2400" dirty="0"/>
              <a:t> height="150"&gt;  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en-US" sz="2400" b="1" dirty="0">
                <a:solidFill>
                  <a:srgbClr val="FF00FF"/>
                </a:solidFill>
              </a:rPr>
              <a:t>Relative</a:t>
            </a:r>
            <a:r>
              <a:rPr lang="en-US" altLang="en-US" sz="2400" dirty="0"/>
              <a:t> percentages: &lt;</a:t>
            </a:r>
            <a:r>
              <a:rPr lang="en-US" altLang="en-US" sz="2400" b="1" dirty="0">
                <a:solidFill>
                  <a:schemeClr val="bg2"/>
                </a:solidFill>
              </a:rPr>
              <a:t>tr</a:t>
            </a:r>
            <a:r>
              <a:rPr lang="en-US" altLang="en-US" sz="2400" dirty="0"/>
              <a:t> height="50%"&gt;  </a:t>
            </a:r>
          </a:p>
          <a:p>
            <a:pPr marL="669925" lvl="1" indent="-325438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1"/>
                </a:solidFill>
              </a:rPr>
              <a:t>Column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width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FF0000"/>
                </a:solidFill>
              </a:rPr>
              <a:t>height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en-US" sz="2400" b="1" dirty="0">
                <a:solidFill>
                  <a:srgbClr val="FF00FF"/>
                </a:solidFill>
              </a:rPr>
              <a:t>Absolute</a:t>
            </a:r>
            <a:r>
              <a:rPr lang="en-US" altLang="en-US" sz="2400" dirty="0"/>
              <a:t> pixel sizes: &lt;</a:t>
            </a:r>
            <a:r>
              <a:rPr lang="en-US" altLang="en-US" sz="2400" b="1" dirty="0">
                <a:solidFill>
                  <a:schemeClr val="bg2"/>
                </a:solidFill>
              </a:rPr>
              <a:t>td</a:t>
            </a:r>
            <a:r>
              <a:rPr lang="en-US" altLang="en-US" sz="2400" dirty="0"/>
              <a:t> width="100" height="150"&gt; </a:t>
            </a:r>
          </a:p>
          <a:p>
            <a:pPr marL="669925" lvl="1" indent="-325438">
              <a:lnSpc>
                <a:spcPct val="90000"/>
              </a:lnSpc>
            </a:pPr>
            <a:r>
              <a:rPr lang="en-US" altLang="en-US" sz="2400" b="1" dirty="0">
                <a:solidFill>
                  <a:srgbClr val="FF00FF"/>
                </a:solidFill>
              </a:rPr>
              <a:t>Relative</a:t>
            </a:r>
            <a:r>
              <a:rPr lang="en-US" altLang="en-US" sz="2400" dirty="0"/>
              <a:t> percentage of row: &lt;</a:t>
            </a:r>
            <a:r>
              <a:rPr lang="en-US" altLang="en-US" sz="2400" b="1" dirty="0">
                <a:solidFill>
                  <a:schemeClr val="bg2"/>
                </a:solidFill>
              </a:rPr>
              <a:t>td</a:t>
            </a:r>
            <a:r>
              <a:rPr lang="en-US" altLang="en-US" sz="2400" dirty="0"/>
              <a:t> width="50%"&gt;   </a:t>
            </a:r>
          </a:p>
          <a:p>
            <a:pPr marL="669925" lvl="1" indent="-325438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1066800" y="2209800"/>
            <a:ext cx="723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The browser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stretches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to take up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25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% of the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browser window </a:t>
            </a:r>
            <a:r>
              <a:rPr lang="en-US" sz="1600" dirty="0">
                <a:solidFill>
                  <a:srgbClr val="00CC00"/>
                </a:solidFill>
                <a:latin typeface="+mn-lt"/>
              </a:rPr>
              <a:t>in width 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no matter what the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screen resolution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window size</a:t>
            </a:r>
          </a:p>
          <a:p>
            <a:pPr eaLnBrk="1" hangingPunct="1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2C9F10E-22D3-4137-B804-FE718FE562F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8915" name="Shape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A35EE79-3F6E-4895-BD82-EB9FCE3FFE64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38916" name="Shape 39014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533400"/>
          </a:xfrm>
        </p:spPr>
        <p:txBody>
          <a:bodyPr anchor="t"/>
          <a:lstStyle/>
          <a:p>
            <a:r>
              <a:rPr lang="en-US" altLang="en-US" dirty="0"/>
              <a:t>4, =&gt;5 How </a:t>
            </a:r>
            <a:r>
              <a:rPr lang="en-US" altLang="en-US" dirty="0">
                <a:solidFill>
                  <a:srgbClr val="FF0000"/>
                </a:solidFill>
              </a:rPr>
              <a:t>Width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0000"/>
                </a:solidFill>
              </a:rPr>
              <a:t>Height</a:t>
            </a:r>
            <a:r>
              <a:rPr lang="en-US" altLang="en-US" dirty="0"/>
              <a:t> Decisions Are Made</a:t>
            </a:r>
          </a:p>
        </p:txBody>
      </p:sp>
      <p:sp>
        <p:nvSpPr>
          <p:cNvPr id="29701" name="Shape 39014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25500"/>
            <a:ext cx="8610600" cy="54229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CC00"/>
                </a:solidFill>
              </a:rPr>
              <a:t>Widest </a:t>
            </a:r>
            <a:r>
              <a:rPr lang="en-US" b="1" dirty="0">
                <a:solidFill>
                  <a:schemeClr val="bg2"/>
                </a:solidFill>
              </a:rPr>
              <a:t>cell</a:t>
            </a:r>
            <a:r>
              <a:rPr lang="en-US" dirty="0"/>
              <a:t> width setting </a:t>
            </a:r>
            <a:r>
              <a:rPr lang="en-US" b="1" dirty="0">
                <a:solidFill>
                  <a:schemeClr val="accent1"/>
                </a:solidFill>
              </a:rPr>
              <a:t>determines</a:t>
            </a:r>
            <a:r>
              <a:rPr lang="en-US" dirty="0"/>
              <a:t> </a:t>
            </a:r>
            <a:r>
              <a:rPr lang="en-US" b="1" dirty="0"/>
              <a:t>column </a:t>
            </a:r>
            <a:r>
              <a:rPr lang="en-US" b="1" dirty="0">
                <a:solidFill>
                  <a:schemeClr val="bg2"/>
                </a:solidFill>
              </a:rPr>
              <a:t>width</a:t>
            </a:r>
          </a:p>
          <a:p>
            <a:pPr>
              <a:defRPr/>
            </a:pPr>
            <a:r>
              <a:rPr lang="en-US" b="1" dirty="0">
                <a:solidFill>
                  <a:srgbClr val="00CC00"/>
                </a:solidFill>
              </a:rPr>
              <a:t>Largest </a:t>
            </a:r>
            <a:r>
              <a:rPr lang="en-US" b="1" dirty="0">
                <a:solidFill>
                  <a:schemeClr val="bg2"/>
                </a:solidFill>
              </a:rPr>
              <a:t>cell</a:t>
            </a:r>
            <a:r>
              <a:rPr lang="en-US" dirty="0"/>
              <a:t> (or row) </a:t>
            </a:r>
            <a:r>
              <a:rPr lang="en-US" b="1" dirty="0"/>
              <a:t>height</a:t>
            </a:r>
            <a:r>
              <a:rPr lang="en-US" dirty="0"/>
              <a:t> setting </a:t>
            </a:r>
            <a:r>
              <a:rPr lang="en-US" b="1" dirty="0">
                <a:solidFill>
                  <a:schemeClr val="accent1"/>
                </a:solidFill>
              </a:rPr>
              <a:t>determines</a:t>
            </a:r>
            <a:r>
              <a:rPr lang="en-US" dirty="0"/>
              <a:t> </a:t>
            </a:r>
            <a:r>
              <a:rPr lang="en-US" b="1" dirty="0"/>
              <a:t>entire row </a:t>
            </a:r>
            <a:r>
              <a:rPr lang="en-US" b="1" dirty="0">
                <a:solidFill>
                  <a:schemeClr val="bg2"/>
                </a:solidFill>
              </a:rPr>
              <a:t>height</a:t>
            </a:r>
          </a:p>
          <a:p>
            <a:pPr>
              <a:defRPr/>
            </a:pPr>
            <a:endParaRPr lang="en-US" b="1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/>
              <a:t>If </a:t>
            </a:r>
            <a:r>
              <a:rPr lang="en-US" b="1" dirty="0">
                <a:solidFill>
                  <a:schemeClr val="bg2"/>
                </a:solidFill>
              </a:rPr>
              <a:t>content</a:t>
            </a:r>
            <a:r>
              <a:rPr lang="en-US" dirty="0"/>
              <a:t> is</a:t>
            </a:r>
            <a:r>
              <a:rPr lang="en-US" b="1" dirty="0"/>
              <a:t> </a:t>
            </a:r>
            <a:r>
              <a:rPr lang="en-US" b="1" dirty="0">
                <a:solidFill>
                  <a:srgbClr val="00CC00"/>
                </a:solidFill>
              </a:rPr>
              <a:t>larger </a:t>
            </a:r>
            <a:r>
              <a:rPr lang="en-US" b="1" dirty="0"/>
              <a:t>than</a:t>
            </a:r>
            <a:r>
              <a:rPr lang="en-US" dirty="0"/>
              <a:t> </a:t>
            </a:r>
            <a:r>
              <a:rPr lang="en-US" b="1" dirty="0"/>
              <a:t>size settings</a:t>
            </a:r>
            <a:r>
              <a:rPr lang="en-US" dirty="0"/>
              <a:t>, </a:t>
            </a:r>
            <a:r>
              <a:rPr lang="en-US" b="1" dirty="0">
                <a:solidFill>
                  <a:srgbClr val="FF00FF"/>
                </a:solidFill>
              </a:rPr>
              <a:t>element</a:t>
            </a:r>
            <a:r>
              <a:rPr lang="en-US" dirty="0"/>
              <a:t> is </a:t>
            </a:r>
            <a:r>
              <a:rPr lang="en-US" b="1" dirty="0"/>
              <a:t>made just </a:t>
            </a:r>
            <a:r>
              <a:rPr lang="en-US" b="1" dirty="0">
                <a:solidFill>
                  <a:srgbClr val="00CC00"/>
                </a:solidFill>
              </a:rPr>
              <a:t>large </a:t>
            </a:r>
            <a:r>
              <a:rPr lang="en-US" b="1" dirty="0">
                <a:solidFill>
                  <a:srgbClr val="FF0000"/>
                </a:solidFill>
              </a:rPr>
              <a:t>enough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/>
              <a:t>to satisfy </a:t>
            </a:r>
            <a:r>
              <a:rPr lang="en-US" b="1" dirty="0">
                <a:solidFill>
                  <a:srgbClr val="00CC00"/>
                </a:solidFill>
              </a:rPr>
              <a:t>content's </a:t>
            </a:r>
            <a:r>
              <a:rPr lang="en-US" b="1" dirty="0"/>
              <a:t>needs</a:t>
            </a:r>
            <a:endParaRPr lang="en-US" sz="3200" b="1" dirty="0"/>
          </a:p>
          <a:p>
            <a:pPr>
              <a:defRPr/>
            </a:pPr>
            <a:endParaRPr lang="en-US" b="1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b="1" dirty="0"/>
              <a:t>Percentages %</a:t>
            </a:r>
            <a:r>
              <a:rPr lang="en-US" dirty="0"/>
              <a:t> </a:t>
            </a:r>
            <a:r>
              <a:rPr lang="en-US" b="1" dirty="0"/>
              <a:t>in </a:t>
            </a:r>
            <a:r>
              <a:rPr lang="en-US" b="1" dirty="0">
                <a:solidFill>
                  <a:schemeClr val="bg2"/>
                </a:solidFill>
              </a:rPr>
              <a:t>table</a:t>
            </a:r>
            <a:r>
              <a:rPr lang="en-US" dirty="0"/>
              <a:t> settings are based on </a:t>
            </a:r>
            <a:r>
              <a:rPr lang="en-US" b="1" dirty="0">
                <a:solidFill>
                  <a:srgbClr val="FF00FF"/>
                </a:solidFill>
              </a:rPr>
              <a:t>page size</a:t>
            </a:r>
          </a:p>
          <a:p>
            <a:pPr>
              <a:defRPr/>
            </a:pPr>
            <a:endParaRPr lang="en-US" b="1" dirty="0">
              <a:solidFill>
                <a:srgbClr val="FF00FF"/>
              </a:solidFill>
            </a:endParaRPr>
          </a:p>
          <a:p>
            <a:pPr>
              <a:defRPr/>
            </a:pPr>
            <a:r>
              <a:rPr lang="en-US" b="1" dirty="0"/>
              <a:t>Percentages % in </a:t>
            </a:r>
            <a:r>
              <a:rPr lang="en-US" b="1" dirty="0">
                <a:solidFill>
                  <a:schemeClr val="bg2"/>
                </a:solidFill>
              </a:rPr>
              <a:t>cell</a:t>
            </a:r>
            <a:r>
              <a:rPr lang="en-US" dirty="0"/>
              <a:t> and </a:t>
            </a:r>
            <a:r>
              <a:rPr lang="en-US" b="1" dirty="0">
                <a:solidFill>
                  <a:schemeClr val="bg2"/>
                </a:solidFill>
              </a:rPr>
              <a:t>row</a:t>
            </a:r>
            <a:r>
              <a:rPr lang="en-US" dirty="0"/>
              <a:t> settings are based on </a:t>
            </a:r>
            <a:r>
              <a:rPr lang="en-US" b="1" dirty="0">
                <a:solidFill>
                  <a:srgbClr val="FF00FF"/>
                </a:solidFill>
              </a:rPr>
              <a:t>table size</a:t>
            </a:r>
          </a:p>
          <a:p>
            <a:pPr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E708DA1-1A18-4C85-803E-6D543B3ADF6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4763"/>
            <a:ext cx="8229600" cy="457201"/>
          </a:xfrm>
        </p:spPr>
        <p:txBody>
          <a:bodyPr/>
          <a:lstStyle/>
          <a:p>
            <a:r>
              <a:rPr lang="en-US" altLang="en-US" dirty="0"/>
              <a:t>II Common </a:t>
            </a:r>
            <a:r>
              <a:rPr lang="en-US" altLang="en-US" dirty="0">
                <a:solidFill>
                  <a:schemeClr val="tx1"/>
                </a:solidFill>
              </a:rPr>
              <a:t>Table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Row</a:t>
            </a:r>
            <a:r>
              <a:rPr lang="en-US" altLang="en-US" dirty="0"/>
              <a:t> &lt;tr&gt; Attributes p.388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838200"/>
            <a:ext cx="9144000" cy="1066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kern="0" dirty="0"/>
              <a:t>align  </a:t>
            </a:r>
            <a:r>
              <a:rPr lang="en-US" sz="1600" b="0" kern="0" dirty="0"/>
              <a:t>- specifies the </a:t>
            </a:r>
            <a:r>
              <a:rPr lang="en-US" sz="1600" kern="0" dirty="0"/>
              <a:t>horizontal</a:t>
            </a:r>
            <a:r>
              <a:rPr lang="en-US" sz="1600" b="0" kern="0" dirty="0"/>
              <a:t> alignment of the table</a:t>
            </a:r>
            <a:endParaRPr lang="en-US" sz="1800" b="0" kern="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kern="0" dirty="0" err="1"/>
              <a:t>bgcolor</a:t>
            </a:r>
            <a:r>
              <a:rPr lang="en-US" sz="1800" b="0" kern="0" dirty="0"/>
              <a:t> – the color of the background, </a:t>
            </a:r>
            <a:r>
              <a:rPr lang="en-US" sz="1800" kern="0" dirty="0"/>
              <a:t>de</a:t>
            </a:r>
            <a:r>
              <a:rPr lang="en-US" sz="1800" b="0" kern="0" dirty="0"/>
              <a:t>precated</a:t>
            </a:r>
          </a:p>
          <a:p>
            <a:pPr marL="876300" lvl="1" indent="-419100">
              <a:lnSpc>
                <a:spcPct val="80000"/>
              </a:lnSpc>
              <a:defRPr/>
            </a:pPr>
            <a:endParaRPr lang="en-US" sz="1500" b="0" kern="0" dirty="0"/>
          </a:p>
          <a:p>
            <a:pPr marL="476250" indent="-419100">
              <a:lnSpc>
                <a:spcPct val="80000"/>
              </a:lnSpc>
              <a:defRPr/>
            </a:pPr>
            <a:r>
              <a:rPr lang="en-US" sz="2100" kern="0" dirty="0"/>
              <a:t>1, 2 </a:t>
            </a:r>
            <a:r>
              <a:rPr lang="en-US" sz="2100" kern="0" dirty="0">
                <a:solidFill>
                  <a:srgbClr val="00CC00"/>
                </a:solidFill>
              </a:rPr>
              <a:t>obsol</a:t>
            </a:r>
            <a:r>
              <a:rPr lang="en-US" sz="2100" b="0" kern="0" dirty="0">
                <a:solidFill>
                  <a:srgbClr val="00CC00"/>
                </a:solidFill>
              </a:rPr>
              <a:t>e</a:t>
            </a:r>
            <a:r>
              <a:rPr lang="en-US" sz="2100" kern="0" dirty="0">
                <a:solidFill>
                  <a:srgbClr val="00CC00"/>
                </a:solidFill>
              </a:rPr>
              <a:t>t</a:t>
            </a:r>
            <a:r>
              <a:rPr lang="en-US" sz="2100" b="0" kern="0" dirty="0">
                <a:solidFill>
                  <a:srgbClr val="00CC00"/>
                </a:solidFill>
              </a:rPr>
              <a:t>e</a:t>
            </a:r>
            <a:r>
              <a:rPr lang="en-US" sz="2100" kern="0" dirty="0"/>
              <a:t> in HTML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D8AD135-8406-415B-96DF-11EC8E62BBD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773125" name="WordArt 5"/>
          <p:cNvSpPr>
            <a:spLocks noChangeArrowheads="1" noChangeShapeType="1" noTextEdit="1"/>
          </p:cNvSpPr>
          <p:nvPr/>
        </p:nvSpPr>
        <p:spPr bwMode="auto">
          <a:xfrm>
            <a:off x="76200" y="457200"/>
            <a:ext cx="9067800" cy="518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Chapter 8</a:t>
            </a:r>
          </a:p>
          <a:p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  Tables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228600" y="60960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Credits: © 2011-23 Pearson Education</a:t>
            </a:r>
          </a:p>
        </p:txBody>
      </p:sp>
      <p:sp>
        <p:nvSpPr>
          <p:cNvPr id="6150" name="Shape 4"/>
          <p:cNvSpPr txBox="1">
            <a:spLocks noGrp="1"/>
          </p:cNvSpPr>
          <p:nvPr/>
        </p:nvSpPr>
        <p:spPr bwMode="auto">
          <a:xfrm>
            <a:off x="1295400" y="6465888"/>
            <a:ext cx="382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 dirty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31942" y="5634335"/>
            <a:ext cx="4415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宋体" charset="-122"/>
              </a:rPr>
              <a:t>Credits:</a:t>
            </a:r>
            <a:r>
              <a:rPr lang="en-US" altLang="zh-CN" b="0" dirty="0">
                <a:solidFill>
                  <a:schemeClr val="tx1"/>
                </a:solidFill>
                <a:latin typeface="+mn-lt"/>
                <a:ea typeface="宋体" charset="-122"/>
              </a:rPr>
              <a:t> Parts of the slides are based on slides created by 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宋体" charset="-122"/>
              </a:rPr>
              <a:t>textbook</a:t>
            </a:r>
            <a:r>
              <a:rPr lang="en-US" altLang="zh-CN" b="0" dirty="0">
                <a:solidFill>
                  <a:schemeClr val="tx1"/>
                </a:solidFill>
                <a:latin typeface="+mn-lt"/>
                <a:ea typeface="宋体" charset="-122"/>
              </a:rPr>
              <a:t>, 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Essentials for Design HTML/XHTML</a:t>
            </a:r>
            <a:r>
              <a:rPr lang="en-US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65B84A2-8006-44BF-B6F0-B97C7BF735D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533400"/>
          </a:xfrm>
        </p:spPr>
        <p:txBody>
          <a:bodyPr/>
          <a:lstStyle/>
          <a:p>
            <a:r>
              <a:rPr lang="en-US" altLang="en-US" sz="2400" dirty="0"/>
              <a:t>III Common </a:t>
            </a:r>
            <a:r>
              <a:rPr lang="en-US" altLang="en-US" sz="2400" dirty="0">
                <a:solidFill>
                  <a:schemeClr val="tx1"/>
                </a:solidFill>
              </a:rPr>
              <a:t>Table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Data</a:t>
            </a:r>
            <a:r>
              <a:rPr lang="en-US" altLang="en-US" sz="2400" dirty="0"/>
              <a:t> &lt;td&gt; Attributes p.388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7696200" cy="6172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/>
              <a:t>Element </a:t>
            </a:r>
            <a:r>
              <a:rPr lang="en-US" sz="1800" dirty="0" err="1">
                <a:solidFill>
                  <a:schemeClr val="bg2"/>
                </a:solidFill>
                <a:latin typeface="Lucida Console" pitchFamily="49" charset="0"/>
              </a:rPr>
              <a:t>colgroup</a:t>
            </a:r>
            <a:endParaRPr lang="en-US" sz="1800" dirty="0">
              <a:solidFill>
                <a:schemeClr val="bg2"/>
              </a:solidFill>
              <a:latin typeface="Lucida Console" pitchFamily="49" charset="0"/>
            </a:endParaRP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800" dirty="0"/>
              <a:t>Groups and formats columns – slide 34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/>
              <a:t>Element </a:t>
            </a:r>
            <a:r>
              <a:rPr lang="en-US" sz="1800" dirty="0" err="1">
                <a:solidFill>
                  <a:schemeClr val="bg2"/>
                </a:solidFill>
                <a:latin typeface="Lucida Console" pitchFamily="49" charset="0"/>
              </a:rPr>
              <a:t>col</a:t>
            </a:r>
            <a:r>
              <a:rPr lang="en-US" sz="1800" dirty="0">
                <a:solidFill>
                  <a:schemeClr val="bg2"/>
                </a:solidFill>
                <a:latin typeface="Lucida Console" pitchFamily="49" charset="0"/>
              </a:rPr>
              <a:t> </a:t>
            </a:r>
            <a:r>
              <a:rPr lang="en-US" sz="1800" dirty="0">
                <a:latin typeface="Lucida Console" pitchFamily="49" charset="0"/>
              </a:rPr>
              <a:t>and</a:t>
            </a:r>
            <a:r>
              <a:rPr lang="en-US" sz="1800" dirty="0">
                <a:solidFill>
                  <a:schemeClr val="bg2"/>
                </a:solidFill>
                <a:latin typeface="Lucida Console" pitchFamily="49" charset="0"/>
              </a:rPr>
              <a:t> td</a:t>
            </a:r>
            <a:endParaRPr lang="en-US" sz="2000" dirty="0">
              <a:solidFill>
                <a:schemeClr val="bg2"/>
              </a:solidFill>
            </a:endParaRP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b="1" dirty="0"/>
              <a:t>align</a:t>
            </a: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800" dirty="0"/>
              <a:t>determines the alignment of </a:t>
            </a:r>
            <a:r>
              <a:rPr lang="en-US" sz="1800" b="1" dirty="0"/>
              <a:t>text</a:t>
            </a:r>
            <a:r>
              <a:rPr lang="en-US" sz="1800" dirty="0"/>
              <a:t> in the column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b="1" dirty="0" err="1"/>
              <a:t>valign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876300" lvl="1" indent="-4191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dirty="0"/>
              <a:t>aligns data </a:t>
            </a:r>
            <a:r>
              <a:rPr lang="en-US" sz="1800" b="1" dirty="0"/>
              <a:t>vertically</a:t>
            </a:r>
            <a:r>
              <a:rPr lang="en-US" sz="1800" dirty="0"/>
              <a:t> </a:t>
            </a:r>
          </a:p>
          <a:p>
            <a:pPr marL="876300" lvl="1" indent="-4191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dirty="0"/>
              <a:t>attributes: </a:t>
            </a:r>
            <a:r>
              <a:rPr lang="en-US" sz="1800" b="1" dirty="0"/>
              <a:t>top, middle, bottom</a:t>
            </a:r>
            <a:endParaRPr lang="en-US" sz="18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b="1" dirty="0" err="1"/>
              <a:t>bgcolor</a:t>
            </a:r>
            <a:r>
              <a:rPr lang="en-US" sz="2000" b="1" dirty="0"/>
              <a:t> – </a:t>
            </a:r>
            <a:r>
              <a:rPr lang="en-US" sz="1600" dirty="0"/>
              <a:t>the color of the background</a:t>
            </a:r>
            <a:endParaRPr lang="en-US" sz="20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b="1" dirty="0">
                <a:highlight>
                  <a:srgbClr val="FFFF00"/>
                </a:highlight>
              </a:rPr>
              <a:t>=&gt;</a:t>
            </a:r>
            <a:r>
              <a:rPr lang="en-US" sz="2000" b="1" dirty="0"/>
              <a:t>background – </a:t>
            </a:r>
            <a:r>
              <a:rPr lang="en-US" sz="1800" dirty="0"/>
              <a:t>file name of an image</a:t>
            </a:r>
            <a:endParaRPr lang="en-US" sz="20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b="1" dirty="0">
                <a:highlight>
                  <a:srgbClr val="FFFF00"/>
                </a:highlight>
              </a:rPr>
              <a:t>=&gt;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col</a:t>
            </a:r>
            <a:r>
              <a:rPr lang="en-US" sz="2000" b="1" dirty="0" err="1">
                <a:solidFill>
                  <a:schemeClr val="bg2"/>
                </a:solidFill>
              </a:rPr>
              <a:t>span</a:t>
            </a:r>
            <a:endParaRPr lang="en-US" sz="2000" b="1" dirty="0">
              <a:solidFill>
                <a:schemeClr val="bg2"/>
              </a:solidFill>
            </a:endParaRP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800" dirty="0"/>
              <a:t>the </a:t>
            </a:r>
            <a:r>
              <a:rPr lang="en-US" sz="1800" b="1" dirty="0"/>
              <a:t>number of </a:t>
            </a:r>
            <a:r>
              <a:rPr lang="en-US" sz="1800" b="1" dirty="0">
                <a:solidFill>
                  <a:schemeClr val="accent1"/>
                </a:solidFill>
              </a:rPr>
              <a:t>columns</a:t>
            </a:r>
            <a:r>
              <a:rPr lang="en-US" sz="1800" b="1" dirty="0"/>
              <a:t> occupied by </a:t>
            </a:r>
            <a:r>
              <a:rPr lang="en-US" sz="1800" dirty="0"/>
              <a:t>a </a:t>
            </a:r>
            <a:r>
              <a:rPr lang="en-US" sz="1800" b="1" dirty="0"/>
              <a:t>cell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b="1" dirty="0">
                <a:highlight>
                  <a:srgbClr val="FFFF00"/>
                </a:highlight>
              </a:rPr>
              <a:t>=&gt;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row</a:t>
            </a:r>
            <a:r>
              <a:rPr lang="en-US" sz="2000" b="1" dirty="0" err="1">
                <a:solidFill>
                  <a:schemeClr val="bg2"/>
                </a:solidFill>
              </a:rPr>
              <a:t>span</a:t>
            </a:r>
            <a:endParaRPr lang="en-US" sz="2000" b="1" dirty="0">
              <a:solidFill>
                <a:schemeClr val="bg2"/>
              </a:solidFill>
            </a:endParaRP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800" dirty="0"/>
              <a:t>the </a:t>
            </a:r>
            <a:r>
              <a:rPr lang="en-US" sz="1800" b="1" dirty="0"/>
              <a:t>number of </a:t>
            </a:r>
            <a:r>
              <a:rPr lang="en-US" sz="1800" b="1" dirty="0">
                <a:solidFill>
                  <a:schemeClr val="accent1"/>
                </a:solidFill>
              </a:rPr>
              <a:t>rows</a:t>
            </a:r>
            <a:r>
              <a:rPr lang="en-US" sz="1800" b="1" dirty="0"/>
              <a:t> occupied by </a:t>
            </a:r>
            <a:r>
              <a:rPr lang="en-US" sz="1800" dirty="0"/>
              <a:t>a </a:t>
            </a:r>
            <a:r>
              <a:rPr lang="en-US" sz="1800" b="1" dirty="0"/>
              <a:t>cell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b="1" dirty="0"/>
              <a:t>height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b="1" dirty="0"/>
              <a:t>width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b="1" dirty="0">
                <a:highlight>
                  <a:srgbClr val="FFFF00"/>
                </a:highlight>
              </a:rPr>
              <a:t>=&gt;</a:t>
            </a:r>
            <a:r>
              <a:rPr lang="en-US" sz="2000" b="1" dirty="0"/>
              <a:t> headers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associates the </a:t>
            </a:r>
            <a:r>
              <a:rPr lang="en-US" sz="1600" b="1" dirty="0"/>
              <a:t>table data cells </a:t>
            </a:r>
            <a:r>
              <a:rPr lang="en-US" sz="1600" dirty="0"/>
              <a:t>with the </a:t>
            </a:r>
            <a:r>
              <a:rPr lang="en-US" sz="1600" b="1" dirty="0"/>
              <a:t>table</a:t>
            </a:r>
            <a:r>
              <a:rPr lang="en-US" sz="1600" dirty="0"/>
              <a:t> </a:t>
            </a:r>
            <a:r>
              <a:rPr lang="en-US" sz="1600" b="1" dirty="0"/>
              <a:t>header </a:t>
            </a:r>
          </a:p>
          <a:p>
            <a:pPr lvl="1">
              <a:lnSpc>
                <a:spcPct val="80000"/>
              </a:lnSpc>
              <a:defRPr/>
            </a:pPr>
            <a:endParaRPr lang="en-US" sz="1600" b="1" dirty="0"/>
          </a:p>
          <a:p>
            <a:pPr marL="476250" indent="-4191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/>
              <a:t>1, 2, 3, 7, 8 are </a:t>
            </a:r>
            <a:r>
              <a:rPr lang="en-US" sz="1800" b="1" dirty="0">
                <a:solidFill>
                  <a:srgbClr val="00CC00"/>
                </a:solidFill>
              </a:rPr>
              <a:t>obsolet</a:t>
            </a:r>
            <a:r>
              <a:rPr lang="en-US" sz="1800" dirty="0">
                <a:solidFill>
                  <a:srgbClr val="00CC00"/>
                </a:solidFill>
              </a:rPr>
              <a:t>e</a:t>
            </a:r>
            <a:r>
              <a:rPr lang="en-US" sz="1800" b="1" dirty="0"/>
              <a:t> in HTML 5</a:t>
            </a:r>
          </a:p>
          <a:p>
            <a:pPr marL="476250" indent="-4191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/>
              <a:t>4, 5, 6, 9 </a:t>
            </a:r>
            <a:r>
              <a:rPr lang="en-US" sz="1800" b="1" dirty="0">
                <a:highlight>
                  <a:srgbClr val="FFFF00"/>
                </a:highlight>
              </a:rPr>
              <a:t>=&gt; </a:t>
            </a:r>
            <a:r>
              <a:rPr lang="en-US" sz="1800" b="1" dirty="0"/>
              <a:t>are </a:t>
            </a:r>
            <a:r>
              <a:rPr lang="en-US" sz="1800" b="1" dirty="0">
                <a:solidFill>
                  <a:srgbClr val="FF0000"/>
                </a:solidFill>
              </a:rPr>
              <a:t>not </a:t>
            </a:r>
            <a:r>
              <a:rPr lang="en-US" sz="1800" b="1" dirty="0">
                <a:solidFill>
                  <a:srgbClr val="00CC00"/>
                </a:solidFill>
              </a:rPr>
              <a:t>obsol</a:t>
            </a:r>
            <a:r>
              <a:rPr lang="en-US" sz="1800" dirty="0">
                <a:solidFill>
                  <a:srgbClr val="00CC00"/>
                </a:solidFill>
              </a:rPr>
              <a:t>e</a:t>
            </a:r>
            <a:r>
              <a:rPr lang="en-US" sz="1800" b="1" dirty="0">
                <a:solidFill>
                  <a:srgbClr val="00CC00"/>
                </a:solidFill>
              </a:rPr>
              <a:t>te</a:t>
            </a:r>
          </a:p>
          <a:p>
            <a:pPr marL="476250" indent="-4191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53BE3BD-6E84-42AD-B70E-1E3749B1EBC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5059" name="Shape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E8F1027-8C79-4CEB-B3D7-D1DD49E40F55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45060" name="Shape 5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sp>
        <p:nvSpPr>
          <p:cNvPr id="45061" name="Shape 394241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 dirty="0"/>
              <a:t>1 align, 2 </a:t>
            </a:r>
            <a:r>
              <a:rPr lang="en-US" altLang="en-US" dirty="0" err="1"/>
              <a:t>valign</a:t>
            </a:r>
            <a:r>
              <a:rPr lang="en-US" altLang="en-US" dirty="0"/>
              <a:t>. Table and Table </a:t>
            </a:r>
            <a:r>
              <a:rPr lang="en-US" altLang="en-US" dirty="0">
                <a:solidFill>
                  <a:srgbClr val="FF0000"/>
                </a:solidFill>
              </a:rPr>
              <a:t>Data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2"/>
                </a:solidFill>
              </a:rPr>
              <a:t>Align</a:t>
            </a:r>
            <a:r>
              <a:rPr lang="en-US" altLang="en-US" dirty="0"/>
              <a:t>ment</a:t>
            </a:r>
          </a:p>
        </p:txBody>
      </p:sp>
      <p:sp>
        <p:nvSpPr>
          <p:cNvPr id="45062" name="Shape 39424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5063" name="Rectangle 394243"/>
          <p:cNvSpPr>
            <a:spLocks noChangeArrowheads="1"/>
          </p:cNvSpPr>
          <p:nvPr/>
        </p:nvSpPr>
        <p:spPr bwMode="auto">
          <a:xfrm>
            <a:off x="304800" y="1031875"/>
            <a:ext cx="8382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600" b="0" dirty="0">
                <a:latin typeface="+mn-lt"/>
              </a:rPr>
              <a:t>&lt;</a:t>
            </a:r>
            <a:r>
              <a:rPr lang="en-US" altLang="en-US" sz="2600" b="0" dirty="0">
                <a:solidFill>
                  <a:srgbClr val="FF0000"/>
                </a:solidFill>
                <a:latin typeface="+mn-lt"/>
              </a:rPr>
              <a:t>table</a:t>
            </a:r>
            <a:r>
              <a:rPr lang="en-US" altLang="en-US" sz="2600" b="0" dirty="0">
                <a:latin typeface="+mn-lt"/>
              </a:rPr>
              <a:t>&gt; tag's </a:t>
            </a:r>
            <a:r>
              <a:rPr lang="en-US" altLang="en-US" sz="2600" i="1" dirty="0">
                <a:solidFill>
                  <a:schemeClr val="accent1"/>
                </a:solidFill>
                <a:latin typeface="+mn-lt"/>
              </a:rPr>
              <a:t>align</a:t>
            </a:r>
            <a:r>
              <a:rPr lang="en-US" altLang="en-US" sz="2600" b="0" dirty="0">
                <a:latin typeface="+mn-lt"/>
              </a:rPr>
              <a:t> Attribute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+mn-lt"/>
              </a:rPr>
              <a:t>Controls </a:t>
            </a:r>
            <a:r>
              <a:rPr lang="en-US" altLang="en-US" dirty="0">
                <a:solidFill>
                  <a:srgbClr val="00CC00"/>
                </a:solidFill>
                <a:latin typeface="+mn-lt"/>
              </a:rPr>
              <a:t>horizontal</a:t>
            </a:r>
            <a:r>
              <a:rPr lang="en-US" altLang="en-US" dirty="0">
                <a:latin typeface="+mn-lt"/>
              </a:rPr>
              <a:t> alignment</a:t>
            </a:r>
            <a:r>
              <a:rPr lang="en-US" altLang="en-US" b="0" dirty="0">
                <a:latin typeface="+mn-lt"/>
              </a:rPr>
              <a:t> of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table</a:t>
            </a:r>
            <a:r>
              <a:rPr lang="en-US" altLang="en-US" b="0" dirty="0">
                <a:latin typeface="+mn-lt"/>
              </a:rPr>
              <a:t> in the page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+mn-lt"/>
              </a:rPr>
              <a:t>Options: </a:t>
            </a:r>
            <a:r>
              <a:rPr lang="en-US" altLang="en-US" dirty="0">
                <a:solidFill>
                  <a:schemeClr val="bg2"/>
                </a:solidFill>
                <a:latin typeface="+mn-lt"/>
              </a:rPr>
              <a:t>left</a:t>
            </a:r>
            <a:r>
              <a:rPr lang="en-US" altLang="en-US" b="0" dirty="0">
                <a:latin typeface="+mn-lt"/>
              </a:rPr>
              <a:t> (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default</a:t>
            </a:r>
            <a:r>
              <a:rPr lang="en-US" altLang="en-US" b="0" dirty="0">
                <a:latin typeface="+mn-lt"/>
              </a:rPr>
              <a:t>), right, center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b="0" dirty="0">
              <a:latin typeface="+mn-lt"/>
            </a:endParaRP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600" b="0" dirty="0">
                <a:latin typeface="+mn-lt"/>
              </a:rPr>
              <a:t>&lt;</a:t>
            </a:r>
            <a:r>
              <a:rPr lang="en-US" altLang="en-US" sz="2600" b="0" dirty="0">
                <a:solidFill>
                  <a:srgbClr val="FF0000"/>
                </a:solidFill>
                <a:latin typeface="+mn-lt"/>
              </a:rPr>
              <a:t>td</a:t>
            </a:r>
            <a:r>
              <a:rPr lang="en-US" altLang="en-US" sz="2600" b="0" dirty="0">
                <a:latin typeface="+mn-lt"/>
              </a:rPr>
              <a:t>&gt; tag's </a:t>
            </a:r>
            <a:r>
              <a:rPr lang="en-US" altLang="en-US" sz="2600" i="1" dirty="0">
                <a:solidFill>
                  <a:schemeClr val="accent1"/>
                </a:solidFill>
                <a:latin typeface="+mn-lt"/>
              </a:rPr>
              <a:t>align</a:t>
            </a:r>
            <a:r>
              <a:rPr lang="en-US" altLang="en-US" sz="2600" b="0" dirty="0">
                <a:latin typeface="+mn-lt"/>
              </a:rPr>
              <a:t> attribute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+mn-lt"/>
              </a:rPr>
              <a:t>Controls </a:t>
            </a:r>
            <a:r>
              <a:rPr lang="en-US" altLang="en-US" dirty="0">
                <a:solidFill>
                  <a:srgbClr val="00CC00"/>
                </a:solidFill>
                <a:latin typeface="+mn-lt"/>
              </a:rPr>
              <a:t>horizontal</a:t>
            </a:r>
            <a:r>
              <a:rPr lang="en-US" altLang="en-US" dirty="0">
                <a:latin typeface="+mn-lt"/>
              </a:rPr>
              <a:t> alignment</a:t>
            </a:r>
            <a:r>
              <a:rPr lang="en-US" altLang="en-US" b="0" dirty="0">
                <a:latin typeface="+mn-lt"/>
              </a:rPr>
              <a:t> of content in the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cell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+mn-lt"/>
              </a:rPr>
              <a:t>Options: </a:t>
            </a:r>
            <a:r>
              <a:rPr lang="en-US" altLang="en-US" dirty="0">
                <a:solidFill>
                  <a:schemeClr val="bg2"/>
                </a:solidFill>
                <a:latin typeface="+mn-lt"/>
              </a:rPr>
              <a:t>left</a:t>
            </a:r>
            <a:r>
              <a:rPr lang="en-US" altLang="en-US" b="0" dirty="0">
                <a:latin typeface="+mn-lt"/>
              </a:rPr>
              <a:t> (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default</a:t>
            </a:r>
            <a:r>
              <a:rPr lang="en-US" altLang="en-US" b="0" dirty="0">
                <a:latin typeface="+mn-lt"/>
              </a:rPr>
              <a:t>), right, center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b="0" dirty="0">
              <a:latin typeface="+mn-lt"/>
            </a:endParaRP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600" b="0" dirty="0">
                <a:latin typeface="+mn-lt"/>
              </a:rPr>
              <a:t>&lt;</a:t>
            </a:r>
            <a:r>
              <a:rPr lang="en-US" altLang="en-US" sz="2600" b="0" dirty="0">
                <a:solidFill>
                  <a:srgbClr val="FF0000"/>
                </a:solidFill>
                <a:latin typeface="+mn-lt"/>
              </a:rPr>
              <a:t>td</a:t>
            </a:r>
            <a:r>
              <a:rPr lang="en-US" altLang="en-US" sz="2600" b="0" dirty="0">
                <a:latin typeface="+mn-lt"/>
              </a:rPr>
              <a:t>&gt; tag's </a:t>
            </a:r>
            <a:r>
              <a:rPr lang="en-US" altLang="en-US" sz="2600" i="1" dirty="0" err="1">
                <a:solidFill>
                  <a:schemeClr val="accent1"/>
                </a:solidFill>
                <a:latin typeface="+mn-lt"/>
              </a:rPr>
              <a:t>valign</a:t>
            </a:r>
            <a:r>
              <a:rPr lang="en-US" altLang="en-US" sz="2600" b="0" dirty="0">
                <a:latin typeface="+mn-lt"/>
              </a:rPr>
              <a:t> attribute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+mn-lt"/>
              </a:rPr>
              <a:t>Controls </a:t>
            </a:r>
            <a:r>
              <a:rPr lang="en-US" altLang="en-US" dirty="0">
                <a:solidFill>
                  <a:srgbClr val="00CC00"/>
                </a:solidFill>
                <a:latin typeface="+mn-lt"/>
              </a:rPr>
              <a:t>vertical</a:t>
            </a:r>
            <a:r>
              <a:rPr lang="en-US" altLang="en-US" dirty="0">
                <a:latin typeface="+mn-lt"/>
              </a:rPr>
              <a:t> alignment</a:t>
            </a:r>
            <a:r>
              <a:rPr lang="en-US" altLang="en-US" b="0" dirty="0">
                <a:latin typeface="+mn-lt"/>
              </a:rPr>
              <a:t> of content in the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cell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+mn-lt"/>
              </a:rPr>
              <a:t>Options: top, bottom, </a:t>
            </a:r>
            <a:r>
              <a:rPr lang="en-US" altLang="en-US" dirty="0">
                <a:solidFill>
                  <a:schemeClr val="bg2"/>
                </a:solidFill>
                <a:latin typeface="+mn-lt"/>
              </a:rPr>
              <a:t>center</a:t>
            </a:r>
            <a:r>
              <a:rPr lang="en-US" altLang="en-US" dirty="0">
                <a:latin typeface="+mn-lt"/>
              </a:rPr>
              <a:t> (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default</a:t>
            </a:r>
            <a:r>
              <a:rPr lang="en-US" altLang="en-US" dirty="0">
                <a:latin typeface="+mn-lt"/>
              </a:rPr>
              <a:t>)</a:t>
            </a:r>
            <a:endParaRPr lang="en-US" altLang="en-US" sz="2600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B0E9D06-8203-4B54-B80E-B87D64AD701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9155" name="Shape 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CEE55CA-2C44-47C1-B9D6-075AD5EDC2A5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49156" name="Shape 8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pic>
        <p:nvPicPr>
          <p:cNvPr id="49157" name="Shape 39628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022475"/>
            <a:ext cx="3814762" cy="3651250"/>
          </a:xfrm>
        </p:spPr>
      </p:pic>
      <p:pic>
        <p:nvPicPr>
          <p:cNvPr id="49158" name="Shape 39629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133600"/>
            <a:ext cx="3814763" cy="3714750"/>
          </a:xfrm>
        </p:spPr>
      </p:pic>
      <p:sp>
        <p:nvSpPr>
          <p:cNvPr id="49159" name="Shape 39629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533400"/>
          </a:xfrm>
        </p:spPr>
        <p:txBody>
          <a:bodyPr anchor="t"/>
          <a:lstStyle/>
          <a:p>
            <a:r>
              <a:rPr lang="en-US" altLang="en-US"/>
              <a:t>2. Effect of </a:t>
            </a:r>
            <a:r>
              <a:rPr lang="en-US" altLang="en-US">
                <a:solidFill>
                  <a:schemeClr val="bg2"/>
                </a:solidFill>
              </a:rPr>
              <a:t>Cell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Data</a:t>
            </a:r>
            <a:r>
              <a:rPr lang="en-US" altLang="en-US"/>
              <a:t> Alignment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92200" y="3367088"/>
            <a:ext cx="7137400" cy="1738312"/>
            <a:chOff x="336" y="1968"/>
            <a:chExt cx="4496" cy="1095"/>
          </a:xfrm>
        </p:grpSpPr>
        <p:sp>
          <p:nvSpPr>
            <p:cNvPr id="49162" name="Shape 396293"/>
            <p:cNvSpPr>
              <a:spLocks/>
            </p:cNvSpPr>
            <p:nvPr/>
          </p:nvSpPr>
          <p:spPr bwMode="auto">
            <a:xfrm>
              <a:off x="480" y="1968"/>
              <a:ext cx="2448" cy="528"/>
            </a:xfrm>
            <a:custGeom>
              <a:avLst/>
              <a:gdLst>
                <a:gd name="T0" fmla="*/ 0 w 2448"/>
                <a:gd name="T1" fmla="*/ 0 h 528"/>
                <a:gd name="T2" fmla="*/ 864 w 2448"/>
                <a:gd name="T3" fmla="*/ 528 h 528"/>
                <a:gd name="T4" fmla="*/ 2448 w 2448"/>
                <a:gd name="T5" fmla="*/ 0 h 528"/>
                <a:gd name="T6" fmla="*/ 0 60000 65536"/>
                <a:gd name="T7" fmla="*/ 0 60000 65536"/>
                <a:gd name="T8" fmla="*/ 0 60000 65536"/>
                <a:gd name="T9" fmla="*/ 0 w 2448"/>
                <a:gd name="T10" fmla="*/ 0 h 528"/>
                <a:gd name="T11" fmla="*/ 2448 w 244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528">
                  <a:moveTo>
                    <a:pt x="0" y="0"/>
                  </a:moveTo>
                  <a:cubicBezTo>
                    <a:pt x="228" y="264"/>
                    <a:pt x="456" y="528"/>
                    <a:pt x="864" y="528"/>
                  </a:cubicBezTo>
                  <a:cubicBezTo>
                    <a:pt x="1272" y="528"/>
                    <a:pt x="2184" y="88"/>
                    <a:pt x="2448" y="0"/>
                  </a:cubicBezTo>
                </a:path>
              </a:pathLst>
            </a:custGeom>
            <a:noFill/>
            <a:ln w="25400" algn="ctr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3" name="TextBox 396294"/>
            <p:cNvSpPr txBox="1">
              <a:spLocks noChangeArrowheads="1"/>
            </p:cNvSpPr>
            <p:nvPr/>
          </p:nvSpPr>
          <p:spPr bwMode="auto">
            <a:xfrm>
              <a:off x="336" y="2544"/>
              <a:ext cx="4496" cy="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&lt;td </a:t>
              </a:r>
              <a:r>
                <a:rPr lang="en-US" altLang="en-US" sz="1800">
                  <a:solidFill>
                    <a:schemeClr val="bg2"/>
                  </a:solidFill>
                  <a:latin typeface="Arial" panose="020B0604020202020204" pitchFamily="34" charset="0"/>
                </a:rPr>
                <a:t>rowspan=“4"</a:t>
              </a:r>
              <a:r>
                <a:rPr lang="en-US" altLang="en-US" sz="1800">
                  <a:latin typeface="Arial" panose="020B0604020202020204" pitchFamily="34" charset="0"/>
                </a:rPr>
                <a:t>&gt;</a:t>
              </a: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Notes:&lt;/td&gt;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    changed to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&lt;td </a:t>
              </a:r>
              <a:r>
                <a:rPr lang="en-US" altLang="en-US" sz="1800">
                  <a:solidFill>
                    <a:schemeClr val="bg2"/>
                  </a:solidFill>
                  <a:latin typeface="Arial" panose="020B0604020202020204" pitchFamily="34" charset="0"/>
                </a:rPr>
                <a:t>rowspan=“4" 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valign="top"</a:t>
              </a:r>
              <a:r>
                <a:rPr lang="en-US" altLang="en-US" sz="1800" b="0">
                  <a:latin typeface="Arial" panose="020B0604020202020204" pitchFamily="34" charset="0"/>
                </a:rPr>
                <a:t>&gt;</a:t>
              </a:r>
              <a:r>
                <a:rPr lang="en-US" altLang="en-US" sz="1800" b="0">
                  <a:solidFill>
                    <a:schemeClr val="tx2"/>
                  </a:solidFill>
                  <a:latin typeface="Arial" panose="020B0604020202020204" pitchFamily="34" charset="0"/>
                </a:rPr>
                <a:t>Notes:&lt;/td&gt;     </a:t>
              </a:r>
            </a:p>
          </p:txBody>
        </p:sp>
      </p:grp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2286000" y="685800"/>
            <a:ext cx="5715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dirty="0" err="1">
                <a:solidFill>
                  <a:schemeClr val="tx1"/>
                </a:solidFill>
                <a:latin typeface="+mn-lt"/>
              </a:rPr>
              <a:t>col</a:t>
            </a:r>
            <a:r>
              <a:rPr lang="en-US" sz="1800" dirty="0" err="1">
                <a:solidFill>
                  <a:schemeClr val="bg2"/>
                </a:solidFill>
                <a:latin typeface="+mn-lt"/>
              </a:rPr>
              <a:t>span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876300" lvl="1" indent="-4191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the number of columns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occupied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spanned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) by a cell  - see later slides as well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1800" dirty="0" err="1">
                <a:solidFill>
                  <a:schemeClr val="tx1"/>
                </a:solidFill>
                <a:latin typeface="+mn-lt"/>
              </a:rPr>
              <a:t>row</a:t>
            </a:r>
            <a:r>
              <a:rPr lang="en-US" sz="1800" dirty="0" err="1">
                <a:solidFill>
                  <a:schemeClr val="bg2"/>
                </a:solidFill>
                <a:latin typeface="+mn-lt"/>
              </a:rPr>
              <a:t>span</a:t>
            </a:r>
            <a:endParaRPr lang="en-US" sz="1800" dirty="0">
              <a:solidFill>
                <a:schemeClr val="bg2"/>
              </a:solidFill>
              <a:latin typeface="+mn-lt"/>
            </a:endParaRPr>
          </a:p>
          <a:p>
            <a:pPr marL="876300" lvl="1" indent="-4191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the number of rows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occupied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by a cell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4FCF6A-8381-4472-A528-92F11ACDE8AD}"/>
                  </a:ext>
                </a:extLst>
              </p14:cNvPr>
              <p14:cNvContentPartPr/>
              <p14:nvPr/>
            </p14:nvContentPartPr>
            <p14:xfrm>
              <a:off x="2950724" y="2907785"/>
              <a:ext cx="2494800" cy="2317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4FCF6A-8381-4472-A528-92F11ACDE8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2084" y="2899144"/>
                <a:ext cx="2512440" cy="23353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F25BB9A-5BCE-4005-A720-E1C6BFF4FD8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1203" name="Shape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8C4105-7772-4D4C-9E37-7B69D3A800A9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51204" name="Shape 40243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/>
              <a:t>3 - 4 Attributes for Color Control</a:t>
            </a:r>
          </a:p>
        </p:txBody>
      </p:sp>
      <p:sp>
        <p:nvSpPr>
          <p:cNvPr id="51205" name="Shape 40243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5062" name="Rectangle 402435"/>
          <p:cNvSpPr>
            <a:spLocks noChangeArrowheads="1"/>
          </p:cNvSpPr>
          <p:nvPr/>
        </p:nvSpPr>
        <p:spPr bwMode="auto">
          <a:xfrm>
            <a:off x="304800" y="1066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Border</a:t>
            </a:r>
            <a:r>
              <a:rPr lang="en-US" sz="3000" b="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 color control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600" i="1" dirty="0" err="1">
                <a:solidFill>
                  <a:srgbClr val="FF0000"/>
                </a:solidFill>
                <a:latin typeface="+mn-lt"/>
                <a:ea typeface="Adobe Myungjo Std M" pitchFamily="18" charset="-128"/>
              </a:rPr>
              <a:t>bordercolor</a:t>
            </a:r>
            <a:r>
              <a:rPr lang="en-US" sz="2600" b="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 – sets the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overall </a:t>
            </a:r>
            <a:r>
              <a:rPr lang="en-US" sz="2600" dirty="0">
                <a:solidFill>
                  <a:schemeClr val="accent1"/>
                </a:solidFill>
                <a:latin typeface="+mn-lt"/>
                <a:ea typeface="Adobe Myungjo Std M" pitchFamily="18" charset="-128"/>
              </a:rPr>
              <a:t>border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 color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en-US" sz="2600" b="0" dirty="0">
              <a:solidFill>
                <a:schemeClr val="tx1"/>
              </a:solidFill>
              <a:latin typeface="+mn-lt"/>
              <a:ea typeface="Adobe Myungjo Std M" pitchFamily="18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Background</a:t>
            </a:r>
            <a:r>
              <a:rPr lang="en-US" sz="3000" b="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 color control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600" dirty="0" err="1">
                <a:solidFill>
                  <a:srgbClr val="FF0000"/>
                </a:solidFill>
                <a:latin typeface="+mn-lt"/>
                <a:ea typeface="Adobe Myungjo Std M" pitchFamily="18" charset="-128"/>
              </a:rPr>
              <a:t>bgcolor</a:t>
            </a:r>
            <a:r>
              <a:rPr lang="en-US" sz="2600" b="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 – sets the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color</a:t>
            </a:r>
            <a:r>
              <a:rPr lang="en-US" sz="2600" b="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 of the </a:t>
            </a:r>
            <a:r>
              <a:rPr lang="en-US" sz="2600" dirty="0">
                <a:solidFill>
                  <a:schemeClr val="accent1"/>
                </a:solidFill>
                <a:latin typeface="+mn-lt"/>
                <a:ea typeface="Adobe Myungjo Std M" pitchFamily="18" charset="-128"/>
              </a:rPr>
              <a:t>fill</a:t>
            </a:r>
            <a:r>
              <a:rPr lang="en-US" sz="2600" b="0" dirty="0">
                <a:solidFill>
                  <a:schemeClr val="tx1"/>
                </a:solidFill>
                <a:latin typeface="+mn-lt"/>
                <a:ea typeface="Adobe Myungjo Std M" pitchFamily="18" charset="-128"/>
              </a:rPr>
              <a:t> area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2600" b="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15716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BF70532-0B3F-4569-9BA8-D4EC1F28D9A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5299" name="Shape 7"/>
          <p:cNvSpPr txBox="1">
            <a:spLocks noGrp="1"/>
          </p:cNvSpPr>
          <p:nvPr/>
        </p:nvSpPr>
        <p:spPr bwMode="auto">
          <a:xfrm>
            <a:off x="6781800" y="6781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0B5B6F-49E0-44F3-95EC-E8FB3AC2828B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pic>
        <p:nvPicPr>
          <p:cNvPr id="55301" name="Shape 40550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813" y="1981200"/>
            <a:ext cx="5487987" cy="4819650"/>
          </a:xfrm>
        </p:spPr>
      </p:pic>
      <p:sp>
        <p:nvSpPr>
          <p:cNvPr id="55302" name="Shape 40550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609600"/>
          </a:xfrm>
        </p:spPr>
        <p:txBody>
          <a:bodyPr anchor="t"/>
          <a:lstStyle/>
          <a:p>
            <a:r>
              <a:rPr lang="en-US" altLang="en-US"/>
              <a:t>3. Effects of </a:t>
            </a:r>
            <a:r>
              <a:rPr lang="en-US" altLang="en-US">
                <a:solidFill>
                  <a:schemeClr val="tx1"/>
                </a:solidFill>
              </a:rPr>
              <a:t>Background Color </a:t>
            </a:r>
            <a:r>
              <a:rPr lang="en-US" altLang="en-US"/>
              <a:t>Control</a:t>
            </a:r>
          </a:p>
        </p:txBody>
      </p:sp>
      <p:sp>
        <p:nvSpPr>
          <p:cNvPr id="405508" name="Line Callout 1 (No Border) 405507"/>
          <p:cNvSpPr>
            <a:spLocks/>
          </p:cNvSpPr>
          <p:nvPr/>
        </p:nvSpPr>
        <p:spPr bwMode="auto">
          <a:xfrm>
            <a:off x="5105400" y="4424362"/>
            <a:ext cx="4038600" cy="990600"/>
          </a:xfrm>
          <a:prstGeom prst="callout1">
            <a:avLst>
              <a:gd name="adj1" fmla="val 11537"/>
              <a:gd name="adj2" fmla="val -1889"/>
              <a:gd name="adj3" fmla="val -60255"/>
              <a:gd name="adj4" fmla="val -9630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2"/>
                </a:solidFill>
                <a:latin typeface="Arial" panose="020B0604020202020204" pitchFamily="34" charset="0"/>
              </a:rPr>
              <a:t>Global</a:t>
            </a:r>
            <a:r>
              <a:rPr lang="en-US" altLang="en-US" sz="1800" b="0" dirty="0">
                <a:solidFill>
                  <a:schemeClr val="tx2"/>
                </a:solidFill>
                <a:latin typeface="Arial" panose="020B0604020202020204" pitchFamily="34" charset="0"/>
              </a:rPr>
              <a:t> settings: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  <a:latin typeface="Arial" panose="020B0604020202020204" pitchFamily="34" charset="0"/>
              </a:rPr>
              <a:t>&lt;</a:t>
            </a:r>
            <a:r>
              <a:rPr lang="en-US" altLang="en-US" sz="1800" b="0" dirty="0">
                <a:solidFill>
                  <a:srgbClr val="FFFF00"/>
                </a:solidFill>
                <a:latin typeface="Arial" panose="020B0604020202020204" pitchFamily="34" charset="0"/>
              </a:rPr>
              <a:t>table</a:t>
            </a:r>
            <a:r>
              <a:rPr lang="en-US" altLang="en-US" sz="1800" b="0" dirty="0">
                <a:solidFill>
                  <a:schemeClr val="tx2"/>
                </a:solidFill>
                <a:latin typeface="Arial" panose="020B0604020202020204" pitchFamily="34" charset="0"/>
              </a:rPr>
              <a:t> border="1" width="600" align="center"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bgcolor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=“orange"</a:t>
            </a:r>
            <a:r>
              <a:rPr lang="en-US" altLang="en-US" sz="18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76600" y="3814762"/>
            <a:ext cx="5257800" cy="3048000"/>
            <a:chOff x="1920" y="2112"/>
            <a:chExt cx="3312" cy="1871"/>
          </a:xfrm>
        </p:grpSpPr>
        <p:sp>
          <p:nvSpPr>
            <p:cNvPr id="55305" name="Line Callout 1 (No Border) 405509"/>
            <p:cNvSpPr>
              <a:spLocks/>
            </p:cNvSpPr>
            <p:nvPr/>
          </p:nvSpPr>
          <p:spPr bwMode="auto">
            <a:xfrm>
              <a:off x="2688" y="3259"/>
              <a:ext cx="2544" cy="724"/>
            </a:xfrm>
            <a:prstGeom prst="callout1">
              <a:avLst>
                <a:gd name="adj1" fmla="val 30611"/>
                <a:gd name="adj2" fmla="val -421"/>
                <a:gd name="adj3" fmla="val -248028"/>
                <a:gd name="adj4" fmla="val -16176"/>
              </a:avLst>
            </a:prstGeom>
            <a:solidFill>
              <a:schemeClr val="accent1"/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chemeClr val="bg2"/>
                  </a:solidFill>
                  <a:latin typeface="Arial" panose="020B0604020202020204" pitchFamily="34" charset="0"/>
                </a:rPr>
                <a:t>Local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 settings: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en-US" sz="18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td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 b="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colspan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="4" </a:t>
              </a: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bgcolor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="green"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&gt;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en-US" sz="18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td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 b="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rowspan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=“4" </a:t>
              </a:r>
              <a:r>
                <a:rPr lang="en-US" altLang="en-US" sz="1800" b="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valign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="top" </a:t>
              </a:r>
              <a:r>
                <a:rPr lang="en-US" altLang="en-US" sz="18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bgcolor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="gray</a:t>
              </a:r>
              <a:r>
                <a:rPr lang="en-US" altLang="en-US" sz="1800" dirty="0">
                  <a:solidFill>
                    <a:schemeClr val="tx2"/>
                  </a:solidFill>
                  <a:latin typeface="Arial" panose="020B0604020202020204" pitchFamily="34" charset="0"/>
                </a:rPr>
                <a:t>"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&gt;</a:t>
              </a:r>
              <a:r>
                <a:rPr lang="en-US" altLang="en-US" sz="1800" b="0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5306" name="Straight Connector 405510"/>
            <p:cNvSpPr>
              <a:spLocks noChangeShapeType="1"/>
            </p:cNvSpPr>
            <p:nvPr/>
          </p:nvSpPr>
          <p:spPr bwMode="auto">
            <a:xfrm flipH="1" flipV="1">
              <a:off x="1920" y="2112"/>
              <a:ext cx="768" cy="1584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Rectangle 403459"/>
          <p:cNvSpPr>
            <a:spLocks noChangeArrowheads="1"/>
          </p:cNvSpPr>
          <p:nvPr/>
        </p:nvSpPr>
        <p:spPr bwMode="auto">
          <a:xfrm>
            <a:off x="76200" y="5334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These can be applied to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table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row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, or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cell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Local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settings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override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global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settings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Color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control attributes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are </a:t>
            </a:r>
            <a:r>
              <a:rPr lang="en-US" sz="2000" dirty="0">
                <a:solidFill>
                  <a:srgbClr val="00CC00"/>
                </a:solidFill>
                <a:latin typeface="+mn-lt"/>
              </a:rPr>
              <a:t>deprecated</a:t>
            </a:r>
            <a:endParaRPr lang="en-US" sz="1800" dirty="0">
              <a:solidFill>
                <a:srgbClr val="00CC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Use CSS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instead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2600" b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US" sz="3000" b="0" dirty="0">
              <a:solidFill>
                <a:schemeClr val="tx1"/>
              </a:solidFill>
              <a:latin typeface="Arial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2600" b="0" dirty="0">
              <a:solidFill>
                <a:schemeClr val="tx1"/>
              </a:solidFill>
              <a:latin typeface="Arial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2600" b="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219ED68-0802-4CE4-B996-87B49BB9233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=&gt;5. </a:t>
            </a:r>
            <a:r>
              <a:rPr lang="en-US" altLang="en-US" dirty="0" err="1">
                <a:solidFill>
                  <a:schemeClr val="tx1"/>
                </a:solidFill>
              </a:rPr>
              <a:t>colspan</a:t>
            </a:r>
            <a:r>
              <a:rPr lang="en-US" altLang="en-US" dirty="0"/>
              <a:t> Attribute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304800" y="1447800"/>
            <a:ext cx="3200400" cy="4800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73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2895600" cy="4724400"/>
          </a:xfrm>
          <a:solidFill>
            <a:srgbClr val="EAEAEA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&lt;table border="1"&gt;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 </a:t>
            </a:r>
            <a:r>
              <a:rPr lang="en-US" altLang="en-US" sz="1800" b="1" dirty="0" err="1">
                <a:solidFill>
                  <a:schemeClr val="bg2"/>
                </a:solidFill>
              </a:rPr>
              <a:t>colspan</a:t>
            </a:r>
            <a:r>
              <a:rPr lang="en-US" altLang="en-US" sz="1800" b="1" dirty="0">
                <a:solidFill>
                  <a:schemeClr val="bg2"/>
                </a:solidFill>
              </a:rPr>
              <a:t>=“2</a:t>
            </a:r>
            <a:r>
              <a:rPr lang="en-US" altLang="en-US" sz="1800" b="1" dirty="0"/>
              <a:t>”&gt;</a:t>
            </a:r>
            <a:br>
              <a:rPr lang="en-US" altLang="en-US" sz="1800" b="1" dirty="0"/>
            </a:br>
            <a:r>
              <a:rPr lang="en-US" altLang="en-US" sz="1800" b="1" dirty="0"/>
              <a:t>Birthday List&lt;/td&gt;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&lt;td&gt;James&lt;/td&gt;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&lt;td&gt;11/08&lt;/td&gt;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&lt;td&gt;Karen&lt;/td&gt;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&lt;td&gt;4/17&lt;/td&gt;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&lt;/table&gt;</a:t>
            </a:r>
          </a:p>
        </p:txBody>
      </p:sp>
      <p:graphicFrame>
        <p:nvGraphicFramePr>
          <p:cNvPr id="57350" name="Object 2"/>
          <p:cNvGraphicFramePr>
            <a:graphicFrameLocks noChangeAspect="1"/>
          </p:cNvGraphicFramePr>
          <p:nvPr/>
        </p:nvGraphicFramePr>
        <p:xfrm>
          <a:off x="4572000" y="3581400"/>
          <a:ext cx="34290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Bitmap Image" r:id="rId4" imgW="933580" imgH="800212" progId="PBrush">
                  <p:embed/>
                </p:oleObj>
              </mc:Choice>
              <mc:Fallback>
                <p:oleObj name="Bitmap Image" r:id="rId4" imgW="933580" imgH="80021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81400"/>
                        <a:ext cx="34290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Shape 386050"/>
          <p:cNvSpPr>
            <a:spLocks noGrp="1" noChangeArrowheads="1"/>
          </p:cNvSpPr>
          <p:nvPr>
            <p:ph type="body" idx="4294967295"/>
          </p:nvPr>
        </p:nvSpPr>
        <p:spPr>
          <a:xfrm>
            <a:off x="3429000" y="914400"/>
            <a:ext cx="5257800" cy="4302125"/>
          </a:xfrm>
        </p:spPr>
        <p:txBody>
          <a:bodyPr/>
          <a:lstStyle/>
          <a:p>
            <a:r>
              <a:rPr lang="en-US" altLang="en-US" sz="2400" b="1" i="1"/>
              <a:t>colspan</a:t>
            </a:r>
          </a:p>
          <a:p>
            <a:pPr marL="669925" lvl="1" indent="-325438"/>
            <a:r>
              <a:rPr lang="en-US" altLang="en-US" sz="2000"/>
              <a:t>Specify </a:t>
            </a:r>
            <a:r>
              <a:rPr lang="en-US" altLang="en-US" sz="2000" b="1"/>
              <a:t>number of columns to </a:t>
            </a:r>
            <a:r>
              <a:rPr lang="en-US" altLang="en-US" sz="2000" b="1">
                <a:solidFill>
                  <a:schemeClr val="accent1"/>
                </a:solidFill>
              </a:rPr>
              <a:t>span</a:t>
            </a:r>
          </a:p>
          <a:p>
            <a:pPr marL="669925" lvl="1" indent="-325438"/>
            <a:r>
              <a:rPr lang="en-US" altLang="en-US" sz="2000"/>
              <a:t>The cell will then take up that many columns in the table</a:t>
            </a:r>
          </a:p>
          <a:p>
            <a:pPr marL="669925" lvl="1" indent="-325438"/>
            <a:r>
              <a:rPr lang="en-US" altLang="en-US" sz="2000" b="1"/>
              <a:t>Syntax: </a:t>
            </a:r>
          </a:p>
          <a:p>
            <a:pPr marL="1022350" lvl="2" indent="-350838"/>
            <a:r>
              <a:rPr lang="en-US" altLang="en-US" b="1"/>
              <a:t>&lt;td </a:t>
            </a:r>
            <a:r>
              <a:rPr lang="en-US" altLang="en-US" b="1">
                <a:solidFill>
                  <a:srgbClr val="FF0000"/>
                </a:solidFill>
              </a:rPr>
              <a:t>colspan = “# of columns"</a:t>
            </a:r>
            <a:r>
              <a:rPr lang="en-US" altLang="en-US" b="1"/>
              <a:t>&gt; text &lt;/td&gt;</a:t>
            </a:r>
          </a:p>
          <a:p>
            <a:endParaRPr lang="en-US" altLang="en-US" sz="2600"/>
          </a:p>
          <a:p>
            <a:pPr marL="669925" lvl="1" indent="-325438"/>
            <a:endParaRPr lang="en-US" altLang="en-US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DE457D6-42B6-488A-ADB9-6DCD0EE61C5C}"/>
                  </a:ext>
                </a:extLst>
              </p14:cNvPr>
              <p14:cNvContentPartPr/>
              <p14:nvPr/>
            </p14:nvContentPartPr>
            <p14:xfrm>
              <a:off x="294284" y="2210825"/>
              <a:ext cx="4412160" cy="3642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DE457D6-42B6-488A-ADB9-6DCD0EE61C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643" y="2202185"/>
                <a:ext cx="4429801" cy="365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6803F3B-F2D1-41ED-A144-E87D27FAE96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=&gt;6. </a:t>
            </a:r>
            <a:r>
              <a:rPr lang="en-US" altLang="en-US" dirty="0" err="1">
                <a:solidFill>
                  <a:schemeClr val="tx1"/>
                </a:solidFill>
              </a:rPr>
              <a:t>rowspan</a:t>
            </a:r>
            <a:r>
              <a:rPr lang="en-US" altLang="en-US" dirty="0"/>
              <a:t> Attribute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0" y="2514600"/>
            <a:ext cx="8305800" cy="4038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8110538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&lt;table border="1"&gt;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  &lt;tr&gt;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    &lt;td </a:t>
            </a:r>
            <a:r>
              <a:rPr lang="en-US" altLang="en-US" sz="1800" b="1" dirty="0" err="1">
                <a:solidFill>
                  <a:schemeClr val="bg2"/>
                </a:solidFill>
              </a:rPr>
              <a:t>rowspan</a:t>
            </a:r>
            <a:r>
              <a:rPr lang="en-US" altLang="en-US" sz="1800" b="1" dirty="0">
                <a:solidFill>
                  <a:schemeClr val="bg2"/>
                </a:solidFill>
              </a:rPr>
              <a:t>=“2</a:t>
            </a:r>
            <a:r>
              <a:rPr lang="en-US" altLang="en-US" sz="1800" b="1" dirty="0"/>
              <a:t>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      &lt;</a:t>
            </a:r>
            <a:r>
              <a:rPr lang="en-US" altLang="en-US" sz="1800" b="1" dirty="0" err="1"/>
              <a:t>img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src</a:t>
            </a:r>
            <a:r>
              <a:rPr lang="en-US" altLang="en-US" sz="1800" b="1" dirty="0"/>
              <a:t>=“cake.gif”  alt=“cake”  height=“100” width=“100” /&gt;&lt;/td&gt;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    &lt;td&gt;James&lt;/td&gt;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  &lt;/tr&gt;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  &lt;tr&gt;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     &lt;td&gt;11/08&lt;/td&gt;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  &lt;/tr&gt;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&lt;/table&gt;</a:t>
            </a:r>
          </a:p>
        </p:txBody>
      </p:sp>
      <p:graphicFrame>
        <p:nvGraphicFramePr>
          <p:cNvPr id="593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490695"/>
              </p:ext>
            </p:extLst>
          </p:nvPr>
        </p:nvGraphicFramePr>
        <p:xfrm>
          <a:off x="3810000" y="3916362"/>
          <a:ext cx="329565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" name="Bitmap Image" r:id="rId4" imgW="1561905" imgH="1123810" progId="PBrush">
                  <p:embed/>
                </p:oleObj>
              </mc:Choice>
              <mc:Fallback>
                <p:oleObj name="Bitmap Image" r:id="rId4" imgW="1561905" imgH="112381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16362"/>
                        <a:ext cx="329565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Shape 386050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7696200" cy="1524000"/>
          </a:xfrm>
        </p:spPr>
        <p:txBody>
          <a:bodyPr/>
          <a:lstStyle/>
          <a:p>
            <a:pPr marL="669925" lvl="1" indent="-325438"/>
            <a:r>
              <a:rPr lang="en-US" altLang="en-US" sz="2000" b="1"/>
              <a:t>Specify number of rows to </a:t>
            </a:r>
            <a:r>
              <a:rPr lang="en-US" altLang="en-US" sz="2000" b="1">
                <a:solidFill>
                  <a:schemeClr val="accent1"/>
                </a:solidFill>
              </a:rPr>
              <a:t>span</a:t>
            </a:r>
          </a:p>
          <a:p>
            <a:pPr marL="669925" lvl="1" indent="-325438"/>
            <a:r>
              <a:rPr lang="en-US" altLang="en-US" sz="2000"/>
              <a:t>The cell will then take up that many rows in the table</a:t>
            </a:r>
          </a:p>
          <a:p>
            <a:pPr marL="669925" lvl="1" indent="-325438"/>
            <a:r>
              <a:rPr lang="en-US" altLang="en-US" sz="2000"/>
              <a:t>Syntax: </a:t>
            </a:r>
          </a:p>
          <a:p>
            <a:pPr marL="1022350" lvl="2" indent="-350838"/>
            <a:r>
              <a:rPr lang="en-US" altLang="en-US"/>
              <a:t>&lt;td </a:t>
            </a:r>
            <a:r>
              <a:rPr lang="en-US" altLang="en-US" b="1">
                <a:solidFill>
                  <a:schemeClr val="bg2"/>
                </a:solidFill>
              </a:rPr>
              <a:t>rowspan = “# of rows </a:t>
            </a:r>
            <a:r>
              <a:rPr lang="en-US" altLang="en-US"/>
              <a:t>"&gt; text &lt;/td&gt;</a:t>
            </a:r>
          </a:p>
          <a:p>
            <a:endParaRPr lang="en-US" altLang="en-US" sz="2600"/>
          </a:p>
          <a:p>
            <a:pPr marL="669925" lvl="1" indent="-325438"/>
            <a:endParaRPr lang="en-US" altLang="en-US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E51E987-384F-4E15-B65B-4CFC46F70D90}"/>
                  </a:ext>
                </a:extLst>
              </p14:cNvPr>
              <p14:cNvContentPartPr/>
              <p14:nvPr/>
            </p14:nvContentPartPr>
            <p14:xfrm>
              <a:off x="-91996" y="2937305"/>
              <a:ext cx="7253640" cy="4049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E51E987-384F-4E15-B65B-4CFC46F70D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00636" y="2928665"/>
                <a:ext cx="7271280" cy="406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62F933F-C810-46D3-9F4D-097450900C1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61443" name="Shape 6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F5C85D-1E0F-42E3-8981-A640DAFA3C41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61444" name="Shape 7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pic>
        <p:nvPicPr>
          <p:cNvPr id="61445" name="Shape 38707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78000"/>
            <a:ext cx="8229600" cy="4421188"/>
          </a:xfrm>
        </p:spPr>
      </p:pic>
      <p:sp>
        <p:nvSpPr>
          <p:cNvPr id="61446" name="Shape 38707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/>
              <a:t>Effects of </a:t>
            </a:r>
            <a:r>
              <a:rPr lang="en-US" altLang="en-US">
                <a:solidFill>
                  <a:schemeClr val="tx1"/>
                </a:solidFill>
              </a:rPr>
              <a:t>Column</a:t>
            </a:r>
            <a:r>
              <a:rPr lang="en-US" altLang="en-US"/>
              <a:t> and </a:t>
            </a:r>
            <a:r>
              <a:rPr lang="en-US" altLang="en-US">
                <a:solidFill>
                  <a:schemeClr val="tx1"/>
                </a:solidFill>
              </a:rPr>
              <a:t>Row</a:t>
            </a:r>
            <a:r>
              <a:rPr lang="en-US" altLang="en-US"/>
              <a:t> Spanning</a:t>
            </a:r>
          </a:p>
        </p:txBody>
      </p:sp>
      <p:sp>
        <p:nvSpPr>
          <p:cNvPr id="387076" name="Line Callout 1 (No Border) 387075"/>
          <p:cNvSpPr>
            <a:spLocks/>
          </p:cNvSpPr>
          <p:nvPr/>
        </p:nvSpPr>
        <p:spPr bwMode="auto">
          <a:xfrm>
            <a:off x="2286000" y="2133600"/>
            <a:ext cx="6629400" cy="609600"/>
          </a:xfrm>
          <a:prstGeom prst="callout1">
            <a:avLst>
              <a:gd name="adj1" fmla="val 18750"/>
              <a:gd name="adj2" fmla="val -1148"/>
              <a:gd name="adj3" fmla="val 150259"/>
              <a:gd name="adj4" fmla="val -8764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  <a:latin typeface="Arial" panose="020B0604020202020204" pitchFamily="34" charset="0"/>
              </a:rPr>
              <a:t>Column spanning: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&lt;td </a:t>
            </a:r>
            <a:r>
              <a:rPr lang="pt-B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colspan</a:t>
            </a:r>
            <a:r>
              <a:rPr lang="pt-BR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="4"</a:t>
            </a:r>
            <a:r>
              <a:rPr lang="pt-BR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&gt;&lt;h3 </a:t>
            </a:r>
            <a:r>
              <a:rPr lang="pt-BR" alt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align="center</a:t>
            </a:r>
            <a:r>
              <a:rPr lang="pt-BR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"&gt;Today’s Objectives&lt;/h3&gt;&lt;/td&gt;</a:t>
            </a:r>
            <a:endParaRPr lang="en-US" altLang="en-US" sz="16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7077" name="Line Callout 1 (No Border) 387076"/>
          <p:cNvSpPr>
            <a:spLocks/>
          </p:cNvSpPr>
          <p:nvPr/>
        </p:nvSpPr>
        <p:spPr bwMode="auto">
          <a:xfrm>
            <a:off x="4038600" y="4267200"/>
            <a:ext cx="4876800" cy="609600"/>
          </a:xfrm>
          <a:prstGeom prst="callout1">
            <a:avLst>
              <a:gd name="adj1" fmla="val 18750"/>
              <a:gd name="adj2" fmla="val -1565"/>
              <a:gd name="adj3" fmla="val -166407"/>
              <a:gd name="adj4" fmla="val -13023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Note the space below "Today's Objectives", caused by making it a header (h3)</a:t>
            </a:r>
          </a:p>
        </p:txBody>
      </p:sp>
      <p:sp>
        <p:nvSpPr>
          <p:cNvPr id="387078" name="Line Callout 1 (No Border) 387077"/>
          <p:cNvSpPr>
            <a:spLocks/>
          </p:cNvSpPr>
          <p:nvPr/>
        </p:nvSpPr>
        <p:spPr bwMode="auto">
          <a:xfrm>
            <a:off x="2057400" y="5334000"/>
            <a:ext cx="3352800" cy="609600"/>
          </a:xfrm>
          <a:prstGeom prst="callout1">
            <a:avLst>
              <a:gd name="adj1" fmla="val 18750"/>
              <a:gd name="adj2" fmla="val -2273"/>
              <a:gd name="adj3" fmla="val -181773"/>
              <a:gd name="adj4" fmla="val -28931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Row spanning: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&lt;td </a:t>
            </a:r>
            <a:r>
              <a:rPr lang="en-US" altLang="en-US" sz="1800">
                <a:solidFill>
                  <a:schemeClr val="bg2"/>
                </a:solidFill>
                <a:latin typeface="Arial" panose="020B0604020202020204" pitchFamily="34" charset="0"/>
              </a:rPr>
              <a:t>rowspan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=“4"&gt;Notes:&lt;/td&gt;</a:t>
            </a:r>
          </a:p>
        </p:txBody>
      </p:sp>
      <p:sp>
        <p:nvSpPr>
          <p:cNvPr id="61450" name="Rectangle 9"/>
          <p:cNvSpPr>
            <a:spLocks noChangeArrowheads="1"/>
          </p:cNvSpPr>
          <p:nvPr/>
        </p:nvSpPr>
        <p:spPr bwMode="auto">
          <a:xfrm>
            <a:off x="7848600" y="6445250"/>
            <a:ext cx="1049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339933"/>
                </a:solidFill>
                <a:latin typeface="Courier New" panose="02070309020205020404" pitchFamily="49" charset="0"/>
              </a:rPr>
              <a:t>HOP 8.2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nimBg="1"/>
      <p:bldP spid="387077" grpId="0" animBg="1"/>
      <p:bldP spid="3870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5249A93-F24C-4F23-9DD0-A3577C3576C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63491" name="Shape 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BA70F55-06F9-4946-88E8-CE1D547EC0CF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63492" name="Shape 8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pic>
        <p:nvPicPr>
          <p:cNvPr id="63493" name="Shape 39219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3814763" cy="3403600"/>
          </a:xfrm>
        </p:spPr>
      </p:pic>
      <p:pic>
        <p:nvPicPr>
          <p:cNvPr id="63494" name="Shape 392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662113"/>
            <a:ext cx="3814762" cy="3403600"/>
          </a:xfrm>
        </p:spPr>
      </p:pic>
      <p:sp>
        <p:nvSpPr>
          <p:cNvPr id="63495" name="Shape 39219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 dirty="0"/>
              <a:t>7. Effect of Changing </a:t>
            </a:r>
            <a:r>
              <a:rPr lang="en-US" altLang="en-US" dirty="0">
                <a:solidFill>
                  <a:srgbClr val="FF0000"/>
                </a:solidFill>
              </a:rPr>
              <a:t>header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20800" y="3048000"/>
            <a:ext cx="7137400" cy="1738313"/>
            <a:chOff x="336" y="1968"/>
            <a:chExt cx="4496" cy="1095"/>
          </a:xfrm>
        </p:grpSpPr>
        <p:sp>
          <p:nvSpPr>
            <p:cNvPr id="63497" name="Shape 392197"/>
            <p:cNvSpPr>
              <a:spLocks/>
            </p:cNvSpPr>
            <p:nvPr/>
          </p:nvSpPr>
          <p:spPr bwMode="auto">
            <a:xfrm>
              <a:off x="480" y="1968"/>
              <a:ext cx="2448" cy="528"/>
            </a:xfrm>
            <a:custGeom>
              <a:avLst/>
              <a:gdLst>
                <a:gd name="T0" fmla="*/ 0 w 2448"/>
                <a:gd name="T1" fmla="*/ 0 h 528"/>
                <a:gd name="T2" fmla="*/ 864 w 2448"/>
                <a:gd name="T3" fmla="*/ 528 h 528"/>
                <a:gd name="T4" fmla="*/ 2448 w 2448"/>
                <a:gd name="T5" fmla="*/ 0 h 528"/>
                <a:gd name="T6" fmla="*/ 0 60000 65536"/>
                <a:gd name="T7" fmla="*/ 0 60000 65536"/>
                <a:gd name="T8" fmla="*/ 0 60000 65536"/>
                <a:gd name="T9" fmla="*/ 0 w 2448"/>
                <a:gd name="T10" fmla="*/ 0 h 528"/>
                <a:gd name="T11" fmla="*/ 2448 w 244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48" h="528">
                  <a:moveTo>
                    <a:pt x="0" y="0"/>
                  </a:moveTo>
                  <a:cubicBezTo>
                    <a:pt x="228" y="264"/>
                    <a:pt x="456" y="528"/>
                    <a:pt x="864" y="528"/>
                  </a:cubicBezTo>
                  <a:cubicBezTo>
                    <a:pt x="1272" y="528"/>
                    <a:pt x="2184" y="88"/>
                    <a:pt x="2448" y="0"/>
                  </a:cubicBezTo>
                </a:path>
              </a:pathLst>
            </a:custGeom>
            <a:noFill/>
            <a:ln w="25400" algn="ctr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498" name="TextBox 392198"/>
            <p:cNvSpPr txBox="1">
              <a:spLocks noChangeArrowheads="1"/>
            </p:cNvSpPr>
            <p:nvPr/>
          </p:nvSpPr>
          <p:spPr bwMode="auto">
            <a:xfrm>
              <a:off x="336" y="2544"/>
              <a:ext cx="4496" cy="5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FF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en-US" sz="1800" b="0" dirty="0" err="1">
                  <a:solidFill>
                    <a:schemeClr val="bg2"/>
                  </a:solidFill>
                  <a:latin typeface="Arial" panose="020B0604020202020204" pitchFamily="34" charset="0"/>
                </a:rPr>
                <a:t>th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&gt;First Column ...&lt;/</a:t>
              </a:r>
              <a:r>
                <a:rPr lang="en-US" altLang="en-US" sz="1800" b="0" dirty="0" err="1">
                  <a:solidFill>
                    <a:schemeClr val="bg2"/>
                  </a:solidFill>
                  <a:latin typeface="Arial" panose="020B0604020202020204" pitchFamily="34" charset="0"/>
                </a:rPr>
                <a:t>th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&gt;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    changed to     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en-US" sz="1800" b="0" dirty="0" err="1">
                  <a:solidFill>
                    <a:schemeClr val="bg2"/>
                  </a:solidFill>
                  <a:latin typeface="Arial" panose="020B0604020202020204" pitchFamily="34" charset="0"/>
                </a:rPr>
                <a:t>th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height="75"</a:t>
              </a:r>
              <a:r>
                <a:rPr lang="en-US" altLang="en-US" sz="1800" b="0" dirty="0">
                  <a:solidFill>
                    <a:srgbClr val="FF0000"/>
                  </a:solidFill>
                  <a:latin typeface="Arial" panose="020B0604020202020204" pitchFamily="34" charset="0"/>
                </a:rPr>
                <a:t>&gt;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First Column ...&lt;/</a:t>
              </a:r>
              <a:r>
                <a:rPr lang="en-US" altLang="en-US" sz="1800" b="0" dirty="0" err="1">
                  <a:solidFill>
                    <a:schemeClr val="bg2"/>
                  </a:solidFill>
                  <a:latin typeface="Arial" panose="020B0604020202020204" pitchFamily="34" charset="0"/>
                </a:rPr>
                <a:t>th</a:t>
              </a:r>
              <a:r>
                <a:rPr lang="en-US" altLang="en-US" sz="1800" b="0" dirty="0">
                  <a:solidFill>
                    <a:schemeClr val="tx2"/>
                  </a:solidFill>
                  <a:latin typeface="Arial" panose="020B0604020202020204" pitchFamily="34" charset="0"/>
                </a:rPr>
                <a:t>&gt;</a:t>
              </a:r>
              <a:r>
                <a:rPr lang="en-US" altLang="en-US" sz="1800" b="0" dirty="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altLang="en-US"/>
              <a:t>Configure an Accessible Table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915400" cy="6324600"/>
          </a:xfrm>
        </p:spPr>
        <p:txBody>
          <a:bodyPr/>
          <a:lstStyle/>
          <a:p>
            <a:r>
              <a:rPr lang="en-US" altLang="en-US" dirty="0"/>
              <a:t>W3C Web Accessibility Initiative (</a:t>
            </a:r>
            <a:r>
              <a:rPr lang="en-US" altLang="en-US" b="1" dirty="0"/>
              <a:t>WAI</a:t>
            </a:r>
            <a:r>
              <a:rPr lang="en-US" altLang="en-US" dirty="0"/>
              <a:t>) Web Content Accessibility </a:t>
            </a:r>
            <a:r>
              <a:rPr lang="en-US" altLang="en-US" b="1" dirty="0">
                <a:solidFill>
                  <a:schemeClr val="bg2"/>
                </a:solidFill>
              </a:rPr>
              <a:t>Guidelines 2.0 </a:t>
            </a:r>
            <a:r>
              <a:rPr lang="en-US" altLang="en-US" b="1" dirty="0"/>
              <a:t>(WCAG 2.0) </a:t>
            </a:r>
            <a:r>
              <a:rPr lang="en-US" altLang="en-US" b="1" dirty="0">
                <a:solidFill>
                  <a:schemeClr val="accent1"/>
                </a:solidFill>
              </a:rPr>
              <a:t>recommends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use </a:t>
            </a:r>
            <a:r>
              <a:rPr lang="en-US" altLang="en-US" dirty="0">
                <a:solidFill>
                  <a:srgbClr val="FF0000"/>
                </a:solidFill>
              </a:rPr>
              <a:t>&lt;</a:t>
            </a:r>
            <a:r>
              <a:rPr lang="en-US" altLang="en-US" b="1" dirty="0" err="1">
                <a:solidFill>
                  <a:srgbClr val="FF0000"/>
                </a:solidFill>
              </a:rPr>
              <a:t>th</a:t>
            </a:r>
            <a:r>
              <a:rPr lang="en-US" altLang="en-US" dirty="0">
                <a:solidFill>
                  <a:srgbClr val="FF0000"/>
                </a:solidFill>
              </a:rPr>
              <a:t>&gt; </a:t>
            </a:r>
            <a:r>
              <a:rPr lang="en-US" altLang="en-US" dirty="0"/>
              <a:t>tags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to </a:t>
            </a:r>
            <a:r>
              <a:rPr lang="en-US" altLang="en-US" b="1" dirty="0"/>
              <a:t>indicate</a:t>
            </a:r>
            <a:r>
              <a:rPr lang="en-US" altLang="en-US" dirty="0"/>
              <a:t> column or row </a:t>
            </a:r>
            <a:r>
              <a:rPr lang="en-US" altLang="en-US" b="1" dirty="0">
                <a:highlight>
                  <a:srgbClr val="FFFF00"/>
                </a:highlight>
              </a:rPr>
              <a:t>headings</a:t>
            </a:r>
          </a:p>
          <a:p>
            <a:r>
              <a:rPr lang="en-US" altLang="en-US" dirty="0"/>
              <a:t>use </a:t>
            </a:r>
            <a:r>
              <a:rPr lang="en-US" altLang="en-US" dirty="0">
                <a:solidFill>
                  <a:srgbClr val="FF0000"/>
                </a:solidFill>
              </a:rPr>
              <a:t>&lt;</a:t>
            </a:r>
            <a:r>
              <a:rPr lang="en-US" altLang="en-US" b="1" dirty="0">
                <a:solidFill>
                  <a:srgbClr val="FF0000"/>
                </a:solidFill>
              </a:rPr>
              <a:t>caption</a:t>
            </a:r>
            <a:r>
              <a:rPr lang="en-US" altLang="en-US" dirty="0">
                <a:solidFill>
                  <a:srgbClr val="FF0000"/>
                </a:solidFill>
              </a:rPr>
              <a:t>&gt; </a:t>
            </a:r>
            <a:r>
              <a:rPr lang="en-US" altLang="en-US" dirty="0"/>
              <a:t>tags to provide a </a:t>
            </a:r>
            <a:r>
              <a:rPr lang="en-US" altLang="en-US" b="1" dirty="0"/>
              <a:t>text</a:t>
            </a:r>
            <a:r>
              <a:rPr lang="en-US" altLang="en-US" dirty="0"/>
              <a:t> or </a:t>
            </a:r>
            <a:r>
              <a:rPr lang="en-US" altLang="en-US" b="1" dirty="0">
                <a:highlight>
                  <a:srgbClr val="FFFF00"/>
                </a:highlight>
              </a:rPr>
              <a:t>caption</a:t>
            </a:r>
            <a:r>
              <a:rPr lang="en-US" altLang="en-US" dirty="0"/>
              <a:t> for the table</a:t>
            </a:r>
          </a:p>
          <a:p>
            <a:endParaRPr lang="en-US" altLang="en-US" dirty="0"/>
          </a:p>
        </p:txBody>
      </p:sp>
      <p:pic>
        <p:nvPicPr>
          <p:cNvPr id="65540" name="Picture 4" descr="tab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388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2290D1-E978-4EE4-B255-2C4C499481EF}"/>
                  </a:ext>
                </a:extLst>
              </p14:cNvPr>
              <p14:cNvContentPartPr/>
              <p14:nvPr/>
            </p14:nvContentPartPr>
            <p14:xfrm>
              <a:off x="2292644" y="4027385"/>
              <a:ext cx="1971720" cy="72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2290D1-E978-4EE4-B255-2C4C499481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4004" y="4018385"/>
                <a:ext cx="1989360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E93A82-F208-423F-8C9B-E3AA55670C2D}"/>
                  </a:ext>
                </a:extLst>
              </p14:cNvPr>
              <p14:cNvContentPartPr/>
              <p14:nvPr/>
            </p14:nvContentPartPr>
            <p14:xfrm>
              <a:off x="1196804" y="519522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E93A82-F208-423F-8C9B-E3AA55670C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8164" y="51862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Learning Outcomes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cs typeface="Times New Roman" panose="02020603050405020304" pitchFamily="18" charset="0"/>
              </a:rPr>
              <a:t>In this chapter, you will learn how to: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Create a </a:t>
            </a:r>
            <a:r>
              <a:rPr lang="en-US" altLang="en-US" sz="3200" b="1" dirty="0">
                <a:solidFill>
                  <a:srgbClr val="FF0000"/>
                </a:solidFill>
              </a:rPr>
              <a:t>table</a:t>
            </a:r>
            <a:r>
              <a:rPr lang="en-US" altLang="en-US" sz="3200" dirty="0"/>
              <a:t> on a web page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Apply </a:t>
            </a:r>
            <a:r>
              <a:rPr lang="en-US" altLang="en-US" sz="3200" b="1" dirty="0">
                <a:solidFill>
                  <a:srgbClr val="FF0000"/>
                </a:solidFill>
              </a:rPr>
              <a:t>attributes</a:t>
            </a:r>
            <a:r>
              <a:rPr lang="en-US" altLang="en-US" sz="3200" dirty="0"/>
              <a:t> to </a:t>
            </a:r>
            <a:r>
              <a:rPr lang="en-US" altLang="en-US" sz="3200" b="1" dirty="0">
                <a:solidFill>
                  <a:srgbClr val="00B0F0"/>
                </a:solidFill>
              </a:rPr>
              <a:t>format</a:t>
            </a:r>
            <a:r>
              <a:rPr lang="en-US" altLang="en-US" sz="3200" dirty="0"/>
              <a:t> tables, table rows, and table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00B0F0"/>
                </a:solidFill>
              </a:rPr>
              <a:t>Format</a:t>
            </a:r>
            <a:r>
              <a:rPr lang="en-US" altLang="en-US" sz="3200" dirty="0"/>
              <a:t> the </a:t>
            </a:r>
            <a:r>
              <a:rPr lang="en-US" altLang="en-US" sz="3200" b="1" dirty="0">
                <a:solidFill>
                  <a:srgbClr val="FF0000"/>
                </a:solidFill>
              </a:rPr>
              <a:t>layout</a:t>
            </a:r>
            <a:r>
              <a:rPr lang="en-US" altLang="en-US" sz="3200" dirty="0"/>
              <a:t> of a Web page with a 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/>
              <a:t>Use </a:t>
            </a:r>
            <a:r>
              <a:rPr lang="en-US" altLang="en-US" sz="3200" b="1" dirty="0"/>
              <a:t>nested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00B0F0"/>
                </a:solidFill>
              </a:rPr>
              <a:t>Use</a:t>
            </a:r>
            <a:r>
              <a:rPr lang="en-US" altLang="en-US" sz="3200"/>
              <a:t> </a:t>
            </a:r>
            <a:r>
              <a:rPr lang="en-US" altLang="en-US" sz="3200" b="1">
                <a:solidFill>
                  <a:srgbClr val="FF0000"/>
                </a:solidFill>
              </a:rPr>
              <a:t>CSS</a:t>
            </a:r>
            <a:r>
              <a:rPr lang="en-US" altLang="en-US" sz="3200"/>
              <a:t> to configure an HTML/XHTML table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E1D2DAB-DD04-45B3-8E5E-5D79D85C8D1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6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sz="2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8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&lt;table border="1" width="75%" </a:t>
            </a:r>
            <a:r>
              <a:rPr lang="en-US" sz="1600" b="1" dirty="0">
                <a:solidFill>
                  <a:schemeClr val="bg2"/>
                </a:solidFill>
                <a:cs typeface="Times New Roman" pitchFamily="18" charset="0"/>
              </a:rPr>
              <a:t>title</a:t>
            </a:r>
            <a:r>
              <a:rPr lang="en-US" sz="1600" b="1" dirty="0">
                <a:cs typeface="Times New Roman" pitchFamily="18" charset="0"/>
              </a:rPr>
              <a:t>="Educational Background"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chemeClr val="bg2"/>
                </a:solidFill>
                <a:cs typeface="Times New Roman" pitchFamily="18" charset="0"/>
              </a:rPr>
              <a:t>summary</a:t>
            </a:r>
            <a:r>
              <a:rPr lang="en-US" sz="1600" b="1" dirty="0">
                <a:cs typeface="Times New Roman" pitchFamily="18" charset="0"/>
              </a:rPr>
              <a:t>="This table lists my educational background including school attended, years, subject, and degree awarded (column headings). "&gt;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&lt;</a:t>
            </a:r>
            <a:r>
              <a:rPr lang="en-US" sz="1600" b="1" dirty="0" err="1">
                <a:cs typeface="Times New Roman" pitchFamily="18" charset="0"/>
              </a:rPr>
              <a:t>tr</a:t>
            </a:r>
            <a:r>
              <a:rPr lang="en-US" sz="1600" b="1" dirty="0">
                <a:cs typeface="Times New Roman" pitchFamily="18" charset="0"/>
              </a:rPr>
              <a:t>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   &lt;</a:t>
            </a:r>
            <a:r>
              <a:rPr lang="en-US" sz="1600" b="1" dirty="0" err="1">
                <a:solidFill>
                  <a:schemeClr val="bg2"/>
                </a:solidFill>
                <a:cs typeface="Times New Roman" pitchFamily="18" charset="0"/>
              </a:rPr>
              <a:t>th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id</a:t>
            </a:r>
            <a:r>
              <a:rPr lang="en-US" sz="1600" b="1" dirty="0">
                <a:cs typeface="Times New Roman" pitchFamily="18" charset="0"/>
              </a:rPr>
              <a:t>="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school</a:t>
            </a:r>
            <a:r>
              <a:rPr lang="en-US" sz="1600" b="1" dirty="0">
                <a:cs typeface="Times New Roman" pitchFamily="18" charset="0"/>
              </a:rPr>
              <a:t>"&gt;School Attended&lt;/</a:t>
            </a:r>
            <a:r>
              <a:rPr lang="en-US" sz="1600" b="1" dirty="0" err="1">
                <a:cs typeface="Times New Roman" pitchFamily="18" charset="0"/>
              </a:rPr>
              <a:t>th</a:t>
            </a:r>
            <a:r>
              <a:rPr lang="en-US" sz="1600" b="1" dirty="0">
                <a:cs typeface="Times New Roman" pitchFamily="18" charset="0"/>
              </a:rPr>
              <a:t>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   &lt;</a:t>
            </a:r>
            <a:r>
              <a:rPr lang="en-US" sz="1600" b="1" dirty="0" err="1">
                <a:solidFill>
                  <a:schemeClr val="bg2"/>
                </a:solidFill>
                <a:cs typeface="Times New Roman" pitchFamily="18" charset="0"/>
              </a:rPr>
              <a:t>th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id=</a:t>
            </a:r>
            <a:r>
              <a:rPr lang="en-US" sz="1600" b="1" dirty="0">
                <a:cs typeface="Times New Roman" pitchFamily="18" charset="0"/>
              </a:rPr>
              <a:t>"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years</a:t>
            </a:r>
            <a:r>
              <a:rPr lang="en-US" sz="1600" b="1" dirty="0">
                <a:cs typeface="Times New Roman" pitchFamily="18" charset="0"/>
              </a:rPr>
              <a:t>"&gt;Years&lt;/</a:t>
            </a:r>
            <a:r>
              <a:rPr lang="en-US" sz="1600" b="1" dirty="0" err="1">
                <a:cs typeface="Times New Roman" pitchFamily="18" charset="0"/>
              </a:rPr>
              <a:t>th</a:t>
            </a:r>
            <a:r>
              <a:rPr lang="en-US" sz="1600" b="1" dirty="0">
                <a:cs typeface="Times New Roman" pitchFamily="18" charset="0"/>
              </a:rPr>
              <a:t>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   &lt;</a:t>
            </a:r>
            <a:r>
              <a:rPr lang="en-US" sz="1600" b="1" dirty="0" err="1">
                <a:solidFill>
                  <a:schemeClr val="bg2"/>
                </a:solidFill>
                <a:cs typeface="Times New Roman" pitchFamily="18" charset="0"/>
              </a:rPr>
              <a:t>th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id</a:t>
            </a:r>
            <a:r>
              <a:rPr lang="en-US" sz="1600" b="1" dirty="0">
                <a:cs typeface="Times New Roman" pitchFamily="18" charset="0"/>
              </a:rPr>
              <a:t>="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subject</a:t>
            </a:r>
            <a:r>
              <a:rPr lang="en-US" sz="1600" b="1" dirty="0">
                <a:cs typeface="Times New Roman" pitchFamily="18" charset="0"/>
              </a:rPr>
              <a:t>"&gt;Subject&lt;/</a:t>
            </a:r>
            <a:r>
              <a:rPr lang="en-US" sz="1600" b="1" dirty="0" err="1">
                <a:cs typeface="Times New Roman" pitchFamily="18" charset="0"/>
              </a:rPr>
              <a:t>th</a:t>
            </a:r>
            <a:r>
              <a:rPr lang="en-US" sz="1600" b="1" dirty="0">
                <a:cs typeface="Times New Roman" pitchFamily="18" charset="0"/>
              </a:rPr>
              <a:t>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   &lt;</a:t>
            </a:r>
            <a:r>
              <a:rPr lang="en-US" sz="1600" b="1" dirty="0" err="1">
                <a:solidFill>
                  <a:schemeClr val="bg2"/>
                </a:solidFill>
                <a:cs typeface="Times New Roman" pitchFamily="18" charset="0"/>
              </a:rPr>
              <a:t>th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id</a:t>
            </a:r>
            <a:r>
              <a:rPr lang="en-US" sz="1600" b="1" dirty="0">
                <a:cs typeface="Times New Roman" pitchFamily="18" charset="0"/>
              </a:rPr>
              <a:t>="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degree</a:t>
            </a:r>
            <a:r>
              <a:rPr lang="en-US" sz="1600" b="1" dirty="0">
                <a:cs typeface="Times New Roman" pitchFamily="18" charset="0"/>
              </a:rPr>
              <a:t>" &gt;Degree Awarded&lt;/</a:t>
            </a:r>
            <a:r>
              <a:rPr lang="en-US" sz="1600" b="1" dirty="0" err="1">
                <a:cs typeface="Times New Roman" pitchFamily="18" charset="0"/>
              </a:rPr>
              <a:t>th</a:t>
            </a:r>
            <a:r>
              <a:rPr lang="en-US" sz="1600" b="1" dirty="0">
                <a:cs typeface="Times New Roman" pitchFamily="18" charset="0"/>
              </a:rPr>
              <a:t>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&lt;/</a:t>
            </a:r>
            <a:r>
              <a:rPr lang="en-US" sz="1600" b="1" dirty="0" err="1">
                <a:cs typeface="Times New Roman" pitchFamily="18" charset="0"/>
              </a:rPr>
              <a:t>tr</a:t>
            </a:r>
            <a:r>
              <a:rPr lang="en-US" sz="1600" b="1" dirty="0">
                <a:cs typeface="Times New Roman" pitchFamily="18" charset="0"/>
              </a:rPr>
              <a:t>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&lt;</a:t>
            </a:r>
            <a:r>
              <a:rPr lang="en-US" sz="1600" b="1" dirty="0" err="1">
                <a:cs typeface="Times New Roman" pitchFamily="18" charset="0"/>
              </a:rPr>
              <a:t>tr</a:t>
            </a:r>
            <a:r>
              <a:rPr lang="en-US" sz="1600" b="1" dirty="0">
                <a:cs typeface="Times New Roman" pitchFamily="18" charset="0"/>
              </a:rPr>
              <a:t>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   &lt;td 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headers</a:t>
            </a:r>
            <a:r>
              <a:rPr lang="en-US" sz="1600" b="1" dirty="0">
                <a:cs typeface="Times New Roman" pitchFamily="18" charset="0"/>
              </a:rPr>
              <a:t>="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school</a:t>
            </a:r>
            <a:r>
              <a:rPr lang="en-US" sz="1600" b="1" dirty="0">
                <a:cs typeface="Times New Roman" pitchFamily="18" charset="0"/>
              </a:rPr>
              <a:t>"&gt;Schaumburg High School&lt;/td&gt;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   &lt;td 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headers</a:t>
            </a:r>
            <a:r>
              <a:rPr lang="en-US" sz="1600" b="1" dirty="0">
                <a:cs typeface="Times New Roman" pitchFamily="18" charset="0"/>
              </a:rPr>
              <a:t>="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years</a:t>
            </a:r>
            <a:r>
              <a:rPr lang="en-US" sz="1600" b="1" dirty="0">
                <a:cs typeface="Times New Roman" pitchFamily="18" charset="0"/>
              </a:rPr>
              <a:t>"&gt;2000 - 2005&lt;/td&gt;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   &lt;td 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headers</a:t>
            </a:r>
            <a:r>
              <a:rPr lang="en-US" sz="1600" b="1" dirty="0">
                <a:cs typeface="Times New Roman" pitchFamily="18" charset="0"/>
              </a:rPr>
              <a:t>="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subject</a:t>
            </a:r>
            <a:r>
              <a:rPr lang="en-US" sz="1600" b="1" dirty="0">
                <a:cs typeface="Times New Roman" pitchFamily="18" charset="0"/>
              </a:rPr>
              <a:t>"&gt;College Prep&lt;/td&gt;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   &lt;td 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headers</a:t>
            </a:r>
            <a:r>
              <a:rPr lang="en-US" sz="1600" b="1" dirty="0">
                <a:cs typeface="Times New Roman" pitchFamily="18" charset="0"/>
              </a:rPr>
              <a:t>="</a:t>
            </a:r>
            <a:r>
              <a:rPr lang="en-US" sz="1600" b="1" dirty="0">
                <a:solidFill>
                  <a:schemeClr val="accent1"/>
                </a:solidFill>
                <a:cs typeface="Times New Roman" pitchFamily="18" charset="0"/>
              </a:rPr>
              <a:t>degree</a:t>
            </a:r>
            <a:r>
              <a:rPr lang="en-US" sz="1600" b="1" dirty="0">
                <a:cs typeface="Times New Roman" pitchFamily="18" charset="0"/>
              </a:rPr>
              <a:t>"&gt;H.S. Diploma&lt;/td&gt;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  &lt;/</a:t>
            </a:r>
            <a:r>
              <a:rPr lang="en-US" sz="1600" b="1" dirty="0" err="1">
                <a:cs typeface="Times New Roman" pitchFamily="18" charset="0"/>
              </a:rPr>
              <a:t>tr</a:t>
            </a:r>
            <a:r>
              <a:rPr lang="en-US" sz="1600" b="1" dirty="0">
                <a:cs typeface="Times New Roman" pitchFamily="18" charset="0"/>
              </a:rPr>
              <a:t>&gt;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Times New Roman" pitchFamily="18" charset="0"/>
              </a:rPr>
              <a:t>&lt;/table&gt;</a:t>
            </a:r>
            <a:endParaRPr lang="en-US" sz="1400" b="1" dirty="0">
              <a:cs typeface="Times New Roman" pitchFamily="18" charset="0"/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6191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38800" y="1600200"/>
            <a:ext cx="365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b="0" kern="0" dirty="0">
                <a:solidFill>
                  <a:schemeClr val="tx1"/>
                </a:solidFill>
                <a:latin typeface="+mn-lt"/>
              </a:rPr>
              <a:t>Table element </a:t>
            </a:r>
            <a:r>
              <a:rPr lang="en-US" sz="1600" kern="0" dirty="0">
                <a:solidFill>
                  <a:schemeClr val="bg2"/>
                </a:solidFill>
                <a:latin typeface="+mn-lt"/>
              </a:rPr>
              <a:t>title</a:t>
            </a:r>
            <a:r>
              <a:rPr lang="en-US" sz="1600" b="0" kern="0" dirty="0">
                <a:solidFill>
                  <a:schemeClr val="tx1"/>
                </a:solidFill>
                <a:latin typeface="+mn-lt"/>
              </a:rPr>
              <a:t> attribute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provide a brief description of the table.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Use &lt;</a:t>
            </a:r>
            <a:r>
              <a:rPr lang="en-US" sz="1600" kern="0" dirty="0" err="1">
                <a:solidFill>
                  <a:schemeClr val="bg2"/>
                </a:solidFill>
                <a:latin typeface="+mn-lt"/>
                <a:cs typeface="+mn-cs"/>
              </a:rPr>
              <a:t>th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&gt; elements to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indicate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column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 or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row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 headings.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Table element </a:t>
            </a:r>
            <a:r>
              <a:rPr lang="en-US" sz="1600" kern="0" dirty="0">
                <a:solidFill>
                  <a:schemeClr val="bg2"/>
                </a:solidFill>
                <a:latin typeface="+mn-lt"/>
                <a:cs typeface="+mn-cs"/>
              </a:rPr>
              <a:t>summary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 attribute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provide an overview of the table contents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1400" b="0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Associate &lt;</a:t>
            </a:r>
            <a:r>
              <a:rPr lang="en-US" sz="1600" kern="0" dirty="0">
                <a:solidFill>
                  <a:schemeClr val="bg2"/>
                </a:solidFill>
                <a:latin typeface="+mn-lt"/>
                <a:cs typeface="+mn-cs"/>
              </a:rPr>
              <a:t>td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&gt; tags with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corresponding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 &lt;</a:t>
            </a:r>
            <a:r>
              <a:rPr lang="en-US" sz="1600" kern="0" dirty="0" err="1">
                <a:solidFill>
                  <a:schemeClr val="bg2"/>
                </a:solidFill>
                <a:latin typeface="+mn-lt"/>
                <a:cs typeface="+mn-cs"/>
              </a:rPr>
              <a:t>th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&gt; tags </a:t>
            </a:r>
            <a:r>
              <a:rPr lang="en-US" sz="1600" kern="0" dirty="0">
                <a:solidFill>
                  <a:schemeClr val="bg2"/>
                </a:solidFill>
                <a:latin typeface="+mn-lt"/>
                <a:cs typeface="+mn-cs"/>
              </a:rPr>
              <a:t>to increase accessibility </a:t>
            </a:r>
            <a:r>
              <a:rPr lang="en-US" sz="1400" kern="0" dirty="0">
                <a:solidFill>
                  <a:schemeClr val="tx2"/>
                </a:solidFill>
                <a:latin typeface="+mn-lt"/>
                <a:cs typeface="+mn-cs"/>
              </a:rPr>
              <a:t>for </a:t>
            </a:r>
            <a:r>
              <a:rPr lang="en-US" sz="1600" kern="0" dirty="0">
                <a:solidFill>
                  <a:schemeClr val="tx2"/>
                </a:solidFill>
                <a:latin typeface="+mn-lt"/>
                <a:cs typeface="+mn-cs"/>
              </a:rPr>
              <a:t>more complex tables !!!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&lt;</a:t>
            </a:r>
            <a:r>
              <a:rPr lang="en-US" sz="1400" b="0" kern="0" dirty="0" err="1">
                <a:solidFill>
                  <a:schemeClr val="tx1"/>
                </a:solidFill>
                <a:latin typeface="+mn-lt"/>
              </a:rPr>
              <a:t>th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&gt; tag </a:t>
            </a:r>
            <a:r>
              <a:rPr lang="en-US" sz="1400" kern="0" dirty="0">
                <a:solidFill>
                  <a:srgbClr val="00B0F0"/>
                </a:solidFill>
                <a:latin typeface="+mn-lt"/>
              </a:rPr>
              <a:t>id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 attribute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&lt;td&gt; tag </a:t>
            </a:r>
            <a:r>
              <a:rPr lang="en-US" sz="1400" kern="0" dirty="0">
                <a:solidFill>
                  <a:srgbClr val="00B0F0"/>
                </a:solidFill>
                <a:latin typeface="+mn-lt"/>
              </a:rPr>
              <a:t>headers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 attribute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table </a:t>
            </a:r>
            <a:r>
              <a:rPr lang="en-US" sz="1400" kern="0" dirty="0">
                <a:solidFill>
                  <a:schemeClr val="bg2"/>
                </a:solidFill>
                <a:latin typeface="+mn-lt"/>
              </a:rPr>
              <a:t>cell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 values with their </a:t>
            </a:r>
            <a:r>
              <a:rPr lang="en-US" sz="1400" kern="0" dirty="0">
                <a:solidFill>
                  <a:schemeClr val="tx1"/>
                </a:solidFill>
                <a:latin typeface="+mn-lt"/>
              </a:rPr>
              <a:t>corresponding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kern="0" dirty="0">
                <a:solidFill>
                  <a:srgbClr val="00B0F0"/>
                </a:solidFill>
                <a:latin typeface="+mn-lt"/>
              </a:rPr>
              <a:t>headers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. This technique uses the </a:t>
            </a:r>
            <a:r>
              <a:rPr lang="en-US" sz="1400" kern="0" dirty="0">
                <a:solidFill>
                  <a:schemeClr val="bg2"/>
                </a:solidFill>
                <a:latin typeface="+mn-lt"/>
              </a:rPr>
              <a:t>id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 attribute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(usually in a &lt;</a:t>
            </a:r>
            <a:r>
              <a:rPr lang="en-US" sz="1400" kern="0" dirty="0" err="1">
                <a:solidFill>
                  <a:schemeClr val="bg2"/>
                </a:solidFill>
                <a:latin typeface="+mn-lt"/>
              </a:rPr>
              <a:t>th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&gt; element) to identify a specific </a:t>
            </a:r>
            <a:r>
              <a:rPr lang="en-US" sz="1400" kern="0" dirty="0">
                <a:solidFill>
                  <a:srgbClr val="00CCFF"/>
                </a:solidFill>
                <a:latin typeface="+mn-lt"/>
              </a:rPr>
              <a:t>header</a:t>
            </a:r>
            <a:r>
              <a:rPr lang="en-US" sz="1400" b="0" kern="0" dirty="0">
                <a:solidFill>
                  <a:srgbClr val="00CCFF"/>
                </a:solidFill>
                <a:latin typeface="+mn-lt"/>
              </a:rPr>
              <a:t> </a:t>
            </a:r>
            <a:r>
              <a:rPr lang="en-US" sz="1400" kern="0" dirty="0">
                <a:solidFill>
                  <a:schemeClr val="tx1"/>
                </a:solidFill>
                <a:latin typeface="+mn-lt"/>
              </a:rPr>
              <a:t>cell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 and the </a:t>
            </a:r>
            <a:r>
              <a:rPr lang="en-US" sz="1400" kern="0" dirty="0">
                <a:solidFill>
                  <a:srgbClr val="00B0F0"/>
                </a:solidFill>
                <a:latin typeface="+mn-lt"/>
              </a:rPr>
              <a:t>headers</a:t>
            </a:r>
            <a:r>
              <a:rPr lang="en-US" sz="1400" kern="0" dirty="0">
                <a:solidFill>
                  <a:schemeClr val="tx1"/>
                </a:solidFill>
                <a:latin typeface="+mn-lt"/>
              </a:rPr>
              <a:t> attribute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5486400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The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W3C recommends 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specifically the </a:t>
            </a:r>
            <a:r>
              <a:rPr lang="en-US" sz="1600" kern="0" dirty="0">
                <a:solidFill>
                  <a:schemeClr val="bg2"/>
                </a:solidFill>
                <a:latin typeface="+mn-lt"/>
                <a:cs typeface="+mn-cs"/>
              </a:rPr>
              <a:t>table data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&lt;td&gt; 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cell values with the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corresponding</a:t>
            </a:r>
            <a:r>
              <a:rPr lang="en-US" sz="1600" b="0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kern="0" dirty="0">
                <a:solidFill>
                  <a:schemeClr val="accent1"/>
                </a:solidFill>
                <a:latin typeface="+mn-lt"/>
                <a:cs typeface="+mn-cs"/>
              </a:rPr>
              <a:t>headers. </a:t>
            </a:r>
            <a:r>
              <a:rPr lang="en-US" sz="1600" b="0" kern="0" dirty="0">
                <a:solidFill>
                  <a:schemeClr val="tx1"/>
                </a:solidFill>
                <a:latin typeface="+mn-lt"/>
              </a:rPr>
              <a:t>This technique uses the </a:t>
            </a:r>
            <a:r>
              <a:rPr lang="en-US" sz="1600" kern="0" dirty="0">
                <a:solidFill>
                  <a:srgbClr val="00B0F0"/>
                </a:solidFill>
                <a:latin typeface="+mn-lt"/>
              </a:rPr>
              <a:t>id</a:t>
            </a:r>
            <a:r>
              <a:rPr lang="en-US" sz="1600" b="0" kern="0" dirty="0">
                <a:solidFill>
                  <a:schemeClr val="tx1"/>
                </a:solidFill>
                <a:latin typeface="+mn-lt"/>
              </a:rPr>
              <a:t> attribute.</a:t>
            </a:r>
            <a:endParaRPr lang="en-US" sz="1600" kern="0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b="0" kern="0" dirty="0">
                <a:solidFill>
                  <a:schemeClr val="tx2"/>
                </a:solidFill>
                <a:latin typeface="+mn-lt"/>
                <a:cs typeface="+mn-cs"/>
              </a:rPr>
              <a:t>Using  assistive technology like a </a:t>
            </a:r>
            <a:r>
              <a:rPr lang="en-US" sz="1600" kern="0" dirty="0">
                <a:solidFill>
                  <a:srgbClr val="FF0000"/>
                </a:solidFill>
                <a:latin typeface="+mn-lt"/>
                <a:cs typeface="+mn-cs"/>
              </a:rPr>
              <a:t>screen reader </a:t>
            </a:r>
            <a:r>
              <a:rPr lang="en-US" sz="1600" b="0" kern="0" dirty="0">
                <a:solidFill>
                  <a:schemeClr val="tx2"/>
                </a:solidFill>
                <a:latin typeface="+mn-lt"/>
                <a:cs typeface="+mn-cs"/>
              </a:rPr>
              <a:t>you’d </a:t>
            </a:r>
            <a:r>
              <a:rPr lang="en-US" sz="1600" kern="0" dirty="0">
                <a:solidFill>
                  <a:schemeClr val="tx2"/>
                </a:solidFill>
                <a:latin typeface="+mn-lt"/>
                <a:cs typeface="+mn-cs"/>
              </a:rPr>
              <a:t>hear contents </a:t>
            </a:r>
            <a:r>
              <a:rPr lang="en-US" sz="1600" b="0" kern="0" dirty="0">
                <a:solidFill>
                  <a:schemeClr val="tx2"/>
                </a:solidFill>
                <a:latin typeface="+mn-lt"/>
                <a:cs typeface="+mn-cs"/>
              </a:rPr>
              <a:t>of the </a:t>
            </a:r>
            <a:r>
              <a:rPr lang="en-US" sz="1600" kern="0" dirty="0">
                <a:solidFill>
                  <a:schemeClr val="tx2"/>
                </a:solidFill>
                <a:latin typeface="+mn-lt"/>
                <a:cs typeface="+mn-cs"/>
              </a:rPr>
              <a:t>table just </a:t>
            </a:r>
            <a:r>
              <a:rPr lang="en-US" sz="1600" b="0" kern="0" dirty="0">
                <a:solidFill>
                  <a:schemeClr val="tx2"/>
                </a:solidFill>
                <a:latin typeface="+mn-lt"/>
                <a:cs typeface="+mn-cs"/>
              </a:rPr>
              <a:t>the </a:t>
            </a:r>
            <a:r>
              <a:rPr lang="en-US" sz="1600" kern="0" dirty="0">
                <a:solidFill>
                  <a:schemeClr val="tx2"/>
                </a:solidFill>
                <a:latin typeface="+mn-lt"/>
                <a:cs typeface="+mn-cs"/>
              </a:rPr>
              <a:t>way it is coded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Shape 392195"/>
          <p:cNvSpPr txBox="1">
            <a:spLocks noChangeArrowheads="1"/>
          </p:cNvSpPr>
          <p:nvPr/>
        </p:nvSpPr>
        <p:spPr bwMode="auto">
          <a:xfrm>
            <a:off x="6781800" y="76200"/>
            <a:ext cx="2362200" cy="9144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AvantGarde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AvantGarde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AvantGarde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AvantGarde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AvantGarde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AvantGarde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AvantGarde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9933"/>
                </a:solidFill>
                <a:latin typeface="AvantGarde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=&gt;</a:t>
            </a:r>
            <a:r>
              <a:rPr lang="en-US" altLang="en-US" kern="0" dirty="0">
                <a:solidFill>
                  <a:srgbClr val="00CC00"/>
                </a:solidFill>
              </a:rPr>
              <a:t>9. headers</a:t>
            </a:r>
          </a:p>
          <a:p>
            <a:pPr>
              <a:defRPr/>
            </a:pPr>
            <a:r>
              <a:rPr lang="en-US" altLang="en-US" kern="0" dirty="0">
                <a:solidFill>
                  <a:srgbClr val="00CC00"/>
                </a:solidFill>
              </a:rPr>
              <a:t>attribute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DDA3A6-945A-41AC-BAA6-F2C8149987D4}"/>
                  </a:ext>
                </a:extLst>
              </p14:cNvPr>
              <p14:cNvContentPartPr/>
              <p14:nvPr/>
            </p14:nvContentPartPr>
            <p14:xfrm>
              <a:off x="16364" y="1687385"/>
              <a:ext cx="6124320" cy="4937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DDA3A6-945A-41AC-BAA6-F2C8149987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5" y="1678386"/>
                <a:ext cx="6141959" cy="49553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AF95AB7-8CA3-4326-AF49-B0915B2AA87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5775"/>
          </a:xfrm>
        </p:spPr>
        <p:txBody>
          <a:bodyPr/>
          <a:lstStyle/>
          <a:p>
            <a:pPr eaLnBrk="1" hangingPunct="1"/>
            <a:r>
              <a:rPr lang="en-US" altLang="en-US"/>
              <a:t>W3C recommendations </a:t>
            </a:r>
          </a:p>
        </p:txBody>
      </p:sp>
      <p:pic>
        <p:nvPicPr>
          <p:cNvPr id="696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0688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148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3925" y="3092450"/>
              <a:ext cx="11113" cy="14288"/>
            </p14:xfrm>
          </p:contentPart>
        </mc:Choice>
        <mc:Fallback xmlns="">
          <p:pic>
            <p:nvPicPr>
              <p:cNvPr id="614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29944" y="3078519"/>
                <a:ext cx="35490" cy="38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7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914400"/>
              <a:ext cx="2478088" cy="265113"/>
            </p14:xfrm>
          </p:contentPart>
        </mc:Choice>
        <mc:Fallback xmlns="">
          <p:pic>
            <p:nvPicPr>
              <p:cNvPr id="6147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8641" y="901433"/>
                <a:ext cx="2498607" cy="293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50" y="3128963"/>
              <a:ext cx="1420813" cy="1965325"/>
            </p14:xfrm>
          </p:contentPart>
        </mc:Choice>
        <mc:Fallback xmlns="">
          <p:pic>
            <p:nvPicPr>
              <p:cNvPr id="614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0170" y="3118523"/>
                <a:ext cx="1437372" cy="1980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4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422650"/>
              <a:ext cx="446087" cy="315913"/>
            </p14:xfrm>
          </p:contentPart>
        </mc:Choice>
        <mc:Fallback xmlns="">
          <p:pic>
            <p:nvPicPr>
              <p:cNvPr id="614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9487" y="3411136"/>
                <a:ext cx="472370" cy="3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3041650"/>
              <a:ext cx="1162050" cy="1377950"/>
            </p14:xfrm>
          </p:contentPart>
        </mc:Choice>
        <mc:Fallback xmlns="">
          <p:pic>
            <p:nvPicPr>
              <p:cNvPr id="615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70080" y="3029411"/>
                <a:ext cx="1184369" cy="1404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2825" y="3213100"/>
              <a:ext cx="650875" cy="1111250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2025" y="3200861"/>
                <a:ext cx="675355" cy="1133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4438" y="4325938"/>
              <a:ext cx="1587" cy="6350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86186" y="4316226"/>
                <a:ext cx="18092" cy="25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5025" y="3421063"/>
              <a:ext cx="1628775" cy="1738312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30264" y="3408104"/>
                <a:ext cx="1653257" cy="1766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54241F-D2B4-4DCB-91D0-610AC53EF6B3}"/>
                  </a:ext>
                </a:extLst>
              </p14:cNvPr>
              <p14:cNvContentPartPr/>
              <p14:nvPr/>
            </p14:nvContentPartPr>
            <p14:xfrm>
              <a:off x="5838073" y="970047"/>
              <a:ext cx="72360" cy="9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54241F-D2B4-4DCB-91D0-610AC53EF6B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29073" y="961047"/>
                <a:ext cx="90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D424E4-1408-4522-AA1A-FA8CEE7E5BDD}"/>
                  </a:ext>
                </a:extLst>
              </p14:cNvPr>
              <p14:cNvContentPartPr/>
              <p14:nvPr/>
            </p14:nvContentPartPr>
            <p14:xfrm>
              <a:off x="7251433" y="976167"/>
              <a:ext cx="17280" cy="2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D424E4-1408-4522-AA1A-FA8CEE7E5BD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42433" y="967527"/>
                <a:ext cx="34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53B416-FCAC-4C20-890B-5584C1992F54}"/>
                  </a:ext>
                </a:extLst>
              </p14:cNvPr>
              <p14:cNvContentPartPr/>
              <p14:nvPr/>
            </p14:nvContentPartPr>
            <p14:xfrm>
              <a:off x="6151124" y="3640745"/>
              <a:ext cx="164160" cy="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53B416-FCAC-4C20-890B-5584C1992F5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15124" y="3569105"/>
                <a:ext cx="235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C34B5-16F6-461D-A597-08C5A4A12035}"/>
                  </a:ext>
                </a:extLst>
              </p14:cNvPr>
              <p14:cNvContentPartPr/>
              <p14:nvPr/>
            </p14:nvContentPartPr>
            <p14:xfrm>
              <a:off x="6142844" y="4081025"/>
              <a:ext cx="266400" cy="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C34B5-16F6-461D-A597-08C5A4A1203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07204" y="4009385"/>
                <a:ext cx="3380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6A7236-28A8-419E-A62B-E48A484289C8}"/>
                  </a:ext>
                </a:extLst>
              </p14:cNvPr>
              <p14:cNvContentPartPr/>
              <p14:nvPr/>
            </p14:nvContentPartPr>
            <p14:xfrm>
              <a:off x="5985164" y="3158705"/>
              <a:ext cx="154800" cy="3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6A7236-28A8-419E-A62B-E48A484289C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49164" y="3086705"/>
                <a:ext cx="226440" cy="18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D0BBEDB-9218-4DFB-965F-78186EBD86D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61485"/>
              </p:ext>
            </p:extLst>
          </p:nvPr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chapter2/template.html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mytable.html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8.1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85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397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B95205-C0B2-4E8E-8CAD-2F5B2312F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12" y="542924"/>
            <a:ext cx="4390287" cy="6315076"/>
          </a:xfrm>
          <a:prstGeom prst="rect">
            <a:avLst/>
          </a:prstGeom>
        </p:spPr>
      </p:pic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30D5398-E3EC-449C-B064-18D047692E4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85775"/>
          </a:xfrm>
        </p:spPr>
        <p:txBody>
          <a:bodyPr/>
          <a:lstStyle/>
          <a:p>
            <a:pPr eaLnBrk="1" hangingPunct="1"/>
            <a:r>
              <a:rPr lang="en-US" altLang="en-US"/>
              <a:t>Example – HOP 8.1 - &lt;th&gt;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6263" y="-538163"/>
              <a:ext cx="28575" cy="106363"/>
            </p14:xfrm>
          </p:contentPart>
        </mc:Choice>
        <mc:Fallback xmlns="">
          <p:pic>
            <p:nvPicPr>
              <p:cNvPr id="717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1561" y="-541769"/>
                <a:ext cx="35809" cy="112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4708807" y="3605013"/>
              <a:ext cx="60120" cy="1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89727" y="3566853"/>
                <a:ext cx="982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4683247" y="3776733"/>
              <a:ext cx="77040" cy="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64167" y="3700413"/>
                <a:ext cx="115200" cy="1533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B183E0A-C89A-4A5F-82C4-4BB87D6AC43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2400" y="542924"/>
            <a:ext cx="3871865" cy="61626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5222B59-0EBC-4C41-96A2-33A1BCEAEC7C}"/>
                  </a:ext>
                </a:extLst>
              </p14:cNvPr>
              <p14:cNvContentPartPr/>
              <p14:nvPr/>
            </p14:nvContentPartPr>
            <p14:xfrm>
              <a:off x="4340978" y="2642045"/>
              <a:ext cx="3046680" cy="569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5222B59-0EBC-4C41-96A2-33A1BCEAEC7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31978" y="2633405"/>
                <a:ext cx="306432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72F420-E1DA-45D9-9735-EFC63A481CD6}"/>
                  </a:ext>
                </a:extLst>
              </p14:cNvPr>
              <p14:cNvContentPartPr/>
              <p14:nvPr/>
            </p14:nvContentPartPr>
            <p14:xfrm>
              <a:off x="4998698" y="3942365"/>
              <a:ext cx="257040" cy="593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72F420-E1DA-45D9-9735-EFC63A481C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89698" y="3933365"/>
                <a:ext cx="27468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959E8D-A781-4CED-8F50-BDA9D3EF1702}"/>
                  </a:ext>
                </a:extLst>
              </p14:cNvPr>
              <p14:cNvContentPartPr/>
              <p14:nvPr/>
            </p14:nvContentPartPr>
            <p14:xfrm>
              <a:off x="4536157" y="3852947"/>
              <a:ext cx="442800" cy="4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959E8D-A781-4CED-8F50-BDA9D3EF1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27517" y="3844307"/>
                <a:ext cx="4604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0FF1DC-017D-4348-9E70-A6B23CD9D232}"/>
                  </a:ext>
                </a:extLst>
              </p14:cNvPr>
              <p14:cNvContentPartPr/>
              <p14:nvPr/>
            </p14:nvContentPartPr>
            <p14:xfrm>
              <a:off x="6435877" y="3854387"/>
              <a:ext cx="455400" cy="2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0FF1DC-017D-4348-9E70-A6B23CD9D23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27237" y="3845747"/>
                <a:ext cx="473040" cy="4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FD77283-3FAB-4A9F-BC26-22A9C4CA48C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85775"/>
          </a:xfrm>
        </p:spPr>
        <p:txBody>
          <a:bodyPr/>
          <a:lstStyle/>
          <a:p>
            <a:r>
              <a:rPr lang="en-US" altLang="en-US"/>
              <a:t>Checkpoint 8.1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257800"/>
          </a:xfrm>
        </p:spPr>
        <p:txBody>
          <a:bodyPr/>
          <a:lstStyle/>
          <a:p>
            <a:r>
              <a:rPr lang="en-US" altLang="en-US" i="1" dirty="0">
                <a:latin typeface="Frutiger-Italic"/>
              </a:rPr>
              <a:t>1. Describe two </a:t>
            </a:r>
            <a:r>
              <a:rPr lang="en-US" altLang="en-US" b="1" i="1" dirty="0">
                <a:latin typeface="Frutiger-Italic"/>
              </a:rPr>
              <a:t>reasons to use tables</a:t>
            </a:r>
            <a:r>
              <a:rPr lang="en-US" altLang="en-US" i="1" dirty="0">
                <a:latin typeface="Frutiger-Italic"/>
              </a:rPr>
              <a:t> on a web page.</a:t>
            </a:r>
          </a:p>
          <a:p>
            <a:pPr lvl="1"/>
            <a:r>
              <a:rPr lang="en-US" altLang="en-US" b="1" i="1" dirty="0">
                <a:solidFill>
                  <a:schemeClr val="accent1"/>
                </a:solidFill>
                <a:latin typeface="Frutiger-Italic"/>
              </a:rPr>
              <a:t>Organize</a:t>
            </a:r>
            <a:r>
              <a:rPr lang="en-US" altLang="en-US" i="1" dirty="0">
                <a:latin typeface="Frutiger-Italic"/>
              </a:rPr>
              <a:t> info (layout) + </a:t>
            </a:r>
            <a:r>
              <a:rPr lang="en-US" altLang="en-US" b="1" i="1" dirty="0">
                <a:solidFill>
                  <a:schemeClr val="accent1"/>
                </a:solidFill>
                <a:latin typeface="Frutiger-Italic"/>
              </a:rPr>
              <a:t>format</a:t>
            </a:r>
            <a:r>
              <a:rPr lang="en-US" altLang="en-US" i="1" dirty="0">
                <a:latin typeface="Frutiger-Italic"/>
              </a:rPr>
              <a:t> an entire Web page</a:t>
            </a:r>
          </a:p>
          <a:p>
            <a:endParaRPr lang="en-US" altLang="en-US" i="1" dirty="0">
              <a:latin typeface="Frutiger-Italic"/>
            </a:endParaRPr>
          </a:p>
          <a:p>
            <a:r>
              <a:rPr lang="en-US" altLang="en-US" i="1" dirty="0">
                <a:latin typeface="Frutiger-Italic"/>
              </a:rPr>
              <a:t>2. Describe the </a:t>
            </a:r>
            <a:r>
              <a:rPr lang="en-US" altLang="en-US" b="1" i="1" dirty="0">
                <a:latin typeface="Frutiger-Italic"/>
              </a:rPr>
              <a:t>difference</a:t>
            </a:r>
            <a:r>
              <a:rPr lang="en-US" altLang="en-US" i="1" dirty="0">
                <a:latin typeface="Frutiger-Italic"/>
              </a:rPr>
              <a:t> between the </a:t>
            </a:r>
            <a:r>
              <a:rPr lang="en-US" altLang="en-US" b="1" i="1" dirty="0">
                <a:solidFill>
                  <a:srgbClr val="FF00FF"/>
                </a:solidFill>
                <a:latin typeface="Frutiger-Italic"/>
              </a:rPr>
              <a:t>cellpadding</a:t>
            </a:r>
            <a:r>
              <a:rPr lang="en-US" altLang="en-US" b="1" i="1" dirty="0">
                <a:latin typeface="Frutiger-Italic"/>
              </a:rPr>
              <a:t> </a:t>
            </a:r>
            <a:r>
              <a:rPr lang="en-US" altLang="en-US" i="1" dirty="0">
                <a:latin typeface="Frutiger-Italic"/>
              </a:rPr>
              <a:t>and </a:t>
            </a:r>
            <a:r>
              <a:rPr lang="en-US" altLang="en-US" b="1" i="1" dirty="0" err="1">
                <a:solidFill>
                  <a:srgbClr val="FF00FF"/>
                </a:solidFill>
                <a:latin typeface="Frutiger-Italic"/>
              </a:rPr>
              <a:t>cellspacing</a:t>
            </a:r>
            <a:r>
              <a:rPr lang="en-US" altLang="en-US" i="1" dirty="0">
                <a:latin typeface="Frutiger-Italic"/>
              </a:rPr>
              <a:t> table attributes.</a:t>
            </a:r>
          </a:p>
          <a:p>
            <a:pPr lvl="1"/>
            <a:r>
              <a:rPr lang="en-US" altLang="en-US" i="1" dirty="0">
                <a:latin typeface="Frutiger-Italic"/>
              </a:rPr>
              <a:t>Define the amount of empty space between …</a:t>
            </a:r>
          </a:p>
          <a:p>
            <a:pPr lvl="1"/>
            <a:r>
              <a:rPr lang="en-US" sz="1800" dirty="0"/>
              <a:t>Which one defines the distance </a:t>
            </a:r>
            <a:r>
              <a:rPr lang="en-US" sz="1800" b="1" dirty="0">
                <a:solidFill>
                  <a:schemeClr val="bg2"/>
                </a:solidFill>
              </a:rPr>
              <a:t>between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800" dirty="0"/>
              <a:t>the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dirty="0">
                <a:solidFill>
                  <a:schemeClr val="bg2"/>
                </a:solidFill>
              </a:rPr>
              <a:t>cells</a:t>
            </a:r>
          </a:p>
          <a:p>
            <a:pPr lvl="1"/>
            <a:endParaRPr lang="en-US" altLang="en-US" sz="1800" i="1" dirty="0">
              <a:latin typeface="Frutiger-Italic"/>
            </a:endParaRPr>
          </a:p>
          <a:p>
            <a:r>
              <a:rPr lang="en-US" altLang="en-US" i="1" dirty="0">
                <a:latin typeface="Frutiger-Italic"/>
              </a:rPr>
              <a:t>3. Describe the method </a:t>
            </a:r>
            <a:r>
              <a:rPr lang="en-US" altLang="en-US" b="1" i="1" dirty="0">
                <a:latin typeface="Frutiger-Italic"/>
              </a:rPr>
              <a:t>preferred by the W3C</a:t>
            </a:r>
            <a:r>
              <a:rPr lang="en-US" altLang="en-US" i="1" dirty="0">
                <a:latin typeface="Frutiger-Italic"/>
              </a:rPr>
              <a:t> to </a:t>
            </a:r>
            <a:r>
              <a:rPr lang="en-US" altLang="en-US" b="1" i="1" dirty="0">
                <a:solidFill>
                  <a:srgbClr val="FF00FF"/>
                </a:solidFill>
                <a:latin typeface="Frutiger-Italic"/>
              </a:rPr>
              <a:t>align</a:t>
            </a:r>
            <a:r>
              <a:rPr lang="en-US" altLang="en-US" i="1" dirty="0">
                <a:latin typeface="Frutiger-Italic"/>
              </a:rPr>
              <a:t> a </a:t>
            </a:r>
            <a:r>
              <a:rPr lang="en-US" altLang="en-US" b="1" i="1" dirty="0">
                <a:latin typeface="Frutiger-Italic"/>
              </a:rPr>
              <a:t>table</a:t>
            </a:r>
            <a:r>
              <a:rPr lang="en-US" altLang="en-US" i="1" dirty="0">
                <a:latin typeface="Frutiger-Italic"/>
              </a:rPr>
              <a:t> on a web page.</a:t>
            </a:r>
          </a:p>
          <a:p>
            <a:pPr lvl="1"/>
            <a:r>
              <a:rPr lang="en-US" altLang="en-US" i="1" dirty="0">
                <a:latin typeface="Frutiger-Italic"/>
              </a:rPr>
              <a:t>&lt;</a:t>
            </a:r>
            <a:r>
              <a:rPr lang="en-US" altLang="en-US" i="1" dirty="0">
                <a:solidFill>
                  <a:srgbClr val="FF00FF"/>
                </a:solidFill>
                <a:latin typeface="Frutiger-Italic"/>
              </a:rPr>
              <a:t>div</a:t>
            </a:r>
            <a:r>
              <a:rPr lang="en-US" altLang="en-US" i="1" dirty="0">
                <a:latin typeface="Frutiger-Italic"/>
              </a:rPr>
              <a:t>&gt; tag</a:t>
            </a:r>
            <a:endParaRPr lang="en-US" altLang="en-US" dirty="0">
              <a:latin typeface="Frutiger-Italic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5520B814-2235-4170-858C-64B6220D2EF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8838"/>
              </p:ext>
            </p:extLst>
          </p:nvPr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chapter2/template.html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myrowspan.html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8.2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209" name="Picture 2" descr="Image result for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222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D2047-9E53-428A-914F-E34D752A5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512" y="456666"/>
            <a:ext cx="3913636" cy="3978960"/>
          </a:xfrm>
          <a:prstGeom prst="rect">
            <a:avLst/>
          </a:prstGeom>
        </p:spPr>
      </p:pic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E3B89B9-3B70-475D-97D6-B8E94261AFF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5775"/>
          </a:xfrm>
        </p:spPr>
        <p:txBody>
          <a:bodyPr/>
          <a:lstStyle/>
          <a:p>
            <a:pPr eaLnBrk="1" hangingPunct="1"/>
            <a:r>
              <a:rPr lang="en-US" altLang="en-US"/>
              <a:t>  HOP 8.2 - &lt;rowspan&gt;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3925" y="3092450"/>
              <a:ext cx="11113" cy="14288"/>
            </p14:xfrm>
          </p:contentPart>
        </mc:Choice>
        <mc:Fallback xmlns="">
          <p:pic>
            <p:nvPicPr>
              <p:cNvPr id="819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9944" y="3078519"/>
                <a:ext cx="35490" cy="38578"/>
              </a:xfrm>
              <a:prstGeom prst="rect">
                <a:avLst/>
              </a:prstGeom>
            </p:spPr>
          </p:pic>
        </mc:Fallback>
      </mc:AlternateContent>
      <p:sp>
        <p:nvSpPr>
          <p:cNvPr id="76807" name="Rectangle 1"/>
          <p:cNvSpPr>
            <a:spLocks noChangeArrowheads="1"/>
          </p:cNvSpPr>
          <p:nvPr/>
        </p:nvSpPr>
        <p:spPr bwMode="auto">
          <a:xfrm>
            <a:off x="381000" y="4643735"/>
            <a:ext cx="5039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en-US" sz="1200" dirty="0" err="1">
                <a:latin typeface="+mn-lt"/>
              </a:rPr>
              <a:t>Exc</a:t>
            </a:r>
            <a:r>
              <a:rPr lang="en-US" altLang="en-US" sz="1200" dirty="0">
                <a:latin typeface="+mn-lt"/>
              </a:rPr>
              <a:t>: 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n-US" altLang="en-US" sz="1200" dirty="0" err="1"/>
              <a:t>rowspan</a:t>
            </a:r>
            <a:r>
              <a:rPr lang="en-US" altLang="en-US" sz="1200" dirty="0"/>
              <a:t>=“3” </a:t>
            </a:r>
            <a:r>
              <a:rPr lang="en-US" altLang="en-US" sz="1200" b="0" dirty="0"/>
              <a:t>and</a:t>
            </a:r>
            <a:r>
              <a:rPr lang="en-US" altLang="en-US" sz="1200" dirty="0"/>
              <a:t> </a:t>
            </a:r>
            <a:r>
              <a:rPr lang="en-US" altLang="en-US" sz="1200" dirty="0">
                <a:latin typeface="+mn-lt"/>
              </a:rPr>
              <a:t>expand it to 4 rows by adding an additional pair of &lt;tr&gt;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567246" y="2895600"/>
              <a:ext cx="644400" cy="50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8166" y="2857440"/>
                <a:ext cx="6822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8B244B3-6F8B-41C5-8B8F-73EC0FE61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015" y="456666"/>
            <a:ext cx="3057657" cy="39789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CCAC9-2AD1-4ACA-B619-2E90CEA582AD}"/>
                  </a:ext>
                </a:extLst>
              </p14:cNvPr>
              <p14:cNvContentPartPr/>
              <p14:nvPr/>
            </p14:nvContentPartPr>
            <p14:xfrm>
              <a:off x="3694058" y="1997966"/>
              <a:ext cx="2781360" cy="44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CCAC9-2AD1-4ACA-B619-2E90CEA582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5058" y="1989326"/>
                <a:ext cx="279900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2C5A3A-9DE4-48C1-922E-FDB88D107F9A}"/>
                  </a:ext>
                </a:extLst>
              </p14:cNvPr>
              <p14:cNvContentPartPr/>
              <p14:nvPr/>
            </p14:nvContentPartPr>
            <p14:xfrm>
              <a:off x="4576418" y="2958806"/>
              <a:ext cx="602640" cy="32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2C5A3A-9DE4-48C1-922E-FDB88D107F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67778" y="2950166"/>
                <a:ext cx="620280" cy="5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95DCB1B-D76E-4F03-AFE8-11B6FBAC290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7827" name="Shape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B47E947-97C6-4C36-B331-F90C652E529B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78852" name="Shape 39833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534400" cy="609600"/>
          </a:xfrm>
        </p:spPr>
        <p:txBody>
          <a:bodyPr anchor="t"/>
          <a:lstStyle/>
          <a:p>
            <a:pPr>
              <a:defRPr/>
            </a:pPr>
            <a:r>
              <a:rPr lang="en-US" altLang="en-US" dirty="0"/>
              <a:t>8.7 Table Section (Row Groups) Tags </a:t>
            </a:r>
            <a:r>
              <a:rPr lang="en-US" sz="2000" dirty="0">
                <a:solidFill>
                  <a:schemeClr val="tx2">
                    <a:satMod val="130000"/>
                  </a:schemeClr>
                </a:solidFill>
              </a:rPr>
              <a:t>p.398-399</a:t>
            </a:r>
            <a:endParaRPr lang="en-US" altLang="en-US" sz="2000" dirty="0"/>
          </a:p>
        </p:txBody>
      </p:sp>
      <p:sp>
        <p:nvSpPr>
          <p:cNvPr id="77829" name="Shape 398338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762000"/>
            <a:ext cx="8610600" cy="5410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 b="1" dirty="0"/>
              <a:t>The order of coding: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rgbClr val="FF0000"/>
                </a:solidFill>
              </a:rPr>
              <a:t>Header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altLang="en-US" sz="2400" dirty="0"/>
              <a:t>Appears </a:t>
            </a:r>
            <a:r>
              <a:rPr lang="en-US" altLang="en-US" sz="2400" b="1" dirty="0"/>
              <a:t>at top </a:t>
            </a:r>
            <a:r>
              <a:rPr lang="en-US" altLang="en-US" sz="2400" dirty="0"/>
              <a:t>of each printed page of a multi-page table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altLang="en-US" sz="2400" b="1" dirty="0"/>
              <a:t>&lt;</a:t>
            </a:r>
            <a:r>
              <a:rPr lang="en-US" altLang="en-US" sz="2400" b="1" dirty="0" err="1">
                <a:solidFill>
                  <a:srgbClr val="FF0000"/>
                </a:solidFill>
              </a:rPr>
              <a:t>thead</a:t>
            </a:r>
            <a:r>
              <a:rPr lang="en-US" altLang="en-US" sz="2400" b="1" dirty="0"/>
              <a:t>&gt;  &lt;/</a:t>
            </a:r>
            <a:r>
              <a:rPr lang="en-US" altLang="en-US" sz="2400" b="1" dirty="0" err="1">
                <a:solidFill>
                  <a:srgbClr val="FF0000"/>
                </a:solidFill>
              </a:rPr>
              <a:t>thead</a:t>
            </a:r>
            <a:r>
              <a:rPr lang="en-US" altLang="en-US" sz="2400" b="1" dirty="0"/>
              <a:t>&gt;</a:t>
            </a:r>
          </a:p>
          <a:p>
            <a:pPr marL="669925" lvl="1" indent="-325438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rgbClr val="FF0000"/>
                </a:solidFill>
              </a:rPr>
              <a:t>Footer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altLang="en-US" sz="2400" dirty="0"/>
              <a:t>Appears </a:t>
            </a:r>
            <a:r>
              <a:rPr lang="en-US" altLang="en-US" sz="2400" b="1" dirty="0"/>
              <a:t>at bottom </a:t>
            </a:r>
            <a:r>
              <a:rPr lang="en-US" altLang="en-US" sz="2400" dirty="0"/>
              <a:t>of each printed page of a multi-page table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altLang="en-US" sz="2400" b="1" dirty="0"/>
              <a:t>&lt;</a:t>
            </a:r>
            <a:r>
              <a:rPr lang="en-US" altLang="en-US" sz="2400" b="1" dirty="0" err="1">
                <a:solidFill>
                  <a:srgbClr val="FF0000"/>
                </a:solidFill>
              </a:rPr>
              <a:t>tfoot</a:t>
            </a:r>
            <a:r>
              <a:rPr lang="en-US" altLang="en-US" sz="2400" b="1" dirty="0"/>
              <a:t>&gt;  &lt;/</a:t>
            </a:r>
            <a:r>
              <a:rPr lang="en-US" altLang="en-US" sz="2400" b="1" dirty="0" err="1">
                <a:solidFill>
                  <a:srgbClr val="FF0000"/>
                </a:solidFill>
              </a:rPr>
              <a:t>tfoot</a:t>
            </a:r>
            <a:r>
              <a:rPr lang="en-US" altLang="en-US" sz="2400" b="1" dirty="0"/>
              <a:t>&gt;</a:t>
            </a:r>
          </a:p>
          <a:p>
            <a:pPr marL="669925" lvl="1" indent="-325438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rgbClr val="FF0000"/>
                </a:solidFill>
              </a:rPr>
              <a:t>Body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altLang="en-US" sz="2400" dirty="0"/>
              <a:t>Contains main content of the table</a:t>
            </a:r>
          </a:p>
          <a:p>
            <a:pPr marL="669925" lvl="1" indent="-325438">
              <a:lnSpc>
                <a:spcPct val="80000"/>
              </a:lnSpc>
            </a:pPr>
            <a:r>
              <a:rPr lang="en-US" altLang="en-US" sz="2400" b="1" dirty="0"/>
              <a:t>&lt;</a:t>
            </a:r>
            <a:r>
              <a:rPr lang="en-US" altLang="en-US" sz="2400" b="1" dirty="0" err="1">
                <a:solidFill>
                  <a:srgbClr val="FF0000"/>
                </a:solidFill>
              </a:rPr>
              <a:t>tbody</a:t>
            </a:r>
            <a:r>
              <a:rPr lang="en-US" altLang="en-US" sz="2400" b="1" dirty="0"/>
              <a:t>&gt;  &lt;/</a:t>
            </a:r>
            <a:r>
              <a:rPr lang="en-US" altLang="en-US" sz="2400" b="1" dirty="0" err="1">
                <a:solidFill>
                  <a:srgbClr val="FF0000"/>
                </a:solidFill>
              </a:rPr>
              <a:t>tbody</a:t>
            </a:r>
            <a:r>
              <a:rPr lang="en-US" altLang="en-US" sz="2400" b="1" dirty="0"/>
              <a:t>&gt;</a:t>
            </a:r>
          </a:p>
          <a:p>
            <a:pPr marL="669925" lvl="1" indent="-325438">
              <a:lnSpc>
                <a:spcPct val="80000"/>
              </a:lnSpc>
            </a:pPr>
            <a:endParaRPr lang="en-US" altLang="en-US" sz="2400" b="1" dirty="0"/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bg2"/>
                </a:solidFill>
              </a:rPr>
              <a:t>Headers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bg2"/>
                </a:solidFill>
              </a:rPr>
              <a:t>footers</a:t>
            </a:r>
            <a:r>
              <a:rPr lang="en-US" altLang="en-US" dirty="0"/>
              <a:t> </a:t>
            </a:r>
            <a:r>
              <a:rPr lang="en-US" altLang="en-US" b="1" dirty="0"/>
              <a:t>are not supported in all browsers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dirty="0"/>
          </a:p>
          <a:p>
            <a:pPr>
              <a:lnSpc>
                <a:spcPct val="80000"/>
              </a:lnSpc>
            </a:pPr>
            <a:endParaRPr lang="en-US" altLang="en-US" sz="11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5070475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satMod val="130000"/>
                  </a:schemeClr>
                </a:solidFill>
              </a:rPr>
              <a:t>8.7 Table Row Groups p.398-400</a:t>
            </a:r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0" y="7938"/>
            <a:ext cx="4343400" cy="54784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&lt;table&gt; &lt;caption&gt;Time Sheet&lt;/caption&gt;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&lt;</a:t>
            </a:r>
            <a:r>
              <a:rPr lang="en-US" altLang="en-US" sz="1400" b="0" dirty="0" err="1">
                <a:solidFill>
                  <a:schemeClr val="bg2"/>
                </a:solidFill>
                <a:latin typeface="Courier New" panose="02070309020205020404" pitchFamily="49" charset="0"/>
              </a:rPr>
              <a:t>thead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&gt;</a:t>
            </a:r>
            <a:endParaRPr lang="en-US" altLang="en-US" sz="11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&lt;tr&gt;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  &lt;</a:t>
            </a:r>
            <a:r>
              <a:rPr lang="en-US" altLang="en-US" sz="1400" b="0" dirty="0" err="1">
                <a:latin typeface="Courier New" panose="02070309020205020404" pitchFamily="49" charset="0"/>
              </a:rPr>
              <a:t>th</a:t>
            </a:r>
            <a:r>
              <a:rPr lang="en-US" altLang="en-US" sz="1400" b="0" dirty="0">
                <a:latin typeface="Courier New" panose="02070309020205020404" pitchFamily="49" charset="0"/>
              </a:rPr>
              <a:t> id="day"&gt;Day&lt;/</a:t>
            </a:r>
            <a:r>
              <a:rPr lang="en-US" altLang="en-US" sz="1400" b="0" dirty="0" err="1">
                <a:latin typeface="Courier New" panose="02070309020205020404" pitchFamily="49" charset="0"/>
              </a:rPr>
              <a:t>th</a:t>
            </a:r>
            <a:r>
              <a:rPr lang="en-US" altLang="en-US" sz="1400" b="0" dirty="0"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  &lt;</a:t>
            </a:r>
            <a:r>
              <a:rPr lang="en-US" altLang="en-US" sz="1400" b="0" dirty="0" err="1">
                <a:latin typeface="Courier New" panose="02070309020205020404" pitchFamily="49" charset="0"/>
              </a:rPr>
              <a:t>th</a:t>
            </a:r>
            <a:r>
              <a:rPr lang="en-US" altLang="en-US" sz="1400" b="0" dirty="0">
                <a:latin typeface="Courier New" panose="02070309020205020404" pitchFamily="49" charset="0"/>
              </a:rPr>
              <a:t> id="hours"&gt;Hours&lt;/</a:t>
            </a:r>
            <a:r>
              <a:rPr lang="en-US" altLang="en-US" sz="1400" b="0" dirty="0" err="1">
                <a:latin typeface="Courier New" panose="02070309020205020404" pitchFamily="49" charset="0"/>
              </a:rPr>
              <a:t>th</a:t>
            </a:r>
            <a:r>
              <a:rPr lang="en-US" altLang="en-US" sz="1400" b="0" dirty="0"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&lt;/</a:t>
            </a:r>
            <a:r>
              <a:rPr lang="en-US" altLang="en-US" sz="1400" b="0" dirty="0" err="1">
                <a:solidFill>
                  <a:schemeClr val="bg2"/>
                </a:solidFill>
                <a:latin typeface="Courier New" panose="02070309020205020404" pitchFamily="49" charset="0"/>
              </a:rPr>
              <a:t>thead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  &lt;</a:t>
            </a:r>
            <a:r>
              <a:rPr lang="en-US" altLang="en-US" sz="1400" b="0" dirty="0" err="1">
                <a:solidFill>
                  <a:schemeClr val="bg2"/>
                </a:solidFill>
                <a:latin typeface="Courier New" panose="02070309020205020404" pitchFamily="49" charset="0"/>
              </a:rPr>
              <a:t>tbody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&lt;tr&gt;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  &lt;td          headers="day"&gt;Monday&lt;/td&gt;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  &lt;td headers="hours"&gt;4&lt;/td&gt;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&lt;tr&gt;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  &lt;td headers="day"&gt;Friday&lt;/td&gt;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  &lt;td headers="hours"&gt;3&lt;/td&gt;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&lt;/</a:t>
            </a:r>
            <a:r>
              <a:rPr lang="en-US" altLang="en-US" sz="1400" b="0" dirty="0" err="1">
                <a:solidFill>
                  <a:schemeClr val="bg2"/>
                </a:solidFill>
                <a:latin typeface="Courier New" panose="02070309020205020404" pitchFamily="49" charset="0"/>
              </a:rPr>
              <a:t>tbody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  &lt;</a:t>
            </a:r>
            <a:r>
              <a:rPr lang="en-US" altLang="en-US" sz="1400" b="0" dirty="0" err="1">
                <a:solidFill>
                  <a:schemeClr val="bg2"/>
                </a:solidFill>
                <a:latin typeface="Courier New" panose="02070309020205020404" pitchFamily="49" charset="0"/>
              </a:rPr>
              <a:t>tfoot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&lt;tr&gt;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  &lt;td headers="day"&gt;Total&lt;/td&gt;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  &lt;td headers="hours"&gt;18&lt;/td&gt;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 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latin typeface="Courier New" panose="02070309020205020404" pitchFamily="49" charset="0"/>
              </a:rPr>
              <a:t>  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&lt;/</a:t>
            </a:r>
            <a:r>
              <a:rPr lang="en-US" altLang="en-US" sz="1400" b="0" dirty="0" err="1">
                <a:solidFill>
                  <a:schemeClr val="bg2"/>
                </a:solidFill>
                <a:latin typeface="Courier New" panose="02070309020205020404" pitchFamily="49" charset="0"/>
              </a:rPr>
              <a:t>tfoot</a:t>
            </a:r>
            <a:r>
              <a:rPr lang="en-US" altLang="en-US" sz="1400" b="0" dirty="0">
                <a:solidFill>
                  <a:schemeClr val="bg2"/>
                </a:solidFill>
                <a:latin typeface="Courier New" panose="02070309020205020404" pitchFamily="49" charset="0"/>
              </a:rPr>
              <a:t>&gt; </a:t>
            </a:r>
            <a:r>
              <a:rPr lang="en-US" altLang="en-US" sz="1400" b="0" dirty="0">
                <a:latin typeface="Courier New" panose="02070309020205020404" pitchFamily="49" charset="0"/>
              </a:rPr>
              <a:t>&lt;/table&gt;</a:t>
            </a:r>
          </a:p>
        </p:txBody>
      </p:sp>
      <p:sp>
        <p:nvSpPr>
          <p:cNvPr id="79876" name="Content Placeholder 2"/>
          <p:cNvSpPr>
            <a:spLocks noGrp="1"/>
          </p:cNvSpPr>
          <p:nvPr>
            <p:ph idx="1"/>
          </p:nvPr>
        </p:nvSpPr>
        <p:spPr>
          <a:xfrm>
            <a:off x="3962400" y="685800"/>
            <a:ext cx="2286000" cy="1447800"/>
          </a:xfrm>
        </p:spPr>
        <p:txBody>
          <a:bodyPr/>
          <a:lstStyle/>
          <a:p>
            <a:pPr eaLnBrk="1" hangingPunct="1"/>
            <a:r>
              <a:rPr lang="en-US" altLang="en-US" sz="1200" b="1">
                <a:solidFill>
                  <a:schemeClr val="bg2"/>
                </a:solidFill>
                <a:cs typeface="Times New Roman" panose="02020603050405020304" pitchFamily="18" charset="0"/>
              </a:rPr>
              <a:t>&lt;thead&gt;</a:t>
            </a:r>
            <a:br>
              <a:rPr lang="en-US" altLang="en-US" sz="1200"/>
            </a:br>
            <a:r>
              <a:rPr lang="en-US" altLang="en-US" sz="1200"/>
              <a:t>table head rows</a:t>
            </a:r>
          </a:p>
          <a:p>
            <a:pPr eaLnBrk="1" hangingPunct="1"/>
            <a:r>
              <a:rPr lang="en-US" altLang="en-US" sz="1200" b="1">
                <a:solidFill>
                  <a:schemeClr val="bg2"/>
                </a:solidFill>
                <a:cs typeface="Times New Roman" panose="02020603050405020304" pitchFamily="18" charset="0"/>
              </a:rPr>
              <a:t>&lt;tbody &gt;</a:t>
            </a:r>
            <a:br>
              <a:rPr lang="en-US" altLang="en-US" sz="1200"/>
            </a:br>
            <a:r>
              <a:rPr lang="en-US" altLang="en-US" sz="1200"/>
              <a:t>table body rows</a:t>
            </a:r>
          </a:p>
          <a:p>
            <a:pPr eaLnBrk="1" hangingPunct="1"/>
            <a:r>
              <a:rPr lang="en-US" altLang="en-US" sz="1200" b="1">
                <a:solidFill>
                  <a:schemeClr val="bg2"/>
                </a:solidFill>
                <a:cs typeface="Times New Roman" panose="02020603050405020304" pitchFamily="18" charset="0"/>
              </a:rPr>
              <a:t>&lt;tfoot&gt; </a:t>
            </a:r>
            <a:br>
              <a:rPr lang="en-US" altLang="en-US" sz="1200"/>
            </a:br>
            <a:r>
              <a:rPr lang="en-US" altLang="en-US" sz="1200"/>
              <a:t>table footer rows</a:t>
            </a:r>
          </a:p>
          <a:p>
            <a:pPr eaLnBrk="1" hangingPunct="1"/>
            <a:endParaRPr lang="en-US" altLang="en-US" sz="1200"/>
          </a:p>
          <a:p>
            <a:pPr eaLnBrk="1" hangingPunct="1"/>
            <a:endParaRPr lang="en-US" altLang="en-US" sz="1200"/>
          </a:p>
        </p:txBody>
      </p:sp>
      <p:pic>
        <p:nvPicPr>
          <p:cNvPr id="5" name="Picture 2" descr="Figur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029200"/>
            <a:ext cx="28194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7987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791200" y="6416675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4A64840-B318-496B-BEAF-3BA5ABA8181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  <p:pic>
        <p:nvPicPr>
          <p:cNvPr id="798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0238"/>
            <a:ext cx="44958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2675" y="3632200"/>
              <a:ext cx="2992438" cy="1447800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2236" y="3618161"/>
                <a:ext cx="3018716" cy="147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1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5225" y="3835400"/>
              <a:ext cx="1428750" cy="1028700"/>
            </p14:xfrm>
          </p:contentPart>
        </mc:Choice>
        <mc:Fallback xmlns="">
          <p:pic>
            <p:nvPicPr>
              <p:cNvPr id="921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9105" y="3824962"/>
                <a:ext cx="1448189" cy="1047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511967" y="3749999"/>
              <a:ext cx="1436040" cy="3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2887" y="3711454"/>
                <a:ext cx="1474200" cy="113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5546167" y="4691759"/>
              <a:ext cx="1470240" cy="8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27087" y="4653599"/>
                <a:ext cx="15084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6195607" y="4930079"/>
              <a:ext cx="317160" cy="1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76505" y="4891171"/>
                <a:ext cx="355363" cy="96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7358047" y="4356239"/>
              <a:ext cx="342000" cy="18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38967" y="4317300"/>
                <a:ext cx="380160" cy="958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C22D681-5B63-424E-9981-56F269165DC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81923" name="Shape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C0B7DE-19E9-4121-8358-38A72B5C09E5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81924" name="Shape 6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pic>
        <p:nvPicPr>
          <p:cNvPr id="81925" name="Shape 39936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69988"/>
            <a:ext cx="6781800" cy="4981575"/>
          </a:xfrm>
        </p:spPr>
      </p:pic>
      <p:sp>
        <p:nvSpPr>
          <p:cNvPr id="81926" name="Shape 39936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/>
              <a:t>Effects of Headers and Footers</a:t>
            </a:r>
          </a:p>
        </p:txBody>
      </p:sp>
      <p:sp>
        <p:nvSpPr>
          <p:cNvPr id="399364" name="Line Callout 1 (No Border) 399363"/>
          <p:cNvSpPr>
            <a:spLocks/>
          </p:cNvSpPr>
          <p:nvPr/>
        </p:nvSpPr>
        <p:spPr bwMode="auto">
          <a:xfrm>
            <a:off x="6248400" y="3276600"/>
            <a:ext cx="4191000" cy="1600200"/>
          </a:xfrm>
          <a:prstGeom prst="callout1">
            <a:avLst>
              <a:gd name="adj1" fmla="val 6481"/>
              <a:gd name="adj2" fmla="val -42"/>
              <a:gd name="adj3" fmla="val -37301"/>
              <a:gd name="adj4" fmla="val -9282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&lt;</a:t>
            </a:r>
            <a:r>
              <a:rPr lang="en-US" altLang="en-US" sz="1600" b="0" dirty="0" err="1">
                <a:solidFill>
                  <a:srgbClr val="FF0000"/>
                </a:solidFill>
                <a:latin typeface="Arial" panose="020B0604020202020204" pitchFamily="34" charset="0"/>
              </a:rPr>
              <a:t>thead</a:t>
            </a: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   &lt;tr&gt;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      &lt;</a:t>
            </a:r>
            <a:r>
              <a:rPr lang="en-US" altLang="en-US" sz="1600" b="0" dirty="0" err="1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</a:t>
            </a: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colspan</a:t>
            </a:r>
            <a:r>
              <a:rPr lang="en-US" altLang="en-US" sz="16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="3</a:t>
            </a: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"&gt;Title of the Table&lt;/</a:t>
            </a:r>
            <a:r>
              <a:rPr lang="en-US" altLang="en-US" sz="1600" b="0" dirty="0" err="1">
                <a:solidFill>
                  <a:schemeClr val="tx2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  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&lt;/</a:t>
            </a:r>
            <a:r>
              <a:rPr lang="en-US" altLang="en-US" sz="1600" b="0" dirty="0" err="1">
                <a:solidFill>
                  <a:srgbClr val="FF0000"/>
                </a:solidFill>
                <a:latin typeface="Arial" panose="020B0604020202020204" pitchFamily="34" charset="0"/>
              </a:rPr>
              <a:t>thead</a:t>
            </a:r>
            <a:r>
              <a:rPr lang="en-US" altLang="en-US" sz="16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99365" name="Line Callout 1 (No Border) 399364"/>
          <p:cNvSpPr>
            <a:spLocks/>
          </p:cNvSpPr>
          <p:nvPr/>
        </p:nvSpPr>
        <p:spPr bwMode="auto">
          <a:xfrm>
            <a:off x="0" y="3200400"/>
            <a:ext cx="2590800" cy="1600200"/>
          </a:xfrm>
          <a:prstGeom prst="callout1">
            <a:avLst>
              <a:gd name="adj1" fmla="val 51000"/>
              <a:gd name="adj2" fmla="val 31593"/>
              <a:gd name="adj3" fmla="val 144833"/>
              <a:gd name="adj4" fmla="val 107398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</a:t>
            </a:r>
            <a:r>
              <a:rPr lang="en-US" altLang="en-US" sz="1400" b="0" dirty="0" err="1">
                <a:solidFill>
                  <a:srgbClr val="FF0000"/>
                </a:solidFill>
                <a:latin typeface="Arial" panose="020B0604020202020204" pitchFamily="34" charset="0"/>
              </a:rPr>
              <a:t>tfoot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   &lt;tr&gt;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      &lt;</a:t>
            </a:r>
            <a:r>
              <a:rPr lang="en-US" altLang="en-US" sz="14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td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colspan</a:t>
            </a:r>
            <a:r>
              <a:rPr lang="en-US" altLang="en-US" sz="140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="3</a:t>
            </a:r>
            <a:r>
              <a:rPr lang="en-US" altLang="en-US" sz="1400" b="0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"&gt;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The footer appears at the bottom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      &lt;/td&gt;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  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</a:t>
            </a:r>
            <a:r>
              <a:rPr lang="en-US" altLang="en-US" sz="1400" b="0" dirty="0" err="1">
                <a:solidFill>
                  <a:srgbClr val="FF0000"/>
                </a:solidFill>
                <a:latin typeface="Arial" panose="020B0604020202020204" pitchFamily="34" charset="0"/>
              </a:rPr>
              <a:t>tfoot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  <p:bldP spid="3993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3600"/>
          </a:p>
          <a:p>
            <a:r>
              <a:rPr lang="en-US" altLang="en-US" sz="3600"/>
              <a:t>Tables are commonly used </a:t>
            </a:r>
            <a:br>
              <a:rPr lang="en-US" altLang="en-US" sz="3600"/>
            </a:br>
            <a:r>
              <a:rPr lang="en-US" altLang="en-US" sz="3600"/>
              <a:t>on Web pages in two ways:</a:t>
            </a:r>
            <a:br>
              <a:rPr lang="en-US" altLang="en-US" sz="3600"/>
            </a:br>
            <a:endParaRPr lang="en-US" altLang="en-US" sz="1000"/>
          </a:p>
          <a:p>
            <a:pPr lvl="1"/>
            <a:r>
              <a:rPr lang="en-US" altLang="en-US" sz="2800"/>
              <a:t> To </a:t>
            </a:r>
            <a:r>
              <a:rPr lang="en-US" altLang="en-US" sz="2800" b="1">
                <a:solidFill>
                  <a:srgbClr val="00CCFF"/>
                </a:solidFill>
              </a:rPr>
              <a:t>organize</a:t>
            </a:r>
            <a:r>
              <a:rPr lang="en-US" altLang="en-US" sz="2800"/>
              <a:t> information</a:t>
            </a:r>
          </a:p>
          <a:p>
            <a:pPr lvl="1"/>
            <a:r>
              <a:rPr lang="en-US" altLang="en-US" sz="2800"/>
              <a:t> To </a:t>
            </a:r>
            <a:r>
              <a:rPr lang="en-US" altLang="en-US" sz="2800" b="1">
                <a:solidFill>
                  <a:srgbClr val="00CCFF"/>
                </a:solidFill>
              </a:rPr>
              <a:t>format</a:t>
            </a:r>
            <a:r>
              <a:rPr lang="en-US" altLang="en-US" sz="2800"/>
              <a:t> the </a:t>
            </a:r>
            <a:r>
              <a:rPr lang="en-US" altLang="en-US" sz="2800" b="1">
                <a:solidFill>
                  <a:srgbClr val="FF0000"/>
                </a:solidFill>
              </a:rPr>
              <a:t>layout</a:t>
            </a:r>
            <a:r>
              <a:rPr lang="en-US" altLang="en-US" sz="2800"/>
              <a:t> of an entire Web page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789F635-76B8-4B5C-A9E9-9FB769BE1DA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4200" y="685800"/>
            <a:ext cx="1905000" cy="9144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2400"/>
              <a:t>table.html</a:t>
            </a:r>
            <a:br>
              <a:rPr lang="en-US" altLang="en-US" sz="2400"/>
            </a:br>
            <a:r>
              <a:rPr lang="en-US" altLang="en-US" sz="2400"/>
              <a:t>(1 of 3)</a:t>
            </a:r>
          </a:p>
        </p:txBody>
      </p:sp>
      <p:graphicFrame>
        <p:nvGraphicFramePr>
          <p:cNvPr id="83972" name="Object 2"/>
          <p:cNvGraphicFramePr>
            <a:graphicFrameLocks/>
          </p:cNvGraphicFramePr>
          <p:nvPr/>
        </p:nvGraphicFramePr>
        <p:xfrm>
          <a:off x="0" y="0"/>
          <a:ext cx="6919913" cy="551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9" name="Document" r:id="rId4" imgW="7082028" imgH="5730240" progId="Word.Document.8">
                  <p:embed/>
                </p:oleObj>
              </mc:Choice>
              <mc:Fallback>
                <p:oleObj name="Document" r:id="rId4" imgW="7082028" imgH="573024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919913" cy="551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3" name="Picture 4" descr="tabl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65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305A985-B0D3-4AB7-8001-FC03E1DE443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6600" y="682625"/>
            <a:ext cx="1752600" cy="84137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2400"/>
              <a:t>table.html</a:t>
            </a:r>
            <a:br>
              <a:rPr lang="en-US" altLang="en-US" sz="2400"/>
            </a:br>
            <a:r>
              <a:rPr lang="en-US" altLang="en-US" sz="2400"/>
              <a:t>(2 of 3)</a:t>
            </a:r>
          </a:p>
        </p:txBody>
      </p:sp>
      <p:graphicFrame>
        <p:nvGraphicFramePr>
          <p:cNvPr id="86020" name="Object 2"/>
          <p:cNvGraphicFramePr>
            <a:graphicFrameLocks/>
          </p:cNvGraphicFramePr>
          <p:nvPr/>
        </p:nvGraphicFramePr>
        <p:xfrm>
          <a:off x="0" y="0"/>
          <a:ext cx="6919913" cy="603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7" name="Document" r:id="rId4" imgW="7086600" imgH="6199632" progId="Word.Document.8">
                  <p:embed/>
                </p:oleObj>
              </mc:Choice>
              <mc:Fallback>
                <p:oleObj name="Document" r:id="rId4" imgW="7086600" imgH="6199632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919913" cy="603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1" name="Picture 4" descr="tabl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D39617A-F7EF-4AFF-9AA3-0126328C697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6600" y="606425"/>
            <a:ext cx="1828800" cy="76517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2400"/>
              <a:t>table.html</a:t>
            </a:r>
            <a:br>
              <a:rPr lang="en-US" altLang="en-US" sz="2400"/>
            </a:br>
            <a:r>
              <a:rPr lang="en-US" altLang="en-US" sz="2400"/>
              <a:t>(3 of 3)</a:t>
            </a:r>
          </a:p>
        </p:txBody>
      </p:sp>
      <p:graphicFrame>
        <p:nvGraphicFramePr>
          <p:cNvPr id="88068" name="Object 2"/>
          <p:cNvGraphicFramePr>
            <a:graphicFrameLocks/>
          </p:cNvGraphicFramePr>
          <p:nvPr/>
        </p:nvGraphicFramePr>
        <p:xfrm>
          <a:off x="0" y="0"/>
          <a:ext cx="6919913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5" name="Document" r:id="rId4" imgW="7098792" imgH="5248656" progId="Word.Document.8">
                  <p:embed/>
                </p:oleObj>
              </mc:Choice>
              <mc:Fallback>
                <p:oleObj name="Document" r:id="rId4" imgW="7098792" imgH="524865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919913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69" name="Picture 4" descr="tabl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388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B00B3A6-FB35-4064-BFF2-CB870427DF50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6600" y="762000"/>
            <a:ext cx="1600200" cy="10668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2400"/>
              <a:t>table2.html</a:t>
            </a:r>
            <a:br>
              <a:rPr lang="en-US" altLang="en-US" sz="2400"/>
            </a:br>
            <a:r>
              <a:rPr lang="en-US" altLang="en-US" sz="2400"/>
              <a:t>(1 of 3)</a:t>
            </a:r>
          </a:p>
        </p:txBody>
      </p:sp>
      <p:graphicFrame>
        <p:nvGraphicFramePr>
          <p:cNvPr id="90116" name="Object 2"/>
          <p:cNvGraphicFramePr>
            <a:graphicFrameLocks/>
          </p:cNvGraphicFramePr>
          <p:nvPr/>
        </p:nvGraphicFramePr>
        <p:xfrm>
          <a:off x="0" y="0"/>
          <a:ext cx="6919913" cy="558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6" name="Document" r:id="rId4" imgW="7063740" imgH="5730240" progId="Word.Document.8">
                  <p:embed/>
                </p:oleObj>
              </mc:Choice>
              <mc:Fallback>
                <p:oleObj name="Document" r:id="rId4" imgW="7063740" imgH="573024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919913" cy="558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7" name="Picture 4" descr="tabl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57200" y="584200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The 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colgroup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&gt; tag  is used </a:t>
            </a:r>
            <a:r>
              <a:rPr lang="en-US" b="0" dirty="0">
                <a:solidFill>
                  <a:srgbClr val="00B0F0"/>
                </a:solidFill>
                <a:latin typeface="+mn-lt"/>
              </a:rPr>
              <a:t>to 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group columns 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in a table for formatting.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The 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colgroup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&gt; tag is useful for applying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styles to entire columns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b="0" dirty="0">
                <a:solidFill>
                  <a:srgbClr val="00B050"/>
                </a:solidFill>
                <a:latin typeface="+mn-lt"/>
              </a:rPr>
              <a:t>instead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of repeating the styles for each cell, for each row.</a:t>
            </a:r>
          </a:p>
          <a:p>
            <a:pPr eaLnBrk="1" hangingPunct="1">
              <a:defRPr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The 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colgroup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&gt; tag can only be used </a:t>
            </a:r>
            <a:r>
              <a:rPr lang="en-US" dirty="0">
                <a:solidFill>
                  <a:srgbClr val="00CC00"/>
                </a:solidFill>
                <a:latin typeface="+mn-lt"/>
              </a:rPr>
              <a:t>inside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a table element.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9EDD7E-1DC1-44F8-99CB-5C31B7C192EE}"/>
                  </a:ext>
                </a:extLst>
              </p14:cNvPr>
              <p14:cNvContentPartPr/>
              <p14:nvPr/>
            </p14:nvContentPartPr>
            <p14:xfrm>
              <a:off x="544124" y="4368109"/>
              <a:ext cx="798840" cy="1515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9EDD7E-1DC1-44F8-99CB-5C31B7C192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5124" y="4359469"/>
                <a:ext cx="816480" cy="153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246239F-02E6-4462-B281-D3108390F59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62800" y="609600"/>
            <a:ext cx="1752600" cy="10668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2400"/>
              <a:t>table2.html</a:t>
            </a:r>
            <a:br>
              <a:rPr lang="en-US" altLang="en-US" sz="2400"/>
            </a:br>
            <a:r>
              <a:rPr lang="en-US" altLang="en-US" sz="2400"/>
              <a:t>(2 of 3)</a:t>
            </a:r>
          </a:p>
        </p:txBody>
      </p:sp>
      <p:graphicFrame>
        <p:nvGraphicFramePr>
          <p:cNvPr id="9216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093925"/>
              </p:ext>
            </p:extLst>
          </p:nvPr>
        </p:nvGraphicFramePr>
        <p:xfrm>
          <a:off x="16933" y="-4233"/>
          <a:ext cx="6858000" cy="603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5" name="Document" r:id="rId4" imgW="6993882" imgH="6184193" progId="Word.Document.8">
                  <p:embed/>
                </p:oleObj>
              </mc:Choice>
              <mc:Fallback>
                <p:oleObj name="Document" r:id="rId4" imgW="6993882" imgH="6184193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" y="-4233"/>
                        <a:ext cx="6858000" cy="603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5" name="Picture 4" descr="tabl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6324600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&lt;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span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 tag provides a way to add a hook to a </a:t>
            </a:r>
            <a:r>
              <a:rPr lang="en-US" dirty="0">
                <a:solidFill>
                  <a:srgbClr val="FF00FF"/>
                </a:solidFill>
                <a:latin typeface="+mn-lt"/>
              </a:rPr>
              <a:t>part of a text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or a part of a document.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F04EB33-CB68-41B4-9F6D-30B76B16BEAB}"/>
                  </a:ext>
                </a:extLst>
              </p14:cNvPr>
              <p14:cNvContentPartPr/>
              <p14:nvPr/>
            </p14:nvContentPartPr>
            <p14:xfrm>
              <a:off x="846673" y="2971273"/>
              <a:ext cx="8132760" cy="2799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F04EB33-CB68-41B4-9F6D-30B76B16BE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673" y="2962632"/>
                <a:ext cx="8150400" cy="2817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C5C989-248A-44A5-A8F0-B7D47A495DCB}"/>
                  </a:ext>
                </a:extLst>
              </p14:cNvPr>
              <p14:cNvContentPartPr/>
              <p14:nvPr/>
            </p14:nvContentPartPr>
            <p14:xfrm>
              <a:off x="855884" y="37669"/>
              <a:ext cx="1023120" cy="1105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C5C989-248A-44A5-A8F0-B7D47A495D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7241" y="28669"/>
                <a:ext cx="1040766" cy="11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166" name="Ink 92165">
                <a:extLst>
                  <a:ext uri="{FF2B5EF4-FFF2-40B4-BE49-F238E27FC236}">
                    <a16:creationId xmlns:a16="http://schemas.microsoft.com/office/drawing/2014/main" id="{B2E3B93F-6CDC-43A2-A744-1B52347C5B43}"/>
                  </a:ext>
                </a:extLst>
              </p14:cNvPr>
              <p14:cNvContentPartPr/>
              <p14:nvPr/>
            </p14:nvContentPartPr>
            <p14:xfrm>
              <a:off x="-141676" y="1217029"/>
              <a:ext cx="5906520" cy="4839120"/>
            </p14:xfrm>
          </p:contentPart>
        </mc:Choice>
        <mc:Fallback xmlns="">
          <p:pic>
            <p:nvPicPr>
              <p:cNvPr id="92166" name="Ink 92165">
                <a:extLst>
                  <a:ext uri="{FF2B5EF4-FFF2-40B4-BE49-F238E27FC236}">
                    <a16:creationId xmlns:a16="http://schemas.microsoft.com/office/drawing/2014/main" id="{B2E3B93F-6CDC-43A2-A744-1B52347C5B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50316" y="1208029"/>
                <a:ext cx="5924160" cy="485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A7C40EB-588A-4C4A-ACB4-B4136FD165D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6600" y="838200"/>
            <a:ext cx="1981200" cy="10668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6600"/>
                    </a:gs>
                    <a:gs pos="50000">
                      <a:srgbClr val="FFFF00"/>
                    </a:gs>
                    <a:gs pos="100000">
                      <a:srgbClr val="FF66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2400"/>
              <a:t>table2.html</a:t>
            </a:r>
            <a:br>
              <a:rPr lang="en-US" altLang="en-US" sz="2400"/>
            </a:br>
            <a:r>
              <a:rPr lang="en-US" altLang="en-US" sz="2400"/>
              <a:t>(3 of 3)</a:t>
            </a:r>
          </a:p>
        </p:txBody>
      </p:sp>
      <p:graphicFrame>
        <p:nvGraphicFramePr>
          <p:cNvPr id="94212" name="Object 2"/>
          <p:cNvGraphicFramePr>
            <a:graphicFrameLocks/>
          </p:cNvGraphicFramePr>
          <p:nvPr/>
        </p:nvGraphicFramePr>
        <p:xfrm>
          <a:off x="0" y="0"/>
          <a:ext cx="5818188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1" name="Document" r:id="rId4" imgW="7014735" imgH="6204731" progId="Word.Document.8">
                  <p:embed/>
                </p:oleObj>
              </mc:Choice>
              <mc:Fallback>
                <p:oleObj name="Document" r:id="rId4" imgW="7014735" imgH="6204731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818188" cy="512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1674" name="Group 58"/>
          <p:cNvGraphicFramePr>
            <a:graphicFrameLocks noGrp="1"/>
          </p:cNvGraphicFramePr>
          <p:nvPr/>
        </p:nvGraphicFramePr>
        <p:xfrm>
          <a:off x="76200" y="4953000"/>
          <a:ext cx="5791200" cy="1736736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r"/>
                          <a:tab pos="292100" algn="l"/>
                        </a:tabLst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73  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           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&lt;/tr&gt;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r"/>
                          <a:tab pos="292100" algn="l"/>
                        </a:tabLst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74  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r"/>
                          <a:tab pos="292100" algn="l"/>
                        </a:tabLst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75  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&lt;/</a:t>
                      </a: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tbody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r"/>
                          <a:tab pos="292100" algn="l"/>
                        </a:tabLst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76  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r"/>
                          <a:tab pos="292100" algn="l"/>
                        </a:tabLst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77   </a:t>
                      </a: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      </a:t>
                      </a: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&lt;/table&gt;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r"/>
                          <a:tab pos="292100" algn="l"/>
                        </a:tabLst>
                      </a:pPr>
                      <a:r>
                        <a:rPr kumimoji="0" lang="en-US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78  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r"/>
                          <a:tab pos="292100" algn="l"/>
                        </a:tabLst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79  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   &lt;/body&gt;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r"/>
                          <a:tab pos="292100" algn="l"/>
                        </a:tabLst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  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ucida Console" pitchFamily="49" charset="0"/>
                          <a:ea typeface="Times New Roman" pitchFamily="18" charset="0"/>
                          <a:cs typeface="Arial" pitchFamily="34" charset="0"/>
                        </a:rPr>
                        <a:t>&lt;/html&gt;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4233" name="Picture 59" descr="tabl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342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8E3974B-6D84-41ED-A57F-7E20FB7EB684}"/>
                  </a:ext>
                </a:extLst>
              </p14:cNvPr>
              <p14:cNvContentPartPr/>
              <p14:nvPr/>
            </p14:nvContentPartPr>
            <p14:xfrm>
              <a:off x="452324" y="-29291"/>
              <a:ext cx="8539560" cy="6267207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8E3974B-6D84-41ED-A57F-7E20FB7EB6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684" y="-38291"/>
                <a:ext cx="8557201" cy="62848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7F20317-FFF6-47F2-BA77-A64970D750B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a Table to </a:t>
            </a:r>
            <a:r>
              <a:rPr lang="en-US" altLang="en-US">
                <a:solidFill>
                  <a:schemeClr val="tx1"/>
                </a:solidFill>
              </a:rPr>
              <a:t>Format</a:t>
            </a:r>
            <a:r>
              <a:rPr lang="en-US" altLang="en-US"/>
              <a:t> a Web Page</a:t>
            </a: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0" y="1066800"/>
            <a:ext cx="4572000" cy="4419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3619500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96262" name="Picture 5" descr="figure3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66800"/>
            <a:ext cx="4381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5720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&lt;table border="0"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width</a:t>
            </a:r>
            <a:r>
              <a:rPr lang="en-US" altLang="en-US" sz="1800" b="1" dirty="0">
                <a:cs typeface="Times New Roman" panose="02020603050405020304" pitchFamily="18" charset="0"/>
              </a:rPr>
              <a:t>="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80</a:t>
            </a:r>
            <a:r>
              <a:rPr lang="en-US" altLang="en-US" sz="1800" b="1" dirty="0">
                <a:cs typeface="Times New Roman" panose="02020603050405020304" pitchFamily="18" charset="0"/>
              </a:rPr>
              <a:t>%"&gt;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   &lt;td </a:t>
            </a:r>
            <a:r>
              <a:rPr lang="en-US" altLang="en-US" sz="1800" b="1" dirty="0" err="1">
                <a:solidFill>
                  <a:schemeClr val="bg2"/>
                </a:solidFill>
                <a:cs typeface="Times New Roman" panose="02020603050405020304" pitchFamily="18" charset="0"/>
              </a:rPr>
              <a:t>colspan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="3"</a:t>
            </a:r>
            <a:r>
              <a:rPr lang="en-US" altLang="en-US" sz="1800" b="1" dirty="0">
                <a:cs typeface="Times New Roman" panose="02020603050405020304" pitchFamily="18" charset="0"/>
              </a:rPr>
              <a:t>&gt;&lt;h2&gt;This is the banner area&lt;/h2&gt;&lt;/td&gt;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  &lt;td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width</a:t>
            </a:r>
            <a:r>
              <a:rPr lang="en-US" altLang="en-US" sz="1800" b="1" dirty="0">
                <a:cs typeface="Times New Roman" panose="02020603050405020304" pitchFamily="18" charset="0"/>
              </a:rPr>
              <a:t>=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"20%"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2"/>
                </a:solidFill>
                <a:cs typeface="Times New Roman" panose="02020603050405020304" pitchFamily="18" charset="0"/>
              </a:rPr>
              <a:t>valign</a:t>
            </a:r>
            <a:r>
              <a:rPr lang="en-US" altLang="en-US" sz="1800" b="1" dirty="0">
                <a:cs typeface="Times New Roman" panose="02020603050405020304" pitchFamily="18" charset="0"/>
              </a:rPr>
              <a:t>="top"&gt;Place Navigation here&lt;/td&gt;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  &lt;td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width</a:t>
            </a:r>
            <a:r>
              <a:rPr lang="en-US" altLang="en-US" sz="1800" b="1" dirty="0">
                <a:cs typeface="Times New Roman" panose="02020603050405020304" pitchFamily="18" charset="0"/>
              </a:rPr>
              <a:t>="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10</a:t>
            </a:r>
            <a:r>
              <a:rPr lang="en-US" altLang="en-US" sz="1800" b="1" dirty="0">
                <a:cs typeface="Times New Roman" panose="02020603050405020304" pitchFamily="18" charset="0"/>
              </a:rPr>
              <a:t>"&gt;</a:t>
            </a:r>
            <a:r>
              <a:rPr lang="en-US" altLang="en-US" sz="1800" b="1" dirty="0">
                <a:solidFill>
                  <a:srgbClr val="FF00FF"/>
                </a:solidFill>
                <a:cs typeface="Times New Roman" panose="02020603050405020304" pitchFamily="18" charset="0"/>
              </a:rPr>
              <a:t>&amp;</a:t>
            </a:r>
            <a:r>
              <a:rPr lang="en-US" altLang="en-US" sz="1800" b="1" dirty="0" err="1">
                <a:solidFill>
                  <a:srgbClr val="FF00FF"/>
                </a:solidFill>
                <a:cs typeface="Times New Roman" panose="02020603050405020304" pitchFamily="18" charset="0"/>
              </a:rPr>
              <a:t>nbsp</a:t>
            </a:r>
            <a:r>
              <a:rPr lang="en-US" altLang="en-US" sz="1800" b="1" dirty="0">
                <a:solidFill>
                  <a:srgbClr val="FF00FF"/>
                </a:solidFill>
                <a:cs typeface="Times New Roman" panose="02020603050405020304" pitchFamily="18" charset="0"/>
              </a:rPr>
              <a:t>;&lt;/</a:t>
            </a:r>
            <a:r>
              <a:rPr lang="en-US" altLang="en-US" sz="1800" b="1" dirty="0">
                <a:cs typeface="Times New Roman" panose="02020603050405020304" pitchFamily="18" charset="0"/>
              </a:rPr>
              <a:t>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  &lt;td&gt;Page content goes here&lt;/td&gt;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&lt;/table&gt;</a:t>
            </a:r>
            <a:r>
              <a:rPr lang="en-US" altLang="en-US" sz="1800" b="1" dirty="0"/>
              <a:t> </a:t>
            </a: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914400" y="5410200"/>
            <a:ext cx="54213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Access Table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: The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screen readers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“read” the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table row by row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So the order is: </a:t>
            </a:r>
          </a:p>
          <a:p>
            <a:pPr lvl="1" eaLnBrk="1" hangingPunct="1">
              <a:defRPr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banner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navigation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spacer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, and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content</a:t>
            </a:r>
          </a:p>
          <a:p>
            <a:pPr lvl="1" eaLnBrk="1" hangingPunct="1">
              <a:defRPr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e.g. </a:t>
            </a:r>
            <a:r>
              <a:rPr lang="en-US" sz="1400" dirty="0">
                <a:solidFill>
                  <a:schemeClr val="tx1"/>
                </a:solidFill>
                <a:latin typeface="+mn-lt"/>
                <a:hlinkClick r:id="rId4"/>
              </a:rPr>
              <a:t>http://orangecounty.craigslist.org/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" y="504825"/>
            <a:ext cx="8229600" cy="4857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en-US" sz="2800" kern="0" dirty="0">
                <a:solidFill>
                  <a:srgbClr val="339933"/>
                </a:solidFill>
                <a:latin typeface="+mj-lt"/>
                <a:ea typeface="+mj-ea"/>
                <a:cs typeface="+mj-cs"/>
              </a:rPr>
            </a:br>
            <a:r>
              <a:rPr lang="en-US" sz="2800" kern="0" dirty="0">
                <a:solidFill>
                  <a:srgbClr val="339933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2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Vertical Navigation</a:t>
            </a:r>
            <a:br>
              <a:rPr lang="en-US" sz="2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0" dirty="0">
              <a:solidFill>
                <a:srgbClr val="339933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48800" y="4032360"/>
              <a:ext cx="2078280" cy="37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440" y="4023000"/>
                <a:ext cx="2097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C58D10-46BB-4F29-B028-E12D68DEA96B}"/>
                  </a:ext>
                </a:extLst>
              </p14:cNvPr>
              <p14:cNvContentPartPr/>
              <p14:nvPr/>
            </p14:nvContentPartPr>
            <p14:xfrm>
              <a:off x="12044" y="1436433"/>
              <a:ext cx="6905160" cy="3414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C58D10-46BB-4F29-B028-E12D68DEA9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04" y="1427793"/>
                <a:ext cx="6922801" cy="343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45D3BF6-43CB-44E3-8FC6-4F7825FEE3E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a Table to </a:t>
            </a:r>
            <a:r>
              <a:rPr lang="en-US" altLang="en-US">
                <a:solidFill>
                  <a:schemeClr val="tx1"/>
                </a:solidFill>
              </a:rPr>
              <a:t>Format</a:t>
            </a:r>
            <a:r>
              <a:rPr lang="en-US" altLang="en-US"/>
              <a:t> a Web Page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619500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830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5720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&lt;table border="0"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width</a:t>
            </a:r>
            <a:r>
              <a:rPr lang="en-US" altLang="en-US" sz="1800" b="1" dirty="0">
                <a:cs typeface="Times New Roman" panose="02020603050405020304" pitchFamily="18" charset="0"/>
              </a:rPr>
              <a:t>="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80</a:t>
            </a:r>
            <a:r>
              <a:rPr lang="en-US" altLang="en-US" sz="1800" b="1" dirty="0">
                <a:cs typeface="Times New Roman" panose="02020603050405020304" pitchFamily="18" charset="0"/>
              </a:rPr>
              <a:t>%"&gt;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   &lt;td </a:t>
            </a:r>
            <a:r>
              <a:rPr lang="en-US" altLang="en-US" sz="1800" b="1" dirty="0" err="1">
                <a:solidFill>
                  <a:schemeClr val="bg2"/>
                </a:solidFill>
                <a:cs typeface="Times New Roman" panose="02020603050405020304" pitchFamily="18" charset="0"/>
              </a:rPr>
              <a:t>colspan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="3"</a:t>
            </a:r>
            <a:r>
              <a:rPr lang="en-US" altLang="en-US" sz="1800" b="1" dirty="0">
                <a:cs typeface="Times New Roman" panose="02020603050405020304" pitchFamily="18" charset="0"/>
              </a:rPr>
              <a:t>&gt;&lt;h2&gt;Logo Banner Area&lt;/h2&gt;&lt;/td&gt;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&lt;tr&gt;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   &lt;td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width</a:t>
            </a:r>
            <a:r>
              <a:rPr lang="en-US" altLang="en-US" sz="1800" b="1" dirty="0">
                <a:cs typeface="Times New Roman" panose="02020603050405020304" pitchFamily="18" charset="0"/>
              </a:rPr>
              <a:t>=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"20%"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2"/>
                </a:solidFill>
                <a:cs typeface="Times New Roman" panose="02020603050405020304" pitchFamily="18" charset="0"/>
              </a:rPr>
              <a:t>valign</a:t>
            </a:r>
            <a:r>
              <a:rPr lang="en-US" altLang="en-US" sz="1800" b="1" dirty="0">
                <a:cs typeface="Times New Roman" panose="02020603050405020304" pitchFamily="18" charset="0"/>
              </a:rPr>
              <a:t>="top"&gt;</a:t>
            </a:r>
            <a:r>
              <a:rPr lang="en-US" altLang="en-US" sz="1600" b="1" dirty="0">
                <a:cs typeface="Times New Roman" panose="02020603050405020304" pitchFamily="18" charset="0"/>
              </a:rPr>
              <a:t>Navigation Place here</a:t>
            </a:r>
            <a:r>
              <a:rPr lang="en-US" altLang="en-US" sz="1800" b="1" dirty="0">
                <a:cs typeface="Times New Roman" panose="02020603050405020304" pitchFamily="18" charset="0"/>
              </a:rPr>
              <a:t>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  &lt;td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width</a:t>
            </a:r>
            <a:r>
              <a:rPr lang="en-US" altLang="en-US" sz="1800" b="1" dirty="0">
                <a:cs typeface="Times New Roman" panose="02020603050405020304" pitchFamily="18" charset="0"/>
              </a:rPr>
              <a:t>="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10</a:t>
            </a:r>
            <a:r>
              <a:rPr lang="en-US" altLang="en-US" sz="1800" b="1" dirty="0">
                <a:cs typeface="Times New Roman" panose="02020603050405020304" pitchFamily="18" charset="0"/>
              </a:rPr>
              <a:t>"&gt;&amp;</a:t>
            </a:r>
            <a:r>
              <a:rPr lang="en-US" altLang="en-US" sz="1800" b="1" dirty="0" err="1">
                <a:cs typeface="Times New Roman" panose="02020603050405020304" pitchFamily="18" charset="0"/>
              </a:rPr>
              <a:t>nbsp</a:t>
            </a:r>
            <a:r>
              <a:rPr lang="en-US" altLang="en-US" sz="1800" b="1" dirty="0">
                <a:cs typeface="Times New Roman" panose="02020603050405020304" pitchFamily="18" charset="0"/>
              </a:rPr>
              <a:t>;&lt;/td&gt;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  &lt;td&gt;Page content goes here&lt;/td&gt;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&lt;/tr&gt;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&lt;/table&gt;</a:t>
            </a:r>
            <a:r>
              <a:rPr lang="en-US" altLang="en-US" sz="1800" b="1" dirty="0"/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" y="504825"/>
            <a:ext cx="8229600" cy="4857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en-US" sz="2800" kern="0" dirty="0">
                <a:solidFill>
                  <a:srgbClr val="339933"/>
                </a:solidFill>
                <a:latin typeface="+mj-lt"/>
                <a:ea typeface="+mj-ea"/>
                <a:cs typeface="+mj-cs"/>
              </a:rPr>
            </a:br>
            <a:r>
              <a:rPr lang="en-US" sz="2800" kern="0" dirty="0">
                <a:solidFill>
                  <a:srgbClr val="339933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2800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Vertical</a:t>
            </a:r>
            <a:r>
              <a:rPr lang="en-US" sz="2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Navigation</a:t>
            </a:r>
            <a:br>
              <a:rPr lang="en-US" sz="2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0" dirty="0">
              <a:solidFill>
                <a:srgbClr val="33993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83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705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15000" y="5334000"/>
            <a:ext cx="2442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tablel1a.html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shows rows and cells</a:t>
            </a:r>
            <a:endParaRPr lang="en-US" dirty="0">
              <a:latin typeface="+mn-lt"/>
            </a:endParaRPr>
          </a:p>
        </p:txBody>
      </p:sp>
      <p:sp>
        <p:nvSpPr>
          <p:cNvPr id="99337" name="Rectangle 11"/>
          <p:cNvSpPr>
            <a:spLocks noChangeArrowheads="1"/>
          </p:cNvSpPr>
          <p:nvPr/>
        </p:nvSpPr>
        <p:spPr bwMode="auto">
          <a:xfrm>
            <a:off x="1905000" y="5355298"/>
            <a:ext cx="36576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&lt;p&gt;&lt;a 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href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="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  <a:hlinkClick r:id="rId4"/>
              </a:rPr>
              <a:t>#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"&gt;Navigation&lt;/a&gt;&lt;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br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/&gt;</a:t>
            </a:r>
            <a:endParaRPr lang="en-US" altLang="en-US" sz="90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       &lt;a 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href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="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  <a:hlinkClick r:id="rId4"/>
              </a:rPr>
              <a:t>#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"&gt;Navigation&lt;/a&gt;&lt;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br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/&gt;</a:t>
            </a:r>
            <a:endParaRPr lang="en-US" altLang="en-US" sz="90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       &lt;a 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href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="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  <a:hlinkClick r:id="rId4"/>
              </a:rPr>
              <a:t>#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"&gt;Navigation&lt;/a&gt;&lt;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br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/&gt;</a:t>
            </a:r>
            <a:endParaRPr lang="en-US" altLang="en-US" sz="90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        &lt;a 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href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="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  <a:hlinkClick r:id="rId4"/>
              </a:rPr>
              <a:t>#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"&gt;Navigation&lt;/a&gt;&lt;/p&gt;</a:t>
            </a:r>
            <a:endParaRPr lang="en-US" altLang="en-US" sz="90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&lt;p&gt;Related Links&lt;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br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/&gt;</a:t>
            </a:r>
            <a:endParaRPr lang="en-US" altLang="en-US" sz="90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       &lt;a 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href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="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  <a:hlinkClick r:id="rId4"/>
              </a:rPr>
              <a:t>#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"&gt;Link&lt;/a&gt;&lt;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br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/&gt;</a:t>
            </a:r>
            <a:endParaRPr lang="en-US" altLang="en-US" sz="90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       &lt;a href="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  <a:hlinkClick r:id="rId4"/>
              </a:rPr>
              <a:t>#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"&gt;Link&lt;/a&gt;&lt;</a:t>
            </a:r>
            <a:r>
              <a:rPr lang="en-US" altLang="en-US" sz="1000" dirty="0" err="1">
                <a:latin typeface="+mn-lt"/>
                <a:cs typeface="Times New Roman" panose="02020603050405020304" pitchFamily="18" charset="0"/>
              </a:rPr>
              <a:t>br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/&gt;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       </a:t>
            </a:r>
            <a:r>
              <a:rPr lang="en-US" altLang="en-US" sz="1000" dirty="0">
                <a:cs typeface="Times New Roman" panose="02020603050405020304" pitchFamily="18" charset="0"/>
              </a:rPr>
              <a:t>&lt;a href="</a:t>
            </a:r>
            <a:r>
              <a:rPr lang="en-US" altLang="en-US" sz="1000" dirty="0">
                <a:cs typeface="Times New Roman" panose="02020603050405020304" pitchFamily="18" charset="0"/>
                <a:hlinkClick r:id="rId4"/>
              </a:rPr>
              <a:t>#</a:t>
            </a:r>
            <a:r>
              <a:rPr lang="en-US" altLang="en-US" sz="1000" dirty="0">
                <a:cs typeface="Times New Roman" panose="02020603050405020304" pitchFamily="18" charset="0"/>
              </a:rPr>
              <a:t>"&gt;Link&lt;/a&gt;&lt;</a:t>
            </a:r>
            <a:r>
              <a:rPr lang="en-US" altLang="en-US" sz="1000" dirty="0" err="1">
                <a:cs typeface="Times New Roman" panose="02020603050405020304" pitchFamily="18" charset="0"/>
              </a:rPr>
              <a:t>br</a:t>
            </a:r>
            <a:r>
              <a:rPr lang="en-US" altLang="en-US" sz="1000" dirty="0">
                <a:cs typeface="Times New Roman" panose="02020603050405020304" pitchFamily="18" charset="0"/>
              </a:rPr>
              <a:t> /&gt;</a:t>
            </a:r>
            <a:endParaRPr lang="en-US" altLang="en-US" sz="90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      &lt;/p&gt;</a:t>
            </a:r>
            <a:endParaRPr lang="en-US" altLang="en-US" sz="90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200" dirty="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8314" name="Rectangle 12"/>
          <p:cNvSpPr>
            <a:spLocks noChangeArrowheads="1"/>
          </p:cNvSpPr>
          <p:nvPr/>
        </p:nvSpPr>
        <p:spPr bwMode="auto">
          <a:xfrm>
            <a:off x="76200" y="5943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Navigation example =&gt;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99339" name="Rectangle 13"/>
          <p:cNvSpPr>
            <a:spLocks noChangeArrowheads="1"/>
          </p:cNvSpPr>
          <p:nvPr/>
        </p:nvSpPr>
        <p:spPr bwMode="auto">
          <a:xfrm>
            <a:off x="5257800" y="5791200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Navigation example =&gt;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A screen reader reads </a:t>
            </a:r>
            <a:r>
              <a:rPr lang="en-US" altLang="en-US" sz="1200" b="0" dirty="0">
                <a:latin typeface="+mn-lt"/>
                <a:cs typeface="Times New Roman" panose="02020603050405020304" pitchFamily="18" charset="0"/>
              </a:rPr>
              <a:t>each links over and over as a page is rendered,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to avoid it ch7 use CSS </a:t>
            </a:r>
            <a:r>
              <a:rPr lang="en-US" altLang="en-US" sz="1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display:none</a:t>
            </a:r>
            <a:r>
              <a:rPr lang="en-US" altLang="en-US" sz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sz="12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9335" name="Ink 99334">
                <a:extLst>
                  <a:ext uri="{FF2B5EF4-FFF2-40B4-BE49-F238E27FC236}">
                    <a16:creationId xmlns:a16="http://schemas.microsoft.com/office/drawing/2014/main" id="{B75A33CC-AB61-4C25-8D28-0F916461F578}"/>
                  </a:ext>
                </a:extLst>
              </p14:cNvPr>
              <p14:cNvContentPartPr/>
              <p14:nvPr/>
            </p14:nvContentPartPr>
            <p14:xfrm>
              <a:off x="-153808" y="1401189"/>
              <a:ext cx="8656920" cy="3608280"/>
            </p14:xfrm>
          </p:contentPart>
        </mc:Choice>
        <mc:Fallback xmlns="">
          <p:pic>
            <p:nvPicPr>
              <p:cNvPr id="99335" name="Ink 99334">
                <a:extLst>
                  <a:ext uri="{FF2B5EF4-FFF2-40B4-BE49-F238E27FC236}">
                    <a16:creationId xmlns:a16="http://schemas.microsoft.com/office/drawing/2014/main" id="{B75A33CC-AB61-4C25-8D28-0F916461F5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2808" y="1392189"/>
                <a:ext cx="8674560" cy="362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0E78B73-89B9-45BE-8776-3F04E2D78EE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85775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2. </a:t>
            </a:r>
            <a:r>
              <a:rPr lang="en-US" altLang="en-US">
                <a:solidFill>
                  <a:srgbClr val="0000FF"/>
                </a:solidFill>
              </a:rPr>
              <a:t>Horizontal</a:t>
            </a:r>
            <a:r>
              <a:rPr lang="en-US" altLang="en-US">
                <a:solidFill>
                  <a:schemeClr val="tx1"/>
                </a:solidFill>
              </a:rPr>
              <a:t> Navigation, 2 content columns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27432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3581400" y="609600"/>
            <a:ext cx="3154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b="0" dirty="0">
                <a:solidFill>
                  <a:schemeClr val="tx1"/>
                </a:solidFill>
                <a:latin typeface="+mn-lt"/>
              </a:rPr>
              <a:t>A sidebar is commonly used for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ads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</a:rPr>
              <a:t>Horizontal Navigation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352800" y="3276600"/>
            <a:ext cx="6477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&lt;table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width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  <a:latin typeface="+mn-lt"/>
              </a:rPr>
              <a:t>80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%"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border="0"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cellpadding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="5"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bgcolor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="#9999cc"&gt;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&lt;td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colspan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="2"&gt;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&lt;h1 align="center"&gt;Logo Banner Area&lt;/h1&gt;&lt;/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td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&lt;/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&lt;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td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colspan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="2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“&gt;&lt;h3 align="center"&gt;Navigation&lt;/h3&gt;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  &lt;a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href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="#"&gt;Navigation&lt;/a&gt;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  &lt;a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href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="#"&gt;Navigation&lt;/a&gt;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  &lt;a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href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="#"&gt;Navigation&lt;/a&gt;&lt;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/td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&lt;/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&lt;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td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valign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="top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"&gt;&lt;h2&gt;Page Content Heading&lt;/h2&gt;&lt;/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td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&lt;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td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width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100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"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valign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="top"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bgcolor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="#9999cc"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  &lt;p&gt;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Related Links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/&gt;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  &lt;a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href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="#"&gt;Link&lt;/a&gt;&lt;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/&gt;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  &lt;a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href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="#"&gt;Link&lt;/a&gt;&lt;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/&gt;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  &lt;a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href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="#"&gt;Link&lt;/a&gt; &lt;/p&gt;&lt;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/td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&lt;/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&lt;/table&gt;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060700" y="1600200"/>
            <a:ext cx="4940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The browser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stretches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to take up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80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% of the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browser window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no matter what the screen resolution or window size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360" name="Rectangle 7"/>
          <p:cNvSpPr>
            <a:spLocks noChangeArrowheads="1"/>
          </p:cNvSpPr>
          <p:nvPr/>
        </p:nvSpPr>
        <p:spPr bwMode="auto">
          <a:xfrm>
            <a:off x="0" y="3124200"/>
            <a:ext cx="3276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+mn-lt"/>
              </a:rPr>
              <a:t>Table shows rows and cells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</a:p>
        </p:txBody>
      </p:sp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27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4438" y="3667125"/>
              <a:ext cx="666750" cy="39688"/>
            </p14:xfrm>
          </p:contentPart>
        </mc:Choice>
        <mc:Fallback xmlns="">
          <p:pic>
            <p:nvPicPr>
              <p:cNvPr id="1638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9758" y="3662435"/>
                <a:ext cx="680071" cy="5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9" name="Ink 100358">
                <a:extLst>
                  <a:ext uri="{FF2B5EF4-FFF2-40B4-BE49-F238E27FC236}">
                    <a16:creationId xmlns:a16="http://schemas.microsoft.com/office/drawing/2014/main" id="{4A9C38EC-5F7D-4468-A902-85033F30E817}"/>
                  </a:ext>
                </a:extLst>
              </p14:cNvPr>
              <p14:cNvContentPartPr/>
              <p14:nvPr/>
            </p14:nvContentPartPr>
            <p14:xfrm>
              <a:off x="178364" y="3473673"/>
              <a:ext cx="8313120" cy="3152520"/>
            </p14:xfrm>
          </p:contentPart>
        </mc:Choice>
        <mc:Fallback xmlns="">
          <p:pic>
            <p:nvPicPr>
              <p:cNvPr id="100359" name="Ink 100358">
                <a:extLst>
                  <a:ext uri="{FF2B5EF4-FFF2-40B4-BE49-F238E27FC236}">
                    <a16:creationId xmlns:a16="http://schemas.microsoft.com/office/drawing/2014/main" id="{4A9C38EC-5F7D-4468-A902-85033F30E8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364" y="3465033"/>
                <a:ext cx="8330760" cy="317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26EA240-9120-4C55-8AD3-60C54FA1E50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3. </a:t>
            </a:r>
            <a:r>
              <a:rPr lang="en-US" altLang="en-US">
                <a:solidFill>
                  <a:schemeClr val="tx1"/>
                </a:solidFill>
              </a:rPr>
              <a:t>Left-side </a:t>
            </a:r>
            <a:r>
              <a:rPr lang="en-US" altLang="en-US">
                <a:solidFill>
                  <a:srgbClr val="0000FF"/>
                </a:solidFill>
              </a:rPr>
              <a:t>vertical</a:t>
            </a:r>
            <a:r>
              <a:rPr lang="en-US" altLang="en-US">
                <a:solidFill>
                  <a:schemeClr val="tx1"/>
                </a:solidFill>
              </a:rPr>
              <a:t> navigation, center main content area and right sidebar area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/>
          </a:p>
        </p:txBody>
      </p:sp>
      <p:pic>
        <p:nvPicPr>
          <p:cNvPr id="1024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9765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76200" y="1066800"/>
            <a:ext cx="3048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Useful for a large site than the previous one</a:t>
            </a:r>
          </a:p>
          <a:p>
            <a:pPr eaLnBrk="1" hangingPunct="1">
              <a:defRPr/>
            </a:pP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chemeClr val="bg2"/>
                </a:solidFill>
                <a:latin typeface="+mn-lt"/>
              </a:rPr>
              <a:t>Left side navigation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9400" y="762000"/>
            <a:ext cx="6553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&lt;table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width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  <a:latin typeface="+mn-lt"/>
              </a:rPr>
              <a:t>80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%"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border="0"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cellpadding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="5"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bgcolor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="#9999cc"&gt;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&lt;td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colspan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=“3"&gt;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&lt;h1 align="center"&gt;Logo Banner Area&lt;/h1&gt;&lt;/td&gt;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&lt;/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&lt;td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width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100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"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valign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="top“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 Navigation</a:t>
            </a:r>
            <a:r>
              <a:rPr lang="en-US" dirty="0">
                <a:latin typeface="+mn-lt"/>
              </a:rPr>
              <a:t> &lt;/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td&gt;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&lt;td&gt; Main Content &lt;/td&gt;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 &lt;td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width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="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100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" </a:t>
            </a:r>
            <a:r>
              <a:rPr lang="en-US" dirty="0" err="1">
                <a:solidFill>
                  <a:schemeClr val="bg2"/>
                </a:solidFill>
                <a:latin typeface="+mn-lt"/>
              </a:rPr>
              <a:t>valign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="top“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Sidebar &lt;/td&gt;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&lt;/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&gt;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&lt;/table&gt;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600200" y="5791200"/>
            <a:ext cx="2227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1" hangingPunct="1"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shows rows and cells</a:t>
            </a:r>
          </a:p>
          <a:p>
            <a:pPr lvl="1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97E2DBB-13A8-4289-BD11-AF9EA7D50E15}"/>
                  </a:ext>
                </a:extLst>
              </p14:cNvPr>
              <p14:cNvContentPartPr/>
              <p14:nvPr/>
            </p14:nvContentPartPr>
            <p14:xfrm>
              <a:off x="2895600" y="929640"/>
              <a:ext cx="5693760" cy="5670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97E2DBB-13A8-4289-BD11-AF9EA7D50E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6600" y="920640"/>
                <a:ext cx="5711400" cy="568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13E85A4-7BEA-4237-AB3A-2E15441028F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Tables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An HTML/XHTML table is </a:t>
            </a:r>
            <a:r>
              <a:rPr lang="en-US" altLang="en-US" sz="2400" b="1" dirty="0"/>
              <a:t>composed</a:t>
            </a:r>
            <a:r>
              <a:rPr lang="en-US" altLang="en-US" sz="2400" dirty="0"/>
              <a:t> of </a:t>
            </a:r>
            <a:r>
              <a:rPr lang="en-US" altLang="en-US" sz="2400" b="1" dirty="0">
                <a:solidFill>
                  <a:schemeClr val="bg2"/>
                </a:solidFill>
              </a:rPr>
              <a:t>rows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chemeClr val="bg2"/>
                </a:solidFill>
              </a:rPr>
              <a:t>columns</a:t>
            </a:r>
            <a:r>
              <a:rPr lang="en-US" altLang="en-US" sz="2400" dirty="0"/>
              <a:t> -- </a:t>
            </a:r>
            <a:r>
              <a:rPr lang="en-US" altLang="en-US" sz="2400" b="1" dirty="0"/>
              <a:t>similar</a:t>
            </a:r>
            <a:r>
              <a:rPr lang="en-US" altLang="en-US" sz="2400" dirty="0"/>
              <a:t> to a </a:t>
            </a:r>
            <a:r>
              <a:rPr lang="en-US" altLang="en-US" sz="2400" b="1" dirty="0"/>
              <a:t>spreadsheet. </a:t>
            </a:r>
          </a:p>
          <a:p>
            <a:pPr>
              <a:lnSpc>
                <a:spcPct val="90000"/>
              </a:lnSpc>
            </a:pPr>
            <a:endParaRPr lang="en-US" altLang="en-US" sz="2400" b="1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Each individual </a:t>
            </a:r>
            <a:r>
              <a:rPr lang="en-US" altLang="en-US" sz="2400" b="1" dirty="0">
                <a:solidFill>
                  <a:schemeClr val="bg2"/>
                </a:solidFill>
              </a:rPr>
              <a:t>table cell</a:t>
            </a:r>
            <a:r>
              <a:rPr lang="en-US" altLang="en-US" sz="2400" dirty="0"/>
              <a:t> is at the </a:t>
            </a:r>
            <a:r>
              <a:rPr lang="en-US" altLang="en-US" sz="2400" b="1" dirty="0"/>
              <a:t>intersection of a specific row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column</a:t>
            </a:r>
            <a:r>
              <a:rPr lang="en-US" alt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&lt;</a:t>
            </a:r>
            <a:r>
              <a:rPr lang="en-US" altLang="en-US" sz="2400" b="1" dirty="0">
                <a:solidFill>
                  <a:schemeClr val="bg2"/>
                </a:solidFill>
              </a:rPr>
              <a:t>table</a:t>
            </a:r>
            <a:r>
              <a:rPr lang="en-US" altLang="en-US" sz="2400" dirty="0"/>
              <a:t>&gt; tag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 dirty="0"/>
              <a:t>Contains the table</a:t>
            </a:r>
            <a:br>
              <a:rPr lang="en-US" altLang="en-US" sz="2000" dirty="0"/>
            </a:br>
            <a:r>
              <a:rPr lang="en-US" altLang="en-US" sz="2000" dirty="0"/>
              <a:t>Common </a:t>
            </a:r>
            <a:r>
              <a:rPr lang="en-US" altLang="en-US" sz="2000" b="1" dirty="0">
                <a:solidFill>
                  <a:srgbClr val="FF00FF"/>
                </a:solidFill>
              </a:rPr>
              <a:t>attributes</a:t>
            </a:r>
            <a:r>
              <a:rPr lang="en-US" altLang="en-US" sz="2000" dirty="0"/>
              <a:t>: </a:t>
            </a:r>
          </a:p>
          <a:p>
            <a:pPr lvl="2">
              <a:lnSpc>
                <a:spcPct val="90000"/>
              </a:lnSpc>
            </a:pPr>
            <a:r>
              <a:rPr lang="en-US" altLang="en-US" sz="1800" b="1" dirty="0">
                <a:solidFill>
                  <a:schemeClr val="bg2"/>
                </a:solidFill>
              </a:rPr>
              <a:t>border, </a:t>
            </a:r>
          </a:p>
          <a:p>
            <a:pPr lvl="2">
              <a:lnSpc>
                <a:spcPct val="90000"/>
              </a:lnSpc>
            </a:pPr>
            <a:r>
              <a:rPr lang="en-US" altLang="en-US" sz="1800" b="1" dirty="0">
                <a:solidFill>
                  <a:schemeClr val="bg2"/>
                </a:solidFill>
              </a:rPr>
              <a:t>width, </a:t>
            </a:r>
          </a:p>
          <a:p>
            <a:pPr lvl="2">
              <a:lnSpc>
                <a:spcPct val="90000"/>
              </a:lnSpc>
            </a:pPr>
            <a:r>
              <a:rPr lang="en-US" altLang="en-US" sz="1800" b="1" dirty="0">
                <a:solidFill>
                  <a:schemeClr val="bg2"/>
                </a:solidFill>
              </a:rPr>
              <a:t>align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/>
              <a:t>&lt;</a:t>
            </a:r>
            <a:r>
              <a:rPr lang="en-US" altLang="en-US" sz="2400" b="1" dirty="0">
                <a:solidFill>
                  <a:schemeClr val="bg2"/>
                </a:solidFill>
              </a:rPr>
              <a:t>tr</a:t>
            </a:r>
            <a:r>
              <a:rPr lang="en-US" altLang="en-US" sz="2400" dirty="0"/>
              <a:t>&gt; tag</a:t>
            </a:r>
            <a:br>
              <a:rPr lang="en-US" altLang="en-US" sz="2400" dirty="0"/>
            </a:br>
            <a:r>
              <a:rPr lang="en-US" altLang="en-US" sz="2000" dirty="0"/>
              <a:t>Contains a </a:t>
            </a:r>
            <a:r>
              <a:rPr lang="en-US" altLang="en-US" sz="2000" b="1" dirty="0">
                <a:solidFill>
                  <a:schemeClr val="bg2"/>
                </a:solidFill>
              </a:rPr>
              <a:t>t</a:t>
            </a:r>
            <a:r>
              <a:rPr lang="en-US" altLang="en-US" sz="2000" dirty="0"/>
              <a:t>able </a:t>
            </a:r>
            <a:r>
              <a:rPr lang="en-US" altLang="en-US" sz="2000" b="1" dirty="0">
                <a:solidFill>
                  <a:schemeClr val="bg2"/>
                </a:solidFill>
              </a:rPr>
              <a:t>r</a:t>
            </a:r>
            <a:r>
              <a:rPr lang="en-US" altLang="en-US" sz="2000" dirty="0"/>
              <a:t>ow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&lt;</a:t>
            </a:r>
            <a:r>
              <a:rPr lang="en-US" altLang="en-US" sz="2400" b="1" dirty="0">
                <a:solidFill>
                  <a:schemeClr val="bg2"/>
                </a:solidFill>
              </a:rPr>
              <a:t>td</a:t>
            </a:r>
            <a:r>
              <a:rPr lang="en-US" altLang="en-US" sz="2400" dirty="0"/>
              <a:t>&gt; tag</a:t>
            </a:r>
            <a:br>
              <a:rPr lang="en-US" altLang="en-US" sz="2400" dirty="0"/>
            </a:br>
            <a:r>
              <a:rPr lang="en-US" altLang="en-US" sz="2000" dirty="0"/>
              <a:t>Contains a </a:t>
            </a:r>
            <a:r>
              <a:rPr lang="en-US" altLang="en-US" sz="2000" b="1" dirty="0">
                <a:solidFill>
                  <a:schemeClr val="bg2"/>
                </a:solidFill>
              </a:rPr>
              <a:t>t</a:t>
            </a:r>
            <a:r>
              <a:rPr lang="en-US" altLang="en-US" sz="2000" dirty="0"/>
              <a:t>able </a:t>
            </a:r>
            <a:r>
              <a:rPr lang="en-US" altLang="en-US" sz="2000" b="1" dirty="0">
                <a:solidFill>
                  <a:schemeClr val="bg2"/>
                </a:solidFill>
              </a:rPr>
              <a:t>d</a:t>
            </a:r>
            <a:r>
              <a:rPr lang="en-US" altLang="en-US" sz="2000" dirty="0"/>
              <a:t>ata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E47F897-5FAE-4872-966C-FA118C0BDE0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Flexible &amp; Fixed Table Widths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Fixed Table:</a:t>
            </a:r>
          </a:p>
          <a:p>
            <a:pPr lvl="1"/>
            <a:r>
              <a:rPr lang="en-US" altLang="en-US" dirty="0"/>
              <a:t>Table width attribute </a:t>
            </a:r>
            <a:r>
              <a:rPr lang="en-US" altLang="en-US" b="1" dirty="0">
                <a:solidFill>
                  <a:srgbClr val="FF0000"/>
                </a:solidFill>
              </a:rPr>
              <a:t>in pixels</a:t>
            </a:r>
            <a:r>
              <a:rPr lang="en-US" altLang="en-US" b="1" dirty="0"/>
              <a:t>: e.g. 760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Flexible Table:</a:t>
            </a:r>
          </a:p>
          <a:p>
            <a:pPr lvl="1"/>
            <a:r>
              <a:rPr lang="en-US" altLang="en-US" dirty="0"/>
              <a:t>Table width attribute </a:t>
            </a:r>
            <a:r>
              <a:rPr lang="en-US" altLang="en-US" b="1" dirty="0">
                <a:solidFill>
                  <a:srgbClr val="FF0000"/>
                </a:solidFill>
              </a:rPr>
              <a:t>in percent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0137700-ADD0-4F07-A438-DCE4D00BACF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/>
          <a:lstStyle/>
          <a:p>
            <a:r>
              <a:rPr lang="en-US" altLang="en-US"/>
              <a:t>HOP 8.3   edition 5 (</a:t>
            </a:r>
            <a:r>
              <a:rPr lang="en-US" altLang="en-US" sz="2400"/>
              <a:t>p.329-330)</a:t>
            </a:r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49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0" y="381000"/>
            <a:ext cx="6248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+mn-lt"/>
              </a:rPr>
              <a:t>From ch4.5 index.html shows all blocks elements =   =&gt; </a:t>
            </a:r>
          </a:p>
        </p:txBody>
      </p:sp>
      <p:sp>
        <p:nvSpPr>
          <p:cNvPr id="106502" name="Rectangle 7"/>
          <p:cNvSpPr>
            <a:spLocks noChangeArrowheads="1"/>
          </p:cNvSpPr>
          <p:nvPr/>
        </p:nvSpPr>
        <p:spPr bwMode="auto">
          <a:xfrm>
            <a:off x="4648202" y="381000"/>
            <a:ext cx="464819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+mn-lt"/>
              </a:rPr>
              <a:t>Output: newindex.html shows rows and cells</a:t>
            </a:r>
          </a:p>
        </p:txBody>
      </p:sp>
      <p:pic>
        <p:nvPicPr>
          <p:cNvPr id="1065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457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Rectangle 11"/>
          <p:cNvSpPr>
            <a:spLocks noChangeArrowheads="1"/>
          </p:cNvSpPr>
          <p:nvPr/>
        </p:nvSpPr>
        <p:spPr bwMode="auto">
          <a:xfrm>
            <a:off x="7543800" y="4905375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</a:rPr>
              <a:t>part of the code</a:t>
            </a: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F97F12-CC21-4EFF-8E4A-DC2471F21736}"/>
                  </a:ext>
                </a:extLst>
              </p14:cNvPr>
              <p14:cNvContentPartPr/>
              <p14:nvPr/>
            </p14:nvContentPartPr>
            <p14:xfrm>
              <a:off x="5566633" y="5676327"/>
              <a:ext cx="425520" cy="17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F97F12-CC21-4EFF-8E4A-DC2471F217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8993" y="5640687"/>
                <a:ext cx="461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2B35FB-7BF1-4684-BBD6-1E3F05FA7DCE}"/>
                  </a:ext>
                </a:extLst>
              </p14:cNvPr>
              <p14:cNvContentPartPr/>
              <p14:nvPr/>
            </p14:nvContentPartPr>
            <p14:xfrm>
              <a:off x="7412353" y="5956047"/>
              <a:ext cx="426600" cy="18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2B35FB-7BF1-4684-BBD6-1E3F05FA7D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4713" y="5920407"/>
                <a:ext cx="4622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AA57AD-2295-4F13-A586-47EC3C9B2112}"/>
                  </a:ext>
                </a:extLst>
              </p14:cNvPr>
              <p14:cNvContentPartPr/>
              <p14:nvPr/>
            </p14:nvContentPartPr>
            <p14:xfrm>
              <a:off x="8030473" y="5998167"/>
              <a:ext cx="347400" cy="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AA57AD-2295-4F13-A586-47EC3C9B21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12473" y="5962527"/>
                <a:ext cx="383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6661CE-224D-4B15-A181-AF292D2E03FB}"/>
                  </a:ext>
                </a:extLst>
              </p14:cNvPr>
              <p14:cNvContentPartPr/>
              <p14:nvPr/>
            </p14:nvContentPartPr>
            <p14:xfrm>
              <a:off x="4753753" y="5795127"/>
              <a:ext cx="1396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6661CE-224D-4B15-A181-AF292D2E03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6113" y="5759127"/>
                <a:ext cx="175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6693FD-7FF9-4E1B-ABA2-5B82D3944A09}"/>
                  </a:ext>
                </a:extLst>
              </p14:cNvPr>
              <p14:cNvContentPartPr/>
              <p14:nvPr/>
            </p14:nvContentPartPr>
            <p14:xfrm>
              <a:off x="4753753" y="6260607"/>
              <a:ext cx="19476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6693FD-7FF9-4E1B-ABA2-5B82D3944A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36113" y="6224607"/>
                <a:ext cx="2304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B79BEB-8F71-4C24-8A96-7AF85725AAAC}"/>
                  </a:ext>
                </a:extLst>
              </p14:cNvPr>
              <p14:cNvContentPartPr/>
              <p14:nvPr/>
            </p14:nvContentPartPr>
            <p14:xfrm>
              <a:off x="5020513" y="5880087"/>
              <a:ext cx="45252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B79BEB-8F71-4C24-8A96-7AF85725AA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02873" y="5844087"/>
                <a:ext cx="488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195C2D6-5F9E-4A3C-9B10-A89FD2ECA048}"/>
                  </a:ext>
                </a:extLst>
              </p14:cNvPr>
              <p14:cNvContentPartPr/>
              <p14:nvPr/>
            </p14:nvContentPartPr>
            <p14:xfrm>
              <a:off x="5062993" y="6446727"/>
              <a:ext cx="419040" cy="5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195C2D6-5F9E-4A3C-9B10-A89FD2ECA0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44993" y="6411087"/>
                <a:ext cx="4546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FC750F-9827-4352-A3E2-07D27F85CD18}"/>
                  </a:ext>
                </a:extLst>
              </p14:cNvPr>
              <p14:cNvContentPartPr/>
              <p14:nvPr/>
            </p14:nvContentPartPr>
            <p14:xfrm>
              <a:off x="5646913" y="6455367"/>
              <a:ext cx="435960" cy="1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FC750F-9827-4352-A3E2-07D27F85CD1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29273" y="6419727"/>
                <a:ext cx="471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7B675B-D54A-471B-BB2A-1D7666C9BF66}"/>
                  </a:ext>
                </a:extLst>
              </p14:cNvPr>
              <p14:cNvContentPartPr/>
              <p14:nvPr/>
            </p14:nvContentPartPr>
            <p14:xfrm>
              <a:off x="6536113" y="6531687"/>
              <a:ext cx="317520" cy="1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7B675B-D54A-471B-BB2A-1D7666C9BF6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18113" y="6496047"/>
                <a:ext cx="35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C316644-4165-4C89-B916-E1A09404738F}"/>
                  </a:ext>
                </a:extLst>
              </p14:cNvPr>
              <p14:cNvContentPartPr/>
              <p14:nvPr/>
            </p14:nvContentPartPr>
            <p14:xfrm>
              <a:off x="6591193" y="6620607"/>
              <a:ext cx="537120" cy="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C316644-4165-4C89-B916-E1A0940473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73553" y="6584607"/>
                <a:ext cx="5727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77FCEB-C9DA-45A1-9F77-8FA7ACC68C39}"/>
                  </a:ext>
                </a:extLst>
              </p14:cNvPr>
              <p14:cNvContentPartPr/>
              <p14:nvPr/>
            </p14:nvContentPartPr>
            <p14:xfrm>
              <a:off x="4566404" y="2422833"/>
              <a:ext cx="5172480" cy="4344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77FCEB-C9DA-45A1-9F77-8FA7ACC68C3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57763" y="2414192"/>
                <a:ext cx="5190121" cy="436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FD02F3-57DC-48F8-BD84-4F08D31A0115}"/>
                  </a:ext>
                </a:extLst>
              </p14:cNvPr>
              <p14:cNvContentPartPr/>
              <p14:nvPr/>
            </p14:nvContentPartPr>
            <p14:xfrm>
              <a:off x="2241632" y="733724"/>
              <a:ext cx="962280" cy="41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FD02F3-57DC-48F8-BD84-4F08D31A01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05992" y="661724"/>
                <a:ext cx="1033920" cy="18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45020F6-517E-414C-A53B-C8A846A6E39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400800" cy="533400"/>
          </a:xfrm>
        </p:spPr>
        <p:txBody>
          <a:bodyPr/>
          <a:lstStyle/>
          <a:p>
            <a:r>
              <a:rPr lang="en-US" altLang="en-US"/>
              <a:t>Nested Tables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3429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b="1" dirty="0">
                <a:solidFill>
                  <a:schemeClr val="bg2"/>
                </a:solidFill>
              </a:rPr>
              <a:t>Outer table</a:t>
            </a:r>
            <a:r>
              <a:rPr lang="en-US" altLang="en-US" sz="1800" dirty="0"/>
              <a:t> used to </a:t>
            </a:r>
            <a:r>
              <a:rPr lang="en-US" altLang="en-US" sz="1800" b="1" dirty="0"/>
              <a:t>configure page layout</a:t>
            </a:r>
          </a:p>
          <a:p>
            <a:pPr>
              <a:lnSpc>
                <a:spcPct val="80000"/>
              </a:lnSpc>
            </a:pPr>
            <a:endParaRPr lang="en-US" altLang="en-US" sz="1800" b="1" dirty="0"/>
          </a:p>
          <a:p>
            <a:pPr>
              <a:lnSpc>
                <a:spcPct val="80000"/>
              </a:lnSpc>
            </a:pPr>
            <a:r>
              <a:rPr lang="en-US" altLang="en-US" sz="1800" b="1" dirty="0">
                <a:solidFill>
                  <a:schemeClr val="bg2"/>
                </a:solidFill>
              </a:rPr>
              <a:t>Inner table</a:t>
            </a:r>
            <a:r>
              <a:rPr lang="en-US" altLang="en-US" sz="1800" dirty="0"/>
              <a:t> (e.g. school history) used to </a:t>
            </a:r>
            <a:r>
              <a:rPr lang="en-US" altLang="en-US" sz="1800" b="1" dirty="0"/>
              <a:t>organize</a:t>
            </a:r>
            <a:r>
              <a:rPr lang="en-US" altLang="en-US" sz="1800" dirty="0"/>
              <a:t> some information on the page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 dirty="0">
                <a:solidFill>
                  <a:schemeClr val="bg2"/>
                </a:solidFill>
              </a:rPr>
              <a:t>-s’:</a:t>
            </a:r>
          </a:p>
          <a:p>
            <a:pPr lvl="1">
              <a:lnSpc>
                <a:spcPct val="80000"/>
              </a:lnSpc>
            </a:pPr>
            <a:r>
              <a:rPr lang="en-US" altLang="en-US" sz="1700" b="1" dirty="0"/>
              <a:t>nested</a:t>
            </a:r>
            <a:r>
              <a:rPr lang="en-US" altLang="en-US" sz="1700" dirty="0"/>
              <a:t> table can </a:t>
            </a:r>
            <a:r>
              <a:rPr lang="en-US" altLang="en-US" sz="1700" b="1" dirty="0">
                <a:solidFill>
                  <a:schemeClr val="bg2"/>
                </a:solidFill>
              </a:rPr>
              <a:t>slow</a:t>
            </a:r>
            <a:r>
              <a:rPr lang="en-US" altLang="en-US" sz="1700" dirty="0"/>
              <a:t> the browser display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B050"/>
                </a:solidFill>
              </a:rPr>
              <a:t>larger</a:t>
            </a:r>
            <a:r>
              <a:rPr lang="en-US" altLang="en-US" sz="1700" dirty="0"/>
              <a:t> .</a:t>
            </a:r>
            <a:r>
              <a:rPr lang="en-US" altLang="en-US" sz="1700" b="1" dirty="0"/>
              <a:t>html</a:t>
            </a:r>
            <a:r>
              <a:rPr lang="en-US" altLang="en-US" sz="1700" dirty="0"/>
              <a:t> file </a:t>
            </a:r>
            <a:r>
              <a:rPr lang="en-US" altLang="en-US" sz="1700" b="1" dirty="0"/>
              <a:t>size</a:t>
            </a:r>
          </a:p>
          <a:p>
            <a:pPr lvl="1">
              <a:lnSpc>
                <a:spcPct val="80000"/>
              </a:lnSpc>
            </a:pPr>
            <a:r>
              <a:rPr lang="en-US" altLang="en-US" sz="1700" b="1" dirty="0"/>
              <a:t>difficult</a:t>
            </a:r>
            <a:r>
              <a:rPr lang="en-US" altLang="en-US" sz="1700" dirty="0"/>
              <a:t> to </a:t>
            </a:r>
            <a:r>
              <a:rPr lang="en-US" altLang="en-US" sz="1700" b="1" dirty="0"/>
              <a:t>read</a:t>
            </a:r>
            <a:r>
              <a:rPr lang="en-US" altLang="en-US" sz="1700" dirty="0"/>
              <a:t> source code</a:t>
            </a:r>
          </a:p>
          <a:p>
            <a:pPr lvl="1">
              <a:lnSpc>
                <a:spcPct val="80000"/>
              </a:lnSpc>
            </a:pPr>
            <a:endParaRPr lang="en-US" altLang="en-US" sz="17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better to use </a:t>
            </a:r>
            <a:r>
              <a:rPr lang="en-US" altLang="en-US" sz="2000" b="1" dirty="0">
                <a:solidFill>
                  <a:schemeClr val="bg2"/>
                </a:solidFill>
              </a:rPr>
              <a:t>CSS</a:t>
            </a:r>
            <a:r>
              <a:rPr lang="en-US" altLang="en-US" sz="2000" dirty="0"/>
              <a:t> to </a:t>
            </a:r>
            <a:r>
              <a:rPr lang="en-US" altLang="en-US" sz="2000" b="1" dirty="0"/>
              <a:t>eliminate attributes inside </a:t>
            </a:r>
            <a:r>
              <a:rPr lang="en-US" altLang="en-US" sz="2000" dirty="0"/>
              <a:t>the code</a:t>
            </a:r>
          </a:p>
          <a:p>
            <a:pPr lvl="1">
              <a:lnSpc>
                <a:spcPct val="80000"/>
              </a:lnSpc>
            </a:pPr>
            <a:r>
              <a:rPr lang="en-US" altLang="en-US" sz="1700" b="1" dirty="0">
                <a:solidFill>
                  <a:srgbClr val="00CC00"/>
                </a:solidFill>
              </a:rPr>
              <a:t>easier</a:t>
            </a:r>
            <a:r>
              <a:rPr lang="en-US" altLang="en-US" sz="1700" b="1" dirty="0"/>
              <a:t> to read</a:t>
            </a:r>
          </a:p>
          <a:p>
            <a:pPr lvl="1">
              <a:lnSpc>
                <a:spcPct val="80000"/>
              </a:lnSpc>
            </a:pPr>
            <a:r>
              <a:rPr lang="en-US" altLang="en-US" sz="1700" b="1" dirty="0">
                <a:solidFill>
                  <a:srgbClr val="00CC00"/>
                </a:solidFill>
              </a:rPr>
              <a:t>smaller</a:t>
            </a:r>
            <a:r>
              <a:rPr lang="en-US" altLang="en-US" sz="1700" b="1" dirty="0"/>
              <a:t> .html file sizes</a:t>
            </a:r>
          </a:p>
          <a:p>
            <a:pPr lvl="1">
              <a:lnSpc>
                <a:spcPct val="80000"/>
              </a:lnSpc>
            </a:pPr>
            <a:r>
              <a:rPr lang="en-US" altLang="en-US" sz="1700" b="1" dirty="0">
                <a:solidFill>
                  <a:srgbClr val="00CC00"/>
                </a:solidFill>
              </a:rPr>
              <a:t>efficient</a:t>
            </a:r>
            <a:r>
              <a:rPr lang="en-US" altLang="en-US" sz="1700" b="1" dirty="0"/>
              <a:t> display by browsers</a:t>
            </a:r>
          </a:p>
        </p:txBody>
      </p:sp>
      <p:pic>
        <p:nvPicPr>
          <p:cNvPr id="108549" name="Picture 5" descr="figure3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362200"/>
            <a:ext cx="49768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981200" y="6096000"/>
            <a:ext cx="195103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400" dirty="0">
                <a:latin typeface="+mn-lt"/>
              </a:rPr>
              <a:t>Old edition 5 =&gt;: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A09BFA3-B881-44C6-9FAF-70AD58845EFB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400800" cy="533400"/>
          </a:xfrm>
        </p:spPr>
        <p:txBody>
          <a:bodyPr/>
          <a:lstStyle/>
          <a:p>
            <a:r>
              <a:rPr lang="en-US" altLang="en-US"/>
              <a:t>Nested Tables</a:t>
            </a:r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72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4953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1179513"/>
              <a:ext cx="4489450" cy="5795962"/>
            </p14:xfrm>
          </p:contentPart>
        </mc:Choice>
        <mc:Fallback xmlns="">
          <p:pic>
            <p:nvPicPr>
              <p:cNvPr id="174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1048" y="1166193"/>
                <a:ext cx="4504570" cy="5825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1241425"/>
              <a:ext cx="669925" cy="5648325"/>
            </p14:xfrm>
          </p:contentPart>
        </mc:Choice>
        <mc:Fallback xmlns="">
          <p:pic>
            <p:nvPicPr>
              <p:cNvPr id="1741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6196" y="1230265"/>
                <a:ext cx="688284" cy="5674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1163" y="3786188"/>
              <a:ext cx="4589462" cy="2057400"/>
            </p14:xfrm>
          </p:contentPart>
        </mc:Choice>
        <mc:Fallback xmlns="">
          <p:pic>
            <p:nvPicPr>
              <p:cNvPr id="1741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10723" y="3777188"/>
                <a:ext cx="4611421" cy="20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1336675"/>
              <a:ext cx="422275" cy="1743075"/>
            </p14:xfrm>
          </p:contentPart>
        </mc:Choice>
        <mc:Fallback xmlns="">
          <p:pic>
            <p:nvPicPr>
              <p:cNvPr id="1741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1195" y="1329835"/>
                <a:ext cx="438115" cy="1757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1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3863975"/>
              <a:ext cx="306387" cy="20638"/>
            </p14:xfrm>
          </p:contentPart>
        </mc:Choice>
        <mc:Fallback xmlns="">
          <p:pic>
            <p:nvPicPr>
              <p:cNvPr id="1741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6382" y="3852389"/>
                <a:ext cx="326909" cy="42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1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5650" y="5689600"/>
              <a:ext cx="169863" cy="109538"/>
            </p14:xfrm>
          </p:contentPart>
        </mc:Choice>
        <mc:Fallback xmlns="">
          <p:pic>
            <p:nvPicPr>
              <p:cNvPr id="1741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59892" y="5680232"/>
                <a:ext cx="187137" cy="126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1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2836863"/>
              <a:ext cx="4443412" cy="812800"/>
            </p14:xfrm>
          </p:contentPart>
        </mc:Choice>
        <mc:Fallback xmlns="">
          <p:pic>
            <p:nvPicPr>
              <p:cNvPr id="1741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78638" y="2824264"/>
                <a:ext cx="4466452" cy="833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1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0300" y="3079750"/>
              <a:ext cx="779463" cy="144463"/>
            </p14:xfrm>
          </p:contentPart>
        </mc:Choice>
        <mc:Fallback xmlns="">
          <p:pic>
            <p:nvPicPr>
              <p:cNvPr id="1741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8419" y="3070407"/>
                <a:ext cx="796024" cy="165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1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3388" y="3279775"/>
              <a:ext cx="157162" cy="304800"/>
            </p14:xfrm>
          </p:contentPart>
        </mc:Choice>
        <mc:Fallback xmlns="">
          <p:pic>
            <p:nvPicPr>
              <p:cNvPr id="1741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33678" y="3269699"/>
                <a:ext cx="172267" cy="32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41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1163" y="3727450"/>
              <a:ext cx="4656137" cy="2147888"/>
            </p14:xfrm>
          </p:contentPart>
        </mc:Choice>
        <mc:Fallback xmlns="">
          <p:pic>
            <p:nvPicPr>
              <p:cNvPr id="1741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11083" y="3715929"/>
                <a:ext cx="4682056" cy="2174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4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0988" y="6180138"/>
              <a:ext cx="869950" cy="258762"/>
            </p14:xfrm>
          </p:contentPart>
        </mc:Choice>
        <mc:Fallback xmlns="">
          <p:pic>
            <p:nvPicPr>
              <p:cNvPr id="174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88390" y="6171860"/>
                <a:ext cx="897665" cy="276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4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80450" y="3644900"/>
              <a:ext cx="298450" cy="2670175"/>
            </p14:xfrm>
          </p:contentPart>
        </mc:Choice>
        <mc:Fallback xmlns="">
          <p:pic>
            <p:nvPicPr>
              <p:cNvPr id="174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64988" y="3633740"/>
                <a:ext cx="327576" cy="269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2B0776-F6A7-48CE-957D-33E014943900}"/>
                  </a:ext>
                </a:extLst>
              </p14:cNvPr>
              <p14:cNvContentPartPr/>
              <p14:nvPr/>
            </p14:nvContentPartPr>
            <p14:xfrm>
              <a:off x="4652593" y="1226007"/>
              <a:ext cx="435240" cy="9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2B0776-F6A7-48CE-957D-33E0149439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34953" y="1190367"/>
                <a:ext cx="4708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46D210-8A38-448C-AD98-B2534D365908}"/>
                  </a:ext>
                </a:extLst>
              </p14:cNvPr>
              <p14:cNvContentPartPr/>
              <p14:nvPr/>
            </p14:nvContentPartPr>
            <p14:xfrm>
              <a:off x="6231553" y="1464327"/>
              <a:ext cx="762120" cy="4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46D210-8A38-448C-AD98-B2534D36590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13553" y="1428327"/>
                <a:ext cx="7977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1EAFAA-446D-44AF-9D85-800802C43C1D}"/>
                  </a:ext>
                </a:extLst>
              </p14:cNvPr>
              <p14:cNvContentPartPr/>
              <p14:nvPr/>
            </p14:nvContentPartPr>
            <p14:xfrm>
              <a:off x="4609753" y="3115647"/>
              <a:ext cx="326160" cy="2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1EAFAA-446D-44AF-9D85-800802C43C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92113" y="3079647"/>
                <a:ext cx="3618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55B91C-885F-4324-B97C-3833FDC68F7D}"/>
                  </a:ext>
                </a:extLst>
              </p14:cNvPr>
              <p14:cNvContentPartPr/>
              <p14:nvPr/>
            </p14:nvContentPartPr>
            <p14:xfrm>
              <a:off x="5206993" y="3748167"/>
              <a:ext cx="495360" cy="106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55B91C-885F-4324-B97C-3833FDC68F7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88993" y="3712527"/>
                <a:ext cx="5310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6F448E-64F0-408B-ADB2-238A3E6EAAE7}"/>
                  </a:ext>
                </a:extLst>
              </p14:cNvPr>
              <p14:cNvContentPartPr/>
              <p14:nvPr/>
            </p14:nvContentPartPr>
            <p14:xfrm>
              <a:off x="3730844" y="1558113"/>
              <a:ext cx="291960" cy="9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6F448E-64F0-408B-ADB2-238A3E6EAAE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21844" y="1549473"/>
                <a:ext cx="309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155C30-6B09-42CC-854F-BC46D8BAA371}"/>
                  </a:ext>
                </a:extLst>
              </p14:cNvPr>
              <p14:cNvContentPartPr/>
              <p14:nvPr/>
            </p14:nvContentPartPr>
            <p14:xfrm>
              <a:off x="4284164" y="2244273"/>
              <a:ext cx="11340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155C30-6B09-42CC-854F-BC46D8BAA37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75164" y="2235273"/>
                <a:ext cx="131040" cy="10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6FBD5C4-47F3-450C-9E8B-97801931209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85775"/>
          </a:xfrm>
        </p:spPr>
        <p:txBody>
          <a:bodyPr/>
          <a:lstStyle/>
          <a:p>
            <a:r>
              <a:rPr lang="en-US" altLang="en-US"/>
              <a:t>Checkpoint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391400" cy="5943600"/>
          </a:xfrm>
        </p:spPr>
        <p:txBody>
          <a:bodyPr/>
          <a:lstStyle/>
          <a:p>
            <a:pPr marL="584200" indent="-514350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584200" indent="-514350">
              <a:buFont typeface="Wingdings" panose="05000000000000000000" pitchFamily="2" charset="2"/>
              <a:buNone/>
              <a:defRPr/>
            </a:pPr>
            <a:r>
              <a:rPr lang="en-US" sz="2400" dirty="0"/>
              <a:t>1. List </a:t>
            </a:r>
            <a:r>
              <a:rPr lang="en-US" sz="2400" b="1" dirty="0"/>
              <a:t>3</a:t>
            </a:r>
            <a:r>
              <a:rPr lang="en-US" sz="2400" dirty="0"/>
              <a:t> </a:t>
            </a:r>
            <a:r>
              <a:rPr lang="en-US" sz="2400" b="1" dirty="0"/>
              <a:t>elements</a:t>
            </a:r>
            <a:r>
              <a:rPr lang="en-US" sz="2400" dirty="0"/>
              <a:t> that are used to group table rows:</a:t>
            </a:r>
          </a:p>
          <a:p>
            <a:pPr marL="984250" lvl="1" indent="-514350">
              <a:defRPr/>
            </a:pPr>
            <a:r>
              <a:rPr lang="en-US" sz="1800" dirty="0"/>
              <a:t>     </a:t>
            </a:r>
            <a:r>
              <a:rPr lang="en-US" sz="2000" dirty="0"/>
              <a:t>The </a:t>
            </a:r>
            <a:r>
              <a:rPr lang="en-US" sz="2000" b="1" dirty="0" err="1"/>
              <a:t>thead</a:t>
            </a:r>
            <a:r>
              <a:rPr lang="en-US" sz="2000" dirty="0"/>
              <a:t>,  </a:t>
            </a:r>
            <a:r>
              <a:rPr lang="en-US" sz="2000" b="1" dirty="0" err="1"/>
              <a:t>tbody</a:t>
            </a:r>
            <a:r>
              <a:rPr lang="en-US" sz="2000" dirty="0"/>
              <a:t>, and </a:t>
            </a:r>
            <a:r>
              <a:rPr lang="en-US" sz="2000" b="1" dirty="0" err="1"/>
              <a:t>tfoot</a:t>
            </a:r>
            <a:r>
              <a:rPr lang="en-US" sz="2000" dirty="0"/>
              <a:t>.</a:t>
            </a:r>
          </a:p>
          <a:p>
            <a:pPr marL="584200" indent="-514350">
              <a:buFont typeface="Wingdings" panose="05000000000000000000" pitchFamily="2" charset="2"/>
              <a:buNone/>
              <a:defRPr/>
            </a:pPr>
            <a:endParaRPr lang="en-US" sz="2400" dirty="0">
              <a:latin typeface="Frutiger-Italic"/>
            </a:endParaRPr>
          </a:p>
          <a:p>
            <a:pPr marL="584200" indent="-514350">
              <a:buFont typeface="Wingdings" panose="05000000000000000000" pitchFamily="2" charset="2"/>
              <a:buNone/>
              <a:defRPr/>
            </a:pPr>
            <a:r>
              <a:rPr lang="en-US" sz="2400" dirty="0"/>
              <a:t>2. 	Describe one coding technique that increases the </a:t>
            </a:r>
            <a:r>
              <a:rPr lang="en-US" sz="2400" b="1" dirty="0"/>
              <a:t>accessibility</a:t>
            </a:r>
            <a:r>
              <a:rPr lang="en-US" sz="2400" dirty="0"/>
              <a:t> of an HTML table.</a:t>
            </a:r>
          </a:p>
          <a:p>
            <a:pPr marL="984250" lvl="1" indent="-514350">
              <a:defRPr/>
            </a:pPr>
            <a:r>
              <a:rPr lang="en-US" sz="1800" dirty="0"/>
              <a:t> 	</a:t>
            </a:r>
            <a:r>
              <a:rPr lang="en-US" sz="2000" dirty="0"/>
              <a:t>the </a:t>
            </a:r>
            <a:r>
              <a:rPr lang="en-US" sz="2000" b="1" dirty="0"/>
              <a:t>summary</a:t>
            </a:r>
            <a:r>
              <a:rPr lang="en-US" sz="2000" dirty="0"/>
              <a:t> attribute, the </a:t>
            </a:r>
            <a:r>
              <a:rPr lang="en-US" sz="2000" b="1" dirty="0"/>
              <a:t>title</a:t>
            </a:r>
            <a:r>
              <a:rPr lang="en-US" sz="2000" dirty="0"/>
              <a:t> attribute, and 	configuring </a:t>
            </a:r>
            <a:r>
              <a:rPr lang="en-US" sz="2000" b="1" dirty="0"/>
              <a:t>headers</a:t>
            </a:r>
            <a:r>
              <a:rPr lang="en-US" sz="2000" dirty="0"/>
              <a:t> for the columns and rows</a:t>
            </a:r>
            <a:endParaRPr lang="en-US" sz="1800" dirty="0"/>
          </a:p>
          <a:p>
            <a:pPr marL="584200" indent="-514350">
              <a:buFont typeface="Wingdings" panose="05000000000000000000" pitchFamily="2" charset="2"/>
              <a:buNone/>
              <a:defRPr/>
            </a:pPr>
            <a:br>
              <a:rPr lang="en-US" sz="2400" dirty="0">
                <a:latin typeface="Frutiger-Italic"/>
              </a:rPr>
            </a:br>
            <a:endParaRPr lang="en-US" sz="2400" dirty="0">
              <a:latin typeface="Frutiger-Italic"/>
            </a:endParaRPr>
          </a:p>
          <a:p>
            <a:pPr>
              <a:lnSpc>
                <a:spcPct val="80000"/>
              </a:lnSpc>
              <a:defRPr/>
            </a:pPr>
            <a:endParaRPr lang="en-US" sz="2400" i="1" dirty="0">
              <a:latin typeface="Frutiger-Italic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62833F4-B652-4CD6-87E4-ED6D01295BB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85775"/>
          </a:xfrm>
        </p:spPr>
        <p:txBody>
          <a:bodyPr/>
          <a:lstStyle/>
          <a:p>
            <a:r>
              <a:rPr lang="en-US" altLang="en-US"/>
              <a:t>Checkpoint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3914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1. Describe a </a:t>
            </a:r>
            <a:r>
              <a:rPr lang="en-US" altLang="en-US" sz="2400" b="1" dirty="0"/>
              <a:t>reason</a:t>
            </a:r>
            <a:r>
              <a:rPr lang="en-US" altLang="en-US" sz="2400" dirty="0"/>
              <a:t> to </a:t>
            </a:r>
            <a:r>
              <a:rPr lang="en-US" altLang="en-US" sz="2400" b="1" dirty="0"/>
              <a:t>use a </a:t>
            </a:r>
            <a:r>
              <a:rPr lang="en-US" altLang="en-US" sz="2400" b="1" dirty="0">
                <a:solidFill>
                  <a:srgbClr val="00CC00"/>
                </a:solidFill>
              </a:rPr>
              <a:t>percentage </a:t>
            </a:r>
            <a:r>
              <a:rPr lang="en-US" altLang="en-US" sz="2400" b="1" dirty="0"/>
              <a:t>width</a:t>
            </a:r>
            <a:r>
              <a:rPr lang="en-US" altLang="en-US" sz="2400" dirty="0"/>
              <a:t> for a table that configures a </a:t>
            </a:r>
            <a:r>
              <a:rPr lang="en-US" altLang="en-US" sz="2400" b="1" dirty="0"/>
              <a:t>web page layout</a:t>
            </a:r>
            <a:r>
              <a:rPr lang="en-US" altLang="en-US" sz="2400" dirty="0"/>
              <a:t>. Provide an example of a page that uses this technique.</a:t>
            </a:r>
          </a:p>
          <a:p>
            <a:pPr marL="457200" lvl="1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 flexibility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2. Describe a </a:t>
            </a:r>
            <a:r>
              <a:rPr lang="en-US" altLang="en-US" sz="2400" b="1" dirty="0"/>
              <a:t>reason</a:t>
            </a:r>
            <a:r>
              <a:rPr lang="en-US" altLang="en-US" sz="2400" dirty="0"/>
              <a:t> to </a:t>
            </a:r>
            <a:r>
              <a:rPr lang="en-US" altLang="en-US" sz="2400" b="1" dirty="0"/>
              <a:t>use a </a:t>
            </a:r>
            <a:r>
              <a:rPr lang="en-US" altLang="en-US" sz="2400" b="1" dirty="0">
                <a:solidFill>
                  <a:srgbClr val="00CC00"/>
                </a:solidFill>
              </a:rPr>
              <a:t>fixed </a:t>
            </a:r>
            <a:r>
              <a:rPr lang="en-US" altLang="en-US" sz="2400" b="1" dirty="0"/>
              <a:t>pixel width</a:t>
            </a:r>
            <a:r>
              <a:rPr lang="en-US" altLang="en-US" sz="2400" dirty="0"/>
              <a:t> for a </a:t>
            </a:r>
            <a:r>
              <a:rPr lang="en-US" altLang="en-US" sz="2400" b="1" dirty="0"/>
              <a:t>table</a:t>
            </a:r>
            <a:r>
              <a:rPr lang="en-US" altLang="en-US" sz="2400" dirty="0"/>
              <a:t> that configures a </a:t>
            </a:r>
            <a:r>
              <a:rPr lang="en-US" altLang="en-US" sz="2400" b="1" dirty="0"/>
              <a:t>web page layout</a:t>
            </a:r>
            <a:r>
              <a:rPr lang="en-US" altLang="en-US" sz="2400" dirty="0"/>
              <a:t>. Provide an example of a page that uses this technique.</a:t>
            </a:r>
          </a:p>
          <a:p>
            <a:pPr marL="457200" lvl="1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/>
              <a:t>Consistent</a:t>
            </a:r>
            <a:r>
              <a:rPr lang="en-US" altLang="en-US" sz="1800" dirty="0"/>
              <a:t> on monitor with different resolutions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3. True or False. Tables can be nested within other tables.</a:t>
            </a:r>
          </a:p>
          <a:p>
            <a:pPr>
              <a:lnSpc>
                <a:spcPct val="80000"/>
              </a:lnSpc>
              <a:defRPr/>
            </a:pPr>
            <a:endParaRPr lang="en-US" altLang="en-US" sz="2400" i="1" dirty="0">
              <a:latin typeface="Frutiger-Italic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609600"/>
          </a:xfrm>
        </p:spPr>
        <p:txBody>
          <a:bodyPr/>
          <a:lstStyle/>
          <a:p>
            <a:r>
              <a:rPr lang="en-US" altLang="en-US" dirty="0"/>
              <a:t>8.5 Using CSS replacement to Style a Table </a:t>
            </a:r>
            <a:r>
              <a:rPr lang="en-US" altLang="en-US" sz="2400" dirty="0"/>
              <a:t>p.394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463254"/>
              </p:ext>
            </p:extLst>
          </p:nvPr>
        </p:nvGraphicFramePr>
        <p:xfrm>
          <a:off x="914400" y="762000"/>
          <a:ext cx="7543800" cy="572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HTML Attribute</a:t>
                      </a:r>
                      <a:endParaRPr lang="en-US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CSS Property</a:t>
                      </a:r>
                      <a:endParaRPr lang="en-US" sz="4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align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Align a table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:   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table { width: 75%;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                                   margin: auto; }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Courier10PitchBT-Roman"/>
                        </a:rPr>
                        <a:t>Align within a table cell:   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text-align</a:t>
                      </a:r>
                      <a:endParaRPr lang="en-US" sz="2400" b="1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bgcolor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background-color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cellpadding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padding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cellspacing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Courier10PitchBT-Roman"/>
                        </a:rPr>
                        <a:t>To configure a </a:t>
                      </a:r>
                      <a:r>
                        <a:rPr lang="en-US" sz="1600" b="1" dirty="0">
                          <a:solidFill>
                            <a:srgbClr val="00CC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shared</a:t>
                      </a:r>
                      <a:r>
                        <a:rPr lang="en-US" sz="1600" dirty="0">
                          <a:latin typeface="+mn-lt"/>
                          <a:ea typeface="Calibri"/>
                          <a:cs typeface="Courier10PitchBT-Roman"/>
                        </a:rPr>
                        <a:t> common border (default) and </a:t>
                      </a:r>
                      <a:r>
                        <a:rPr lang="en-US" sz="1600" b="1" dirty="0">
                          <a:solidFill>
                            <a:srgbClr val="00CC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eliminate</a:t>
                      </a:r>
                      <a:r>
                        <a:rPr lang="en-US" sz="1600" dirty="0">
                          <a:latin typeface="+mn-lt"/>
                          <a:ea typeface="Calibri"/>
                          <a:cs typeface="Courier10PitchBT-Roman"/>
                        </a:rPr>
                        <a:t> space between table cells:     </a:t>
                      </a: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table { border-collapse: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separate</a:t>
                      </a: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or</a:t>
                      </a: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collapse</a:t>
                      </a: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; }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height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height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valign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vertical-align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ourier10PitchBT-Roman"/>
                        </a:rPr>
                        <a:t>width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width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border</a:t>
                      </a: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,  </a:t>
                      </a:r>
                      <a:r>
                        <a:rPr lang="en-US" sz="1600" dirty="0" err="1">
                          <a:latin typeface="+mn-lt"/>
                          <a:ea typeface="Calibri"/>
                          <a:cs typeface="Times New Roman"/>
                        </a:rPr>
                        <a:t>bordercolor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border,  border-style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 border-spacing 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p.654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background-image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p.654</a:t>
                      </a:r>
                      <a:r>
                        <a:rPr lang="en-US" sz="1400" b="1" kern="1200" dirty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 border-color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p.654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ACA3885-BBBF-4EB2-BB60-5097203ECDB8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80655"/>
              </p:ext>
            </p:extLst>
          </p:nvPr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starter.html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menu.html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8.3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33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820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7850"/>
            <a:ext cx="47244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E5A72A9-6339-4D8C-B7CE-D77D99679B50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46038"/>
            <a:ext cx="8229600" cy="485775"/>
          </a:xfrm>
        </p:spPr>
        <p:txBody>
          <a:bodyPr/>
          <a:lstStyle/>
          <a:p>
            <a:pPr eaLnBrk="1" hangingPunct="1"/>
            <a:r>
              <a:rPr lang="en-US" altLang="en-US"/>
              <a:t>Lab Excercises – HOP 8.3 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38200" y="5731688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starter.html =&gt; menu.html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 err="1">
                <a:latin typeface="+mn-lt"/>
              </a:rPr>
              <a:t>Exc</a:t>
            </a:r>
            <a:r>
              <a:rPr lang="en-US" altLang="en-US" sz="1200" dirty="0">
                <a:latin typeface="+mn-lt"/>
              </a:rPr>
              <a:t>: go to </a:t>
            </a:r>
            <a:r>
              <a:rPr lang="en-US" altLang="en-US" sz="1200" dirty="0">
                <a:highlight>
                  <a:srgbClr val="FFFF00"/>
                </a:highlight>
                <a:latin typeface="+mn-lt"/>
              </a:rPr>
              <a:t>inspect </a:t>
            </a:r>
            <a:r>
              <a:rPr lang="en-US" altLang="en-US" sz="1200" dirty="0">
                <a:latin typeface="+mn-lt"/>
              </a:rPr>
              <a:t>(right click) </a:t>
            </a:r>
            <a:r>
              <a:rPr lang="en-US" altLang="en-US" sz="1200" b="0" dirty="0">
                <a:latin typeface="+mn-lt"/>
              </a:rPr>
              <a:t>and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0" dirty="0">
                <a:latin typeface="+mn-lt"/>
              </a:rPr>
              <a:t>remove</a:t>
            </a:r>
            <a:r>
              <a:rPr lang="en-US" altLang="en-US" sz="1200" dirty="0">
                <a:latin typeface="+mn-lt"/>
              </a:rPr>
              <a:t> </a:t>
            </a:r>
            <a:r>
              <a:rPr lang="en-US" altLang="en-US" sz="1200" dirty="0" err="1">
                <a:highlight>
                  <a:srgbClr val="FFFF00"/>
                </a:highlight>
              </a:rPr>
              <a:t>border-style</a:t>
            </a:r>
            <a:r>
              <a:rPr lang="en-US" altLang="en-US" sz="1200" dirty="0" err="1"/>
              <a:t>:none</a:t>
            </a:r>
            <a:r>
              <a:rPr lang="en-US" altLang="en-US" sz="1200" dirty="0"/>
              <a:t> </a:t>
            </a:r>
            <a:r>
              <a:rPr lang="en-US" altLang="en-US" sz="1200" b="0" dirty="0">
                <a:latin typeface="+mn-lt"/>
              </a:rPr>
              <a:t>for</a:t>
            </a:r>
            <a:r>
              <a:rPr lang="en-US" altLang="en-US" sz="1200" dirty="0">
                <a:latin typeface="+mn-lt"/>
              </a:rPr>
              <a:t> td, </a:t>
            </a:r>
            <a:r>
              <a:rPr lang="en-US" altLang="en-US" sz="1200" dirty="0" err="1">
                <a:latin typeface="+mn-lt"/>
              </a:rPr>
              <a:t>th</a:t>
            </a:r>
            <a:endParaRPr lang="en-US" alt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0" dirty="0">
                <a:latin typeface="+mn-lt"/>
              </a:rPr>
              <a:t>and put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latin typeface="+mn-lt"/>
              </a:rPr>
              <a:t>border: 4px solid #000066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1843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1843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1879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388"/>
            <a:ext cx="430371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5101434" y="1743682"/>
              <a:ext cx="673920" cy="20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0994" y="1733242"/>
                <a:ext cx="694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5478354" y="1956442"/>
              <a:ext cx="217080" cy="90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67914" y="1946002"/>
                <a:ext cx="237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5109354" y="2379442"/>
              <a:ext cx="1115280" cy="36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98914" y="2369002"/>
                <a:ext cx="1136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4700394" y="2606962"/>
              <a:ext cx="2021760" cy="474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89954" y="2596522"/>
                <a:ext cx="20426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4692474" y="3144082"/>
              <a:ext cx="2053440" cy="129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2034" y="3133642"/>
                <a:ext cx="20743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/>
              <p14:cNvContentPartPr/>
              <p14:nvPr/>
            </p14:nvContentPartPr>
            <p14:xfrm>
              <a:off x="5165514" y="1852762"/>
              <a:ext cx="1115280" cy="136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55074" y="1842322"/>
                <a:ext cx="11361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/>
              <p14:cNvContentPartPr/>
              <p14:nvPr/>
            </p14:nvContentPartPr>
            <p14:xfrm>
              <a:off x="5084874" y="1981282"/>
              <a:ext cx="875160" cy="101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74434" y="1970842"/>
                <a:ext cx="8960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454" name="Ink 18453"/>
              <p14:cNvContentPartPr/>
              <p14:nvPr/>
            </p14:nvContentPartPr>
            <p14:xfrm>
              <a:off x="4770594" y="4315162"/>
              <a:ext cx="90360" cy="1708920"/>
            </p14:xfrm>
          </p:contentPart>
        </mc:Choice>
        <mc:Fallback xmlns="">
          <p:pic>
            <p:nvPicPr>
              <p:cNvPr id="18454" name="Ink 1845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60154" y="4304722"/>
                <a:ext cx="11124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458" name="Ink 18457"/>
              <p14:cNvContentPartPr/>
              <p14:nvPr/>
            </p14:nvContentPartPr>
            <p14:xfrm>
              <a:off x="5045274" y="4427482"/>
              <a:ext cx="673920" cy="27000"/>
            </p14:xfrm>
          </p:contentPart>
        </mc:Choice>
        <mc:Fallback xmlns="">
          <p:pic>
            <p:nvPicPr>
              <p:cNvPr id="18458" name="Ink 1845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34834" y="4417042"/>
                <a:ext cx="694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460" name="Ink 18459"/>
              <p14:cNvContentPartPr/>
              <p14:nvPr/>
            </p14:nvContentPartPr>
            <p14:xfrm>
              <a:off x="4804434" y="5406322"/>
              <a:ext cx="377640" cy="25200"/>
            </p14:xfrm>
          </p:contentPart>
        </mc:Choice>
        <mc:Fallback xmlns="">
          <p:pic>
            <p:nvPicPr>
              <p:cNvPr id="18460" name="Ink 1845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93994" y="5395882"/>
                <a:ext cx="398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461" name="Ink 18460"/>
              <p14:cNvContentPartPr/>
              <p14:nvPr/>
            </p14:nvContentPartPr>
            <p14:xfrm>
              <a:off x="5133474" y="5518642"/>
              <a:ext cx="682200" cy="8640"/>
            </p14:xfrm>
          </p:contentPart>
        </mc:Choice>
        <mc:Fallback xmlns="">
          <p:pic>
            <p:nvPicPr>
              <p:cNvPr id="18461" name="Ink 184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3034" y="5508202"/>
                <a:ext cx="703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462" name="Ink 18461"/>
              <p14:cNvContentPartPr/>
              <p14:nvPr/>
            </p14:nvContentPartPr>
            <p14:xfrm>
              <a:off x="4772394" y="5938762"/>
              <a:ext cx="369360" cy="21240"/>
            </p14:xfrm>
          </p:contentPart>
        </mc:Choice>
        <mc:Fallback xmlns="">
          <p:pic>
            <p:nvPicPr>
              <p:cNvPr id="18462" name="Ink 1846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61954" y="5928322"/>
                <a:ext cx="390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463" name="Ink 18462"/>
              <p14:cNvContentPartPr/>
              <p14:nvPr/>
            </p14:nvContentPartPr>
            <p14:xfrm>
              <a:off x="4652154" y="1660288"/>
              <a:ext cx="289080" cy="88560"/>
            </p14:xfrm>
          </p:contentPart>
        </mc:Choice>
        <mc:Fallback xmlns="">
          <p:pic>
            <p:nvPicPr>
              <p:cNvPr id="18463" name="Ink 1846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41714" y="1649848"/>
                <a:ext cx="3099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464" name="Ink 18463"/>
              <p14:cNvContentPartPr/>
              <p14:nvPr/>
            </p14:nvContentPartPr>
            <p14:xfrm>
              <a:off x="4667994" y="2172568"/>
              <a:ext cx="321480" cy="122760"/>
            </p14:xfrm>
          </p:contentPart>
        </mc:Choice>
        <mc:Fallback xmlns="">
          <p:pic>
            <p:nvPicPr>
              <p:cNvPr id="18464" name="Ink 1846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57554" y="2162128"/>
                <a:ext cx="342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/>
              <p14:cNvContentPartPr/>
              <p14:nvPr/>
            </p14:nvContentPartPr>
            <p14:xfrm>
              <a:off x="3878577" y="1828894"/>
              <a:ext cx="1154880" cy="1113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8137" y="1818454"/>
                <a:ext cx="117576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3888297" y="2830774"/>
              <a:ext cx="79920" cy="80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7857" y="2820334"/>
                <a:ext cx="100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/>
              <p14:cNvContentPartPr/>
              <p14:nvPr/>
            </p14:nvContentPartPr>
            <p14:xfrm>
              <a:off x="3474657" y="2353414"/>
              <a:ext cx="1558800" cy="110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64217" y="2342974"/>
                <a:ext cx="1579680" cy="11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/>
              <p14:cNvContentPartPr/>
              <p14:nvPr/>
            </p14:nvContentPartPr>
            <p14:xfrm>
              <a:off x="3514257" y="3466894"/>
              <a:ext cx="8640" cy="11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03817" y="3456454"/>
                <a:ext cx="29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Ink 11"/>
              <p14:cNvContentPartPr/>
              <p14:nvPr/>
            </p14:nvContentPartPr>
            <p14:xfrm>
              <a:off x="3490497" y="3554374"/>
              <a:ext cx="56520" cy="40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80057" y="3543934"/>
                <a:ext cx="774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/>
              <p14:cNvContentPartPr/>
              <p14:nvPr/>
            </p14:nvContentPartPr>
            <p14:xfrm>
              <a:off x="3299697" y="3299854"/>
              <a:ext cx="215280" cy="111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89257" y="3289414"/>
                <a:ext cx="2361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" name="Ink 1"/>
              <p14:cNvContentPartPr/>
              <p14:nvPr/>
            </p14:nvContentPartPr>
            <p14:xfrm>
              <a:off x="5103145" y="1960840"/>
              <a:ext cx="848160" cy="7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84065" y="1922492"/>
                <a:ext cx="886320" cy="150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/>
              <p14:cNvContentPartPr/>
              <p14:nvPr/>
            </p14:nvContentPartPr>
            <p14:xfrm>
              <a:off x="5163265" y="1878760"/>
              <a:ext cx="563760" cy="5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44185" y="1840600"/>
                <a:ext cx="6019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" name="Ink 5"/>
              <p14:cNvContentPartPr/>
              <p14:nvPr/>
            </p14:nvContentPartPr>
            <p14:xfrm>
              <a:off x="5260105" y="1777960"/>
              <a:ext cx="942480" cy="51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41025" y="1739800"/>
                <a:ext cx="980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/>
              <p14:cNvContentPartPr/>
              <p14:nvPr/>
            </p14:nvContentPartPr>
            <p14:xfrm>
              <a:off x="5103145" y="1676440"/>
              <a:ext cx="489960" cy="42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84065" y="1638280"/>
                <a:ext cx="528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/>
              <p14:cNvContentPartPr/>
              <p14:nvPr/>
            </p14:nvContentPartPr>
            <p14:xfrm>
              <a:off x="5227705" y="2323000"/>
              <a:ext cx="744480" cy="35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08616" y="2284840"/>
                <a:ext cx="782658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/>
              <p14:cNvContentPartPr/>
              <p14:nvPr/>
            </p14:nvContentPartPr>
            <p14:xfrm>
              <a:off x="4719745" y="3170440"/>
              <a:ext cx="1810800" cy="150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00665" y="3132280"/>
                <a:ext cx="18489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/>
              <p14:cNvContentPartPr/>
              <p14:nvPr/>
            </p14:nvContentPartPr>
            <p14:xfrm>
              <a:off x="5047705" y="4387240"/>
              <a:ext cx="642240" cy="32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28625" y="4349080"/>
                <a:ext cx="6804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" name="Ink 16"/>
              <p14:cNvContentPartPr/>
              <p14:nvPr/>
            </p14:nvContentPartPr>
            <p14:xfrm>
              <a:off x="5066065" y="5467600"/>
              <a:ext cx="707040" cy="16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46985" y="5429440"/>
                <a:ext cx="7452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" name="Ink 20"/>
              <p14:cNvContentPartPr/>
              <p14:nvPr/>
            </p14:nvContentPartPr>
            <p14:xfrm>
              <a:off x="4724514" y="3810082"/>
              <a:ext cx="497520" cy="1099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14074" y="3799642"/>
                <a:ext cx="518400" cy="11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0540E6-5CBE-46B4-AF72-9808A4901AB1}"/>
                  </a:ext>
                </a:extLst>
              </p14:cNvPr>
              <p14:cNvContentPartPr/>
              <p14:nvPr/>
            </p14:nvContentPartPr>
            <p14:xfrm>
              <a:off x="6338473" y="1965000"/>
              <a:ext cx="81720" cy="124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0540E6-5CBE-46B4-AF72-9808A4901AB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34153" y="1960320"/>
                <a:ext cx="90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A353AFE-B13A-4353-9B61-BAFD83A11F65}"/>
                  </a:ext>
                </a:extLst>
              </p14:cNvPr>
              <p14:cNvContentPartPr/>
              <p14:nvPr/>
            </p14:nvContentPartPr>
            <p14:xfrm>
              <a:off x="6212113" y="1956360"/>
              <a:ext cx="80640" cy="143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A353AFE-B13A-4353-9B61-BAFD83A11F6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07793" y="1952029"/>
                <a:ext cx="89280" cy="151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8789" name="Ink 118788">
                <a:extLst>
                  <a:ext uri="{FF2B5EF4-FFF2-40B4-BE49-F238E27FC236}">
                    <a16:creationId xmlns:a16="http://schemas.microsoft.com/office/drawing/2014/main" id="{1C6A3579-AA70-484A-B728-AFE560E7614E}"/>
                  </a:ext>
                </a:extLst>
              </p14:cNvPr>
              <p14:cNvContentPartPr/>
              <p14:nvPr/>
            </p14:nvContentPartPr>
            <p14:xfrm>
              <a:off x="6472033" y="1953120"/>
              <a:ext cx="497520" cy="168480"/>
            </p14:xfrm>
          </p:contentPart>
        </mc:Choice>
        <mc:Fallback xmlns="">
          <p:pic>
            <p:nvPicPr>
              <p:cNvPr id="118789" name="Ink 118788">
                <a:extLst>
                  <a:ext uri="{FF2B5EF4-FFF2-40B4-BE49-F238E27FC236}">
                    <a16:creationId xmlns:a16="http://schemas.microsoft.com/office/drawing/2014/main" id="{1C6A3579-AA70-484A-B728-AFE560E761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467713" y="1948800"/>
                <a:ext cx="5061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8794" name="Ink 118793">
                <a:extLst>
                  <a:ext uri="{FF2B5EF4-FFF2-40B4-BE49-F238E27FC236}">
                    <a16:creationId xmlns:a16="http://schemas.microsoft.com/office/drawing/2014/main" id="{8F53E962-CF70-40F2-A49F-4F053B19DD08}"/>
                  </a:ext>
                </a:extLst>
              </p14:cNvPr>
              <p14:cNvContentPartPr/>
              <p14:nvPr/>
            </p14:nvContentPartPr>
            <p14:xfrm>
              <a:off x="7048033" y="1972200"/>
              <a:ext cx="403200" cy="148320"/>
            </p14:xfrm>
          </p:contentPart>
        </mc:Choice>
        <mc:Fallback xmlns="">
          <p:pic>
            <p:nvPicPr>
              <p:cNvPr id="118794" name="Ink 118793">
                <a:extLst>
                  <a:ext uri="{FF2B5EF4-FFF2-40B4-BE49-F238E27FC236}">
                    <a16:creationId xmlns:a16="http://schemas.microsoft.com/office/drawing/2014/main" id="{8F53E962-CF70-40F2-A49F-4F053B19DD0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43713" y="1967880"/>
                <a:ext cx="411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8797" name="Ink 118796">
                <a:extLst>
                  <a:ext uri="{FF2B5EF4-FFF2-40B4-BE49-F238E27FC236}">
                    <a16:creationId xmlns:a16="http://schemas.microsoft.com/office/drawing/2014/main" id="{255E8559-1453-4548-94FA-013F7E1A990F}"/>
                  </a:ext>
                </a:extLst>
              </p14:cNvPr>
              <p14:cNvContentPartPr/>
              <p14:nvPr/>
            </p14:nvContentPartPr>
            <p14:xfrm>
              <a:off x="7571113" y="1938000"/>
              <a:ext cx="375840" cy="187200"/>
            </p14:xfrm>
          </p:contentPart>
        </mc:Choice>
        <mc:Fallback xmlns="">
          <p:pic>
            <p:nvPicPr>
              <p:cNvPr id="118797" name="Ink 118796">
                <a:extLst>
                  <a:ext uri="{FF2B5EF4-FFF2-40B4-BE49-F238E27FC236}">
                    <a16:creationId xmlns:a16="http://schemas.microsoft.com/office/drawing/2014/main" id="{255E8559-1453-4548-94FA-013F7E1A990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66793" y="1933688"/>
                <a:ext cx="384480" cy="195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8800" name="Ink 118799">
                <a:extLst>
                  <a:ext uri="{FF2B5EF4-FFF2-40B4-BE49-F238E27FC236}">
                    <a16:creationId xmlns:a16="http://schemas.microsoft.com/office/drawing/2014/main" id="{BDC20DBA-BFF0-4DE2-9FF0-B5E5BEE07BBC}"/>
                  </a:ext>
                </a:extLst>
              </p14:cNvPr>
              <p14:cNvContentPartPr/>
              <p14:nvPr/>
            </p14:nvContentPartPr>
            <p14:xfrm>
              <a:off x="6321913" y="2223840"/>
              <a:ext cx="89280" cy="117720"/>
            </p14:xfrm>
          </p:contentPart>
        </mc:Choice>
        <mc:Fallback xmlns="">
          <p:pic>
            <p:nvPicPr>
              <p:cNvPr id="118800" name="Ink 118799">
                <a:extLst>
                  <a:ext uri="{FF2B5EF4-FFF2-40B4-BE49-F238E27FC236}">
                    <a16:creationId xmlns:a16="http://schemas.microsoft.com/office/drawing/2014/main" id="{BDC20DBA-BFF0-4DE2-9FF0-B5E5BEE07BB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17576" y="2219520"/>
                <a:ext cx="97955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8801" name="Ink 118800">
                <a:extLst>
                  <a:ext uri="{FF2B5EF4-FFF2-40B4-BE49-F238E27FC236}">
                    <a16:creationId xmlns:a16="http://schemas.microsoft.com/office/drawing/2014/main" id="{B66E632B-E161-41AF-A501-CEF68C8FD1A4}"/>
                  </a:ext>
                </a:extLst>
              </p14:cNvPr>
              <p14:cNvContentPartPr/>
              <p14:nvPr/>
            </p14:nvContentPartPr>
            <p14:xfrm>
              <a:off x="6467353" y="2278920"/>
              <a:ext cx="29880" cy="55440"/>
            </p14:xfrm>
          </p:contentPart>
        </mc:Choice>
        <mc:Fallback xmlns="">
          <p:pic>
            <p:nvPicPr>
              <p:cNvPr id="118801" name="Ink 118800">
                <a:extLst>
                  <a:ext uri="{FF2B5EF4-FFF2-40B4-BE49-F238E27FC236}">
                    <a16:creationId xmlns:a16="http://schemas.microsoft.com/office/drawing/2014/main" id="{B66E632B-E161-41AF-A501-CEF68C8FD1A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63033" y="2274600"/>
                <a:ext cx="38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8805" name="Ink 118804">
                <a:extLst>
                  <a:ext uri="{FF2B5EF4-FFF2-40B4-BE49-F238E27FC236}">
                    <a16:creationId xmlns:a16="http://schemas.microsoft.com/office/drawing/2014/main" id="{E5E2D51C-74B1-4488-8753-8CD036FE20EA}"/>
                  </a:ext>
                </a:extLst>
              </p14:cNvPr>
              <p14:cNvContentPartPr/>
              <p14:nvPr/>
            </p14:nvContentPartPr>
            <p14:xfrm>
              <a:off x="6546553" y="2290800"/>
              <a:ext cx="131760" cy="112320"/>
            </p14:xfrm>
          </p:contentPart>
        </mc:Choice>
        <mc:Fallback xmlns="">
          <p:pic>
            <p:nvPicPr>
              <p:cNvPr id="118805" name="Ink 118804">
                <a:extLst>
                  <a:ext uri="{FF2B5EF4-FFF2-40B4-BE49-F238E27FC236}">
                    <a16:creationId xmlns:a16="http://schemas.microsoft.com/office/drawing/2014/main" id="{E5E2D51C-74B1-4488-8753-8CD036FE20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42233" y="2286480"/>
                <a:ext cx="1404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8812" name="Ink 118811">
                <a:extLst>
                  <a:ext uri="{FF2B5EF4-FFF2-40B4-BE49-F238E27FC236}">
                    <a16:creationId xmlns:a16="http://schemas.microsoft.com/office/drawing/2014/main" id="{9E49C987-4C00-4A3E-9F9C-6BCDD9F70ED5}"/>
                  </a:ext>
                </a:extLst>
              </p14:cNvPr>
              <p14:cNvContentPartPr/>
              <p14:nvPr/>
            </p14:nvContentPartPr>
            <p14:xfrm>
              <a:off x="6770473" y="2238600"/>
              <a:ext cx="311040" cy="168840"/>
            </p14:xfrm>
          </p:contentPart>
        </mc:Choice>
        <mc:Fallback xmlns="">
          <p:pic>
            <p:nvPicPr>
              <p:cNvPr id="118812" name="Ink 118811">
                <a:extLst>
                  <a:ext uri="{FF2B5EF4-FFF2-40B4-BE49-F238E27FC236}">
                    <a16:creationId xmlns:a16="http://schemas.microsoft.com/office/drawing/2014/main" id="{9E49C987-4C00-4A3E-9F9C-6BCDD9F70ED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66153" y="2234289"/>
                <a:ext cx="319680" cy="17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438" name="Ink 18437">
                <a:extLst>
                  <a:ext uri="{FF2B5EF4-FFF2-40B4-BE49-F238E27FC236}">
                    <a16:creationId xmlns:a16="http://schemas.microsoft.com/office/drawing/2014/main" id="{8198F89B-249A-4936-8507-8318F636A100}"/>
                  </a:ext>
                </a:extLst>
              </p14:cNvPr>
              <p14:cNvContentPartPr/>
              <p14:nvPr/>
            </p14:nvContentPartPr>
            <p14:xfrm>
              <a:off x="7160713" y="2228160"/>
              <a:ext cx="549360" cy="178920"/>
            </p14:xfrm>
          </p:contentPart>
        </mc:Choice>
        <mc:Fallback xmlns="">
          <p:pic>
            <p:nvPicPr>
              <p:cNvPr id="18438" name="Ink 18437">
                <a:extLst>
                  <a:ext uri="{FF2B5EF4-FFF2-40B4-BE49-F238E27FC236}">
                    <a16:creationId xmlns:a16="http://schemas.microsoft.com/office/drawing/2014/main" id="{8198F89B-249A-4936-8507-8318F636A10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56393" y="2223840"/>
                <a:ext cx="5580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446" name="Ink 18445">
                <a:extLst>
                  <a:ext uri="{FF2B5EF4-FFF2-40B4-BE49-F238E27FC236}">
                    <a16:creationId xmlns:a16="http://schemas.microsoft.com/office/drawing/2014/main" id="{F5CB2743-8658-4519-BC54-7CEA7985C726}"/>
                  </a:ext>
                </a:extLst>
              </p14:cNvPr>
              <p14:cNvContentPartPr/>
              <p14:nvPr/>
            </p14:nvContentPartPr>
            <p14:xfrm>
              <a:off x="7783513" y="2224920"/>
              <a:ext cx="408960" cy="171720"/>
            </p14:xfrm>
          </p:contentPart>
        </mc:Choice>
        <mc:Fallback xmlns="">
          <p:pic>
            <p:nvPicPr>
              <p:cNvPr id="18446" name="Ink 18445">
                <a:extLst>
                  <a:ext uri="{FF2B5EF4-FFF2-40B4-BE49-F238E27FC236}">
                    <a16:creationId xmlns:a16="http://schemas.microsoft.com/office/drawing/2014/main" id="{F5CB2743-8658-4519-BC54-7CEA7985C72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79189" y="2220591"/>
                <a:ext cx="417608" cy="1803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CSS3 Structural Pseudo-classes p.396-7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206808"/>
              </p:ext>
            </p:extLst>
          </p:nvPr>
        </p:nvGraphicFramePr>
        <p:xfrm>
          <a:off x="685800" y="1295400"/>
          <a:ext cx="7620000" cy="270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9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Pseudo-class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Purpose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-of-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Applies to the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</a:rPr>
                        <a:t>first element </a:t>
                      </a:r>
                      <a:r>
                        <a:rPr lang="en-US" sz="2000" dirty="0">
                          <a:effectLst/>
                        </a:rPr>
                        <a:t>of the specified type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-child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Applies to the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</a:rPr>
                        <a:t>first child </a:t>
                      </a:r>
                      <a:r>
                        <a:rPr lang="en-US" sz="2000" dirty="0">
                          <a:effectLst/>
                        </a:rPr>
                        <a:t>of an element (CSS2 selector)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-of-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Applies to the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</a:rPr>
                        <a:t>last element </a:t>
                      </a:r>
                      <a:r>
                        <a:rPr lang="en-US" sz="2000" dirty="0">
                          <a:effectLst/>
                        </a:rPr>
                        <a:t>of the specified type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-child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Applies to the 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</a:rPr>
                        <a:t>last child </a:t>
                      </a:r>
                      <a:r>
                        <a:rPr lang="en-US" sz="2000" dirty="0">
                          <a:effectLst/>
                        </a:rPr>
                        <a:t>of an element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th-of-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Applies to the “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</a:rPr>
                        <a:t>nth” element </a:t>
                      </a:r>
                      <a:r>
                        <a:rPr lang="en-US" sz="2000" dirty="0">
                          <a:effectLst/>
                        </a:rPr>
                        <a:t>of the specified type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b="1" dirty="0">
                          <a:effectLst/>
                        </a:rPr>
                        <a:t>n</a:t>
                      </a:r>
                      <a:r>
                        <a:rPr lang="en-US" sz="2000" dirty="0">
                          <a:effectLst/>
                        </a:rPr>
                        <a:t> values: a </a:t>
                      </a:r>
                      <a:r>
                        <a:rPr lang="en-US" sz="2000" b="1" dirty="0">
                          <a:effectLst/>
                        </a:rPr>
                        <a:t>number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b="1" dirty="0">
                          <a:effectLst/>
                        </a:rPr>
                        <a:t>odd</a:t>
                      </a:r>
                      <a:r>
                        <a:rPr lang="en-US" sz="2000" dirty="0">
                          <a:effectLst/>
                        </a:rPr>
                        <a:t>, or </a:t>
                      </a:r>
                      <a:r>
                        <a:rPr lang="en-US" sz="2000" b="1" dirty="0">
                          <a:effectLst/>
                        </a:rPr>
                        <a:t>even</a:t>
                      </a:r>
                      <a:endParaRPr lang="en-US" sz="20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85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16675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B0F1AE5-8205-415D-80E7-3B030A6B35C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915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Zebra Stripe a Table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li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:first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-of-type { color: #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FF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0000}  /*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the 1</a:t>
            </a:r>
            <a:r>
              <a:rPr lang="en-US" sz="1600" b="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 item in an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ordered list 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to display with </a:t>
            </a:r>
            <a:r>
              <a:rPr lang="en-US" sz="1600" b="0" dirty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 text */</a:t>
            </a:r>
          </a:p>
          <a:p>
            <a:pPr eaLnBrk="1" hangingPunct="1"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6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tr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:</a:t>
            </a:r>
            <a:r>
              <a:rPr lang="en-US" sz="1600" dirty="0" err="1">
                <a:solidFill>
                  <a:schemeClr val="bg2"/>
                </a:solidFill>
                <a:latin typeface="+mn-lt"/>
              </a:rPr>
              <a:t>n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th-of-type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even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) { background-color: #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eaeaea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; } /* blue dark */</a:t>
            </a:r>
          </a:p>
          <a:p>
            <a:pPr eaLnBrk="1" hangingPunct="1"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31A5FB2-19F5-4FDB-83F7-F7639DC946B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/>
          <a:lstStyle/>
          <a:p>
            <a:r>
              <a:rPr lang="en-US" altLang="en-US"/>
              <a:t>Table Parts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981200"/>
            <a:ext cx="464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i="1">
                <a:solidFill>
                  <a:srgbClr val="FF00FF"/>
                </a:solidFill>
              </a:rPr>
              <a:t>Caption</a:t>
            </a:r>
            <a:r>
              <a:rPr lang="en-US" altLang="en-US"/>
              <a:t> indicates what the </a:t>
            </a:r>
            <a:r>
              <a:rPr lang="en-US" altLang="en-US" b="1"/>
              <a:t>table is about</a:t>
            </a:r>
          </a:p>
          <a:p>
            <a:pPr>
              <a:lnSpc>
                <a:spcPct val="90000"/>
              </a:lnSpc>
            </a:pPr>
            <a:r>
              <a:rPr lang="en-US" altLang="en-US" b="1" i="1"/>
              <a:t>Table </a:t>
            </a:r>
            <a:r>
              <a:rPr lang="en-US" altLang="en-US" b="1" i="1">
                <a:solidFill>
                  <a:srgbClr val="FF00FF"/>
                </a:solidFill>
              </a:rPr>
              <a:t>headings</a:t>
            </a:r>
            <a:r>
              <a:rPr lang="en-US" altLang="en-US"/>
              <a:t> label the rows, columns, or both</a:t>
            </a:r>
          </a:p>
          <a:p>
            <a:pPr>
              <a:lnSpc>
                <a:spcPct val="90000"/>
              </a:lnSpc>
            </a:pPr>
            <a:r>
              <a:rPr lang="en-US" altLang="en-US" b="1" i="1"/>
              <a:t>Table </a:t>
            </a:r>
            <a:r>
              <a:rPr lang="en-US" altLang="en-US" b="1" i="1">
                <a:solidFill>
                  <a:srgbClr val="FF00FF"/>
                </a:solidFill>
              </a:rPr>
              <a:t>cells</a:t>
            </a:r>
            <a:r>
              <a:rPr lang="en-US" altLang="en-US"/>
              <a:t> are the individual rectangles in the table</a:t>
            </a:r>
          </a:p>
          <a:p>
            <a:pPr>
              <a:lnSpc>
                <a:spcPct val="90000"/>
              </a:lnSpc>
            </a:pPr>
            <a:r>
              <a:rPr lang="en-US" altLang="en-US" b="1" i="1"/>
              <a:t>Table </a:t>
            </a:r>
            <a:r>
              <a:rPr lang="en-US" altLang="en-US" b="1" i="1">
                <a:solidFill>
                  <a:srgbClr val="FF00FF"/>
                </a:solidFill>
              </a:rPr>
              <a:t>data</a:t>
            </a:r>
            <a:r>
              <a:rPr lang="en-US" altLang="en-US"/>
              <a:t> (</a:t>
            </a:r>
            <a:r>
              <a:rPr lang="en-US" altLang="en-US" b="1">
                <a:solidFill>
                  <a:srgbClr val="FF00FF"/>
                </a:solidFill>
              </a:rPr>
              <a:t>td</a:t>
            </a:r>
            <a:r>
              <a:rPr lang="en-US" altLang="en-US"/>
              <a:t>) are the values in the table cells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41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5"/>
          <p:cNvSpPr>
            <a:spLocks noChangeShapeType="1"/>
          </p:cNvSpPr>
          <p:nvPr/>
        </p:nvSpPr>
        <p:spPr bwMode="auto">
          <a:xfrm flipH="1">
            <a:off x="2819400" y="22860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H="1">
            <a:off x="3733800" y="3124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H="1" flipV="1">
            <a:off x="3657600" y="37338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H="1" flipV="1">
            <a:off x="3352800" y="45720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6D71BED-F05B-49CB-A469-152B622959E1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10541"/>
              </p:ext>
            </p:extLst>
          </p:nvPr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chapter8/8.3/index.html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menu2.html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8.4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57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313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502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91F9D04-5FF8-4400-A693-28B8F1B56EC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7726"/>
            <a:ext cx="8229600" cy="485775"/>
          </a:xfrm>
        </p:spPr>
        <p:txBody>
          <a:bodyPr/>
          <a:lstStyle/>
          <a:p>
            <a:pPr eaLnBrk="1" hangingPunct="1"/>
            <a:r>
              <a:rPr lang="en-US" altLang="en-US"/>
              <a:t>Lab Excercises – HOP 8.4 </a:t>
            </a:r>
          </a:p>
        </p:txBody>
      </p:sp>
      <p:sp>
        <p:nvSpPr>
          <p:cNvPr id="122885" name="Rectangle 6"/>
          <p:cNvSpPr>
            <a:spLocks noChangeArrowheads="1"/>
          </p:cNvSpPr>
          <p:nvPr/>
        </p:nvSpPr>
        <p:spPr bwMode="auto">
          <a:xfrm>
            <a:off x="-376238" y="5011738"/>
            <a:ext cx="3729038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1400" b="0" dirty="0"/>
              <a:t>1. Using the </a:t>
            </a:r>
            <a:r>
              <a:rPr lang="en-US" sz="1400" dirty="0">
                <a:highlight>
                  <a:srgbClr val="FFFF00"/>
                </a:highlight>
              </a:rPr>
              <a:t>web developer </a:t>
            </a:r>
            <a:r>
              <a:rPr lang="en-US" sz="1400" b="0" dirty="0"/>
              <a:t>(</a:t>
            </a:r>
            <a:r>
              <a:rPr lang="en-US" sz="1400" dirty="0"/>
              <a:t>CSS -&gt; Edit CSS</a:t>
            </a:r>
            <a:r>
              <a:rPr lang="en-US" sz="1400" b="0" dirty="0"/>
              <a:t>) in Mozilla browser, change the </a:t>
            </a:r>
            <a:r>
              <a:rPr lang="en-US" sz="1400" dirty="0"/>
              <a:t>background color </a:t>
            </a:r>
            <a:r>
              <a:rPr lang="en-US" sz="1400" b="0" dirty="0"/>
              <a:t>for the table </a:t>
            </a:r>
            <a:r>
              <a:rPr lang="en-US" sz="1400" dirty="0">
                <a:solidFill>
                  <a:schemeClr val="bg2"/>
                </a:solidFill>
              </a:rPr>
              <a:t>header</a:t>
            </a:r>
            <a:r>
              <a:rPr lang="en-US" sz="1400" b="0" dirty="0"/>
              <a:t> and </a:t>
            </a:r>
            <a:r>
              <a:rPr lang="en-US" sz="1400" dirty="0">
                <a:solidFill>
                  <a:schemeClr val="bg2"/>
                </a:solidFill>
              </a:rPr>
              <a:t>every odd row</a:t>
            </a:r>
            <a:r>
              <a:rPr lang="en-US" sz="1400" b="0" dirty="0"/>
              <a:t>.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400" b="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None/>
              <a:defRPr/>
            </a:pPr>
            <a:r>
              <a:rPr lang="en-US" sz="1400" b="0" dirty="0"/>
              <a:t>2. Change the </a:t>
            </a:r>
            <a:r>
              <a:rPr lang="en-US" sz="1400" dirty="0">
                <a:solidFill>
                  <a:schemeClr val="bg2"/>
                </a:solidFill>
              </a:rPr>
              <a:t>width</a:t>
            </a:r>
            <a:r>
              <a:rPr lang="en-US" sz="1400" b="0" dirty="0">
                <a:solidFill>
                  <a:schemeClr val="bg2"/>
                </a:solidFill>
              </a:rPr>
              <a:t> </a:t>
            </a:r>
            <a:r>
              <a:rPr lang="en-US" sz="1400" b="0" dirty="0"/>
              <a:t>and the </a:t>
            </a:r>
            <a:r>
              <a:rPr lang="en-US" sz="1400" dirty="0">
                <a:solidFill>
                  <a:schemeClr val="bg2"/>
                </a:solidFill>
              </a:rPr>
              <a:t>border</a:t>
            </a:r>
            <a:r>
              <a:rPr lang="en-US" sz="1400" b="0" dirty="0"/>
              <a:t> for the </a:t>
            </a:r>
            <a:r>
              <a:rPr lang="en-US" sz="1400" dirty="0"/>
              <a:t>table</a:t>
            </a:r>
            <a:r>
              <a:rPr lang="en-US" sz="1400" b="0" dirty="0"/>
              <a:t> using the </a:t>
            </a:r>
            <a:r>
              <a:rPr lang="en-US" sz="1400" dirty="0">
                <a:highlight>
                  <a:srgbClr val="FFFF00"/>
                </a:highlight>
              </a:rPr>
              <a:t>inspect</a:t>
            </a:r>
            <a:r>
              <a:rPr lang="en-US" sz="1400" b="0" dirty="0"/>
              <a:t> tool by right clicking on the Web page</a:t>
            </a:r>
            <a:endParaRPr lang="en-US" altLang="en-US" sz="14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45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1945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45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1945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2186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9125"/>
            <a:ext cx="40576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4499874" y="2943587"/>
              <a:ext cx="21099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9434" y="2933147"/>
                <a:ext cx="21308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4403394" y="2975987"/>
              <a:ext cx="963000" cy="96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2954" y="2965547"/>
                <a:ext cx="983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4459554" y="3825947"/>
              <a:ext cx="618120" cy="22402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9114" y="3815507"/>
                <a:ext cx="639000" cy="22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4464954" y="3834227"/>
              <a:ext cx="52200" cy="22701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4514" y="3823787"/>
                <a:ext cx="73080" cy="22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4294314" y="3609587"/>
              <a:ext cx="751320" cy="2711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3874" y="3599147"/>
                <a:ext cx="772200" cy="27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4442545" y="2847058"/>
              <a:ext cx="2444040" cy="77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23462" y="2808898"/>
                <a:ext cx="2482206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6477000" y="2490788"/>
              <a:ext cx="1557338" cy="232252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4760" y="2476745"/>
                <a:ext cx="1582538" cy="257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4451905" y="2968738"/>
              <a:ext cx="2143080" cy="63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2825" y="2930578"/>
                <a:ext cx="21812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" name="Ink 4"/>
              <p14:cNvContentPartPr/>
              <p14:nvPr/>
            </p14:nvContentPartPr>
            <p14:xfrm>
              <a:off x="7171080" y="2774468"/>
              <a:ext cx="104378" cy="166732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58123" y="2761504"/>
                <a:ext cx="130293" cy="19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4400874" y="2815427"/>
              <a:ext cx="1029600" cy="130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90434" y="2804987"/>
                <a:ext cx="1050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/>
              <p14:cNvContentPartPr/>
              <p14:nvPr/>
            </p14:nvContentPartPr>
            <p14:xfrm>
              <a:off x="6531360" y="2967788"/>
              <a:ext cx="244058" cy="232612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3801" y="2954465"/>
                <a:ext cx="265296" cy="258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B5BC9C-19E9-46BE-9A93-F76FB33BCEBE}"/>
                  </a:ext>
                </a:extLst>
              </p14:cNvPr>
              <p14:cNvContentPartPr/>
              <p14:nvPr/>
            </p14:nvContentPartPr>
            <p14:xfrm>
              <a:off x="4876573" y="1536240"/>
              <a:ext cx="558360" cy="2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B5BC9C-19E9-46BE-9A93-F76FB33BCE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58933" y="1500600"/>
                <a:ext cx="594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220ACD-066A-4D9B-945B-AA560AC05D69}"/>
                  </a:ext>
                </a:extLst>
              </p14:cNvPr>
              <p14:cNvContentPartPr/>
              <p14:nvPr/>
            </p14:nvContentPartPr>
            <p14:xfrm>
              <a:off x="4859653" y="1417800"/>
              <a:ext cx="313200" cy="1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220ACD-066A-4D9B-945B-AA560AC05D6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41653" y="1382160"/>
                <a:ext cx="3488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B353ED-ADAA-47D8-B24D-59B7448142BF}"/>
                  </a:ext>
                </a:extLst>
              </p14:cNvPr>
              <p14:cNvContentPartPr/>
              <p14:nvPr/>
            </p14:nvContentPartPr>
            <p14:xfrm>
              <a:off x="4914733" y="1642080"/>
              <a:ext cx="571320" cy="1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B353ED-ADAA-47D8-B24D-59B7448142B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7093" y="1606440"/>
                <a:ext cx="606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024B0A-D726-4D04-9A55-0938A3F009D6}"/>
                  </a:ext>
                </a:extLst>
              </p14:cNvPr>
              <p14:cNvContentPartPr/>
              <p14:nvPr/>
            </p14:nvContentPartPr>
            <p14:xfrm>
              <a:off x="3048284" y="2979065"/>
              <a:ext cx="1184760" cy="2678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024B0A-D726-4D04-9A55-0938A3F009D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39287" y="2970425"/>
                <a:ext cx="1202395" cy="26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22CC3F5-05BC-4A1C-8CF9-BD731F8BBEE0}"/>
                  </a:ext>
                </a:extLst>
              </p14:cNvPr>
              <p14:cNvContentPartPr/>
              <p14:nvPr/>
            </p14:nvContentPartPr>
            <p14:xfrm>
              <a:off x="4779524" y="1396145"/>
              <a:ext cx="149400" cy="326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22CC3F5-05BC-4A1C-8CF9-BD731F8BBE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0884" y="1387145"/>
                <a:ext cx="1670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04A1042-C26D-4677-9BE2-5C16652B910D}"/>
                  </a:ext>
                </a:extLst>
              </p14:cNvPr>
              <p14:cNvContentPartPr/>
              <p14:nvPr/>
            </p14:nvContentPartPr>
            <p14:xfrm>
              <a:off x="5908484" y="1387865"/>
              <a:ext cx="280440" cy="334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04A1042-C26D-4677-9BE2-5C16652B910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99844" y="1379225"/>
                <a:ext cx="2980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466145-0B4D-44BA-A877-5ACD84266F46}"/>
                  </a:ext>
                </a:extLst>
              </p14:cNvPr>
              <p14:cNvContentPartPr/>
              <p14:nvPr/>
            </p14:nvContentPartPr>
            <p14:xfrm>
              <a:off x="2036324" y="670794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466145-0B4D-44BA-A877-5ACD84266F4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27684" y="66993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7D6174-C8B7-4B33-8D14-31AFA00F021C}"/>
                  </a:ext>
                </a:extLst>
              </p14:cNvPr>
              <p14:cNvContentPartPr/>
              <p14:nvPr/>
            </p14:nvContentPartPr>
            <p14:xfrm>
              <a:off x="2805284" y="647142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7D6174-C8B7-4B33-8D14-31AFA00F021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96644" y="64624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35ECA02-36E0-4D8B-A396-0C9512250A6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62</a:t>
            </a:fld>
            <a:endParaRPr lang="en-US" altLang="en-US" sz="140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85775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This chapter introduced the HTML techniques used to </a:t>
            </a: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create</a:t>
            </a:r>
            <a:r>
              <a:rPr lang="en-US" altLang="en-US" dirty="0">
                <a:cs typeface="Arial" panose="020B0604020202020204" pitchFamily="34" charset="0"/>
              </a:rPr>
              <a:t>  and </a:t>
            </a: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configure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b="1" dirty="0">
                <a:cs typeface="Arial" panose="020B0604020202020204" pitchFamily="34" charset="0"/>
              </a:rPr>
              <a:t>tables</a:t>
            </a:r>
            <a:r>
              <a:rPr lang="en-US" altLang="en-US" dirty="0">
                <a:cs typeface="Arial" panose="020B0604020202020204" pitchFamily="34" charset="0"/>
              </a:rPr>
              <a:t>. 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bg2"/>
                </a:solidFill>
                <a:cs typeface="Arial" panose="020B0604020202020204" pitchFamily="34" charset="0"/>
              </a:rPr>
              <a:t>CSS page layout </a:t>
            </a:r>
            <a:r>
              <a:rPr lang="en-US" altLang="en-US" dirty="0">
                <a:cs typeface="Arial" panose="020B0604020202020204" pitchFamily="34" charset="0"/>
              </a:rPr>
              <a:t>configuration is </a:t>
            </a:r>
            <a:r>
              <a:rPr lang="en-US" altLang="en-US" b="1" dirty="0">
                <a:solidFill>
                  <a:srgbClr val="00CC00"/>
                </a:solidFill>
                <a:cs typeface="Arial" panose="020B0604020202020204" pitchFamily="34" charset="0"/>
              </a:rPr>
              <a:t>more modern </a:t>
            </a:r>
            <a:r>
              <a:rPr lang="en-US" altLang="en-US" dirty="0">
                <a:cs typeface="Arial" panose="020B0604020202020204" pitchFamily="34" charset="0"/>
              </a:rPr>
              <a:t>and </a:t>
            </a:r>
            <a:r>
              <a:rPr lang="en-US" altLang="en-US" b="1" dirty="0">
                <a:solidFill>
                  <a:srgbClr val="00CC00"/>
                </a:solidFill>
                <a:cs typeface="Arial" panose="020B0604020202020204" pitchFamily="34" charset="0"/>
              </a:rPr>
              <a:t>preferred</a:t>
            </a:r>
            <a:r>
              <a:rPr lang="en-US" altLang="en-US" dirty="0">
                <a:cs typeface="Arial" panose="020B0604020202020204" pitchFamily="34" charset="0"/>
              </a:rPr>
              <a:t> method even though </a:t>
            </a:r>
            <a:r>
              <a:rPr lang="en-US" altLang="en-US" b="1" dirty="0">
                <a:cs typeface="Arial" panose="020B0604020202020204" pitchFamily="34" charset="0"/>
              </a:rPr>
              <a:t>many current Web sites are </a:t>
            </a:r>
            <a:r>
              <a:rPr lang="en-US" altLang="en-US" b="1" dirty="0">
                <a:solidFill>
                  <a:srgbClr val="00CC00"/>
                </a:solidFill>
                <a:cs typeface="Arial" panose="020B0604020202020204" pitchFamily="34" charset="0"/>
              </a:rPr>
              <a:t>still</a:t>
            </a:r>
            <a:r>
              <a:rPr lang="en-US" altLang="en-US" b="1" dirty="0">
                <a:cs typeface="Arial" panose="020B0604020202020204" pitchFamily="34" charset="0"/>
              </a:rPr>
              <a:t> designed </a:t>
            </a:r>
            <a:r>
              <a:rPr lang="en-US" altLang="en-US" dirty="0">
                <a:cs typeface="Arial" panose="020B0604020202020204" pitchFamily="34" charset="0"/>
              </a:rPr>
              <a:t>with </a:t>
            </a:r>
            <a:r>
              <a:rPr lang="en-US" altLang="en-US" b="1" dirty="0">
                <a:cs typeface="Arial" panose="020B0604020202020204" pitchFamily="34" charset="0"/>
              </a:rPr>
              <a:t>table</a:t>
            </a:r>
            <a:r>
              <a:rPr lang="en-US" altLang="en-US" dirty="0">
                <a:cs typeface="Arial" panose="020B0604020202020204" pitchFamily="34" charset="0"/>
              </a:rPr>
              <a:t> based page layout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You will use these skills over and over again as you create Web pages.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15822"/>
          </a:xfrm>
        </p:spPr>
        <p:txBody>
          <a:bodyPr/>
          <a:lstStyle/>
          <a:p>
            <a:r>
              <a:rPr lang="en-US" altLang="en-US" dirty="0"/>
              <a:t>Project </a:t>
            </a:r>
            <a:r>
              <a:rPr lang="en-US" altLang="en-US" dirty="0" err="1"/>
              <a:t>JavaJam</a:t>
            </a:r>
            <a:r>
              <a:rPr lang="en-US" altLang="en-US" dirty="0"/>
              <a:t> – Case Study, use CSS to a table</a:t>
            </a:r>
          </a:p>
        </p:txBody>
      </p:sp>
      <p:pic>
        <p:nvPicPr>
          <p:cNvPr id="1280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3733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1038"/>
            <a:ext cx="381000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710975" y="4533824"/>
              <a:ext cx="2698920" cy="1677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0095" y="4512944"/>
                <a:ext cx="2740680" cy="17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2D1AC8-D1A6-4734-8895-2CFBC91B4D1B}"/>
                  </a:ext>
                </a:extLst>
              </p14:cNvPr>
              <p14:cNvContentPartPr/>
              <p14:nvPr/>
            </p14:nvContentPartPr>
            <p14:xfrm>
              <a:off x="5188713" y="2796971"/>
              <a:ext cx="578160" cy="13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2D1AC8-D1A6-4734-8895-2CFBC91B4D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9713" y="2787971"/>
                <a:ext cx="595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A2E136-7D40-40AB-B070-2CF3DEDB0BAB}"/>
                  </a:ext>
                </a:extLst>
              </p14:cNvPr>
              <p14:cNvContentPartPr/>
              <p14:nvPr/>
            </p14:nvContentPartPr>
            <p14:xfrm>
              <a:off x="1953393" y="202405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A2E136-7D40-40AB-B070-2CF3DEDB0B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4393" y="201505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457200"/>
          </a:xfrm>
        </p:spPr>
        <p:txBody>
          <a:bodyPr/>
          <a:lstStyle/>
          <a:p>
            <a:r>
              <a:rPr lang="en-US" altLang="en-US" sz="2400" dirty="0"/>
              <a:t>Project: Pacific Trails Resort – use CSS to the table</a:t>
            </a:r>
          </a:p>
        </p:txBody>
      </p:sp>
      <p:pic>
        <p:nvPicPr>
          <p:cNvPr id="131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7433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48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0925" y="2374900"/>
              <a:ext cx="11113" cy="22225"/>
            </p14:xfrm>
          </p:contentPart>
        </mc:Choice>
        <mc:Fallback xmlns="">
          <p:pic>
            <p:nvPicPr>
              <p:cNvPr id="2048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1604" y="2370240"/>
                <a:ext cx="26528" cy="32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48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0975" y="2590800"/>
              <a:ext cx="606425" cy="2559050"/>
            </p14:xfrm>
          </p:contentPart>
        </mc:Choice>
        <mc:Fallback xmlns="">
          <p:pic>
            <p:nvPicPr>
              <p:cNvPr id="2048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7659" y="2579279"/>
                <a:ext cx="634137" cy="2584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48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0" y="1219200"/>
              <a:ext cx="2701925" cy="4043363"/>
            </p14:xfrm>
          </p:contentPart>
        </mc:Choice>
        <mc:Fallback xmlns="">
          <p:pic>
            <p:nvPicPr>
              <p:cNvPr id="2048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88359" y="1211640"/>
                <a:ext cx="2727846" cy="406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4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1862138"/>
              <a:ext cx="477838" cy="798512"/>
            </p14:xfrm>
          </p:contentPart>
        </mc:Choice>
        <mc:Fallback xmlns="">
          <p:pic>
            <p:nvPicPr>
              <p:cNvPr id="204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28972" y="1850618"/>
                <a:ext cx="495109" cy="823353"/>
              </a:xfrm>
              <a:prstGeom prst="rect">
                <a:avLst/>
              </a:prstGeom>
            </p:spPr>
          </p:pic>
        </mc:Fallback>
      </mc:AlternateContent>
      <p:pic>
        <p:nvPicPr>
          <p:cNvPr id="13108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0"/>
            <a:ext cx="454183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3793996" y="4660099"/>
              <a:ext cx="403920" cy="1588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3556" y="4649659"/>
                <a:ext cx="424800" cy="16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4210876" y="3031819"/>
              <a:ext cx="579960" cy="1989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00436" y="3021379"/>
                <a:ext cx="600840" cy="20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4788676" y="3031819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78236" y="3021379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4700476" y="2943619"/>
              <a:ext cx="200880" cy="241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90036" y="2933179"/>
                <a:ext cx="221760" cy="26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C7707-100E-48BF-9AEF-724E5F37F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16492"/>
            <a:ext cx="4038600" cy="6241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522BFC-9994-4AAA-9F3A-DD95F7639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4237216" cy="6248400"/>
          </a:xfrm>
          <a:prstGeom prst="rect">
            <a:avLst/>
          </a:prstGeom>
        </p:spPr>
      </p:pic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0882"/>
          </a:xfrm>
        </p:spPr>
        <p:txBody>
          <a:bodyPr/>
          <a:lstStyle/>
          <a:p>
            <a:r>
              <a:rPr lang="en-US" altLang="en-US" dirty="0" err="1"/>
              <a:t>Proj</a:t>
            </a:r>
            <a:r>
              <a:rPr lang="en-US" altLang="en-US" dirty="0"/>
              <a:t>. Yoga Studio – Case Study, use CSS to a table to modify schedule.html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85800" y="3613757"/>
              <a:ext cx="2851320" cy="228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919" y="3592877"/>
                <a:ext cx="2893082" cy="23277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5943600" y="6616823"/>
            <a:ext cx="742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Mobile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6629400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Desktop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AFF818-1A61-440C-BC3F-86C3814F4E9E}"/>
                  </a:ext>
                </a:extLst>
              </p14:cNvPr>
              <p14:cNvContentPartPr/>
              <p14:nvPr/>
            </p14:nvContentPartPr>
            <p14:xfrm>
              <a:off x="2320298" y="1464125"/>
              <a:ext cx="1833840" cy="52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AFF818-1A61-440C-BC3F-86C3814F4E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1298" y="1455125"/>
                <a:ext cx="18514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1CC6F40-92F1-43F8-8B8D-8DF3E4C1F8F5}"/>
                  </a:ext>
                </a:extLst>
              </p14:cNvPr>
              <p14:cNvContentPartPr/>
              <p14:nvPr/>
            </p14:nvContentPartPr>
            <p14:xfrm>
              <a:off x="5932178" y="1460525"/>
              <a:ext cx="2683080" cy="66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1CC6F40-92F1-43F8-8B8D-8DF3E4C1F8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3178" y="1451525"/>
                <a:ext cx="27007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E5E68D-067C-4651-AE1E-A103933FDB38}"/>
                  </a:ext>
                </a:extLst>
              </p14:cNvPr>
              <p14:cNvContentPartPr/>
              <p14:nvPr/>
            </p14:nvContentPartPr>
            <p14:xfrm>
              <a:off x="-161182" y="194796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E5E68D-067C-4651-AE1E-A103933FDB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69822" y="19393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49754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ADDDE41-F047-449F-BA9C-702B3F5DE34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13005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/>
          <a:lstStyle/>
          <a:p>
            <a:r>
              <a:rPr lang="en-US" altLang="en-US" dirty="0"/>
              <a:t>Project Prime Properties – use a table</a:t>
            </a:r>
          </a:p>
        </p:txBody>
      </p:sp>
      <p:pic>
        <p:nvPicPr>
          <p:cNvPr id="1300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429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44" y="609600"/>
            <a:ext cx="27797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2743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0738E05-EF67-4384-B1E4-BD1E1B51698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altLang="en-US" sz="2400"/>
              <a:t>Table Parts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696200" cy="495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&lt;table&gt; &lt;/table&gt;</a:t>
            </a:r>
            <a:r>
              <a:rPr lang="en-US" altLang="en-US" dirty="0"/>
              <a:t>  </a:t>
            </a:r>
          </a:p>
          <a:p>
            <a:pPr lvl="1"/>
            <a:r>
              <a:rPr lang="en-US" altLang="en-US" dirty="0"/>
              <a:t>Beginning and end of the </a:t>
            </a:r>
            <a:r>
              <a:rPr lang="en-US" altLang="en-US" b="1" i="1" dirty="0">
                <a:solidFill>
                  <a:srgbClr val="FF00FF"/>
                </a:solidFill>
              </a:rPr>
              <a:t>table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&lt;</a:t>
            </a:r>
            <a:r>
              <a:rPr lang="en-US" altLang="en-US" b="1" dirty="0" err="1">
                <a:solidFill>
                  <a:srgbClr val="FF0000"/>
                </a:solidFill>
              </a:rPr>
              <a:t>tr</a:t>
            </a:r>
            <a:r>
              <a:rPr lang="en-US" altLang="en-US" b="1" dirty="0">
                <a:solidFill>
                  <a:srgbClr val="FF0000"/>
                </a:solidFill>
              </a:rPr>
              <a:t>&gt; &lt;/</a:t>
            </a:r>
            <a:r>
              <a:rPr lang="en-US" altLang="en-US" b="1" dirty="0" err="1">
                <a:solidFill>
                  <a:srgbClr val="FF0000"/>
                </a:solidFill>
              </a:rPr>
              <a:t>tr</a:t>
            </a:r>
            <a:r>
              <a:rPr lang="en-US" altLang="en-US" b="1" dirty="0">
                <a:solidFill>
                  <a:srgbClr val="FF0000"/>
                </a:solidFill>
              </a:rPr>
              <a:t>&gt;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FF0000"/>
                </a:solidFill>
              </a:rPr>
              <a:t>t</a:t>
            </a:r>
            <a:r>
              <a:rPr lang="en-US" altLang="en-US" dirty="0"/>
              <a:t>able </a:t>
            </a:r>
            <a:r>
              <a:rPr lang="en-US" altLang="en-US" dirty="0">
                <a:solidFill>
                  <a:srgbClr val="FF0000"/>
                </a:solidFill>
              </a:rPr>
              <a:t>r</a:t>
            </a:r>
            <a:r>
              <a:rPr lang="en-US" altLang="en-US" dirty="0"/>
              <a:t>ow)</a:t>
            </a:r>
          </a:p>
          <a:p>
            <a:pPr lvl="1"/>
            <a:r>
              <a:rPr lang="en-US" altLang="en-US" dirty="0"/>
              <a:t>Beginning and end of a </a:t>
            </a:r>
            <a:r>
              <a:rPr lang="en-US" altLang="en-US" b="1" i="1" dirty="0">
                <a:solidFill>
                  <a:srgbClr val="FF00FF"/>
                </a:solidFill>
              </a:rPr>
              <a:t>row</a:t>
            </a:r>
            <a:r>
              <a:rPr lang="en-US" altLang="en-US" dirty="0"/>
              <a:t> in the table</a:t>
            </a:r>
          </a:p>
          <a:p>
            <a:pPr lvl="1"/>
            <a:r>
              <a:rPr lang="en-US" altLang="en-US" dirty="0"/>
              <a:t>Several can be </a:t>
            </a:r>
            <a:r>
              <a:rPr lang="en-US" altLang="en-US" b="1" dirty="0"/>
              <a:t>nested</a:t>
            </a:r>
            <a:r>
              <a:rPr lang="en-US" altLang="en-US" dirty="0"/>
              <a:t> inside the &lt;table&gt; &lt;/table&gt;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&lt;td&gt; &lt;/td&gt;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FF0000"/>
                </a:solidFill>
              </a:rPr>
              <a:t>t</a:t>
            </a:r>
            <a:r>
              <a:rPr lang="en-US" altLang="en-US" dirty="0"/>
              <a:t>able </a:t>
            </a: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dirty="0"/>
              <a:t>ata)</a:t>
            </a:r>
          </a:p>
          <a:p>
            <a:pPr lvl="1"/>
            <a:r>
              <a:rPr lang="en-US" altLang="en-US" dirty="0"/>
              <a:t>Beginning and end of a </a:t>
            </a:r>
            <a:r>
              <a:rPr lang="en-US" altLang="en-US" b="1" i="1" dirty="0">
                <a:solidFill>
                  <a:srgbClr val="FF00FF"/>
                </a:solidFill>
              </a:rPr>
              <a:t>cell</a:t>
            </a:r>
            <a:r>
              <a:rPr lang="en-US" altLang="en-US" dirty="0"/>
              <a:t> (column) in the table </a:t>
            </a:r>
            <a:r>
              <a:rPr lang="en-US" altLang="en-US" b="1" dirty="0">
                <a:solidFill>
                  <a:srgbClr val="FF00FF"/>
                </a:solidFill>
              </a:rPr>
              <a:t>row</a:t>
            </a:r>
          </a:p>
          <a:p>
            <a:pPr lvl="1"/>
            <a:r>
              <a:rPr lang="en-US" altLang="en-US" dirty="0"/>
              <a:t>Several can be </a:t>
            </a:r>
            <a:r>
              <a:rPr lang="en-US" altLang="en-US" b="1" dirty="0"/>
              <a:t>nested</a:t>
            </a:r>
            <a:r>
              <a:rPr lang="en-US" altLang="en-US" dirty="0"/>
              <a:t> inside the &lt;</a:t>
            </a:r>
            <a:r>
              <a:rPr lang="en-US" altLang="en-US" dirty="0" err="1">
                <a:solidFill>
                  <a:srgbClr val="FF0000"/>
                </a:solidFill>
              </a:rPr>
              <a:t>tr</a:t>
            </a:r>
            <a:r>
              <a:rPr lang="en-US" altLang="en-US" dirty="0"/>
              <a:t>&gt; &lt;/</a:t>
            </a:r>
            <a:r>
              <a:rPr lang="en-US" altLang="en-US" dirty="0" err="1">
                <a:solidFill>
                  <a:srgbClr val="FF0000"/>
                </a:solidFill>
              </a:rPr>
              <a:t>tr</a:t>
            </a:r>
            <a:r>
              <a:rPr lang="en-US" altLang="en-US" dirty="0"/>
              <a:t>&gt;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&lt;</a:t>
            </a:r>
            <a:r>
              <a:rPr lang="en-US" altLang="en-US" b="1" dirty="0" err="1">
                <a:solidFill>
                  <a:srgbClr val="FF0000"/>
                </a:solidFill>
              </a:rPr>
              <a:t>th</a:t>
            </a:r>
            <a:r>
              <a:rPr lang="en-US" altLang="en-US" b="1" dirty="0">
                <a:solidFill>
                  <a:srgbClr val="FF0000"/>
                </a:solidFill>
              </a:rPr>
              <a:t>&gt; &lt;/</a:t>
            </a:r>
            <a:r>
              <a:rPr lang="en-US" altLang="en-US" b="1" dirty="0" err="1">
                <a:solidFill>
                  <a:srgbClr val="FF0000"/>
                </a:solidFill>
              </a:rPr>
              <a:t>th</a:t>
            </a:r>
            <a:r>
              <a:rPr lang="en-US" altLang="en-US" b="1" dirty="0">
                <a:solidFill>
                  <a:srgbClr val="FF0000"/>
                </a:solidFill>
              </a:rPr>
              <a:t>&gt;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FF0000"/>
                </a:solidFill>
              </a:rPr>
              <a:t>t</a:t>
            </a:r>
            <a:r>
              <a:rPr lang="en-US" altLang="en-US" dirty="0"/>
              <a:t>able </a:t>
            </a:r>
            <a:r>
              <a:rPr lang="en-US" altLang="en-US" dirty="0">
                <a:solidFill>
                  <a:schemeClr val="bg2"/>
                </a:solidFill>
              </a:rPr>
              <a:t>h</a:t>
            </a:r>
            <a:r>
              <a:rPr lang="en-US" altLang="en-US" dirty="0"/>
              <a:t>eader - </a:t>
            </a:r>
            <a:r>
              <a:rPr lang="en-US" altLang="en-US" b="1" dirty="0"/>
              <a:t>optional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Special type of cell that contains </a:t>
            </a:r>
            <a:r>
              <a:rPr lang="en-US" altLang="en-US" b="1" i="1" dirty="0">
                <a:solidFill>
                  <a:srgbClr val="FF00FF"/>
                </a:solidFill>
              </a:rPr>
              <a:t>headers</a:t>
            </a:r>
          </a:p>
          <a:p>
            <a:pPr lvl="1"/>
            <a:r>
              <a:rPr lang="en-US" altLang="en-US" dirty="0"/>
              <a:t>Text </a:t>
            </a:r>
            <a:r>
              <a:rPr lang="en-US" altLang="en-US" b="1" dirty="0"/>
              <a:t>inside cell </a:t>
            </a:r>
            <a:r>
              <a:rPr lang="en-US" altLang="en-US" dirty="0"/>
              <a:t>is</a:t>
            </a:r>
            <a:r>
              <a:rPr lang="en-US" altLang="en-US" b="1" dirty="0"/>
              <a:t> bold</a:t>
            </a:r>
            <a:r>
              <a:rPr lang="en-US" altLang="en-US" dirty="0"/>
              <a:t> and </a:t>
            </a:r>
            <a:r>
              <a:rPr lang="en-US" altLang="en-US" b="1" dirty="0"/>
              <a:t>centered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10D0EF3-4304-4BDB-A604-D62D4CD6A1E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8435" name="Shape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AC3BDF-5DF8-4AAB-97F3-131868FA3861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18436" name="Shape 6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pic>
        <p:nvPicPr>
          <p:cNvPr id="18437" name="Shape 38195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1308100"/>
            <a:ext cx="2768600" cy="4951413"/>
          </a:xfrm>
        </p:spPr>
      </p:pic>
      <p:sp>
        <p:nvSpPr>
          <p:cNvPr id="18438" name="Shape 38195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/>
              <a:t>Effects of &lt;table&gt;, &lt;tr&gt;, and &lt;td&gt; Tags</a:t>
            </a:r>
            <a:endParaRPr lang="en-US" altLang="en-US" i="1"/>
          </a:p>
        </p:txBody>
      </p:sp>
      <p:sp>
        <p:nvSpPr>
          <p:cNvPr id="381956" name="Line Callout 1 (No Border) 381955"/>
          <p:cNvSpPr>
            <a:spLocks/>
          </p:cNvSpPr>
          <p:nvPr/>
        </p:nvSpPr>
        <p:spPr bwMode="auto">
          <a:xfrm>
            <a:off x="5181600" y="1524000"/>
            <a:ext cx="3962400" cy="2971800"/>
          </a:xfrm>
          <a:prstGeom prst="callout1">
            <a:avLst>
              <a:gd name="adj1" fmla="val 3847"/>
              <a:gd name="adj2" fmla="val -1921"/>
              <a:gd name="adj3" fmla="val 42787"/>
              <a:gd name="adj4" fmla="val -36620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&lt;html&gt;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&lt;head&gt;&lt;title&gt;Tables&lt;/title&gt;&lt;/head&gt;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body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</a:t>
            </a:r>
            <a:r>
              <a:rPr lang="en-US" altLang="en-US" sz="1400" b="0" dirty="0">
                <a:solidFill>
                  <a:srgbClr val="FF0000"/>
                </a:solidFill>
                <a:latin typeface="Arial" panose="020B0604020202020204" pitchFamily="34" charset="0"/>
              </a:rPr>
              <a:t>table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  <a:endParaRPr lang="en-US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&lt;tr&gt; &lt;td&gt;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&lt;/td&gt; &lt;td&gt;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&lt;/td&gt; &lt;td&gt;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&lt;/td&gt;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    &lt;tr&gt; &lt;td&gt;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&lt;/td&gt; &lt;td&gt;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&lt;/td&gt; &lt;td&gt;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&lt;/td&gt;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    &lt;tr&gt; &lt;td&gt;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7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&lt;/td&gt; &lt;td&gt;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8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&lt;/td&gt; &lt;td&gt;</a:t>
            </a: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9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&lt;/td&gt; &lt;/tr&gt;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</a:t>
            </a:r>
            <a:r>
              <a:rPr lang="en-US" altLang="en-US" sz="1400" b="0" dirty="0">
                <a:solidFill>
                  <a:srgbClr val="FF0000"/>
                </a:solidFill>
                <a:latin typeface="Arial" panose="020B0604020202020204" pitchFamily="34" charset="0"/>
              </a:rPr>
              <a:t>table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body</a:t>
            </a: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2"/>
                </a:solidFill>
                <a:latin typeface="Arial" panose="020B0604020202020204" pitchFamily="34" charset="0"/>
              </a:rPr>
              <a:t>&lt;/html&gt; </a:t>
            </a:r>
          </a:p>
        </p:txBody>
      </p:sp>
      <p:sp>
        <p:nvSpPr>
          <p:cNvPr id="381957" name="Line Callout 1 (No Border) 381956"/>
          <p:cNvSpPr>
            <a:spLocks/>
          </p:cNvSpPr>
          <p:nvPr/>
        </p:nvSpPr>
        <p:spPr bwMode="auto">
          <a:xfrm>
            <a:off x="3200400" y="4876800"/>
            <a:ext cx="2667000" cy="685800"/>
          </a:xfrm>
          <a:prstGeom prst="callout1">
            <a:avLst>
              <a:gd name="adj1" fmla="val 16667"/>
              <a:gd name="adj2" fmla="val -2856"/>
              <a:gd name="adj3" fmla="val -199537"/>
              <a:gd name="adj4" fmla="val -50000"/>
            </a:avLst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By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default</a:t>
            </a:r>
            <a:r>
              <a:rPr lang="en-US" altLang="en-US" sz="1800" b="0">
                <a:solidFill>
                  <a:schemeClr val="tx2"/>
                </a:solidFill>
                <a:latin typeface="Arial" panose="020B0604020202020204" pitchFamily="34" charset="0"/>
              </a:rPr>
              <a:t>, no border and narrow columns</a:t>
            </a:r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animBg="1"/>
      <p:bldP spid="3819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0EFDF26-2D70-4920-9676-A9DBE95DA2A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/>
          <a:lstStyle/>
          <a:p>
            <a:r>
              <a:rPr lang="en-US" altLang="en-US" dirty="0"/>
              <a:t>I Common &lt;</a:t>
            </a:r>
            <a:r>
              <a:rPr lang="en-US" altLang="en-US" dirty="0">
                <a:solidFill>
                  <a:schemeClr val="tx1"/>
                </a:solidFill>
              </a:rPr>
              <a:t>Table&gt;</a:t>
            </a:r>
            <a:r>
              <a:rPr lang="en-US" altLang="en-US" dirty="0"/>
              <a:t> Attributes p.387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9166225" cy="64008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/>
              <a:t>align  </a:t>
            </a:r>
            <a:r>
              <a:rPr lang="en-US" sz="1600" dirty="0"/>
              <a:t>- specifies the horizontal alignment of the table</a:t>
            </a:r>
            <a:endParaRPr lang="en-US" sz="1800" dirty="0"/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600" dirty="0"/>
              <a:t>W3C has </a:t>
            </a:r>
            <a:r>
              <a:rPr lang="en-US" sz="1600" b="1" dirty="0"/>
              <a:t>d</a:t>
            </a:r>
            <a:r>
              <a:rPr lang="en-US" sz="1600" dirty="0"/>
              <a:t>e</a:t>
            </a:r>
            <a:r>
              <a:rPr lang="en-US" sz="1600" b="1" dirty="0"/>
              <a:t>precated</a:t>
            </a:r>
            <a:r>
              <a:rPr lang="en-US" sz="1600" dirty="0"/>
              <a:t> the use of this </a:t>
            </a:r>
            <a:r>
              <a:rPr lang="en-US" sz="1600" b="1" dirty="0"/>
              <a:t>attribute</a:t>
            </a:r>
            <a:r>
              <a:rPr lang="en-US" sz="1600" dirty="0"/>
              <a:t> with the &lt;</a:t>
            </a:r>
            <a:r>
              <a:rPr lang="en-US" sz="1600" b="1" dirty="0"/>
              <a:t>table</a:t>
            </a:r>
            <a:r>
              <a:rPr lang="en-US" sz="1600" dirty="0"/>
              <a:t>&gt; tag. </a:t>
            </a: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600" dirty="0"/>
              <a:t>Use &lt;</a:t>
            </a:r>
            <a:r>
              <a:rPr lang="en-US" sz="1600" b="1" dirty="0">
                <a:solidFill>
                  <a:schemeClr val="bg2"/>
                </a:solidFill>
              </a:rPr>
              <a:t>div align=“center”</a:t>
            </a:r>
            <a:r>
              <a:rPr lang="en-US" sz="1600" dirty="0"/>
              <a:t>&gt;  &lt;table&gt; ….. &lt;/table&gt;&lt;/</a:t>
            </a:r>
            <a:r>
              <a:rPr lang="en-US" sz="1600" b="1" dirty="0">
                <a:solidFill>
                  <a:schemeClr val="bg2"/>
                </a:solidFill>
              </a:rPr>
              <a:t>div&gt; </a:t>
            </a:r>
            <a:endParaRPr lang="en-US" sz="16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/>
              <a:t>border  - </a:t>
            </a:r>
            <a:r>
              <a:rPr lang="en-US" sz="1600" dirty="0"/>
              <a:t>specifies the size of the border around the cells,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>
                <a:highlight>
                  <a:srgbClr val="FFFF00"/>
                </a:highlight>
              </a:rPr>
              <a:t>=&gt; </a:t>
            </a:r>
            <a:r>
              <a:rPr lang="en-US" sz="1800" b="1" dirty="0" err="1"/>
              <a:t>bordercolor</a:t>
            </a:r>
            <a:r>
              <a:rPr lang="en-US" sz="1800" b="1" dirty="0"/>
              <a:t>  - </a:t>
            </a:r>
            <a:r>
              <a:rPr lang="en-US" sz="1600" dirty="0"/>
              <a:t>the </a:t>
            </a:r>
            <a:r>
              <a:rPr lang="en-US" sz="1600" b="1" dirty="0"/>
              <a:t>color</a:t>
            </a:r>
            <a:r>
              <a:rPr lang="en-US" sz="1600" dirty="0"/>
              <a:t> of the </a:t>
            </a:r>
            <a:r>
              <a:rPr lang="en-US" sz="1600" b="1" dirty="0"/>
              <a:t>table</a:t>
            </a:r>
            <a:r>
              <a:rPr lang="en-US" sz="1600" dirty="0"/>
              <a:t> border – </a:t>
            </a:r>
            <a:r>
              <a:rPr lang="en-US" sz="1600" b="1" dirty="0">
                <a:solidFill>
                  <a:srgbClr val="00CC00"/>
                </a:solidFill>
              </a:rPr>
              <a:t>widely</a:t>
            </a:r>
            <a:r>
              <a:rPr lang="en-US" sz="1600" dirty="0"/>
              <a:t> used even </a:t>
            </a:r>
            <a:r>
              <a:rPr lang="en-US" sz="1600" b="1" dirty="0">
                <a:solidFill>
                  <a:srgbClr val="FF0000"/>
                </a:solidFill>
              </a:rPr>
              <a:t>not</a:t>
            </a:r>
            <a:r>
              <a:rPr lang="en-US" sz="1600" dirty="0"/>
              <a:t> part of W3C recommendation    </a:t>
            </a:r>
            <a:endParaRPr lang="en-US" sz="18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/>
              <a:t>width  </a:t>
            </a:r>
            <a:r>
              <a:rPr lang="en-US" sz="1800" dirty="0"/>
              <a:t>(the width of the table)</a:t>
            </a: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600" dirty="0"/>
              <a:t>percentage or pixels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>
                <a:highlight>
                  <a:srgbClr val="FFFF00"/>
                </a:highlight>
              </a:rPr>
              <a:t>=&gt;</a:t>
            </a:r>
            <a:r>
              <a:rPr lang="en-US" sz="1800" b="1" dirty="0"/>
              <a:t> height  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 err="1">
                <a:solidFill>
                  <a:schemeClr val="bg2"/>
                </a:solidFill>
              </a:rPr>
              <a:t>cellspacing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600" dirty="0"/>
              <a:t>the distance </a:t>
            </a:r>
            <a:r>
              <a:rPr lang="en-US" sz="2000" b="1" dirty="0">
                <a:solidFill>
                  <a:schemeClr val="bg2"/>
                </a:solidFill>
              </a:rPr>
              <a:t>between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/>
              <a:t>the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cells</a:t>
            </a:r>
            <a:r>
              <a:rPr lang="en-US" sz="1600" dirty="0"/>
              <a:t> (the borders of each cell) in pixels</a:t>
            </a: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500" b="1" dirty="0">
                <a:solidFill>
                  <a:srgbClr val="FF00FF"/>
                </a:solidFill>
              </a:rPr>
              <a:t>default</a:t>
            </a:r>
            <a:r>
              <a:rPr lang="en-US" sz="1600" dirty="0"/>
              <a:t> is </a:t>
            </a:r>
            <a:r>
              <a:rPr lang="en-US" sz="1600" b="1" dirty="0">
                <a:solidFill>
                  <a:srgbClr val="FF00FF"/>
                </a:solidFill>
              </a:rPr>
              <a:t>2 pixels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 err="1">
                <a:solidFill>
                  <a:schemeClr val="bg2"/>
                </a:solidFill>
              </a:rPr>
              <a:t>cellpadding</a:t>
            </a:r>
            <a:endParaRPr lang="en-US" sz="1800" b="1" dirty="0">
              <a:solidFill>
                <a:schemeClr val="bg2"/>
              </a:solidFill>
            </a:endParaRP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600" dirty="0"/>
              <a:t>the distance </a:t>
            </a:r>
            <a:r>
              <a:rPr lang="en-US" sz="1600" b="1" dirty="0">
                <a:solidFill>
                  <a:schemeClr val="bg2"/>
                </a:solidFill>
              </a:rPr>
              <a:t>between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/>
              <a:t>the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b="1" dirty="0">
                <a:solidFill>
                  <a:schemeClr val="bg2"/>
                </a:solidFill>
              </a:rPr>
              <a:t>cell </a:t>
            </a:r>
            <a:r>
              <a:rPr lang="en-US" sz="2000" b="1" dirty="0">
                <a:solidFill>
                  <a:schemeClr val="bg2"/>
                </a:solidFill>
              </a:rPr>
              <a:t>content</a:t>
            </a:r>
            <a:r>
              <a:rPr lang="en-US" sz="1600" b="1" dirty="0">
                <a:solidFill>
                  <a:schemeClr val="bg2"/>
                </a:solidFill>
              </a:rPr>
              <a:t> </a:t>
            </a:r>
            <a:r>
              <a:rPr lang="en-US" sz="1500" dirty="0"/>
              <a:t>and the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edge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500" dirty="0"/>
              <a:t>of the </a:t>
            </a:r>
            <a:r>
              <a:rPr lang="en-US" sz="1600" b="1" dirty="0">
                <a:solidFill>
                  <a:schemeClr val="bg2"/>
                </a:solidFill>
              </a:rPr>
              <a:t>cell</a:t>
            </a:r>
            <a:r>
              <a:rPr lang="en-US" sz="1600" dirty="0"/>
              <a:t> in pixels</a:t>
            </a:r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500" b="1" dirty="0">
                <a:solidFill>
                  <a:srgbClr val="FF00FF"/>
                </a:solidFill>
              </a:rPr>
              <a:t>default</a:t>
            </a:r>
            <a:r>
              <a:rPr lang="en-US" sz="1600" dirty="0"/>
              <a:t> is </a:t>
            </a:r>
            <a:r>
              <a:rPr lang="en-US" sz="1600" b="1" dirty="0">
                <a:solidFill>
                  <a:srgbClr val="FF00FF"/>
                </a:solidFill>
              </a:rPr>
              <a:t>1 pixels</a:t>
            </a:r>
            <a:endParaRPr lang="en-US" sz="1500" b="1" dirty="0">
              <a:solidFill>
                <a:srgbClr val="FF00FF"/>
              </a:solidFill>
            </a:endParaRP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 err="1"/>
              <a:t>bgcolor</a:t>
            </a:r>
            <a:r>
              <a:rPr lang="en-US" sz="1800" dirty="0"/>
              <a:t> - </a:t>
            </a:r>
            <a:r>
              <a:rPr lang="en-US" sz="1800" b="1" dirty="0"/>
              <a:t>de</a:t>
            </a:r>
            <a:r>
              <a:rPr lang="en-US" sz="1800" dirty="0"/>
              <a:t>precated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/>
              <a:t>summary</a:t>
            </a:r>
            <a:r>
              <a:rPr lang="en-US" sz="1800" dirty="0"/>
              <a:t> </a:t>
            </a:r>
            <a:endParaRPr lang="en-US" sz="1600" dirty="0"/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500" dirty="0"/>
              <a:t>specifies a </a:t>
            </a:r>
            <a:r>
              <a:rPr lang="en-US" sz="1500" b="1" dirty="0"/>
              <a:t>summary</a:t>
            </a:r>
            <a:r>
              <a:rPr lang="en-US" sz="1500" dirty="0"/>
              <a:t> of the table contents that can be </a:t>
            </a:r>
            <a:r>
              <a:rPr lang="en-US" sz="1500" b="1" dirty="0"/>
              <a:t>accessed</a:t>
            </a:r>
            <a:r>
              <a:rPr lang="en-US" sz="1500" dirty="0"/>
              <a:t> by a screen reader</a:t>
            </a:r>
          </a:p>
          <a:p>
            <a:pPr marL="876300" lvl="1" indent="-419100">
              <a:lnSpc>
                <a:spcPct val="80000"/>
              </a:lnSpc>
              <a:defRPr/>
            </a:pPr>
            <a:endParaRPr lang="en-US" sz="15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=&gt;</a:t>
            </a:r>
            <a:r>
              <a:rPr lang="en-US" sz="1800" b="1" dirty="0">
                <a:solidFill>
                  <a:srgbClr val="FF0000"/>
                </a:solidFill>
              </a:rPr>
              <a:t>title</a:t>
            </a:r>
            <a:r>
              <a:rPr lang="en-US" sz="1800" dirty="0"/>
              <a:t>  - some browsers </a:t>
            </a:r>
            <a:r>
              <a:rPr lang="en-US" sz="1600" dirty="0"/>
              <a:t>p.387</a:t>
            </a:r>
            <a:endParaRPr lang="en-US" sz="1800" dirty="0"/>
          </a:p>
          <a:p>
            <a:pPr marL="876300" lvl="1" indent="-419100">
              <a:lnSpc>
                <a:spcPct val="80000"/>
              </a:lnSpc>
              <a:defRPr/>
            </a:pPr>
            <a:r>
              <a:rPr lang="en-US" sz="1500" dirty="0"/>
              <a:t>May be displayed as a tooltip when the mouse passes over the table</a:t>
            </a:r>
          </a:p>
          <a:p>
            <a:pPr marL="876300" lvl="1" indent="-419100">
              <a:lnSpc>
                <a:spcPct val="80000"/>
              </a:lnSpc>
              <a:defRPr/>
            </a:pPr>
            <a:endParaRPr lang="en-US" sz="1500" dirty="0"/>
          </a:p>
          <a:p>
            <a:pPr marL="476250" indent="-419100">
              <a:lnSpc>
                <a:spcPct val="80000"/>
              </a:lnSpc>
              <a:defRPr/>
            </a:pPr>
            <a:r>
              <a:rPr lang="en-US" sz="1800" b="1" dirty="0"/>
              <a:t>1, 2, 4, 6, 7, 8, 9 are </a:t>
            </a:r>
            <a:r>
              <a:rPr lang="en-US" sz="1800" b="1" dirty="0">
                <a:solidFill>
                  <a:srgbClr val="00CC00"/>
                </a:solidFill>
              </a:rPr>
              <a:t>obsol</a:t>
            </a:r>
            <a:r>
              <a:rPr lang="en-US" sz="1800" dirty="0">
                <a:solidFill>
                  <a:srgbClr val="00CC00"/>
                </a:solidFill>
              </a:rPr>
              <a:t>e</a:t>
            </a:r>
            <a:r>
              <a:rPr lang="en-US" sz="1800" b="1" dirty="0">
                <a:solidFill>
                  <a:srgbClr val="00CC00"/>
                </a:solidFill>
              </a:rPr>
              <a:t>te</a:t>
            </a:r>
            <a:r>
              <a:rPr lang="en-US" sz="1800" b="1" dirty="0"/>
              <a:t> in HTML 5, </a:t>
            </a:r>
          </a:p>
          <a:p>
            <a:pPr marL="476250" indent="-419100">
              <a:lnSpc>
                <a:spcPct val="80000"/>
              </a:lnSpc>
              <a:defRPr/>
            </a:pPr>
            <a:r>
              <a:rPr lang="en-US" sz="1800" b="1" dirty="0"/>
              <a:t>3, 5, 10 are </a:t>
            </a:r>
            <a:r>
              <a:rPr lang="en-US" sz="1800" b="1" dirty="0">
                <a:solidFill>
                  <a:srgbClr val="FF0000"/>
                </a:solidFill>
              </a:rPr>
              <a:t>not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CC00"/>
                </a:solidFill>
              </a:rPr>
              <a:t>obsol</a:t>
            </a:r>
            <a:r>
              <a:rPr lang="en-US" sz="1800" dirty="0">
                <a:solidFill>
                  <a:srgbClr val="00CC00"/>
                </a:solidFill>
              </a:rPr>
              <a:t>e</a:t>
            </a:r>
            <a:r>
              <a:rPr lang="en-US" sz="1800" b="1" dirty="0">
                <a:solidFill>
                  <a:srgbClr val="00CC00"/>
                </a:solidFill>
              </a:rPr>
              <a:t>te</a:t>
            </a:r>
            <a:r>
              <a:rPr lang="en-US" sz="1800" b="1" dirty="0"/>
              <a:t>, </a:t>
            </a:r>
            <a:r>
              <a:rPr lang="en-US" sz="1800" dirty="0"/>
              <a:t>we will use</a:t>
            </a:r>
            <a:r>
              <a:rPr lang="en-US" sz="1800" b="1" dirty="0"/>
              <a:t> “</a:t>
            </a:r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=&gt;</a:t>
            </a:r>
            <a:r>
              <a:rPr lang="en-US" sz="1800" b="1" dirty="0">
                <a:highlight>
                  <a:srgbClr val="FFFF00"/>
                </a:highlight>
              </a:rPr>
              <a:t>”</a:t>
            </a:r>
            <a:r>
              <a:rPr lang="en-US" sz="1800" b="1" dirty="0"/>
              <a:t> </a:t>
            </a:r>
            <a:r>
              <a:rPr lang="en-US" sz="1800" dirty="0"/>
              <a:t>to indicate that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189413" y="1692275"/>
            <a:ext cx="28209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&lt;table </a:t>
            </a:r>
            <a:r>
              <a:rPr lang="en-US" altLang="en-US" sz="1400" dirty="0" err="1">
                <a:solidFill>
                  <a:schemeClr val="tx1"/>
                </a:solidFill>
                <a:latin typeface="+mn-lt"/>
              </a:rPr>
              <a:t>bordercolor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="#0000FF“ &gt; 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143375" y="1905000"/>
            <a:ext cx="50768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 &lt;table </a:t>
            </a:r>
            <a:r>
              <a:rPr lang="en-US" altLang="en-US" sz="14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style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="</a:t>
            </a:r>
            <a:r>
              <a:rPr lang="en-US" altLang="en-US" sz="1400" dirty="0" err="1">
                <a:solidFill>
                  <a:schemeClr val="tx1"/>
                </a:solidFill>
                <a:latin typeface="+mn-lt"/>
              </a:rPr>
              <a:t>color:blue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; margin:2px;“  </a:t>
            </a:r>
            <a:r>
              <a:rPr lang="en-US" altLang="en-US" sz="1400" dirty="0" err="1">
                <a:solidFill>
                  <a:schemeClr val="tx1"/>
                </a:solidFill>
                <a:latin typeface="+mn-lt"/>
              </a:rPr>
              <a:t>bordercolor</a:t>
            </a: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=“red” &gt; 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00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FF"/>
      </a:accent5>
      <a:accent6>
        <a:srgbClr val="2D2DB9"/>
      </a:accent6>
      <a:hlink>
        <a:srgbClr val="0000FF"/>
      </a:hlink>
      <a:folHlink>
        <a:srgbClr val="B2B2B2"/>
      </a:folHlink>
    </a:clrScheme>
    <a:fontScheme name="deitel">
      <a:majorFont>
        <a:latin typeface="AvantGard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lnDef>
  </a:objectDefaults>
  <a:extraClrSchemeLst>
    <a:extraClrScheme>
      <a:clrScheme name="deit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8000"/>
    </a:lt2>
    <a:accent1>
      <a:srgbClr val="FFE699"/>
    </a:accent1>
    <a:accent2>
      <a:srgbClr val="FF0000"/>
    </a:accent2>
    <a:accent3>
      <a:srgbClr val="FFFFFF"/>
    </a:accent3>
    <a:accent4>
      <a:srgbClr val="000000"/>
    </a:accent4>
    <a:accent5>
      <a:srgbClr val="FFF0CA"/>
    </a:accent5>
    <a:accent6>
      <a:srgbClr val="E70000"/>
    </a:accent6>
    <a:hlink>
      <a:srgbClr val="CCCCFF"/>
    </a:hlink>
    <a:folHlink>
      <a:srgbClr val="99CC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BD5BE600E3749BD84567745A02DD0" ma:contentTypeVersion="8" ma:contentTypeDescription="Create a new document." ma:contentTypeScope="" ma:versionID="7503d7d0fe5d3d5c066b1293a11284a1">
  <xsd:schema xmlns:xsd="http://www.w3.org/2001/XMLSchema" xmlns:xs="http://www.w3.org/2001/XMLSchema" xmlns:p="http://schemas.microsoft.com/office/2006/metadata/properties" xmlns:ns2="2eb3e12a-73bc-4178-81fb-7f3b6a9b0f4d" xmlns:ns3="d08ad0ba-28ac-4e4c-adb8-2d70be461547" targetNamespace="http://schemas.microsoft.com/office/2006/metadata/properties" ma:root="true" ma:fieldsID="e3d3fa08a8367cdb011b4bed7be587c2" ns2:_="" ns3:_="">
    <xsd:import namespace="2eb3e12a-73bc-4178-81fb-7f3b6a9b0f4d"/>
    <xsd:import namespace="d08ad0ba-28ac-4e4c-adb8-2d70be461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3e12a-73bc-4178-81fb-7f3b6a9b0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d0ba-28ac-4e4c-adb8-2d70be461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3C0B1-6D9D-495C-BB40-228170A71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3e12a-73bc-4178-81fb-7f3b6a9b0f4d"/>
    <ds:schemaRef ds:uri="d08ad0ba-28ac-4e4c-adb8-2d70be461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86796-8F2F-431D-B271-59FC53D9534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2eb3e12a-73bc-4178-81fb-7f3b6a9b0f4d"/>
    <ds:schemaRef ds:uri="d08ad0ba-28ac-4e4c-adb8-2d70be461547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896669-7FF5-4488-A6C6-42F511F06A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Settings\brian\My Documents\deitel.pot</Template>
  <TotalTime>17823</TotalTime>
  <Words>5027</Words>
  <Application>Microsoft Office PowerPoint</Application>
  <PresentationFormat>On-screen Show (4:3)</PresentationFormat>
  <Paragraphs>819</Paragraphs>
  <Slides>66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85" baseType="lpstr">
      <vt:lpstr>SimSun</vt:lpstr>
      <vt:lpstr>SimSun</vt:lpstr>
      <vt:lpstr>Adobe Myungjo Std M</vt:lpstr>
      <vt:lpstr>Arial</vt:lpstr>
      <vt:lpstr>AvantGarde</vt:lpstr>
      <vt:lpstr>Calibri</vt:lpstr>
      <vt:lpstr>Courier New</vt:lpstr>
      <vt:lpstr>Courier10PitchBT-Roman</vt:lpstr>
      <vt:lpstr>Frutiger-Italic</vt:lpstr>
      <vt:lpstr>Garamond</vt:lpstr>
      <vt:lpstr>Impact</vt:lpstr>
      <vt:lpstr>Lucida Console</vt:lpstr>
      <vt:lpstr>Symbol</vt:lpstr>
      <vt:lpstr>Times New Roman</vt:lpstr>
      <vt:lpstr>Verdana</vt:lpstr>
      <vt:lpstr>Wingdings</vt:lpstr>
      <vt:lpstr>deitel</vt:lpstr>
      <vt:lpstr>Bitmap Image</vt:lpstr>
      <vt:lpstr>Document</vt:lpstr>
      <vt:lpstr>PowerPoint Presentation</vt:lpstr>
      <vt:lpstr>PowerPoint Presentation</vt:lpstr>
      <vt:lpstr>Learning Outcomes</vt:lpstr>
      <vt:lpstr>Table</vt:lpstr>
      <vt:lpstr>Using Tables</vt:lpstr>
      <vt:lpstr>Table Parts</vt:lpstr>
      <vt:lpstr>Table Parts</vt:lpstr>
      <vt:lpstr>Effects of &lt;table&gt;, &lt;tr&gt;, and &lt;td&gt; Tags</vt:lpstr>
      <vt:lpstr>I Common &lt;Table&gt; Attributes p.387</vt:lpstr>
      <vt:lpstr>1. Effect of Table Alignment</vt:lpstr>
      <vt:lpstr>=&gt;2,  4 Two Common &lt;table&gt; Attributes</vt:lpstr>
      <vt:lpstr>4. Effect of Changing Table Size</vt:lpstr>
      <vt:lpstr>=&gt; 3. Effects of Border Color Control</vt:lpstr>
      <vt:lpstr>Table Parts</vt:lpstr>
      <vt:lpstr>Table Example</vt:lpstr>
      <vt:lpstr>Effects of th = table heading Attributes</vt:lpstr>
      <vt:lpstr>4 , =&gt;5 Applications of Width and Height Attributes</vt:lpstr>
      <vt:lpstr>4, =&gt;5 How Width and Height Decisions Are Made</vt:lpstr>
      <vt:lpstr>II Common Table Row &lt;tr&gt; Attributes p.388</vt:lpstr>
      <vt:lpstr>III Common Table Data &lt;td&gt; Attributes p.388</vt:lpstr>
      <vt:lpstr>1 align, 2 valign. Table and Table Data Alignment</vt:lpstr>
      <vt:lpstr>2. Effect of Cell Data Alignment</vt:lpstr>
      <vt:lpstr>3 - 4 Attributes for Color Control</vt:lpstr>
      <vt:lpstr>3. Effects of Background Color Control</vt:lpstr>
      <vt:lpstr>=&gt;5. colspan Attribute</vt:lpstr>
      <vt:lpstr>=&gt;6. rowspan Attribute</vt:lpstr>
      <vt:lpstr>Effects of Column and Row Spanning</vt:lpstr>
      <vt:lpstr>7. Effect of Changing header size</vt:lpstr>
      <vt:lpstr>Configure an Accessible Table</vt:lpstr>
      <vt:lpstr>PowerPoint Presentation</vt:lpstr>
      <vt:lpstr>W3C recommendations </vt:lpstr>
      <vt:lpstr>PowerPoint Presentation</vt:lpstr>
      <vt:lpstr>Example – HOP 8.1 - &lt;th&gt; </vt:lpstr>
      <vt:lpstr>Checkpoint 8.1</vt:lpstr>
      <vt:lpstr>PowerPoint Presentation</vt:lpstr>
      <vt:lpstr>  HOP 8.2 - &lt;rowspan&gt; </vt:lpstr>
      <vt:lpstr>8.7 Table Section (Row Groups) Tags p.398-399</vt:lpstr>
      <vt:lpstr>8.7 Table Row Groups p.398-400</vt:lpstr>
      <vt:lpstr>Effects of Headers and Footers</vt:lpstr>
      <vt:lpstr>table.html (1 of 3)</vt:lpstr>
      <vt:lpstr>table.html (2 of 3)</vt:lpstr>
      <vt:lpstr>table.html (3 of 3)</vt:lpstr>
      <vt:lpstr>table2.html (1 of 3)</vt:lpstr>
      <vt:lpstr>table2.html (2 of 3)</vt:lpstr>
      <vt:lpstr>table2.html (3 of 3)</vt:lpstr>
      <vt:lpstr>Using a Table to Format a Web Page</vt:lpstr>
      <vt:lpstr>Using a Table to Format a Web Page</vt:lpstr>
      <vt:lpstr> 2. Horizontal Navigation, 2 content columns </vt:lpstr>
      <vt:lpstr> 3. Left-side vertical navigation, center main content area and right sidebar area </vt:lpstr>
      <vt:lpstr>Flexible &amp; Fixed Table Widths</vt:lpstr>
      <vt:lpstr>HOP 8.3   edition 5 (p.329-330)</vt:lpstr>
      <vt:lpstr>Nested Tables</vt:lpstr>
      <vt:lpstr>Nested Tables</vt:lpstr>
      <vt:lpstr>Checkpoint</vt:lpstr>
      <vt:lpstr>Checkpoint</vt:lpstr>
      <vt:lpstr>8.5 Using CSS replacement to Style a Table p.394</vt:lpstr>
      <vt:lpstr>PowerPoint Presentation</vt:lpstr>
      <vt:lpstr>Lab Excercises – HOP 8.3 </vt:lpstr>
      <vt:lpstr>CSS3 Structural Pseudo-classes p.396-7</vt:lpstr>
      <vt:lpstr>PowerPoint Presentation</vt:lpstr>
      <vt:lpstr>Lab Excercises – HOP 8.4 </vt:lpstr>
      <vt:lpstr>Summary</vt:lpstr>
      <vt:lpstr>Project JavaJam – Case Study, use CSS to a table</vt:lpstr>
      <vt:lpstr>Project: Pacific Trails Resort – use CSS to the table</vt:lpstr>
      <vt:lpstr>Proj. Yoga Studio – Case Study, use CSS to a table to modify schedule.html</vt:lpstr>
      <vt:lpstr>Project Prime Properties – use a table</vt:lpstr>
    </vt:vector>
  </TitlesOfParts>
  <Company>Deitel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12 - XSL: Extensible Stylesheet Language Transformations</dc:title>
  <dc:creator>brian</dc:creator>
  <cp:lastModifiedBy>Jozef Goetz</cp:lastModifiedBy>
  <cp:revision>502</cp:revision>
  <dcterms:created xsi:type="dcterms:W3CDTF">2001-10-22T21:36:27Z</dcterms:created>
  <dcterms:modified xsi:type="dcterms:W3CDTF">2025-10-22T05:01:51Z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D7A48F31-8261-442A-BA21-189AFE05A1E5</vt:lpwstr>
  </property>
  <property fmtid="{D5CDD505-2E9C-101B-9397-08002B2CF9AE}" pid="3" name="ArticulatePath">
    <vt:lpwstr>08_Tables</vt:lpwstr>
  </property>
</Properties>
</file>