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15.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39.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40.xml" ContentType="application/inkml+xml"/>
  <Override PartName="/ppt/ink/ink4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4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30.xml" ContentType="application/vnd.openxmlformats-officedocument.presentationml.notesSlide+xml"/>
  <Override PartName="/ppt/ink/ink58.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ink/ink62.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73.xml" ContentType="application/inkml+xml"/>
  <Override PartName="/ppt/ink/ink74.xml" ContentType="application/inkml+xml"/>
  <Override PartName="/ppt/notesSlides/notesSlide42.xml" ContentType="application/vnd.openxmlformats-officedocument.presentationml.notesSlide+xml"/>
  <Override PartName="/ppt/ink/ink75.xml" ContentType="application/inkml+xml"/>
  <Override PartName="/ppt/ink/ink76.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87.xml" ContentType="application/inkml+xml"/>
  <Override PartName="/ppt/ink/ink88.xml" ContentType="application/inkml+xml"/>
  <Override PartName="/ppt/notesSlides/notesSlide50.xml" ContentType="application/vnd.openxmlformats-officedocument.presentationml.notesSlide+xml"/>
  <Override PartName="/ppt/ink/ink89.xml" ContentType="application/inkml+xml"/>
  <Override PartName="/ppt/notesSlides/notesSlide51.xml" ContentType="application/vnd.openxmlformats-officedocument.presentationml.notesSlide+xml"/>
  <Override PartName="/ppt/ink/ink90.xml" ContentType="application/inkml+xml"/>
  <Override PartName="/ppt/ink/ink91.xml" ContentType="application/inkml+xml"/>
  <Override PartName="/ppt/tags/tag7.xml" ContentType="application/vnd.openxmlformats-officedocument.presentationml.tags+xml"/>
  <Override PartName="/ppt/notesSlides/notesSlide52.xml" ContentType="application/vnd.openxmlformats-officedocument.presentationml.notesSlide+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notesSlides/notesSlide53.xml" ContentType="application/vnd.openxmlformats-officedocument.presentationml.notesSlide+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notesSlides/notesSlide54.xml" ContentType="application/vnd.openxmlformats-officedocument.presentationml.notesSlide+xml"/>
  <Override PartName="/ppt/ink/ink135.xml" ContentType="application/inkml+xml"/>
  <Override PartName="/ppt/ink/ink136.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137.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notesSlides/notesSlide59.xml" ContentType="application/vnd.openxmlformats-officedocument.presentationml.notesSlide+xml"/>
  <Override PartName="/ppt/ink/ink173.xml" ContentType="application/inkml+xml"/>
  <Override PartName="/ppt/ink/ink174.xml" ContentType="application/inkml+xml"/>
  <Override PartName="/ppt/notesSlides/notesSlide60.xml" ContentType="application/vnd.openxmlformats-officedocument.presentationml.notesSlide+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notesSlides/notesSlide61.xml" ContentType="application/vnd.openxmlformats-officedocument.presentationml.notesSlide+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tags/tag8.xml" ContentType="application/vnd.openxmlformats-officedocument.presentationml.tags+xml"/>
  <Override PartName="/ppt/notesSlides/notesSlide62.xml" ContentType="application/vnd.openxmlformats-officedocument.presentationml.notesSlide+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notesSlides/notesSlide63.xml" ContentType="application/vnd.openxmlformats-officedocument.presentationml.notesSlide+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tags/tag9.xml" ContentType="application/vnd.openxmlformats-officedocument.presentationml.tags+xml"/>
  <Override PartName="/ppt/notesSlides/notesSlide64.xml" ContentType="application/vnd.openxmlformats-officedocument.presentationml.notesSlide+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0.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272.xml" ContentType="application/inkml+xml"/>
  <Override PartName="/ppt/ink/ink273.xml" ContentType="application/inkml+xml"/>
  <Override PartName="/ppt/ink/ink274.xml" ContentType="application/inkml+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ink/ink275.xml" ContentType="application/inkml+xml"/>
  <Override PartName="/ppt/notesSlides/notesSlide78.xml" ContentType="application/vnd.openxmlformats-officedocument.presentationml.notesSlide+xml"/>
  <Override PartName="/ppt/ink/ink276.xml" ContentType="application/inkml+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1.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ink/ink301.xml" ContentType="application/inkml+xml"/>
  <Override PartName="/ppt/ink/ink302.xml" ContentType="application/inkml+xml"/>
  <Override PartName="/ppt/notesSlides/notesSlide85.xml" ContentType="application/vnd.openxmlformats-officedocument.presentationml.notesSlide+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3"/>
  </p:sldMasterIdLst>
  <p:notesMasterIdLst>
    <p:notesMasterId r:id="rId102"/>
  </p:notesMasterIdLst>
  <p:handoutMasterIdLst>
    <p:handoutMasterId r:id="rId103"/>
  </p:handoutMasterIdLst>
  <p:sldIdLst>
    <p:sldId id="477" r:id="rId4"/>
    <p:sldId id="346" r:id="rId5"/>
    <p:sldId id="348" r:id="rId6"/>
    <p:sldId id="385" r:id="rId7"/>
    <p:sldId id="384" r:id="rId8"/>
    <p:sldId id="350" r:id="rId9"/>
    <p:sldId id="351" r:id="rId10"/>
    <p:sldId id="479" r:id="rId11"/>
    <p:sldId id="352" r:id="rId12"/>
    <p:sldId id="429" r:id="rId13"/>
    <p:sldId id="353" r:id="rId14"/>
    <p:sldId id="446" r:id="rId15"/>
    <p:sldId id="387" r:id="rId16"/>
    <p:sldId id="391" r:id="rId17"/>
    <p:sldId id="393" r:id="rId18"/>
    <p:sldId id="354" r:id="rId19"/>
    <p:sldId id="394" r:id="rId20"/>
    <p:sldId id="355" r:id="rId21"/>
    <p:sldId id="397" r:id="rId22"/>
    <p:sldId id="472" r:id="rId23"/>
    <p:sldId id="473" r:id="rId24"/>
    <p:sldId id="356" r:id="rId25"/>
    <p:sldId id="402" r:id="rId26"/>
    <p:sldId id="399" r:id="rId27"/>
    <p:sldId id="357" r:id="rId28"/>
    <p:sldId id="413" r:id="rId29"/>
    <p:sldId id="400" r:id="rId30"/>
    <p:sldId id="358" r:id="rId31"/>
    <p:sldId id="404" r:id="rId32"/>
    <p:sldId id="480" r:id="rId33"/>
    <p:sldId id="406" r:id="rId34"/>
    <p:sldId id="430" r:id="rId35"/>
    <p:sldId id="431" r:id="rId36"/>
    <p:sldId id="360" r:id="rId37"/>
    <p:sldId id="408" r:id="rId38"/>
    <p:sldId id="428" r:id="rId39"/>
    <p:sldId id="361" r:id="rId40"/>
    <p:sldId id="410" r:id="rId41"/>
    <p:sldId id="362" r:id="rId42"/>
    <p:sldId id="363" r:id="rId43"/>
    <p:sldId id="414" r:id="rId44"/>
    <p:sldId id="426" r:id="rId45"/>
    <p:sldId id="418" r:id="rId46"/>
    <p:sldId id="474" r:id="rId47"/>
    <p:sldId id="427" r:id="rId48"/>
    <p:sldId id="419" r:id="rId49"/>
    <p:sldId id="403" r:id="rId50"/>
    <p:sldId id="366" r:id="rId51"/>
    <p:sldId id="367" r:id="rId52"/>
    <p:sldId id="466" r:id="rId53"/>
    <p:sldId id="481" r:id="rId54"/>
    <p:sldId id="368" r:id="rId55"/>
    <p:sldId id="421" r:id="rId56"/>
    <p:sldId id="369" r:id="rId57"/>
    <p:sldId id="423" r:id="rId58"/>
    <p:sldId id="482" r:id="rId59"/>
    <p:sldId id="450" r:id="rId60"/>
    <p:sldId id="471" r:id="rId61"/>
    <p:sldId id="370" r:id="rId62"/>
    <p:sldId id="371" r:id="rId63"/>
    <p:sldId id="425" r:id="rId64"/>
    <p:sldId id="374" r:id="rId65"/>
    <p:sldId id="449" r:id="rId66"/>
    <p:sldId id="452" r:id="rId67"/>
    <p:sldId id="441" r:id="rId68"/>
    <p:sldId id="443" r:id="rId69"/>
    <p:sldId id="486" r:id="rId70"/>
    <p:sldId id="453" r:id="rId71"/>
    <p:sldId id="469" r:id="rId72"/>
    <p:sldId id="487" r:id="rId73"/>
    <p:sldId id="488" r:id="rId74"/>
    <p:sldId id="376" r:id="rId75"/>
    <p:sldId id="377" r:id="rId76"/>
    <p:sldId id="379" r:id="rId77"/>
    <p:sldId id="378" r:id="rId78"/>
    <p:sldId id="380" r:id="rId79"/>
    <p:sldId id="483" r:id="rId80"/>
    <p:sldId id="454" r:id="rId81"/>
    <p:sldId id="381" r:id="rId82"/>
    <p:sldId id="435" r:id="rId83"/>
    <p:sldId id="382" r:id="rId84"/>
    <p:sldId id="456" r:id="rId85"/>
    <p:sldId id="457" r:id="rId86"/>
    <p:sldId id="458" r:id="rId87"/>
    <p:sldId id="459" r:id="rId88"/>
    <p:sldId id="460" r:id="rId89"/>
    <p:sldId id="461" r:id="rId90"/>
    <p:sldId id="462" r:id="rId91"/>
    <p:sldId id="463" r:id="rId92"/>
    <p:sldId id="468" r:id="rId93"/>
    <p:sldId id="484" r:id="rId94"/>
    <p:sldId id="467" r:id="rId95"/>
    <p:sldId id="464" r:id="rId96"/>
    <p:sldId id="383" r:id="rId97"/>
    <p:sldId id="476" r:id="rId98"/>
    <p:sldId id="475" r:id="rId99"/>
    <p:sldId id="447" r:id="rId100"/>
    <p:sldId id="485" r:id="rId101"/>
  </p:sldIdLst>
  <p:sldSz cx="9144000" cy="6858000" type="screen4x3"/>
  <p:notesSz cx="7315200" cy="9601200"/>
  <p:custDataLst>
    <p:tags r:id="rId104"/>
  </p:custDataLst>
  <p:defaultTextStyle>
    <a:defPPr>
      <a:defRPr lang="en-US"/>
    </a:defPPr>
    <a:lvl1pPr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1pPr>
    <a:lvl2pPr marL="457200"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2pPr>
    <a:lvl3pPr marL="914400"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3pPr>
    <a:lvl4pPr marL="1371600"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4pPr>
    <a:lvl5pPr marL="1828800" algn="l" rtl="0" eaLnBrk="0" fontAlgn="base" hangingPunct="0">
      <a:spcBef>
        <a:spcPct val="0"/>
      </a:spcBef>
      <a:spcAft>
        <a:spcPct val="0"/>
      </a:spcAft>
      <a:defRPr sz="1200" b="1" kern="1200">
        <a:solidFill>
          <a:srgbClr val="008000"/>
        </a:solidFill>
        <a:latin typeface="Courier New" panose="02070309020205020404" pitchFamily="49" charset="0"/>
        <a:ea typeface="+mn-ea"/>
        <a:cs typeface="Courier New" panose="02070309020205020404" pitchFamily="49" charset="0"/>
      </a:defRPr>
    </a:lvl5pPr>
    <a:lvl6pPr marL="2286000" algn="l" defTabSz="914400" rtl="0" eaLnBrk="1" latinLnBrk="0" hangingPunct="1">
      <a:defRPr sz="1200" b="1" kern="1200">
        <a:solidFill>
          <a:srgbClr val="008000"/>
        </a:solidFill>
        <a:latin typeface="Courier New" panose="02070309020205020404" pitchFamily="49" charset="0"/>
        <a:ea typeface="+mn-ea"/>
        <a:cs typeface="Courier New" panose="02070309020205020404" pitchFamily="49" charset="0"/>
      </a:defRPr>
    </a:lvl6pPr>
    <a:lvl7pPr marL="2743200" algn="l" defTabSz="914400" rtl="0" eaLnBrk="1" latinLnBrk="0" hangingPunct="1">
      <a:defRPr sz="1200" b="1" kern="1200">
        <a:solidFill>
          <a:srgbClr val="008000"/>
        </a:solidFill>
        <a:latin typeface="Courier New" panose="02070309020205020404" pitchFamily="49" charset="0"/>
        <a:ea typeface="+mn-ea"/>
        <a:cs typeface="Courier New" panose="02070309020205020404" pitchFamily="49" charset="0"/>
      </a:defRPr>
    </a:lvl7pPr>
    <a:lvl8pPr marL="3200400" algn="l" defTabSz="914400" rtl="0" eaLnBrk="1" latinLnBrk="0" hangingPunct="1">
      <a:defRPr sz="1200" b="1" kern="1200">
        <a:solidFill>
          <a:srgbClr val="008000"/>
        </a:solidFill>
        <a:latin typeface="Courier New" panose="02070309020205020404" pitchFamily="49" charset="0"/>
        <a:ea typeface="+mn-ea"/>
        <a:cs typeface="Courier New" panose="02070309020205020404" pitchFamily="49" charset="0"/>
      </a:defRPr>
    </a:lvl8pPr>
    <a:lvl9pPr marL="3657600" algn="l" defTabSz="914400" rtl="0" eaLnBrk="1" latinLnBrk="0" hangingPunct="1">
      <a:defRPr sz="1200" b="1" kern="1200">
        <a:solidFill>
          <a:srgbClr val="008000"/>
        </a:solidFill>
        <a:latin typeface="Courier New" panose="02070309020205020404" pitchFamily="49" charset="0"/>
        <a:ea typeface="+mn-ea"/>
        <a:cs typeface="Courier New" panose="02070309020205020404" pitchFamily="49"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CCFF"/>
    <a:srgbClr val="33CC33"/>
    <a:srgbClr val="FF00FF"/>
    <a:srgbClr val="339933"/>
    <a:srgbClr val="339966"/>
    <a:srgbClr val="00FF00"/>
    <a:srgbClr val="66FF33"/>
    <a:srgbClr val="CC66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60" autoAdjust="0"/>
    <p:restoredTop sz="97057" autoAdjust="0"/>
  </p:normalViewPr>
  <p:slideViewPr>
    <p:cSldViewPr showGuides="1">
      <p:cViewPr>
        <p:scale>
          <a:sx n="100" d="100"/>
          <a:sy n="100" d="100"/>
        </p:scale>
        <p:origin x="1018" y="98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63" d="100"/>
          <a:sy n="63" d="100"/>
        </p:scale>
        <p:origin x="250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heme" Target="theme/theme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28675" name="Rectangle 3">
            <a:extLst/>
          </p:cNvPr>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28676" name="Rectangle 4">
            <a:extLst/>
          </p:cNvPr>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28677" name="Rectangle 5">
            <a:extLst/>
          </p:cNvPr>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spcBef>
                <a:spcPct val="50000"/>
              </a:spcBef>
              <a:defRPr sz="1300" b="0">
                <a:solidFill>
                  <a:schemeClr val="tx1"/>
                </a:solidFill>
                <a:latin typeface="Times New Roman" panose="02020603050405020304" pitchFamily="18" charset="0"/>
                <a:cs typeface="Times New Roman" panose="02020603050405020304" pitchFamily="18" charset="0"/>
              </a:defRPr>
            </a:lvl1pPr>
          </a:lstStyle>
          <a:p>
            <a:pPr>
              <a:defRPr/>
            </a:pPr>
            <a:fld id="{9D46D1D3-DDD6-425A-93DD-ED9ACAB0F6B8}" type="slidenum">
              <a:rPr lang="en-US" altLang="en-US"/>
              <a:pPr>
                <a:defRPr/>
              </a:pPr>
              <a:t>‹#›</a:t>
            </a:fld>
            <a:endParaRPr lang="en-US" altLang="en-US"/>
          </a:p>
        </p:txBody>
      </p:sp>
    </p:spTree>
    <p:extLst>
      <p:ext uri="{BB962C8B-B14F-4D97-AF65-F5344CB8AC3E}">
        <p14:creationId xmlns:p14="http://schemas.microsoft.com/office/powerpoint/2010/main" val="329269201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32:17.38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51 0,'24'0'94,"-1"0"-78,1 0-1,-1 0 17,24 0-32,0 0 15,-23 0 1,23 0-16,-24 0 16,48 0-1,-1 0-15,1 0 16,-24 0-1,47 0-15,0 0 16,-23-24 0,-24 24-16,0 0 15,0 0 1,0 0-16,-24 0 16,24 0-1,-23 0-15,0 0 16,-1 0-1,1 0 17,-1 0-1,1 0-15,-1 0 15,1 0 313,23 0-329,0 0-15,0 0 16,0 0-16,23 0 15,1 0 1,-24 0-16,-24 0 16,24 0-1,1 0-15,-25 0 16,1 0 0,-1 0-16,1 0 15,-48 24 126,1-24-126,-1 0 1,1 0 0,-25 0-1,25 0 1,-24 0-16,0 0 16,23 0-1,1 23-15,-48-23 16,1 0-1,23 0-15,0 0 16,0 0-16,-24 24 16,24-24-1,0 0-15,0 23 16,23-23 0,1 24-16,-1-24 15,1 23 1,-24-23-16,23 0 15,-23 0 1,24 24-16,-24-24 16,23 0-1,1 0 1,-1 0 0,1 0-16,-1 0 15,1 0 1,-1 0-16,1 0 15,-1 0-15,1 0 32,-1 0-17,1 0 1,-1 0 0,0 0-1,1 0 1,-1 0-1,1 0 64,-1 0-33,1 0 1,-1 0 0,24 23 63,0-46 93,-23 23-125,-1 0-47,1 0 0,-1 0 32,1 0 187,-1 0-125,1 0 312,-1-24-405,1 1-1,-1 23 0,24-24 47,-23 24 47,23-23 0,23 23 0,-23-24-109,24 24-1,-1-23 17,24 23-32,0-24 15,0 24 1,-23 0-16,-1 0 16,1 0-1,23 0-15,-24 0 16,24 0-1,-23 0-15,23 0 16,-23 0 0,23 0-16,0 0 15,0 0-15,-24 0 16,1 0 0,-1 0-16,1 0 15,-1 0 1,1-23-16,-1 23 15,24 0 1,-23 0 0,-1 0-1,1 0 17,-1 0-1,1 0 47,-1 0 156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2T23:34:31.17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145 0,'83'28,"99"41,-95-57,-85-9,1-1,-1 1,0 0,0 0,0 0,-1 0,1 0,-1 1,0-1,0 0,0 1,0-1,0 1,-1-1,1 1,-1-1,0 1,0-1,-1 1,1 0,-1-1,1 0,-1 1,0-1,0 1,-1 0,0 7,1 0,-2-1,1 1,-1 0,-1-1,0 0,-1 0,0 0,0-1,-1 0,0 0,0 0,-1 0,-1-1,1 0,-1-1,0 0,-1 0,0-1,0 0,0 0,-4 0,-264 133,190-106,77-29</inkml:trace>
</inkml:ink>
</file>

<file path=ppt/ink/ink10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0:59.238"/>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0,'24'0'141,"1"0"-110,0 0-31,-1 0 16,1 0 15,24 0-31,-24 0 16,0 0-1,-1 0-15,1 0 16,0 0-1,-1 0 1,1 0 0,0 0-1,-1 0 1,1 0-16,0 0 31,-25 24-15,24-24-1,1 0 1,-1 0-16,1 0 16,0 0-1,-1 0-15,1 0 32,0 0-17,-1 0 1,1 0-1,0 0 1,-1 0-16,1 0 16,0 0-1,-1 0 17,1 0-17,0 0 1,-1 0-16,1 0 15,0 0 1,-1 0 0,1 0-16,0 0 15,-1 0 1,1 0 0,0 0 265,-1 0-281,50 0 15,-24 0 1,-1 0-16,25 0 16,0 0-1,25 0-15,-50 0 16,0 0 0,1 0-16,-1 0 15,0 0 1,0 0-16,1 0 15,-26 0 1,26 0-16,-26 0 16,1 0-16,0 0 15,-1 0 1,26 0-16,-26 0 16,1 0-1,0 0-15,-1 0 31,1 0-15,0 0-16,-1 0 31,1 0-31,0 0 32,-1 0-1,1 0-16,0 0 1,-1 0 15,1 0 1</inkml:trace>
</inkml:ink>
</file>

<file path=ppt/ink/ink10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1:09.19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0 271 0,'25'0'94,"-25"-24"-79,0-1-15,25 25 16,-25-25 0,0 1-16,24 24 15,-24-25 1,25 25-16,-25-24 31,0 48 32,0 1-48,0-1 79,-25-24-94,1 0 31,-1 0 0,25-24 1,0-1-1,0 1-31,0-1 31,0 0-31,0 1 16,0-1-1,0 0-15</inkml:trace>
</inkml:ink>
</file>

<file path=ppt/ink/ink10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1:11.66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49 74 0,'-24'0'188,"-1"0"-173,50 0 157,-25-24-156,24 24 15,1 0 0,0 0 251,-25-25-79,-25 25-141,25-25-46,25 25 281,-1 0-219</inkml:trace>
</inkml:ink>
</file>

<file path=ppt/ink/ink10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1:12.50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172 0 0,'-24'0'78,"-1"0"-47,0 0 0,1 0-15,-1 0 0,0 0 15,1 0 31</inkml:trace>
</inkml:ink>
</file>

<file path=ppt/ink/ink10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1:08.06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2987 25 0,'-25'0'78,"0"0"-78,1 0 16,-1 0-16,0 0 15,1 0 1,-26 0-16,-24 0 16,50 0-1,-1 0-15,0 0 16,-24 0-1,24 0-15,1 0 16,-1 0 0,0 0-16,1 0 15,-1 0 17,0 0 30,1 0-46,-1 0 15,25-25-15,-25 25-16,1 0 31,-1 0 0,0 0-15,1 0-1,-1 0 1,-24 0 484,24 25-484,-24-25-1,-1 24-15,1-24 16,0 0-1,24 0 1,1 0-16,-1 0 16,0 0-16,-24 0 15,24 0 1,1 0-16,-26 0 16,26 0-1,-1 0 1,0 0-1,1 25-15,-26-25 16,26 0 0,-1 0-16,0 0 15,1 0 1,-1 0-16,0 0 16,1 0-1,-1 0 1,-24 0-16,24 0 31,0 0-31,1 0 31,-1 0-15,0 0 0,1 0 15,-1 25-31,0-25 15,1 0 1,-1 0 0,0 0 31,1 0-32,-1 0 1,0 0-1,1 0 1,-1 0 0,0 0-1,1 0 1,-1 0 15,0 0 0,1 0-15,-1 0 0,1-25 15,-1 25-15,0 0-1,1 0 1,-1 0-16,0 0 31,1 0 375,-1 0-390,0 0-16,-24 0 16,0 0-1,-1 0-15,1 0 16,24 0-1,1 0-15,-1 0 16,0 0 0,1 0-16,-26 0 15,26 0 1,-1 0-16,0 0 31,1 0 0,24 25 1,-25-25-17,25 24 110,0 1-109,0 0 0,0-1-1,0 1 32,0-1-31,0 1-1,0 0-15,0 24 16,0-24 0,0-1-16,0 1 31,0 0-31,0-1 15,0 1 1,0 0-16,0 24 16,0-24-1,0-1 1,0 1 0,0 0-16,0 24 15,0-24 1,0-1-16,0 1 15,0 0-15,0-1 32,0 1-32,0 24 15,0 1 1,-25-50-16,25 74 359,-24-50-359,24 1 16,0 24 0,0 25-16,0-24 15,0 24 1,0-50-16,0 1 15,0 0 1,0 24-16,0 0 16,24 0-1,-24 1-15,0-26 16,0 1 0,0 0-16,0-1 15,0 1 1,0 24-16,25-24 15,-25 24 1,0 1-16,25-26 16,-25 1-16,0 0 31,0-1-31,0 50 16,0-24-1,0-1-15,0 0 16,0-24-1,0 0-15,0-1 16,0 1 0,0 0-1,0-1-15,0 1 360,0 24-345,0 1 1,0-1-16,0 0 16,0-24-1,0 0-15,0-1 31,0 26-31,0-1 16,0 0 0,0-24-16,0-1 15,0 1 1,0 0 0,0-1-16,0 1 15,0 24 1,0-24-1,0 0-15,0-1 16,0 1-16,0 0 31,0-1-31,0 26 32,0-26-32,0 26 15,0-26 1,0 26-16,0-1 15,0-24 1,0-1-16,0 1 16,0 0-1,0-1 1,0 26 312,0 24-312,0 49-1,0-49-15,0-25 16,0 1 0,0 23-16,0 26 15,0-25 1,0-25-16,0-24 15,0 0 1,24 49-16,-24 0 16,0 0-1,0 0-15,0-25 16,0-24 0,0-1-16,0 26 15,0-26 1,0 1-16,0 24 15,0-24 1,0 49 0,0-25-16,25-24 15,-25 24-15,0-24 32,0 0-32,0 49 328,0-25-313,0 74-15,0 25 16,0-49 0,0-50-16,0 74 15,0 25 1,0-49-16,0-50 15,0 25 1,0 50-16,0-50 16,0 0-1,0-25-15,0-24 16,0-1 0,0 25-16,0-24 15,0 24 1,0 1-16,0-26 15,0 26-15,0-100 16,0 75 265,0 74-281,0-1 16,0-48 0,0-1-16,0 0 15,0 25 1,0 0-16,0-24 15,0-26 1,0 1-16,0 0 16,0-1 15,0 1 0,0 24-31,0-24 16,0 0-1,0-1-15,0 1 32,0 0-32,0-1 31,0 1-15,0 0 15,0-1 0,0 1 0,0 0 1,0-1-1,0 1 0,0 0 0,0-1 1,0 1 30,0-1-31,25-24-15,-1 0 31,-24 25-32,0 0 17,0-1-1</inkml:trace>
</inkml:ink>
</file>

<file path=ppt/ink/ink10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1:27.32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0 250 0,'25'0'375,"0"0"-359,-1 0 0,-24 25-16,25-25 15,0 0 1,-1 0 31,1 0-32,0 0 17,-1 0-17,1 0 32,-1 0 0,1 0 0,0 0 0,-1 0-16,1 0 47,0 0 0,-1 0 235,1 0-298,0 0 17,-1 0-17,1 0 1,0 0 15,-1 0-15,1 0-1,0 0 1,-1 0 0,1 0-1,0 0 16,-1 0-31,1 0 32,0 0-1,-1 0 16,1 0-16,0 0 0,-1 0 1,1 0-1,0 0 0,-1 0 0,1 0 1,0 0-1,-1 0 0,1 0 0,0 0 1,-1 0-1,1 0 0,0 0 0,-1 0 1,1 0 14,0 0-14,-1 0-1,1 0-15,0 0 15,-1 0 0,1 0 0,0 0 1,-1 0 14,1 0-14,0 0-1,-1 0 0,1 0 0,-1 0 1,1 0-1,0 0 0,-1 0 0,1 0 1,0 0-1,-1 0 0,1 0 0,0 0 1,-1 0-1,1 0 0,0 0 16,-1 0-16,1 0 1,0 0-17,-1 0 16,1 0 1,0 0-1,-1 0 0,1 0 16,0 0-16,-1 0 1,1 0-1,0 0 0,-1 0 0,1 0 1,0 0-1,-1 0 0,1 0 0,0 0 1,-1 0-1,1 0 0,0 0 0,-1 0 1,1 0 14,0 0-14,-1 0-1,1 0 0,0 0 0,-1 0 1,1 0-17,0 0 17,-1 0 14,1 0-14,0 0-1,-1 0 0,1 0 0,0 0 1,-1 0-1,1 0 0,0 0 0,-1 0 1,1 0-1,-1 0 0,1 0 0,0 0 1,-1 0-1,1 0 0,0 0 16,-1 0-16,1 0 1,0 0-1,-1 0 0,1 0-15,0 0 15,-1 0 0,1 0 16,0 0-16,-1 0 1,1 0-1,0 0 0,-1 0 0,1 0 1,0 0-1,-1 0 0,1 0 0,0 0 1,-1 0-1,1 0 0,0 0 0,-1 0 1,1 0-1,0 0 16,-1 0-16,1 0-15,0 0 30,-1 0-14,1 0-1,0 0 0,-1 0 0,1 0 1,0 0-1,-1 0 0,1 0 0,0 0 1,-1 0-1,1 0 0,0 0 0,-1 0 16,1 0-31,0 0 15,-1 0 0,1 0 1,-1 0-1,1 0 0,0 0 0,-1 0 16,1 0-15,0 0-1,-1 0 0,1 0 0,0 0 1,-1 0-1,1 0-16,0 0 32,-1 0-15,1 0-1,0 0 0,-1 0 0,1 0 1,0 0-1,-1 0 0,1 0 0,0 0 1,-1 0-1,1 0 0,0 0 0,-1 0 1,1 0-1,0 0 0,-1 0 16,1 0-16,0 0 0,-1 0 1,1 0-1,0 0 0,-1 0 0,1 0 1,0 0-1,-1 0 0,1 0 0,0 0 1,-1 0-1,1 0 0,0 0 0,-1 0 1,1 0-1,0 0 0,-1 0 16,1 0-31,0 0 15,-1 0 0,1 0 0,0 0 1,-1 0 15,1 0-16,-1 0 0,1 0 0,0 0 1,-1 0-1,1 0-16,0 0 17,-1 0 15,1 0-16,0 0 0,-1 0 0,1 0 1,0 0-1,-1 0 0,1 0 0,0 0 1,-1 0-1,1 0 0,0 0 16,-1 0-16,1 0 0,0 0 1,-1 0-1,1 0 16,0 0-16,-1 0-15,1 0 15,0 0 0,-1 0 0,1 0 1,0 0-1,-1 0 16,1 0-16,0 0 0,-1 0 1,1 0-1,0 0 0,-1 0 0,1 0 1,0 0-1,-1 0 0,1 0 0,-25-25 16,0 0-16,0 1-31,25-1 32,-1 0-1,1 25 0,-25-24 0,25 24-31,-1-25 47,1 0-15,0 1-1,-1 24 16,1 0-16,-1 0 0,-48 0 110,24-25-141,-25 25 15,-24 0 1,24 0-16,1 0 16,-1 0-1,25-25-15,-25 25 16,1 0 0,-26 0-16,1 0 15,0 0-15,24 0 16,0 0-1,1 0 17,-1 0-17,0 0 32</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24.00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10,'76'-9,"123"21,-107-2,309 13,348-23,-730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26.92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62,'547'0,"-414"-12,346 2,-262-19,-130 19,-68 10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29.45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63,'109'-15,"50"-24,-5 31,-98 9,210 33,-200-24,-12-1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31.39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1,'1077'0,"-939"11,-117-10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3:53.85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41.73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10,'228'-9,"-221"9,0 0,0 0,-1 1,1 0,0 1,0-1,-1 1,1 1,-1-1,0 1,0 0,1 0,-2 1,1 0,0 0,-1 0,0 1,4 4,22 16,-23-18</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43.38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1,'4'0,"6"0,9 0,5 4,3 1,-1 0,-3-1,-3-1,-4-1,-1-1,-5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47.24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0 188,'442'-22,"-50"8,35 13,-315 7,68 30,742 105,-810-133,-111-13,-130-35,48 23,-2 4,0 2,-34 4,17-1,-720-33,749 39,277-65,-57 13,44-3,-152 43,-26 9</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49.69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0,'50'12,"140"39,1-9,2-9,35-4,68 8,11-36,91-23,-178 26,-145 2,191 6,-300-12,17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55.06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1,'765'0,"-745"0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10:57.65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26,'2'0,"3"-2,2-1,5 0,8-1,11-1,22 2,21 0,19 2,11 0,1 0,-12 1,-15 0,-19 0,-19 1</inkml:trace>
</inkml:ink>
</file>

<file path=ppt/ink/ink116.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1-03T21:53:21.79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1753 0 0,'-21'0'47,"0"0"0,-1 0-16,1 0 16,0 0-16,0 0-15,0 0-1,0 0 48,-1 0-63,44 0 15,-65 0 1,64 0 0,-63 0-1,21 0 16,0 0 1,0 0-1,-1 0-31,1 0 16,0 0 15,0 0 0,0 0 16,0 0-16,-1 0 16,1 0-31,0 0-1,0 0 17,0 0-17,0 0 79,-1 21 234,1-21-312,0 0-16,-21 0 15,-1 0 1,1 21-16,0-21 16,-1 0-1,22 0-15,0 0 16,-21 0-16,21 0 15,-1 0 1,1 0-16,0 0 31,0 0-31,0 0 32,0 0-17,-1 0 1,1 0-16,0 21 15,0-21 1,0 0-16,0 0 31,-1 0 1,1 0-1,0 0-16,0 0 1,0 0 15,0 22-15,-1-22 0,1 0 15,0 0-31,0 0 15,0 0-15,0 0 16,-1 0 0,1 0-1,0 0 1,0 0 15,-21 0-31,20 0 16,1 0-1,0 0 17,21 21 311,0 0-311,0 0-17,0 0 1,-21 0 0,21 1-1,0-1 1,0 0-1,0 0-15,0 0 32,0 0-32,0 1 15,0-1 1,0 0 15,0 0 0,0 21-31,0-20 16,0-1 0,0 0-1,0 0 48,0 0-48,0 22 1,0-22-16,0 0 16,0 0-1,0 0 17,0 22 311,-21 41-327,21 1-16,0-22 16,0 1-1,0-1-15,0 22 16,0-21-1,0-22-15,0 21 16,0 22 0,0-21-16,0-1 15,0-21 1,0 1-16,21 20 16,-21 22-1,0-22-15,0-20 16,0 20-1,0-20-15,0-1 16,0 0 0,0 1-16,0 41 15,0-41-15,0-22 16,0 0 0,0 21 296,0 1-296,-21 20-16,21 43 15,-21-21 1,21-43-16,0 0 16,-22 22-1,22 20-15,0-20 16,0-22-1,0 1-15,0-22 16,0 21 0,0 22-16,0-1 15,0 1 1,0-22-16,0 0 16,0-21-1,0 22-15,0-22 16,0 0-1,0 21-15,0-20 32,0 20-17,0 21-15,0-41 250,0-1-172,0 0-46,0 0-32,0 0 31,0 0 0,22-21-15,-22 22 46,21-22 126,0 0-157,0 0 0,0 0 32,0 0-48,1 21 1,-1-21 47,0 0-32,0 0 16,0 21 15,0-21-46,1 0 15,-1 0 32,0 0 280,0 0-327,0 21-16,0-21 16,1 0-1,20 21-15,0-21 16,1 0-1,-22 21-15,21-21 16,0 0 0,-20 0-16,20 0 15,-21 0 1,0 22-16,0-22 16,1 0-1,-1 21-15,21-21 16,-21 0-16,0 0 15,22 0 1,-22 0 0,0 0-1,0 0-15,22 0 32,-1 0-32,-21 0 15,0 0 1,0 0-16,1 0 15,-1 0 1,0 0 0,0 0-1,0 0 17,0 0 171,64 0-110,21 0-77,-43-21-16,64 21 16,22 0-1,-65 0-15,64 0 16,-42 0-16,-21-22 16,-22 22-1,22 0 1,-21-21-16,-1 21 15,-21 0-15,22-21 16,-22 21 0,1 0-16,20 0 15,-21 0 1,1-21-16,-22 21 16,21 0-1,1 0-15,-22-21 16,0 21-1,0 0-15,0 0 16,43 0 297,-1 0-298,1 0 1,63 0-16,0 0 15,-43 0-15,43 0 16,0 0 0,-63-21-1,21 21-15,20 0 16,-20 0-16,0 0 16,-22 0-1,43 0-15,-21 0 16,-43 0-1,22 0-15,-1 0 16,1 0 0,-22 0-16,-21 0 31,0 0-31,0 0 16,-21-22-1,22 22-15,20 0 328,0 0-312,22 0 0,-22 0-16,43 0 15,-1 0-15,1 0 16,-21 0-1,-1 0-15,43 0 16,-43 0 0,-20 0-16,-1 22 15,22-22 1,-1 0-16,-21 0 16,1 0-1,-1 0-15,-21 0 16,22 0-1,-22 0-15,0 0 16,0 0 0,0 0-16,0 0 31,-21 21 16,43-21 328,41 0-375,-20 0 15,-1-21-15,22 21 16,21-22-16,-43 22 16,-20-21-1,41 0-15,-41 21 16,20 0 0,-20-21-16,-1 21 15,-21-21-15,21 21 16,1 0-1,-22 0 1,0 0 0,0 0-1</inkml:trace>
</inkml:ink>
</file>

<file path=ppt/ink/ink1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2:54.52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2146 0 0,'-25'0'140,"25"25"-124,-24-25-16,24 24 16,-25 1-1,0 0-15,1-1 16,-1 1 0,0 0 15,1-1-16,-1-24 1,0 25-16,1 0 16,-1-1-1,0 1-15,1 0 16,-1-1 0,25 1-16,-25 0 15,1-25-15,24 24 16,-25-24-1,-24 25-15,24 0 16,0-1 0,1 1-16,-1 0 15,-24 24 1,49-24-16,-25-1 16,0 1-1,25 0-15,-24-25 16,24 24-1,-25-24-15,25 25 32,0 0-17,-49 24 392,-25-24-392,0 24 1,24 25-16,1 0 15,24 0 1,-24-25-16,0-24 16,-1 0-16,1 24 15,24-24 1,1-1-16,-25 25 16,24-24-1,0 24-15,1-24 16,-1 0-1,0-1-15,-24 1 16,24-25 0,25 25-16,-49-25 15,49 24 1,-25-24-16,1 25 16,24 0-1,-25-1-15,0-24 16,25 25-16,-24 0 15,-1-25 1,0 24-16,25 1 16,-24 0-1,-1-25-15,25 24 16,-25-24 0,1 25 15,-1 0 406,0-1-421,1 26-16,-1-26 16,0 1-1,1 0 1,-1-25 140,25 24-156,-25-24 219,25 25-204,-24 0 157,-1 24-156,50-74 78,-25 1-94,0-1 15,0 0 48,0 1-1,0-1-15,0 0-16,0 1-31,0-1 32,24 0 30,-24 1 48,0 48 233,0 1-327,0 0 0,0-1-16,0 1 31,0 0-31,-24-25 31,24 24-31,0 1 78,0 0 78,0-1-124,-25-24-17,25 25 1,0 0 31,-25-25-32,25 24 1,25-24 281,0 0-266,-1 0 16,1 0-31,-25-24-1,25 24 1,-1 0 0,1 0 15,0 0 31,-25-25 141,24 25-171,1 0-1,-25-25-31</inkml:trace>
</inkml:ink>
</file>

<file path=ppt/ink/ink1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29:17.74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0,'24'0'172,"-1"0"-141,1 0-31,-1 0 31,1 0-15,-1 0 0,1 0-1,-1 0 1,1 0-1,-1 0 1,1 0 0,-1 0 15,1 0-15,-1 0 15,1 0-16,-1 0 1,1 0 15,-1 0 16,1 0-31,-1 0-1,1 0 1,0 0 47,-1 0-32,1 0 0,-1 0 0,1 0 1,-1 0-1,1 0 78,-1 0-31,1 0-62,-1 0 0,1 0-1,-1 0 16,1 0-15,-1 0 15,-23 23-31,24-23 16,-1 0 0,1 0 15,-1 0 0,1 0 0,-1 0 1,1 0 14,-1 0-14,1 0-1,-1 0 0,1 0 0,-1 0 16</inkml:trace>
</inkml:ink>
</file>

<file path=ppt/ink/ink1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2:33.735"/>
    </inkml:context>
    <inkml:brush xml:id="br0">
      <inkml:brushProperty name="width" value="0.05833" units="cm"/>
      <inkml:brushProperty name="height" value="0.05833" units="cm"/>
      <inkml:brushProperty name="color" value="#ED1C24"/>
      <inkml:brushProperty name="fitToCurve" value="1"/>
    </inkml:brush>
    <inkml:context xml:id="ctx1">
      <inkml:inkSource xml:id="inkSrc2">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1" timeString="2015-11-03T21:53:25.621"/>
    </inkml:context>
  </inkml:definitions>
  <inkml:trace contextRef="#ctx0" brushRef="#br0">25 24 0,'25'0'140,"-1"-24"-93,1 24 0,0 0-16,-1 0 47,1 0 16,0 0 15,-1 0-15,1 0-31,0 0-32,-1 0 0,1 0 0,0 0 1,-1 0-1,1 0 0,0 0 0,-50 0 63,0 0-78,-24 0-1,24 0 1,1 0-16,-1 0 16,0 0-1,1 0-15,-1 0 16,0 0 0,-24 24-16,24-24 15,1 0 1,-1 0 15,0 0-15,25 25-1</inkml:trace>
  <inkml:trace contextRef="#ctx0" brushRef="#br0" timeOffset="4012.836">395 0 0,'25'0'109,"-1"0"-77,1 0-17,0 0 1,-1 0 0,1 24-1,0-24 1,-1 0-1,26 0 1,-26 0 0,1 25-1,0-25-15,-1 0 16,1 0 0,0 0-1,-1 0 1,1 0-1,0 0 1,-1 0 0,1 0-16,-1 25 31,1-25-15,0 0 15,-1 0-16,1 0 17,0 0-1,-1 0 0,1 0 0</inkml:trace>
  <inkml:trace contextRef="#ctx1" brushRef="#br0">-2786-503 0,'0'43'62,"0"-65"47,0 44-93,43-22 62,-1 0-62,0 0-16,22 0 15,-1 0 1,-20 21-16,20-21 16,-21 0-1,22 0-15,-1 0 16,-20 0 0,-1 0-16,-21 0 15,22 0 1,-22 0-16,21-21 15,-21 21 1,0 0-16,1 0 16,-1 0-1,0 0-15,-21 21 16,21-21 0,0 0-1,0 0 16,1 0-15,-1 0 15,0 0 1,-21 42 30,0-63-46,21 21 249,21 0-265,1 0 16,-1 0 0,0 0-1,-20 0-15,-1 0 16,0 0-1,0 0-15,0 0 32,-21 42 171,0-63-156</inkml:trace>
  <inkml:trace contextRef="#ctx0" brushRef="#br0" timeOffset="13177.647">-25 98 0,'-25'0'109,"0"0"-78,25-24 32,-24 24-47,24-25 15,-25 25 16,25-25-16,0 1 110,0-1-79,0 0 1,-25 25-48,25-24 157,0-1-63,0 0-30,0 1-17</inkml:trace>
  <inkml:trace contextRef="#ctx1" brushRef="#br0" timeOffset="8995.764">-2616 1233 0,'21'0'156,"0"0"-140,0 0 15,0 0-15,0 0-16,1 0 15,-1 0 1,0 0 0,0 0-1,0 0 1,0 21-1,1-21 1,-1 0 0,0 0 15,0 0 0,0 0-31,0 0 16,1 0-1,-1 0 1,0 0 0,0 0-1,0 0 17,0 0-17,1 0 1,-1 0 359,0 0-360,0 0 1,0 0 0,0 0-1,1 0 1,-1 0-16,0 0 16,0 0 30,0 0 564,0 0-563,1 0 15,-1 0-31,0 0 126,0 0 108</inkml:trace>
  <inkml:trace contextRef="#ctx0" brushRef="#br0" timeOffset="31840.398">-790 1677 0,'25'0'266,"0"0"-235,-1 0-15,1 0-1,0 0 17,-1 0 15,1 0 31,0 0 312,-1 0-374,1 0 0,0 0-16,-1 0 15,1 0 1,0 0-1,-1 0 1,1 0-16,0 0 31,-1 0 1,1 0 108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4:02.45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9 212,'367'-14,"1397"14,-2460 0,-40-62,660 60,-3 0,-1-4,-73-15,92 10,0 2,-1 2,1 4,-13 2,246-28,-53 13,1 5,0 5,15 6,42-6,-109 2,0 3,0 2,48 9,38 4,27 41,-24-34,-135-15,1-1,0-1,0-1,0-1,17 0,-4-1,111 11,174-12,-319-1,-1 1,1 0,0 0,0-1,-1 1,1 1,0-1,-1 0,1 0,0 1,-1-1,1 0,-1 1,1 0,0-1,-1 1,1 0,-1 0,0 0,1 0,-1 0,0 0,1 0,-1 0,0 1,0-1,0 0,0 1,0-1,-1 1,1-1,0 1,-35 25,24-23,-1-1,1 0,-1-1,0-1,0 1,1-2,-1 1,0-1,0-1,-1 0,-19 0,-329-26,69 28,712-26,-64 25,-355 0,0-1,0 1,0 0,0-1,0 0,1 1,-2-1,1 0,0 0,0 0,0-1,0 1,-1 0,1-1,0 1,-1-1,1 1,-1-1,0 0,1 1,-1-1,0 0,0 0,0 0,-1 0,1 0,0 0,-1 0,1 0,-1-1,0 1,0 0,1 0,-2 0,1 0,0-1,0 0,0 1,1 1,-1-1,1 1,-1 0,1-1,-1 1,0-1,0 1,1-1,-1 1,0-1,0 1,0-1,-1 1,1 0,0-1,0 1,-1-1,1 1,-1 0,0-1,1 1,-1 0,0-1,1 1,-1 0,0 0,0 0,0 0,0 0,0 0,-1 0,1 0,0 0,0 0,-1 1,1-1,0 0,-1 1,1-1,0 1,-1 0,1-1,-1 1,1 0,-1 0,-165-4,89 6,52-2,0 1,1 1,-1 1,1 1,-16 5,9 0,-1-2,0-1,-1-1,1-2,-22-1,-130 1,117 17,-87-6,96-15,26 0,1 0,-1 3,1 0,-1 3,-12 3,17-1,-1-1,1-2,-2-1,1-1,-5-1,-202 11,-194-12,1049 0,-384 20,-222-19,89 8,-1 3,39 14,-112-22,0-1,0 0,0-3,0 0,4-2,32 1,157-7,-14 3,-76-20,26 25,-155-1,0-1,1 0,-1 0,0 0,0 0,0-1,0 1,0 0,-1-1,1 1,-1-1,1 0,-1 0,0 1,0-1,-1 0,1 0,0 0,-1 0,0 0,1 0,-1 0,0 0,-1 0,1 0,-1 0,1 1,-1-1,0 0,0 0,0 0,0-12,-3-58,2 71,0 0,-1 0,1 1,-1-1,1 1,-1 0,0-1,1 1,-1 1,0-1,0 0,0 1,1-1,-1 1,0 0,0 0,0 0,0 0,0 1,0-1,0 1,1-1,-1 1,0 0,-1 1,-8 0,-42 3,-69 16,95-9,0-2,-1-1,0-2,-1-1,1-1,-1-1,-28 0,48-5</inkml:trace>
</inkml:ink>
</file>

<file path=ppt/ink/ink1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29:20.01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47 0,'24'0'79,"-1"0"-79,1 0 15,23 0 1,-24 0-16,1 0 15,-1 0 1,25 0-16,-1 0 16,0 0-1,-24 0-15,1 0 16,-1 0-16,1 0 16,23-24-1,-24 24 1,1 0-1,-1 0-15,1 0 32,-1 0-32,1 0 15,-1 0 1,1 0-16,23 0 16,-24 0-1,1 0 1,-1 0-1,1 0 17,-1 0-32,1 0 31,0 0-15,-1 0 15,1 0-16,-1 0 1,1 0 0,-1 0-1,1 0 17,-1 0-1,1 0 0,-1 0-15,1 0 15,-1 0 0,1 0 16,-1 0-16</inkml:trace>
</inkml:ink>
</file>

<file path=ppt/ink/ink1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29:25.63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0,'23'0'109,"1"0"-93,-1 0 0,1 0-1,0 0 1,-1 0-16,24 0 16,-23 0-1,-1 0-15,1 0 16,-1 0-1,1 0 1,-1 0 0,1 0-16,-1 0 15,1 0 1,-1 0 0,1 0-1,-1 0 16,1 0-31,-1 0 16,1 0-16,-1 0 31,1 0 1,-1 0-17,1 0 16,-1 0 16,1 0 47,-1 0 47,1 0-94,0 0 46,-1 0-61,1 0-1,-1 0 0,1 0 16</inkml:trace>
</inkml:ink>
</file>

<file path=ppt/ink/ink1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29:29.61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0,'23'0'125,"1"0"-109,-1 0-1,1 0 1,0 0-16,-1 0 15,24 0 1,0 0-16,-23 0 16,23 0-1,23 0-15,-23 0 16,0 0 0,-23 0-16,-1 0 15,24 0 1,0 0-16,0 0 15,-23 0 1,23 0-16,-23 0 16,-1 0-1,1 0-15,-1 0 16,1 0 0,-1 0-16,1 0 15,-1 0 1,1 0 31,-1 0-16,1 0-15,-1 0-1,1 0 16,-1 0 1,1 0 15,-1 0-32,1 0 1,-1 0 31,1 0-16</inkml:trace>
</inkml:ink>
</file>

<file path=ppt/ink/ink1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29:33.23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0 108 0,'24'0'78,"-1"0"-47,1 0-31,-1 0 16,25 0 0,-25 0-16,1 0 15,-1 0 1,24-24-16,0 24 16,0 0-1,0 0-15,-23 0 16,-1 0-16,1 0 15,23 0 1,0 0-16,-24 0 16,1-23-1,-1 23-15,1 0 16,-1-24 0,24 24-16,-23 0 15,0 0 1,-1 0-16,1 0 15,-1 0 1,1 0 0,-1 0-1,1 0 1,-1 0 0,1-23-1,-1 23 16,1 0 1,-1 0-1,1 0 63,-1 0 109,1 0-172,-1 0-15,1 0-1,-1 0 1,1 0 0,-1 0-1,1 0 1,-1 0-1,1 0 17,-1 0-1,1 0 0,-1 0 0,1 0 1,0 0-1,-1 0 0,1 0 0,-1 0 1</inkml:trace>
</inkml:ink>
</file>

<file path=ppt/ink/ink1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29:45.45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 0,'24'0'453,"-1"0"-406,1 0 0,-1 0-1,1 0 17,-1 0 46,1 0-46,0 0-16,-1 0-32,1 0 17,-1 0-1,1 0-16,-1 0 1,1 0 0,-1 23-16,1-23 15,-1 0 1,1 0 0,-1 0-1,1 0-15,-1 24 16,1-24-1,-1 0 1,1 0 0,-1 0-1,1 0 1,-1 0 15,1 0-15,-1 0-16,1 23 47,-1-23-16,1 0 0,-1 0 0,1 0 1,0 0-17,-1 0 1,1 0 0,-1 0-1,1 0 1,-1 0-1,1 0 1,-1 0 0,1 0-1,-1 0 1,1 0 0,-1 0-1,1 0 16,-1 0 1,1 0-1,-1 0-15,1 0 30,-1 0-30,1 0 31,-1 0-16,1 0 0,-1 0 16,1 0-15,-1 0-1,1 0 0,-1 0 0,1 0 16,0 0-16</inkml:trace>
</inkml:ink>
</file>

<file path=ppt/ink/ink1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30:03.52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 0,'24'0'172,"-1"0"-141,1 0-15,-1 0 15,1 0 0,-1 0 1,1 0-17,-1 0 16,1 0 1,-1 0 30,1 0 1,-1 0 62,1 0-47,-1 0-47,1 0 78,-24 24-77</inkml:trace>
</inkml:ink>
</file>

<file path=ppt/ink/ink1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30:14.25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92 0,'23'-24'141,"1"24"-125,-1 0 15,1 0-15,-1 0-1,1 0 1,-1 0-1,1 0-15,-1 0 32,1 0-17,-1 0 1,1 0-16,-1 0 16,1 0-1,-1-23-15,1 23 16,0 0-16,23 0 31,-24 0-31,1 0 16,-1 0-1,1 0-15,-1 0 16,1 0 0,-1 0-1,24 0 1,-23 0-16,-1 0 15,1 0 1,-1 0-16,1 0 16,-1 0-1,1 0 1,-1 0 0,1 0-16,-1 0 15,1 0 1,-1 0-16,1 0 31,-1 0-15,1 0-16,0 0 31,-1 0-31,1 0 16,-1 0 15,1 0-16,-1 0 1,1 0 0,-1 0-1,1 0 1,-1 0 15,1 0-15,-1 0-1,1 0 1,-1 0 15,1 0 1,-1 0-17,1 0 1,-1 0 15,1 0-31,-1 0 31,1 0-15,-1 0 0,1 0 15,-1 0-16,1 0-15,-1 0 32,1 0-17,0 0 1,-1 0 0,1 0-1,-1 0 16,1 0-31,-1 0 32,1 0-1,-1 0 0,1 0-15,-1 0 31,1 0 0,-1 0-16,1 0 0,-1 0 0,1 0 1,-1 0 14,1 0-14</inkml:trace>
</inkml:ink>
</file>

<file path=ppt/ink/ink1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30:18.59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0,'23'0'125,"1"0"-110,-1 0 1,1 0 15,0 0-31,-1 0 16,1 0-1,-1 0-15,1 0 16,-1 0 0,1 0 15,-1 0-16,1 0 1,-1 0 47,1 0-48,-1 0 1,1 0-1,-1 0 17,1 0-17,-1 0 17,1 0-17,-1 0 1,1 0 15,-1 0 16,1 0-16,-1 0 0,1 0 16,-1 0-15,1 0-17,-1 0 1,1 0 31,0 0-16,-1 0 0,1 0 0,-1 0 1,1 0 15,-1 0-16,1 0 0,-1 0 0,1 0 1,-1 0 14,1 0-14,-1 0 15,1 0-32,-1 0 16,1 0 16,-1 0-15,1 0 14,-1 0-14,1 0-1,-1 0 0,1 0 0,-1 0 16,1 0-15,-1 0-1,1 0 0,-1 0 0,1 0 16,0 0-16,-1 0 1,1 0-1,-1 0 0,1 0 16,-1 0-16,1 0 1,-1 0-1,1 0 0,-1 0 16,1 0-16,-1 0 0,1 0 1,-1 0-1,1 0 16,-1 0-16</inkml:trace>
</inkml:ink>
</file>

<file path=ppt/ink/ink1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30:21.68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0,'23'0'109,"1"0"-78,-1 0 1,1 0-17,-1 0 1,1 0-16,-1 0 31,1 0-31,-1 0 16,24 0-1,-23 0 1,-1 0 0,1 0-1,-1 0 1,1 0-1,-1 0-15,1 0 32,-1 0-17,1 0 1,-1 0 15,1 0-31,-1 0 16,1 0-1,-1 0 1,1 0 15,0 0-15,-1 0 0,1 0-1,-1 0 1,1 0-16,-1 0 15,1 0 1,-1 0 15,-23 23-15,24-23-16,-1 0 31,1 0-15,-1 0 46,-23 24-46,24-24-16,-1 0 31,1 0-15,-1 0 15,1 0 0,-1 0 1,1 0 14,-1 0-14,1 0-1,-1 0 0</inkml:trace>
</inkml:ink>
</file>

<file path=ppt/ink/ink1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30:25.53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42 0,'23'0'125,"1"0"-109,-1 0-16,1 0 16,-1 0-1,1 0 1,-1 0 0,1 0-16,23 0 15,-24 0 1,24 0-16,-23 0 15,23 0 1,0 0-16,0-23 16,0 23-16,-23 0 15,-1 0 1,1 0 0,-1 0-16,24 0 15,-23 0-15,23 0 16,-24 0-1,1 0-15,-1 0 16,1 0 0,23 0-16,-24 0 15,1 0 1,-1 0-16,1 0 16,0 0-1,-1 0 1,1 0-1,-1 0 17,1 0-32,-1 0 15,1 0 1,-1 0 31,1 0 297,-1 0-313,1 0 31,-1 0-30,1 0 14,-1 0-14,1 0 15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4:21.22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17:12:41.444"/>
    </inkml:context>
    <inkml:brush xml:id="br0">
      <inkml:brushProperty name="width" value="0.05" units="cm"/>
      <inkml:brushProperty name="height" value="0.05" units="cm"/>
      <inkml:brushProperty name="color" value="#FF0066"/>
      <inkml:brushProperty name="ignorePressure" value="1"/>
    </inkml:brush>
  </inkml:definitions>
  <inkml:trace contextRef="#ctx0" brushRef="#br0">64 107,'72'-12,"50"-2,-106 10,0 1,0 0,1 1,-1 1,0 1,1 0,13 2,19-1,169-1,-208 0</inkml:trace>
  <inkml:trace contextRef="#ctx0" brushRef="#br0" timeOffset="3379.826">124 11,'-1'-1,"1"0,-1 0,0 0,0 0,0 1,0-1,-1 0,1 1,0-1,0 1,0-1,0 1,-1 0,1-1,0 1,0 0,-1 0,1 0,0 0,-1 0,1 0,0 0,0 0,-1 1,1-1,0 0,0 1,0-1,-1 1,1-1,0 1,-2 0,-4 1,0 1,-1 0,1 1,0 0,0 0,1 0,-1 1,1 0,0 0,1 1,-3 2,7-5,1-1,-1 1,1-1,0 0,0 1,0-1,0 1,0-1,1 1,-1-1,1 0,0 1,-1-1,1 0,0 0,0 1,1-1,-1 0,0 0,1 0,-1 0,1 0,0-1,-1 1,1 0,0-1,0 1,0-1,0 0,0 0,1 0,-1 0,0 0,0 0,1 0,-1-1,2 1,22 3,-15-3</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17:12:48.65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0,'459'0,"-448"0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17:12:52.19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12,'84'-12,"87"13,-87 11,-12 9,-61-19</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17:12:54.50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0,'472'0,"-363"13,-99-13</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17:12:56.35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0,'291'0,"-182"25,0-1,11-12,-108-12,-2 0</inkml:trace>
</inkml:ink>
</file>

<file path=ppt/ink/ink135.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18-10-30T23:05:44.9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876 20 18,'14'-5'15,"-14"5"-4,0 0-2,0 0-2,0 0-2,0 0-1,0 0 0,0 0 1,0 0 0,0 0 1,0 0 0,0 0 0,-13-1 1,13 1-1,0 0 1,-11 7-2,11-7 1,-12 7-2,12-7 0,-17 8-1,17-8-1,-14 6 0,14-6-1,-13 6 0,13-6 0,0 0 1,-14 7 0,14-7 0,0 0 0,0 0 0,-17 11 0,17-11 0,0 0 0,-13 14 0,13-14 0,-13 14-1,13-14 0,-13 17 0,13-17 0,-12 15-1,12-15 1,-10 14-1,10-14 1,-8 13-1,8-13 1,-6 15-1,6-15 0,-5 18 1,5-18-1,-2 22 0,0-10 0,2-3 0,0 3 0,-4-1 1,4-11-1,-5 19 1,5-19 0,-8 13-1,8-13 1,-7 13 0,7-13-1,0 0 1,0 0-1,-10 13 1,10-13-1,0 0 1,-16 8-1,16-8 1,-13 8-1,13-8 1,-19 15-1,7-5 0,3 2 0,-2-1 0,-2 1 1,2 1-1,0-3 0,2 0 0,9-10 0,-21 17 1,21-17-1,-20 13 0,20-13 0,-19 14 0,19-14 0,-16 15 0,16-15 0,-14 13 0,14-13 0,-13 12 0,13-12 0,0 0 1,-16 9-1,16-9 1,0 0-1,-14 7 0,14-7 0,-13 6 1,13-6-1,-17 10 0,17-10 0,-18 11 1,7-8-1,11-3 1,-22 9-1,9-5 1,1-1-1,0 1 1,1-1-1,-2 0 0,13-3 0,-22 8 0,22-8 0,-20 7 1,20-7-1,-19 8 0,19-8 0,-15 6 0,15-6 0,-14 5 0,14-5 0,-14 9 0,14-9 0,-16 10 0,16-10 0,-18 13 1,18-13-2,-18 12 2,18-12-1,-14 10 0,14-10 0,-16 11 0,16-11 0,-10 16 0,-2-7 1,7 1-2,5-10 1,-17 18 0,17-18 0,-10 16 0,10-16 0,-9 10 0,9-10 0,-3 11 0,3-11 0,-1 14 0,1-14 0,-4 19 0,4-19 0,-3 19 0,3-19 0,0 17 0,0-17 0,0 16 0,0-16 0,3 18 1,-1-8-1,0 2 0,-1 0 1,-1-1-1,0-11 1,3 18-1,-3-18 1,5 12-1,-5-12 0,0 0 1,0 0-1,11 6 0,-11-6 0,13 1 0,-13-1 0,13 4 1,-13-4-1,16 8 0,-16-8 0,19 10 0,-19-10 0,20 10 1,-20-10-1,21 7 1,-10-6-1,1 1 1,-12-2-1,22 1 1,-9-1-1,-13 0 1,21 6-1,-8-3 0,-2 2 0,1 2 0,0-1 0,-12-6 0,20 13 0,-7-7 0,0-2 0,-13-4 0,21 5 0,-9-4 0,-1 1 0,1-2 0,1 1 0,-13-1 0,20 4 0,-7 0 0,-2 0 0,-11-4 0,20 10 0,-20-10 0,22 5 0,-7-4 0,1-1 0,-1-1 0,1-1-1,3 0 1,-2-2 0,0 3 0,1 2 0,-1 0 0,-1 4 0,-1 1 0,0-1 0,-4-1 0,6 1 0,0-4 0,0-2 0,1 1 0,3-5 0,1 3 0,1-3 0,0 0 0,-3 4 0,0 1 0,1 0 0,-3 0 0,-1 4 0,0-2 0,-1 1 0,-1 3 0,3-3 0,-2-1 0,2 1 0,1-2 0,0-2 0,0-3 0,1 2 0,1-3 0,-3 1 0,1 0 0,-1 0 0,-1 2 0,1 1 0,-1 0 0,3 1 0,-2 1 0,1-2 0,1 2 0,-2-1 0,3 1 0,-2-1 0,2 2 0,-2-4 0,2 1 0,1-1 0,0-1 0,0 2 0,2-1 0,-4 2 0,2-1 1,2 4-1,-4-1 0,-1 5 0,0-2 0,-1 1 0,-1-1 1,-1 0-1,-1 1 0,-3-5 0,2 0 0,9 5-8,-4-8 0,1 6 0,-4-4 0,5 8-1,-7-5 0,7 5 1,-10-1-1,-11-7 9,21 11 0,-21-11-1,22 8 1,-10-8 0,1-1 0,1-1 0,-1-1-1,0 0 1,0 1 0,0 0 0,-1 1 0,-12 1 0,19 0 0,-6 0 0,-1-1 0,2-2 0,2 0 0,-1 0 0,2-3 0,-1 1 0,0 1 0,-1 0 0,-2 2 0,-2 2 0,-11 0 0,21 3 0,-9 1 0,-1-1-1,2-1 1,3 1 0,-2-3-1,3 0 1,-4-1 0,4 1-1,-5-2 1,2 2 0,-14 0 0,19 0 0,-19 0 0,12 4 0,-12-4 0,0 0 0,13 6 0,-13-6 0,0 0 0,0 0-1,14 8 1,-14-8-1,0 0 1,17 4-1,-17-4 1,0 0-1,14 1 1,-14-1 0,0 0 0,0 0 1,12 8-1,-12-8 0,0 0 0,0 0 1,5 12-1,-5-12 0,0 0 0,0 0 0,0 0 0,0 0 0,8 12 0,-8-12 0,1 11 0,-1-11 0,-3 15 1,3-15-1,-6 17 0,6-17 0,-8 18 0,8-18 0,-8 16 0,8-16 0,-5 13 0,5-13 0,1 15 0,-1-15 0,2 19 0,-1-9 0,-1 1 0,1 1 0,-1-2 0,-2 2 0,0 0 1,2 3-1,-2-2 1,2 2-1,0 1 0,0 0 1,2 2-1,1-1 1,1 2-1,-2-4 0,5 2 0,-2-2 1,0 1-1,1-2 0,0-1 1,-5-1-1,5-1 0,-6-11 0,10 17 0,-10-17 0,9 15 0,-9-15 0,9 12 0,-9-12 0,17 12 1,-17-12-1,15 11 0,-15-11 0,21 10 0,-8-4 0,0-1 0,-1 2 0,1-3 0,0 1 0,1-1 0,-1 0 0,0 0 0,1 2 0,-1-2 1,1 1-1,2-1 0,-2 1 0,3 0 1,-1-2-1,1-1 0,1-1 1,0 1 0,-1-2 0,2 2 0,3 1-1,-1-2 1,0 3 0,0 0-1,-2-2 1,3 0-1,0-2 0,-1 0 0,-3-2 0,3 1 0,-1-1 0,1 1 1,2 1-1,-3 1 0,3 2 0,1 2 0,2-2 0,-2 1 0,1 0 0,0-2 0,1-3 0,2 1 0,-1 0 0,1-5 0,1 1 1,2-4-1,2 2 0,-1-2 0,1 4 0,-2 0 0,0 0 0,-2 4 0,-1 0 0,-1 2 0,-1 0 0,0-1 0,0 1 0,1-2 1,1 0-1,0-3 0,1 2 0,1-2 0,2 2 0,-1-1 0,0 1 0,-1-2 0,-3 2 0,0-1 1,-1 0-1,1 1 0,-2-2 0,2 2 1,0-1-1,2 1 0,1 1 0,0 0 0,-1-1 0,1-2 1,0 2-1,-1-1 0,0 1 0,-1 1 0,-1 1 0,-1 2 0,-1 1 0,-3-1 0,-2 1 0,0-2 0,-1-1 0,2-1 0,0-1 0,2 1 0,0-1 0,2 2 0,1-1 1,-1 2-1,-1 0 0,-2 2 0,2-2 0,-2-1 0,-2-1 0,1 2 0,1-1 0,0 0 0,3 2 0,1-2 0,-3 2 0,3-2 0,0 0 0,1-2 0,2-3 1,2 0-1,-3-2 0,3-1 0,0 1 1,0 1-1,-3 2 1,-2 1-1,-4 0 0,-2 2 0,-5 2 1,1-5-1,-4 2 0,0-3 0,3-2 0,1 0 0,4 0 0,1 2 0,2 1 0,-1 2 0,3 2 0,-2 1 0,-2 3 0,-2-1 0,-1-1-1,-3 1 1,-2-2-1,-2 0 1,1-2 0,0 0 0,-12 0-1,23 1 1,-11 2 0,-1 0 0,4 2-1,-2-1 1,0 3-1,-2-3 1,1 2 0,-12-6-1,23 10 1,-11-7 0,-12-3 0,19 6 0,-19-6-1,16 4 1,-16-4 0,16 3 0,-16-3 0,0 0 0,0 0 0,15 2 0,-15-2 0,12 2 0,-12-2 0,15 4 0,-15-4 0,17 3 0,-17-3 0,14 0 0,-14 0-1,0 0 1,16-14-1,-16 14 1,13-13-1,-13 13 0,13-16 1,-13 16-1,14-15 1,-14 15-1,14-15 1,-14 15 0,11-14 0,-11 14 0,9-15 0,-9 15 0,8-18 0,-8 18 0,8-17 0,-8 17 0,6-19 0,-6 19 0,4-17 0,-4 17 0,2-18 0,-2 18 0,4-19 0,-4 19 0,7-20 0,-7 20 1,8-20-1,-8 20 0,7-18 0,-7 18 1,6-17-1,-6 17 1,1-14-1,-1 14 1,2-17-1,0 7 1,-2 0-2,1-2 2,2-1-1,-1 0 0,3-1-1,-2 1 1,4-2 0,-4 2 1,4-2-1,-4 1 1,2-1 0,-3 0-1,1-2 1,-1 0-1,-2-1 1,3-1-1,0 2 0,-1 0 0,1 3 1,1-1-1,-3 5 0,-1 10 1,1-15 0,-1 15-1,0 0 1,-10-14 0,10 14-1,-16-10 0,16 10 1,-18-14-1,18 14 0,-18-13 0,18 13 0,-17-13 0,17 13 0,-15-11 0,15 11 0,-16-9 0,16 9 0,-21-6 1,8 5-1,0-2 0,-2 3 0,-2-4 0,-2 3 0,-1-3 0,-1 2 2,1 0-2,0 0 0,1 2 0,1 3 0,-2 0 1,2 2-1,1 0 0,0 3 0,-2-1 1,-1 0-1,0 0 0,-1-1 0,-1 1 0,1-2 0,0 1 0,2-1 0,2 0 0,0 3 0,1-2 0,2 1 1,1-1-1,-1 2 1,1 0-1,-1-2 1,2-1-1,-1 0 0,13-5 1,-22 8-1,22-8 1,-18 5-1,18-5 0,-20 5 1,20-5-1,-23 7 0,8-4 0,-1 0 0,-1 1 1,2 0-1,-2-2 0,-1 0 0,1-2 0,0 0 0,2 0 0,-1 0 0,0 0 0,-2 2 0,-2-1-1,1 1 1,-2 1 0,-2 3-1,-3-1 1,0 2 0,-2-1-1,0 0 1,1-1 0,1 0-1,0-2 1,2 0 0,0 0 0,2-2 0,3 0 0,-1-1 0,1 1 0,-2 0 0,3 0-1,0 0 1,0-1 0,1 2 0,0-2 0,1 0 0,-1-2-1,3 1 1,-1 0 0,2 1 0,-2-1 0,2 1 0,-2 0 0,-1 2 0,-1-1 0,1 2 0,-1 0 0,-1-1 0,1 0 0,-1 0 0,3-2-1,1 0 1,1 0 0,-1-1 0,1-2 0,1 3 0,-1 0 0,0 0 0,-1 0 0,0 2 0,-1-1 0,2-1 0,-1 1 0,1-2 0,0 0 0,13 1 0,-19-5 0,19 5 0,-16-7 0,16 7 0,-14-7 0,14 7 0,-16-6 0,16 6 0,-15-3 0,15 3 0,-20-2 0,20 2 0,-18-1 0,18 1 0,-15-4 0,15 4 0,-13-5 0,13 5 0,-12-6 0,12 6-1,-16-5 1,16 5 0,-16-7 0,16 7 0,-19-3-1,19 3 1,-15-5 0,15 5 0,0 0 0,-14-11-2,14 11 2,0 0 0,-13-13 0,13 13 0,0 0 0,-17-10 0,17 10 0,0 0 0,-15-5 0,15 5 0,-11-7 0,11 7 2,0 0-2,-13-13-2,13 13 2,-8-11 0,8 11 0,-8-12 0,8 12 0,-6-13 0,6 13 0,-5-16 0,5 16 0,-4-17 0,4 17 0,-4-15 0,4 15 0,-7-13 0,7 13 0,0 0 0,-7-14 0,7 14 0,0 0 0,-10-11 0,10 11-1,0 0 1,-1-13 0,1 13 0,0-12 0,0 12 0,1-13 0,-1 13 0,0-16 0,0 16 0,0-13 0,0 13 0,3-15 0,-3 15 0,3-14 0,-3 14 0,4-12 0,-4 12 0,5-13 0,-5 13 0,8-14 0,-8 14 0,7-16 0,-7 16 0,12-16 0,-12 16 0,9-13 0,-9 13 0,9-11 0,-9 11 0,12-13 0,-12 13 0,13-15 0,-13 15 0,15-18 0,-15 18 1,17-17-1,-17 17 0,16-13 0,-16 13 0,13-11 0,-13 11 0,13-8 0,-13 8 0,11-7 0,-11 7 0,15-11 2,-15 11-2,14-13 1,-14 13-2,14-13 2,-14 13-1,14-14 0,-14 14 0,12-11 0,-12 11 0,13-7 0,-13 7 0,14-7 0,-14 7 0,17-4 0,-17 4 0,22-9 0,-22 9 0,21-10 0,-21 10 0,21-12 0,-21 12 0,21-12 0,-21 12 0,16-11 0,-16 11 0,20-7 0,-20 7 0,17-6 0,-17 6 0,18-7 0,-18 7 0,19-7 0,-7 2 0,0-1 0,-1 1 0,2-2 0,-1 2 0,1 0 0,-1 1 0,2-2 0,-2 4 0,-1-2 0,3-1 0,1 2 0,-1-3 0,0 1 0,1-1 0,-2 0 0,-1 0 0,1 1 0,-13 5 0,19-12 0,-19 12 0,16-13 0,-16 13 0,16-14 0,-16 14 0,12-13 0,-12 13 0,13-15 0,-13 15 0,10-15 0,-10 15 0,12-19 0,-7 9 1,0-1-1,-1 0 0,-4 11 0,6-18 1,-6 18-1,2-18 0,-2 18 0,-3-17 0,3 17 0,-4-19 0,2 6 0,-1 2 0,-1-1 0,3 2 0,-2-2 0,-1 1 0,4 11 1,-5-18-1,5 18 0,-5-13 0,5 13 0,-6-9 0,6 9 0,0 0 0,-10-14 0,10 14 0,0 0 0,-9-15 0,9 15 0,-6-10 0,6 10 1,-7-12-1,7 12 0,-6-11 0,6 11 0,-5-10 0,5 10 0,0 0 0,-5-13 0,5 13 0,0 0 0,-7-10 0,7 10 1,0 0-1,0 0 0,-14-11 0,14 11 1,0 0-1,-16-10 0,16 10 0,-15-6 0,3 2 0,12 4 0,-25-6 1,10 4-1,-5 0 0,0 1 0,-4-2 0,1 2 0,-3 0 0,0-1 0,-4-1 1,-2 0-1,1 0 0,-3-1 0,2 0 0,-3 0 0,-1-1 0,0 0 0,1 3 0,1-1 0,1 2 0,-1-1 0,-1 2 0,1 0 0,2 0 0,-2 0 0,1 0 0,-1-1 0,-1 1 0,3-1 0,-3 1 0,1 1 0,0 2 0,-1-2 0,1 2 0,3-1 0,-1 3 0,-1-2 0,1 1 0,1-1-1,1 0 1,-1-2 0,2 0 1,-2 1-1,3-2 0,-1 1 0,2 1 0,-3 0 0,2 1 0,0 0 0,0 1 0,2-1 0,0 0 0,0 1 0,3-2 0,-2-2 0,0 0 0,2 0 0,1-2 0,-1-2 0,1 2 0,1-1 0,0 0 0,3 1 0,-2 0-1,1 2 1,-2 2 0,0-1 0,3-1 0,-2 1 0,-4-1 0,2-1 0,-1-2 0,-1 3 0,4-3 1,-5 3-1,2 0 0,-1 3-1,1-1 1,-3 4 0,0-2 0,2 3 0,-4 0 0,1-2 0,-2 1 0,1 0 0,1 0 0,1-3 0,-1 2 0,0 0 0,-1-4 0,0 3 0,1-1 0,-1-2 0,2 0 0,1-1 0,0 0 0,2 1 0,1-1 0,1 1 0,-1-1 0,0 1 0,1 1 0,1 0 0,4-2 0,-3 2 0,4-2 0,-2 0 0,1 0-1,3 1 1,-1 0 0,0 1 0,0-1 0,2 2 0,0-21-13,-1-72 22,-2 91-1,15-1 1,-26 2-1,26-2 0,-26 4 0,14-1 0,-5 17 12,4 75-21,0-92 1,0-2 0,1 2 0,-3-2 0,4 0 0,-5-1 0,4 2 0,-1-4 0,-1 1 0,1-1 0,-1-1 0,1 1-1,0-2 1,1 2 0,-1 0 0,2 1 0,11 1 0,-20-1 0,20 1 0,-18 1 0,6 0 0,12-1-1,-15 1 1,15-1 0,-18 2 0,18-2 0,-16 4 0,16-4 0,-13 4 0,13-4 0,-15 5 0,15-5-1,0 0 1,-16 8 0,16-8 0,-14 5 0,14-5-1,0 0 1,-13 6 0,13-6 0,0 0 0,0 0 0,0 0 0,-13 0-1,13 0 1,0 0 0,0 0 0,0 0 0,0 0 0,0 0 0,-15-5 0,15 5 0,0 0 0,0 0 0,0 0 0,0 0 0,-12-4 0,12 4 0,0 0 0,-13-3 0,13 3 0,0 0 0,-13-1 0,13 1 0,0 0-1,-16-1 1,16 1 0,0 0 0,-17-8 0,17 8 0,-13-7 1,13 7-1,-13-6 0,13 6 0,-13-2 0,13 2 0,-17 1 0,17-1 0,-15 2-1,15-2 1,-19 1 0,19-1 1,-19-1-2,19 1 1,-17-2 0,5-1 0,-1 3 0,13 0 0,-22-1 0,11 2 0,-2 2 0,0-2 0,1 1-1,12-2 1,-15 1 0,15-1 0,-17-3 0,17 3 0,-18-9-2,18 9-3,0 0-17,-15-11-17,15 11 1,0 0 0,0 0-1</inkml:trace>
</inkml:ink>
</file>

<file path=ppt/ink/ink136.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18-10-30T23:05:44.9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 30 26,'0'0'12,"0"0"-2,-14 8 0,14-8-2,0 0 1,0 0-2,0 0 1,0 0-2,0 0 0,0 0-3,0 0 0,0 0-1,0 0-1,0 0 1,-9 11 1,9-11 0,0 0 1,0 0 0,0 9 0,0-9 1,0 0 0,0 0-1,0 0-1,0 0-1,0 0 0,0 0 0,0 0 0,0 0-1,0 0-1,0 0 1,0 0 0,0 0 0,17 8 0,-17-8 0,14 1 0,-14-1 0,23 1 1,-9-3-1,3 0 0,3-4-1,-1 2 0,1-1 0,-1-2 2,-3 2-2,2 1 0,-1 2 0,-3 2 1,0 2 0,-1 0-1,1 0 1,-1 0-1,5-2 1,-2-1 0,1-2-1,1 1 0,1 0 0,-2 1 1,3-2-1,-2 2 0,-2 1 1,3 0-1,-1 0 0,1-3 1,-1 0 0,3 0-1,1-2 1,1 1 0,1 0 1,-2 2-1,-2 0 0,1 4 0,-1 0-1,-3 1 1,-3 1-1,-3 0 1,2 0-1,0 0 0,-1 0 0,0 0 0,-12-4 0,23 6 0,-10-3 0,1 2 0,-1-1 0,1 1 0,5 2 0,-3-1 0,3 0 0,-1-1 0,-3-1 0,2-1 1,0 1-1,0-1 0,-6-2 0,2 0 0,-1 1 0,0 1 0,-1-1 0,1 0 0,1 0 0,-13-2-2,27 7-5,-27-7-17,24-7-9,-6 6 0,-12-9-1</inkml:trace>
  <inkml:trace contextRef="#ctx0" brushRef="#br0" timeOffset="1">63 579 39,'0'0'24,"-12"-6"-5,12 6-3,0 0-3,-17-2-3,17 2-2,0 0-2,-3 12-1,3-12-1,4 11-1,-4-11 0,16 12 0,-16-12-1,23 13 0,-7-8 1,2 1 0,1-2 0,3 3 1,-1-3-1,4 1-1,1-3 0,5 0 0,0-4 0,3-2-1,1-3 0,1 0 1,5-1-1,1 3 1,-2-2 0,1 6-1,-1 1 1,-1 2-1,-4 2 0,3 2 0,-7-1-1,1 1 1,-3-3-1,-2 0 1,2-1-1,-1-1 0,1 0 1,-1-1-1,-1 0 0,-1 0 0,1-1 0,1-2 0,-6-1 1,0-1-1,-3 1-1,-1-6-2,2 8-7,-20 2-25,14-6 0,-14 6 0,0 0 0</inkml:trace>
  <inkml:trace contextRef="#ctx0" brushRef="#br0" timeOffset="2">31 1077 32,'0'0'26,"0"0"-3,0 0-3,-11 0-5,11 0-4,0 0-2,0 0-3,0 0-1,6 11-2,-6-11-1,13 16 1,-1-7 0,1-4 1,6 4-1,1-5 0,4 1 1,2-4-1,4 2-1,-1-3 1,4 0-1,-4 1 1,2 3-1,0 0 1,0 2-1,0-2 1,4 2-1,-1-3-1,1 1 1,1-2 0,1-2-1,-2-3 0,3 0 0,-4 0 0,2 0 0,-2-2 0,-3 3-1,3-1 0,1 2 1,-2 0-1,0 1 0,-2 1 0,1-1 1,1 1-1,0-1 1,-2-2 0,2-1-1,-1-1 1,6 0 0,1-4 0,1 1-1,1 0 0,0 3 1,1 0-1,-1 1 0,-2 2 0,-1 1 1,-3 1-1,0 2 0,-1-2 0,-1 1 0,0-4 1,0 1-1,0-3 1,2 3-1,-3-2 1,2 0 0,-2 2-1,-1 1 0,-3 3 0,-4-1 0,1 1 1,-3 2-1,0 0 0,-3-2 0,2 1 0,-2-2 0,1 1 0,3-2 0,0-1 1,1-1-1,0-1 0,2 1 0,-4-1 0,1 0 0,1-2 1,-5 1-1,-1 2 0,-2-2 0,1 0 0,-2 1 0,3 2 0,1 0 0,0 1 0,3 0 0,-1 1-1,0-1 0,2 2-4,-11-10-11,-12 7-23,18-11 2,-20-1-1,0 1 0</inkml:trace>
  <inkml:trace contextRef="#ctx0" brushRef="#br0" timeOffset="3">914 645 23,'0'0'8,"26"1"-1,-12-1-3,0 2-2,4 0-7,-2-8-9,11 11-2</inkml:trace>
</inkml:ink>
</file>

<file path=ppt/ink/ink137.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19:10:19.13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775 0 29,'0'0'10,"-11"12"-1,11-12-1,0 0 0,0 0-1,0 0 1,0 0-1,0 0 0,0 0 0,0 0 1,-12 6-1,12-6-2,0 0-1,-14 11-2,14-11-1,-11 12 0,11-12 0,-10 13 0,10-13 2,-8 11-1,8-11 1,-11 12-1,11-12 1,-16 14 0,16-14-1,-17 16 0,17-16-1,-19 18 0,19-18 1,-16 19 1,16-19 0,-17 17 0,17-17 0,-13 16 1,13-16-1,-11 12-1,11-12 0,-16 10 0,16-10-1,-10 13-1,10-13 1,-12 16-1,12-16 1,-15 18 0,15-18 0,-16 21 0,7-8 0,-1 0 0,-3-2 0,2 5 0,0-3-1,4 1 1,-3-1-1,1-1 1,9-12 0,-17 22 0,17-22 0,-15 19 0,15-19-1,-17 20 1,17-20 0,-14 21-1,14-21 0,-15 22 0,15-22 1,-14 19-1,14-19 0,-15 21 1,15-21-1,-16 21 1,16-21-1,-19 22 0,19-22 1,-20 21-1,20-21 0,-18 16 0,18-16 0,-17 15 0,17-15 1,-15 13-1,15-13 0,-15 14 1,15-14-1,-18 17 0,18-17 1,-23 23-1,7-10 0,4 2 1,-4-1-1,0 0 1,1 0-1,1-1 1,1 0-1,2 0 0,2-1 0,9-12 0,-14 21 0,8-9 0,6-12 0,-8 22-1,8-22 1,-7 19 0,7-19 0,-6 21 0,3-9 0,3-12 0,-4 22 0,4-22 0,-3 23 0,4-11 0,0 2 0,0 0 0,2 1 0,0 0 0,-1 1 0,1-1 0,1 2 0,0-1 0,-1-1 0,3 0 0,-1-2 0,-3-2 0,-2-11 0,13 17 0,-13-17 0,12 16 0,-12-16 1,13 12-1,-13-12 0,18 14 0,-18-14 0,18 18 0,-18-18 0,18 18 0,-18-18 0,21 20 0,-21-20 0,19 15 0,-19-15 0,22 15 0,-7-9 0,-4 1 0,6-1 1,-1 1-1,0-2 0,1 1 0,1-1 0,2 1 0,-5-1 0,6 0 0,-3-1 0,2-1 0,3-1 1,-2-1-1,1-2 0,0 1 0,4-1 1,-3 0-1,1 1 0,1 1 1,-6 0-1,5 3 0,-1 0 1,-4 0-1,1 0 0,1-2 1,-1 1-1,2-3 0,3 1 0,1-2 0,-4 0 1,4 1-1,0 0 0,-1 1 0,0 0 0,0 1 0,-2 0 0,4 1 1,2-2-1,-1-1 0,4-1 0,1-3 0,0-1 0,8-2 1,-1-1-1,-3 2 1,0-1-1,1 3 1,-1 2-1,-4 2 1,2 1-1,-8 3 1,2 1-1,3 2 0,-2-1 0,-3-1 0,3-1 0,2-1 0,-1 0 0,3-2 0,1-1 0,-4 1 0,3-1 0,2 1 0,-4 1 0,1 0 0,-2 2 0,-1-1 0,-2 1 0,0 0 0,-2 0 0,0-3 0,1 1 0,1 0 0,1-1 0,1-1 0,3 1 0,-4 1 0,0 0 0,1 0 0,-2 1 0,-1 1 0,-4 0 0,3 0 0,-2-1 0,-1-2 0,3 0 0,-3 1 0,0-1 0,-1 0 0,2 2 0,-2-1 0,0 1 0,-1 1 0,1 1 0,2-1 0,-1-1 0,2-1 0,1-2 0,1-1 1,0 1-1,3-3 0,0 2 0,-6 0 0,1 1 0,0 1 0,-2 2 0,0 0 0,-1 0 0,-4 1 0,0-1 0,1-1 0,-1 1 0,-2-2 0,0-1 0,-2 1 0,2-1 0,-1 0 0,1 0 0,-1-1 0,0 1 0,0-1 0,2-1 0,-4 1 0,0 1 0,0-1 0,-2 1 0,1-1 0,-12 1 0,16-2 0,-16 2 0,14-2 0,-14 2 0,13-4-1,-13 4 1,13-7 0,-13 7-1,15-5 1,-15 5 0,15-5 0,-15 5-1,11-4 1,-11 4 0,0 0 0,14-9 0,-14 9 0,12-9 0,-12 9-1,14-11 1,-14 11 0,15-10 0,-15 10 0,13-9-1,-13 9 1,15-10 0,-15 10-1,18-13 1,-18 13-1,16-15 1,-16 15-1,18-14 1,-18 14-1,19-13 1,-19 13 0,16-9-1,-16 9 1,14-9 0,-14 9 0,14-11-1,-14 11 1,13-13 0,-13 13-1,12-19 1,-12 19-1,17-20 1,-11 9 0,-6 11-1,14-15 1,-14 15 0,0 0 0,16-16 0,-16 16 0,0 0 0,12-10 0,-12 10 0,9-12 0,-9 12-1,11-12 1,-11 12 0,0 0 0,15-17 0,-15 17 0,0 0 0,0 0 0,9-12 0,-9 12 0,0 0 0,0 0 0,0 0 0,0 0 0,0 0 0,6-11 0,-6 11 0,0 0 0,0 0 0,4-12 0,-4 12 1,1-12-1,-1 12 0,2-13 0,-2 13 0,-3-13 0,3 13 1,-3-14-1,3 14 1,-6-14-1,6 14 1,-5-16-1,5 16 0,-5-14 0,5 14 1,-3-16-1,3 16 0,-1-14 0,1 14 1,0-14-1,0 14 0,0-13 1,0 13-1,-2-13 0,2 13 1,-2-16-1,2 16 0,0-14 0,0 14 1,1-15-1,-1 15 1,3-13-1,-3 13 0,0 0 0,6-15 0,-6 15 1,0 0-1,5-16 0,-5 16 0,5-13 0,-5 13 0,7-14 1,-7 14-1,9-17 1,-9 17-1,8-18 1,-8 18-2,9-14 2,-9 14-1,0 0 0,9-16 0,-9 16 0,0 0 0,17-14 0,-17 14 1,13-13-1,-13 13 0,17-15 0,-17 15 0,16-10 0,-16 10 0,13-8 0,-13 8 0,0 0 0,13-8 0,-13 8 0,12-5 0,-12 5 0,14-6 0,-14 6 0,18-7 0,-18 7 0,14-5 0,-14 5 0,12-5 0,-12 5 0,0 0 0,0 0 0,14-7 0,-14 7 0,13-2 0,-13 2 0,18-5 0,-18 5 0,19-6 0,-19 6 0,18-6 0,-18 6 0,15-5 0,-15 5 0,13-5 0,-13 5 0,16-6 0,-16 6 0,17-5 0,-17 5 0,18-6 0,-18 6 0,20-8 0,-20 8 0,22-11 0,-22 11 0,22-10 0,-22 10 0,20-8 0,-7 3 0,-13 5 0,19-6 0,-19 6 0,21-8 0,-10 4 0,1 1 0,-12 3 0,17-7 0,-17 7 0,13-7 1,-13 7-1,0 0 0,13-8 0,-13 8 0,0 0 0,0 0 0,0 0 0,12-9 0,-12 9 0,0 0 0,0 0 1,0 0-1,5-14 1,-5 14 0,-2-12 0,2 12 0,-1-15 0,1 15-1,-2-21 1,0 8 0,1-3 0,1 3-1,0-1 0,0 0 0,-1-1 0,2 2 0,-1 2 1,0 11-2,0-16 2,0 16-1,-1-16 0,1 16 0,1-13 0,-1 13 0,-4-11 0,4 11 0,0-14 0,0 14 0,0-17 1,0 17-2,-3-17 2,3 17-1,0-17 0,0 17 0,-1-17 0,1 17 0,-1-14 0,1 14 0,-3-12 0,3 12 0,-4-13 0,4 13 0,-4-17 0,4 17 0,-3-22-1,0 9 1,4 1-1,-2 1 0,1 11 1,-3-20-1,3 20 1,0 0 0,-5-13 1,5 13-1,0 0 1,-14-1-1,14 1 1,-14 0-1,14 0 0,-16-1 1,16 1-1,-17-4 0,17 4 0,-22-6 0,11 4 0,-6-1 0,-2 2 0,-2 1 0,-5 0 0,-3 1 1,-2 2-1,-2-1 0,-5 1 0,1 0 0,-1-1 0,-1 1 0,-1-2 0,-1-1 0,2 0 0,1 0 0,-2 0 1,1-1-1,-2 0 0,2 1 0,0 0 0,0 1 1,1-1-1,-5 1 0,3-1 0,0 0 0,-2-1 0,1 0 0,-3-2 0,0 0 0,1 1 0,0-2 0,5 0 0,-1-1 0,0 0 0,4 1 0,1-1 0,-2 1 0,2 0 0,2 1 0,-2 1 0,6 2 0,-1-2 0,-3 2 0,4 0 0,2 0 0,-2 2 0,3-2 0,-1 2 0,-3 1 0,1-1 0,2 2 0,-1 1 0,-1 1 0,3-1 0,-3-1 0,1 0 0,1-1 0,2 0 0,-3 0 1,1-2-1,0 2 0,-1-2 0,1 0 0,0-1 1,-1 1-1,-1-1 0,4 0 0,-3 2 0,0-2 0,-3 1 0,4 0 1,-1 1-1,1-1 0,0 0 0,0-1 0,1 0 0,0-1 0,3 0 0,-4-3 0,0 1 0,-1-1 0,-2 2 0,2-1 0,0 2 0,-3 1 0,0 1 0,2 0 0,-2 1 0,0-1 0,7-1 0,-3-1 0,0-1 0,4 0 0,3-1 0,-1 1 0,5 0 0,-1 1 0,-2 1 0,5-1 0,0 2 0,13-1 0,-22 3 0,22-3 0,-19 1 0,19-1 0,-20 1 0,20-1 0,-22 1 0,9-1 0,0 0 0,-1 2 0,1-1 0,0 0 0,-2-1 0,-1 2 0,3-4 0,0 2 0,-2-2 1,1-2-1,-3 0 0,-4 0 0,2 2 1,-3-1-1,1 2 0,-1 2 0,0 0 0,-1 2 0,2 1 1,4-2-1,-1 1 0,5-2 0,0 0-1,1-2 0,12 1 0,-18-6-1,18 6-2,-19-13-6,19 13-30,0 0 0,0 0 0,2 14 1</inkml:trace>
</inkml:ink>
</file>

<file path=ppt/ink/ink13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1:52.8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501 103 32,'0'0'20,"-13"-16"-1,13 16-1,0 0-2,0 0-3,0 0-1,0 0-3,0 0-1,0 0-2,-9 21-2,5-8-1,1 4-1,-2 3 0,1 3-1,-1 2 0,1 2 0,0-1 0,2 0-1,-1-1 0,2-3 0,0-1 2,1-2-2,1-4 1,3 1-1,1-3 0,0-1 0,-5-12 1,16 19-2,-16-19 1,15 16-1,-15-16-2,14 5 0,-14-5-2,15-6-7,-15 6-11,20-17-7,-16-2-2,-4 19 3</inkml:trace>
  <inkml:trace contextRef="#ctx0" brushRef="#br0" timeOffset="422">370 323 32,'-22'4'24,"22"-4"-2,0 0-4,-13-4-6,13 4-3,0 0-2,9-15-3,-9 15-1,26-16 0,-7 8-3,5 0-2,4 3 0,-1 0 0,7 4-1,-3-1 0,2 2 1,-4 3-1,-3 0 2,0 0 2,-6 1 1,-1 2 1,-7-3 1,0 5-1,-12-8 1,14 23 1,-12-12-1,4 6 0,-5 0-1,0 4 0,-1-3 0,0 3 0,-2-5 0,2-2-1,-3-2 0,3-12 0,0 0 1,0 0-2,0 0-1,7-14 1,-4-5 0,4 0-1,-1-5 1,3 1 0,-1-2 0,1 5 0,0 3-1,-1 4 1,-8 13-1,16-15 0,-16 15 0,18-4-2,-18 4 1,19 4-3,-6 1-3,-1-5-4,6-1-15,5 5-5,-7-11-1,7 6 2</inkml:trace>
  <inkml:trace contextRef="#ctx0" brushRef="#br0" timeOffset="1140">484 9 29,'-12'-16'27,"12"16"0,-19 5-5,7 3-8,-1 5-4,-6 5-4,1 7-2,-6 5-2,1 6 0,-6 3 0,4 5 0,-5 2 0,0 2 0,-4-2 1,3 1-1,-1-5-1,2-2 0,3-6 0,2-4 0,3-8 0,8-4 0,3-5-1,11-13 1,-4 20-1,4-20 0,20 13 0,-3-5 0,7 0 0,6 0 0,4 2 0,3 3 1,4 0-1,1 4 0,4 1-1,-1 1-2,1 2-1,-5-1-6,6 1-10,3 5-11,-8-9 0,4 6 1</inkml:trace>
  <inkml:trace contextRef="#ctx0" brushRef="#br0" timeOffset="1687">1105 75 33,'0'0'23,"0"0"2,0 0-8,12 13-7,-12-13-3,24 15 0,-6-7-1,3-1 1,4 3-1,1-3 0,0 1-1,-2-4-1,4 4 0,-5-3-1,-1 6 0,-3-2-1,0 5 0,-5-2-1,0 6 0,-4 0 1,-3 6-1,-7-2 0,-3 6 1,-3 0-1,-3 2 1,-9 2 1,-3-1-1,-5 0 0,0 1 0,-3-8 0,4 0 0,-5-7-1,1-4-1,6-3-4,-2-8-17,2-8-14,23 6 1,-23-20-1,19 1 1</inkml:trace>
</inkml:ink>
</file>

<file path=ppt/ink/ink13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1:55.50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444 135 33,'0'0'28,"0"0"0,0 0-7,-13-9-7,13 9-4,0 0-3,-9 16-1,5-3-2,4 4-1,-2 3 0,0 5 0,0 4 0,2 3 0,-4 1 1,1 0-2,-3-1 0,3 0 0,-3-5 0,3-1-1,-1-1 0,3-3 0,1-3 0,4-3 0,1-3-1,-5-13 0,18 14-1,-18-14-1,25 1-2,-14-10-4,7 1-9,-2-1-15,-6-10 0,3 5-1,-9-10 1</inkml:trace>
  <inkml:trace contextRef="#ctx0" brushRef="#br0" timeOffset="375">296 400 41,'0'0'26,"-13"5"1,13-5-11,0 0-6,19-7-4,-5 3-2,6-2-1,2 1-1,3-1-1,4 2-1,0 0 1,-1 3-1,-1-1 0,-3 5 0,-2-2 1,-3 3-1,1 0 1,-5 1-1,0 2 1,0 1 1,-15-8 1,23 23 0,-16-10 0,2 4 1,-5-2 0,2 5 0,-6-3 0,3 1 0,-6-3-1,3 0-2,-1-4 0,1-11 0,-3 17 0,3-17 0,0 0 0,0 0 0,0 0 0,7-17-1,-3 3 1,1-4 0,-1-3 0,2 0 0,2-1-1,0 3 1,-2 2-1,3 3 1,1 2-1,-10 12 0,21-12 0,-21 12 0,23 3 0,-10 0 0,0 3-2,0-2-1,2 4-3,-15-8-15,16-4-12,-3 3 0,-9-11-1,-4 12 2</inkml:trace>
  <inkml:trace contextRef="#ctx0" brushRef="#br0" timeOffset="1016">503-1 27,'-16'2'23,"10"12"1,-13-10 1,2 7-16,2 5-3,-7 1 0,1 9 0,-8 2 1,3 10 0,-7-2 0,2 7-1,-3 1-1,0 3-1,-2-2-1,4-1-1,1-6 1,4-3-1,2-6 0,8-5-1,2-6 1,4-2-1,11-16 0,-6 21 1,6-21-2,12 12 1,2-6-1,4 2 1,6 4-1,5 0 1,4 4-1,6 2 1,1 3-1,4 0 0,0-1-2,1-3-2,3 1-3,-8-9-8,5-3-15,1 1-3,-8-10-1,6 3 2</inkml:trace>
  <inkml:trace contextRef="#ctx0" brushRef="#br0" timeOffset="1516">1026 132 39,'0'0'29,"-14"-4"4,9 15-2,0 2-14,-2 0-6,6 7-3,0-4 0,8 4-3,2-4 0,11 1-2,2-7 0,6 2-1,2-7 1,7 3-1,-1-6 0,2 1-1,-5-2 0,-3 0 0,-2 3-1,-3 2 1,-7 1 0,-6 8 0,-10 3-1,-3 5 1,-8 7-1,-5 5 1,-8 5-1,-7 0 0,-4 4 0,-2-3 0,0-4-1,-4 0 0,5-5-1,0-9 0,6-1-3,0-10-5,13-3-19,15-9-6,-19-4 0,20-7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4:27.30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0,'76'35,"-20"-19,27 6,145-20,-96-2,-121 0</inkml:trace>
</inkml:ink>
</file>

<file path=ppt/ink/ink140.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1:48.13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738 191 32,'0'0'19,"0"0"-2,0 0-2,0 0-1,0 0-1,0 0-2,0 0-1,-13 8-1,13-8-2,0 0-2,0 0-2,-4 14 0,4-14-2,-2 18 0,-1-6 0,2 4-1,-2 2 1,1 3-1,-1 2 1,-1 1-1,1-1 0,1 1 1,-1-1-1,-1-4 0,2 1 1,-1-4-1,1-3 0,2-13 0,-4 18 1,4-18-1,0 0 0,-3 14 0,3-14 0,0 0 0,0 0 0,0 0 0,1 13 0,-1-13 0,0 0 0,0 0 0,4 14 0,-4-14 0,0 0 0,2 13 0,-2-13 0,0 0 0,3 13 0,-3-13 0,0 0 0,8 15 1,-8-15-1,0 0 0,15 8 0,-15-8 0,13-4 0,-13 4-1,19-13 0,-6 5-2,-5-4-5,9-2-17,3 9-6,-10-10 0,7 9 1</inkml:trace>
  <inkml:trace contextRef="#ctx0" brushRef="#br0" timeOffset="703">630 377 43,'0'0'19,"0"0"-1,-13 9-1,13-9-3,0 0-2,0 0-3,0 0-1,0 0-2,0 0-2,-11-5 0,11 5-1,0 0-1,0 0-1,16 1 0,-16-1-1,20 0 0,-7 0 0,1-1 0,2 0 0,-1 0 0,2-3-2,4 5-4,-5-5-7,4-1-10,4 7-7,-7-8-1,8 10 2</inkml:trace>
  <inkml:trace contextRef="#ctx0" brushRef="#br0" timeOffset="1110">966 381 24,'0'0'22,"-4"12"-1,5 0-6,-5 2-3,3 1-2,-1 5-3,-1-2-1,3 3-1,-3-4-1,3 0 0,0-5-1,0-1 0,0-11-1,2 13 1,-2-13-1,0 0 0,0 0 0,0 0 0,0 0 1,0 0-1,10-13 1,-10 13 1,8-19-1,-3 6-1,-2-3 0,2 2 1,0-2-1,0 1-1,2 0 0,-1 2-1,1 2 1,-7 11-1,13-16 0,-13 16 0,11-10 0,-11 10 1,16-6-1,-16 6 0,17 0 0,-17 0 0,21 3 0,-8-3 0,0 1-1,-2-2-1,5 1-4,-16 0-6,27-17-17,-6 12-2,-9-9-2,9 4 2</inkml:trace>
  <inkml:trace contextRef="#ctx0" brushRef="#br0" timeOffset="1860">698 0 40,'0'0'27,"0"0"-3,0 0-5,0 0-4,-17 13-4,17-13-3,-21 26-2,7-11-2,0 7 0,-6 3 0,1 4-2,-5-1 1,-2 5 0,-5 1-1,-1 3 0,-6-2 0,-1 2 1,-5-4-1,5 1 0,-3-6 0,7 2-1,1-6 1,7-4-1,2-3-1,8-4 1,6-1-1,11-12 0,-11 18-1,11-18 1,7 12 0,-7-12 0,22 9 0,-4-4 0,4 0 0,5 1 1,3 0-1,4 3 0,0 3 1,1 1 0,3 3 0,-2 0-1,-1 0 1,0 2-1,-2-1 1,-3-1-1,-1-2-2,-3-5-2,3 3-6,-8-8-16,1-8-8,5-1 1,-6-15-2</inkml:trace>
  <inkml:trace contextRef="#ctx0" brushRef="#br0" timeOffset="2563">1271 44 35,'0'0'26,"0"0"-5,0 0 0,0 0-6,0 0-4,0 0-3,0 0-2,0 0-2,0 0-2,17 13 0,-5-9 0,2 1 0,2-1 0,2 2 0,-2-2 0,2 2 0,-5-1 0,5 0 0,-5 1 1,1 1-2,-1-1 0,0 2-1,-1 0 1,-12-8-1,20 21 1,-14-8-1,-2 3 1,-1 2-1,-6 5 1,-2 4-1,-6 2 1,-2 8 0,-6-1 0,-3 5 0,-3-2 1,-3 1-1,-4-5 0,2 0 1,1-4 0,0-3-1,2-5 0,3-5 0,5-1 0,4-3-1,4-4 1,11-10-2,-13 9-2,13-9-6,0 0-20,0 0-4,0 0 0,14-13-1</inkml:trace>
  <inkml:trace contextRef="#ctx0" brushRef="#br0" timeOffset="10250">377 1574 37,'0'-14'24,"0"14"-4,0 0-2,0 0-5,0 0-3,0 0-2,-12-5-2,12 5-2,0 0 0,-4 13 0,4-13-2,2 22 0,0-6 0,-3 3 1,1 5-1,1 2-1,-1 1 1,0 2-1,0-1 0,0-1-1,0-1 1,1-5 0,3-1-1,-1-6 1,5-1-1,-8-13 0,21 15-1,-6-10-1,1-6-3,5 3-5,-3-4-14,-4-9-7,7 5 0,-13-13 1</inkml:trace>
  <inkml:trace contextRef="#ctx0" brushRef="#br0" timeOffset="10625">355 1750 35,'0'0'24,"-12"4"2,12-4-12,0 0-5,18-9-2,0 2-1,5 0-3,4-1-2,1-3-3,5 2-1,-1 0-1,-3 1 0,-3 2-1,-3 2 2,-3 3 0,-5 2 4,-2 5 2,-1 6 1,-4 5 0,0 4 1,-3 2 0,3 5-1,-3-2 1,0 1-1,-1-6-1,3-2 0,-4-7 0,-3-12 0,13 11 1,-13-11 0,13-12-1,-5 0 1,-3-5 0,4 3 1,-6-7-2,4 3 0,-3-1-1,0 4 0,-2-2 0,1 5 0,0-1-1,-3 13-1,5-18 1,-5 18-1,11-6 0,-11 6-2,19 0-2,-8-2-3,6 10-7,-4-8-8,0-1-11,7 1-1,-20 0 2</inkml:trace>
  <inkml:trace contextRef="#ctx0" brushRef="#br0" timeOffset="11235">305 1513 34,'-2'-23'26,"2"23"1,-16-4 0,2 10-15,-3 10-5,-5 4-3,0 8-2,-6 5 0,2 6 0,-1 1-1,0 4 1,2-2-1,3-2 1,4-2-1,2-8-1,6-4 0,1-5 1,4-7-1,5-14 2,1 17-1,-1-17 1,17 3 0,-3-2-1,0 0 1,8 3 0,2 0 0,4 4-2,2 0 1,4 4-1,3 1 1,3 1-1,1 1 0,1 2 0,2-2-1,0-1-2,2 2-6,-6-5-12,-5-4-9,7 6-2,-11-13 2</inkml:trace>
  <inkml:trace contextRef="#ctx0" brushRef="#br0" timeOffset="11750">1017 1641 40,'0'0'27,"0"0"0,0 0-11,0 0-4,6 18-3,3-5-3,3-3-2,6 3 0,3-2-2,2-1 1,1-3-1,3 1 0,-4-3 0,1 1 0,-3-2 0,-2 3 0,-6 0 0,-1 4-1,-2 2 0,-6 4 0,-3 1 0,-3 3-1,-2 2 2,-3 5-2,-4-1 0,-1 0 1,-2-2-4,-3-5-2,4-3-15,4-1-10,-13-14-2,9 0 1</inkml:trace>
  <inkml:trace contextRef="#ctx0" brushRef="#br0" timeOffset="12469">503 958 48,'0'0'29,"0"0"-4,0 0-6,0 0-3,0 0-5,0 0-3,0 0-3,1 14-1,-3 0-3,2 7 1,-2 5-2,1 5 3,-2 3-2,1 4 1,-2-2-1,1 1 1,1-6-1,0 0 1,2-8-1,4-3-1,2-7-1,-6-13-2,22 13-3,-9-20-6,6-3-10,4 0-10,-6-14-1,8 2 1</inkml:trace>
  <inkml:trace contextRef="#ctx0" brushRef="#br0" timeOffset="12813">435 1197 35,'-15'-1'26,"15"1"2,0 0-10,0 0-4,19-8-6,-2 0-5,4-4-5,6 1-4,3-2-3,3 0-1,-1 0-1,1 2 0,-5 2 2,-2 3 4,-2 4 5,-6 1 4,-1 5 3,-6 5 3,-3 4-1,-1 3 0,-1 3-1,1 1-2,-1 3 0,-2-2-2,2 0-1,-1-4-1,0-2 1,-5-15 0,10 21 1,-10-21 0,0 0 0,13 4 0,-13-4 1,16-12-1,-16 12 2,17-22-2,-5 10 0,-7-6 0,4 4 0,-7-4-2,2 2 1,-2 3-2,0 0-1,-2 13-1,5-17-3,-5 17-2,16-9-6,2 9-13,0 0-9,-1-8-1,5 4 2</inkml:trace>
  <inkml:trace contextRef="#ctx0" brushRef="#br0" timeOffset="13407">348 939 25,'-22'-16'24,"22"16"0,-28-3 1,11 7-14,-2 2-5,-1 5-3,-1 2 0,-5 1-1,4 4 1,-3 2-1,0 1 1,2 1 0,2 0 0,3-3-1,2 1-1,6-3-1,1-4 0,6-2 0,3-11 0,4 16 1,-4-16 0,21 9 0,-3-5 0,-1-1 0,5 3 1,2-1-1,2 3 0,0 0-1,-2 1 0,4 1-1,-2 0-1,2 1-3,1 0-4,6-1-7,1 7-10,-2-12-3,13 10 1,-7-14 1</inkml:trace>
  <inkml:trace contextRef="#ctx0" brushRef="#br0" timeOffset="13985">1274 971 24,'-16'-6'25,"16"6"1,-16 4 0,16-4-12,0 0-6,-10 13-3,10-13-1,13 13-2,-1-7 1,5-1-1,3 1 0,0-2 0,2 3 0,1-3-1,0 2 0,-4 1 0,0 3 0,-6-1-1,-3 5 2,-7 5 0,-5 3 1,-8 2-1,-3 6 1,-8 0 0,-4 3 0,-1-5 1,0 1-3,2-7-2,0-9-6,10-3-14,14-10-11,-16 0 1,16 0-1</inkml:trace>
</inkml:ink>
</file>

<file path=ppt/ink/ink141.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4.69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 0 27,'0'0'19,"0"0"-3,0 0-2,0 0-2,0 0-2,0 0-3,0 0 1,0 0-2,0 0 0,0 0-1,0 0-2,0 0 0,0 0 0,0 0-1,0 0-1,0 0 1,0 0-1,0 0 1,-4 21-1,4-21 0,0 25 0,0-12 0,3 6 0,-3-2 0,1 1-1,2-1 0,-3-1 0,2-2 0,0 1 0,0-2 0,-2-13 1,6 20-1,-6-20 0,6 15 1,-6-15-1,0 0 0,15 12 1,-15-12-2,0 0 0,17 0-3,-17 0-4,17-11-9,-2 11-11,-10-12-3,11 10 3,-10-13-1</inkml:trace>
</inkml:ink>
</file>

<file path=ppt/ink/ink142.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5.24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 44 45,'-19'-4'26,"19"4"2,0 0-12,0 0-5,12 4-3,-12-4-3,27-7-2,-9 4 0,7-4-1,0 3-1,1-4-2,4 6-5,-5-3-10,0 0-9,8 12-4,-15-8 0,8 10 1</inkml:trace>
</inkml:ink>
</file>

<file path=ppt/ink/ink143.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5.5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51 26,'0'0'15,"5"14"-2,-5-14-1,10 13-1,-10-13-1,17 8 0,-17-8-2,22 1 0,-9-2-1,0-6 1,3 1 0,-5-5 0,6 5-1,-9-7 0,5 6 0,-13 7-1,13-15-1,-13 15 0,-1-13-3,1 13 0,-15-7-2,4 5 0,-4 0-2,2 5 0,-6-4-2,3 5-2,-2-6-3,7 8-6,-2-5-9,0-4-8,13 3 0,0 0 2</inkml:trace>
</inkml:ink>
</file>

<file path=ppt/ink/ink14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5.8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 10 36,'6'-16'29,"-6"16"1,0 0-7,0 0-6,0 0-3,0 0-4,0 0-2,0 0-2,-4 22-3,2-6 0,-1 5-1,2 2 0,3 3-1,0 0 1,0 2-2,1-1 2,1-1-1,1-4 0,5-1 0,-2-2 0,1-3 0,0-3-1,3-1 0,0-4 0,0-4-2,2 0-3,-14-4-9,21-17-21,-6 12 2,-6-10-2,-9 15 2</inkml:trace>
</inkml:ink>
</file>

<file path=ppt/ink/ink145.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6.4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 14 37,'0'0'23,"-12"-16"-3,12 16-5,0 0-4,0 0-5,0 0-4,0 0-3,0 0-4,-2 20-6,11 1-13,-11-7 0,18 14 0,-16-9 0</inkml:trace>
</inkml:ink>
</file>

<file path=ppt/ink/ink146.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7.3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42-1 57,'0'0'22,"0"0"0,-12-5-4,12 5-3,-12 12-5,9 2-2,-4 1-4,4 7 0,-2 4-2,5 4-1,1 0 1,2 4-1,-1-1-1,3-4 1,-1-1 0,3-5 1,2-4-1,-2-6 0,-7-13-1,20 12 1,-7-15 0,2-3 0,0-8-1,2-2 0,2-8 1,-4 1-1,1-3 0,-4 1 1,-3 0-1,-5 1 0,1 5 0,-7 2 0,-6 5-1,-4 3 0,-5 4 0,0-1-1,-3 6-3,-4-2-2,5 6-4,-2-4-6,5 1-4,16-1-1,-17-1-7,17 1-1</inkml:trace>
</inkml:ink>
</file>

<file path=ppt/ink/ink147.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7.7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 28 34,'0'0'27,"12"-15"-2,-12 15-3,0 0-4,-5-15-3,5 15-4,0 0-2,0 0-3,0 0 0,0 0-3,-6 14 0,6-14-3,5 15 1,-5-15-1,13 20 0,-4-4 1,-2-3 0,2 4 1,-2-2-1,0 0 0,-2-3 1,-1 0-1,-4-12 0,1 15 1,-1-15-1,0 0 0,0 0 0,0 0 0,0 0 0,0 0 0,0 0-1,0 0 1,0 0 0,0 0-1,0 0 1,0 0-1,0 0 0,0 0 0,0 0 0,0 0 0,0 0-1,0 0-3,0 0-6,0 0-21,-4-16-4,4 16 1,4-18-2</inkml:trace>
</inkml:ink>
</file>

<file path=ppt/ink/ink14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8.4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38 35 30,'-18'-25'27,"18"25"2,-8-14-7,8 14-5,0 0-4,0 0-4,0 0-3,-12 5-1,19 12-3,-5 0 1,6 6-2,1 3 0,-1 6-1,5-1 1,-3 2 0,2-3 0,0 1 1,-2-2 0,1-1-1,-2-1 1,2-1-1,-1-5 0,0-2 0,-4-2 0,1-5-1,-7-12-1,18 15-1,-6-12-2,-12-3-6,26-17-13,-3 7-9,-8-16-1,8 6 2</inkml:trace>
</inkml:ink>
</file>

<file path=ppt/ink/ink14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9.0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 0 51,'0'0'26,"0"0"-4,0 0-4,0 0-5,-11 14-3,15 4-3,-6 1-3,5 7-1,-2 1-1,2 8 1,-3-1-1,5 2 1,-5 0-1,4 3 0,-6 0 0,8 0 0,-5-3-1,5-2-1,1-4-1,2-7-3,5-2 0,-1-14-3,9-3-3,-4-14-7,4-9-12,6 5-2,-10-14 1,5 9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4:30.84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150.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9.4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 27 45,'0'0'30,"-17"-6"0,17 6-11,0 0-4,0 0-5,0 0-3,24 7-2,-6-4-3,5-3-2,3-1-2,7-1-8,-1 1-14,-4-9-7,9 6 0,-18-9 1</inkml:trace>
</inkml:ink>
</file>

<file path=ppt/ink/ink151.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19.9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220 0 29,'0'0'26,"0"0"-1,0 0-4,0 0-7,-15 21-5,6 0-3,-4 1-2,-3 7-1,-2 2 1,1 7-1,-2-1 1,1 0 1,-3-2-2,6 1 1,-4-9-1,8-1 0,-1-5 1,4-4-2,2-3-1,3-2 0,3-12 0,4 19-1,5-7 1,6 2-1,5 1 0,7 3-1,6 2-1,3-2-1,12 4-3,1-6-6,5-5-14,7 5-6,-8-15 0,9 4 1</inkml:trace>
</inkml:ink>
</file>

<file path=ppt/ink/ink152.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20.3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0-1 9,'13'1'21,"-13"-1"0,18 3 1,-5-1-12,2 1 1,3 1-2,-1-3 0,7 2-1,-6-3 1,7 4 0,-7-2-3,3 5 0,-4-1-2,-1 6 0,-4 1-2,-5 6-1,-4 2 0,-4 5 0,-5 4 0,-6 5-1,-7 0 1,0-1-2,-4 2-3,-4-10-7,1-8-19,3 1-1,-4-19 0,10-1 0</inkml:trace>
</inkml:ink>
</file>

<file path=ppt/ink/ink153.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20.99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272 0 36,'-9'19'24,"-4"-12"-2,8 8-2,-9 0-4,-3 2-4,1 4-2,-4-4-3,2 6-1,-5-3-1,4 3-1,-4-6 0,6 5 0,-2-5-1,2 1-1,3-1-1,4-2 1,1-3-1,9-12 0,-12 19 0,12-19-1,4 13 1,-4-13-1,18 15 1,-2-6-1,4 2 0,7 1-2,7 6-3,1-5-13,2-1-15,12 5 1,-8-10-1,15 1 0</inkml:trace>
</inkml:ink>
</file>

<file path=ppt/ink/ink15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21.44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0-2 48,'0'0'29,"0"0"3,14 5-2,-14-5-13,4 12-10,-4-12-3,5 18 0,-5-18-1,14 19 0,-1-10-1,0-1 0,1 0 0,3-1 0,4-2 0,0-3-2,-1 6 0,3-4 1,-4 5-1,-5-1 0,0 5 0,-5 0 1,-6 7-1,-6 1 1,-3 5 0,-9 0 1,-1 2-1,-6 1 0,0-2 1,-4-2-2,3-5 1,2 0-4,0-11-2,6 5-8,-2-9-16,5-7-5,12 2-2,-14-11 2</inkml:trace>
</inkml:ink>
</file>

<file path=ppt/ink/ink155.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45.4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486 182 38,'0'0'19,"-6"-11"-3,6 11 1,0 0-4,-11-18-2,11 18-1,-7-12-2,7 12-1,0 0-1,0 0-1,-10-13-1,10 13-1,0 0 0,0 0 0,0 0 0,0 0-1,-10 17 1,10-17-2,-7 22 0,4-7 0,-2 6 0,1 1 0,-1 4-1,0 0 0,0 3 1,1-1-1,0-1 0,0-1 0,2-1 0,-1-2 0,2-2 0,-1-3 1,2-4-1,0 1 0,0-4 0,0-11 0,2 16 1,-2-16-1,0 0 1,6 14-1,-6-14 1,0 0-1,12 8 1,-12-8-1,13 4 0,-13-4 0,17 0 0,-17 0-1,23-5-1,-23 5-1,25-7-3,-25 7-10,19-19-13,-6 15-4,-10-8 0,-3 12 2</inkml:trace>
  <inkml:trace contextRef="#ctx0" brushRef="#br0" timeOffset="547">337 345 20,'0'0'22,"-26"-6"1,26 6-10,0 0-1,-12 6-5,12-6 0,0 0-2,19 9 0,-3-8-1,5-1 0,2-3-1,4 1-1,4-1-1,2-1-1,-2 2-2,-3-1-2,0 4-4,-4 5-7,-8-8-8,6 14-3,-22-12 1</inkml:trace>
  <inkml:trace contextRef="#ctx0" brushRef="#br0" timeOffset="906">698 351 30,'0'0'26,"0"0"1,-14 10-2,6 2-11,3 5-4,-7 1-5,6 7-1,-5 2-1,5 0-1,0-1-1,6-1 0,1-5 0,3-5 1,-4-15-1,18 10 0,-3-18 0,5-3 0,-2-8 0,3 1 1,-3-4-1,1 2 1,-4-1 0,-4 4 0,-6 3 0,-5 14-1,-3-17-1,-9 12-2,-2 6-2,-8-2-4,5 6-3,-7-3-7,5 0-7,7 4-7,-5-14 2,17 8 1</inkml:trace>
  <inkml:trace contextRef="#ctx0" brushRef="#br0" timeOffset="1250">797 202 46,'0'0'26,"0"0"-2,0 0-4,-4 18-6,5 4-3,-6 0-3,5 12-2,-4-2-2,7 6-1,-3-2-1,5 0 0,0-4 0,3-5 1,1-4-1,3-6-1,2-9-1,1-10-4,9-3-13,2-5-15,-7-16 0,8 4-1,-11-17 1</inkml:trace>
  <inkml:trace contextRef="#ctx0" brushRef="#br0" timeOffset="1735">269 44 48,'-4'-20'29,"4"20"1,0 0-12,-11 2-6,11-2-4,-15 19-4,2-3-3,-1 2 0,-3 4-1,-2 4 0,2 2 1,-4 1-1,2-1 1,-3-2-1,4 0 1,-1-3 0,4 0-1,1-7 1,2-1-1,3-2 0,2-2 0,7-11 0,-4 20 0,4-20 0,11 18 0,-11-18 0,22 21 0,-7-11 0,2 3 0,3 0 0,2 1 0,5 6 1,1-4-2,2 5-3,-2-4-7,1-1-13,8 6-5,-9-12-1,8 6 1</inkml:trace>
  <inkml:trace contextRef="#ctx0" brushRef="#br0" timeOffset="2250">1008 0 27,'0'0'25,"0"0"1,-4 13 1,4-13-16,-8 22-6,5-11-2,1 5-1,9-2-1,-1 2 0,6-3 0,2 1 1,3-4-1,2 2 1,1-3 0,1-2 0,-5 0-1,1 0 0,-4 1 0,-1-1 0,-12-7 0,14 25 0,-11-8-1,-1 7 1,-3 2 0,0 6-1,-2 0 1,-3 2-1,1-3 0,-3 0 0,0-4 1,-1-4 0,-1-4 0,-3-5-2,0-4-1,-2-7-5,4-2-7,-1 3-13,-5-13-3,17 9 0,-18-12 2</inkml:trace>
</inkml:ink>
</file>

<file path=ppt/ink/ink156.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49.6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516 0 9,'0'0'22,"0"0"0,0 0 2,-14 8-10,14-8-4,-15 23-1,8-3-2,-5-1 0,5 6 0,-5-2 0,1 6-1,2-1-1,3 7-1,-2-5 0,3 4-1,0-4 1,5 0-2,-3-4-1,4-1 2,1-9-2,3 0 0,0-4-1,-5-12 0,17 18 0,-17-18 0,23 6-1,-7-8-2,2-2 0,-2-8-1,7 3-4,-7-9-6,1-3-11,7 7-6,-16-12 1,9 10 1</inkml:trace>
  <inkml:trace contextRef="#ctx0" brushRef="#br0" timeOffset="407">278 257 21,'0'0'26,"-1"-15"0,17 19 2,-5-6-16,2 1-4,7 2-1,1 2-6,2-2-9,-1-2-12,11 9-7,-14-17 0,13 11 0</inkml:trace>
  <inkml:trace contextRef="#ctx0" brushRef="#br0" timeOffset="578">689 186 37,'23'-7'20,"-23"7"-3,0 0 0,0 24-5,-4-4 0,-2 10-2,0 1 0,1 10 0,-3-5-1,8 6-2,-4-11-1,12 0 1,-6-14-3,13-5 0,-4-14-1,10-7 0,-1-9-2,1-3 1,3-6-1,-4-2-1,-2 3 1,-6 0-1,-1 6 0,-12 3 0,1 17-2,-18-20-1,0 22-3,-6-2-4,5 9-6,-8-3-4,4 2-5,10 2-6,-1-10-1,14 0 2</inkml:trace>
  <inkml:trace contextRef="#ctx0" brushRef="#br0" timeOffset="907">892 68 43,'24'-13'28,"-16"-6"2,5 13-7,-13 6-7,0 0-5,9 15-4,-13-2-1,3 10 1,-5-4-2,4 10 0,-2-1 0,3 6-2,-3-3 0,4 3-1,-2-3 0,6 0-1,1-3 1,6-2-1,-1-8-1,5-4 0,0-4-3,2-10-3,8 2-9,-6-7-14,-3-8-5,5 1-2,-10-5 1</inkml:trace>
  <inkml:trace contextRef="#ctx0" brushRef="#br0" timeOffset="1516">286 1 42,'0'0'26,"0"0"2,0 0-12,-14 17-6,0-4-5,-1 7-1,-8-1-2,2 5 1,-4 0 0,1 2-1,-1 0 1,0 0 0,3-2-1,1-4 0,3 1 0,4-3-1,-1-2-1,8-2 1,7-14-1,-6 20 0,6-20 1,11 15-1,-11-15 0,25 18 0,-5-7 0,1 2 0,4 1-3,2-1-3,6 1-11,4 5-12,-8-14-2,10 8 2</inkml:trace>
  <inkml:trace contextRef="#ctx0" brushRef="#br0" timeOffset="2094">1315 104 37,'-10'-20'27,"10"20"-5,-12-11-3,12 11-5,0 0-1,-17 2-4,17-2-1,1 12-2,-1-12 0,12 14-1,2-3 1,-14-11-3,29 15 0,-13-8 0,3 2 0,-2 0-1,1 1 0,1-1 0,-4 4-1,2 0 1,-7 3 0,-3 4-1,1 3 0,-7 3 0,-5 1 0,-8 3 0,1 0-1,-6 0 1,-1-3-1,-2-5 0,-3-5-2,3-3 0,-1-8-4,8 0-4,-6-10-10,7-4-13,12 8-1,-18-10-2,18 10 3</inkml:trace>
  <inkml:trace contextRef="#ctx0" brushRef="#br0" timeOffset="3157">523 586 30,'0'0'13,"0"0"-1,0 0-1,0 0 0,0 0 0,0 0-2,-14 2-1,14-2-2,0 0-1,-15 11 0,15-11-1,-14 10 0,14-10 0,-16 15 0,16-15-1,-18 18 0,6-5 0,-1 2-1,-2 2 0,1 3 0,-3-1-1,0 3 0,-1-1-1,1 1 1,0 0 0,-2-2 0,6-2 0,0-1 0,0-2 0,0-2 0,4 0-1,-2-2 1,11-11-1,-15 18 0,15-18 0,-10 12 0,10-12 0,0 0 0,0 0 1,0 0-1,0 0 0,16 1 0,-16-1 0,0 0 0,13-4 0,-13 4 0,0 0 0,0 0 0,0 0 0,0 0 0,0 0 0,0 0 0,0 0 0,0 0 0,0 0 0,0 0-1,0 0 0,0 0 1,-6-13-1,6 13 0,0 0 1,3-13-1,-3 13 0,0 0 1,0 0 0,0 0 0,0 0 0,-12-8 0,12 8 0,0 0 0,0 0 0,-11 12 1,11-12-1,0 0 0,0 0 1,-8 13-1,8-13 1,0 0 0,0 0 0,-8 13-1,8-13 1,0 0-1,-8 12 1,8-12-1,0 0 0,0 0 0,0 0 1,-5 11-1,5-11 0,0 0 0,0 0 0,0 0 1,0 0-1,0 0 0,0 0 0,12-1 1,-12 1-1,0 0 0,7-13 0,-7 13 0,11-12 0,-11 12 0,5-11 0,-5 11 0,7-12 0,-7 12 0,0 0 0,1-12 0,-1 12 0,0 0 0,0 0 0,-12-9 0,12 9 0,0 0 0,0 0 0,0 0 0,-12-8 0,12 8 0,0 0 1,0 0-1,0 0 0,0 0 0,0 0 0,0 16 0,0-16 2,7 13-2,-7-13 0,9 16 0,-9-16 0,17 14 0,-17-14 0,16 11 1,-16-11-1,16 7 0,-16-7 0,19 0-1,-19 0-3,18-9 0,-18 9-5,22-16-4,-22 16-9,14-19-8,-2 18-2,-12 1 3</inkml:trace>
</inkml:ink>
</file>

<file path=ppt/ink/ink157.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2:54.97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116 0 26,'0'0'16,"0"0"-1,0 0-3,0 0-2,0 0-2,0 0-1,5 14-3,-5-14 0,-3 17-2,1-4 0,1 3 0,-2 2-1,0 4 1,1-1-1,-3 3 1,3 2-1,-1 4 0,0 1-1,1 1 0,-3 0-1,4-2 1,0 1-1,-1-4 0,2-1 0,-1-5 0,1-4 1,0-3-1,0-14 1,0 17 1,0-17-1,0 0 0,-1 16 0,1-16-1,0 0-1,-6 11 0,6-11 0,-5 15 0,5-15 0,-6 14 0,6-14 0,-6 17 1,6-17 0,-4 18 1,4-18-1,-5 16 1,5-16 0,-3 14 0,3-14 0,0 0 0,0 0 0,0 13 0,0-13 0,0 0 1,0 0-1,0 0 1,0 0 0,0 0-1,0 0 1,-4-13-1,4 13 0,0 0 0,0 0 0,-12-11 0,12 11 0,0 0 0,0 0 0,-14 6 0,14-6 0,0 0 1,0 0-1,0 0 1,0 0 1,-12 2-1,12-2 0,0 0 0,0 0 0,-2-17 1,2 17 0,0-11 0,0 11 0,-3-12 0,3 12 1,0 0 0,0 0-1,0 0 0,0 0 0,0 0-1,0 0 0,0 0 0,-2 14-1,2-14 0,5 20 0,-5-20 0,11 19 0,-11-19 0,13 17 1,-13-17-1,13 9 0,-13-9 1,17 3-1,-17-3 0,16-5 1,-16 5-1,21-15 1,-9 5-1,-1-3 1,3-1 1,-2-2 0,2 2 0,-6 0 1,-8 14 0,15-21-1,-15 21-1,0 0-3,9-13-10,-9 13-17,0 0-1,0 0 1,-7 13 0</inkml:trace>
</inkml:ink>
</file>

<file path=ppt/ink/ink15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3:04.1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118 97 27,'0'0'8,"0"0"-1,0 0-2,0 0-1,-2-14-1,2 14-1,0 0-1,0 0 0,-1-12-1,1 12 1,0 0 0,0 0 2,5-13 1,-5 13 1,0 0 1,0 0 1,0 0 0,0 0 0,0 0-1,0 0 0,0 0-2,0 0-1,0 0-1,0 0 0,0 0 0,0 0-1,-2 15 1,2-15 0,0 0 0,-3 14 0,3-14 0,-4 15-1,4-15 1,-4 18-1,3-5 0,1-13 0,-5 25 0,3-12-1,1 1 1,0-3-1,1 1 1,0-12-1,0 21 0,0-21 0,2 14 0,-2-14 0,0 0 0,4 14 0,-4-14 0,0 0 1,8 17-1,-8-17-1,7 11 1,-7-11-1,0 0 0,7 13-1,-7-13-1,0 0-3,12-1-2,-12 1-3,13-9-6,-13 9-5,19-13-5,-16-4 2</inkml:trace>
  <inkml:trace contextRef="#ctx0" brushRef="#br0" timeOffset="625">44 115 44,'0'0'26,"-20"9"2,20-9-12,-13 10-5,13-10-4,-9 15-3,9-15 0,-2 14-2,2-14 0,0 0-2,22 13-3,-8-16-5,7-2-6,6 1-6,-4-13-9,12 13 1,-9-14 0</inkml:trace>
  <inkml:trace contextRef="#ctx0" brushRef="#br0" timeOffset="906">318 162 12,'0'16'19,"-13"-8"-6,12 5-3,-6 0-3,5-2 0,-2 2 0,4-1-1,0-1 1,0-11-2,4 19-1,-4-19 0,9 11-1,-9-11-1,13 7 0,-13-7 0,17 0 0,-17 0 1,20-7 1,-20 7 1,22-15 1,-14 2 0,-8 13 0,17-25 0,-9 12-1,-7-2-1,3 3-1,-7 1 0,3 11-2,-10-16-1,10 16-2,-21-2-2,6 3-3,3 7-7,-2 1-8,-4-7-8,13 11-2,-10-13 3</inkml:trace>
  <inkml:trace contextRef="#ctx0" brushRef="#br0" timeOffset="1312">449 0 23,'0'0'25,"0"0"0,0 0 2,0 0-15,-5 17-5,5-17-2,-7 23-1,3-8 0,2 5-1,-1-2 0,2 3 1,1-4-2,1 2 0,2-1-1,-2-3 0,2-2-1,2-1-1,0 0-4,-5-12-9,0 0-14,19 15-2,-19-15 2,17-8-1</inkml:trace>
  <inkml:trace contextRef="#ctx0" brushRef="#br0" timeOffset="4375">473 189 15,'0'0'14,"0"0"-5,0 0 0,0 0-3,-3 11 0,3-11-2,2 16 0,-2-16 0,4 22 0,-4-22 0,6 20-2,-6-20 0,8 22 0,-8-22-2,8 21 0,-8-21-6,9 24-5,-9-24-9,12 18-1,-12-18 0</inkml:trace>
</inkml:ink>
</file>

<file path=ppt/ink/ink15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3:06.19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151 88 25,'0'0'26,"-2"-11"-1,2 11-5,0 0-6,0 0-5,-9 14-1,9-14-3,-10 18 0,3-6-1,3 3 1,1-3-1,0 5 0,-4-4 0,5 4-1,1-3-1,-1 3 0,0-2 0,-1 4-1,0-2 2,2 0-2,0 0 0,2-1-1,-1-3 1,3-2 0,-3-11 0,8 16-1,-8-16-1,14 6 0,-14-6 0,17-1-2,-6 0-2,-11 1-3,25-8-7,-13 3-10,-12 5-6,22-14-1,-17-2 2</inkml:trace>
  <inkml:trace contextRef="#ctx0" brushRef="#br0" timeOffset="437">21 261 39,'0'0'26,"-24"-2"2,24 2-7,0 0-9,0 0-5,0 0-2,16 0-1,-2 2-1,3 4-3,3-2-4,3 2-9,-1-1-7,-2-9-10,9 12 2,-10-14-1</inkml:trace>
  <inkml:trace contextRef="#ctx0" brushRef="#br0" timeOffset="703">323 298 25,'7'25'22,"-7"-25"3,5 21-6,-1-10-9,1 1-2,4 2 1,-9-14 0,16 20 0,-16-20 0,18 5-2,-18-5-2,22-13 1,-12-3-2,3 1 0,-4-2-2,3-1 1,-8-1-1,1 6-1,-6 2 1,1 11-1,-16-9 0,1 9-2,-2 3-1,-5 4-1,4 5-4,-6-7-7,9 3-9,3 2-9,-1-11-1,13 1 1</inkml:trace>
  <inkml:trace contextRef="#ctx0" brushRef="#br0" timeOffset="1031">536 0 40,'20'9'29,"-23"4"2,8 18-1,-10 4-14,-1-2-9,2 11-3,-3-1-2,3 1-1,0-2 1,4 0 0,3-8-1,2-7 1,2-9-1,-7-18-2,24 13-8,-8-13-19,-6-15-3,11-1-1,-10-13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4:31.10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160.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5:33:27.2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114 1054 24,'0'0'13,"0"0"-2,0 0 0,0 0-2,0 0-1,0 0 1,0 0-2,0 0 0,0 0-1,0 0 0,0 0 0,0 0 0,0 0-1,0 0 0,0 0-1,0 0-1,17 0 0,-17 0 1,13-8-1,-13 8 0,17-10 0,-17 10 0,24-15 0,-11 6 0,4 1-1,-1-1 1,3 0-1,1-2-1,2 0 1,1-2 0,2 3 0,1-3 0,0 2 0,-1-2 0,4 2-1,-3-2 1,2 1-1,-4-1 1,4-1-1,-2-2 0,1 1 0,-1-2-1,3 1 1,-1-1-1,1 2 0,-2-1 0,-1 3 0,3 2 0,-5-1 0,1 2 0,0-1 0,-2 2 0,0 0 1,-1 0-1,2 1 0,-2-1 0,1 0 1,2-1-1,-2-1 0,-1 0 0,3-1 0,-1 0 0,3 1 0,2-2 0,-2 1 0,2-1 1,-2 1-1,-1 2 0,1-1 1,-1 1-1,-4 1 0,-1 0 1,1 0-1,-1 1 0,-2 0 0,1 2 0,-2 2 0,-3 0 0,-1 1 0,1 2 0,-15 1 0,18 0 0,-18 0-2,12 4-2,-12-4-6,0 0-25,0 0 0,-3-12 0,3 12 0</inkml:trace>
  <inkml:trace contextRef="#ctx0" brushRef="#br0" timeOffset="1031">258 724 46,'0'0'29,"0"0"-2,0 0-7,0 0-4,0 0-4,0 0-3,0 0-3,-10 12 0,10-12-2,-9 23-2,-1-9 0,4 3 0,-7 0 0,0 3-2,-2-4 1,-4 5 0,1-4-1,-1 1 2,-2-1-1,2 0 0,-1-1 1,3-3-1,0-2 0,17-11 0,-20 16 0,20-16 0,-12 10 0,12-10-1,0 0 1,1 17-1,-1-17 1,9 17-1,-9-17 0,12 22 1,-7-10-1,2 1 0,-3-2 1,-4-11-1,6 20 1,-6-20 0,4 14 0,-4-14 0,0 0 0,5 14-1,-5-14 1,13 8-1,-13-8 0,23 8 0,-8-6 1,5 2-1,1-1 0,3 1 0,3-2 1,0 0 0,2 0-1,2-2 1,1 2 0,2-2-1,-2-2 1,-1 4-1,-1-5 0,-3 2-2,1 1-4,-9-5-13,-3 3-18,2 4 1,-5-5-1,2 3 0</inkml:trace>
  <inkml:trace contextRef="#ctx0" brushRef="#br0" timeOffset="1969">1912 34 47,'-9'-21'30,"9"21"4,0 0-11,-9-14-4,9 14-6,0 0-3,-4 13-4,4-13-2,-2 28-2,0-6 0,2 7-1,-1 5 0,2 3 1,-1 4-2,0-1 1,-2 1-1,0-1 1,1-2 0,-1-2 0,-1-3 0,0-3 0,1-2-1,1-2 1,1-5 0,0-3-1,1-4 0,1-2 1,-2-12-1,8 13 0,-8-13-1,14 5 1,-14-5-1,17-1-2,-5 1 0,-12 0-5,23-9-12,-10 5-15,-5-9 1,5 4-2,-8-9 2</inkml:trace>
  <inkml:trace contextRef="#ctx0" brushRef="#br0" timeOffset="2391">1762 340 43,'0'0'29,"-29"8"3,29-8-9,0 0-6,0 0-5,0 0-4,0 0-2,28 9-2,-10-10-1,8 1-2,1-3 1,4 3-2,0-3 1,2 5-1,-4-4 0,-4 2 1,-2 3 0,-1 1-1,-6 4 1,-2 1 0,-2 5-1,-2 2 1,-3 1 0,1 3 0,-2 0-1,-1-1 1,2-3 0,-2-1 0,-5-15 0,10 21 0,-10-21 0,12 12 0,-12-12-1,13 5 1,-13-5-1,17 0 1,-17 0-1,18-4 1,-18 4-1,18-9 0,-18 9 1,16-17-1,-16 17 0,10-22 1,-7 10-1,-3-1 0,-3 0 0,-1 0 0,-2 0 1,6 13-1,-17-19 0,17 19 1,-16-12-1,16 12 0,-14-1 0,14 1 0,0 0 0,-13 16 0,13-16-1,-4 18 1,4-7 0,4 2 0,0-1 0,2 1 0,3 0 0,-1-1 0,4-2 0,0-1 0,0-2 0,3-3 1,-1-2-1,3-3 0,1-3 0,1-1 0,1-3 0,-1-4 0,3-1 1,0-4-1,3-2 0,-2-4 0,1 1 1,-2-4-1,-1-3 0,1 1 0,-7-1 1,-1 0 0,-5 1 0,-3 2 0,-4-1 1,-2 5-1,-4 0 1,0 6-1,-3 3 0,7 13-1,-13-8 0,13 8 0,-16 16 0,8 1 0,3 6 0,-3 4 0,5 3-1,-1 4 2,2 2-1,0 1 0,4 0 0,2-2 0,1-1 0,3-3 0,3-2 0,0-3 0,2-7-1,4-2 2,0-5-1,1-5 0,0-4 0,2-3 0,-4-4 1,0-4-1,-2-2 1,-3-2-1,-4-2 0,-5-2 1,-4 0-1,-5 0 0,-5 0 0,-2 3 0,-3 3 0,-5 2-1,1 6 0,2 2 0,2 5-1,3 3 1,14-8-1,-17 19 1,17-19 0,5 18 0,-5-18 0,21 11 0,-6-11 1,1-3 0,3-3 1,2-5-1,-2-3 0,3-3 0,0-2 1,3-2 0,0-3 0,-2 1 0,-1-3 0,-2-1 1,-4-2-1,4 1 1,-5-1-1,-4-1 0,-3 2 1,-3 3 0,-7 2-1,0 5 1,-2 3-1,4 15 0,-19-11-1,7 15 1,0 5-1,1 9 0,0 4-1,2 8 1,-1 4 0,2 2 0,1 2 0,4 0 0,3 3 0,1-4 0,3 0 0,4-6 0,3-1 0,0-3 1,0-3-1,6-4 0,0-3 0,1-3 1,2-4-1,-1 0 0,0-4 0,2-2 1,1-4-1,-4 0 0,1-4 1,-1-1-1,-4-4 1,1-2-1,-2 0 0,0-2 1,-2-2-1,-2 0 0,-4-2 1,-1 0-1,-3-1 0,-3 1 0,-2 0 0,-3 3 0,-2 1 0,-1 1 0,10 12 0,-17-10 0,17 10-1,-16 5 1,16-5-1,-11 22 1,7-5 0,1 0 0,1 2-1,0 2 1,0 0 0,3-3 1,-1 2-1,3-4 0,-1 0 0,3-2 0,2-1 0,1-1 0,3-2 0,5-2 0,1-1 0,2-2 1,2-3-1,2 1 0,-1-4 1,0-1-1,0 0 0,-2-2-1,-3 0 0,-4-3-2,1 6-3,-11-10-11,-3 11-23,7-12 1,-7 12 0,0-12 0</inkml:trace>
  <inkml:trace contextRef="#ctx0" brushRef="#br0" timeOffset="5094">3106 324 32,'-13'0'29,"13"0"0,0 0-7,0 0-4,0 0-4,0 0-3,0 0-3,0 0-1,19-12-2,-19 12-2,16-13 0,-16 13-1,26-8 0,-14 4 0,2 4 0,-1 1-2,0 3 1,0-1-1,-1 3 0,-12-6 1,17 14-1,-17-14 0,5 17 1,-5-17-1,-16 24 1,-1-9-1,-2-2-1,-3 3-1,-3-7 0,3 4-2,-2-9-5,12 2-12,12-6-12,-18-1 0,18 1-1,5-17 2</inkml:trace>
</inkml:ink>
</file>

<file path=ppt/ink/ink161.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2:09.0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998 2 19,'0'0'5,"0"0"-1,0 0 1,3 13 0,-3-13 0,0 0 0,0 0 1,0 0 0,0 0-1,13 7 1,-13-7-2,0 0 0,13 3-1,-13-3 1,0 0-1,17 6-1,-17-6 1,13 2 0,-13-2 0,18 3 1,-18-3-1,18 1 0,-18-1-1,21 3 0,-10-1 0,-11-2-1,21 3 0,-9-3 0,1 1 1,2-1 0,0 2-1,1-1 2,1 1-1,1 0 0,1 2 0,-1-1 0,0 3 0,-3 0-1,5-1 1,-5 1-2,5-1 1,-3 0 1,1 0-1,0-1 0,1 0 1,2-2-1,1 2 1,3-2-1,-1-1 0,3-2 1,1-1-2,3 0 1,0-2 0,1 0 1,1 0-1,-4 0 0,3 3 0,-1-2 0,-2 3 0,0-1 0,-1 2-1,0 2 1,-1-1-1,-1 2 0,0-1 0,1 3 1,0 1-1,0 2 0,1-1 0,-1 0 0,3-2 0,-1 1 0,2-2 1,-1-3-1,1 1 0,3-2 0,0 0 1,-1 1-1,1-1 0,2 2 0,1 1 0,-1-2 2,0 2-2,-1 0 0,1 0 0,1-3 1,-2 2-1,0-3 0,0 1 0,1-1 0,0 0 1,2-1-1,-1 1 1,1 0-1,1 1 1,1 0 0,1 1-1,0-2 1,-1 0 0,2-2-1,0 1 1,2-2-1,0 1 0,-1-1 0,0 2 1,-2 1-1,-1 0 0,-1 1 1,0 1-1,-2-1 0,1 0 1,-2-1-1,2 0 1,-3-1-1,1 0 0,-1-1 1,0 1-1,-1 1 1,1 0-1,2-1 0,1 1 1,1-2-1,0 1 1,1-2-1,3 1 1,-2-2 0,2 1 0,-4-1 0,1 2 0,-1-1 0,1 1 0,0-1 0,0 1-1,-2-4 1,2 4-1,-1-2 0,1 1 1,-1 2-1,1 1 1,-1 1-1,0 1 0,2-1 1,1 1-1,2 0 0,0-2 1,1 0-1,-1-2 0,-1 1 0,0 0 1,-3 0-1,0 1 0,0 1 1,-1 0-1,-1 2 1,-1 1-1,-2-2 1,3 1-1,-3-1 1,0 2-1,-3-1 0,0-1 1,1 1-1,-1 1 0,-3 0 0,2 1 1,0 0-1,0-1 0,0 1 0,0-1 0,-1 0 0,0 1 0,0-1 1,-2 0-1,-1 1 0,-2-1 0,-2 1 0,0-1 1,0 0-1,-1 1 0,-2-1 0,0 0 0,3 0 0,-1 0 0,-3 0 0,2 0 0,-3 1 1,-1 0-1,0-1 0,0 0 0,-4 0 0,0-1 0,0 0 0,0-2 0,0 1 0,0-1 0,1 0 0,-1 1 0,0-1 0,0 1 0,0 0 0,0 2 0,0-2 0,0 1 0,1-1 0,-1 1 0,1 0 0,0-1 1,2 1-1,-3-1 0,1 0 0,-1 0 0,1 1 0,2-1 0,-1 1 0,1-2 0,-1 2 0,4 0 0,-1-1 0,1 1 0,-1-1 0,0 2 0,1-1 0,-1-1 0,1 0 0,-1-1 0,0 0 0,1 1 0,-1-1 0,0 0 0,0 2 0,1-2 0,-2 2 0,0-1 0,-1 1 0,2-1 0,0 0 1,-1-1-1,0 0 0,-2 1 0,2-1 0,0 0 0,0 0 0,-3-1 0,0 0 0,2 0 0,-1-1 0,1 0 0,-2 0 1,2-1-1,-2 1 0,0 1 0,0 0 0,-1 0 0,2 1 0,-1-1 0,1 2 0,1-2 0,1 0 0,0 0 0,-4 0-1,-1 1 1,3-1 0,-4 1 0,4 2 0,-1-1 0,-1 1 0,0 1 1,4 0-2,-2 0 2,2 0-1,0 2-1,-3-1 1,2 3 0,-2 0 0,1 1 0,0 0 0,0 0 0,1 3 0,-1-1 0,2 2 1,-1-1-1,1-2 0,-2 2 0,2 0 1,-1 1-2,-2-3 2,0-1-1,0 1 0,2 1 0,-1 0 0,1 0 0,-1 0 0,0 1 0,-1 0 0,-1-1 0,0 1 0,0 0 0,-3 1 0,1 0 0,-2 1 0,1 0 0,0 2 0,1 1 0,-1 0 0,-1 1 0,0-1 0,0 1 1,-1 0-2,0 1 2,0 1-2,-2 0 1,2 0 0,0 1 0,-2 1 0,1 0 1,0 0-1,1 1 0,-1 0 0,-1 2 0,1 0 0,-2 2 0,0 0 0,0 2 0,-1 3 1,0 0-1,0 1 0,-2 1 0,1-2 1,1 3-1,-2 0 1,0 0-1,-1 0 0,-2 3 0,1-2 0,-2 3 0,0 1 0,-2 0 0,0 3 0,1-2 0,-2 2 0,1-1 0,2 2 0,-2-3 0,1 1 0,1 0 0,-2 1 0,3-1 0,-1-1 1,0-1-2,0 1 2,0 0-1,0-1 0,1-1 0,0 1 0,0-1 1,-1 3-2,0-1 2,0 1-1,1-1 0,0 1-1,0-1 2,-1-2-2,1 2 2,0 0-2,-1 1 1,1 2 0,-2 0 0,1 2 0,-2-1 0,-1 3 0,0 1 0,-3 3 0,1-2 0,1 0 0,-2 1 0,-2 2 0,2 0 1,-1 0-1,0-1 0,0-3 0,-2 4 0,1-2 0,0-1 0,1 1 0,0-2 0,-2 1 0,2 0 0,0 2 0,0-3 1,1 5-1,-3-3 0,-1 1 0,2 0 0,-1-1 0,2-1 0,0 0 0,0-3 0,1 3 1,4-2-1,0-2 1,2 1-1,-1 2 1,1-1-1,0 0 1,2 1-1,0-4 0,2 0 0,-2 0 0,1 1 0,0-2 0,-1-1 0,0 1 0,0 0 1,-1 2-1,-2 0 0,2 3 0,-3 0 0,0 0 1,2 3-1,-2-1 0,0 2 0,0 1 1,0 0-1,0-3 0,2 1 0,-2 1 0,-1-1 0,-1-1 0,3-2 1,-4-4-1,2 2 0,-2-5 0,1-2 0,-1-3 1,1-2-1,-1-2 0,1-2 0,-2-3 0,0-2 0,1 2 1,0-4-2,-1 1 1,2-1 0,-2 1 0,2 1 0,-1 0 0,1 0 0,-1 1 0,-1-2 0,2-1 0,-3 0 1,1-1-1,-1 0 0,-1-1 0,2 0 0,-2 0 0,2 2 0,0-2 0,2 0 0,-2 0 0,1-1 0,1-2 0,-1 1 0,2-2 0,-3-1 0,2-1 0,-2 0 0,-2-1 0,2 4 0,-1-3 0,0 3 0,0-1 0,-2-1 0,2 1 0,-1-1 0,0-2 0,-1-1-1,-2-1 2,0-1-1,-1 0 0,-1-1 0,-2 1 0,0-2 0,-1 0 0,0 0 0,-2-1 1,1-1-1,-2 0 0,-1-2 0,0 0 0,1 0 0,-5-1 0,2-1 0,-2 0 0,0 0 0,-1-1 0,1 0 0,-1 1 0,-1-2 0,4 1 0,-2-2 0,0 2 0,1-2 0,1 2 0,-1-2 0,2-1 0,-1 1 0,0-1 0,3 0 0,2 0 0,-1 0 0,2 0 0,0 0 0,0 0 0,2 2 0,1-1 0,0-1 0,0 1 0,-1 1 0,2-1 0,-1 0 0,0 1 0,0-1 0,1 0 0,-1 2 0,1-2 0,-2 2 0,4-1 0,-3-1 0,2 2 0,2 1 0,-2-3 0,1 2 0,-1-1 0,1 2 0,-1-2 0,0 0 0,-2 1 0,-2 1 0,0 0 0,0-1 0,1 3 0,-3-2 0,0 1 0,0 0 0,0 0 0,0 0 0,-2 0 0,-1 1 0,0-2 0,-2 2 0,-2 1 0,0-1 0,-1 2 0,-5 0 0,3-1 0,-2-2 0,-4 3-1,2-1 1,-2-2 0,0 1 0,-1 2 0,1-1 0,0-1 0,-1 3 0,1 0 0,-3-1 0,3 1-1,-1-1 1,1-2 0,-1 0 0,-2-1 0,1-1 0,0 0 0,1-1 0,0 0 0,-2-2 0,1 2 0,-2-2 0,-1 2 0,-1-2 0,1 2 0,-1-2 0,1 2 0,1-2 0,0 0 0,1 0 0,2-1 0,-2 2 0,2-2 0,0 0 0,0-2 0,1 1 0,-3 0 0,2 0 0,-2-2 0,3 0 0,-1 0 0,0-1 1,-2-2-2,1 1 1,-2 0 0,-1 0 0,1 1 0,-2 0 0,4 0 0,1 2 0,-2-1 0,3 0 0,1 2 0,1 0 0,-1 0 0,2-1 0,-1 0 0,0-1 0,0 2 0,1-1 0,-1 1 0,1 1 0,0 3 0,-1 1 0,-2 2 0,-2 2 0,0 2 0,-1 2 0,-4 1-1,2 0 2,0 0-1,-2 0 0,3 0 0,3-2-1,-3 1 1,6-3 1,-1 0-2,-1 0 1,3-3 0,-1 0 1,3-1-2,1-2 2,1 1-2,0-2 1,2 0 0,1 0 0,2-1 0,0 2 0,-1-2 0,-2 2 0,1-2 0,-3 1 0,2 0 0,-1-1 0,1 2 0,2 0 0,-1-2 0,0 1 0,1 1 0,1 0 0,1-1 0,-1 1 0,-1-2 0,-1-1 0,3 1 0,0-1 0,1-1 0,-1 1 0,3-1 0,0 0 0,0 1 0,1-2 0,-2 1 0,-1 0 0,1-2 0,0 0 0,-2 0 0,1-1 0,1 0 0,0-1 0,3 2 0,-1 0 0,-2 2 0,4 1 0,-3 3 0,1-1 0,0 1 0,-1 1 0,-1 0 0,1 0 0,-2-2 0,0-1 0,1 1 0,-1-2 0,-1-2 0,1 2 0,-1-1 0,0 0 0,1 1 0,1-3 0,-2 2 0,2-3 0,-1 0 0,2-1 0,-2 0-1,4-2 1,-1 1 0,1 1 0,2 0 0,-1 1 0,1 1 1,1 0-1,-1 3 0,1 0 0,-1 0 0,0 0 0,0 0 0,-2-1 0,1 0 0,-1 0-1,2-2 2,1 2-1,-1-3 0,2 1 0,1-1 0,12 4 0,-19-4 0,19 4 0,-18-2 0,18 2-1,-18 0 1,18 0 0,-19 1 0,19-1 0,-18 1 0,18-1 0,-20 0 0,20 0 0,-18-2 0,18 2 0,-18-3 0,18 3 0,-16-2 0,16 2 0,-14-3 0,14 3 0,0 0 0,-14 0 0,14 0 0,0 0 0,-13 3 0,13-3 0,0 0 0,-13 4-1,13-4-1,0 0-2,0 0-3,-20 1-13,20-1-19,0 0 1,-15 0-1,15 0 2</inkml:trace>
  <inkml:trace contextRef="#ctx0" brushRef="#br0" timeOffset="34953">0 2242 23,'0'0'6,"0"0"-2,0 0-2,0 0-1,3 12 0,-3-12 0,0 0 0,0 0 1,0 0 1,12 2 0,-12-2 1,0 0-1,13 0 1,-13 0-1,0 0 0,12 0 0,-12 0-1,0 0 0,13 3-1,-13-3 2,0 0-1,14 0 0,-14 0 1,13-1 0,-13 1 0,14-2-1,-14 2 0,16 0 0,-16 0-1,18 2 0,-18-2 1,17 2-1,-17-2 1,15 0 0,-15 0 0,16 0 0,-16 0 0,14 0 0,-14 0 0,16 0-1,-16 0 0,14 0 0,-14 0-1,14 0 1,-14 0-1,14-1 0,-14 1 1,16-1-1,-16 1 0,14-2 0,-14 2 1,16-1-1,-16 1 0,11 0 1,-11 0-1,0 0 0,15 1 1,-15-1-1,0 0 1,13-1-1,-13 1 1,0 0-1,15-3 1,-15 3-1,12-1 1,-12 1-1,0 0 1,15 0-1,-15 0 0,0 0 0,16 3 1,-16-3-1,0 0 0,15 2 0,-15-2 0,0 0 0,19 6 0,-19-6 0,0 0 0,14 5 0,-14-5 0,0 0 0,13 4 0,-13-4 0,0 0 1,18 1-1,-18-1 0,14 0 0,-14 0 0,16-3 0,-16 3 0,14-1 0,-14 1 0,12-1 0,-12 1 1,0 0-1,15-2 0,-15 2 0,0 0 0,14-1 0,-14 1 0,0 0 0,16-1 1,-16 1-1,0 0 0,15 0 0,-15 0 0,0 0 0,15 0 1,-15 0-1,0 0 0,14-3 1,-14 3 0,0 0-1,12-2 1,-12 2-1,0 0 1,13 1-1,-13-1 0,0 0 0,14 1 0,-14-1 1,0 0-1,13 4 0,-13-4 0,0 0 0,11 4 0,-11-4 0,0 0 0,0 0 0,15 4 0,-15-4 1,0 0-1,0 0-1,11 0-4,-11 0-11,0 0-11,0 0 0,2-13 0</inkml:trace>
</inkml:ink>
</file>

<file path=ppt/ink/ink162.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1:49.5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2240-4 29,'0'0'7,"0"0"1,0 13 2,0-13 0,0 0 0,0 0-1,0 0 1,0 0-3,0 0-1,0 0-1,0 0-1,0 0-2,0 0 1,0 0-1,0 0 0,-11-3 1,11 3-1,0 0 0,0 0 0,-15-1 0,15 1 0,-11 1 0,11-1 0,-13-1 0,13 1-1,-16-3 1,16 3 0,-14-2-1,14 2 0,-16-3 0,16 3 0,-15-3-1,15 3 1,-13-1 0,13 1-1,-17-3 1,17 3 0,-20-2 0,9 1 0,-2 1 0,0 0 0,-3 1 0,1-1-1,-2 1 1,-2 0-1,0 2 1,-1-3-1,2 3 0,-4-2 0,3 2 0,-3-1 0,0 1 0,1 1 0,-1 1 0,0 0 0,1-1 0,0 0 0,0 1 1,2-2-1,-1-1 0,2 1 0,-3-1 0,3-2 0,0 2 0,-3-2 0,3 0 1,0 0-1,0-2 0,1 2 1,1-1-1,-1 1 1,2 0-1,-1 0 1,1 1-1,-2 2 0,0 0 2,0-2-2,-1 1 0,0 1 1,-2 0-1,2-1 0,-2 0 0,1 0 0,-3-1 1,1 1-1,0 0 0,-1 1 1,0 0-1,-1-1 0,-1-1 1,1 2-1,0-3 0,-2 0 0,0-3 0,2 1 0,1-1 0,0-2 0,2 1 0,1 0 1,1 0-1,1 0 0,1 1 0,1-1 0,0 1 0,0-1 0,-3 0 0,2 0 1,-1 2-1,-2-2 1,0 1-1,1 2 1,1 0-1,0 1 1,3 1 0,-3 0-1,3 1 1,1 0-1,0 2 0,-1-1 0,1-1 0,-2 1 0,2-1 0,1 1 0,-3 0 0,4 1 0,-2-2 0,1 2 0,0 0 0,-1 1 0,0 0 0,2 2 0,11-7 0,-21 14 0,21-14 0,-20 14 0,20-14-1,-14 15 1,14-15 0,-10 14 0,10-14 0,-10 17 0,10-17 0,-6 19-1,6-19 1,-5 23 0,1-12 0,3 5 0,-1-1 0,1 0 0,0 0 0,-2 3 0,1 2 0,-1-1 0,-1 2 0,-1 1 0,1 0 0,-1 3 0,1 1 0,-3 0 0,2 3 0,-1-2 0,0 3 0,-1-2 0,0 2 0,-2 4 0,-3-1 0,2 0 0,-2 0 0,2-2 1,1 0-1,-2-1 0,4-1 0,-1-2-1,1-1 1,0 1 0,1-1 0,0 3 0,-1 1 0,1-1 0,-2 4 0,0-1 0,2 2 0,-2 1 0,2 0 0,-1-1 0,1-1 0,-1 0 0,2 0 0,1-2 0,-1-1 0,2 2 1,-1 2-2,2-1 2,-2 0-2,1 1 2,1 1-1,-1-1 0,0 3 0,-1-4 0,2 1 0,-1 1 0,2-1 0,1 0 0,-1-3 0,1 3 0,-2-1 0,2 0 0,2 1 0,-4-2 0,2 2 0,-2 1 0,2 0 0,-1 0 0,-1-1 0,4 2 0,-4 1 0,4-1 1,-4-1-2,4 2 2,-1-1-1,0 0 0,0 2 0,1-2 0,0 1 0,0 0 0,0 1 0,1 2 0,1 2 0,-3 0 0,0 0 0,2 1 0,-3 0 0,0 1 0,1 2 0,-1-2 0,-2 1 0,2 0 0,0-3 0,-2 0 0,0 1 0,2-3 0,-2 1 0,1-3 0,1-1 0,0-1 0,0 1 0,0-2 0,1-2 0,1 1 0,-1-1 0,2 1 0,-2-2 0,1 0 0,0 1 0,-1 1 0,-1 1 1,0-3-2,-1 3 2,-2 2-1,2-1 0,-2 2 0,-1-2 0,3 2 0,0 0 0,-2 1 0,1-1 0,-1-1 0,2 1 0,-2 1 0,1-2 0,-1 3 0,0 1 0,2 2 0,-2-1 0,1 0 0,1 2 0,-2-1 0,2 1 0,-1 2 1,1-2-1,0 0 0,1-2 0,0-1 0,-2 0 0,4-1 0,-2-1 0,1-2 0,0 1 0,-1-1 0,0 0 1,0 2-1,0 0 0,2 1 0,-2 1 0,-2-1 0,2-1 0,-1 1 0,1 2 0,-1-5 0,-1 2 0,0 2 0,-1-2 0,2 0 0,-2 0 0,1-3 0,0 0 0,1-1 0,2 1 0,-1-4 0,0-1 0,2 2 0,-1-2 0,0 0 0,2 0 0,0 0 0,-2-1 0,3 2 0,-2-3 0,2 0 0,-2 0 0,1 0 0,0 1 1,0-2-2,-1-1 2,0 0-1,-1-1 0,0 1 0,0 1 0,1-1 0,-1 0 0,0 1 0,1 0-1,-2-1 2,1 1-2,0-2 1,0-2 0,-1 4 0,2-2 0,-4 2 0,2 0 0,0-1 0,0 3 0,0-2 0,0 1 0,0-1 0,0 0 0,0-1 0,2 0 0,-1-1 0,-2-2 0,1-2 0,1 1 1,-1-2-2,0-2 1,1 0 0,-1-3 1,3 1-2,-2-1 2,1 0-2,-2-2 2,1 0-2,0-1 2,-1 4-1,0-4 0,0 1 0,0 2 0,1-3 1,-1 0-2,0 1 0,0-14-3,2 25-5,-2-25-14,-5 18-10,12-6-1,-7-12 1</inkml:trace>
  <inkml:trace contextRef="#ctx0" brushRef="#br0" timeOffset="4218">101 7263 21,'0'0'5,"-3"13"-1,3-13 0,0 0-1,-3 12 0,3-12 0,0 13 0,0-13-1,-1 16 0,1-16 1,-2 19 0,4-7-1,-2-12 1,0 21-1,1-8-1,-1-13 0,3 22 0,-3-22 0,3 22 0,-3-22 0,4 23 1,-2-11-1,-1 0 1,0 1-1,1 0 1,0 0-1,-1 0 0,1 1-1,-1-2 1,0 1 0,-1-13 0,3 23 0,-3-23 1,1 22-1,-1-22 0,2 21 0,-2-21-1,2 22 1,-2-22-1,5 23 0,-2-11 1,-3-12-1,6 25 1,-6-12 0,2 1 0,0-1 0,0 3 0,-2-3 0,-2 0 0,2 1 0,0-1-1,0-2 1,0-11-1,0 19 0,0-19 1,2 14-1,-2-14 1,3 13 0,-3-13 0,4 14 0,-4-14 1,3 17 0,0-5 1,-3-12-1,3 22 0,-3-22-1,3 23 1,-3-23-1,4 20 0,-4-20-1,4 18 0,-4-18 0,8 14 1,-8-14-1,9 15 0,-9-15 0,11 13 0,-11-13 1,10 13-1,-10-13 1,0 0 0,14 14-1,-14-14 1,13 6 1,-13-6-1,17 7 0,-17-7 1,19 6-1,-19-6 0,20 8 0,-20-8 0,19 9 0,-19-9 0,20 9 0,-20-9-1,20 9 1,-7-3 1,-13-6-1,24 10 1,-24-10-1,23 10 0,-23-10 1,23 13-1,-23-13 0,24 12-1,-12-5 1,1-2 0,-13-5-1,22 11 1,-22-11-1,22 10 0,-11-8 1,-11-2-1,22 3 1,-9-1-1,2 0 1,-2 0 0,4-2-1,-2 2 1,3-1-1,2 1 1,-3 0-1,1-2 1,0 0-1,0-3 0,-1 2 1,1 1-1,-1 0 1,-1 0-1,-1 0 1,2 1-1,0 2 1,1 1-1,-2-2 0,1 1 0,1-1 0,-1 1 0,1-2 0,-1 2 0,1-2 0,-1 1 1,1-1-1,-1 0 0,-1-1 0,1 1 0,-1-1 0,1 2 1,0-2-1,0 0 0,0 0 0,0 0 0,1-2 0,0 2 0,-1-1 0,0 0 1,0-3-1,1-1 1,-1 0-1,0-2 2,1 3-2,0-1 0,0 2 0,1 2 0,-1 0 0,-1 3 0,3 0 0,-1-2 0,0 0 0,1 0 0,-1 0 1,2-3-1,-2 2 0,2 2 1,-3-1 0,2 4 0,-2-4 0,0 4 0,0-3-1,0 2 1,2-3 0,-2 0-1,0-2 0,2-1 1,-2 0-1,1-1 0,-2 1 0,4 1 0,-1 1 0,-2-3 0,1 2 0,2 1 0,-3 0 0,3-1 1,1 1-1,-2 0 0,-1-2 0,3 1 1,-1-1-2,-2-1 2,2 3-1,0-2 0,-2 1 0,3 0 0,1 1 0,-3 1 0,1 0 0,-1 1 0,2-1 0,0 2 0,-1-1 1,-2 0-1,2-1 1,-2 2-1,1-1 1,1 1 0,-5 0 0,3-1 0,-1 2-1,0-1 1,1 1-1,1 1 1,1-2-1,-1 2 0,3 0 0,-1 1 0,2-2 0,-2 2 0,-1-2 0,1-2 0,0 2 0,0-2 0,0 0 0,2 2 0,1-1 0,2 2 0,0 0 0,0 1 0,1 2 0,-1 1 0,-1 0 0,1 1 1,-2 0-1,-1 1 0,2-1 0,-1 2 0,1-2-1,-3-4-2,2 5-11,-1-3-20,-9-9 0,2 6 0,-17-4 0</inkml:trace>
  <inkml:trace contextRef="#ctx0" brushRef="#br0" timeOffset="9672">5391 275 30,'0'0'11,"0"0"0,0 0-1,0 0-2,0 0-1,0 0 1,-12-8-2,12 8 0,0 0-1,0 0 1,-14 0-1,14 0-1,-12 0 0,12 0 0,-13-1-1,13 1-1,-14-1 1,14 1-1,-15-2 1,15 2-1,-17-1 0,17 1 0,-20 0 0,7 0 0,13 0-1,-21-1 1,10-1-1,-1 1 0,12 1 0,-23-3 0,23 3 1,-22-3-1,10 1 0,-1 0 0,1 0 1,1 0-1,-1 0 0,0 0 0,12 2 0,-22-3 0,22 3 0,-21-1 1,21 1-2,-21-3 1,21 3 0,-22-1-1,11 1 1,11 0-1,-24 0 0,11 1 1,0-1-1,-1 2 0,-3-2 0,2 2 1,-2 0-1,-3-1 0,1 0 0,-1 0 0,1 2 0,-2-2 0,3 1 0,-3-2 0,3 0 0,-2 0 1,1-2-1,-2 1 0,0 0 0,1-1 0,-2 1 0,-1 0 0,1 1 0,0 0 0,-2 0 0,3 1 0,0 0 0,0 1 0,0-1 0,2 0 0,0-1 0,0 0 0,1 0 0,3 0 1,-4-1-1,1 1 0,1 0 0,0 1 0,1 1 0,0-2 0,0 1 0,0-1 0,0 0 0,2-1 0,1-1 0,-2 0 0,2-1 0,0 1 0,-1-1 0,2 0 0,-3 2 0,1 0 0,-2-1 0,-1 2 0,2 2 0,-2-2 0,0 0 0,0 1 0,3-1 0,-3 0 0,1 0 0,1 0 0,-1 0 0,0 0 0,-1 0 0,2 0 0,-2 0 0,0-3 1,0 2-1,0 0 0,0 1 0,-1-1 0,0 1-1,-1 1 1,-1 0 0,-1 2 0,1-2 0,0 3 0,-2-3 0,1 2 0,0-2 1,-1 0-1,3-1 0,-2 3 0,2-3 0,-3 1 0,3 1 0,-1-1 0,3 0 0,-1 1 0,1-1 0,0 0 0,0 0 0,1 1 0,2 0 0,0 0 0,1-2 0,1 1 0,-2 0 0,14-1 0,-24 0 0,11-1 0,2 1 0,-1 0 0,0 0 0,-1 0-1,13 0 1,-22 3 0,22-3 0,-19 3 0,19-3 0,-18 3 0,18-3 0,-20 4 0,20-4 0,-19 0 0,19 0 0,-19-1 1,19 1-1,-20 0-1,20 0 1,-21 0 0,21 0 1,-22 0-1,10 1 0,12-1-1,-22-1 1,10 1 1,1 0-2,-1 0 1,-1 0 0,0 0 0,-1 0 0,2 1 0,-4 0 0,3 1 0,-1-1 0,1 0 0,0 0 0,-1 1 0,1-1 0,1-2 0,-1 1 0,2-2 0,-1 2 0,-2 0 0,-2 0 0,4 0 0,-2 0 0,0 2 0,-1-1 0,1 0 0,0 2 0,1 0 0,1-1 0,-1 1 0,0-1 0,2 0 0,-1 0 0,0 0 0,1-1 0,-1 0 0,0-2 0,12 1 0,-21-1 0,10 1 0,-1 0 0,0 0 0,-2 0 0,1 0 0,0 1 0,-3-1 0,2 0 0,0 0 0,0-1 0,-2-1-1,4 0 1,-2 2 0,1-2 0,1 1 0,-1 1 0,0-1 0,2 1 0,-1 1 0,0-1 0,-1 0 0,2 0 0,11 0 0,-22-1 0,22 1 0,-21-3 0,21 3 0,-22-5 0,22 5 0,-21-3 0,21 3 0,-23 0 0,11 3 0,0 0-1,-1 0 1,2 1 0,-1 0 0,-2-1 0,14-3 0,-21 4 1,21-4-1,-21-2 0,9 1 0,12 1 0,-19-1 0,19 1 0,-21-1 0,8 2 0,1 0 0,-1-1 0,2 1 0,-2-1 0,-2 2 0,2-4 0,2 2 0,-1-1 0,0 0 0,12 1 0,-19-1 0,19 1 0,-17-2 0,17 2 0,-13 0 0,13 0 0,-13 0 0,13 0 0,0 0 0,-12 0 0,12 0 0,0 0 0,-11 0 0,11 0 0,0 0 0,-16 0 0,16 0 0,-12-2 0,12 2 0,-14-3 0,14 3 0,-14-3 0,14 3 0,-16-3 0,16 3 0,-22-3 1,22 3-1,-25-4 0,11 3 0,-1 1 0,0-2 0,2 1 0,-1 1 0,2 1 0,-2 1 0,14-2-1,-19 5 1,19-5 0,-16 6 0,16-6 0,-13 10 0,13-10 0,0 0 0,-14 9 0,14-9 0,0 0 0,-17 2 0,17-2 0,-13 0 1,13 0-1,-16 2-1,16-2 1,-13 1 0,13-1 0,-11 6-1,11-6 1,-8 15-1,8-15 1,-7 18 0,3-7-1,4 1 1,-1 1 0,1-13 0,-4 21 0,4-21 0,-1 18 0,1-18 0,-3 17 0,3-17 0,-4 16 0,4-16 0,-3 18 0,3-18 0,-4 22 0,4-22 0,-4 22 0,2-9 0,0-1 0,-1 1 0,1 0 0,-2 0 0,1-2 0,1 2 0,0-1 0,1 0 0,0-1 0,1-11 0,0 21 0,0-9 0,0-12 0,1 21 1,-1-21-1,-1 20 1,-1-8-1,0 1 0,0 0 0,2-13 0,-6 22 0,6-22 0,-5 22 0,5-22 0,-3 19-1,3-19 1,-2 18 0,2-18 0,-3 21 0,0-10 1,2 2-1,-2 1 0,0 1 0,0 3 0,-1 0 0,-1 2 0,0 0 0,1 4 0,-3-1 0,1 1 0,-3-2 0,1 2 1,-1 2-1,0-1 0,-2 1 0,2-1 0,0 1 0,-1 0 0,3 1 1,-3-2-2,2 1 2,0-3-2,2 0 1,-2-1 0,4 1 0,-2 0 0,2-2 0,1 0 1,-1 1-1,4-3 0,-2 2 0,0 0 1,0-1-1,2 0 0,-4 2 0,3-2 0,-2 0-1,-1 1 1,1 0 0,-2 2 0,1-1 1,-1 4-1,1 0 0,0 0 0,1 2 0,-1 1 0,0 0 0,1 2 0,1-1 0,-2 1 0,1 0 0,-2 3 0,2-3 0,-1 2 0,-1 1 0,3-2 0,-2 2 1,1 1-1,0 1 0,2 1 1,0-1-1,-2 2 0,2 0 0,-2 1 1,1 2 0,-2-2-1,1 3 1,-2-2-1,1 1 1,0 1-1,0-2 1,2 1-1,-1-2 0,-1-3 0,2-1 1,-2 0-2,0 0 2,0 2-1,-1-4 0,-2 4 0,2-1 0,-1 0 1,-2 1-2,0-2 2,2 3-1,-1-6 0,1 3 0,-2-2 0,3 0 0,-2 3 0,2 0 0,0 0 0,-3 2 1,1 0-1,1 2 0,-1-1 0,0 2 1,0-2-1,-1 2 0,1-1 0,0 0 0,-1 3 1,-1 0-2,1 0 2,-1 1-1,2-1 0,-1 1 0,1 0 0,-1 0 0,1-2 0,1 0 1,0-2-1,3 0 0,-1-1 0,2-1 0,-1-3 0,3-1 0,3-2 0,-2 1 0,3-5 0,-1 1 0,1-2 0,-2-1 1,2 0-2,-3 0 2,1 1-1,0 2 0,0-2 1,-2 3-1,1-1 1,0 1-1,-1-2 0,1 3 0,1-3 0,2 0 0,-2 1 1,2-1-1,-1 2 0,1 0 1,-2 3-1,3-1 1,-2 2-1,1 0 1,-2-1-1,2 1 0,-1 0 0,2 0 1,-1-3-1,-1 0 0,-1-2 0,0-1 0,0 1 1,1-1-1,-2 0 0,2-1 0,-3-1 0,2 0 0,1 0 0,-1 0 0,0-3 0,0 1 0,1-1 0,0 0 0,-1 1 0,2 1 0,-1 1 0,1 0 0,-1-1 0,0 3 0,0 0 0,1 2 0,-2-1 0,2 1 1,-1-3-1,1 2 0,-1-2 0,0-1 0,1-1 0,0-3 0,0-2 0,0-1 0,-2-4 0,1 1 0,-1-3 0,1-2 0,-3-11 0,4 20 0,-4-20 0,4 17 0,-4-17 0,2 14 1,-2-14-1,2 13 0,-2-13 0,0 13 0,0-13 0,-2 13 1,2-13-1,2 13 0,-2-13 0,-3 12 0,3-12 0,0 11 0,0-11 0,1 12 0,-1-12 0,2 13 0,-2-13 0,4 14-1,-4-14 2,5 19-2,-5-19 1,2 22 0,1-11 0,-2 2 0,1 0 0,-1 0 0,0 2 0,0-2 0,1 0 0,-1 0 0,-1-2 0,1 1 0,1 0 0,-2-12 0,1 21 0,-1-21 0,1 19 0,-1-19 0,2 20 0,-2-20 0,1 19 0,-1-19 0,1 19 0,-1-19 0,3 19 0,-3-19 0,2 18 0,-2-18 0,2 19 0,-2-19 0,1 19 0,-1-19 0,1 19 0,-1-19 0,3 21 0,-3-21 0,1 19 0,-1-19 0,1 21 0,-1-21 0,2 20 0,-2-20 0,0 19 0,0-19 0,2 18 0,-2-18 0,3 17 0,-3-17 0,5 20 0,-5-20 0,5 18 0,-5-18 0,5 19-1,-5-19 2,4 20-2,-4-20 1,4 17 0,-4-17 0,5 15 0,-5-15 0,6 16 0,-6-16 0,5 15 0,-5-15 0,8 17 0,-8-17 0,5 16 0,-5-16 0,6 17 0,-6-17 0,8 14 0,-8-14 0,3 14 0,-3-14 0,4 17 0,-4-17 0,5 15 0,-5-15 0,2 13 0,-2-13 0,0 0 0,7 15 0,-7-15 0,0 0 0,0 0 1,4 16-1,-4-16 0,0 0-1,0 0 1,2 13 0,-2-13-1,0 0 1,0 0 0,7 13-1,-7-13 1,0 0 0,0 0 0,4 14 0,-4-14 0,0 0 0,0 0 0,0 14 0,0-14 0,0 0 0,4 13 0,-4-13 0,0 0 0,5 16 0,-5-16 0,6 12-1,-6-12 1,0 0 0,13 15 0,-13-15 0,0 0 0,17 14 0,-17-14 0,0 0 0,11 15 0,-11-15 0,7 11 0,-7-11 0,8 12 0,-8-12 0,8 13 0,-8-13 0,8 12 0,-8-12 0,0 0 0,14 14 0,-14-14-1,13 8 1,-13-8 0,14 5 0,-14-5 0,13 3 0,-13-3 0,13 2 0,-13-2 0,0 0 0,15 6 0,-15-6 0,0 0 0,0 0 0,13 9 0,-13-9 0,0 0 0,0 0 0,14 6 0,-14-6 0,0 0 0,12 4 0,-12-4 0,0 0 0,15 8 0,-15-8 0,0 0 0,17 6 0,-17-6 0,12 6 0,-12-6 0,11 2 0,-11-2 0,15 4 0,-15-4 0,13 4 0,-13-4 0,15 8 0,-15-8 0,17 7 0,-17-7 0,18 10 0,-18-10 0,20 7 0,-20-7 0,21 6 0,-21-6 0,20 3 0,-8-1 0,0 0 0,-1 0 0,2-1 0,2 0 0,-1 1 0,-1-1 0,3-1 0,-2 0 0,0 0 0,0-1 0,-1 1 0,-1 0 0,-12 0 0,22-2 0,-10 2 0,-12 0 0,21 2 0,-21-2 0,22-2 0,-11 2 0,1 0 0,-12 0 0,22 2 0,-10-1 0,-12-1 0,22 6 0,-22-6 0,21 8 0,-21-8 0,21 7 0,-21-7 0,19 6 0,-7-2 0,1-1 0,0-2 0,-2 2 0,1-3 0,4 1 0,-1-1 0,2-1 0,0-1 0,1 1 0,0 0 0,2-1 0,2 1 1,-1 1-1,1 1 0,-1 2 0,1 0 1,0 0-1,-2 1 0,1 0 1,1-1-1,-1-1 0,0 0 0,0-2 0,-1 1 1,4-2 0,1 2-1,-2-2 1,2 3-1,-2-2 1,0 4-1,1-2 1,-1-1-1,-2 3 0,0-4 0,-1 1 1,0-2-1,1 2 0,1-2 0,1-1 0,-1 4 0,2-2 0,-2 2 0,1 1 0,-1 1 0,1 1 1,0-1-1,-3 1 0,2-1 0,0 0 0,2-1 0,-3-1 0,2-1 0,0-1 0,1 0 0,-1 0 0,2 0 0,-2 0 1,1 0-1,3 0 0,-4 0 0,3 2 0,-1-1 0,1-1 1,-1 1-1,-1 1 0,2-2 0,-4 0 1,4 1-1,-2-4 0,0 2 0,0-2 1,0 1-1,2-2 0,-1 3 1,0-2-1,-2 2 0,-1 1 1,-1 1-1,-2 2 0,2-1 1,-4 1-1,1 1 0,0 0 0,-1 0 0,0-2 0,0 1 1,-1-2-1,-1 2 0,0-2 0,0 1 0,-2 0 0,1-1 0,2-1 0,-2 0 0,2 1 0,1-1 0,-3 0 0,2 0 0,-2 2 0,0-2 0,-2 2 0,1 0 0,-1-1 0,-1 0 0,2 0 0,-13-1 0,25 3 0,-12-2 0,1-1 0,-2-1 0,1 1 0,0-1 0,0-1 0,0 1 0,-13 1 0,21-2 0,-21 2 0,20-3 0,-8 3 0,-12 0 1,21 0-1,-21 0 0,22 0 0,-22 0 0,22 0 0,-10 0 0,1-1 0,-2-1 0,2 2 0,0 0 0,2 2 0,-1-1 0,1 2 0,2 0 0,2 3 0,-1-2 0,0-1 0,1 0 0,1 0 0,1-1 0,-2-2 0,-1 0 0,2 0 0,-2 2 0,1-2 0,0 1 0,-1 0 0,-1 0 0,0 2 0,-1-2 0,1 1 0,0-1 0,-1 0 0,2 1 0,-1-2 0,-2 2 1,2-1-1,0 2 0,-1-2 0,-1 2 0,5 1 0,-3-2 1,2 2-1,-1 0 0,1 0 0,0-1 0,1 2 0,-2-1 0,-1-2 0,-1 2 0,1 0 0,-1 0 0,1 0 0,-2 0 0,2-1 0,-1-1 0,-2 1 0,0-1 0,-1 1 0,2 0 1,-2-2-1,0 1 0,-2 0 0,1-1 0,0-1 0,-12 0 0,21 1 0,-21-1 0,19-1 0,-19 1 0,16-1 0,-16 1 1,0 0-1,14-4 0,-14 4 0,0 0 0,0 0 0,0 0 0,13-4 0,-13 4 0,0 0 0,0 0 0,13-7 0,-13 7 0,0 0 0,14-2 0,-14 2 0,0 0 0,13-3 0,-13 3 0,0 0 0,12-1 0,-12 1 0,0 0 0,0 0 0,13 0 0,-13 0 0,0 0 0,0 0 0,0 0 0,0 0 0,12 4 0,-12-4 0,0 0 0,0 0 0,0 0 1,0 0-1,0 0-1,11 4 1,-11-4 0,0 0-1,12 2-1,-12-2-3,0 0-14,12 8-19,-12-8 1,6 20-1,-7-6 1</inkml:trace>
  <inkml:trace contextRef="#ctx0" brushRef="#br0" timeOffset="30922">3166 8283 22,'0'0'6,"0"0"1,0 0 1,0 0 1,0 0-1,0 0 1,0 0 0,0 0 0,-11-2-3,11 2 0,0 0-2,0 0-1,0 0-1,0 0-1,0 0-1,0 0 0,0 0 0,0 0 0,13 4 0,-13-4 1,0 0-1,20 2 1,-20-2 0,24-1 0,-11-2 0,4-1-1,-2 2 1,5-2 0,-2 0-1,-2 1 0,0 2 0,1 1 1,-1 1-1,-2 2 0,0 1 0,-1-1 0,3-1-1,-2-1-2,6-1-4,-2 0-9,-2-10-9,13 10 0,-13-12 1</inkml:trace>
  <inkml:trace contextRef="#ctx0" brushRef="#br0" timeOffset="37640">2375 615 21,'0'0'10,"0"0"0,0 0-2,0 0-2,0 0-1,0 0 0,0 0-1,0 0-1,-11 4 1,11-4 0,0 0 2,0 0-2,-12 2 0,12-2 0,0 0-1,-12 1 0,12-1 0,0 0-1,-14 0 0,14 0 0,0 0 0,-15 0 0,15 0 0,0 0 1,0 0-1,-16-3 1,16 3-1,0 0 0,-13-1 0,13 1-1,-12 0 0,12 0 0,-13 1-1,13-1 1,0 0-1,-15 2 1,15-2 0,0 0 0,-16 1 0,16-1 0,0 0 0,-15 0 0,15 0 0,0 0 0,-16-1-1,16 1 1,-13 0-1,13 0 0,-14-2 0,14 2 1,-16 0-1,16 0 0,-19 2 0,19-2 0,-20 5 0,20-5 0,-19 5 0,19-5 1,-21 5-1,21-5 0,-18 4 0,18-4 0,-20 3 0,20-3 0,-17 1 0,17-1 0,-17 1 0,17-1 1,-14 0-1,14 0 0,-12 2 0,12-2 0,0 0 0,-14-2 1,14 2-1,0 0 0,-14 0 0,14 0 0,-12 0 0,12 0 0,-15 3 0,15-3 0,-17 2 0,17-2 0,-16 3 0,16-3 0,-21 0 0,21 0 0,-17-1 1,17 1-1,-18-2 0,18 2 0,-14 0 0,14 0-1,0 0 1,-16-2 1,16 2-1,0 0 0,0 0 0,-14-1 0,14 1 1,0 0-1,0 0 0,0 0 1,-14-6-1,14 6 0,0 0 0,-17-1 1,17 1-1,0 0 0,-16-1 0,16 1 0,0 0 0,-13 0 0,13 0 0,0 0 0,0 0 0,-13 2 0,13-2 1,0 0-1,0 0 0,0 0 0,-14 2 0,14-2 0,0 0 0,0 0 0,-14 5 0,14-5 0,0 0 0,-13 6 0,13-6 0,0 0-1,0 0 1,-14 11 0,14-11 0,0 0 0,-12 6 0,12-6 0,0 0 0,0 0 0,-11 13 0,11-13-1,-2 12 1,2-12 0,-3 12 0,3-12 1,-2 14-1,2-14 1,-7 14-1,7-14 0,-8 14 0,8-14 1,-9 17-1,9-17 0,-9 17 0,9-17 0,-8 17 0,8-17 0,-9 12 0,9-12 0,0 0 0,-9 15 0,9-15-1,0 0 1,-9 17 0,9-17 0,-2 15 0,2-15 0,-3 15 0,3-15 0,-4 18 0,4-18 0,-3 16 0,3-16 0,-2 18 0,2-18 0,-4 17 0,4-17 0,-4 17 0,4-17 0,-1 19 0,1-19 0,-4 17 0,4-17 1,-1 17-2,1-17 1,-7 18 0,7-18 0,-4 17 0,4-17 0,-2 20 0,2-20 0,-2 19 0,2-19 0,4 22 0,-4-22 0,2 22 0,-2-10 0,-2 1 0,1 3 0,0-3 0,-3 2 0,1 0 0,-1-1 0,3 3 0,1-4-1,0 2 1,1-2 0,-1 2 0,3-2 0,-2 1-1,3-1 1,-3 0 0,-1 1 0,0-1 0,0 0 0,-1-1 0,1 1 0,-1-1 0,-2-1 0,3-11 0,-2 20-1,2-20 1,0 19 0,0-19 0,1 22 0,-1-22 0,2 22 0,-2-22 0,2 22 0,-1-10 0,-1-12 1,1 21-1,-1-21 0,4 17-1,-4-17 1,3 17 0,-3-17 0,2 15 0,-2-15 0,2 19-1,-2-19 1,1 18 0,-1-18 0,3 17 0,-3-17 0,2 15 0,-2-15 0,4 16 0,-4-16 0,4 14 0,-4-14 0,4 16 0,-4-16 0,2 14 0,-2-14 0,2 14 0,-2-14 0,4 15 0,-4-15 0,0 0 0,2 15 0,-2-15 0,0 0 0,0 0 0,12 13-1,-12-13 1,0 0 0,16 8 0,-16-8 0,11 6 0,-11-6 0,0 0 0,16 8 0,-16-8 0,13 2 0,-13-2 0,15-2 0,-15 2 0,20-4 0,-8 2 0,-1-1 0,-11 3 0,24-6 0,-13 4 0,1 0 0,-12 2 0,21-5 0,-21 5 0,22-7 0,-22 7 0,22-6 0,-9 2 0,1-2 0,-1 1 0,1 0 0,2 0 0,-2-2 0,3 3 0,-2-2 0,-1 1 0,-1 0 0,0 1 0,1-2 0,-1 4 0,0-2 0,0 0 0,0 1 0,0 1 0,-1 1 0,-1-1 0,-11 2 0,20-2 0,-20 2 0,15-2 0,-15 2 0,16-1 0,-16 1 0,16 0 0,-16 0 0,15-1 0,-15 1 0,17 0 0,-17 0 0,17 0 0,-17 0 0,17 0 0,-17 0 0,19 0 0,-19 0 0,21 1 0,-21-1 0,21 1 0,-9-1 0,-12 0 0,20 2 0,-20-2 0,24 1 0,-24-1 0,22 0 0,-22 0 0,21 3 0,-21-3 0,22 2 0,-11 1 0,-11-3 0,20 2 0,-20-2 0,19 2 0,-19-2 0,20 0 0,-20 0 0,18 0 0,-18 0 0,18 1 0,-18-1 0,18 3 0,-18-3 0,19 2 0,-19-2 0,16 4 0,-16-4 0,20 1 0,-8-1 0,-1 2 1,2-2-1,0 0 0,3 0 0,-2 0 0,4-2 0,-2 4 0,-1-2 1,1 0-1,0 1 0,-2-1 0,0 0 1,-1 1-1,-1-1 0,1 2 0,2-1 0,-2 0 0,2 2 0,-1-2 0,-1 2 0,0-1 0,0 1 0,-1-1 0,-12-2 1,20 4-1,-20-4 0,20 3 0,-20-3 1,15 1-1,-15-1 0,15 0 0,-15 0 1,0 0-1,14 0 0,-14 0 0,0 0 0,12 0 0,-12 0 0,0 0 0,0 0 1,0 0-1,11 2 0,-11-2 0,0 0 0,0 0 0,0 0 0,0 0 0,0 0-5,0 0-8,0 0-17,0 0 0,0 0 1,0 0-1</inkml:trace>
  <inkml:trace contextRef="#ctx0" brushRef="#br0" timeOffset="48031">5911 1226 20,'0'0'6,"0"0"0,0 0-1,0 0 0,0 0-1,0 0 0,0 0-1,0 0-1,0 0 0,0 0 0,0 0 0,0 0 0,0 0 0,0 0 1,-6 12-1,6-12 1,0 0-1,0 0 1,12 6-1,-12-6 0,0 0 1,12 4-2,-12-4 1,0 0 0,15 1 0,-15-1-1,12-1 1,-12 1-1,13 1 1,-13-1-1,13 3 0,-13-3 0,13 3-1,-13-3 1,13 0 0,-13 0 0,14-2 0,-14 2 1,14-1-1,-14 1 0,13-3 0,-13 3 0,15 0 0,-15 0-1,14 3 1,-14-3-1,14 1 1,-14-1-1,15 0 1,-15 0-1,11-1 0,-11 1 1,13-3-1,-13 3 1,12-2-1,-12 2 0,0 0 0,17-2 0,-17 2 0,12 0 1,-12 0-1,13-1 0,-13 1 0,13-2 0,-13 2 0,13-2 1,-13 2-1,14-2 0,-14 2 0,13-2 0,-13 2 0,15-1 0,-15 1 0,16-3 0,-16 3 0,13-1 0,-13 1 0,0 0 0,14-1 0,-14 1 0,0 0 0,12 0 1,-12 0-1,0 0 0,12 0 0,-12 0 0,0 0 0,14-4 0,-14 4 0,0 0 0,15-3 0,-15 3 0,0 0 0,13 0 0,-13 0 0,0 0 0,16 2 0,-16-2 1,0 0-1,16-2 0,-16 2 0,11 0 0,-11 0 0,13 2-1,-13-2 1,15 4 0,-15-4 0,18 5 0,-18-5 0,18 4 0,-18-4-2,18-3-10,-2 6-13,-11-18 0,11 10 0,-14-16 0</inkml:trace>
  <inkml:trace contextRef="#ctx0" brushRef="#br0" timeOffset="50062">2475 1913 21,'0'0'6,"0"0"-2,0 0 0,0 0 0,0 0 0,0 0 0,0 0 2,0 0-1,0 0 0,0 0 1,0 0 0,-13-1-1,13 1 0,0 0-1,0 0 0,0 0-1,-13-1-1,13 1 0,0 0 1,0 0-1,-14-3 0,14 3-1,0 0 1,-13-3 0,13 3 0,-11-1-1,11 1 1,-13-1 0,13 1-1,-13-1 1,13 1 1,-15-4-2,15 4 1,-11-4 0,11 4-1,0 0 0,-15-5 0,15 5 0,-13 0 0,13 0-1,-11 1 1,11-1 0,-13 1 0,13-1-1,-19 3 1,19-3 0,-18 2-1,18-2 1,-17 0-1,17 0 0,-14 0 0,14 0 1,-12-1-1,12 1 1,0 0-1,-14-3 1,14 3-1,0 0 1,-12-1 0,12 1 0,0 0-1,-14-1 1,14 1-1,-15 1 0,15-1 1,-20 4-1,7-3 0,0 2 0,1 0 1,-2-1-1,0 2 0,-2-1 0,1-2 0,-2 3 0,1-2 0,1 4 0,-2-2 0,2 2 0,-3-2 0,4 2 0,1 1 0,1-2 0,1-1 0,-1-1 0,12-3 0,-21 2 1,21-2-1,-14 2 0,14-2 0,-16 0 0,16 0 0,-15 0 0,15 0 0,-13-3 0,13 3 1,-13-4-1,13 4 0,0 0 0,-17-6 0,17 6 0,0 0 0,-17-8 0,17 8 0,-13-7 0,13 7 0,-17-5 0,17 5 0,-18-4 0,18 4 0,-17 0 0,17 0 0,-18 1 0,18-1 0,-17 4 0,17-4 0,-13 4 0,13-4 0,-13 3 0,13-3 0,0 0 0,-14 5 0,14-5 0,0 0 0,0 0 0,-16 7 0,16-7 0,0 0 0,-12 6 0,12-6 0,0 0 0,0 0 0,-14 12-1,14-12 1,0 0 0,-15 13 0,15-13 0,-15 13 0,15-13 0,-15 15 0,15-15 0,-18 20 0,18-20 0,-15 21 0,15-21 0,-13 18 0,13-18 0,-11 18 0,11-18 0,-8 14 0,8-14-1,-5 15 1,5-15 0,-3 13 0,3-13 0,0 13 0,0-13 0,-1 11 0,1-11 0,-2 12 0,2-12 0,-2 14 0,2-14 0,-3 14 0,3-14 0,-1 17 0,1-17 0,-1 17-1,1-17 1,-3 15 0,3-15 0,-1 15 0,1-15 0,-2 14 0,2-14-1,0 16 1,0-16 0,0 17 0,0-17 0,0 22 0,0-22 0,0 25 0,2-14 0,-4 4 1,2-1-1,2 0 0,-1-1 0,-1-13 0,3 22 0,-3-22 0,2 20 0,-2-20 0,4 17-1,-4-17 1,1 14 0,-1-14 0,2 16 0,-2-16 0,0 15 0,0-15 0,1 18 0,-1-18 0,0 20 0,0-20 0,1 19 0,-1-19 0,2 19 0,-2-19 0,1 18 0,-1-18 0,0 18 0,0-18 0,0 19 0,0-19 0,0 19 0,0-19 0,0 18 0,0-18 0,1 18 0,-1-18 0,1 17-1,-1-17 1,0 18 0,0-18 0,-1 20 0,1-20 0,-1 19 0,1-19 0,0 14 0,0-14 0,1 16 0,-1-16 0,0 0 0,4 16 0,-4-16 0,0 0 0,4 13 0,-4-13 0,0 0 0,6 14 0,-6-14 0,0 0 0,4 14 0,-4-14 0,0 0-1,0 0 1,9 12-1,-9-12 1,0 0 0,0 0-1,0 0 1,0 0 0,6 11 0,-6-11 0,0 0 0,0 12 0,0-12 0,0 0 0,0 16 0,0-16 0,0 13 0,0-13 0,0 0 0,0 15 0,0-15 0,0 0 0,0 0 0,4 13 0,-4-13 0,0 0 0,0 0 0,0 0 0,0 0 0,3 13 0,-3-13 0,0 0-1,3 12 1,-3-12 0,0 0 0,5 16 0,-5-16 0,0 0 0,8 14 0,-8-14 0,0 0 0,9 12 0,-9-12 0,0 0 0,14 13 0,-14-13 0,13 6 0,-13-6 0,13 8 0,-13-8 0,15 8 0,-15-8 0,14 5 0,-14-5 0,16 4 0,-16-4 0,18 2 0,-18-2 0,19 2 0,-19-2 0,20 1 0,-20-1 0,20 0 0,-20 0 0,21 0 0,-9-3 0,0 2 0,2 0 0,0-2 0,3 2 0,-3-2 0,5 2 0,-4 1 0,-1 0 0,2 0 0,-2 1 0,1 1 0,-2-2 0,-13 0 0,23 2 0,-23-2 0,25 3 0,-14-3 0,1 1 0,0 0 0,2 1 0,2 0 0,-5 1 0,5-1 0,-2 1 0,0 1 0,-1 0 1,2 0-1,-4 1 0,2-1 0,-1 0 0,0 1 0,-1 0 0,-11-5 0,21 9 0,-21-9 0,20 11 0,-20-11 0,19 13 0,-19-13 0,20 13 1,-20-13-1,24 9 0,-11-5 0,2 1 0,-1-1 0,1-3 0,1 0 0,1-1 0,1 2 0,-4 1 0,5-1 0,-4-1 0,3 0 1,-3-1-1,1 2 0,0-2 0,-2 1 0,2-2 0,-1 1 1,2 0-1,-1 0 0,1-2 0,-2 2 0,4 2 1,-3-1-1,0-1 1,2 3-1,-2-2 0,-1 1 1,2 0-1,0-1 0,0 0 0,-1-1 0,1 0 0,-2 0 1,2 0-1,0-1 0,-2 1 0,2-1 0,-2 1 0,2 0 0,-3 0 1,3 0-1,-3 0 0,2 0 0,-1-2 0,1 2 0,-2-1 1,2 1-1,-2-1 0,1 1 0,1-1 0,-2 1 0,1 0 0,-1 0 1,2 0-1,-2 1 1,0 0 0,-2 0-1,1 1 1,0 0 0,-2 0-1,1-1 1,-12-1-1,18 3 0,-18-3-1,16 1-6,-16-1-18,15 5-5,-15-5-1,4 17 2</inkml:trace>
</inkml:ink>
</file>

<file path=ppt/ink/ink163.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2:48.5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111-7 19,'0'0'4,"0"0"-2,0 0-1,0 0 0,0 0-1,-1-12 0,1 12 1,0 0 1,0 0 1,0 0 0,0 0 2,0 0-1,0 0 1,0 0 0,0 0-1,0 0-1,0 0 0,0 0-1,0 0 0,0 0 0,4 12 0,-4-12 1,-2 17 0,2-17 1,-1 25 0,1-7-1,-1 0 0,-1 6 1,1 1-1,-2 1 0,2 0-1,0 1 0,0-1 0,-2-4 0,2 3-1,-2-4 1,2-1-1,-3 1 0,1-1 1,-2 1-1,1-2 1,-2 1-1,3 1 0,-2-1 0,1 1 0,0 0-1,2 1 1,-1 0-1,1-1 1,0 0-1,1 1 1,-2 1-1,3-2 0,-1 0 1,1-2-1,1 1 0,-1 0 0,0-2 1,2 2-1,-2-2 1,0 1 0,0-2 0,0 0 0,0 1 0,1-1 0,-1 1 0,1-3-1,-1 5 1,0-3-1,0 4 1,-1 0-1,0-1 0,-1 2 0,1 0 1,0 3-1,-2-4 0,0 3 0,2-3 0,0 1 1,-2 2-1,1-1 0,-1 2 0,0-1 0,1 2 0,-1-2 1,1-2-1,0-1 0,1-1 0,-2-2 0,2-2 1,1-2-1,-1-2 0,1-12 0,0 22 0,0-22 0,1 17 0,-1-17 0,3 12 0,-3-12 0,5 12 0,-5-12 0,0 0 0,9 12 0,-9-12 0,0 0 0,12 12 0,-12-12 0,0 0 0,14 10 0,-14-10 0,13 7 0,-13-7 1,15 5-1,-15-5 0,16 5 0,-16-5 0,20 4 0,-20-4 0,19 3 0,-19-3 0,22 2 1,-22-2-1,24 3 0,-24-3 1,22 4-1,-22-4 0,20 4 1,-20-4-1,20 5 1,-20-5-1,19 4 0,-19-4 0,22 4 1,-10-3-1,0 1 1,1-2-1,1 2 1,0 1 0,-1 0 0,0-1 0,0 2 0,-1-1 0,-1 1 0,2-2 0,-13-2 0,23 4-1,-23-4 1,18 3-1,-18-3 1,20 2-1,-7 0 0,-1-1 1,1 2-1,0-3 0,1 1 0,3 0 0,-2 1 1,0-1-1,-2-1 1,2 0-1,2 1 1,-2-1 0,0 0-1,-2 2 1,4-2 0,-1 1-1,1 0 0,-2 2 2,-1-1-2,1 1 0,-1 1 0,0 0 0,2-1 1,-3-1-1,0 1 0,1-3 0,0 0 0,3-3 0,-3 2 1,-1-2-1,0 2 0,2 0 0,-1-1 1,-2 2-1,1 2 0,-13-2 1,24 4-1,-11-3 1,1 2-1,-2-2 0,1 0 0,-1-1 1,1 1-1,-1-1 0,-1 0 0,1 0 1,1 2-1,0-1 0,0 2 0,0-2 0,0 0 0,1 2 1,-1-2-1,1-1 0,1 0 0,-1 0 0,0 0 1,-1-1-1,4 0 0,-2-1 0,0 0 1,-2 0-1,2 0 0,-2 0 0,2 1 1,0 0-1,-2 1 0,4 0 0,-4 1 0,1-1 0,1 1 1,-1-1-1,0 2 0,-1-2 1,1 0 0,-14 0-1,24 1 1,-24-1 0,20 1-1,-20-1 1,17 2 0,-17-2-1,13 1 1,-13-1-1,0 0 0,15 3-1,-15-3-3,0 0-9,16 5-21,-16-5 0,0 0 0,-1-17 0</inkml:trace>
</inkml:ink>
</file>

<file path=ppt/ink/ink16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2:51.4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14 24,'0'0'7,"0"0"-1,0 0 0,0 0 0,0 0-1,0 0 0,0 0 0,0 0 0,0 0-1,0 0 0,0 0 0,0 0 1,0 0-2,0 0 0,0 0 0,0 0-1,0 0 0,0 0 0,0 0 0,0 0 0,0 0 0,11 2 0,-11-2 0,0 0 0,13 3 1,-13-3-1,12 1 1,-12-1 0,13 1-1,-13-1 0,13 1 0,-13-1 0,15 2 0,-15-2-1,16 1 0,-16-1 1,17-1 0,-17 1 0,18-2 0,-18 2 0,18-3 1,-18 3-1,18-3-1,-18 3 0,18 0 0,-18 0 0,17 2-1,-17-2 1,14 0-1,-14 0 2,14 0-1,-14 0 0,13-3 1,-13 3-1,14-3 0,-14 3 0,14-2 0,-14 2-1,13 2 1,-13-2-1,12 3 0,-12-3 0,0 0 0,16 4 0,-16-4 0,0 0 1,14 3-1,-14-3 0,11 0 0,-11 0 2,13-1-1,-13 1-1,13-2 1,-13 2-1,13-1 1,-13 1-1,14-3 0,-14 3 0,12-1 0,-12 1 1,12 0-1,-12 0 1,0 0-1,16-2 1,-16 2 0,13-3 0,-13 3-1,15 0 1,-15 0 0,18-1-1,-18 1 1,16 1-1,-16-1 0,16 1 0,-16-1 0,14 2 1,-14-2-1,0 0 0,14 3 1,-14-3-1,0 0 0,0 0 1,0 0-1,12 5 0,-12-5 0,0 0-1,0 0-3,0 0-15,15-4-14,-15 4 1,0 0-2,-2-16 2</inkml:trace>
</inkml:ink>
</file>

<file path=ppt/ink/ink165.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2:59.7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139-7 32,'0'0'11,"0"0"-1,0 0-1,-11 0-1,11 0 0,0 0-1,0 0-1,-12 2-1,12-2-1,0 0 0,-12 4-2,12-4 0,0 0-1,0 0 0,-9 15 1,9-15-1,-3 12 0,3-12 0,-4 14 0,4-14 1,-2 17-1,2-17 0,-4 20 0,2-8-1,2-12 1,-2 22 0,1-10-1,-1 1 1,1 0 0,0 1 0,-1-2 0,0 4 0,-2-2 1,1 3-1,1 1 0,-1 1 0,0 0 0,1 2-1,-1-1 1,3 1-1,-2-2 0,0 2 0,0-4 1,0 1-1,1-2 0,0 0 0,1-2 0,-1-1 0,2 1 0,0-3 0,-1 1 1,1 0-1,1-1 0,-1 1 0,0 1 0,-1 0 0,2 3 0,-1-2 0,-1 1 0,1 2 1,-1-1-1,0 5 0,-1-2 0,1 2 0,-1-1 0,-1 4 0,1 1 0,-2-3 1,3-1-1,-1-3 0,1 2 0,-1-1 0,1-3 0,1-1 0,-1-2 0,1-2 0,-1-11 0,0 21 0,0-21 0,0 18 0,0-18 0,0 19 0,0-8 0,0 1 0,-1 3 0,0-2 0,0 4 1,-2 0-1,0 2 0,1 1 0,-2-1 1,1 2-1,1-5 0,-1 2 0,2-3 0,-1-1-1,2-14 1,0 20 0,0-20 0,2 13 0,-2-13 0,0 0 0,2 14 0,-2-14-1,0 0 1,2 14 1,-2-14-1,1 13 0,-1-13 0,0 14 0,0-14 0,-1 14 0,1-14 0,-2 14 0,2-14 0,0 15 0,0-15-1,-1 13 1,1-13 0,1 13 0,-1-13 0,0 11 0,0-11-1,0 0 1,2 15 0,-2-15 0,0 0 0,-2 13 0,2-13 0,0 12 0,0-12 0,-1 14 0,1-14 0,-1 14-1,1-14 1,-3 13 0,3-13 0,0 0 0,-4 16 0,4-16 0,0 0 0,-4 16 0,4-16 0,-2 13 0,2-13 0,-3 17 0,3-17 0,-1 13 0,1-13-1,0 0 1,0 0 0,1 12 0,-1-12 0,0 0 0,0 0 0,0 0 0,0 0 0,0 0-1,0 0 1,0 0 0,0 0 0,0 0 0,0 0 0,0 0 0,0 0 0,0 0 0,0 0 0,0 0 0,0 0 0,12 10 0,-12-10 0,0 0 0,0 0 0,15 7 0,-15-7 0,0 0 0,16 2 0,-16-2 0,12 4 0,-12-4 0,13 3 0,-13-3 0,15 4 0,-15-4 1,18 4-1,-18-4 0,20 4 0,-20-4 1,21 4-1,-8-3 0,-13-1 1,21 0 0,-21 0-1,22-1 1,-22 1-1,22-3 1,-22 3 0,20-3 0,-20 3-1,18 0 1,-18 0-1,17 0 1,-17 0-1,16 0 1,-16 0 0,17 0-1,-17 0 1,19-1 0,-19 1 0,22-1 0,-10-1 1,0 2-1,-1-1 0,2 4 0,-13-3-1,21 4 1,-21-4 0,21 4-1,-21-4 0,18 5 1,-18-5-1,17 4 0,-17-4 1,13 5-1,-13-5 0,13 4 0,-13-4 1,17 5-1,-17-5 0,18 4 1,-5-3-1,-13-1 1,25 0-1,-11-1 1,-1-2 0,-1 2 0,1-2 0,1 2 0,-2 0 1,1 1-1,-2 0 0,2 1-1,0 0 1,1-1-1,-2 0 0,2-1 1,-2 0-1,2-2 1,-1-1-1,1 2 0,-1-1 1,2 2-1,-2-1 1,0 2 0,0-1-1,0 2 1,-1-1 0,1 2 0,0-4-1,-2 2 1,4-1 0,-4 0 0,2 1 0,0 0-1,-1 0 1,0 1 0,-12-1-1,21 5 1,-21-5-1,18 8 0,-18-8 0,14 8 1,-14-8-1,19 7 0,-19-7 0,16 5 0,-16-5 0,23 5 0,-12-2 0,1 1 1,0-2-1,-1 2 0,1-1 0,1-1 0,-1 1 0,-1-2 0,-11-1 1,22 1-1,-10-1 1,3 2-1,-1-4 1,3 2 0,-1-1-1,0 2 1,3-1 0,0 2 0,1-2 0,-1 1 0,-1-1-1,-2 3 1,1-3-1,-1 0 1,-3-2-1,-13 2-2,22-2-5,-22 2-27,0 0 0,18-15-1,-18 4-1</inkml:trace>
</inkml:ink>
</file>

<file path=ppt/ink/ink166.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3:04.9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33 22,'0'0'6,"0"0"-1,0 0 0,12-8 0,-12 8 1,0 0 0,0 0 0,0 0 0,12 0 0,-12 0 1,0 0 0,15 2-2,-15-2-1,13 0 1,-13 0-1,16 0 0,-16 0 0,15-2-1,-15 2 0,16-1 0,-16 1-1,14-3 0,-14 3-1,15-1 1,-15 1-1,17-2 0,-17 2 0,19-2 0,-19 2 0,18 0 0,-18 0 0,20 0-1,-20 0 1,18-2 0,-18 2 0,18-3 0,-18 3 0,21-1 0,-21 1 0,18 0 0,-18 0-1,21 2 1,-21-2-1,14 4 0,-14-4 1,0 0-1,16 4 0,-16-4 1,0 0-1,18 3 0,-18-3 1,17 1-1,-17-1 1,19 0-1,-19 0 1,21 1-1,-9 1 1,-12-2 0,18 0 1,-18 0-1,19 1 0,-19-1 0,17 3 0,-17-3-1,17 2 1,-17-2-1,16 2 1,-16-2-1,17 1 0,-17-1 0,17 0 1,-17 0-1,18-1 0,-18 1 0,17 0 0,-17 0 0,15 1 0,-15-1 0,13 1 1,-13-1-1,12 3 0,-12-3 1,12 1-1,-12-1 1,11 1-1,-11-1 1,15 3-1,-15-3 0,15 4 0,-15-4 1,14 7-1,-14-7 0,19 6 0,-19-6 0,16 4 1,-16-4-1,17 1 0,-17-1 0,17 0 1,-17 0-1,15-1 0,-15 1 0,15 0 2,-15 0-2,14 0 0,-14 0 0,13 0 1,-13 0-1,13 1 0,-13-1 1,0 0-1,15 2 0,-15-2 0,0 0 0,15 0 0,-15 0 0,12 0 0,-12 0 0,16 0 0,-16 0 0,20 0 0,-8-2 0,0 1 0,-1 0 1,4 1-1,-1-3 1,0 2-1,-1-3 1,-1 1 0,0-2 0,-12 5-1,23-8-2,-23 8-10,7-22-20,-7 22 1,6-19-2,-6 19 1</inkml:trace>
</inkml:ink>
</file>

<file path=ppt/ink/ink167.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3:08.11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 31,'0'0'8,"0"0"-1,0 0-1,0 0-1,0 0-1,0 0 0,0 0-1,0 0 1,0 0 0,0 0 0,0 12 2,0-12-2,0 0 2,1 17-2,-1-17 0,-1 18-1,0-6 0,1 2 0,-2 1 0,2 4-1,-1-3 0,0 4 0,-1-3 0,2 0-1,0 0 0,0 1 0,0-1 0,2-2-1,-1 1 0,2-1 0,-1 0 1,1 0-1,-2-1 0,3 1 1,-3-1-1,-1 0 0,2 0 0,-1 1 1,0 2-1,-1-1 0,2 2 1,-1-3-1,2 2 0,-1 1 0,1-2 1,-2 2-1,0-4 0,2 3 0,-2-2 0,1 1 0,0 0 0,-1 0 0,2 1 0,-2-1-1,1 4 1,-1-2 1,-1 2-1,0-2 0,0 1 0,-1-1 0,1 3 0,0-3 0,0 0 0,0 2 0,0-1 0,1 1 0,-1 1 0,0 1 0,-1-3 0,1 2 0,-2 0 0,2-2 0,-1-2 0,0 1 0,1-3 0,0-1 0,-2-1 0,4-3 0,-2-10 0,1 21 0,-1-21 0,3 17 0,-3-17 0,2 14 0,-2-14 0,5 15 0,-5-15 0,4 14 0,-4-14 0,4 16 0,-4-16 0,5 15 0,-5-15 0,6 14 0,-6-14 0,5 12 0,-5-12 0,0 0 0,15 14 0,-15-14 0,13 9 0,-13-9 0,15 12 0,-15-12 0,13 11 1,-13-11-1,11 10 0,-11-10 0,0 0 1,19 14-1,-19-14 1,15 11-1,-15-11 0,16 10 1,-16-10-1,17 10 0,-17-10 1,17 11-1,-17-11 1,17 10 0,-17-10 0,17 9 0,-17-9 0,18 8-1,-18-8 1,19 9-1,-19-9 1,20 7-1,-20-7 0,21 7 0,-21-7 0,20 6 0,-20-6 1,21 3-1,-21-3 1,21 0 0,-21 0 0,24-1 0,-13 0 1,1 1-1,0-1 0,1 2 0,-2-1 0,2 1 0,0 0-1,-1-1 1,-12 0-1,22 2 0,-9-2 1,0 0-1,2-2 1,-2 2-1,2 0 1,1 0-1,2-1 1,-1 2 0,-1-1 0,0 2-1,-3-1 1,3 2 0,-3-3 0,0 2 0,-13-2 1,24 2-2,-13-1 1,1 1 0,0 0-1,1 2 1,0-2 0,-2 1-1,1-1 1,1 2-1,-1-1 0,2-1 1,0 0-1,1-1 0,0 0 0,1-1 1,1 0-1,-2 0 0,2-1 1,-2 1 0,-4 0-1,4 0 1,-4-1-1,1 1 1,1 0 0,-1 0-1,2-2 1,1 1-1,0-1 1,2 0-1,0 1 0,0 0 1,0-1-1,1 2 0,-1 0 1,0 0 0,0 2-1,-2-1 1,-2-1-1,2 1 1,-2 1 0,-2-1-1,-11-1 1,22 1-1,-22-1 0,21 1-2,-6 3-5,-15-4-23,17 3-4,-3 3-1,-14-6 1</inkml:trace>
</inkml:ink>
</file>

<file path=ppt/ink/ink16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3:13.8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96-5 25,'-11'6'5,"11"-6"1,0 0 0,0 0 0,0 0 0,-12 2-1,12-2 0,0 0 0,-12 1-1,12-1 1,0 0-1,-13 4 0,13-4 0,0 0 0,-13 6-1,13-6 0,0 0 1,-12 5 0,12-5 0,0 0 0,0 0-1,-11 1 1,11-1 0,0 0 0,0 0 0,0 0-1,-13-12 0,13 12 0,0 0 0,0 0-1,0 0 1,0 0-1,0 0 0,0 0-1,0 0 0,0 0 0,0 0 0,0 0-1,0 0 0,0 0 0,0 0 1,0 0-1,17-5 0,-17 5 1,0 0 0,17 4 0,-17-4 0,13 3 0,-13-3 0,15 4-1,-15-4 1,17 5 1,-17-5-1,21 3-1,-21-3 1,18 3-1,-18-3 1,16 0 0,-16 0-1,15-2 1,-15 2 0,13-3 0,-13 3-1,16-3 1,-16 3 0,14 2-1,-14-2 0,15 3 0,-15-3 0,11 4 0,-11-4 0,0 0 1,15 6-1,-15-6 0,0 0 1,13 0-1,-13 0 0,13-2 1,-13 2-1,16-2 0,-16 2 0,15-2 0,-15 2 0,20-1 0,-20 1 0,15 0 1,-15 0-1,15-2 1,-15 2 0,11-1-1,-11 1 1,0 0 0,17-5-1,-17 5 1,13-1-1,-13 1 1,16-3-1,-16 3 0,14 0 0,-14 0 1,13-2-1,-13 2 1,0 0-1,15 3 1,-15-3 0,0 0-1,13 3 1,-13-3 0,0 0-1,14 3 0,-14-3 0,12 5 1,-12-5-1,13 3 0,-13-3 0,13 1 0,-13-1 0,0 0 0,17 1 0,-17-1 0,0 0 1,15-1-1,-15 1 0,13 1 0,-13-1 0,13 2 0,-13-2 0,16 4 1,-16-4-1,16 3 0,-16-3 0,14 3-1,-14-3 0,13-1-2,-13 1-6,9-21-26,-9 21 1,7-19-2,-7 19 2</inkml:trace>
</inkml:ink>
</file>

<file path=ppt/ink/ink16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3:16.06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24-2 18,'0'0'5,"0"0"-1,0 0 0,0 0 0,0 0 1,0 0 0,0 0 2,-13 10 1,13-10 0,0 0 1,0 0 2,0 0-3,0 0-1,0 0-1,0 0-1,0 0-1,0 0-1,0 0-1,-12 9 1,12-9 0,0 0 0,0 0 0,0 0 1,0 0-1,0 0 1,0 0-1,0 0-1,0 0 0,0 0 0,0 0 0,12 3-1,-12-3 1,0 0 0,16 0 0,-16 0 0,13-2-1,-13 2 2,14 0-2,-14 0 0,17 0 0,-17 0-1,17 2 1,-17-2-1,14 2 0,-14-2 0,13 4 1,-13-4-1,15 4 0,-15-4 0,14 5 1,-14-5-1,18 4 0,-18-4 0,19 2 0,-19-2 0,18 4 0,-18-4 0,17 3 0,-17-3 1,14 1-1,-14-1 0,15 3 0,-15-3 0,14 4 0,-14-4 0,14 1 0,-14-1 0,15 3 0,-15-3 0,14 1 0,-14-1 0,15 2 0,-15-2 0,14 0 0,-14 0 0,14 1 0,-14-1 1,13 1-1,-13-1-1,15 2 1,-15-2 0,13 2 1,-13-2-1,13 4 0,-13-4 0,12 3 0,-12-3 0,11 4 0,-11-4 0,12 2 0,-12-2 0,0 0 1,16 2-1,-16-2 0,0 0 0,12 2 0,-12-2 0,0 0 0,0 0 0,13-2 0,-13 2 0,0 0 0,0 0 1,0 0-1,11-2 0,-11 2 0,0 0-1,0 0 1,14 0 0,-14 0 0,0 0 0,13 0 0,-13 0 1,0 0-1,0 0 0,11 0 0,-11 0 0,0 0 0,0 0-2,0 0-3,0 0-12,0 0-15,0 0 0,0 0-1,0 0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6:51.20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1,'21'38,"-15"79,-8-74,2 108,0-141</inkml:trace>
</inkml:ink>
</file>

<file path=ppt/ink/ink170.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3:18.72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 36,'-8'12'11,"8"-12"-2,0 0 0,0 0-1,0 0-2,0 0 1,0 0-1,0 0 0,0 0 0,0 0 0,0 0 0,0 0-2,0 0 1,0 0-2,0 0-1,0 0 0,0 0-1,0 0 0,0 0 0,0 0-1,15 4 2,-15-4-1,14 0 0,-14 0 0,11 2 1,-11-2-1,13 2 0,-13-2 0,17 6-1,-17-6 1,19 5-1,-19-5 0,18 5 1,-18-5-1,17 4 0,-17-4 1,15 0-1,-15 0 0,17-1 0,-17 1 0,19-1 0,-19 1 0,19-2 0,-19 2 0,18 2 0,-18-2 0,16 1 0,-16-1 0,12 3 0,-12-3 1,12 1-1,-12-1 0,13 2 0,-13-2 0,14 0 0,-14 0 0,13 0 0,-13 0 0,13 1 0,-13-1 0,0 0 0,14 3 0,-14-3 0,0 0 0,15 2 0,-15-2 0,0 0 1,14-1-1,-14 1 0,12-1 0,-12 1 0,12-3 0,-12 3 0,0 0-1,15 0 1,-15 0 0,0 0 0,16 5 0,-16-5 0,12 4 0,-12-4 0,0 0 0,17 4 0,-17-4 0,0 0 0,15 0 0,-15 0 1,0 0-1,15 0 0,-15 0-1,0 0 2,13 2-1,-13-2 0,0 0 0,0 0 0,11 2 0,-11-2 0,0 0 0,16-1 0,-16 1 0,0 0 0,14 1 0,-14-1 0,0 0 0,13 2 0,-13-2 0,0 0 0,0 0 0,0 0 0,0 0 0,12 4 0,-12-4 0,0 0 0,0 0 0,0 0 0,13 2 0,-13-2 0,12 3 0,-12-3 0,12 3 0,-12-3 0,13 2 0,-13-2 0,13 0 0,-13 0 1,0 0-1,13-1 0,-13 1 0,0 0 0,13-1 0,-13 1 0,0 0-1,12 2 0,-12-2-3,0 0-14,14 7-11,-14-7 0,0 0 0</inkml:trace>
</inkml:ink>
</file>

<file path=ppt/ink/ink171.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5T06:23:56.9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57 407 23,'0'0'7,"0"0"-3,6 12-1,-6-12-1,0 0 0,0 0 0,0 0 1,0 0 1,0 0 1,0 0 0,0 0 1,0 0 0,-1 13-1,1-13 0,0 0 0,0 0-3,0 0 0,5 14 0,-5-14 0,3 12 0,-3-12 0,8 13 0,-8-13 0,6 11 1,-6-11-1,0 0 1,8 12-1,-8-12 0,0 0 0,12 7-1,-12-7 0,0 0 0,18 5-1,-18-5 1,17 4 0,-17-4-1,19 4 2,-19-4-1,17 2 0,-17-2 0,17-2 0,-17 2 1,18-4-1,-18 4 0,17-7-1,-17 7 1,19-5-1,-19 5 0,18-5 0,-18 5 0,17-4 1,-17 4-1,17-5 0,-17 5 1,16-4-1,-16 4 1,14-3-1,-14 3 1,13 0-1,-13 0 1,12 2-1,-12-2 0,0 0 1,17 0-1,-17 0 0,12 0 0,-12 0 0,12 0 0,-12 0 0,12 0 0,-12 0 0,11 1 0,-11-1 0,15 0 0,-15 0 0,16 1 0,-16-1 0,17-1 0,-17 1 0,17 2 1,-17-2-2,14 3 1,-14-3 0,17 5 0,-17-5 0,19 2 0,-19-2 1,18-2-1,-18 2 0,21-5 0,-21 5 0,20-4 0,-20 4 0,18-1 0,-18 1 0,18 2 0,-18-2 0,17 3 0,-17-3 0,17 1 0,-17-1 1,19 2-1,-19-2 0,14 1 1,-14-1-1,17 4 0,-17-4 1,15 2-1,-15-2 0,17 2 0,-17-2 0,21-2 1,-9 1-1,-12 1 0,20-1 0,-20 1 1,21 0-1,-21 0 0,19 4 0,-19-4 1,16 1-1,-16-1 0,19 0 0,-7 0 0,-12 0 0,20-4 0,-20 4 0,21 0 0,-21 0 0,18 1 1,-18-1-1,13 4 0,-13-4 0,12 3 0,-12-3 0,0 0 0,13 4 0,-13-4 0,0 0 0,12 4 0,-12-4 0,0 0 0,0 0 0,12 6 0,-12-6 0,0 0 0,13 4 0,-13-4 0,0 0 0,18 5 0,-18-5 0,16 4 0,-16-4 0,18 6 0,-18-6 0,23 2 0,-23-2 0,22 1 1,-10-1-1,0-1 0,-12 1 0,21-2 0,-21 2 0,17-2 0,-17 2 0,13 0 0,-13 0 0,11 2 0,-11-2 1,0 0-1,15 1 0,-15-1 0,0 0 0,13-3 0,-13 3 0,0 0 1,0 0-1,12-5 0,-12 5 0,0 0 0,0 0 0,0 0 0,13-5 0,-13 5 0,0 0 0,0 0 0,12-5 0,-12 5 0,0 0 0,0 0 0,0 0 0,12-4 0,-12 4 0,0 0 0,0 0 0,0 0 0,0 0 0,13-2 0,-13 2 0,0 0 0,0 0 0,0 0 0,11-3 0,-11 3 0,0 0 0,12-6 0,-12 6 0,0 0 1,12-5-1,-12 5 0,0 0 0,0 0 0,0 0 0,13-10 0,-13 10-1,0 0 1,0 0-2,17-11 1,-17 11 0,13-5-1,-13 5 1,12-8-4,-12 8-8,16 1-15,-16-1-1,0 0 2,-9-15-1</inkml:trace>
  <inkml:trace contextRef="#ctx0" brushRef="#br0" timeOffset="2703">32 131 19,'0'0'10,"0"0"-1,0 0-1,0 0 0,0 0-2,0 0 1,0 0-2,0 0 0,0 0-1,0 0 0,0 0-2,0 0 0,0 0 0,-2-13-1,2 13 0,0 0 1,14-14 0,-14 14-1,11-10 1,-11 10 0,16-9 0,-16 9 0,20-11-1,-8 6 1,1 0-1,0-1 1,1 1-1,1 0 2,-1 1-1,2-1 1,-3 2-1,1 2 0,-2 0 0,1-3-1,0 2 0,1 0-1,-1-1 1,1 2-1,-1-2 1,2-1 0,-1 2 0,-1-1 0,2 1 0,-2 0 0,0 1 0,1 0 0,1-1 0,-1 2 0,2 0 0,-3 0-1,3 0 1,-1 0 0,-1-1 0,3 1 0,-4-1-1,3 1 1,-3 0-1,2 1 1,0 0 0,1 2 0,-1 0 0,1 2 0,-2-3 0,4 4 0,0-5 0,-1 0 0,1-2-1,1 1 1,0-3-1,0 1 1,-1 0 0,0 4-1,-2-2 1,1 5-1,-4-2 1,3 0-1,-2 0 0,1 2 1,1-2-1,-2-2 0,2-1 0,0 3 1,-1-2-1,2 2 1,-4-2-1,3 2 0,-4-1 0,1 1 1,-13-3-1,21 4 0,-21-4 0,17 5 0,-17-5 1,13 3-1,-13-3 0,0 0 0,15 6 0,-15-6 0,0 0 0,12 5 0,-12-5 0,0 0 0,11 8 0,-11-8 0,0 0 0,16 11 0,-16-11 1,0 0-1,17 14 0,-17-14 0,0 0 0,17 16 0,-17-16 0,11 11 0,-11-11 0,0 0 0,17 16 0,-17-16-1,0 0 0,14 9-2,-14-9-5,0 0-13,0 0-10,13 5 0,-13-5 0</inkml:trace>
  <inkml:trace contextRef="#ctx0" brushRef="#br0" timeOffset="4562">75 85 28,'0'0'9,"0"0"-1,-4 15 0,4-15-1,-5 12 0,5-12 0,-7 14-1,7-14 0,-6 17-1,6-17-1,-8 18-1,8-18-1,-9 21 0,9-21-1,-11 22 0,11-22 0,-9 21 0,9-21-1,-7 20-2,7-20-3,-9 13-8,11-1-8,-2-12-2,0 0-1</inkml:trace>
</inkml:ink>
</file>

<file path=ppt/ink/ink172.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1-11-03T07:39:21.25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52 2 4,'0'0'3,"0"0"1,-19 15-1,19-15 0,0 0 0,0 0 0,0 0 1,0 0 0,0 0 0,0 0 0,0 0 0,0 0-1,0 0 0,-17 10 1,17-10 1,0 0 0,0 0-1,0 0 0,0 0 1,0 0-1,0 0-1,0 0 1,-17 0-2,17 0-1,0 0 0,0 0-1,0 0 0,0 0 0,0 0 0,0 0 0,0 0 0,0 0-1,0 0 1,0 0-1,0 0 1,0 0 0,0 0-1,0 0 1,0 0 0,0 0-1,19 4 1,-19-4 0,0 0 0,17 1 0,-17-1 1,0 0-1,21 0 0,-21 0 0,0 0 1,24-1-1,-24 1 0,17 0 0,-17 0 0,19 0 0,-19 0 1,19 0-1,-19 0 0,0 0 0,22 1 1,-22-1-1,0 0 1,23 0 0,-23 0-1,0 0 1,22 0 0,-22 0 0,0 0 0,23-5 0,-23 5 0,17-8 0,-17 8 1,17-9 0,-17 9-1,0 0 1,21-12-1,-21 12 0,0 0 1,0 0-2,16 0 1,-16 0-1,0 0 0,0 0 1,0 0 0,17 4 1,-17-4-1,0 0 0,0 0 0,0 0 0,21 6 0,-21-6 0,0 0-1,17 5 0,-17-5 1,0 0-1,19 2 0,-19-2 0,0 0 0,0 0 1,19 0-1,-19 0 0,0 0 0,0 0 0,18 2 0,-18-2 1,0 0-1,17 2 0,-17-2 0,0 0 1,21 0-1,-21 0 0,0 0 1,23 2-1,-23-2 0,0 0 0,22 6 0,-22-6 1,0 0-1,19 7 0,-19-7 0,0 0 0,19 2 0,-19-2 1,0 0-1,0 0 0,17 2 0,-17-2 0,0 0 1,0 0-1,0 0 0,17 6 0,-17-6 0,0 0 0,0 0 0,19 2 1,-19-2-1,0 0 0,18 2 1,-18-2-1,0 0 0,19 2 1,-19-2-1,0 0 1,23-6 0,-23 6 0,0 0 0,17-8 0,-17 8 0,0 0 0,0 0 0,19-5 0,-19 5-1,0 0 0,0 0 1,18-2-1,-18 2 0,0 0 0,17-2 0,-17 2 0,0 0 0,21 0 0,-21 0 0,0 0 0,17 4 0,-17-4 0,0 0 0,17 7 0,-17-7 0,0 0 0,0 0 1,0 0-1,19 15 0,-19-15 0,0 0 0,0 0 1,18 12-1,-18-12 0,0 0 0,0 0 0,25 5 0,-25-5 0,0 0 0,19-7 0,-19 7 0,0 0 1,19-2-1,-19 2 0,0 0 1,0 0-1,20 8 0,-20-8 0,0 0 0,17-6 0,-17 6 0,0 0 0,17-10 0,-17 10 1,0 0-1,0 0 0,21 8 0,-21-8 0,0 0 0,17 13 0,-17-13 1,0 0-1,0 0-1,20 2 1,-20-2 0,0 0 1,17 2-1,-17-2 0,0 0 0,0 0 0,21 10 0,-21-10 0,0 0 0,17 3 0,-17-3 0,0 0 0,0 0 1,21 4-1,-21-4 0,0 0 0,0 0 0,17 6 0,-17-6 0,0 0 0,0 0 0,20 9 1,-20-9-1,0 0 0,17 0 0,-17 0 0,0 0 0,17-2 1,-17 2-1,0 0 0,0 0 0,21 2 0,-21-2 0,0 0 0,0 0 1,21 0-1,-21 0 0,0 0 0,18-2 0,-18 2 1,0 0-1,23-1 0,-23 1 0,0 0 0,21-6 1,-21 6-1,0 0 0,17-6 0,-17 6 0,0 0 0,16-4 0,-16 4 0,0 0 0,0 0 1,21 2-1,-21-2 0,0 0 0,0 0 0,0 0 0,19 0 0,-19 0 0,0 0 0,0 0 0,23-4 0,-23 4 0,0 0 0,20 0 0,-20 0 0,0 0 0,17 6 0,-17-6 0,0 0 0,0 0 0,0 0 0,0 0 0,19 6 0,-19-6 1,0 0-1,0 0 0,0 0 0,17 4 0,-17-4 0,0 0 0,19 2-3,-19-2-9,0 0-9,24-16 0,-26-3-2,2 19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0:16:56.43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1764,'44'-18,"125"-41,-52 17,116-25,353-20,23-14,-345 62,195-2,-387 35,593-80,140-13,-402 24,196-19,-552 88,34-5,0-3,49-17,235-47,5-14,-306 74,436-81,-252 38,171-18,-369 73,1 0,0-3,-1-1,35-13,10-25,-62 34,0 1,1 2,0 1,1 2,10-1,189-4,-214 10,254-26,-256 28,0-1,0-1,0-1,-1-1,0 0,1-1,12-7,-17 6,-2 1</inkml:trace>
  <inkml:trace contextRef="#ctx0" brushRef="#br0" timeOffset="1298.956">8542 0,'52'78,"-7"57,-30-78,1-7,-10-34,0 0,-1 0,-1 0,-1 0,0 1,-1 0,-1-1,0 1,-2 5,-1-17,-1-1,0 0,0 0,0 0,-1 0,1 0,-1-1,0 1,0-1,0 0,0 0,-1-1,1 1,-1-1,1 0,-1 0,0 0,0-1,0 0,0 0,0 0,0-1,0 1,-4-1,-226 24,222-22</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3T03:23:47.13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19 1,'1'225,"11"-138,-12 137,13-137,-14 910,14-885,-14 709,-22-716,14-80,-11 67,17-85</inkml:trace>
</inkml:ink>
</file>

<file path=ppt/ink/ink175.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15:09.328"/>
    </inkml:context>
    <inkml:brush xml:id="br0">
      <inkml:brushProperty name="width" value="0.05292" units="cm"/>
      <inkml:brushProperty name="height" value="0.05292" units="cm"/>
      <inkml:brushProperty name="color" value="#FF0000"/>
      <inkml:brushProperty name="fitToCurve" value="1"/>
    </inkml:brush>
    <inkml:context xml:id="ctx1">
      <inkml:inkSource xml:id="inkSrc3">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1" timeString="2019-10-31T17:20:12.038"/>
    </inkml:context>
    <inkml:brush xml:id="br1">
      <inkml:brushProperty name="width" value="0.08167" units="cm"/>
      <inkml:brushProperty name="height" value="0.08167" units="cm"/>
      <inkml:brushProperty name="color" value="#ED1C24"/>
      <inkml:brushProperty name="fitToCurve" value="1"/>
    </inkml:brush>
  </inkml:definitions>
  <inkml:trace contextRef="#ctx0" brushRef="#br0">638 203 27,'0'0'8,"11"6"-1,-11-6 1,12 7-1,-12-7 0,13 6-1,-13-6 0,17 8-2,-17-8 2,17 7-3,-8-4 0,-9-3-1,18 5 1,-5-4-1,-13-1 1,18 0 0,-18 0 0,19 0 0,-19 0-1,19 1 0,-19-1 0,16 2-1,-16-2 0,17 1-1,-17-1 0,17 0 1,-8-1-1,-9 1 0,17-1 0,-17 1 1,17 0-1,-17 0 0,15 2 1,-15-2-1,15 3 1,-15-3-1,16 4 1,-16-4 0,18 4-1,-9-4 1,2 0 0,-1-2 0,2 0 0,0 0-1,-1 0 1,2 0 0,-2 1-1,-2 1 0,3 1 1,-2-1-1,1 1 0,-2-1 0,2 1 0,0-2 0,-2 1 1,3-1-1,-2 1 0,1-1 0,1 1 0,0-1 0,1-1 0,0 0 0,0-1 0,2 0 0,-2 0 0,1 1 0,-2 0 0,0 1 0,1 2 0,-2 1 0,1 1 0,0 0 0,1-1 0,-1 1 0,3-2 0,-2-1 0,1-1 0,0-2 0,0 1 1,1 1-1,-2-1 0,0 1 0,-1 0 0,3 0 0,-2-1 1,1-1-1,1-1 0,1 0 0,0 0 0,-1 0 0,1 0 0,-3 1 1,2 3-2,-2 0 1,-2 2 0,2 1 0,-1-1 1,2-1-1,0 0 0,1-2 0,0-1 0,1-1 0,2 0 0,0 1 1,0 0-1,-1 1 0,-1 0 1,1 1-1,-1 0 0,2 0 1,-4-2 0,3 1-1,-2-2 0,2 0 1,-2 0-1,0 0 0,-2 0 0,1 2 1,1 0-1,-2 2 0,1-1 1,-1 1-1,1 1 0,1-1 0,0 0 1,1 0-1,-4-1 0,4 1 0,-2-1 0,2 1 1,-1 0-1,0 1 0,-1 1 1,2-1-1,0 0 0,-1 0 1,2 0-1,0 0 1,-1-2-1,2 1 0,0-1 1,1 0-1,0 0 1,2 0-1,-2 0 1,2 0-1,0 0 1,1 1 0,-2-1-1,2 0 0,-2 0 1,0 0-1,0 0 0,0 1 1,-1 0-1,0 1 0,2 0 1,-3 0-1,2 0 0,1-1 1,0-1-1,1-1 1,0 0-1,2-1 1,-1 0-1,2 1 1,1-2-1,-2 2 1,4 0-1,-1 1 1,2-3 0,-2 0-1,5-1 0,1-2 1,-1 1 0,2-1 0,-3 0-1,2-1 2,-2 3 0,0-2-1,-4 4 0,1-1 0,-1 2 0,1-2-1,-3 1 1,2 1-1,-3-2 0,1 2 1,1-1-1,-2 2 0,-1-1 0,0 1 0,1 0 0,2 0 0,0-1 0,-1 1 0,3-1 0,0 1 0,1 0 0,1 0 0,-3 2 0,0-1 0,0 2 0,1 3 1,-3-3-1,1 2 0,-2-2 0,0 3 0,2-3 0,0 2 0,-1-3 0,1 2 0,0-1 0,1-1 0,0 0 0,3-1 0,0-1 1,0-1-1,3-1 0,0-1 0,3-1 0,0 1 1,0 0-1,1 2 0,-2-1 1,0 2-1,-1-1 0,0-3 1,0 1 0,2-3-1,-1-1 0,1-2 0,0-2 0,1 1 1,2-1-2,0 2 1,-2-2 0,1 2 0,1 1 0,1 1 0,-1-1 1,2 1-1,-2-1 0,-1 2 0,-1-2 0,-1 3 0,0 0 0,-2 0 0,-2 2 0,-2 1 0,0 0 0,-3 1 0,1 1 0,-2 1 0,-1 0 0,-2 0 0,0 1 0,0 0 1,0 1-1,-1 0 0,-1 1 0,-2 0 0,1 3 0,0-1 0,-2 1 0,0 1 0,-5 1 0,2 2 0,0 2 1,0 2-1,-4 1 1,3 1-1,-3 1 0,0 1 0,0 1 0,0 1 0,-2 0 0,0-1 0,-2 2 0,1 2 0,0 2 0,-2 1 1,-1 1-1,2 0 0,-3 2 0,0 0 1,0 1-1,-1-2 0,-1 0 0,0 0 0,-1 1 0,0 1 1,0-2-1,0 2 1,-2 2-1,1 0 1,0-1 0,-1 2-1,0-2 1,-1 0-1,-1 0 0,1 1 0,-1-2 0,1 0 1,1-1-1,0-1 0,0 0 0,-1-1 0,1-1 0,0 0 0,-1-2 0,0 1 0,0-1 0,-1 2 1,1-3-2,0 1 2,0-1-1,1 1 0,0 1 0,1 1 0,-1-1 0,0-1 0,-2 2 1,1-1-1,-2 1 0,-1 1 0,1-3 0,-3 2 0,2 0 0,0 3 1,0-1-1,-1 0 0,0 0 0,1 0 0,-1 1 0,1-2 0,-1-2 0,-1 0 1,1-1-2,0 1 2,0-2-1,0 0 0,0-2 0,0 0 0,1 0 1,-1-1-1,0-2 1,1-1-1,-1-1 0,1-1 0,-2 0 1,-1 0-1,1-2 0,1 0 1,-1-1-1,0 1 0,2-1 0,0 0 0,-1-1 0,1-1 1,0 0-1,-1 0 0,1-2 1,-2 3-1,0-2 1,0 2-1,1 0 1,-1 0-1,1 0 0,1 0 0,-2-1 1,3-1-1,4-10 0,-11 17 0,11-17 0,-10 17 1,10-17-1,-12 18 0,6-8 0,0 1 0,-1 1 0,1 1 0,0-1 0,-1 1 0,1-2 1,-2 1-1,2-1 0,-2-1 1,0 0-1,0 1 0,-2-2 1,0 2-1,-2-2 1,1 2-1,0-1 1,-3 0-1,-1 0 1,1-1-1,0 1 0,0-2 1,-1 0-1,1 0 0,0-1 0,3-1 0,0-1 0,1 1 0,0-2 0,1-1 1,9-3-1,-14 7 0,14-7 0,-13 4 0,13-4 0,-9 2 0,9-2 0,0 0 0,-14 5 0,14-5 0,-10 2 1,10-2-1,-12 6 0,12-6 0,-14 7 0,14-7 1,-15 9-1,15-9 0,-17 8 0,17-8 0,-16 6 0,16-6 0,-16 3 0,16-3-1,-16 2 2,16-2-1,-12 3 0,12-3 0,-10 2 0,10-2 0,0 0 0,-9 3 0,9-3-1,0 0 1,0 0 0,0 0 0,0 0 0,0 0 0,0 0 0,0 0 0,0 0 0,0 0 0,0 0 0,0 0 0,0 0 0,0 0 0,0 0 0,0 0 0,0 0 0,0 0 0,0 0 0,0 0 0,0 0 0,0 0 0,0 0 0,0 0-1,0 0 1,0 0 0,0 0 0,0 0 0,-7 10 0,7-10 0,0 0 1,0 0-1,0 0 0,0 0 0,0 0 0,0 0 0,0 0 0,0 0 0,0 0 0,0 0 0,0 0 0,0 0 0,0 0 0,0 0 0,0 0 0,0 0-1,0 0 1,0 0 1,0 0-1,0 0 0,0 0 0,0 0 0,1 10-1,-1-10 1,0 0 0,0 0 0,0 0 0,0 0 0,0 0 0,-1 10 0,1-10 0,0 0 1,0 0-1,1 10 0,-1-10 0,0 0 0,0 0 0,-1 11 0,1-11 0,0 0 0,-1 12 0,1-12 0,-2 11 0,2-11 0,-4 13 0,4-13 1,-9 16-1,3-7 0,-2 2 0,2-2 0,-2 2 0,0 1 0,0-2 0,-1 2 0,1 0 1,0-1-1,-1 0 0,-1 0 0,0 0 0,-1-1 0,2 1 0,-2-2 0,1 2 0,-1-3 0,2 1 0,-2-1 0,0 2 0,2 0 1,-1-2-1,1 2 0,9-10 0,-18 19 0,9-10 0,1 2 0,-2-1 0,0-1 0,0 2 0,1-2 0,-1 2 0,1 0 0,-2-1 0,0 1 0,-1 0 0,0-1 0,0 1 0,0-1 0,-2 1 0,1 1 0,0-2 0,1 2 0,-1-1 0,2 0 0,-2 0 0,1 0 1,1-1-1,-2-1 0,0 2 0,0-1-1,1 0 2,-1-2-2,-1 1 2,1-2-2,-1 2 2,0-2-2,-2 0 2,1-1-1,0 0 0,0 1 0,0-1 0,-2 1 0,0-1 0,-1 0 1,0 1-1,-1-1 0,0 0 0,-2 0 0,1 0 0,-2 1 0,1-1 0,0 0 0,0 0 0,0-1 0,-2 0 0,0-1 0,0 1 0,0-1 0,-1-1 0,0 0 0,0 1 0,-3 0 0,3 0 0,-1 2 0,-1 0 0,-2 0 0,1 2 0,-3-2 1,1 0-1,-1 1 0,-2-2 0,0-1 0,0 2 0,-1-2 0,0 1 0,1-1 0,-1 1 0,0 0 0,0 0 0,2 2 0,-1-2 0,1 1 0,0 0 0,-1-1 0,-2 0 0,3 0 0,0-1 0,-2-2 0,0 1 0,-1-1 0,1-1 0,0-1 0,1 0 0,-1-1 0,3 0 0,1 0 1,0-2-2,0 1 1,3 0 0,0-1 0,-1-1 1,1 1-1,-1 1 0,1-1 0,0 0 0,0 0 0,0-1 0,0 0 0,3-1 0,-3 1 0,2-3 0,0 2 0,-1-1 1,2 1-1,-1 0 0,1 2 0,0-1 0,1 2 0,0 0 0,-2 0 0,3 0 0,-1-1 0,0 0 0,-1-1 0,3 0 0,-1 0 1,0 0-1,1 0 0,1 1 0,-2 0 0,-1 1 0,2-1 0,-1 2 0,2-1 1,-1-1-1,1 0 0,0 1 0,2-1 0,1 0 0,-2 0 0,1 0 0,-1 0 0,1 1 0,-1 0 0,0 0 0,0-1 0,1 0 0,0 0 0,-2 1 0,3-1 0,0 0 0,1 0 0,-1-1 0,0 2 0,0-1 0,-1 0 0,1 1 0,0-1 0,0 0 0,0 1 0,1-1 0,-1 1 0,1 1 0,1-1 0,-1 0 0,1 0 0,1 0 0,-1 0 0,-1 0 0,0 0 0,0 0 0,-2 0 0,0 1 0,-1 0 0,-1 0 0,-1 1 0,1-1 0,1 1 0,0-1 0,3-2 0,-2 2 0,0-2 0,0 0 0,-1 1 0,0-1 0,-2 1 0,-1-1 0,1 2 0,1 0 0,0-1 0,0 1 0,-1-1 0,2-1 0,2 0 0,-1-1 0,0 0 0,-1 0 0,2 1 0,1-2 0,1 2 0,-2 0-1,2 1 2,1 0-2,2-1 1,-1-2 0,1 1 0,0 0 0,-2 0 0,3-1 0,-1 1 0,-1 0 0,2 0 0,0 0 0,1 2 0,-1 0 0,10 2 0,-15-4 0,15 4 0,-15-4 0,15 4 0,-14-3 0,14 3 0,-11-1 0,11 1-1,0 0 1,-10 0 0,10 0-1,0 0 1,0 0 0,0 0 0,0 0 0,0 0 0,0 0 0,0 0 0,0 0 0,0 0 0,0 0 0,0 0 0,0 0 0,0 0 0,0 0 0,0 0 0,0 0 0,0 0 0,0 0 0,0 0 1,0 0-2,0 0 1,0 0 0,0 0 0,0 0 0,0 0-1,0 0 1,0 0 0,0 0 0,0 0 0,0 0 0,0 0 0,0 0 0,0 0 1,0 0-2,0 0 1,0 0 0,0 0 0,0 0 0,0 0 0,0 0 0,0 0 0,0 0 0,0 0 0,0 0 0,0 0 0,0 0 0,0 0 0,0 0 0,0 0 0,0 0 0,0 0 0,9 3 0,-9-3 0,0 0 1,0 0-2,0 0 2,0 0-1,0 0 0,0 0 0,0 0 0,0 0 0,0 0 0,0 0 0,0 0 0,0 0 0,0 0 0,0 0 0,0 0 0,0 0 0,0 0 0,0 0 0,0 0 0,0 0-2,0 0-1,0 0-2,0 0-9,0 0-26,0 0 3,13-11-3,-10-3 3</inkml:trace>
  <inkml:trace contextRef="#ctx0" brushRef="#br0" timeOffset="7563">821 3436 22,'-10'-1'9,"10"1"-1,0 0 0,0 0-1,0 0-1,0 0 0,0 0 0,0 0-1,0 0 1,0 0 1,-6 11-1,6-11-1,0 0 0,1 9 0,-1-9-1,0 0-1,4 14-1,-4-14 0,6 12-1,-6-12 1,5 10-2,-5-10 1,8 10 0,-8-10 0,11 11 1,-11-11-1,11 8 0,-11-8 1,12 13-1,-12-13 0,14 14 0,-14-14-1,14 16 1,-14-16-1,15 17 1,-15-17-1,14 14 1,-14-14 0,15 14 0,-15-14 0,14 14-1,-14-14 1,13 13 0,-13-13-1,9 14 0,-9-14 1,9 13-1,-9-13 1,6 12-1,-6-12 1,0 0-1,5 12 0,-5-12 1,0 0-1,2 11 1,-2-11-1,0 0 1,0 12 0,0-12-1,0 0 1,1 11-1,-1-11 1,0 0-1,0 0 0,3 11 1,-3-11-1,0 0 1,0 0-1,0 0 0,0 0 1,0 0-1,0 0 1,0 0 0,0 0 0,0 0 1,0 0-1,0 0 1,0 0-1,0 0 0,0 0 0,0 0 1,0 0-2,-9 10 1,9-10-1,0 0 0,0 0 0,0 0 1,0 0-1,0 0 1,0 0-1,0 0 0,-9 2 1,9-2-1,0 0 0,0 0 0,0 0 1,0 0-1,0 0 0,0 0 1,0 0 0,0 0-1,0 0 1,0 0-1,0 0 1,-10 7-1,10-7 0,0 0 1,0 0-1,-11 8 0,11-8 0,0 0 0,-10 5 1,10-5-1,0 0 0,-11 3 1,11-3-1,-10 4 0,10-4 1,-10 2-1,10-2 0,0 0 0,-15 4 1,15-4-1,0 0 0,-13 2 0,13-2 1,0 0-1,-14 0 0,14 0 0,-11 0 0,11 0 1,-10-4-1,10 4 0,-11-5 1,11 5-1,-10-6 0,10 6 1,-10-5-1,10 5 0,-12-6 1,12 6-1,-9-6 0,9 6 1,-11-4-1,11 4 0,-12-4 0,12 4 1,-12-3-1,12 3 0,-16-1 0,16 1 0,-17 0 1,17 0-1,-15 1 0,15-1 0,-12 0 0,12 0 0,0 0 0,-12-2 0,12 2 1,0 0-1,0 0 0,-13-4 0,13 4 1,0 0-1,-9-2 0,9 2 0,0 0 0,-11 2 0,11-2 0,0 0 0,-14 1 1,14-1-1,-12 0 0,12 0 0,-15-1 0,15 1 1,-14-3-1,14 3 0,-14-6 0,14 6 0,-16-8 1,16 8-1,-18-11 0,18 11 0,-15-14 0,15 14 1,-16-18-1,9 8 0,3-2 0,-2-1 1,3-2-1,0 0 1,-1-1-1,2-3 0,-1-2 1,1 1 0,-4-3-1,3 2 1,-2-1 0,0-1 0,-2-1 0,0 4 0,0-3 0,-2 1 0,0-2-1,0-1 1,-3 0-1,2 0 0,-1 1 1,0-2-1,-2 1 0,-1 0 0,2 1 1,-1 0-1,-1 1 1,1-3-1,-1 1 1,3 0-1,-1-1 1,1 0-1,-1-3 0,1 1 1,1-3-1,0 1 0,1-2 0,0-1 1,0 0-1,-1 0 0,1 0 0,-1 0 0,1 1 1,-3-1-1,1-2 0,-2 0 0,1-1 0,0-1 0,3-3 1,-1 2-1,2-4 0,0 1 0,2 1 0,2 0 1,0 1-1,-1 1 1,1 0-1,0 2 1,0 1-1,-1 1 1,1 0 0,1 0-1,-1-1 0,3 1 1,-1 0-1,0-1 0,1 2 0,1 0 1,1 0-1,1 1 0,-1-1 0,1 1 0,-1 0 0,0 1 0,1-1 0,-2 0 0,2 0 0,-2-2 1,3 2-1,-1-2 0,2-1 0,-1 1 0,1-2 0,0 0 0,-1-1 0,2-1 0,-1 1 1,2 1-1,-1 2 0,3-1 0,-2 0 0,1 1 0,1 1 0,-2 2 0,2 0 0,-3 2 0,3 1 0,-4 0 0,1 5 0,0-1 0,1 1 0,0 0 0,-1 2 0,1 2 0,-1 1 1,2 1-1,-1 1 0,-1 2 0,-1 3 0,0 1 0,-4 10 0,11-16 0,-11 16 0,11-17 0,-4 7-1,0 1 1,3-3 0,-1-1 0,2-2 1,0 0-1,0 0 0,1 1 0,1 0 0,-3 0 0,2 1 0,0 1 0,0 2 0,-2-1 0,-2 2 0,-8 9 0,15-17 0,-6 8 0,-9 9 0,15-14 0,-15 14 0,18-10-1,-8 6 1,-1 1 0,2 1 0,-2 0 0,1-1 0,0 2 0,0-1 0,-10 2 0,17-3 0,-7 3 0,-1 0 0,-9 0 0,17 4 0,-17-4 0,15 5 0,-15-5 0,17 5 0,-17-5 0,18 7 0,-18-7 0,18 3 0,-8-2 0,0-1 0,2-2 0,0 1 0,2-1-2,4 2-2,-2-8-11,2 6-25,1 2 1,-6-1 0,-3 4-1</inkml:trace>
  <inkml:trace contextRef="#ctx0" brushRef="#br0" timeOffset="21828">1070 3417 29,'0'0'7,"0"0"0,0 0 0,0 0 0,0 0 0,0 0-2,0 0-1,0 0-1,0 0 0,0 0-2,0 0 0,0 0 0,0 0 0,0 0-1,0 0 2,10 3-1,-10-3 1,0 0-1,14 7 1,-14-7 0,11 3 0,-11-3 1,11 3-1,-11-3 1,14 2-1,-14-2 0,17 1 0,-17-1 0,18 1 0,-9 1-1,-9-2 0,17 3 0,-17-3 0,15 2 1,-15-2-2,16 0 1,-16 0 0,15 0 0,-15 0-1,15 0 1,-15 0-1,15 0 0,-15 0 0,13 0 1,-13 0-1,14-2 0,-14 2 0,15-4 1,-15 4-1,14-3 0,-14 3 1,13-2-1,-13 2 0,14-1 1,-14 1-1,12 1 0,-12-1 1,13 1-1,-13-1 0,13 0 0,-13 0 0,14-3 1,-14 3-1,16-2 0,-16 2 0,16-2 0,-16 2 0,16-1 0,-16 1 0,15 1 0,-15-1 0,13-1 0,-13 1 1,12-2-1,-12 2 0,13-4 0,-13 4 0,12-2 0,-12 2 0,12 0 1,-12 0-1,11 3 0,-11-3 0,10 5 0,-10-5 0,10 4 0,-10-4 1,10 2-1,-10-2 0,12 1 0,-12-1 0,13 1 0,-13-1 0,14 2 0,-14-2 1,16 3-1,-16-3 0,15 4 0,-15-4 0,14 2 1,-14-2-1,14 0 0,-14 0 0,11 1 0,-11-1 0,12 2 0,-12-2 0,9 2 0,-9-2 0,11 2 0,-11-2 1,14 1-1,-14-1 0,14-1-2,-5 1-4,-9 0-17,13-5-4,2 5-1,-13-12 1</inkml:trace>
  <inkml:trace contextRef="#ctx1" brushRef="#br1">2038 3530 0,'13'0'1000,"12"0"-969,-12 0 79,-1 0-95,1 0 32,-1 0-16,1 0 1,-1 0 202,13 0-187,-12 0 15,-1 0-46,1 0 0,-1 0-1,1 0 1,-1 0 0,13 0 15,-12 0 31,-1 0 1,1 0-48,-1 0 32,1 0-15,-1 0 14,13 0-30,-12 0 0,-1 0-16,1 0 15,-1 0 1,1 0-16,-1 0 47,1 0 15,12 0-15,-13 0-31,1 0-1,-1 0 1,1 0 15,-1 0-15,1 0 62,12 0-78,-12 0 16,-1 0-1,1 0 17,-1 0-1,1 0 31,-1 0-46,13 0 0,-12 0-1,-1 0 63,1 0-78,-1 0 32,1 0-32,-1 0 62,1 0-46,-13 13-1,25-13 17,-13 0-1,1 0 0,-1 0-15,1 0 15,-1 0 16,1 0 0,12 0 0,-13 0 15,1 0-46,-1 0-1,1 0 32,-1 0 0,1 0-31,-13 12-1,0 1 1,25-13 0,-13 0-1,1 0 32,-1 0-47,1 0 47,0 0-16,-1 0 0,-12 25-15,25-25 0,-12 0-1,-1 0 1,1 0 15,-1 0-31,-12 12 16,13-12-16,-1 0 15,1 0 17,12 0-17,-13 0 17,1 0-32,-1 0 125,1 0-79,-1 0-30,1 0-16,12 0 16,-13 0-1,1 0 1,-1 0-16,1 0 16,-1 0-1,1 0 1,12 0-1,-13 0 17,1 0-32,-1 0 15,1 0-15,-1 0 32,1 0-17,12 0 16,-13 0-15,1 0 15,-1-25-15,1 25 31,0 0-16,-1 0 0,1 0-31,12 0 78,-13 0-62,1 0 31,-1 0 78,1 0-94,-1 0-31,-12-12 16,13 12-16,12 0 15,-13 0 1,1 0-16,-1 0 16,1 0-1,-13-13-15,12 13 16,1 0 93,12 0-109,-13 0 16,1 0 15,-1 0-15,1-12-1,-1 12-15,1 0 79,12 0-64,-13 0 1,1 0-1,-1 0 1,1 0 0,-1 0-1,1 0-15,-1 0 16,13 0 0,-25-13-16,13 13 15,-1 0 1,1 0 46,0 0-46,-1 0 1171,1 0-1187,12 0 16,-13 0 0</inkml:trace>
</inkml:ink>
</file>

<file path=ppt/ink/ink176.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16:25.8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64 1 16,'-12'9'8,"12"-9"0,-1 9-2,1-9 1,0 0 0,0 13 1,0-13 1,0 0-1,0 0 1,0 0-2,0 0 0,13 11-2,-13-11 1,10 7-2,-10-7-1,9 8 0,-9-8-1,11 7 0,-11-7 1,10 3-1,-10-3 0,9 1 0,-9-1 0,12-1 0,-12 1 0,16 0 0,-7 0 0,-9 0-1,19 1 1,-19-1 0,19 0-1,-19 0 0,17-3 1,-17 3-1,18-5 0,-8 2 0,0 0 1,0-1-1,0 3 0,2-1 1,2 1-1,-1-1 0,1-1 0,2-1 0,1 0 0,-1 0-1,2 0 0,2-2 1,-3 3-1,1 1 0,3 0 0,-2 0 2,-1 1-2,2-2 0,1 1 1,-2-1-1,3 1 0,0-1 1,0 1-1,-1-1 0,0 3 1,1 0-1,0 3 1,2-1-1,-1 0 1,1 0-1,0 0 1,1-1-1,-1 0 1,2 0-1,0 0 1,0-1-1,0 0 1,0 0-1,3 0 0,1-1 1,1 0-1,0 0 0,2 0 1,0 1-1,1 0 1,-1 1-1,0 1 0,-1 2 1,0-1-1,1 1 0,-3-1 1,2 0-1,-1 0 0,-1-1 0,1 1 0,2-1 1,0 1-1,-1 0 0,4 3 1,-2-2-1,-1 1 1,3 2 0,3-1 0,-3 1-1,2-3 1,-1 0 0,1-1-1,-1 2 1,2-3-1,-2-1 0,0 0 1,2 1-1,-2 1 1,2-1-1,1 2 1,2-2-1,1 1 1,1-2-1,1 2 0,0-2 1,1 0-1,0-1 1,1 1-1,-2-2 1,-1 0 0,2 0 0,0-3-1,-1 2 0,0-3 1,1 2-1,2-1 0,1-2 0,1 0 1,0 0-1,0 3 1,2-4 0,0 4-1,-2-3 1,2 2-1,-3 1 0,-2 1 1,0 0-1,1 1 0,-1 0 0,0 0 0,0-1 1,1 1-1,1-1 0,1 0 1,1 1-1,-1 0 0,-1 1 1,0 0-1,3 0 0,-3 1 1,0-1-1,-1 0 0,2 0 1,1 0-1,0 0 0,2 0 1,-1 0-1,1 0 1,0 1-1,0 1 1,-4 1-1,2 0 1,-1 0-1,0 0 0,-2-1 0,2 2 1,0-2-1,3 0 0,0 0 0,0 1 0,1-1 0,-1 0 1,0 1-1,-1-1 0,0-1 0,0 0 1,-1-1-1,0-1 0,0 0 0,4-1 0,-3-1 1,2 1-1,-1 1 0,0 0 1,0 1-1,1 0 0,-3 0 0,1 0 1,0 0-1,-1-1 0,-1 0 0,0 1 0,0-2 1,-1 1-1,2 1 0,0 0 1,0 0-1,0 1 0,-1-1 0,-1 1 1,-3-1-1,3 1 0,-4-2 0,1 1 0,-2-1 0,0 0 0,-1 1 1,2-1-1,1 1 0,-2-1 0,0 1 0,-1-1 1,2 0-1,0-1 0,-2 0 0,-1 0 0,3-1 0,0 1 0,-2-1 0,1 1 0,0 0 1,0 1-1,-1 1 0,3 0 0,0 0 0,0 0 0,2 1 0,-1-1 0,0 2 0,1 0 0,0-1 0,-3 1 1,1 1-1,-1 0 0,-1 0 0,-1 1 0,-1-1 0,1-1 1,2 1-1,-2-2 0,0 1 0,0 0 0,-1-1 0,1 0 0,-3-1 1,-1 1-1,-2 0 0,-2 0 0,2-1 0,-3 0 1,0-1-1,1 0 0,-2-1 0,1-1 0,-3 1 0,1 0 0,-1 1 0,0 0 0,0 0 0,-1 1 0,-1-1 0,0 0 0,2 0 0,-1 0 0,-1-1 0,1-2 1,-2 2-2,-2 0 1,1 1 0,-3 0 0,-1 0 0,-2 1 0,0 1 0,2 0 0,-3 0 0,1 1 1,-1-1-2,0 1 2,-2 1-1,2-2 0,-2 1-1,-1-1 1,-1 1 0,2-1 0,-2 1 1,0-1-1,1 1-1,0-1 2,0 2-1,-1-1 0,0 0-1,-1 2 1,2-2 0,-2 3 0,-2-2 1,-1 1-1,1-1 0,0 1 0,0 1 1,-3-3-1,1 2 1,1-1-1,-2 2 0,1-1 0,-1 1-1,-10-5 2,16 12-1,-7-5 0,-9-7 0,16 16 0,-16-16 0,15 17 0,-15-17 0,17 18 0,-8-8 0,-2 1 0,2 2 0,-1 2 0,2 0 0,0 2 0,2 1 0,-1 2 0,0 1 0,1-1 0,1 1 0,0 2 0,1-1 0,-1 3 0,2 0 0,-1 1 0,2-1 0,-1 2 0,-2 1 0,1 0 0,0-1 0,-2 0 0,-2 3 1,1 0-2,0 0 2,-2 1-1,3 1 0,-1 0 0,-2 0 0,2 3 0,-3-2 0,2 1 0,0 3 0,-1 1 0,0 3 0,-2 0 1,0 3-2,2 1 2,-1-1-1,-2 4-1,2-1 1,-1 1 0,-1 0 0,2 2 0,-3 3 0,-1 1 0,1 3 0,0-1 1,-2 3-2,-1-1 2,3 0-1,-2 0-1,2-2 2,-2-2-2,2-2 1,-2 0 0,1 0 0,-3 0 0,0 1 1,1 0-1,-2 1 0,1 3 0,2 0 0,-1-2 0,0 3 1,3-3-1,0 0 0,2-1 1,-1 0-1,-1 1 0,-1-1 1,0 3-1,0 0 0,-2 2 0,2-1 0,-3 5 0,2-1 0,0 0 0,1 2 0,0-1 1,-1 1-1,0-1 0,1 1 0,1-1 0,-2-1 0,0 0 0,0 1 1,-1-1-1,0 0 0,-1 1 0,-1 2 0,-1 1 0,-2 3 0,0-1 0,-2 0-1,-2 1 2,1 0-1,-1 0 0,0-4-1,1-2 1,0-2 0,1-2 0,0-2 0,0-1 0,2-5-1,-1-1 2,3-2-1,1-2 0,1-2-1,3-4 2,5 1-1,-3-4-1,2 0 2,0-3-2,1-1 2,-4-1-1,2-2 0,0 0 0,-5-1 0,2-2 0,2 1 0,-2-1 1,-2-3-1,2 1 0,-4-5 0,0-2 0,1-1 0,-1-4 0,1-2 0,-1-11 0,-4 15 0,4-15 0,-1 9 0,1-9 1,0 0-1,0 0 0,-11 11 0,11-11 0,0 0 0,-12 11 0,12-11 0,-14 12 0,14-12 0,-16 16 0,16-16 0,-20 17 0,10-8 0,0 1 0,1-1 0,-2 0 0,0 0 0,2-2 0,-2 1 0,0-2 0,11-6 0,-18 10 1,8-7-1,10-3 0,-17 4 0,17-4 0,-14 3 0,14-3 0,-11 1 0,11-1 0,0 0 0,-10 5 0,10-5-1,0 0 1,0 0 0,0 0 0,0 0 0,-9 12 0,9-12 0,0 0 0,-6 15 0,6-15 0,-3 14 0,3-14 0,-3 15 0,3-15 0,-5 15 0,5-15 0,-2 16 0,2-16 0,-4 14 0,4-14 0,-4 15 0,4-15 0,-4 17 0,0-7 0,0-1 0,1 2 0,-1-1 0,0 0 0,4-10 0,-6 18 0,6-18 0,-8 15 0,8-15 0,-9 13 1,9-13-1,-9 13 0,9-13 0,-15 14 0,15-14 0,-14 12 0,14-12 0,-16 12 0,16-12 0,-15 12 0,15-12 0,-16 10 0,16-10 0,-18 7 0,18-7 0,-18 2 0,7-2 0,0 0 0,0-2 0,2 1 0,-2-1 0,0 0 0,-2 1 0,0 0 0,-1 1 0,0 0 0,-1 2 0,-1-1 0,0 1 0,-2 0 0,-1 0 0,0 2 0,-3-3 0,0 1 0,0-1 0,-2-1 0,-1 0 0,0 0 0,1-1 0,-1 0 0,2 0 0,-2 0 0,1 0 0,-2 1 0,2-2 0,-1 0 0,-3 1 0,2-1 0,-1 0 0,-1-1 0,1 0 0,0-2 0,-1 0 0,1 1 0,2-2 0,-2 1 0,0 0 0,1-1 0,-2 1 0,1 0 0,-1-1 0,-1 1 0,0 0 0,-1-2 0,2 2-1,0 0 1,-1 0 0,0 0 0,2 2 0,0-2 0,0 2 0,1 1 0,-2 0 0,-1-1 1,1 1-1,1 1 0,-3-2 0,1 2 0,-2 0 1,2 1-1,-2 1 0,0-1-1,-1 3 1,-1-1 0,0-1 0,-2 1-1,1 1 1,-1 0 0,1-1 0,0 2 0,-1-1 1,2 0-1,-1 1 0,1 2 0,2-1 0,-2-1 0,0 2 0,0-1 0,-1 0 0,-1 1 0,2-1 0,-1-2 0,-1 1 0,1 0 0,-2 0 0,0-1 0,-1 1 0,-1 2 0,0-1 0,0 1 0,0 1 0,-3 0 0,2 1 0,-1-1 0,-1 0 0,2-1 0,-1-1 0,-2 0 0,-1-2 0,1-1 0,-1 0 0,1-1 0,-1-1 0,0-1 0,-2 1 0,3 0 0,0-1 0,-1 1 0,0 0 0,2-1 0,-2 2 0,1-2 0,0 1 0,-1 0 0,-2 0 0,4 0 0,-2 0 0,-1-1 0,1 1 0,0-1-1,1 0 1,2 0 0,2-1 0,-1-1 0,3 1 0,1 0 0,-1 0 0,0 1 0,2 1 0,-1 0 0,0-1 0,0 1 0,-1 1 0,-1-2 0,0 2 0,0-1 0,-1-1 0,0 0 0,-1 1 0,1-1 0,2 1 0,-1 0 0,1 0 0,-1 0 0,2 0 0,-2 0 0,1 2 0,-1-1 0,-2 0 0,0-1 0,2 0 0,-3 0 0,1 0 0,-2 0-1,2 0 1,-2 2 0,3 0 0,-1 2 0,0 0 0,2 1 0,-3-1 0,1 1 0,0-2 0,2 0 0,-1-2 0,-1 0 0,1-1 0,-4 0 0,3 0 0,-1 0 0,-1 1 0,-2 0 0,0 2 0,1 0 0,0 0 0,2 0 0,0-1 0,-2 1 0,0 1 0,1-2-1,0 0 1,0-1 0,-1 1 0,0 0 0,-2 0 0,2 1 0,-1-1 0,-1 0 0,1 1 0,-1 0 0,1-1 0,1 1 0,1-1 0,1-1 0,-2 0 0,3 0 0,-1-1 0,0 0 0,-1 1 0,3 0 0,-4 0 0,2 0 0,-1 1 0,-1-1 0,1 3 0,-2-2 0,2-1 0,-1 0 0,3-1 0,-2 1 0,2 0 0,0 1 1,1 0-2,2 1 1,-2 3 0,1-2 0,0 1 0,-2 3 0,1-2 1,-2 2-1,3-2 0,-2-1 0,0 1-1,1-1 2,-1 2-1,3-3-1,2 2 1,-1 0 0,2-1 0,-1 2 0,2 2 0,1-2 0,1 2 0,0-1 0,0-1 0,2 0 0,-1 2 0,3-3 0,-1 0 0,2-1 0,-2-1 0,2 1 0,0 0 0,-1-1 0,4-2 0,-2 1 0,1 0 0,1-1 0,-1-2 0,3 1 0,-1-2 0,0 0 0,0-1 0,2-1 0,1 0 0,0 0 0,0 0 0,-1-1 0,-1-2 0,2 1 0,-1-3 0,0 2 0,-1-1 0,2-1 0,-1-1 0,-1 2 0,2 0 0,-1-1 0,1 2 0,-1 0 0,-2 0 0,0 2 0,-1-1 0,1 2 0,-1 0 0,0 1 0,0 0 0,-1 0 0,3 0 0,0 1-1,-1 1 1,1 0 0,1-1 0,1 2 0,-1-1 0,2 3 0,1-2 0,-2 2 0,3-2 0,-1 0 0,3 1 0,-1-1 0,1 1 0,1-3 0,-1 2 0,1 0 0,1-1 0,1 1 0,-2 0 0,-2 1 0,1-2 0,1 1 0,0-1 0,0 1 0,0-1 0,0 1 0,-1-2 0,3 0 0,10 1 0,-19 0 0,9 0 0,0 0 0,10 0 0,-18 2 0,18-2 0,-17 3 0,7-2-1,10-1 1,-18 1 1,18-1-2,-19 0 1,8-1 0,1 1 0,1 0 0,-2 0 0,0 0 0,0 1 0,1 1 0,-2-1 0,2 0 0,-3-1 0,0 1 0,4-1 0,-4 0 0,2 0 0,-4-1 0,3 0 0,0 0 0,-1-2 0,0-1 0,-2 1 0,2-3 0,2 1 0,-2-2 0,0 1 0,0-1 0,0 1 0,2 2 0,-2-1 0,-1-1 0,-1 3 0,0 0 0,2 0-1,-3 1 1,1-1 0,0 1 0,2-1 0,-2 2 0,0-1 0,1 1 0,0-2 0,-1 2 0,1-2 0,1 0 0,0 2 0,2-2 0,0 0-1,0 1 2,-1-1-1,12 3-1,-15-5 1,15 5 0,-14-3 0,14 3-1,-10-2-1,10 2 0,0 0-3,0 0-3,0 0-17,0 0-16,6-11 1,-6 11 0,1-19 1</inkml:trace>
  <inkml:trace contextRef="#ctx0" brushRef="#br0" timeOffset="-40938">1108 3523 31,'0'0'12,"-9"2"0,9-2 0,0 0-2,-10 1 1,10-1-2,0 0-1,0 0-3,0 0 0,0 0-1,-3 12 0,3-12 0,0 0-1,0 0 0,15 9 0,-15-9 0,14 7 0,-14-7-1,15 6 0,-15-6 0,17 5 0,-6-3 0,1 0 0,0-1-1,2 0 1,1-2 0,-1 1 0,0 0-1,2 0 0,0 1 0,-1 0 0,-1 1 0,0 0-1,-2 0 1,3 1-1,-1-2 1,1 1-1,-3-2 2,3-2 0,0 0-1,2 0 1,0-1-1,2 1 1,-2 0-1,2 0 0,-1 1 0,1 0 0,1-1 0,-1 2-1,-2-1 0,1 1 1,1-2 0,0 0-1,-1-1 1,2 1-1,0-1 1,1-1 0,-2 2-1,0 1 0,1 0 1,0 1-1,0 1 0,0 0 0,-1 0 1,2 0-1,2 1 0,-3-2 0,0 0 0,0-2 0,0 1 1,0 0-1,-2-1 0,1 0 0,0 1 0,1 0 0,2 0 1,-1 0-1,0 1 0,0 0 0,0-1 0,1 1 1,0 0-1,0 0 0,-2-1 0,1 0 0,0 1 0,1-1 1,-1 1-1,0 0 0,0 0 0,0 0 1,-1 1-1,0 1 0,2 0 0,-1 0 0,0 1 0,-1-1 0,1 0 0,-1 1 0,0-1 0,2-1 0,-5-1 0,0 1 0,-2 0 0,1 0 0,-2 0 0,0 2 0,-2-1 0,1 2 0,0-1 0,1 0 1,-1 0-1,-1 0 0,2 0 0,0 0 0,-1-1 1,-1 0-1,1-1 0,-1 0 0,-1 0 1,2 0-1,-3 0 1,1-1-1,1-1 1,-1 1-1,0-2 1,-1 0 0,0 0-1,-1 1 0,2-1 1,-11 2-2,18-3-2,-18 3-8,15-8-25,-5 8 1,-10 0-1,12-8 1</inkml:trace>
</inkml:ink>
</file>

<file path=ppt/ink/ink17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39:33.51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29 0,'24'0'203,"-1"0"-187,24 0-1,-23 0 16,-1 0-31,1 0 32,-1 0-17,1 0 1,-1 0 0,1 0-1,-1 0-15,1 0 16,-1 0 15,1 0-31,-1 0 16,1 0-1,-1 0-15,1 0 16,-1 0 0,1 0 15,-1 0-31,1 0 15,-24-24 1,24 24-16,-1 0 16,1 0-1,-1 0 1,1 0-16,-1 0 16,1 0-1,-1 0-15,1 0 31,-1 0-15,1 0 0,-1 0-16,1 0 15,-1 0 1,1 0-16,-1 0 31,1 0-15,-1 0-1,1 0 1,23 0 0,-24 0-1,1 0-15,-1 0 16,1 24 0,-1-24-1,1 0-15,0 0 16,-1 0-16,1 0 15,23 0 1,-24 0-16,1 0 16,-1 0-1,1 0-15,-1 0 32,1 0-32,-1 23 31,1-23-16,-1 0 1,1 0 31,-1 0-16,-23 24-15,24-24-1,-1 0 17,1 0-1,-1 0 0,1 0 0,-1 0 16,1 0-15,-1 0-1,1 0 0,-1 0 16,1 0-16,0 0 16,-1 0-16,1 0 1,-1 0-1,1 0 0,-1 0 16,1 0-16,-1 0 0,1 0 1,-1 0 15,1 0-16,-1 0 0,1 0 0</inkml:trace>
</inkml:ink>
</file>

<file path=ppt/ink/ink17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16:15.2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1608 5149 23,'0'0'8,"0"0"-1,0 0 1,0 0 0,-4 11 0,4-11-1,0 0 0,0 0 0,-9 2 1,9-2-1,0 0 0,-11 3-2,11-3 1,-10 4-2,10-4 0,-14 7 0,14-7-2,-16 6 1,16-6-1,-17 4 0,7-3 0,10-1-1,-18 3 1,18-3 0,-18 1 0,18-1 1,-18 1-1,9 0 0,9-1 0,-19 1 0,8-1 0,1 2 0,-2-1-1,0 1 0,0-1 0,1 0 1,-2 0-1,2-1 0,-1 0 1,2-1 0,-3 1-1,1-1 1,-1 1-1,3 0 0,-3 0 0,0 0 0,2 0-1,-2 1 1,0-2-1,1 2 0,0-3 0,-1 2 1,3 1-1,-2-1 0,-1 1 0,1-1 0,-2 1 0,2 0 0,-2 2 0,-2 0 0,1-2 1,-1 2-1,0-1 0,1 1 0,-1 1 0,0-2 0,2 0 1,-1 0-1,-1-1 0,1 0 0,-1-1 0,1-1 0,3-3 1,-2-1-1,1 0 0,2-2 0,0-2 1,2-1-1,-1 1 0,0 1 0,-1 1 1,-2 0-1,0 0 1,-2 3-1,0 1 0,0 1 1,-1 0-1,1-1 0,-1 1 1,4 0-1,0 0 0,0 0 0,0-1 0,-1 0 0,0-1 0,0 2 0,2 1 0,-1 0 0,0 1 0,0 1 0,0 0 0,1 0 0,-1 1 0,0 1 0,1-1 0,-2 1 0,2 1 0,2 1-1,-1 2 1,10-7 0,-13 17 0,7-6-1,3-1 1,0 2 0,0 2 0,0 1 0,1 1-1,0 2 1,2 0 0,-1 2 0,1 2 0,0 3 0,1-2 0,1 2 0,1 0 0,-1 0 0,-1 2 0,-1 2 1,-1-1-1,0 1 0,1 1 0,-1 1 0,-2 2 1,2 0-1,0 1 0,2 0 0,0 1 0,2 1 0,-3 4-1,2-2 2,-2 3-2,1-1 2,-2 0-1,-1 1 0,1 0 0,-3 3 0,3-2 0,0 2 0,1 1 0,-1-1 0,2 5 0,2 0 0,0 0 0,0 0 1,0 1-2,-1 0 2,1 0-2,1-2 2,0 1-1,-2-1-1,0-1 1,1 0 0,0-1 0,-1 1 0,3 1 0,-1 2 0,0-2 0,-1 2 1,-1 0-2,1 1 2,-1 1-1,-2-1 1,-3 2-1,-1-1 1,1 0-1,0-1 0,0-1 1,-1 0-1,-1 0 0,3-1 0,-1-3 0,1 1 0,-1 1 0,2-1 0,-3-1 0,0-2 0,3-1 0,-1 3 0,3-3 1,-2 1-1,1-1 1,-2 1-1,2 1 1,2 1-1,0-1 0,0 1 1,0 0-2,0-1 2,1 2-1,0 0 0,-1-1 1,1 0-1,-1 1 1,1 1 0,-1-2 0,1 1-1,-1-1 0,0 0 1,-1 1-1,1-1 0,1-2 0,-1-1 1,-1 2-1,2-2 0,-1 0 0,-1 0 0,1-3 0,-2 3 0,-1-1 1,-1 0-2,-1 0 2,0 1-1,3 1 0,-4 1 0,0 1 0,1-1 0,-1 0-1,2 1 2,-1-1-2,0-2 2,-1-1-2,3-2 2,1 0-2,-2-2 2,2-1-1,-3 1 0,2-3 0,1 0-1,1 1 1,-3-2 0,0 0 0,2-1-1,1-2 1,0 0 0,0-2 0,0-1 0,0-1 0,2 0 1,-1-1-1,-1-2 0,-1 0 0,1-2 0,0 2 0,1-3 0,-1 0 0,1-3 0,2 0 0,-1-1 0,1-1 0,0 1 0,2 0 0,-1 2 0,-1 0 0,0 1 0,1 0 0,0 1 0,1 2 0,-2-2 0,0 0 0,2-1 0,-1 2 0,-1-1 0,0-1 0,1 0 0,-2 2 0,1-2 0,-3-1 0,1 0 0,1 0 0,1 0 0,-2 1 0,-1-2 0,1 1 0,-1-2 0,1 0 0,-1 1 0,0-2 0,1 0 0,-1-1 0,0 0 0,-1-2 0,2 2 0,-1-1 0,0-1 0,0 1 0,0 0 0,0-1 0,1-1 0,-1 1 0,0-1 0,-1 1 0,0 1 0,1 1 1,-2 0-2,-1 0 2,1 1-2,1 1 2,-2 1-2,1-1 2,-2 0-2,-1 1 1,2 1 0,0 2 0,-2-2 0,1 1 0,1 1 0,-2 2 0,2-1 0,-1-3 0,1 1 0,0 2 0,0-3 0,0 0 0,0-2 0,-2-1 0,1-3 0,2 0 0,-1 0 0,1-2 0,0-2 0,1-9 0,0 20 0,1-11 0,0 1 0,-1-1 0,2 2 0,-1-2 0,1 1 0,0 0 0,-2-10 0,5 16 0,-3-7 0,-2-9-1,7 18 2,-7-18-1,7 18 0,-7-18-1,6 16 1,-6-16 0,10 14 0,-10-14 0,9 13 0,-9-13 0,12 9 0,-12-9 0,11 10 0,-11-10 1,9 10-1,-9-10 0,10 7 0,-10-7 0,11 5 0,-11-5 0,13 7 0,-13-7 0,14 3 0,-14-3 1,16 5-1,-16-5 1,15 6-1,-15-6 0,17 6 0,-6-3 1,-11-3-2,17 7 2,-8-5-1,1 1 0,0-1 0,1 1 1,-1-1-1,-10-2 0,20 8 1,-9-6-1,0 2 0,0 0 1,0 0-1,2-1 0,-2 1 1,2-3-1,0 1 0,-1-1 1,0 0 0,2-3-1,-1 2 1,1 0 0,3 0-1,-1 0 1,0 0-1,-1 1 0,1-1 0,-2 1 1,3-3-1,-1 1 0,0-2 1,-1-1-1,0 2 1,3-2-1,-1 1 0,-1 1 1,1 1-1,-3 0 0,1 1 0,-1 0 1,1-1-1,-4 0 0,3 1 1,0 0-1,-1 0 0,-1 0 0,0 1 1,0 0-1,0 1 0,3-1 0,-1-1 1,-2 0-1,-1-1 0,1-1 0,0-1 1,0 1-1,0-2 0,-3 2 0,1 1 0,2 0 0,-1 0 0,0 2 0,0 0 0,1 0 1,0 1-1,-1-2 0,1 0 0,-1-1 0,0 1 0,1-2 1,1 2-1,-1-1 0,3 2 0,0 0 0,2 3 0,0-1 0,3 2 0,0-1 0,0 2 1,0 0-1,1-2 0,0-1 0,-1 0 0,0 0 1,-1-2-1,0 1 1,0 0-1,-1-2 0,0 1 0,0 0 1,1 0-1,-2-1 0,1 0 0,2-1 0,1-1 1,-1 1-1,2 0 0,0-2 0,0 1 0,1-2 0,2 2 1,-2-1-1,1 1 0,2-1 0,1 0 0,1-1 0,1 2 0,2 1 0,0 1 0,0 1 0,1 0 0,-1 0 0,1 0 0,-1 3 0,1-2 0,-1 1 0,2-2 1,1 1-1,-2-2 0,3 2 0,0 0 0,1-2 0,2 0 1,1-1-1,-1 0 0,1 1 1,2-2-1,1-1 0,1 1 0,0-1 0,2 2 0,-2-2 0,-1 1 0,3 1 0,-1 1 0,0-1 1,-2 1-1,1 0 0,0 0 0,2 1 1,2-2-1,-2 0 0,2-2 0,2 0 0,0 0-1,1-2 1,1 0 1,-1 0-2,1 0 2,-2 0-1,1 1 0,0 0 0,1-1 1,1-2-1,2 1 0,-2-1 0,2 0 0,1 0 0,2 1 0,-2 0 0,1 1 0,-1 3 0,0 0 1,1 0-1,-2 1 0,2 0 0,0-1 0,0-1 0,1 2 0,0-1 0,-1 1 0,-1 0 1,2 1-1,-2-1 0,-1 1 0,1 1 0,-1-1 0,2 0 0,1 0 1,2 1-1,2-3 0,-1 1 0,1-1 0,2 0 0,-1 0 1,0 0-1,-4-2 0,3 0 0,-1 1 0,2-1 0,2-1 0,-1-1 0,0 0 0,0-1 0,3 2 0,-3-1 0,2 1 0,0 2 0,-3 0 0,0 0 1,3 0-1,1-1 0,-3 1 0,0 1 0,-1-1 0,2 0 0,-3-1 1,-1 2-1,1 1 0,-2 0 0,1 1 0,1 0 0,1 0 1,-2-1-1,1 1 0,0 0 0,2 1 1,-2 1-1,0-1 0,0 1 0,0 2 0,0 0 0,1 0 0,2 2 0,-3-2 0,0-1 0,0 1 0,2-1 0,-2 1 0,-2-1 0,0 0 0,-1 0 0,1 0 0,1 2 1,1-2-1,0 0 0,0 1 0,0 1 0,3-2 0,-3 0 0,1-1 0,-2-1 0,0 0 0,0-1 0,1 1 0,-1-3 0,-1 1 0,1-1 0,-2 1 0,-2-1 0,0 0 0,-4-1 0,-3 0 0,-1 0 1,-4 1-1,0-2 0,-1 0 0,-2 0 0,-2 1 0,2-1 0,-2 0 0,-1 0 0,-1-1 0,0 2 0,-3-1 0,-1 1 0,0 1 0,-2 1 0,-2 1 0,-1 0 0,3 2-1,-2 1 1,-1 0 1,2 0-2,-3 0 1,3 1 0,0 1 0,-3-1 0,1 0 0,-2 0 0,2 1 0,-3-1 0,1-1 0,-2 0 0,-1-1 0,1 1 0,-3 0 0,2-1 0,-2 0 0,1 0 0,0 0 0,0-1 0,-1 0 1,2-1-1,-2 0 0,1 0 0,-2-2 0,3 0 0,-1 0 0,0 0 0,1 0 0,-3 0 0,1-2 0,-2 1 0,2 1 0,-4 1-1,1-1 1,-3 1 0,4 0 0,0-1 0,0 2 0,1-3 0,0 2 0,-1-1 1,2 0-1,0-1 0,-4-1-1,0-1 1,1-1 0,-1 0 1,-1-2-1,0 0 0,0-2 0,0 0 0,1-2 0,-1-1 0,-1-3 0,0-3 0,0-3 0,0-2 0,-1-3 0,0-3 1,0-4-2,-3-4 2,0 0-1,-3-2 0,-1-5 0,-2-4 0,-1-2 1,-1-2-1,-2-4 0,0-2 0,-1-3 1,0-3-1,-2 0 0,0-1 0,-2-2 0,1-3 0,0-1 0,-2-2 0,1-2 0,-2-2 0,0-2 0,0 0 0,1 1 0,-4-2 0,0 0 0,-2-1 1,2-1-1,-2-2 1,2-1-1,-2-1 0,0-1 1,1 1-1,0 1 2,0 0-2,-3 1 0,2 1 0,-2 0 0,-1-2 0,0-2 0,0-3 0,1-3 0,0-5 0,0-2 0,-1-2 0,4 0 0,-2-3 0,2 2 0,-1 0 0,-1 0 0,0 4 0,0 0-2,1 2 2,-2-1 0,1 0 0,-3 0 0,3 0 2,-1-3-2,2 2 0,-3-3 0,1 0 0,-1 2 0,1-2 0,0 1 0,-3 1 0,0 2 0,-2-1 0,3 6 0,-2 1 0,-1 1 0,0 5 0,1 1 0,1 4 0,1 3 0,1 5 0,-4 1 0,3 5 0,0 3 0,0 6 0,-1 6 0,-1 5 0,0 4 0,0 4 0,0 2 0,2 5 0,1 4 0,-1 2 0,2 4 0,3 1 0,-1 3 0,3 3 0,1 3 0,1 3 0,6 10 0,-10-16 0,10 16 0,-8-10 0,8 10 0,0 0 0,0 0 0,0 0 0,0 0 0,-10-9 0,10 9 0,0 0 0,0 0 0,0 0 0,5-11 0,-5 11 0,0 0 0,5-13 0,-5 13 0,0 0 0,6-10 0,-6 10 0,0 0 0,0 0 0,0 0 0,0 0 0,2-10 0,-2 10 0,0 0 0,0 0 0,0 0 0,0 0 0,-1-10 0,1 10 0,0 0 0,0 0 0,0 0 0,0 0 0,0 0 0,0 0 0,0 0 0,0 0 0,0 0 0,0 0 0,-3-9 0,3 9 0,0 0 0,0 0 0,0 0 0,-10-9 0,10 9 0,0 0 0,-11-3 0,11 3 0,-10-3 0,10 3 0,-13-2 0,13 2 0,-17-3 0,7 1 0,0 1 0,-2 1 0,-2-2 0,3 2 0,-2 0 0,-1 0 0,0 0 0,0 0 0,-1-1 0,-1-1 0,1 0 0,-4 0 0,-1 0 0,0 1 0,0-1 0,-3 0 0,0-1 0,-1 1 0,-3 0 0,2 1 0,-2-1 0,-1 0 0,-4 0 0,-1 1 0,-2 0 0,0 1 0,-3 1 0,0-1 0,0 2 0,-2 1 0,1-1 0,-2 1 0,1-1 0,0 1 0,1-2 0,1 1 0,-1-2 0,-1 0 0,0 1 0,0-1 0,-1 2 0,-2-1 0,0 0 0,-2 1 0,1-1 0,-2-1 0,3 1 0,-4-2 0,3 1 0,0-2 0,0 1 0,0-1 0,-1 1 0,0 0 0,-2 0 0,3 1 0,-2-2 0,0 1 0,-1-1 0,1 0 0,0 0 0,2-1 0,1 0 0,-1 0 0,0-1 0,2 1 0,1 0 0,-3 1 0,2 0 0,-2 1 0,-1 0 0,3 1 0,-2-1 0,0 1 0,-1 0 0,2 0 0,-1 1 0,2-1 0,-1 1 0,0 0 0,2 0 0,-1 0 0,-1 0 0,1 0 0,-2 1 0,-3 1 0,4 0 0,-3 0 0,-2 0 0,3 0 0,-4 1 0,3 0 0,-1-2 0,0 1 0,1-1 0,-1 0 0,2 0 0,-1 0 0,1 1 0,-2-1 0,-2 0 0,4 1 0,-3 0 0,0 0 0,-1 2 0,0-2 0,1 1 0,-1-1 0,1 1 0,1 0 0,-1-1 0,0 0 0,0 0 0,-2 0 0,-2 1 0,2 0 0,-1 0 0,1 0 0,-2 1 0,2-2 0,1-1 0,1 0 0,1 0 0,3-1 0,-1 0 0,2-1 0,2 0 0,-1 1 0,1-1 0,0 0 0,1 0 0,0-1 0,1 0 0,2-1 0,0-1 0,1 1 0,2-1 0,1 1 0,0-1 0,3 2 0,-2 0 0,1 1 0,2-1 0,0 0 0,0 0 0,2 1 0,-1-1 0,0-1 0,2 2 0,0 0 0,-1-1 0,-1 1 0,0 0 0,1 0 0,-1 0 0,1 0 0,-1 0 0,1 0 0,-1 1 0,2 1 0,0 0 0,1 0 0,-1 1 0,2 1 0,0-1 0,-2 0 0,1 0 0,1 0 0,-1 1 0,1-2 0,1 0 0,-2 0 0,3-1 0,-1 1 0,1 1 0,-1 0 0,-1-1 0,0 1 0,-1 0 0,0 0 0,-1 1 0,2 0 0,-1 0 0,-2-1 0,3-1 0,-2 1 0,1 0 0,0-2 0,1-1 0,2 0 0,-1-1 0,3-1 0,0 1 0,1-1 0,-1-1 0,0 1 0,0-1 0,1-1 0,-1-1 0,0 1 0,1-1 0,0-1 0,1 1 0,2 0 0,0 0 0,-1 1 0,1 0 0,-1 1 0,0 1 0,-1-2 0,0 1 0,1 0 0,-2 0 0,1 0 0,0 1 0,2-1 0,1 2 0,-1 0 0,-2 1 0,1 1 0,1 0 0,-1 1 0,0-1 0,-1 0 0,0 0 0,1 0 0,2-1 0,1 0 0,-2 0 0,2-1 0,2 1 0,0-1 0,0-1 0,0 0 0,1 0 0,-1-1 0,0 1 0,3-1 0,-6 2 0,3-2 0,-1 1 0,0 1 0,-1 1 0,-1 0 0,2 0 0,-3 1 0,4-1 0,-2 0 0,2 2 0,-3-2 0,1 0 0,0 0 0,-1 1 0,1-1 0,-1 1 0,-1-1 0,0 1 0,0 0 0,0-1 0,-2-1 0,1 1 0,0 0 0,0-1 0,-1 0 0,0 0 0,-1-1 0,1 1 0,-1 0 0,1 0 0,-1-1 0,-1 1 0,0-1 0,0 1 0,1 0 0,0 0 0,0 0 0,1-1 0,-1 1 0,0-2 0,0 2 0,-3 0 0,1 0 0,1 0 0,-1 0 0,-1 2 0,2-1 0,1 0 0,1 0 0,0 0 0,1-1 0,-2 2 0,1-1 0,1 0 0,-2 1 0,0-1 0,-1 1 0,1 0 0,1 0 0,1 0 0,-1 1 0,0-4 0,0 2 0,0-1 0,3 0 0,-4-1 0,3 0 0,-2 1 0,2-1 0,0 0 0,1 0 0,1 0 0,0 0 0,0 0 0,0-1 0,1 0 0,0 1 0,0 0 0,1 1 0,-2 0 0,1-1 0,2 2 0,-3 0-2,1 2 2,0-2 0,0 1 0,2 0 0,-2 0 0,3 0 0,-3 1-1,1-1 1,2 1 0,0 0 0,-3-1 0,1 1 0,2 1 0,-2-2 0,3 1-1,-3-1 1,0 1 0,1 0 0,1 1 0,0-1 0,-2 3 0,1-2 0,2 2 0,-3-1 0,3 2 0,-4 0 0,-1-1 0,0 3 0,2-2 0,0 2 0,-1-1 0,3 1 0,-4 0 0,2 0-1,0 0 2,-1 0-2,-1-2 1,-1 0-2,0 1 1,-3 0-2,1-3-2,4 8-6,-9-6-30,6-6-1,-1 0 1,-2-10 0</inkml:trace>
</inkml:ink>
</file>

<file path=ppt/ink/ink17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39:45.20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0,'24'0'328,"-1"0"-296,1 0-1,-1 0-16,1 0 17,-1 0-17,1 0 1,-1 0 0,1 0-16,-1 0 15,1 0 16,-1 0-31,1 0 32,-1 0-17,1 0 1,-1 0 15,1 0 0,0 0-15,-1 0 0,1 0-1,-1 0 17,1 0-1,-1 0 0,1 0 0,-1 0 16,1 0 0,-1 0 31,1 0 47,-1 0-94,1 0 1,-1 0-1,1 0 0,-1 0-15,1 0 31,-1 0-32,1 0 32,-1 0-16,1 0 1,-1 0-1,1 0 0,-1 0 16,1 0-16,-1 0 16,1 0-31,0 0 31,-1 0-16,1 0 0,-1 0 16,1 0-16,-1 0 1,1 0-1,-1 0 0,1 0 16,-1 0-16,1 0 0,-1 0 1,1 0-1,-1 0 16,1 0-16,-1 0 0,1 0 1,-1 0-1,1 0 16,-1 0-16,1 0 16,-1 0-16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6:53.56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51,'1'-2,"1"0,0 0,-1 0,1 0,0 0,0 1,0-1,0 0,0 1,0 0,1 0,-1-1,0 1,1 0,-1 1,1-1,-1 0,1 1,-1 0,1-1,0 1,-1 0,1 0,-1 1,1-1,0 0,79-6,4-7,-29 8,-46 5</inkml:trace>
</inkml:ink>
</file>

<file path=ppt/ink/ink180.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16:33.7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160 9 5,'0'0'16,"0"0"-4,-10 8-3,10-8-1,0 0 0,0 0-1,0 0 0,-9 4 0,9-4 0,0 0-3,0 0 1,-3 11-2,3-11 0,-2 14 1,2-4-1,-2 3 2,2 3-1,-2 0 0,0 3 0,-1-2 0,2 5-1,-6-2 0,6 3-1,-4 1 0,3-1 0,-4 3-1,5 1 0,-3-2 0,3 3 0,0 1-1,0-1 1,0 2 0,0 0 0,1-2 1,0 3-1,0-1 1,0 0-1,-3-1 0,4 0 0,1-2 0,-1-1 0,1 0-1,1-1 0,0-2 1,0 1-1,2-1 0,-2 2 1,-2-2 0,2 4-1,-4 0 1,1 1-1,-1 2 1,1 3 0,-2 1-1,1-1 0,2 0 0,0 0 0,2-1 0,-1-1 0,4-1 0,-4-2 0,3-3 0,-1 1 0,0-3 0,0 0 1,-1 1-1,1 0 1,-1-1-1,0 2 0,0 1 1,3 0-2,-4 2 2,0 2-1,0-1 1,1 2-1,-2 1 2,4 1-1,-3 0-1,0 0 1,1-1-1,4-2 1,-4-1-1,2 0 0,2-2 0,-2-1 0,-1 1 0,0 1 1,-1 1-1,-1-1 1,0 3-1,-1 1 1,-1-1-1,0 1 1,0-1-1,2 0 0,-2-2 1,2 0-2,1-1 1,-2-3 0,1 1 0,1-1 0,1-2 0,-2 0 0,1 0 0,-1 1 0,-1 0 0,1 2 1,-1-1-1,-2 1 1,1 2-1,0 0 0,1-2 0,-2 2 1,1-3-1,1 0 1,-1 2-1,1 1 0,-1 0 1,1 0-1,-2 1 1,0 3-1,-1 3 0,1 0 0,-1-2 1,0 0-1,-1 2 0,1 2 1,0-2-1,2 1 0,-2-2 0,0 2 0,0-1 0,1-1 1,-2 1-1,0 0 0,-1 1 0,0-2 1,-1 0-1,1 0 0,0 0 1,-1 1-1,0-2 0,-2 0 0,1 0 0,-2 0 1,2-1-1,-2 1 0,2-1 0,-1 0 1,-1-1-1,4 0 0,-4-3 0,5 1 1,-3 0-1,1-1 0,-1 1 0,2 1 0,0 0 1,0 1-2,2 1 2,-1 1-2,1 2 2,-1-1-1,1 0 0,1 0 0,-1-1 0,0 1 0,0 1 0,1 0 1,0-1-1,0 0 0,1-1 1,-1 2-1,2-2 0,-1 0 1,-1 0 0,1 0-1,0-1 1,-3 1-1,1-1 0,1 0 0,-2-1 1,3 1-1,-2-2 0,1-1-1,1 1 1,1 0 1,0-2-1,-1-2 0,1 2 0,1-1 0,0-2 0,0 0 0,1-1 0,0-3 1,1 1-2,-1-1 2,2-2-2,-1-1 2,0 0-1,0-1 0,0 0 0,0 0 0,-1 1 0,0-2 0,1 1 0,-2 0 1,2-2-1,-1 0 0,3-1 0,-4-2 0,2 1 0,0 0 0,0-2 0,0 0 0,-4 1 0,2 0 0,-1 0 0,2 1 0,-5-1 0,2 1 1,-3 1-1,2 0 0,-2 2 0,-1 1 0,2 0 0,-2 1 0,2 2 0,-2 0 1,1-2-1,-1 1 0,2-1 0,0 1 0,-2 0 0,1-1 0,2-1 0,-1 1 0,0 0 0,0 0 0,0 1 0,0-1 0,1-1 0,-2 0 0,0-2 0,2 0 0,-2-2 0,1 0 1,0-3-1,-2 2 0,2-2 0,-1 0 0,0 2 0,0 0 0,-1 1 0,2-1 0,-2 3 0,1 0 0,-1 0 0,3 0 0,-1-1 0,2 1 0,0 0 0,-1 0 0,1 0-1,0 0 1,2 2-3,-2-4-1,6 5-10,-3-3-22,-3-15-1,20 3 1,-7-16 0</inkml:trace>
</inkml:ink>
</file>

<file path=ppt/ink/ink18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39:54.78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0,'3362'0'4172</inkml:trace>
</inkml:ink>
</file>

<file path=ppt/ink/ink182.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15:38.18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1144 923 28,'0'0'7,"0"0"-1,-9 13 0,9-13-1,-10 10 1,10-10 0,-7 12 1,7-12 1,-9 9 1,9-9 0,0 0 1,-10 4-2,10-4 0,0 0-1,-12-4-1,12 4-1,0 0-1,0 0 0,-11-1-2,11 1 0,0 0 0,0 0-1,0 0 1,0 0 0,0 0-1,0 0 1,0 0-1,0 0 1,0 0-1,0 0 0,0 0 1,0 0-2,0 0 1,0 0-1,0 0 1,10 9-1,-10-9 1,0 0 0,12 4-1,-12-4 1,12 4 0,-12-4 0,15 5-1,-5-3 1,-10-2 0,16 4-1,-16-4 1,15 2-1,-5-2 1,-10 0-1,18 1 1,-18-1-1,18 2 0,-9-1 1,-9-1-1,19 2 0,-19-2 1,17-2-1,-17 2 1,16-2-1,-16 2 1,17-5-1,-7 2 0,-10 3 0,17-4 1,-8 2-1,-9 2 0,18-2 0,-18 2 0,16 0 0,-16 0 0,16 1 0,-16-1 0,17-1 0,-17 1 0,15-2 1,-15 2-1,16-3 0,-16 3 0,16-3 0,-16 3 0,12-1 0,-12 1 0,13-1 0,-3 1 0,-10 0 0,17 0 0,-6 0 0,1-1 0,-2 0 0,3 1 0,-1-3 0,-3 3 0,3-1 0,-3 2 0,1-1 0,-10 0 0,18 0 0,-18 0 0,18 0 0,-9 0 1,1-2-2,1 1 2,-2 0-1,2 1 0,-1 0 0,2 1 0,0 0 0,-1 0 0,1 2 0,1-1 1,-1-1-1,-1-1 0,3 0 0,-3 0 0,1 0 0,1 0 1,-2 1-1,1-1 0,1 0 0,1 1 0,-1 0 1,2-1-1,0 0 0,0 0 0,0 0 0,-1 0 0,2 1 0,-2 0 0,-1 0 0,0 0 1,0 0-1,-1 1 0,-1-1 0,2 0 1,-1-1-1,-2 0 0,3 0 0,-1-1 1,0 1-1,2 0 0,0-1 0,1 1 0,-2 1 1,1 0-1,0 1 0,0 0 0,-2-1 0,0-1 0,1 0 0,-3 0 0,2 0 0,-1-1 0,0 1 0,1-1 1,-1 2-1,1 0 0,-1 0 0,0 1 0,1 0 0,0-1 0,0 0 0,0-1 0,0 0 0,0 0 0,1-1 0,-1 0 0,0 1 0,1-1 0,1 0 0,-1 0 1,0 0-1,3-1 0,-2 0 0,3 0 0,-1 1 0,0 1-1,0 1 2,-2 1-2,1 0 1,0-1 1,1 0-1,-2 0 0,-1-2 0,2 0 0,-1-1 0,1-1 0,-1 0 1,-2 1-1,2 0 0,-1 1 0,-1 1 0,1 0 0,-2 1 0,1 0 1,0-1-1,-1 1 0,-1 0 0,1-1 0,-2 0 0,-9 0 0,19 0 0,-19 0 0,16 1 0,-16-1 0,17 1 0,-17-1 0,15 2 0,-15-2 0,14 3 0,-14-3 0,12 2 0,-12-2 0,13 1 0,-13-1 0,12 1 0,-12-1 0,9 1 0,-9-1 1,10 1-1,-10-1 0,0 0 0,9 1 0,-9-1 0,0 0 1,0 0-1,0 0 0,0 0 0,10 0 1,-10 0-1,0 0 0,0 0 0,0 0-1,0 0-1,0 0-3,0 0-7,0 0-18,0 0-5,0 0-1,0 0 1</inkml:trace>
  <inkml:trace contextRef="#ctx0" brushRef="#br0" timeOffset="4515">1142 2235 27,'0'0'12,"-14"5"0,14-5 0,0 0-1,-10 3 1,10-3-2,0 0-1,0 0-1,0 0-2,-11 0 0,11 0-2,0 0 0,0 0-1,0 0-1,0 0 0,0 0 1,0 0-2,0 0 1,0 0 0,0 0 0,0 0-1,-2 10 0,2-10 0,0 0 0,12 5-1,-12-5 1,11 6-1,-11-6 1,17 8-1,-17-8 1,17 6 0,-6-3 0,-1-2 0,2 3 0,1-3 0,-1 0 0,-1 1-1,2-1 1,-2 1 0,2 1-1,-2-1 1,0 2-1,0-2 1,-1 1-1,2-2 1,1 0-1,-2-1 2,1 0-1,0 0-1,3-1 1,-3 0 0,2 1 0,0 0-1,0 0 1,1 1 0,1 1 0,0 0-1,1 1 1,0 1 0,1-2 0,-2 0-1,2 0 1,-2-1-1,0 0 1,1 0 0,0-1-1,0-1 1,1 1-1,-2 0 1,4 0 0,-2-1-1,0 1 1,0 0-1,0-1 1,1-1 0,-1 1-1,0 0 1,0 0-1,-2 0 1,1 0-1,0 1 1,0-2-1,-2 1 0,1 0 0,-1-1 1,1 1-1,-1-1 0,0 0 0,1 1 1,-1 0-1,0 0 0,1 0 0,0 1 0,-2-1 1,4 0-1,-1-1 0,1 0 0,0-1 0,0 0 0,0 1 1,-1-1-1,1-1 0,-2 3 0,1-1 0,-1 1 0,1 0 0,0 1 0,-1-1 1,2 0-1,-1 1 0,1-1 0,-1 0 0,0 1 0,0-1 1,-1 1-1,2 0 0,-1 0 0,0 0 0,0-1 0,0 1 1,1-1-1,-1 1 0,0-1 0,-1 0 0,0-2 0,0 2 0,-1 0 0,-1 1 0,0-1 0,0 1 1,0 0-1,-1-1 0,1 1 0,0-1 0,0-1 0,-2 1 0,3 0 0,0-1 1,0 2-1,0-1 0,-3 1 0,2 0 1,0 1-1,-1 0 0,-2-1 0,0 1 0,-1 0 0,2 0 0,-2 0 0,0 0 0,0 1 1,-1-1-1,2 1 0,-2 1 0,1-1 0,-10-2 0,18 3 0,-18-3 1,19 2-1,-19-2 0,17 2 0,-17-2 0,16 2 0,-16-2 0,15 1 1,-15-1-2,13 2-1,-13-2-3,11 4-12,-11-4-20,0 0 1,12 8 0,-12-8 0</inkml:trace>
</inkml:ink>
</file>

<file path=ppt/ink/ink18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7:40:02.74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72 0,'24'0'94,"-1"0"-78,1 0-1,-1 0-15,1 0 31,-1 0-31,24 0 16,0 0-16,0 0 16,0 0-1,-23 0-15,70 0 16,-23 0 0,-1-23-16,1 23 15,-1 0 1,1 0-16,-1 0 15,-23 0 1,0-24-16,0 24 16,24 0-1,0 0-15,-1 0 16,-23 0 0,0 0-16,24 0 15,-48 0-15,24 0 16,-23-23-1,-1 23-15,1 0 16,-1 0 0,1 0-1,-1 23 1,1-23-16,-1 0 16,1 0-1,-1 24-15,1-24 31</inkml:trace>
</inkml:ink>
</file>

<file path=ppt/ink/ink18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15:25.2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783 1820 35,'0'0'13,"0"0"0,0 0 0,0 0 1,0 0-2,0 0 0,0 0-3,0 0-1,0 0-1,0 0-1,0 0-1,0 0-1,0 0 0,2 10-1,-2-10 0,0 0 0,9 4-1,-9-4 2,13 2-2,-13-2 0,16-1 0,-5 2-1,-1-3 1,3 2-1,0-1 0,-1 2 0,1 0-1,0 1 1,-2 0-1,1-1 1,1 0-1,-1 1 0,1-4 1,1 2-1,-1-3 0,2 1 1,1-2-1,-1 1 0,1 0 0,0 1 0,-1 1 1,-2 0-1,1 0 0,-2 1 0,0 0 0,-1 0 0,-11 0 0,18 0 1,-8 0-1,-1 1 0,-9-1 0,17 2 1,-17-2-1,15 3 0,-15-3 0,15 2 0,-15-2 0,14 0 1,-14 0-1,13 0 0,-13 0 0,15 0 0,-15 0 0,15-1 0,-15 1 0,15-1 0,-15 1 0,16 0 0,-16 0 0,16 2 0,-16-2 0,14 1 0,-14-1 0,13 1 1,-13-1-1,12 1 0,-12-1 0,0 0 0,10 2 0,-10-2 0,0 0 0,10 4 0,-10-4 0,0 0 0,9 5 0,-9-5-1,0 0-2,0 0-4,11 5-16,-11-5-11,0 0 0,0 0-1</inkml:trace>
  <inkml:trace contextRef="#ctx0" brushRef="#br0" timeOffset="2609">712 2729 27,'0'0'7,"0"0"-1,0 0 1,0 0 0,0 0-1,0 0 0,0 0 0,0 10 0,0-10 1,0 0-1,0 0-1,-2 10 0,2-10 0,0 0-1,0 0 1,5 10-2,-5-10 1,0 0-1,0 0 1,13 6-1,-13-6 0,0 0 0,12 8-1,-12-8 1,0 0-2,11 9 1,-11-9-1,10 4 0,-10-4 0,10 4 0,-10-4 0,13 3 0,-13-3 0,13 1-1,-13-1 1,11 1-1,-11-1 1,12 3-1,-12-3 0,10 3 1,-10-3-1,11 4 0,-11-4 0,0 0 1,13 5-1,-13-5 0,0 0 0,12 1 0,-12-1 0,10 1 0,-10-1 0,9 1-1,-9-1 2,11 2-1,-11-2 0,0 0 0,13 2 0,-13-2 0,0 0 0,10 0 0,-10 0 0,0 0 0,12 0 0,-12 0 0,0 0 0,11 0 0,-11 0 0,0 0 0,9 0 0,-9 0 0,0 0 0,13-1 0,-13 1 0,9-1 0,-9 1 0,10-1 0,-10 1 0,10-1 0,-10 1 0,0 0 0,14-3 0,-14 3 0,0 0 0,13-4 0,-13 4 0,0 0-2,9-2-8,-9 2-19,11 3-1,-11-3-1,0 0 1</inkml:trace>
  <inkml:trace contextRef="#ctx0" brushRef="#br0" timeOffset="7812">1185 3451 24,'0'0'5,"-11"9"0,11-9-1,0 0 0,0 0-1,-12 7 1,12-7-1,0 0 1,0 0-1,-12 1 1,12-1 0,0 0 0,0 0-1,-12-6 1,12 6-1,0 0 2,-12-7-2,12 7 0,-11-2-1,11 2 0,-10-2 0,10 2-1,-11-2 0,11 2 0,-10-4 0,10 4-1,0 0 1,-13-9-1,13 9 1,0 0-1,-12-11 1,12 11 0,0 0 0,-12-10 0,12 10 0,0 0-1,-11-7 1,11 7-1,0 0 1,-11-7-1,11 7 0,0 0 0,0 0 1,-13-8-1,13 8 0,0 0 0,-9-4 0,9 4 0,0 0 0,0 0 0,0 0-1,0 0 1,0 0-1,0 0 0,0 0-1,0 0 0,-6 10 0,6-10-3,0 0-4,0 0-8,0 0-6,3 10 0,-3-10 1</inkml:trace>
  <inkml:trace contextRef="#ctx0" brushRef="#br0" timeOffset="28453">6097 6564 26,'0'0'8,"0"0"-1,0 0-2,0 0 1,0 0-1,3 10 0,-3-10 0,0 0 0,0 0 1,-1 9 1,1-9-2,0 0-1,1 13-1,-1-13 0,0 11-2,0-11 0,1 14-1,-1-14 0,1 17 1,3-7-1,-2 1 0,2 1 1,-2 0-1,1 0 0,0 1 1,2-3-1,-2 3 0,0-2 1,-1-1-1,1 0 1,-3-10 0,8 17 0,-8-17 0,8 16-1,-8-16 1,10 14 0,-10-14 0,12 14 0,-12-14 0,13 11 1,-13-11 0,14 10-1,-14-10 2,15 6-1,-15-6 0,15 6 0,-6-3 0,-9-3 0,19 6-1,-8-3 1,0 2 0,0-3-1,1 1 1,0-1 1,1 1-1,1-3 1,1 1 0,-1-2-1,1 1 1,-1-1-1,3 2 0,-2-2 0,0 2-1,0-1 0,0 1 0,0-1 0,1 1 0,1-1 1,-1 1-1,1-1 1,1-1-1,-2-1 0,2 1 1,-1-1-1,-1-1-1,0 1 1,1 1 0,0-1-1,0 1 1,0-2 0,-1 2 0,2 0 0,0 1 0,1-2 0,0-1 0,0-1 0,1 1 0,-1-3 0,2 2 0,-3-2 0,3 1 0,-3 0-1,-1 1 1,1-1-1,-2 2 0,2 2 1,-1-1-1,0 1 0,0 0 0,-1 0 1,0 0-1,-1 0 0,1 0 1,-2 0-1,0 0 0,-1 0 0,1 1 0,0 0 0,0 0 1,-1 0-1,1 1 0,0-1 0,-2 0 0,1 0 0,1-1 0,-2 1 0,0-2 0,0 2 0,-1-1 1,1 1-1,-1 0 0,-1 0 0,1 0 0,-2 0 0,1 0 1,0 0-1,0-1 0,-10 1 0,18-4 1,-7 2-1,-11 2 0,18-5 0,-9 1 1,1 1-1,-1 1 0,1-1 0,-10 3 0,16-5 1,-7 1-1,-9 4 0,17-7 0,-17 7 0,16-7 0,-16 7 0,15-8 0,-15 8 0,12-6 0,-12 6 0,10-5 0,-10 5 0,0 0 0,13-4 0,-13 4 0,0 0 0,9-3 0,-9 3 1,0 0-1,11-4-1,-11 4 1,0 0 0,0 0 0,0 0 1,9-7-1,-9 7 0,0 0 0,0 0 0,0 0 0,0 0 0,0 0 0,0 0 0,0 0 0,0 0 0,0 0 0,10-5 0,-10 5 0,0 0 0,0 0 0,0 0 0,2-10 0,-2 10 0,0 0 0,3-11 0,-3 11 0,3-11 0,-3 11 0,5-11 0,-5 11 0,3-10 1,-3 10-1,2-11 0,-2 11 0,0-10 0,0 10 0,-3-13 0,3 13 0,-6-15 0,6 15 0,-7-14 0,7 14 0,-9-10 0,9 10 0,0 0-1,-13-10-2,13 10-2,-11-2-7,11 2-16,0 0-7,-10-1 0,10 1-1</inkml:trace>
  <inkml:trace contextRef="#ctx0" brushRef="#br0" timeOffset="31016">4843 6062 28,'0'0'13,"-11"6"-1,11-6-1,0 0 1,-8 11 0,8-11-1,0 0-2,-13 16 0,13-16-2,-8 16-1,8-16 0,-11 22 0,1-10-2,4 2 0,-4 2-1,3 0 0,-1 1 0,2 1-1,-1-1-1,3 0-1,1 0 1,1 1-1,1-4 1,1 3-1,0-3 0,1-3 0,3 1 0,-1-1 0,1-2 0,2 1 0,-6-10 0,16 15 0,-5-8 0,-2 0 0,1-1 0,3 0 0,0 0 0,1-1 0,-1-1 0,2 0 1,-2 0-1,5-1 0,-2 0 0,0 0 1,1 0-1,0 2 0,1-2 1,-1 1-1,2-1 1,-1 1-1,0-2 2,2 1-2,0-2 1,0 0 0,-2 0-1,2-1 1,1 0-1,0 0 1,0-2-1,0 0 1,-1-1-1,2 0 1,1-1-1,-2 1 1,-2-1 0,1 1-1,-2-1 1,1 2 0,0-1 0,-2 2-1,1-1 1,1 0-1,-1 0 1,1-1-1,0 0 0,1 1 0,-2-2 1,2 1-1,-1 0 0,1 0 0,-2 1 0,-2 1 0,4 1 0,-4 0 0,2 1 0,-1-1 0,0 1 0,0 0 1,2-1-1,-1-1 0,0 1 0,0-1 0,0-1 0,0 2 1,0-2-1,0 2 0,0-1 0,-1 0 0,-2 1 1,1 0-1,-1 0 1,-2-1-1,0 0 0,1-1 1,-2 0-1,0-1 0,0 0 1,0 0-1,-2 0 0,1 1 0,-1-2 0,-10 4 0,19-2 0,-8 0 0,0 1 0,-1 0 1,1-1-1,-1 0 0,1 0 0,1 0 1,-12 2-1,17-5 0,-17 5 1,15-4-1,-15 4 0,15-2 0,-15 2 0,13-3 0,-13 3 0,13-2 0,-13 2 0,12-4 0,-12 4 0,13-2 1,-13 2-1,12-2 0,-12 2 0,10 0-1,-10 0 1,11 1 0,-11-1 0,9 1 0,-9-1 0,11 1 0,-11-1 0,0 0 0,13 1 0,-13-1 0,0 0 0,11 3 0,-11-3 0,0 0 0,11 2 0,-11-2 0,0 0 0,12 1 0,-12-1 0,9-1 0,-9 1 0,0 0 1,12-2-1,-12 2 0,0 0 0,0 0 0,9-4 0,-9 4 0,0 0 0,0 0 1,0 0-1,0 0 0,0 0 0,0 0 0,0 0 0,0 0 0,0 0 0,0 0 0,0 0 0,0 0 0,0 0 1,0 0-1,0 0 0,0 0-1,0 0 1,0 0 0,0 0 0,0 0 1,0 0-2,0 0 1,0 0 0,0 0 0,0 0-1,0 0-2,0 0-4,0 0-12,-4-13-15,4 13 0,0 0-1,0 0 1</inkml:trace>
  <inkml:trace contextRef="#ctx0" brushRef="#br0" timeOffset="34469">4780 7399 31,'0'0'12,"0"0"-2,0 0 1,0 0-1,0 0 1,-9-1-3,9 1-2,0 0-1,0 0-1,-10 3-1,10-3-1,0 0 0,-9 10-1,9-10 1,-8 12-1,8-12 1,-8 18-1,3-8 0,3 2 1,0-1-1,-1 2 0,1-1-1,0 1 1,0 2 0,1-1-1,0 1 1,0 0 0,-1 1 0,2-1 0,0 0 0,0 1-1,2-4 1,-2 1-1,1-3 0,2 1-1,-3-11 1,4 16 0,-4-16 0,7 14 0,-7-14 0,10 13 0,-10-13 1,13 11-1,-13-11 0,14 10 1,-14-10 0,17 8-1,-8-4 1,1-1-1,1-1 1,1 0 0,-3 0 0,4-1 0,-2 0 0,2 0 1,-1-1-1,1 1 1,-2 1-1,3-1 0,1-1 0,0-1 0,1-1 0,-1 1 0,3-1-1,-2 1 1,2-2 0,0 2 0,-2-1 1,2 2-1,-2 0 0,-1 0-1,-1 1 1,-1 0 0,2-1-1,-2 1 0,1 0 1,1-1-1,-2 0 0,3 0 1,0 0-1,0 0 0,-1 0 0,1-1 1,-2 1-1,1 0 0,-1-1 1,0 2-1,-1-1 1,-1 1-1,1 0 2,1 1-2,0-1 0,0 1 1,2 1-1,0-1 0,-1-1 1,1 1-1,-1-1 0,-1 0 0,-1-1 1,2 1-1,-2-1 0,-2 1 0,1 0 1,0 0-1,-1 0 0,1 0 0,-1 0 0,1-1 1,2-1-1,-1 1 1,0-3 0,3 1 0,0-1-1,1 0 1,-3 0 0,1-1 0,-1 2 0,0 1-1,-1 0 1,-1 1-1,0-1 0,0 1 0,2-1 1,-2 0-1,2-1 0,0 0 1,0-2-1,-1 2 0,0-1 1,0 0-1,-3 1 0,2 1 0,-2 0 0,-1 1 0,1 0 1,-10 0-1,17 0 0,-17 0 0,16-1 0,-6 1 0,0-1 0,0 1 0,0 0 0,-1 0 0,2 0 0,-2 0 0,4 0 0,-3 0 0,-1-2 0,4 2 0,-3 0 0,2 0-1,-1 0 1,-1 0 0,-10 0 0,19 2 0,-19-2 0,15 2 0,-15-2 0,15 1 0,-15-1 1,15 0-1,-15 0 0,15 0 0,-15 0 0,14 0 0,-14 0 0,14 1 0,-14-1 0,14 0 0,-14 0 0,12-1 0,-12 1 0,10-1 0,-10 1 0,0 0 0,13-2 0,-13 2 0,9-3 0,-9 3 0,0 0 0,12-4 0,-12 4 1,11-3-1,-11 3 0,9-3 0,-9 3 0,10-3 0,-10 3 0,11-1 0,-11 1 0,11-2 0,-11 2 0,12-2 0,-12 2 0,12-3 0,-12 3 0,10-3 0,-10 3 0,9-3 0,-9 3 0,0 0 0,11-2 0,-11 2 0,0 0 0,9-3 0,-9 3 0,0 0 0,13-4 0,-13 4 0,0 0 0,0 0 0,12-6 0,-12 6 0,0 0 0,9-3 0,-9 3 0,0 0 0,0 0 0,10-6 0,-10 6 0,0 0 0,0 0 0,0 0 0,0 0 0,0 0 0,9-7 0,-9 7 0,0 0 0,0 0 0,0 0 0,0 0 0,0 0 0,0 0-1,0 0 0,0 0-1,0 0-2,0 0-3,0 0-4,0 0-8,7-14-15,-7 14 0,0 0 1,12-11 2</inkml:trace>
  <inkml:trace contextRef="#ctx0" brushRef="#br0" timeOffset="37594">6178 7883 19,'0'0'8,"0"0"0,0 0-2,0 0 0,-1 13 1,1-13-1,1 10 1,-1-10 0,1 17 1,1-5 1,-1-1-2,3 1 0,-3 2-2,4-1 0,-2 2-1,2 1-1,-2-2 0,2 2 0,0-1-1,-1 1 0,0-2 0,1 1-1,1-3 0,0 1 0,0-2-1,2-2 1,-1 1 0,-7-10 0,17 16 0,-7-8 1,-1-1-1,3-1 1,-1 0 0,2-1 0,2-2-1,0 0 1,2-2-1,0 0 1,0-1-1,2 0 1,0-2 0,1 2 0,-2-1 0,3 0-1,-2 0 1,0 1 1,0 0-2,1 0 0,-1 1 0,1-1-1,-1 0 1,1 1 0,-1-2 0,2 0 0,-2-1 0,2 0 0,-1 0 0,3 0 1,-2-1-2,0 1 1,-1 0 0,1 1-1,0-2 1,1 1-1,-3-1 1,2-2 0,-1 1 0,1-1 0,0-2 0,-1 2 0,1 1 0,0 0 0,0-1-1,-1 2 1,-2 1-1,1 0 0,1 0 1,0 1-1,-1-1 0,0-1 0,-1 1 1,1 1-1,-2-1 1,0 1-1,-2 0 1,1 1-1,-1 0 1,-2 0-1,1 0 0,0 0 0,1 1 1,-3-1-1,2 0 0,-1 0 0,2 0 1,1 0-1,-1 1 0,1 0 0,-1 0 0,1 0 0,-1 0 0,0 0 1,-4-1-1,3 1 0,-3-1 0,0 0 0,2-1 1,-1 1-1,-1-1 0,2 1 0,0-1 0,-3 1 0,2-1 0,-2 1 0,-10 0 0,18-2 1,-18 2-1,17-2 0,-17 2 0,16-3 0,-16 3 0,16-4 0,-6 2 0,0 0 0,-10 2 0,15-3 0,-15 3 0,16-3 0,-16 3 0,16-3 0,-16 3 0,13-3 1,-13 3-1,16-6 0,-16 6 0,13-6 0,-13 6 0,15-8 0,-15 8 0,13-7 0,-13 7 0,10-7 0,-10 7 0,14-7 1,-14 7-1,10-8 0,-10 8 0,12-10 0,-12 10 0,14-12 0,-14 12 0,12-10 0,-12 10 0,10-10 0,-10 10 0,0 0 1,10-12-1,-10 12 0,0 0 0,0 0 0,0 0 0,6-10 0,-6 10-1,0 0-3,0 0-6,0 0-21,-14-6-5,14 6 0,-13-3-1</inkml:trace>
  <inkml:trace contextRef="#ctx0" brushRef="#br0" timeOffset="40406">4784 8709 19,'0'0'19,"-3"16"-4,3-16-2,-6 19-2,3-8 0,-3-2-2,3 2 0,3-11-1,-9 18-1,9-18 0,-9 18-2,9-18 0,-7 16-2,7-16-1,-5 16 0,5-16-1,-3 16 0,3-16 0,-2 16-1,2-16 0,0 15 1,0-6 0,0 1-1,0 1 2,0-2-2,0 3 1,1 1 0,0-2 0,0 1-1,-1-12 0,5 18 0,-5-18 0,6 15 0,-6-15 0,7 11-1,-7-11 1,11 10 1,-11-10-1,14 9 0,-14-9 1,13 7-1,-13-7 0,18 7 1,-18-7-1,18 6 1,-18-6-1,18 7 1,-18-7-1,20 9 1,-20-9 0,18 10 0,-9-6 0,2 0 0,-2-1 0,2-1 0,-2-1 0,3 0 0,-1-1 1,1 0-1,0 0 0,2 0 0,-2 0-1,2 0 1,1 2-1,-2-1 1,1 0-1,1 1 0,-1-1 1,-1 0-1,1-1 1,0 0-1,-1 0 0,2-1 1,-1 0-1,-1-1 0,1 1 0,1 0 0,-1-1 1,1 2-1,-1 0 0,1-1 1,-1 1-1,1-1 1,0-1 0,0 0 0,0-1-1,0 0 1,0 0-1,1 0 1,-1 1-1,-2 0 0,3 1 1,0 1-1,0 1 0,0-1 0,1 0 0,0-1 1,0 0-1,1 0 0,-2-1 1,0 0-1,1 0 0,-2 1 1,0 1-1,0 0 0,0 0 0,0 2 1,1 0-1,-2-1 0,2 1 0,0 0 0,-1-1 1,0 0-1,1 1 0,0-1 0,-2 0 0,2 2 1,-1-2-1,-1 2 0,1-1 0,1-1 0,-2 2 0,1-1 0,1 0 1,-1 0 0,0-1 0,1 0-1,-2-1 2,1 1-1,0-2 0,1 0 0,-2 0-1,0-1 1,0 0 0,0 0-1,2-1 1,-1 1-1,0 0 1,-1-1-1,1-1 1,0 1-1,0 0 0,-1 0 0,-1 0 1,1-1-1,0 1 0,0 0 0,0-1 1,0 0-1,2 0 0,-1 1 0,-1 0 1,1 0-1,-2 0 0,0 0 0,1 1 0,-3 1 0,1-1 0,0 1 0,-3 0 1,2 0-1,-1 0 0,0 1 0,2 0 0,-2 1 0,1-1 0,0 1 0,1-1 0,0 1 0,-2-1 0,3 0 0,-2 0 0,-2-1 0,1 1 0,-1 0 0,-9 0 0,16-1 0,-16 1 0,14 1 0,-14-1 0,14 0 0,-14 0 0,14 2 0,-14-2 0,17 1 0,-17-1 0,17 2 0,-17-2 0,16 1 0,-16-1 0,15 3 0,-15-3 0,13 3 0,-13-3 0,12 3 0,-12-3 0,13 3 0,-13-3 0,12 1 0,-12-1 0,11 0 0,-11 0 0,12 1 0,-12-1 0,12 0 0,-12 0 0,14 1 0,-14-1 0,13 0 0,-13 0 0,13 0 0,-13 0 0,13-1 0,-13 1 0,0 0 0,11 2 0,-11-2 0,0 0 0,12 2 0,-12-2 0,9 0 0,-9 0 0,11-4 0,-11 4-3,9-8-2,1 3-24,-10 5-7,6-11-1,-6 11 0</inkml:trace>
  <inkml:trace contextRef="#ctx0" brushRef="#br0" timeOffset="43188">5393 9233 22,'0'0'9,"0"0"0,-8 13 0,8-13 1,0 0 0,-8 12 0,8-12 1,-2 13-3,2-13 0,-4 19-1,2-10-1,2 3-2,0 2-1,0 1-1,0-1 0,1 3-1,1-1 0,1 1 1,0 0-1,2 2 2,-2-3-1,3 1 0,-2-3 0,5 2 0,-2-5 0,2 2 0,0-3-1,1-1 0,1 0 0,2-2 0,0 0 0,2-1 0,-3-1 1,4 1 0,-1-1-1,3 0 1,0 1 0,1-1 0,1-2 1,1 1-1,2-3 0,2 2 1,-1-5-1,2 2 0,0-2 0,2 1 0,-1-1-1,2 2 0,-3 0 0,2 2 0,0 0 0,1 2 0,-3-3 0,4 0 1,-3-1 0,4 0 0,-1-2-1,1 2 1,-3-5-1,3 4 1,-2-1-1,-1 2 0,1-1-1,-2 1 1,2 0 0,-2 1 0,2 0-1,0 0 1,1 0-1,1 1 1,-1 0-1,0-1 1,-1 0-1,0-1 0,-1-1 1,1 1-1,-4-1 1,1-1-1,-2 0 1,-1 1-1,1-1 0,1 1 1,-2 0-1,-1-1 1,-1-1 0,1 0-1,-2-1 1,1 1 0,-3-2-1,0 0 1,0-1-1,-1 1 0,2 0 0,0 0 0,1 0 0,0 1 1,-3-1-1,0 0 0,0 2 0,1-1 0,-2-1 0,-1 1 0,-1 0 0,0 0 0,1-1 0,1 2 0,0-1 0,-1 0 0,-1-1 1,0 1-1,0 0 0,0 0 0,0-2 0,-3 2 0,-1-1 0,0 1 0,0-2 0,-10 6 0,16-8 0,-16 8 0,18-8 0,-8 4 0,2 1 0,-3-1 0,3 0 1,2 0-1,-4-1 0,3 1 1,-2-3-1,-1 1 0,0-1 1,-10 7-1,17-11 1,-17 11-1,15-13 0,-15 13 0,11-12 0,-11 12 0,12-11 0,-12 11 1,10-11-1,-10 11 0,9-11 0,-9 11 1,7-9-1,-7 9 0,0 0 0,7-10 0,-7 10 0,0 0 0,0 0 0,0 0-1,0 0 1,0 0-2,0 0 0,0 0-2,0 0-5,0 0-24,0-11-7,0 11 2,-5-12-1</inkml:trace>
  <inkml:trace contextRef="#ctx0" brushRef="#br0" timeOffset="46094">2889 11077 31,'0'0'16,"0"0"-3,0 0 1,-11 4-2,11-4-1,0 0-3,0 0 0,0 0-3,0 0 0,0 0-2,0 0 0,0 0 0,0 0 0,1 11 0,-1-11 1,9 3 0,-9-3 0,14 2 0,-14-2 0,16 1 0,-16-1-1,20-1 0,-8-1 0,1 1-1,1-1-1,2 1 0,0-1 0,2 1-1,-1 1 1,0 0-1,0 0 1,0 1-1,-1 0 0,1-1 1,-1-1 0,2 1 0,-3-2 0,3 0 0,0-2 0,0 2 0,0-1 0,1 0 0,-2 0 0,0 1-1,0 1 1,-1-1-1,0 1 1,0 1-1,0 0 1,2 0 0,-1-1-1,2 0 1,-1 0 0,1 0-1,-1-1 1,1 1-1,-1 0 1,-1 0 0,0 1-1,0 1 1,-3-1 0,2 1 1,-2-1-1,-1 0 0,-2 0 0,1-1 0,-12 1 0,17-1-1,-17 1 0,14-4-2,-5 5-5,-9-1-22,0 0-7,6-12 0,-8 0-1</inkml:trace>
  <inkml:trace contextRef="#ctx0" brushRef="#br0" timeOffset="48344">1701 5384 25,'0'0'6,"0"0"1,-10 11 0,10-11 0,0 0 0,0 0-1,0 0 1,-4 9-1,4-9 2,0 0-2,0 0 0,0 0 0,0 0-1,0 0 0,-3 12 1,3-12-1,0 0 0,-10 7-1,10-7 0,0 0 1,-10 4-2,10-4 1,0 0-1,-16-1-1,16 1 0,-10 1 0,10-1 0,-10 1-1,10-1 0,-11 2 0,11-2 0,-11 2 0,11-2 0,-9 2-1,9-2 1,-10 3 1,10-3-2,0 0 0,-10 6 1,10-6-1,0 0 0,-10 4 0,10-4 1,0 0-1,0 0 0,0 0 0,0 0 1,0 0-1,0 0 0,-9 2 1,9-2-1,0 0 0,0 0 0,0 0 0,0 0 1,0 0-1,0 0 0,0 0 0,0 0 0,0 0 0,0 0 1,0 0-1,0 0-2,0 0-4,0 0-7,0 0-15,0 10-5,0-10 1,0 0-1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9T18:23:09.980"/>
    </inkml:context>
    <inkml:brush xml:id="br0">
      <inkml:brushProperty name="width" value="0.05" units="cm"/>
      <inkml:brushProperty name="height" value="0.05" units="cm"/>
      <inkml:brushProperty name="color" value="#FF0066"/>
      <inkml:brushProperty name="ignorePressure" value="1"/>
    </inkml:brush>
  </inkml:definitions>
  <inkml:trace contextRef="#ctx0" brushRef="#br0">6 0,'0'347,"38"-240,4-15,-4 1,-41 254,-77-201,60-61,-1 64,27-91,-6 487,0-533</inkml:trace>
</inkml:ink>
</file>

<file path=ppt/ink/ink186.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20:36.16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221 121 23,'0'0'11,"0"0"-1,0 0-1,0 0 0,0 0-2,0 0-1,0 0-1,0 0 0,-7 10-2,7-10-1,0 0 0,0 0-1,0 0 1,0 0 1,8 10 0,-8-10 1,0 0-1,13 5 1,-13-5-1,15 1-1,-15-1 1,19 0-1,-19 0 0,20 0-2,-10 1 1,2 0-1,-1 0 0,-11-1 1,20 1-1,-11-3 2,2 3-2,-2 0 1,3-1 0,-3-1 0,2-1 0,1 1 0,-1-2-1,1-1 1,-1 0 0,1 1 0,1-1-1,-1 2 1,-2 0 0,1 2-1,-2 3 0,2-1 1,-2 1-1,2-1 0,-2 1 0,-9-3 0,18 3 1,-18-3-1,17 3 0,-17-3 0,16 2 0,-16-2 0,16 2 0,-16-2 0,18 2 0,-8-1 1,0 0-1,1-1 0,-1 1 0,2 0 0,-1-1 0,0 2 0,2-1 0,-1 1 0,0 2 0,0-2 0,1 1 0,0-1 0,1 0 0,-2 0 0,2-1 0,0 1 0,1-1 0,-1 0 0,-2 0 0,2 1 0,1-1 0,0 0 0,0 0 0,0-1 0,1 0 0,-1-1 0,2 0 1,0-1-1,0 1 0,-2-1 0,2 1 1,0-1-1,0 0 0,1-1 1,0 0-1,2 0 0,2-4 1,0 1-1,0-4 0,2 2 1,0-2-1,0 3 1,-1-1-1,0 2 1,1 2 0,-2 0 0,0 3-1,-2-1 1,1 2-1,-1-1 1,2 0-1,-2-1 0,1 1 1,1-1-1,-1 0 1,2 0-1,2 1 0,-1-1 1,2-1-1,-1 1 1,1 0-1,0 0 1,1 0-1,1 0 1,-1 1-1,2 0 1,0 0-1,1 1 1,1 0-1,0-1 0,1 1 0,0 1 1,1-1-1,-2 1 0,1 0 0,0 1 0,-1 0 1,0 1-1,0-1 0,0 0 0,0-1 0,0 2 1,2-2-1,-1 0 0,0-2 0,2 1 0,0 0 0,1-2 0,-1 0 1,3 1-1,-1 0 0,0 0 0,0 0 0,-4 0 1,2 0-1,-2 1 0,1-1 1,0 0-1,-2 0 0,1 0 0,0 0 0,0 1 1,-2 0-1,2 0 0,0 1 1,-3 0 1,1 0-2,2-1 1,-3-1-1,4 0 0,1-1 1,-1-1-1,2-1 1,-2 0-1,2 1 1,-2 0-1,1 2 1,-3-1-1,-1 2 1,1 0-1,1 0 1,-3 1-1,2 0 1,0 0 0,-1 0-1,1-1 1,2 0 0,-2 0-1,1-1 1,2-1-1,0-1 0,0 1 0,2 0 1,-1-1-1,-2 1 0,1-1 0,-1 1 0,-1-1 0,0 0 0,-1 1 1,0 0-1,-1 0 0,0 0 0,-1 1 0,0 1 0,0 0 0,0 0 0,-2 1 0,1 0 0,0 0 0,0 0 0,0 0 0,0-1 0,1 1 1,1 0-1,-1 1 0,-1-1 0,2 0 0,-3 0 0,2 1 0,-2-2 0,0 0 0,-3 0 0,-1-2 0,2 1 1,0 0-1,-1-1 0,1 1 0,-1 0 0,0 0 0,-1 0 0,2 1 1,-2 0-1,-2-1 0,-1 1 0,1-1 0,0 1 0,0-1 0,-1 1 0,1-1 1,-3 1-1,3-1 0,-1 1 0,1-1 0,-1 0 0,-1-1 0,2 0 0,-2 1 0,1-1 0,-3 1 0,0 1 0,-3 0 0,0 1 0,-1 1 0,-1 1 0,-1 1 0,0-1 0,-2 0 0,1 1 0,-10-4 0,16 7 0,-16-7 0,14 4 0,-14-4 0,14 4 0,-14-4 0,12 4 0,-12-4 0,11 4 0,-11-4 0,10 4 0,-10-4 0,0 0 0,13 6 0,-13-6 0,0 0 0,12 8 1,-12-8-1,10 6 0,-10-6 0,10 7 0,-10-7 0,10 9 0,-10-9 0,7 11 0,-7-11 0,8 12 0,-8-12 0,4 16 0,-2-6 0,1-1 0,-1 1 0,0 0 0,1-1 0,-1 2 0,0 1 0,0 0 1,-1 1-1,1 1 0,-1 1 0,1 1 0,-1 0 0,1 0 0,-1 0 0,1-1 0,-2 0 0,1 2 0,-1-1 0,1 1 0,-2 0 0,1 0 0,1 0 0,-2 0 0,2 1 0,-1 2 0,0-1 1,0 0-2,0 0 2,0 0-1,-1 1 0,0 1 0,-2-2 0,2 1 0,-1-1 0,1 1 0,-1 3 0,0-2 0,0 2 0,1 1 0,-1-1 0,1 0 0,0 3 0,-2 1 0,2-1 0,0 1 0,-1 0 0,-1 2 0,1 0 0,-3 1 0,0-1 0,0 0 0,1 2 1,-4 0-1,2 0 0,1-2 0,0 2 0,0-1 0,2 0 1,1-1-1,-2 0-1,3 0 2,0 0-2,-1 0 2,-1 4-1,1 0 0,-1 1 0,1 2 0,-1 2 0,0-1 0,0 2 0,0 1 0,1-1 0,1 1 0,-1 0 1,2-1-2,-1 0 2,0 2-1,0-1 0,0 3 0,-1-3 0,1 0 0,0 4 0,0 0 0,0-2 0,0 2 0,-1-2 0,2 0 1,-1 1-1,1 0 0,-1-2 1,2 1-1,-2-1 1,1 1 0,-2 1 0,1 1-1,-1 0 0,0-1 1,-3 3-1,0 1 1,-1-2 0,1 2-1,-2-2 0,0-1 1,0 0 0,0-1-1,1-3 0,1-2 0,-2-1 1,2 0-1,-1-2 0,0-1 0,1-1 0,0-2 1,1 2-1,-2-2 0,1 1 0,0 0 1,0-1-1,0 0 0,0-2 1,1 0-1,-1-1 0,1-1 0,0-2 0,0 1 1,0-1 0,-1 0-1,1-1 0,-1 1 0,-1-1 1,1 0-1,0 1 0,0-1 0,0-1 0,0 0 0,1 0 0,0 2 1,-1 0-1,2 0 0,-2-1 0,1 2 0,-1 0 0,1 1 0,0 0 0,0-1 0,-1 1 0,1-1 1,1 0-1,1-2 0,0-1 0,0-2 0,0-2 0,0-1 0,1-2 0,-2-1 0,1 1 1,0-1-1,1-1 1,-1-2-1,1 0 0,0 0 0,-1-3 1,1 1-1,1-10 0,-1 14 0,1-14 0,-4 11 0,4-11 1,-4 11-1,4-11 0,-2 12 0,2-12 1,-4 11-1,4-11 0,-1 10 1,1-10-1,-3 11 0,3-11 0,-6 9 0,6-9 0,-5 11 1,5-11-1,-8 10 0,8-10 0,-11 11 0,11-11 0,-13 11 1,13-11-1,-14 10 0,14-10 0,-15 9 0,15-9 0,-15 8 1,15-8-1,-14 6 0,14-6 0,-15 4 0,15-4 0,-15 1 0,15-1 1,-17-1-1,6-1 0,0 1 0,1-1 1,-3 1-1,0 0 0,0-1 0,-2 1 0,-2 0 0,-1 0 0,-1 0 0,-2 0 0,1 0 1,-2-1-1,-2 0 0,0-1 0,1 0 0,-3-1 0,0 1 0,-3 0 0,-1 0 0,1-1 0,-3 1 0,0 0 0,-1 1 0,0 0 0,-2 0 0,3 0 0,-2-2 0,0 1 0,1 0 0,-3 0 0,1 1 0,0-1 0,-1-1 0,0 2 0,-2 1 0,0 0 0,-2 0 0,0 1 0,-2 1 0,-1-1 0,1 0 0,-2 0 0,2 1 0,0-1 0,0 1 0,1 0 0,1 1 0,0 1 0,1 1 0,1 0 0,-3 0 0,2 2 0,-1-1 0,1 0 0,-1 1-1,1-2 2,-3-1-1,1 0 0,0-1 0,0-1 0,1 0 0,2-1 0,1-1 0,0 1 0,2-1 0,2 0 0,1 0 0,0 0 0,0-1 0,2 0 0,-2 1 0,1-2 0,0 0 0,-3 1 0,1 1 0,1-1 0,-2 1 0,0-1 0,0 0 0,2 0 0,0 0 0,2-2 0,-1 2 0,0-1 0,1 1 0,1 1 0,0 1 0,1 0 0,0 0 0,1 0 0,-1 1 0,1 0 0,0-1 0,1 0 0,-2-1-1,-1 0 2,0 0-1,1 0-1,-2 0 2,2 0-2,-1 0 2,2 1-2,-1 0 2,1 0-1,0 0-1,1 0 1,0 0 0,1 0 1,-1 0-1,0-1 0,0-1 0,1 1-1,0 0 1,0 1 0,0 0 0,0 1 0,-1 2 0,3-1 0,-1 1 0,-1 0 0,0 1 0,-1-1 0,-2 2 0,2-2 0,-2 0 0,2 0 0,-2 0 0,2 0 0,-1-1 0,2 1 0,1-1 0,-2 0 0,4-1 0,0 1 0,0-1-1,1-1 2,0 1-1,-1-1 0,1 0 0,1 0 0,-1 2 0,0-2 0,1 0 0,-1 0 0,2-2 0,3 2 0,-2 0 0,0 0-1,2 0 1,0 0 0,1 2 0,-1-2 0,0 0 0,0 0 0,1 0 0,-1 0 0,-1 0 0,-1 1 0,1-1-1,2 0 1,-1 0 0,1-1 0,0-1 0,-2 2 0,3 0 0,-1 0 0,-1 0 0,0 2 0,2 0 0,-2 0 0,0 0 0,3 0 0,-1 1 0,1 0 0,0 0 0,-1 0 0,1-1 0,2 0-1,-1-1 1,1 0 0,0-1 0,1 0 0,-1 0 1,11 0-1,-17 1 1,17-1 0,-17 0-1,7 0 1,10 0 0,-18 1 0,18-1-1,-11 0 1,11 0-1,-11-1 0,11 1 0,0 0 0,-9-1-1,9 1 2,0 0-1,0 0-1,-11-2 1,11 2 0,0 0 0,0 0 0,0 0 0,0 0 0,-9-1 0,9 1 0,0 0 0,0 0 0,0 0 0,0 0 0,0 0 0,0 0 0,-11-11-1,11 11 1,0 0 0,0 0 0,-5-12 0,5 12 0,0 0 0,-7-12 0,7 12 0,-5-10 0,5 10 0,0 0 0,-6-12 0,6 12 0,0 0 0,-5-14 0,5 14 0,0 0 0,-7-12 0,7 12 0,0 0 0,-8-11 0,8 11 0,-5-9 0,5 9 0,-5-12 0,5 12 0,-5-16 0,5 16 0,-2-18-1,-4 5 1,2 0 0,0-1 0,2 0 0,-4-2 0,1 0-1,-1-1 1,0-1 1,0 2-2,1-1 1,1-1 0,-4-1 0,4 0 0,-3-1 0,0 0 0,2 0 0,-1-1 0,1-2 0,-4 2 0,2-1 0,0-2 0,0 0 0,2 0 0,-3-2 0,2 0 0,2 0 0,-1-3 0,4 2 0,-2-2 0,2 0-1,-1-2 1,3 0-1,0 1 2,-1-2-2,1 0 1,-1-1 0,1 0 0,3-1 0,0 2 0,-1-1 0,1 0 0,-1 0 0,4 0 0,-3 0 0,0 0 0,0 0 0,2 0 0,-2 1 0,-2 1 0,3 0 0,-2 1 0,2-1 0,-1 1 0,-3 2 0,0 0 0,-2 0 0,3 1 0,-4-1 0,2 0 0,-2 3 0,0-3 0,2 2 0,-1-3 0,1-1 0,-3 0 0,3 1 0,0-2 0,-3-1 1,2 1-2,0-1 2,0 2-2,-2 3 1,1-2 0,0 1 1,-1 2-1,1-3-1,2-1 2,-1 1-2,-1-3 1,2-1 0,1-1 0,-3-1 0,2-2-1,0 1 1,-3 0 0,2 1 0,2-1 0,1 1 0,-4 0 0,1 1 0,2 2 0,-3-1 1,1 3-2,1-2 2,-1 1-1,2-2-1,0-1 2,2 0-2,0-1 1,3-1 0,0 0 0,-2 0 0,-1 0 0,1-1 0,0 1 0,-1 2 0,1-1 0,-3 0 0,1 1 0,2 1 0,-2 1 0,1 2 0,-3 2 0,1-1 0,-1 1 0,0 2 0,0-2 0,-1 2 0,0-1 0,2 0-1,-1 1 2,1 1-2,0 2 1,0 0 1,-1 2-2,1 1 2,0 1-1,-1 0 0,1-1-1,0-2 2,-1 1-2,2-2 2,1 1-1,1 0 0,-1-1 0,-1 0 0,0 2 0,-1 1 0,0 0 0,0 1 0,0-2 0,-2 1 0,0 0 0,2 0 0,-1 0 0,0-2 0,0 2 0,-1 0-1,1-1 2,0 0-2,0 2 1,0-1 0,0 1 0,0 0-1,0 1 2,1-1-1,-2 4-1,0-1 2,-1 1-1,0 1 0,2 1 0,-2 1 0,0-1 0,0 2 0,-1 0 0,2 0 0,0 0 0,0 2 0,-1-2 0,0 1 0,2 0 0,1-1 0,0 1-1,1-3 1,2 0 0,1 1 0,1 0-1,5-1-2,-3-6-4,8 7-11,1-5-21,-2-5 2,5 0-2,-3-6 2</inkml:trace>
  <inkml:trace contextRef="#ctx0" brushRef="#br0" timeOffset="156863">2037 4088 16,'0'0'10,"0"0"-3,0 0-2,0 0-2,0 0-1,0 0 0,0 0 0,0 0 0,8 12 1,-8-12 1,14 5-1,-14-5 0,17 5 0,-7-2-1,0 1 1,2-2-1,-1 2 0,-1 0 0,1 0 0,-2 0 0,1-1 0,2 0 1,-2-1-2,2-1 1,-1 0 0,1-1 0,1 0-1,1 2 1,2-2 0,-2 1 0,2 0-1,-2 1 0,2-1 0,-1 1 0,1-1 0,1-1-1,-3 1 1,3-1 1,-2-1-1,2 1 1,-1 0 0,1 0 1,0 1-1,0 1 0,1 0 0,3 2 0,-2-2-1,1 1 0,1-1 0,2 0 0,-2-2 0,2 1 0,0-1 1,-1 0-1,1 1 0,1 0 0,-2 1 0,-1 1 0,1 0 0,-1 1-1,-2-1 0,1 1 1,-2 0-1,0-2 1,3 0-1,-2-2 1,1 0 0,1 0-1,-1-1 1,2 0 0,0 0 0,0 1-1,0 0 1,0 1 0,-1-1-1,0 1 1,2-1-1,-2 0 1,-1-1-1,3 1 1,-1-2-1,0 1 1,1-2 0,-1 2-1,2 0 1,-1 1 0,0 0-1,0 0 1,-2 0-1,0 1 1,-1-1-1,2 0 1,-4-1-1,0 1 1,0-2-1,0 1 0,-1 0 1,1 0-1,0 1 1,1 0-1,1 1 0,-2 0 1,0-1-1,1 1 1,-1-2 0,3 0-1,-3-2 2,1 1-1,1-1 0,1 2 0,0-3 0,0 3 2,1 0-3,-1 1 1,-2 1 0,0 0-1,0 0 0,1 2 0,-1-2 1,0 0-1,0 0 0,1-1 0,2 0 1,1 0-1,-2 0 0,2 0 1,-3 0-1,1 1 0,-1 0 1,-1 0-1,0 0 0,-2-1 0,1-1 1,-1 1-1,0-1 0,1-1 1,-1 0-1,0-2 0,0 2 0,-1 0-3,-1 3-5,-3-4-10,-12 3-15,20-1 1,-20 1-2,11-7 1</inkml:trace>
</inkml:ink>
</file>

<file path=ppt/ink/ink187.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23:10.13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 16 19,'-9'-3'8,"9"3"0,0 0-1,-13-6 0,13 6 0,0 0 3,0 0-1,0 0 1,0 0-2,0 0-1,0 0 0,0 0-2,0 0 0,0 0-2,0 0-1,0 0 0,0 0-1,0 0 0,0 0 0,0 0-1,0 0 0,0 0 0,0 0 0,0 0 1,12 4 0,-12-4 0,15-1 0,-15 1 1,17-4-1,-6 2 1,-1 0-1,2 2 0,0-2 0,-1 4 0,-1-1-1,0 0 1,-10-1-1,17 3 0,-17-3 0,18 4 1,-18-4-1,17 4 0,-17-4 0,17 6 0,-7-3 0,-10-3 0,17 3 1,-17-3-1,16 1 0,-16-1 1,16-1-1,-16 1 0,15-1 0,-15 1 0,16 2 0,-16-2 0,14 6 0,-14-6 0,14 5 1,-14-5-1,15 6 0,-15-6 0,15 1 1,-15-1-1,18-1 1,-7 0-1,-11 1 0,19-1 1,-19 1-1,18 0 0,-18 0 1,17 1-1,-7 0 0,-10-1 0,18 2 0,-18-2 0,18 1 0,-8 0 0,1-1 0,-1 0 1,2-1-1,-1 0 0,2-1 1,-2 0-1,2-2 0,0 2 0,1 0 1,-2-1-1,-2 2 0,3 2 0,-3-1 1,2 3-1,-12-3 0,20 3 0,-20-3 0,18 2 1,-7-2-1,-2 0 0,4-1 0,-2 0 1,3-1-1,-2 1 0,-1 0 0,3 1 0,-3 1 1,1 0-1,-3 0 0,1 1 0,-10-2 0,17 4 0,-17-4 0,16 0 1,-16 0-1,17 0 0,-17 0 0,15-3 1,-15 3-1,17 0 0,-17 0 0,17-1 1,-17 1-1,19-2 1,-10 1-1,2-1 1,-1-1 0,1 0 0,1 2 0,-1-1 0,2 2-1,-1-1 1,0 2-1,1 0 0,-1 1 0,1 0 0,-4 0 1,3 0-1,-2-1 0,0-1 0,1 0 0,1 0 1,0-3-1,0 2 2,3 0-2,-1 0 0,3-1 1,-1 1-1,3 1 0,-3-2-4,3 2-7,-2 5-20,-4-8-1,5 7-1,-8-8 1</inkml:trace>
</inkml:ink>
</file>

<file path=ppt/ink/ink18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22:56.60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777 1240 38,'0'0'14,"-12"3"0,12-3-2,0 0-1,-11 4-3,11-4-2,0 0-2,0 0-2,0 0-2,0 0 1,0 0-1,0 0 1,0 0-1,10 6 1,-10-6 0,13 3 1,-13-3-1,16 2 0,-7-1 0,-9-1 0,20 4-1,-10-3 0,2-1 1,1 1-1,2-1 1,-2 1 0,3-1 0,1 0 0,0 0 0,2-1 0,-1 0 0,1 1 0,-2-1 0,3-2 0,-3 2 0,3 0 0,-1 1 0,1 0-1,0 0 1,-1 0-1,0 1 1,1-1-1,0 0 0,2 0 1,-1 0 0,0 0 0,1 0 0,-1 0 0,0 1 0,-1 2 0,1-2 1,-4 2-1,1-1-1,-1 2 1,-1-1-1,1 2 0,-3-2 0,1 0 1,0 0-1,2 0 0,1 0 0,1 0 1,-1-1 0,2 1-1,0-2 1,0 2 0,2-1 0,-2 1-1,-1-1 1,1 0 0,-2-1-1,0 0 0,0-1 1,3 0-1,-2-1 1,1 1 0,1-1-1,2 1 1,-2 0 0,0 2-1,3-1 1,-4 1 0,1 0-1,-1 0 0,-1-1 1,1 2-1,0-2 0,0-1 0,-1 0 1,0 0-1,0 0 0,2 0 1,-3-1-1,1 1 0,-2 0 0,0 0 1,-2-1-1,1 1 0,1-2 1,-1 0-1,0 1 0,0-1 1,1 1-1,-1 0 1,0 1-1,0 0 0,-2 1 2,2 1-2,-1-1 0,0 1 0,0-1 1,0-1-1,2 2 0,-1-4 0,1 2 0,1-1 1,-1 0-1,1 0 0,1 1 0,0 0 1,2 0-1,-2 0 0,0 1 1,1-1-1,-1 0 1,2 0 0,-1-1 0,1 1 0,-3-2 0,3 1 1,-1-1-2,-1 1 1,0-1 0,-1 0-2,0 3-3,-5-4-14,-4-2-15,6 10-1,-15-5 0,0 0 1</inkml:trace>
  <inkml:trace contextRef="#ctx0" brushRef="#br0" timeOffset="1828">626 0 20,'0'0'9,"16"3"-3,-16-3 1,19 4-2,-9-2 0,2 2-1,2-3 0,1 2-1,2-1 1,-2 0-1,3 0 1,0 1 0,1 0 0,0-1 2,2-1-1,1-1 0,-1 1-1,4-3 0,0 1 0,0-1 0,2-1-1,0 0 0,2 2 0,-2-1-1,3 0 0,-1 1 0,0 1-1,1 0 0,-1 0 0,2 0 0,1 0 0,-2 0 0,1 0 0,-2-1 1,2 0-1,-1 0 1,3 1 0,-5-1 0,0 1-1,2-1 1,0 2-1,-1 0-1,-1 1 1,-1-1 0,1 2-1,-2-1 1,1 0-1,-3-1 1,1 0 0,1 0-1,0-1 1,-2 0 0,3 0 0,0-1 0,-1 0 0,1-1-1,-1 1 1,0 0-1,-1 0 1,1 1-1,-1-1 0,-2 0 1,1 1-1,0 0 0,-2 0 0,-1 1 0,1 0 1,-1-1-1,1 1 0,-1 0 0,2 0 0,-2-1 0,0 1 0,2-1 1,0 1-1,-2-1 0,2 1 0,-1-1 0,0 1 0,1 1 0,0-1 0,-2 0 0,1-1 0,0 1 1,-1 0-1,1 0 0,0 0 0,0 0 0,0 0 1,-1 1-1,2 0 0,-3 0 1,2-1-1,-3 1 0,0-1 0,0 0-2,-1-5-3,5 3-16,1 5-11,-7-7 0,3 10 0</inkml:trace>
  <inkml:trace contextRef="#ctx0" brushRef="#br0" timeOffset="4359">706 2421 31,'0'0'18,"0"0"-3,-14-5-5,14 5-2,0 0-3,0 0-2,-11 5-1,11-5-1,0 0 0,0 0 0,0 0 1,0 0-1,6 10 0,-6-10 0,13 4 0,-3-3 1,2 1 0,-1-1 0,4 1 0,-1-1-1,1 0 1,0-2 0,2 1-1,-1 0 1,2-1-1,2 1 1,-1-2-1,3 0 0,1-1 1,-1 0-1,1-2 1,0 1-1,0-1 1,0-3 0,1 2 0,0-2 0,-2 3-1,1-1 1,1 0-1,-1 1-1,1 1 1,-1 0-1,-1 0 1,0 1-1,-1 0 0,0 2 1,2 0-1,-2 0 0,0 1 1,-1 0-1,2 1 0,-1 0 1,0 0-1,-2-1 0,0 1 0,1 0 0,-2-1 0,2 1 1,-1-1-1,0 1 0,0 0 0,0 0 0,1 2 0,-1-1 0,1 0 0,-2 1 0,1-1 0,0-1 0,-1 1 1,3-1-1,-2 0 0,2 0 0,-1-1 0,-1 2 1,3-2-1,-1 1 0,0 0 0,1 1 1,0-1-1,0 1 0,-2 0 1,2 0-1,-2 0 0,-1-1 1,2 3-1,-3-2 0,1 0 1,-2 0-1,1 0 0,0 0 0,-2 0 0,1 2 0,0-2 0,1 0 0,-1 0 0,0 0 0,1 0 0,-1 0 0,0-1 0,1 2 0,-2-2 0,1 1 0,1 0 0,-2 0 0,0 1 0,2-2 0,-1 1 0,1-1 1,1 2-1,-2-3 0,3 1 0,0-2-1,0 1 1,2-2 0,0 2 0,0 0 0,1-1 1,2 2-1,-2-2 0,0 2 0,0-2 0,-3 1 0,3-2-1,-2 2-1,-3-2-6,5 0-12,5 7-10,-10-9-1,7 14 2</inkml:trace>
</inkml:ink>
</file>

<file path=ppt/ink/ink18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23:03.1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0-2 19,'0'0'11,"0"0"-3,0 0-4,0 0-1,0 0-1,12 8 0,-12-8 1,10 8 1,-10-8 1,9 5-1,-9-5 2,13 5-2,-13-5 1,15 3 0,-6-1-2,1-1-1,-1 0 0,2 1 0,0-1 0,3 0 0,-2 0 0,3-1-1,-1 2 2,1-4-1,2 4 0,0-4-1,0 2 1,-3-1-1,2 0 0,-1-1-1,1 0 1,-1 0-1,-1 0 1,3-1-1,-1 0 0,3 1 1,-1-1-1,2 1 1,0 0 0,2 1 0,-1 0 0,1-1 0,0 1 0,1 1 0,-1 1 0,-1-1-1,-2 2 1,2-2-1,-1 1 1,-2 0 0,0-1-1,0 1 1,1 0-1,-1 0 1,1 1 0,2-1-1,-1 1 0,0 0 1,2 2-1,-1-3 0,0 1 0,-1 0 0,1 1 1,-1-1-1,0-1 0,-1 3 0,-1-2 0,3 0 0,-3 1 0,5 0 1,-3 1-1,1-1 0,3 0 0,-1 0 1,-1 2-1,1-1 0,-1 0 0,0 0 1,2 0-1,-2 0 0,-1-1 1,1 1-1,0 0 0,-1-2 1,3 1 0,-4-1-1,1 1 1,0-1 0,0 1-1,-1-1 1,1 0-1,-1-1 1,1 1 0,-1-2-1,1 2 1,-3-1 0,3 2 0,0-2 0,-2 1 0,0-2 0,0 0 0,2-1-1,0 0 1,-3-2-1,3 0 0,-2 0 1,0 1 0,1-1-1,1-1 1,-1 2-1,1 0 0,0 1 0,1-1 1,-2-2-2,2 1 2,-2-1-1,3 2 0,-3-2 0,0 1 0,2-1 0,-1 2 0,1 0 0,-2 2-2,3 2-3,-3-2-9,-2-3-15,9 7-3,-11-11 2,8 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7:06.8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199 0,'-38'87,"5"-5,-21-4,6-3,22-31,49-71,-19 22,-1 0,0-1,0 0,0 0,0 0,-1 0,0 0,-1 0,1-1,-1 1,0-1,-1 1,0-6,35-64,12-40,-45 114,0-1,1 1,0 0,-1 0,1 0,0 1,0-1,0 1,0 0,0-1,0 1,0 1,0-1,1 0,-1 1,0-1,0 1,1 0,-1 0,0 1,0-1,1 1,-1-1,0 1,0 0,0 0,0 0,0 1,0-1,0 1,0 0,0 0,-1 0,1 0,-1 0,1 1,40 79,-11-2,-12-25,-20-45</inkml:trace>
</inkml:ink>
</file>

<file path=ppt/ink/ink190.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21:56.1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494-7 19,'0'0'4,"0"0"-1,0 0 1,0 0-1,0 0 1,0 0-1,9 1 0,-9-1 1,0 0-1,12 3 1,-12-3-2,9 2 1,-9-2 0,13 3 0,-13-3-1,13 4 1,-13-4-1,14 4 0,-14-4 1,16 5-1,-16-5-1,15 4 1,-15-4-1,18 2-1,-8-2 2,0 0-2,1-1 1,1 0 0,-1 0 0,0 0 0,2 1-1,-3 1 2,2-1-2,-2 2 1,1-1-1,-1 1 0,1-1 0,-1 1 0,-1-2 0,1 0 0,0 1 1,1-1-1,-2 1 1,2-1-1,0 0 1,1 0 0,0 1 0,0-1 0,1 0-1,1 0 1,0-1-1,0 0 1,-1 0-1,0 1 0,1 0 1,1 0-1,0 1 0,-2 0 0,1 3 1,1-3-1,-1 1 0,1 0 0,0-1 1,-1-1-1,1-1 0,1 1 1,0-1-1,0 0 1,0 1-1,0 0 1,0 0-1,0 0 1,-1 1-1,-3 0 1,3 0-1,-2-1 0,1 1 1,1-1-1,-1 0 0,2 0 1,0-1-1,0 0 1,1 0 0,0-1 0,1 1 0,-4 0 0,3 0 0,0-1 0,0 2 0,0 0 0,1 0 0,1-1-1,0 1 1,2-1 0,-1 0 0,2-2 0,0 1 0,1 0 0,-1 0 0,2 0 1,-1 1-1,-1-1 1,1 3-1,1-2 0,0 1 0,-2-2 0,1 1 0,-1-3-1,0 3 1,1-3-1,0 1 1,1 1-1,-1 1 1,-1-1-1,1 3 1,0 0-1,0 0 0,-4 0 1,2 1-1,0-1 0,-1 0 0,0 0 0,2 0 1,0-1-1,0 1 1,1 0 0,3 0 0,-2-1 0,0 0-1,1 0 1,1-1 0,0 0-1,-1 0 0,0 0 0,1 0 0,-2 1 0,1 0 1,-1 1-1,-1 1 0,1 0 1,-1-2-1,-1 3 0,2 0 1,-1-1-1,2-2 0,-2 1 0,2-2 1,-1 2-1,0 1 0,0-1 0,1 1 1,-1-1-1,0 2 1,1 0-1,-1 0 0,0 1 0,3-1 1,-2-2-1,-1 1 0,2 0 1,-1 0-1,1 0 1,0 0-1,-3 1 1,2 1-1,-3-1 1,1 1-1,-1-1 1,1 0-1,0-1 0,0-1 1,1-1-1,1 0 0,0-1 1,1 0-1,-2 0 0,3 0 1,0 1-1,-1 0 1,1 0-1,1 2 1,-1-2-1,1 1 0,1 0 0,1 0 1,-3 0-1,3-1 0,-2 0 0,1 0 0,-2 0 0,2 0 1,-3 0-1,1 0 0,1-1 2,1 0-2,-1 0 1,1 0-1,1-1 0,-2 1 0,3-1 1,1 1-1,-3 1 0,2 1 0,-1-1 0,0 1 1,2 1-1,0 0 0,-1 0 1,1 0-1,-1-1 0,0 2 1,0-2-1,0 0 0,1 0 1,-3 1-1,3 1 0,1-1 0,0 0 1,-1 1-1,2-2 0,2 1 1,-1-2-1,3 0 0,1-1 0,0 0 1,3 0-1,-1 0 0,1 1 1,0 0-1,-1 0 0,1 1 1,1-1-1,0 1 1,-2-2-1,3 1 0,1-1 1,0 0-1,4-1 0,0 0 0,2-1 1,0 1-1,3 0 1,0 0 0,1-2-1,1 2 1,-1 0 0,4 1 0,-4 0-1,1 0 1,1 1-1,2 0 0,1 1 1,1 1-1,0 1 1,-1 0-1,3 2 1,-2 0-1,-1 0 1,0 1-1,-2 1 0,1 0 1,1-1-1,3 2 0,-3-2 0,0 1 0,3 2 0,-2-2 1,2 0-1,-2 2 0,-1-1 1,-1 1-1,2 0 1,0 0-1,0-1 1,2 1 0,-2-2-1,1 2 1,0-3-1,1 0 1,-2-2-1,-1 0 0,1 0 0,1-2 1,-1-2-1,2 1 0,-2-2 0,0 1 0,2 0 0,-3 0 1,2 1-1,-1-1 0,-2 0 0,0 0 0,0 1 0,1 0 0,0-1 0,1 2 0,0 0 1,-2 0-1,1 1 0,0 0 1,0 1-1,-1 0 0,-2-1 1,1 0-1,0 0 0,3 0 1,0 1-1,-1 0 0,1 0 0,-2 1 0,2-1 0,-1 1 0,-3 1 0,0-1-1,-1-2 1,0 1 0,2-2 0,0 0 0,2 0 0,-2 0 0,2 0 0,-2 0 0,1 0 0,-1 0 0,-2 0 0,-1 0 0,-1 0 0,1 0 0,-2 0 0,2 0 0,0 1 0,0-1 0,1 0 0,-2 1 0,-1-2 0,-1 1 1,0-1-1,-1 0 0,0-1 0,0 0 0,1-1 0,-1 0 0,3 0 0,-2 0 0,1 0 0,0 1 0,-1-1 0,-3 1 0,2 0 0,1 0 0,-4-1 0,-2 1 0,0 0 0,-2-1 1,0 2-1,-1-1 0,-3 1 0,-3 0 1,0 0-1,1 0 0,-3 0 0,0-1 0,-3 1 0,-2-2 1,-2 1-1,2 0 0,-5 0 0,-2 0 0,0 0 0,-3 0 0,1 2 0,1-1 0,-1 2 0,-1-1 0,-1 2 0,0 0 0,0 1 0,1 0 0,-3 1 0,0 3 1,-2-2-1,-1 3 0,0 1 0,-1 1 0,-1 0 0,-2 2 0,1 1 0,-1 1 0,-1 2 0,0 1 0,-2 1 0,0 1 0,-1 4 0,-2 2 1,2 2-1,-4 4 0,-2 1 0,0 3 0,-1 2 0,-2 5 0,0 2 1,-1 3-1,-3 4 0,0 2 0,2 5 1,-3 4-1,2 3 0,0 1 1,0 1-1,0 2 0,2 0 0,1 2 0,-2 0 1,1 2-1,-1 3 0,2 3 0,-1 0-1,2 2 1,-1 1 0,2 0 0,0 1 0,0 2 0,2-2 0,-2-1 0,3 1 0,0 2 0,1 0 0,1 0 0,0-1 0,2 1 0,-1 0 0,3-1 0,-3-3 0,4-1 0,-3-1 1,1-1 0,0-1-1,-2-2 1,1-1 0,1 0 0,-1-1-1,-1-4 1,1 1 0,0-4-1,0-3 0,1-4 0,-2-3 0,-1-2 0,0-4 1,1 1-1,-4-4-1,1-2 2,-2-1-1,0-3 0,-3-2 0,2-6 0,-2 0 0,2-5 0,-1-4 0,1 1 0,-4-3 0,1-2 1,2-3-1,-5-1 0,2-1 0,0-4 0,-2 0 0,0-4 0,3 1 1,4-10-2,-14 17 1,14-17 0,-10 17 0,10-17 0,-10 17 0,5-8 0,-2 1 0,3-1 0,1 1 0,-1 1 0,-3 1 0,3 0 0,0 3 0,1 2 0,0-1 0,0 4 0,1-1 0,1 1 0,-1 0 0,1 0 0,0 0 0,-1-3 0,-1 0 0,0-3 0,2-1 0,-1-2 0,0-2 0,2-9 0,-3 14 0,3-14 0,0 0 1,-1 9-1,1-9 0,0 0 0,0 0 0,0 0 0,0 0 1,0 0-1,0 0 0,0 0 1,0 0-1,-11 9 0,11-9 0,0 0 0,0 0 0,0 0 0,0 0 0,-10 0 0,10 0 0,0 0 0,-10 3 0,10-3 0,0 0 0,-10 2 1,10-2-1,0 0 0,-12-1 0,12 1 0,0 0 0,-11 2 0,11-2 0,0 0 0,-9 0 0,9 0 0,0 0 0,0 0 0,-11 0 0,11 0 0,0 0 0,0 0 0,0 0 0,-9-3 0,9 3-1,0 0 1,0 0 0,0 0 0,0 0 0,0 0 0,0 0 0,0 0 0,0 0 0,0 0 0,0 0 0,0 0 0,-10-5 0,10 5 0,0 0 0,0 0 0,0 0 0,0 0 0,0 0 0,0 0 0,0 0 0,0 0 0,0 0 0,0 0 0,0 0 0,0 0 0,0 0 0,0 0 0,0 0 0,0 0 0,0 0 0,0 0 0,0 0 0,0 0 0,0 0 0,0 0 0,0 0 0,0 0 0,0 0 0,0 0 0,0 0 0,0 0 0,0 0 0,0 0 0,0 0 0,0 0 0,0 0 0,0 0 0,0 0 0,0 0 0,0 0 0,0 0 0,0 0 0,0 0 0,0 0 0,0 0 0,0 0 0,0 0 0,0 0 0,-9 5 0,9-5 0,0 0 0,0 0 0,0 0 0,-11-2 0,11 2 0,-10 2 0,10-2 0,-13 1 1,13-1-1,-16 2 0,6-2 0,-1-1 0,1 0 0,-2 0 0,0 2 0,0-1-1,-1 0 1,-1 1 1,0-1-1,-1 1 0,0 1 0,-5-1 0,1-3 0,-3 2 0,-1-1 0,-2 0 0,-1 1 0,-1 0 0,-3-1 0,0 1 0,0 1 0,1 1 0,-2 0 0,0 1 0,-2 0 0,1 0 0,-3-1 0,1 2 0,0 0 0,0-2 0,-2 0 0,0 1 0,-1-2 0,-1 1 0,-2 0 0,3-1 0,-3 0 0,0 3 0,-1-1 0,0-1 0,-1 2 0,2-2 0,1 1 0,-2 1 0,1 1 0,-2-2 0,2-1 0,-1 1 0,-2 0 0,-1 0 0,-2 1 0,0 2 0,-1-3 0,-1-1-1,0 2 1,1-2 0,-2 0 0,3 0 0,0-1 0,-1-2 0,1 0 0,-1 0 0,1 0 0,-3-1 0,0-1 0,1 1 0,-1-2 0,0 0 0,0 0 0,1 1 0,-1-1 0,3 1 1,-1 0-2,1-1 1,0 0 0,1 2 0,0-1 1,-1 0-1,-1 0-1,1 0 1,-1-1 0,1 0 1,-3 1-2,-1 1 1,3 0 0,-1-1 0,-1 1 1,1-1-2,0 2 1,1-2 0,1-2 0,-3 2 0,0 0 0,-1 1 0,-1-1 0,0 2 0,0 0 0,0 1 0,-1 0 0,2 0 0,-1 1 0,1-1 0,1 1 0,-1-1 0,1 0 0,1-1 0,-3 1 0,0-2 0,2 1 0,-2-1 0,0 0 0,1-2 0,1 0 0,0 1 0,1-1 0,1-1 0,0 0-1,2 0 1,-1 0 1,2 1-1,-4-1 0,0-1 0,2 0-1,-2 2 1,1-2 0,-3 1 0,2 1 0,0 0 0,-1 0 0,0 1 0,1 2 0,0-4 0,-2 4 1,1-1-1,-3-1 0,0 1 0,0-1 0,-2 0-1,1-2 1,-1 3 0,2-5 0,-1 0 0,1 1 0,0-2 0,1 1 0,0 0 1,1 0-2,-3 0 2,1 2-1,0 2 0,0 0 0,-1-1 0,3 2 0,-1 0 0,-1 2 0,4 0-1,1-1 1,-1 0 0,3 1 0,-2 2 0,1-1 0,-2-1 0,3 2 0,0-3 0,-2 2 0,2-1 0,-1 0 0,3-1 0,0 2 1,1 1-1,0 0 0,2 1 0,0-1 0,1 2 0,-2-1 0,1 1 0,-1-1 0,2 1 0,-2 1 0,-1-1 0,2 0-1,0-1 1,-1-1 0,-1 1 0,3-1 0,2 0 0,0-4 0,0-1-1,1 0 1,0 0 0,2 1 0,1-1-1,-2 2 1,-1-1 1,0 2-1,1 1 0,-2-1 0,0 2 0,0-4-1,0 0 1,0 0 0,1-1 0,0-2-1,2-1 1,2 3 0,-1-2 0,1 2-1,-1-1 1,1 1 0,1-2 0,0 2 0,-1 0 0,-1 0 0,1-1 0,1 1 0,-1 0 0,-1 1 0,0 2 0,-1 0 0,1-1 0,-3 1 0,2 0-1,0 0 1,0 0 0,0-1-1,1 2 1,2-2 0,-2 1-1,1 0 1,-1 0-1,3 0 1,-2 1 0,1 1 0,-2-1 0,3 0 0,0 0 0,-1-1-1,0 0 1,-1 1 0,0-3 0,0 1 0,1 0 0,-1-1-1,1-1 1,0 1 0,2 2 0,-1-1 0,3 1 0,0-2 0,3 1 0,-1-1 0,-1 1 0,4-2 0,0 0-1,1 1 1,0-1 0,0 1 0,1 1 0,3 1 0,1 0 0,-1 0 0,0 1 0,1 0-1,0-2 2,0 2-1,1-2 0,-1 1 0,2-1 0,-1 1 0,0-1 0,0 0 0,1 3 0,-1-2-1,2 0 1,0 0 0,-1 2 0,2-2 0,-1 0 0,0 1 0,1-2 0,0 1 0,-3-1 1,2 1-2,2 0 1,-2-2 0,3 2 0,-2-1 0,0 1 0,1-2 0,2 2 0,-1 0 0,0-1 0,1 2 0,-1-1 0,10 0 0,-18 1 0,8 0 0,1-1 0,9 0 0,-18 0 0,8-1 0,1 1 0,-1 1 0,1 0 0,-2 2 0,1-1-1,0 3 1,1-2 0,-2 2 0,1-1 0,10-4 0,-17 5-1,17-5 1,-15 2-1,5-2 1,1 0 0,9 0 0,-17-2-1,6 3 1,1-2 0,-1 2 0,1-1 0,-1 0 0,0 0 0,2 1 0,-3-2 0,2 0 0,-1 2 0,0-2 0,-1 1 0,1 0 0,1-1 0,-3 2-1,2-1 1,0 1 0,-1-2 0,2 1 0,-1 0 0,1-1 0,1 1 0,9 0 0,-18-2 0,8 1 0,1 0-1,-1 1 1,1-1 0,-2 3 0,1-2 0,0 1 0,0 1 0,10-2 0,-18 1 0,8 1 0,10-2 0,-16 1 0,16-1-1,-17 0 1,17 0 0,-13 2 0,13-2 0,-13 1 0,13-1 0,-13 2 0,13-2 0,-15 5 0,15-5 1,-12 3-1,12-3 0,-14 3-1,14-3 1,-13 5 0,13-5 0,-10 4 0,10-4 0,-11 5 0,11-5 0,-13 4 0,13-4 0,-10 0 0,10 0 0,-17 1 0,17-1 0,-17 2 0,7 0-1,10-2 1,-20 6 0,10-3 0,10-3 0,-18 9 0,8-6 0,0 0 0,-1 0 0,-1 0 0,1-3 0,-1 3 0,-3-4 0,3 1-1,-1 0 2,-2 2-1,0-3 0,0 0 0,1 1 0,-2-1 0,1 1 0,-2 0-1,0-2 1,1 0 0,1 3 0,1-2 0,-2 3 0,3-5 0,-2 5 0,2-2 0,0 0 0,-1-2-1,-1 1 1,2-1 0,-1 0 0,1 1 0,1-1 0,1-2-1,-3 0 1,1 1 0,2-1 0,-1 0 0,0 1 0,1-1 0,-2-2-1,3 1 1,-2 1 0,-1 0 1,2 0-1,-1-1 1,-1 0 0,-1 0 0,1 2-1,-3 0 1,2-1 0,2 1-1,-3 0 0,1-1 0,-1 1 0,-1 2 0,0-2 0,0 1 0,-2 0 0,-1 0 0,1 2-1,-1-2 1,0 2 0,-2 0 0,0-1-1,2 2 1,1-2 0,0 0 0,0 0 0,0 1 0,3-3-1,0 1 1,2 0 0,-2-1 0,2 0-1,2 0 1,-1-1 0,2 2 0,1 0 0,9 2 0,-14-2-1,14 2 1,0 0 0,-10-1 0,10 1 0,0 0 0,0 0-1,0 0 1,0 0 0,-7-10 0,7 10 0,0 0 0,0 0 0,-5-10 0,5 10 0,1-9 0,-1 9 0,-2-11 0,2 11 0,-5-14 0,5 14 0,-5-17 0,5 17 0,-7-19 0,4 8 0,1-3 0,-1-1 0,2-2 0,-1-4 0,-1 0 1,1-2-1,-1-2 1,2-2-1,-2 1 0,-2-2 1,2 0-1,0-1 0,0-1 0,-2-1 0,1-3 0,0 1 1,2-5-2,-1 3 2,1-2-2,0 1 2,1-1-2,0 0 1,1 0 1,-2-1-1,1-1 0,0 2 0,1-1 1,-1-2-1,0 1 0,-1-1 1,2 0-1,-2-1 0,1 1 0,0 0 1,0 0-1,0 0 0,0 1 0,1 1 1,-1-5-1,0 2 0,2 0 0,-1 1 0,0 0 0,0-3 0,-1 0 0,3-2 0,-2 2 0,0 0 1,-1-2-1,2 0 1,0 0 0,-1-2-1,1 3 1,0-2 0,0 0 0,1 0-1,-2 1 1,2-3-1,0 2 1,0-2-1,1 1 0,-5 1 1,2-1-2,2-3 2,-2 3-1,1 0 0,-2 1 0,2 0 0,0-2 0,1 1 0,-1 2 0,2 2 0,-1 0 1,-3 0-1,1 0 1,-1-1-1,1 2 0,0 0 0,-1-1 0,-4 0 1,4-1-2,1 2 2,1 1-1,0 1-1,0-1 2,-2 1-2,3 2 1,0 2 0,0 0 0,0 2 0,-3 0 0,3 3 0,-1 1 0,0 1 0,-2 1 0,2 1 0,0 0 0,0-4 0,2 1 0,-2-1 0,3-2 0,-1 1 0,1-2 0,-1 1 0,4 0 0,-4 1 0,1 2 0,-2-1-1,0 3 1,2-1 0,-2 1 0,-1 0-1,-1 0 1,2 0 0,1-2 0,1-1 0,-2 2 0,2-3 0,-1 0 0,0 1 0,1 0 0,0 3 0,-3 2 0,2 2 0,1 0 0,-1 1 0,1 3 0,1-1 0,0 2 0,0 0 0,0-1-1,0 4 1,-3-2 1,4 2-2,-1 0 1,-2 4 0,2 0 0,-1 2-1,0 1 2,1-1-2,-5 10 1,7-12 0,-7 12 0,8-12 0,-8 12 0,6-12 0,-6 12 0,4-13 0,-4 13-1,6-14 1,-6 14 0,2-14 0,-2 14 0,9-15 0,-9 15-1,5-16 1,-5 16 0,3-13 0,-3 13 0,4-10 0,-4 10-1,0 0 1,1-9 0,-1 9-1,0 0 1,6-11-1,-6 11 1,4-10-1,-4 10 0,2-11 1,-2 11 0,5-14 0,-5 14 0,6-13 0,-6 13-1,5-11 2,-5 11-2,2-10 1,-2 10 0,0 0-1,2-12-1,-2 12 0,5-13-2,-5 13 0,11-16-3,1 9-2,-8-6-4,9 6-10,1 1-11,-14 6-1,22-8 1</inkml:trace>
  <inkml:trace contextRef="#ctx0" brushRef="#br0" timeOffset="21563">1278 356 20,'0'0'11,"-8"-12"-2,8 12-1,0 0-3,0 0-2,0 0-1,0 0-1,0 0 0,0 0 0,0 0 0,0 0 0,0 0 0,0 0 1,12-4-1,-12 4 1,11-1 0,-11 1 0,11-1 0,-11 1 0,18-1 0,-6 1 0,-1-1 0,3 0 1,3 0-1,-1 0 1,3 0 0,-2 0 0,3 1 0,-2-1 0,2 2-1,1-1 1,-2 1-1,4 0-1,-2 1 1,1-2-1,2 1 0,1-1 0,0 1 0,0-2 1,2 1-1,-2 0 1,4 1 0,-2-1 0,1 2 1,-4-1-1,4 4 0,-4-3 0,1 5-1,0-5 0,-2 3 0,1-4 0,1 3 0,-1-4 0,1 1 0,0-2 0,1 1 0,-2-1 1,5 1-1,-4-1 1,2 1-1,-1 0 0,2 0 0,0 0 0,0 0 0,0-1-1,0 0 0,-2-1 1,2 1-1,-2 1 0,1-1 1,-3 1-1,2 0 1,-4 1-1,1 0 1,0-1-1,1 1 1,-2-2-1,1-2 0,-1 1 0,2-1 1,-2 0-1,0-1 1,-3 2 0,2-1-1,-2 3 1,0 1-1,0 0 1,-1 3-1,1-3 1,-1 4-2,0-3 2,2 2-2,2-2 1,-2 1 0,1-2 0,1 1 0,1-1 0,1 0 0,1 2 0,-1-1 1,0-1-1,2 0 0,-3 1 1,3-1-1,-3-1 1,1 0-1,1 0 0,1-1 0,-1 0 1,2 1 1,-2-1-2,3 2 1,-2-1 0,2 1 0,-3-1-1,1 2 1,1-2 0,2 1-1,-2-1 0,-1 0 0,2-1 1,2 1-1,0-1 0,0 1 1,-1 0-1,-2 2 1,2-1 0,-1 1-1,-1 0 1,-2 0 0,-1 0-1,2-1 0,0-1 1,0 1-1,-1-1 0,1-1 0,1 1 0,-1 0 1,2-1-1,-1 1 1,-1 0-1,1 0 0,0 0 1,-1-1-1,3-1 1,-1 0-1,2 0 0,1-1 0,-2 0 0,1 0 1,-1-2-1,3 2 0,-3 0 1,0 1-1,0-1 1,2 0 0,-2 1-1,1 0 1,-1-2-1,3 0 0,-1 2 1,2-2-1,-2 2 0,3-3 1,0 2-2,2-2 2,0 2-1,2 0 0,1-2 0,-2 2 1,1-3-1,0 3 0,-1-2 1,-1 3-1,3-1 0,-4 1 0,-1 1 0,1 0 0,0 1 1,-1 0-1,1-1 0,0 2 0,1-2 0,-3 1 0,4 0 0,0 0 0,-1 1 1,1 0-1,-1 0 0,0 1 0,-2 3 0,1-1 0,-2 3 0,0-3 0,2 2 1,-2 1-2,-1 0 2,1-1-2,0-2 1,2 1 0,-1-1 0,1 3-1,-2-4 1,0 0 1,2 0-1,1 0 0,1 0 0,-1 1 0,-1-2 0,-1 1 0,0-1 0,-1 0 1,-3-1-1,0 1 0,2-1 0,-3 0 0,2 0 0,-1-1 0,-1 1 0,1 0 0,0 0 0,0 0 0,-1 1 0,-1-2 0,2 0 0,0 0 0,0-2 0,2 1 0,1 0 1,-2 0-1,1 0 0,0 0 0,-1 1 0,-2 0 0,1 0 0,-2 0 0,1 1 1,0-1-1,-1 0 0,1 0 0,-1 1 0,0 0 0,0 1 0,0 1 0,-2-1 1,3 0-1,-2 1 0,2 1 0,-1-1 1,2 1-1,1 1 0,-1 0 0,1 0 0,-1 1 0,-2 1 0,2-1 1,0 0-2,-2 1 2,-1 0-2,-1-1 2,1-1-1,1 0 0,0 0 0,-3-1 0,1-1 0,2 0 0,-2 0 0,1 0 0,-2 1 0,1-1 0,-1-1 0,0 0 0,0 0 0,0 0 0,-1 0 0,1-1 0,0 1 0,-1-1 1,-1 0-1,-1 0 0,1-1-1,-1 0 1,0 1 1,-1-1-1,-2 0 0,1-1-1,-1 1 2,-1 0-1,0-1 0,-1 1 0,0 0 0,-1-1 0,0 1 0,0 0 0,0-1 0,0 1 0,-1 0 0,0 1 0,-3 0 0,3-1 0,-2 1 0,-1 0 0,0 0 0,0 1 0,1 0 0,-1-1 0,1 0 0,1 1 0,-1-1 0,1 0 0,2 0 0,-1-1 0,1 1 0,-3 0 0,1 0 0,1 0 0,-1-1 0,1 0 0,-2 0 0,1 1 0,1-1 0,-2 1 0,1-1 0,0 1 0,-2 0 0,-1 1 0,-1-1 0,-1 2 0,-9-3 1,15 1-1,-15-1 0,14-1 0,-14 1 0,12-4 0,-12 4 0,11-3 0,-11 3 0,11-4 0,-11 4 0,9-3 0,-9 3 0,10 0 0,-10 0 0,12-1 0,-12 1 0,12-1 0,-12 1 0,17-2 0,-7 0 0,0 0 0,0-1 0,0 2 0,0 0 0,0 0 0,1 0 0,2 0 0,-2 0 0,1 1 0,0-1 0,-1 0 0,0 0 0,0 0 0,-11 1 0,13-1 0,-13 1 0,11 0 0,-11 0 0,0 0 1,9 4-1,-9-4 0,0 0 0,0 0 0,9 10 0,-9-10 0,0 0 0,5 13 1,-5-13-1,3 16 0,-1-7 0,-1 3 0,2-1 0,-2 2 0,1 0 0,-2 1 0,1 1 0,0-2-1,0 3-1,-1-16-6,2 22-20,-1-8-8,-1-14 0,-7 9-2</inkml:trace>
</inkml:ink>
</file>

<file path=ppt/ink/ink19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31T18:05:44.87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1842 36 2,'0'0'4,"0"0"0,0 0-1,0 0 0,0 0-1,0 0 0,0 0 1,0 0 0,0 0 1,0 0 0,0 0 1,0 0 0,0 0 0,0 0-1,0 0-1,0 0-1,0 0-1,0 0 0,0 0 0,0 0 1,0 0 0,0 0-1,0 0 1,0 0-1,0 0 0,0 0-1,0 0 0,0 0 0,0 0-1,0 0 1,0 0 0,0 0 0,0 0 0,0 0 1,0 0-1,0 0 2,0 0-1,0 0 1,0 0 0,0 0 0,0 0-1,0 0 0,0 0 1,0 0-2,0 0 2,0 0-2,0 0 1,0 0-1,0 0 0,0 0 1,0 0-1,0 0 1,0 0-1,0 0 1,0 0 0,0 0 0,0 0 0,0 0 0,0 0 0,0 0-1,-17-5 0,17 5 0,0 0 0,0 0 0,0 0 1,0 0-1,0 0 1,0 0-1,0 0 1,0 0 0,0 0 0,0 0-1,0 0 1,-17 5 0,17-5-1,0 0 1,0 0 0,0 0-1,0 0 1,0 0-1,0 0 0,-16 2 1,16-2 0,0 0 0,0 0 0,0 0 1,-17 6 0,17-6 0,0 0 0,0 0-1,0 0 1,-18-2-2,18 2 1,0 0-1,0 0 0,0 0-1,0 0 1,0 0-1,0 0 1,0 0-1,-20 2 1,20-2 0,0 0 0,0 0 0,-17 2 0,17-2 0,0 0 1,-17 1-1,17-1 0,0 0 0,0 0 0,-16 4-1,16-4 1,0 0 0,0 0 0,0 0-1,-17 4 1,17-4 0,0 0-1,0 0 1,-18 5 0,18-5-1,0 0 1,0 0 0,-17 2 0,17-2 0,0 0 0,0 0 0,0 0-1,0 0 1,0 0 0,0 0-1,0 0 0,0 0-1,0 0-1,0 0-2,0 0 0,0 0 0,0 0-3,0 0 0,0 0 1,0 0 1,0 0 1,0 0 3,0 0 1,0 0 3,0 0 2,0 0 1,0 0 0,0 0 1,0 0 0,0 0 0,0 0-2,0 0-2,0 0-1,-22 0 1,22 0-1,0 0 0,0 0 0,0 0 0,-17 4 0,17-4 1,0 0-1,0 0 1,0 0 0,0 0-1,0 0 1,0 0-1,0 0 0,0 0 0,0 0 0,-16-2-1,16 2 1,0 0-1,0 0 1,0 0-1,-19 0-1,19 0 2,0 0-1,-16-4 0,16 4 0,0 0 1,-19-5-1,19 5 1,0 0-1,-20-2 1,20 2-1,0 0 0,0 0 1,-20 0-1,20 0 1,0 0-1,0 0 1,-17-4-1,17 4 0,0 0 1,-16 0-1,16 0 0,0 0 0,-19 2 0,19-2 0,-16 2 0,16-2 1,-19 0-1,19 0 1,-18-4 0,18 4 0,-19-7 0,19 7 1,-24-7 0,24 7 0,-24-6-1,24 6 0,-24-2 0,24 2-1,-29 2 1,29-2-1,-30 2 0,30-2 0,-31 4 1,31-4-1,-29 3 0,29-3 0,-28 4 0,28-4-1,-22 0 1,22 0 0,-22 0 0,22 0 0,-21-2-1,21 2 1,-18-2 0,18 2 0,-17-2 0,17 2 0,0 0-1,-24-5 1,24 5-1,0 0 1,-20-13 0,20 13-1,0 0 1,-18-9 0,18 9 0,0 0 0,-17-4 0,17 4 0,0 0 0,-17 2 1,17-2-1,0 0 0,-18 0 0,18 0 0,0 0 0,-18-2 0,18 2 0,0 0 1,-21-4-1,21 4 1,0 0-1,-18-1 0,18 1 1,0 0-1,-20-2 0,20 2 0,0 0 0,-26 2 0,26-2 0,-17 1 0,17-1 0,-20 2 0,20-2 0,-26 2 0,26-2 0,-29 0 1,29 0-1,-34-4 0,34 4 1,-29-1-1,29 1 0,-30-4 1,14 4-1,16 0 0,-28 2 0,28-2 0,-27 5 0,27-5 0,-28 10 1,28-10-1,-24 9 0,24-9 1,-19 11-1,19-11 0,-16 7 1,16-7-1,0 0 0,-19 15 0,19-15 0,0 0 0,0 0 1,-14 16-1,14-16 0,0 0 0,0 0 1,0 0-1,0 0 0,-13 17 1,13-17-1,0 0 0,0 0 0,-9 20 1,9-20-1,0 0 0,-6 22 0,6-22 0,-6 17 0,6-17 0,-5 20 0,5-20 1,-7 27-1,7-27 0,-8 30 1,8-30-1,-7 31 0,7-31 1,-8 26-1,8-26 0,-1 18 1,1-18-1,-6 17 0,6-17 1,-4 20-1,4-20 1,-7 24-1,3-8 1,4-16-1,-9 30 0,4-12 0,-1 2 1,-1 1-1,-1 1 0,-1 0 0,2 2 0,-3-1 1,1 1-1,2 0 0,1 0 0,1 2 0,-3-2 0,3 3 0,1-3 0,1 7 0,-3-1 0,-1 1 0,1 0 0,-1 2 0,1-1 0,3-3 0,-3-1 0,2-6-1,1 0 1,1-4 0,0-1 0,2-17 0,0 31 0,0-15 0,0 1 0,0 3 0,0 2 0,0 0 0,0 4 0,0 2 1,-2-1-2,2 1 2,0 1-1,-2 1 1,0 1-1,-1 4 1,-1 1-1,-3-1 0,3 4 1,-2-2-1,-1 1 0,2 1 0,-3-1 0,4-1 0,1-2 0,-1 2 0,2 0 0,0-1 0,2 1-1,2 4 1,-2-5 0,2 5 0,-2-1 1,0 2-1,0 3 0,0-1 0,0 2 1,-2-2-1,-3 0 1,5-4 0,0 3-1,-2-7 0,4-1 0,-2 0 0,2-2 0,-2 4 0,3-2-1,-3 3 1,0 3 0,2-1 0,-7 3 1,3-1 0,-4 4 0,4-6-1,-3 4 1,1 0-1,-1 1 2,1-3-2,0 0 0,1 2 0,1-2 1,-2-1-1,2 1 0,-2-3 0,3 1 1,-1-1-1,0 3 0,0-3 0,-2 3 1,1 0-1,-1-1 0,0 5 1,1-6-2,-1 4 1,-2 0 0,1-2 0,1 3 0,1-3 0,1 2 0,-4-2 1,2 2 0,4 0-1,0 0 0,-5 1 2,3 1-2,-3 1 1,3 1-1,4 0-1,-4 0 1,-4-1 1,3 1-1,3 0 0,-2-4 0,0-2 0,2 1 0,-6-3 1,6-1-1,0-3 0,0-1 0,0 0 0,2-2 0,2 2 0,-2 2 0,-2-4 0,2 2-1,-1 0 1,1-2-1,0 0 1,-2 0-1,0-7 1,2 0 1,0-2-1,-2-2 0,2-2 0,1-4 0,-3 3 0,4-3 0,-2 1 0,1-1 0,-1 1 0,2-1 0,3 3-2,-5-1 2,-2-1 0,2 3 0,4-4-1,-6 3 1,3-3-1,-1 3 1,-2-3 0,4 1-1,1-1 0,-3 1 1,0 1 0,0 2 0,2-1-1,-1-1 1,1 2 0,0-1 0,-1-1-2,1 1 2,2-1 0,-3 0 0,3 1 0,3-1-1,-5 0 1,3 3-2,-3-3 2,3 0-1,-3-1 1,-4-17-1,13 29 1,-13-29 0,5 19 0,-5-19-1,0 0 1,11 20 0,-11-20 0,0 0 0,10 17 0,-10-17 0,0 0 0,0 0-1,11 16 1,-11-16-1,0 0 1,0 0 0,0 0 0,16 17-1,-16-17 1,0 0 0,0 0 1,0 0-1,0 0 0,19 18 0,-19-18 0,0 0 0,0 0 0,0 0-1,16 13 1,-16-13 0,0 0 0,0 0 0,0 0 1,0 0-1,13 16 0,-13-16 0,0 0 0,0 0 0,0 0 0,0 0 0,0 0 0,0 0 0,0 0-1,0 0 1,0 0 0,0 0 0,0 0 0,0 0 1,0 0-2,0 0 2,0 0-2,0 0 1,0 0 0,0 0 0,0 0 0,0 0 0,0 0 0,0 0 0,0 0 0,0 0 0,0 0 0,17 15 0,-17-15 0,0 0 0,0 0 0,0 0 0,0 0 0,0 0 0,0 0 0,0 0 0,0 0 0,16 2 0,-16-2 0,0 0 0,0 0 0,0 0 0,17 2 0,-17-2 0,0 0 0,0 0 0,18 0 0,-18 0 0,0 0 0,0 0 0,0 0 0,19 2 0,-19-2 1,0 0-1,0 0 0,0 0 0,0 0 0,0 0 0,0 0 0,0 0 0,0 0 0,16 9 0,-16-9 0,0 0 0,0 0 0,0 0 0,0 0 0,0 0 0,0 0 0,11 16 0,-11-16 0,0 0 0,0 0 0,0 0 1,0 0-1,0 0 0,0 0 0,8 19 0,-8-19 0,0 0-1,0 0 1,5 16-1,-5-16 1,0 0 0,0 0 0,0 0-1,0 0 1,0 0 0,0 0 0,0 0 0,0 0 0,0 0 1,0 0-2,0 0 1,0 0 0,0 0 0,0 0 0,0 0 0,0 0-1,0 0 1,0 0 0,0 0 0,0 0 0,0 0 0,0 0 0,0 0 0,17 8 0,-17-8 0,0 0 0,0 0 0,0 0 0,0 0 0,0 0 0,0 0-1,0 0 1,0 0 0,0 0 0,0 0 0,0 0 0,0 0 0,0 0-1,0 0 1,0 0 0,0 0 0,0 0 0,0 0 0,0 0 0,0 0 0,0 0 0,0 0 0,0 0 0,0 0 0,16-10 0,-16 10 0,0 0 0,0 0 0,17-12 0,-17 12 0,0 0 0,0 0 1,17-13-1,-17 13 0,0 0 0,0 0-1,0 0 1,16-6 1,-16 6-1,0 0-1,0 0 1,19-13 0,-19 13 0,0 0 1,16-7-1,-16 7 0,0 0 0,17-2 0,-17 2 0,16-2 0,-16 2 0,19-3 0,-19 3 0,18-4 0,-18 4 0,21 0 0,-21 0 0,18 0 0,-18 0 0,17 2 0,-17-2 0,20-2 0,-20 2 0,18-4 0,-18 4 0,23-3 0,-23 3 0,0 0 0,20-8 0,-20 8 0,0 0 0,18-2 0,-18 2 0,0 0 0,0 0 0,19-5 0,-19 5 0,0 0 0,0 0 0,0 0 0,18-8 0,-18 8 1,0 0-1,17-7 0,-17 7 0,0 0 0,0 0 0,20-11-1,-20 11 1,0 0 0,0 0 0,18-7 0,-18 7 0,0 0 0,21-6 0,-21 6 0,16-3 0,-16 3 0,0 0 0,21-4 0,-21 4 0,0 0 0,20-6 0,-20 6 1,0 0-1,20-5 0,-20 5 0,0 0-1,19-4 1,-19 4 0,0 0 0,20-5 0,-20 5 0,0 0 1,16-2-1,-16 2 0,0 0 0,0 0 0,0 0 0,19 4 0,-19-4 0,0 0 0,0 0 0,0 0 0,0 0 0,16 5 0,-16-5 0,0 0 0,0 0 0,0 0 0,0 0 0,19-11 0,-19 11 0,0 0 0,0 0 0,16-18 0,-16 18 0,0 0 0,0 0 0,0 0 0,0 0 0,15-17 0,-15 17 0,0 0 0,0 0 0,0 0 0,0 0 0,0 0 0,17-9 0,-17 9 0,0 0 0,0 0 0,0 0 0,0 0 0,0 0 0,0 0 0,0 0 0,0 0 0,0 0 0,0 0 0,16-9 0,-16 9 0,0 0 0,0 0 0,0 0 0,0 0 0,0 0 0,0 0 1,17-11-1,-17 11 0,0 0 0,0 0 0,0 0 0,18-6 0,-18 6 0,0 0 0,0 0 0,21 0 0,-21 0 0,0 0 0,16 0 0,-16 0 0,0 0 0,19 0 1,-19 0-1,0 0 0,16-2 0,-16 2 0,0 0-1,21 2 1,-21-2-1,0 0 1,20 2 0,-20-2 0,0 0-1,24 0 1,-24 0 0,0 0 0,16-2 0,-16 2 0,0 0 0,21 2-1,-21-2 2,0 0-2,20 2 1,-20-2-1,17-2 2,-17 2-2,20-5 1,-20 5 0,17-12 1,-17 12-1,18-7 0,-18 7 0,17-5 0,-17 5 0,0 0 0,22-4 0,-22 4 0,0 0 0,22 0 0,-22 0 0,0 0 0,20 2 0,-20-2 0,0 0 1,18 5-1,-18-5 0,0 0 0,21 6 0,-21-6 0,0 0 0,20 2 0,-20-2 0,0 0 0,20 0 0,-20 0 0,0 0 0,21 3 0,-21-3 0,0 0 0,18 4 1,-18-4-1,0 0 0,20 2 0,-20-2 0,0 0 0,22-2 0,-22 2 0,0 0 0,21 2 0,-21-2 0,0 0 0,22 5 0,-22-5 0,0 0 0,18 8 0,-18-8 0,0 0 0,28 0 0,-28 0 0,18-4 0,-18 4 0,26-5 0,-9 3 0,-17 2 0,29 0 0,-29 0 1,30 3-1,-14 1 0,1 0 0,1-1 0,-18-3 0,32 10 0,-32-10 0,27 5 1,-27-5-1,28 7 0,-28-7 1,24 4-1,-24-4 1,22 2-1,-22-2 0,24 2 0,-24-2 0,22 3 1,-22-3-1,19 4 0,-19-4 0,18 4 1,-18-4-1,19 5 0,-19-5 0,18 6 0,-18-6 1,18 7-1,-18-7 0,23 8 0,-23-8 1,20 7-1,-20-7 0,24 5 0,-24-5 1,26 0-1,-26 0 0,27-1 0,-27 1 0,26-4 0,-26 4 1,28 0-1,-28 0 0,22 2 0,-22-2 0,28 3 0,-28-3 0,25 2 0,-25-2 0,34 2 0,-34-2 0,33-2 0,-33 2 0,27-2 0,-27 2 0,28-1 0,-28 1 0,24 1 1,-24-1-1,22 4 0,-22-4 0,20 4 0,-20-4 0,23 3 2,-23-3-2,18 2 0,-18-2 0,20 2 1,-20-2-1,22 0 0,-22 0 1,22 0-1,-22 0 1,23 4-1,-23-4 1,25 3-1,-25-3 1,23 8-1,-23-8 1,22 5-1,-22-5 0,22 4 1,-22-4-1,24 4 0,-24-4 0,22 3 1,-22-3-1,24 4 0,-24-4 1,20 6-1,-20-6 0,22 5 0,-22-5 0,24 4 0,-24-4 1,26 3-1,-26-3 0,28 4 0,-28-4 0,27 0 0,-27 0 0,26 2 0,-26-2 0,28 4 0,-28-4 1,27 5 0,-27-5-1,28 6 1,-28-6-1,31 3 0,-31-3 0,30 2 1,-30-2-1,29 2 0,-29-2 0,28 2 0,-28-2 1,22 3-1,-22-3 0,20 8-1,-20-8 1,17 7-1,-17-7 1,0 0 0,20 2 0,-20-2 0,0 0 0,17 0 1,-17 0-1,0 0 0,0 0 0,0 0 0,17 0 0,-17 0 0,0 0 1,0 0 0,0 0-1,0 0 1,0 0-1,0 0 0,0 0-1,0 0-3,0 0-1,0 0-12,0 0-8,24 11-2,-24-11 0,0 0-1</inkml:trace>
</inkml:ink>
</file>

<file path=ppt/ink/ink19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10.92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1187 180 0,'-39'0'375,"27"0"-375,-1 0 15,-13 0-15,-12-26 16,25 13-16,-25 13 16,25 0-16,-12 0 15,12 0-15,-38 0 16,38 0-16,-25-13 16,25 13-16,-13 0 15,1-12-15,12 12 16,-12 0-16,12 0 0,0 0 15,-25 0-15,25 0 16,0-13-16,-12 13 16,-14-26-1,1 26 1,25 0 0,1-12-16,-14 12 15,1 0 1,12 0-16,13-13 15,-13 13-15,0 0 16,1 0-16,-1 0 16,13-13-16,-13 13 15,-13-13-15,14 13 16,-1 0-16,-13 0 16,14 0-1,-14 0-15,13 0 16,1 0-1,-1 0 1,0 0-16,13-12 16,-13 12-16,1 0 15,-1 0 1,-13 0-16,13-13 16,1 13-16,-1 0 46,0 0-46,0 0 32,1 0-32,-14 0 31,39 0 172,0 0-172,-1 0-31,1 0 16,0 0 0,-13 13-16,13-13 15,-1 0-15,27 0 16,-14 0-16,14 0 15,-14 0-15,13 0 16,1 0-16,-14 0 16,-12 0-16,0 0 0,12 0 31,-12 0-31,-13 12 0,13-12 16,0 0-16,-1 0 15,1 13 1,0-13-1,12 0 32,-12 0-15,0 0-32,0 0 15,-1 13-15,14-13 16,-1 0-16,-12 0 15,0 0-15,0 0 16,0 0-16,-1 0 16,-12 13 31,13-13-32,-13 25 32,0-12-31,-13-13 15,1 13-31,12-1 16,-26-12-16,0 0 15,14 0 1,-1 0-1,0 0-15,-12 0 0,-14 0 16,14 0 0,-13 0-16,25 0 15,-25 13-15,25-13 16,-13 0-16,-12 26 16,0-26-16,25 0 15,0 0-15,-12 0 16,12 0-16,0 0 0,-12 0 15,12 0 1,0 0 0,0 0-16,0 0 15,1 0-15,-1 0 16,-13 0 0,14 0-1,-1 0-15,0 0 16,0 13-16,1-13 15,-1 0 1,-13 0 15,14 12-31,37-12 125,1 0-109,12-12-16,-25 12 16,12 0-16,39-13 0,-38 13 15,12 0-15,13 0 16,-13 0-16,-25 0 15,12 0-15,14 0 16,-14-13 0,1 13-16,-13 0 15,12 0-15,-12 0 16,0 0-16,25 0 0,-13 0 16,14 0-16,-1-26 15,-12 26-15,12 0 16,-25 0-16,12 0 15,1 0-15,-14 0 16,1 0-16,0 0 16,0 0-1,-1 0 1,1 0 0,13 0-1,-13 0-15,-1 0 16,1 0-16,0 0 15,0 0 1,-1 0 0,1 0-1,13 0 1,-14 0 0,1 0 30,0 0-14,-13 26-17</inkml:trace>
</inkml:ink>
</file>

<file path=ppt/ink/ink19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14.73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906 5 0,'-13'0'219,"1"0"-219,-27 0 16,27 0-16,-1 0 15,0 0-15,0 0 16,1 0 0,-14 0-16,13 0 15,0 0-15,1 0 16,-1 0-16,0 0 15,0 0 1,-12 0 0,12 0-16,0 0 15,1 0 1,-1 0-16,0 0 16,0 0-1,-12 0-15,12 0 16,0 0-1,0 0 1,1 0 0,-1 0 15,0 0-31,-12 0 16,12 0-16,0 0 15,0 13 1,1-13-1,-1 0-15,0 0 16,0 0 0,-12 0-16,12 0 15,0 0 17,1 0-32,-1 25 15,0-25 1,0 0-1,-12 0-15,12 13 16,0-13-16,0 0 31,1 0-31,-1 0 32,0 0-1,-12 0 0,12 0-31,0 0 16,0 0-16,13 13 15,-12-13 1,-1 0 0,0 0 62,-13 0-63,14 0 17,-1 0-17</inkml:trace>
</inkml:ink>
</file>

<file path=ppt/ink/ink19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22:22.17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2666 1656 26,'0'0'11,"10"1"-2,-10-1 0,15 1-2,-15-1-1,18 1-2,-8-1 0,-1-1 0,4 0 1,-2 0-2,3-1 1,0 0 1,2 1-1,-1-1 0,3 0-1,-1 0 0,-2 0 0,4-2-1,0 1 0,2-3-1,1 0 1,0-2-1,1 2 0,2-1 1,0 1 0,0-2 0,2 4 0,-2-1-1,2 2 1,-2-2-1,0 2 1,0-1-1,1 1-1,-4 0 1,4-1 0,-2 1 0,-1 0 0,3 0 1,0 2-1,0-1 1,0 1-1,2-1 0,-1 2 1,0-1-1,1 0-1,0 1 1,0-1 0,2 1-1,0-1 1,0 0 0,3 1 0,0-2 0,1 2 0,-3-2 0,3 2 1,-2-1-1,2 2 0,-1-2 0,0 2 0,-1 0 0,1 1-1,0-1 1,0 1-1,-1 0 0,2 0 2,0 0-2,0 0 0,3 0 0,0 2 1,1-2-1,2 0 1,0 2 0,0-1-1,-3 0 1,1 1 0,0-1 0,0 1-1,-2-1 0,0 0 1,0-2-1,1 0 1,0-1-1,1 1 0,0-2 1,0 1 0,2-1-1,2 0 1,0-1 0,0 1-1,-1-1 1,2-2-1,-4 1 1,0 0-1,1 0 0,0 1 1,-3-1-1,3 2 0,-4-2 1,2 3-1,1-1 1,0 1-1,0 0 1,-1-1-1,2 1 0,2-1 0,-2 1 1,2 0-1,-1-1 0,0 1 0,-2 1 0,0-1 0,0 1 1,2 0-1,-1 0 1,2 1-1,0-1 0,-1 2 1,5-1-1,0 0 1,1 1-1,2 1 1,-1 0 0,1 0-1,0-1 1,-1 1-1,2-1 1,-1 1-1,-2 0 1,2 0-1,-2-1 1,2 0-1,1 0 0,2 0 1,0-1-1,-2 2 0,2-3 0,1 0 1,-2-1-1,-1 0 0,0-1 1,0 0-1,-2-1 1,-1 1-1,1-1 1,0 1 0,-1 0-1,3 1 1,-3 0-1,2 0 1,0 1-1,-1-1 0,-2 1 0,-1-1 0,3 1 0,-5-1 0,1 1 0,-2 0 1,0 1-1,1-1 0,0 1 0,-2 0 0,1 1 0,-1-1 0,-1 0 1,0 0-1,-1-1 0,-1-1 0,-2-1 0,-1 0 0,0-1 0,-3 1 1,1-1-1,-2 0 0,-1 0 0,0 1 0,-3-1 1,1 1-1,-1-1 0,0 0 0,-2 1 0,0 0 0,2 0 0,-1 1 0,1-1 0,-1 1 0,2 0 0,-2 0 0,0 0 0,0 1 1,-2 0-1,0 1 0,0-1 0,-3 2 0,0-2 0,-1 1 0,-1-1 0,-1-1 0,0 0 1,-2 0-1,-1-1 0,1 1 0,0-1 0,-1 1 0,-2 0 0,2 0 0,-2 1 0,0-1 1,-3 0-1,1 0 0,-11 0 0,16-1 0,-16 1 0,12-5 0,-12 5 0,10-7 0,-10 7 1,8-10-1,-8 10 0,7-17 0,-5 6 0,1-1 0,-1-3 0,0 1 0,0-3 0,-1-1 0,0-2 0,0-1 0,-1-2 1,2 1-1,-4-2 0,2-1 0,-1-1 0,0-1 0,0 1 1,-1-2-1,2 3 0,-1 0 0,0 2 0,0 2 0,1 1 1,-1 2-1,0 0 0,0 2 0,0 0 0,-1-1 0,1 0 0,-2 0 0,1-1-1,0-1 1,-1 0 0,0-1 0,0-1-1,1 2 1,-1 0 0,0-1 0,2 2 0,-1-1 0,0 2 0,2 0 0,-1 2 0,0-1 0,-1 0 0,2 0 0,0 1 0,0-1-1,1 2-1,-1-1-2,4 3-6,-6-3-17,4 2-12,-2 13 2,0-18-1</inkml:trace>
  <inkml:trace contextRef="#ctx0" brushRef="#br0" timeOffset="3609">799 1444 22,'0'0'8,"0"0"0,0 0-1,0 0 0,0 0-1,0 0 0,-10-4 0,10 4 0,0 0-1,0 0 1,0 0-1,0 0-1,0 0-1,0 0 0,-11 9 0,11-9-2,0 0 0,-5 15 0,5-15 1,-1 14-1,0-4 0,1-10 0,-1 20 0,0-10 0,2 2 0,-2 0 0,-1 3 0,2-1 0,-1 1 0,0 1 1,-1-1 0,1 2-1,1 1 1,-2-2-1,2 1 0,-2-1 0,2 2-1,0-2 1,0 2-1,-1 0 1,0 1 0,-1 2 0,-2 0 2,1 3-2,-2 0 2,1 0-2,0 1 1,1-1-2,1 0 1,-2 0-1,3-1 0,1-1 1,-1-1-1,2 1 0,-1-1 0,0 1 0,-1 0 1,2-2-1,3 2-1,-3 1 1,2-1-1,-1 1 1,1 1 0,0-1 0,2 1-2,-2-1 3,1 1-2,-1-3 1,0 2 0,1-3 0,-1-1 0,0 1-1,-1-3 2,1 2-1,-1-1 0,1 0 0,1 0 1,-2-2-1,1 1 0,-1 0 0,1 0 1,-1-2-1,1 1 0,1-1 0,-1 1 0,1 0 1,-2-1 0,1-2-1,1-1 1,-1-3-1,1 1 1,-4-10-1,6 12 1,-6-12-1,0 0 1,13 9-1,-13-9 1,11 2-1,-11-2 1,0 0-1,12 2 1,-12-2-1,0 0 1,11 0-1,-11 0 1,0 0-1,0 0 0,10-1 1,-10 1-1,0 0 0,0 0 1,10-1-1,-10 1 0,0 0 0,12-4 0,-12 4 0,9-2 1,-9 2-1,13-3 0,-13 3 0,15-3 1,-15 3-1,15-3 0,-15 3 0,16-4 1,-16 4-1,18-3 1,-18 3 0,17-2-1,-17 2 1,17 0 0,-3 0-1,-14 0 1,20 0-1,-10 0 0,1 0 0,3-1 0,-1-1 1,0 2-1,-1-1 0,4 0 0,-1 0 0,1 1 1,-2 0-1,2 0 0,0 1 0,-1 0 0,1 0 2,0 1-2,-1-1 0,1 1 0,1-2 1,0 2-1,1-1 0,1 1 1,0 0 0,0 0-1,-2-1 1,3 1-1,-2-1 1,1 0-1,1-1 0,1 0 1,0 0-1,1 0 1,1 0-1,0 1 1,0 0-1,1 1 0,0 0 1,0 0-1,-2 0 1,1-1-1,0 0 0,0-1 0,1 0 1,-1-1-1,-1-1 1,1 1-1,0-1 1,0-1-1,2 2 1,0 0-1,0 1 0,0 0 0,0 1 1,1 0-1,1 0 0,-1 2 0,1-1 0,-1 0 0,5-1 0,0 1 1,0-1-1,1 0 1,2 1-1,0-1 0,1 1 1,0-1-1,-2 0 1,1 1-1,0-1 0,0 2 0,1-3 1,1 1-1,-2-1 1,3 0 0,-1 0 0,0 1-1,1-1 1,2 1 0,0-1 0,0 0-1,0-1 1,2-1-1,-1-1 0,2 1 0,-2-1 0,0 0 1,-1 0-1,0 0 0,-1 0 1,0 2-1,-1-1 1,0 2-1,0-2 0,2 1 1,1 0-1,-1-1 0,2 1 0,0-2 0,3 1 0,1 0 1,-1 0-1,1 0 0,-2 0 0,4 1 0,-3-1 1,1 0-1,0 0 0,-1 0 0,3 0 0,1 0 1,-2 0-1,1 0 0,-1 1 0,1-1 0,0 1 0,0 0 0,-2 0 1,-1-1-1,2-1 0,1 0 0,-2 0 0,1-1 0,-2 1 1,2-1-1,0-1 0,2 3 0,-2-1 0,1 1 0,1 1 0,-2-1 0,1 0 1,-1 1-1,2-2 0,-2 1 0,0-1 0,-1-1 0,1 1 1,0 1-1,3 1 0,1 0 1,-2 1-1,1 2 1,2 0-1,-1 1 1,-1 1-1,0 0 0,-1 0 0,-1 0 0,-1 1 1,-2 2-1,0-2 0,0 1 0,1 1 0,2 0 0,-3-1 0,2-1 1,0 0-1,1 1 0,1-2 0,-3 0 0,0 0 0,-2 0 0,2 1 0,-1 0 0,-1-1 0,0 1 1,1 0-1,0 1 0,1-1 0,1-1 1,0 0-1,0-1 0,2 0 0,-2-1 0,1 0 0,-2-1 1,1 0-1,-2 0 0,0 1 0,-2 0 0,-1 0 0,2 0 0,-2 0 0,1 0 0,-1 0 1,2 0-1,0-2 0,2 0 0,0 1 0,-2-1 0,1 0 0,-1 0 0,-2 1 0,2 1 0,-4 0 0,1 0 0,-1 1 1,0-1-1,1 0 0,0 0 0,0 0 0,-1-1 0,2 2 0,2-2 0,-1 0 1,0 1-1,1 0 0,-2 0 0,0 0 0,1 0 0,0-1 0,-3 0 0,0 0 0,-1-1 0,1-1 0,0 1 0,0-1 0,0 1 0,0 1 0,-1 0 0,1 1 0,0 0 0,0 2 0,-2-1 0,-1-1 1,0 0-1,-1 0-1,-2-2 2,0 0-1,-2 0 0,-1 0 0,0-1 0,-3 1 0,-1-1 0,-1 1 0,0-1 1,-1-1-1,-2 0 0,-1 0 0,-1-2 0,0 1 0,-1-1 1,0 1-1,-3-1 0,-1 1 0,-3 0 0,-1-1 0,-1 2 0,-10 2 1,13-5-1,-13 5 0,0 0 1,13-9-1,-13 9 1,5-10-1,-5 10 1,4-11-1,-4 11 0,-1-14 1,1 14-1,1-16 0,-2 7 0,1-1 0,-3-2 0,3-2 1,-1-2-2,0-3 2,-2-1-1,2-2 0,-1-3 0,1-1 0,0 0 0,0-1 0,0 1 0,1 0 0,-1 1 0,1 0 0,0 2 0,0 1 0,0 1 0,0 1 0,0-1 0,0 2 0,0 1 0,-1-1 0,-1 1 0,-2-1 0,2 0 0,-1-1 0,1 2 0,-1 0 0,2-1 0,1 0 0,-1 1 0,2 2 0,0-1 0,-1-1 0,0 2 0,-1 0 0,-1-1 0,-2 1 0,2 0 0,-2-2 0,0-1 0,1 1 0,-2 0 0,2 1 0,0 1 0,0-1 0,0 1 0,0 2 0,0 0 0,0 1 0,-1-1 0,1 0 0,1 3 0,-2-2 0,-1 2 0,2-2 0,-1 2-1,2-1 1,-1 1 0,-1-1 0,2 0 0,0 0 0,1 2 0,1-1-1,-2 2 1,2 9 0,-1-17 0,1 17 0,-1-11 0,1 11 0,0 0 0,-2-11 0,2 11 0,0 0-1,0-9 1,0 9 0,0 0 0,0 0 0,0 0 0,1-11 0,-1 11 0,0 0 0,0 0 0,0 0 0,0 0 0,0 0 1,0 0-1,0 0-1,0 0 2,0 0-1,-11-6 0,11 6 0,0 0 0,-13-4 0,13 4-1,-13-4 1,13 4-1,-16-7-2,16 7-2,-14-5-6,0 0-18,4 3-10,-1 5 0,-2 0 1</inkml:trace>
  <inkml:trace contextRef="#ctx0" brushRef="#br0" timeOffset="32626">1698 1904 16,'0'0'10,"0"0"-2,0 0-3,0 0 0,0 0-1,0 0-1,0 0 0,6 10-1,-6-10 1,0 0 0,12 9 0,-12-9 1,12 8-1,-12-8 1,13 6 0,-13-6 2,17 7 0,-17-7-1,18 5 0,-7-3-1,0 0 0,1 0-1,0-1-1,-2 1 0,2-2 0,-1-2 0,1 1-1,-1-1 1,2 1 0,0-1-1,0 1 1,2 0-1,-1 1 1,1 0-1,1 1 0,-1-1 1,2 1-2,-3-1 1,2 0 0,-2-1 0,3 0-1,0-1 1,0 2 0,2-2 0,-1 3 0,3-2 0,-1 2 0,2 0 0,0 1 0,-1 0 0,-2 0 0,2 0-1,0 0 1,-3 1-1,2-1 1,-1-1 0,-2 0-1,1 0 1,3-1 0,-5 0-1,1 0 1,0 0 0,0 1 0,-2-1-1,2 1 1,-1-1-1,-2 1 0,1 0 1,1 0-1,2-1 0,-2 1 0,1 0 0,1 0 0,0 2 0,1-1 0,0 0 1,0 0-1,-1 1 0,1-1 0,-1 1 0,0 0 0,3-2 0,-2 1 0,2-2 1,-1 1-1,3-2 1,-2 2 0,2-2-1,1 2 1,0-1 0,-2 0 0,-1 1-1,0 0 1,-1 0-1,0 0 0,0 1 1,-1-1-1,-2-1 0,1 1 0,-2-2 0,2 1 0,-1-2 2,-1 0-2,1-1 0,0 0 1,0-2-1,3 1 0,-1-1 0,-1-1-3,3 4-3,-4-4-10,-5 0-16,11 8 0,-10-7 0,4 10 0</inkml:trace>
</inkml:ink>
</file>

<file path=ppt/ink/ink19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18.18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1480 89 0,'-25'0'203,"12"0"-187,0 0-16,0 0 15,-12 0-15,-1 0 16,14 0-16,-14 0 0,-12-12 16,25 12-16,-12-26 15,-1 26-15,1 0 16,12 0-16,0 0 15,0 0-15,-12 0 16,12 0-16,0 0 16,-12 0-16,12 0 15,-13 0-15,1 0 16,-13 0-16,25 0 16,0 0-16,0 0 15,0 0 1,1 0-1,-1 0-15,0 0 16,-12 0 0,12 0-1,0 0-15,0 0 16,1 0-16,-1 0 16,0 0-1,-12 0 1,12 0-16,0 0 15,0 0 1,13-13-16,-13 13 0,1 0 16,-1 0-1,-13 0 1,14-12 15,-1 12 0,0 0-15,0 0-16,1 0 16,-1 0-1,-13 0 1,14 0 0,-1 0-1,0 0 1,0 0-1,0 0-15,1 0 16,-1 0 0,-13 0-1,14 0-15,-14-13 16,13 13 0,-12 0-16,12 0 15,0 0 1,1 0-16,-1 0 0,0 0 15,0 0 1,1 0 0,-14 0-16,13 0 31,0 0-15,1 0-1,-1 0-15,0 0 31,0 0-15,-12 0 15,12 0 1,0 0-17,1 0 1,-1 0-1,0 0 1,0 0 15,-12 0-31,12 0 32,0 0-32,13-13 0,-13 13 31,1 0 94</inkml:trace>
</inkml:ink>
</file>

<file path=ppt/ink/ink19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20.8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1353 0 0,'-13'0'219,"0"0"-219,-12 0 16,-13 0-16,25 13 0,0-13 15,-25 0-15,25 0 16,0 0-16,-12 0 16,-14 0-16,27 0 15,-1 0-15,-25 0 16,25 0-16,0 0 16,0 25-16,1-12 15,-1-13-15,0 0 16,-13 0-1,14 0-15,-1 0 0,0 0 16,-12 0-16,-1 0 16,13 0-16,-12 0 15,12 0-15,-25 0 16,25 0-16,-13 0 16,-12 0-1,25 0-15,1 0 16,-1 0-1,0 0-15,0 0 16,-12 0 0,12 0-1,0 0-15,1 0 16,-1 0 0,0 0-1,0 0-15,-12 0 16,12 0-16,0 0 15,0 0 1,1 0 0,-1 0-16,0 0 15,-12 0 1,12 0 0,0 0-16,0 0 15,1 0-15,-1 0 16,0 0-1,-25 0 1,12 0 0,13 0-16,-12 0 15,-1 0-15,-12 0 16,25 0 0,1 0-16,-1 0 15,0 0 1,0 0-1,1 0-15,-14 0 16,13 0 0,0 0-1,1 0 1,-1 0 31,13-26 0,0 14-16</inkml:trace>
</inkml:ink>
</file>

<file path=ppt/ink/ink19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24.299"/>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1827 36 0,'-51'0'141,"-13"0"-141,38 0 16,-25 0-16,-13 0 15,39 0-15,-13 0 0,12 0 16,-12 0-16,-1 0 15,14 0-15,-13 0 16,12 0-16,-12 0 16,25 0-16,0 0 15,-12 0-15,-14 0 16,27 0-16,-1 0 16,0 0-16,-12 0 0,12 0 15,0 0-15,0 0 16,1 0-16,-27 0 15,27 0-15,-1 0 16,-13 0-16,13 0 16,-12 0-16,-1 0 15,14 0 1,-1 0-16,-25 0 16,25 0-16,0 0 0,-12 0 15,-14 0-15,14 0 16,-1 0-16,13 0 15,-12 0-15,12 0 16,0 0-16,-12-12 16,12 12-16,-12-13 15,12 13-15,0 0 16,-12 0-16,12 0 16,0 0-16,0 0 0,0 0 15,1 0-15,-1 0 16,-13 0-16,1 0 15,12 0-15,0 0 16,-25 0-16,25 0 16,1 0-16,-1 0 15,0 0 1,0 0-16,-12 0 16,12 0-1,0 0-15,0 0 16,1 0-1,-1 0 17,0 0-17,0 0-15,-12 0 16,-1 0-16,14 0 16,-1 0-16,0 0 15,-13 0-15,1 0 16,12 0-1,0 0-15</inkml:trace>
</inkml:ink>
</file>

<file path=ppt/ink/ink198.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28.03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1914 86 0,'-38'0'219,"-13"0"-219,0 0 15,13 0 1,-13 0-16,12 0 15,-25 0-15,26-13 16,13 13-16,-14 0 0,27 0 16,-14 0-16,13 0 15,-12 0-15,-1 0 16,-12 0-16,25 0 16,0 0-16,-12 0 15,12 0-15,0 0 16,-12 0-16,12 0 15,-13 0-15,14 0 0,-1 0 16,-25 0-16,25 0 16,0 0-16,0 0 15,1 0-15,-27 0 16,14 0 0,-1 0-1,13 0-15,1 0 16,-1 0-1,0 0-15,0 0 0,1 0 16,-14 0-16,1 0 16,-1 0-1,-12 0 1,25 0 0,0 0-16,1 0 15,-14 0 1,13 0-1,0 0-15,1 0 16,-1 0-16,0 0 16,0 0-16,-12-12 15,12 12-15,0 0 16,1-13-16,-14 13 16,1-26-16,-1 26 15,-12-12-15,25 12 16,-13 0-16,14 0 0,-14 0 15,1 0-15,12 0 16,0 0-16,-25 0 16,25 0-1,0 0-15,-12 0 16,12 0-16,-13 0 16,1 0-16,12 0 0,0 0 15,1 0 1,-14 0-16,13 0 15,1 0 1,-1 0 0,0 0-16,0 0 15,1 0 17,-14 0-17,13 0 1,0 0 15,1 0-15</inkml:trace>
</inkml:ink>
</file>

<file path=ppt/ink/ink19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30.21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1736 27 0,'-13'0'203,"-25"0"-187,-13 0-16,-13 0 31,51 0-31,-25 0 0,12 0 16,-12 0-16,12 0 16,-12 0-16,13 0 0,12 0 15,-38 0-15,38 0 16,-38 0-16,13 0 15,-13 0-15,12 0 16,-12 0-16,26 0 16,-14 0-16,27 0 15,-1 0-15,-25 0 16,25 0-16,0 0 0,0 0 16,1 0-16,-1 0 15,-13 0-15,14 0 16,-1 0-1,0 0 1,0 0 0,0 0-16,1-13 15,-27 13-15,27 0 16,-1 0-16,-25 0 16,25 0-16,0 0 15,-12 0-15,12 0 16,0 0-1,-13 0-15,14 0 16,-1 0 0,0 0-16,0 0 15,1 0-15,-1 0 16,-13 0 0,1 0-16,12 0 15,-25 0-15,12 0 16,13 0-16,-38 0 15,0 0-15,39 0 16,-14 0-16,1 0 0,12 0 16,0 0-16,0 0 15,-12 0 1,12 0 0,0 0-16,0 0 15,1 0 16,-1 0 1,0 0-32,-12 0 15,12 0 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32:23.73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0 305 0,'24'0'110,"-24"-23"-110,23 23 15,24 0 1,0 0-16,0 0 16,-23 0-1,-1 0-15,24 0 16,24 0-1,0-24-15,-24 24 16,0 0-16,23 0 16,1 0-1,-24 24-15,0-1 16,-24-23 0,24 24-16,24-24 15,-24 0 1,0 0-16,0 0 15,0 0 1,-23 0-16,23 0 16,0 0-1,23 0-15,-23 0 16,0 0 0,-23 0-16,23 0 15,-24 0 1,1 0-16,23 0 15,-24 0-15,1 0 16,23 23 0,-24-23-16,1 0 15,23 0 1,-23 0-16,-1 0 16,24 0-1,-23 0-15,-1 0 31,1 0-31,-1 24 32,1-24-32,-1 0 15,1 0 1,-1 0-16,-23 23 109,-23-23-93,-1 0 0,1 0 15,-24 0-31,0 0 15,-24 0 1,1 0-16,-48 0 16,-23-23-16,70-1 15,1 24 1,-48 0-16,24 0 16,23 0-1,1 0-15,-1 0 16,-23 0-1,24 0-15,23-23 16,-24 23 0,1-24-16,-1 24 15,24-23 1,23-1-16,-23 24 16,24 0-1,-1-23-15,1 23 16,-24-24-1,23 24 1,71 0 78,-23-23-94,23 23 15,-24-24 1,95 1-16,47-24 16,-71 47-1,23-24-15,48 1 16,-94 23 0,-1-24-16,1 24 15,-24-23 1,0 23-16,0 0 15,-24 0-15,1 0 16,-1 0 0,-23 23-1,24 1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7:33.337"/>
    </inkml:context>
    <inkml:brush xml:id="br0">
      <inkml:brushProperty name="width" value="0.05" units="cm"/>
      <inkml:brushProperty name="height" value="0.05" units="cm"/>
      <inkml:brushProperty name="color" value="#FF0066"/>
      <inkml:brushProperty name="ignorePressure" value="1"/>
    </inkml:brush>
  </inkml:definitions>
  <inkml:trace contextRef="#ctx0" brushRef="#br0">313 1,'-1'4,"-1"1,1 0,-1-1,-1 1,1-1,0 0,-1 0,0 0,0 0,0 0,-1-1,1 1,-1-1,0 0,0 1,-12 11,-86 98,0-6,102-106,-44 61,43-60,1 0,-1 0,0 0,1 0,-1 0,1 0,0 0,-1 0,1 0,0 0,0 0,1 0,-1 0,0 0,1 0,-1 0,1 0,-1 0,1-1,0 1,0 0,0 0,0-1,0 1,0 0,1-1,-1 1,0-1,1 1,-1-1,1 0,0 0,-1 0,1 0,2 1,12 8,-7-4,0-1,0 0,0 0,1-1,-1 0,1-1,0 0,10 2,31 5,-41-9</inkml:trace>
  <inkml:trace contextRef="#ctx0" brushRef="#br0" timeOffset="2506.652">376 113,'12'73,"-12"178,2-248,-1-1,1 0,0 0,0 1,-1-1,1 0,1-1,-1 1,0 0,0-1,1 1,-1-1,1 0,-1 1,1-1,-1 0,1-1,0 1,-1 0,1-1,0 0,0 1,0-1,-1 0,1-1,0 1,0 0,-1-1,1 1,0-1,-1 0,1 0,0 0,14 0,20 0,-26 1</inkml:trace>
  <inkml:trace contextRef="#ctx0" brushRef="#br0" timeOffset="4017.631">413 126,'2'0,"3"0,2 0,1-2,1-3,0-1,2 1,0 1,2 2,-1 0,0 1,1 1,0 0,-1 1,-1-1</inkml:trace>
  <inkml:trace contextRef="#ctx0" brushRef="#br0" timeOffset="6053.522">463 287,'2'0,"3"0,3 0,1 0,3 0,0 0,0 0,1 0,-2 0</inkml:trace>
  <inkml:trace contextRef="#ctx0" brushRef="#br0" timeOffset="11021.384">649 238,'13'149,"-13"-104,19-59,30-77,15 34,-55 50,-8 5,-1 1,1 0,-1 0,1-1,0 1,-1 0,1 0,0 0,0 0,0 0,0 0,0 0,0 0,0 1,0-1,0 0,0 1,0-1,1 0,-1 1,0 0,0-1,1 1,-1 0,0-1,0 1,1 0,-1 0,0 0,1 0,-1 0,0 0,1 1,-1-1,0 0,1 1,-1-1,0 1,0-1,0 1,1 0,-1-1,0 1,0 0,0 0,0 0,0 0,-1 0,1 0,0 0,0 0,0 0,-1 0,1 0,-1 1,1-1,7 91,-4-81,23 101,-26-112,-1-1,1 1,-1 0,1-1,-1 1,1 0,-1-1,1 1,-1 0,1 0,-1 0,1 0,0 0,-1-1,1 1,-1 0,1 0,0 0,-1 1,1-1,-1 0,1 0,-1 0,1 0,0 0,-1 1,1-1,-1 0,1 0,-1 1,1-1,-1 1,1-1,-1 0,0 1,1-1,-1 1,1-1,-1 1,0-1,1 1,-1-1,0 1,0-1,0 1,1-1,-1 1,0 0,0-1,0 1,0-1,0 1,0 0,0-1,0 1,0-1,0 1,0-1,-1 1,1 0,0-1,43-45,-38 32</inkml:trace>
  <inkml:trace contextRef="#ctx0" brushRef="#br0" timeOffset="14719.489">1110 39,'0'237,"0"-233,0 1,0 0,0 0,1-1,-1 1,1-1,0 1,1 0,-1-1,1 0,0 1,0-1,0 0,0 0,1 0,0 0,-1 0,2-1,-1 1,3 2,-1-3,0 0,1-1,-1 0,0 1,1-2,0 1,-1-1,1 0,0 0,-1 0,1-1,3 0,2 0</inkml:trace>
  <inkml:trace contextRef="#ctx0" brushRef="#br0" timeOffset="16817.937">1023 175,'2'0,"3"0,3 0,1 0,3 0,0 0,1 0,0 0,0-2,2-1,0 1,-1 0</inkml:trace>
</inkml:ink>
</file>

<file path=ppt/ink/ink20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33.89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2285 98 0,'-13'0'594,"0"0"-578,0 0-1,-25 0-15,25 0 16,1 0-16,-1 0 16,0 0-16,-12 0 15,12 0 1,0 0 0,0 0-16,0 0 15,1 0 1,-1 0-1,-13 0-15,14 0 16,-1 0-16,0 0 16,0 0-16,-12 0 15,-1 0-15,14 0 16,-14 0-16,-12 0 16,25 0-1,0 0 1,0 0-16,1 0 15,-1 0 1,-13 0-16,14 0 0,-1 0 16,-13 0-1,-12 0 1,25-13-16,1 13 16,-27 0-16,26 0 15,1-26-15,-14 14 16,13 12-16,-12 0 15,-1 0-15,-12 0 0,13 0 16,-14 0-16,14 0 16,-14 0-16,1-13 15,-13 13-15,26 0 16,-14 0-16,14 0 16,-14 0-16,27 0 15,-27 0-15,14 0 0,12 0 16,-25 0-16,25 0 15,-13 0-15,-12 0 16,25 0-16,1 0 16,-27 0-16,27 0 15,-1 0-15,-13 0 16,14-13-16,-1 13 16,-13 0-16,14 0 15,-1 0-15,0-13 16,0 13-16,0 0 0,1 0 15,-14 0-15,13 0 16,-38 0 0,26 0-16,-13 0 15,12 0-15,-12 0 16,12 0-16,-12 0 16,0 0-16,25 0 0,0 0 15,-12 0-15,12 0 16,-13 0-1,13 13-15,1-13 16,-14 0-16,-12 0 16,25 0-1,0 0-15,1 0 16,-1 0 0,0 0-1,-12 0-15,12 0 16,0 0-16,0 0 15,1 0 1,-1 0 0,0 0-16</inkml:trace>
</inkml:ink>
</file>

<file path=ppt/ink/ink201.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6:22:14.81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1352 345 27,'0'0'9,"-11"-2"1,11 2-2,0 0-1,-12-5-1,12 5-1,0 0 0,-10-4 0,10 4 0,0 0 0,-11-3 0,11 3 0,0 0-1,-11-3 1,11 3-1,0 0 0,-13-2-1,13 2-1,-9-2 0,9 2 0,-13-2-1,13 2 1,-13-1-1,13 1 1,-16 0 0,7-1 1,9 1-1,-18-1 1,18 1 0,-19 0-1,8 1 0,-2-2 0,2 1-1,0-1 0,-1 1 0,0 0 0,0-1 0,1 1-1,0 0 0,1-1 0,0 1 0,-2 0 1,3-1-1,-3 0 0,12 1 0,-17-2 0,8 0 1,-1 1 0,1 0-1,-2-3 1,11 4 0,-15-3 0,15 3 0,-17 0 0,17 0-1,-12 2 1,12-2-1,-10 5 1,10-5 1,-16 4 0,16-4-1,-17 4 1,17-4-1,-18 6 1,18-6-1,-17 7 0,17-7-1,-11 7 0,11-7 0,-11 7 0,11-7 0,0 0 0,-12 13 0,12-13 0,0 0 0,-9 9 0,9-9 0,0 0 0,-7 14 0,7-14 0,-5 12 0,5-12 0,-5 14 0,5-14 0,-4 15 0,4-15 0,-1 17 0,1-17-1,-2 18 2,2-7-2,0 0 2,-1 3-2,1-1 2,0 4-2,-2-1 2,3 2-2,-2-1 1,0-1 0,2 1 0,0-1 0,-1-1 0,1 1 0,1-1 0,-1 1 0,2 1 0,-2 3 0,-1 0 1,1 1-1,0 2 0,-2-1 0,-1 2 0,-1 1 0,0 1 0,0 2 1,-3 2-2,2-2 2,-2 2-1,0-2 0,2-2 0,0 1 1,1-1-1,-1-4 0,1 1 0,0 0 0,1 1 0,0 0 0,-1-1 1,2 0-1,-1-1 0,1-1-1,2-2 1,-1-3 0,1 0 0,1-2 0,3-2-1,-2 0 0,3-1 1,-1 0 0,0-1 0,3 0 0,-2-1 0,-6-9 0,14 18 0,-14-18 0,14 17 0,-14-17 0,14 15 0,-14-15 0,15 14 0,-15-14 0,18 12-1,-7-6 1,-2-1 0,3 0 0,-1 0 0,2 1 0,0-1 0,1 0 0,-1-2 0,0 0 0,2 0 0,0-2 0,-3 0 0,4-1 0,1 0 0,0 0 0,-2 0 0,4 0 0,-3 0 0,0 2 0,2-1 0,-1-1 0,-2 0 0,1 1 0,0-2 0,1 1 0,-1-3 0,2 2 0,-1 0 0,-1 0 0,0 1 0,2 0 0,2 2 0,-3 1 0,1 0 0,-2 0 0,1 0 0,1-1 0,1 0 0,-3-2 0,0 0 0,1 0 0,1-1 0,1 1 0,-2-1 0,2 1 0,0 1 0,2-1 0,-2 0 0,0 1 0,-1-1 0,0 0 0,1 1 0,-1-1 1,2 0-1,-3 0 0,1 1 0,2-1 0,-1 1 0,1-1 0,-1 1 0,0-1 0,-2-1 0,1 0 0,1 0 1,-4 0-1,3 0 0,-2 0 1,1 1-1,0 1 0,1 0 1,0 1-1,-1 0 0,1 1 1,-1 0-1,0-1 0,1-1 0,-1 0 0,-1-1 0,1 1 0,-1-1 0,1 1 0,0-1 1,1 1-1,-1 0 0,1 1 0,0-1 0,-2 1 0,1-1 0,0 0 0,1 0 0,-1 0 1,1 0-1,-1-1 0,-1 1 0,3 0 0,-2 1 0,0-1 0,-1 0 0,1 0 0,0 0 0,-1-1 0,1 0 1,-1-1-1,2 1 0,-2-1 1,1 0-1,-1 0 1,0 1 0,0-2-1,1 2 1,-1-1 0,0 1-1,0-1 0,-1 0 0,0 0 0,0 0 1,-2 0-1,0 0 0,-2 1 0,0 0 0,-1 0 0,-1 0 0,1 2-3,-10-2-6,13 1-16,-13-1-10,0 0 1,13 4-3</inkml:trace>
  <inkml:trace contextRef="#ctx0" brushRef="#br0" timeOffset="16001">922 2861 29,'-4'10'11,"4"-10"-1,-5 9 0,5-9-2,0 0-1,0 0-1,-11 11 0,11-11-2,0 0 0,0 0 0,-9 5-1,9-5 0,0 0 0,0 0 0,0 0-2,0 0 1,-11 10-2,11-10 1,-2 10-1,2-10-1,-2 17 1,1-6 0,0 1 0,0 0 0,2 3 0,-2 0 0,1 0 0,-1 2 0,1-3 0,0 3 0,-1-1 0,1 3 0,-1-2 0,-1 0-1,1 2 1,1-1 0,-1 1 0,-1-2 0,1 3 0,0-2 0,1 2 0,0 0 0,-1 0 0,0-1 0,1 4 0,-1 1 0,0-1 0,0 2 0,-1 1-1,0 0 1,-1-1 0,1 1 0,0-2 0,0-1 1,1-1-1,-1-2 0,1-1 0,0-1 0,3-3 0,-2 0 0,-1-1 0,3-2 0,-2-2 1,1 0-1,-1-10 0,3 15 0,-3-15 1,4 12-1,-4-12 0,4 10 0,-4-10 1,0 0-1,5 12 0,-5-12 0,0 0 1,0 0-1,-1 10 0,1-10 0,0 0 1,0 0-1,0 0 0,0 0 1,0 0-1,0 0 1,0 0-1,0 0 0,0 0 1,0 0-1,0 0 0,0 0 0,0 0-1,0 0 1,0 0 0,0 0 0,0 0 0,3 10 0,-3-10 0,0 0 0,0 0 0,3 10 0,-3-10 0,0 0 0,0 0 0,0 0 0,7 10 0,-7-10 0,0 0 0,0 0 0,6 11 0,-6-11 0,0 0 0,0 0 0,5 13 0,-5-13-1,0 0 1,3 13 0,-3-13 0,5 9 0,-5-9 0,5 9 0,-5-9 0,4 12 0,-4-12 0,6 13 0,-6-13 0,6 13 0,-6-13 0,6 16 0,-3-7 0,-3-9 0,7 16-1,-7-16 1,3 16 0,-3-16 0,4 12 0,-4-12 0,0 0 0,2 11 0,-2-11 0,0 0-1,0 0 1,0 0 0,0 0 0,0 0 0,0 0 0,10 2 0,-10-2 0,0 0 0,0 0 0,0 0 1,0 0-1,0 0 0,0 0 0,0 0 0,0 0 0,0 0 0,0 0 0,0 0 1,0 0-1,0 0 0,0 0 1,10-3-1,-10 3 0,0 0 0,11-5 0,-11 5 1,0 0-1,10-4 1,-10 4-1,10-2 1,-10 2 0,13-3 0,-13 3 0,13-3 0,-13 3 0,16-4-1,-5 1 1,-2-3-1,2 3 0,0-2 0,2 0 1,-1 0-1,4 1 0,0 1 1,-2 1-1,1 0 0,0 0 1,1 1-1,-1 0 1,1 1-1,-3-1 0,3 1 0,0 0 0,1 0 0,0-1 0,1 1 1,-1-1 0,2 1 0,0-2 1,2 1-1,-3-2 1,2 2-1,-1-1 1,1 1-1,-1 0-1,-1 1 1,2 0-1,-1 0 1,2 0-1,-2 1 1,1 0-1,-1 0 1,1 0-1,1 1 1,-1 0-1,0 0 1,1 1-1,1 0 0,-2 0 0,-1 0 0,1 1 0,0-1 1,-2 1-1,2-1 1,-2 0 0,0-1 0,0 0 0,1 0 0,-1 0 0,-1 0 0,2-1-1,1 0 1,-2 1-1,1-2 1,-1-2-1,1 1 1,-2-2 0,3 2-1,-4-2 1,1 1 0,0 0 0,1 1 0,-2 0 0,2 1-1,0-1 2,2 1-2,-2 0 0,1-1 0,2 0 0,-2 0 0,4 0 0,-2 0 0,2-1 0,-1 1 0,2 1 1,1 1-1,-2 1 0,0 0 0,-1 1 0,2-1 1,-1 0-1,-1 1 0,1-2 0,2 1 1,-2-1-1,3 1 1,-2-1-1,0 0 1,-1 2-1,3-2 1,-4 1 0,0-1 0,1 1-1,2-2 1,0 0-1,-1 0 0,1-1 1,-1 0-1,1-1 0,2 1 1,-2 0-1,1 0 1,-2-1 0,2 4-1,-1-2 1,0 1-1,-2 0 1,0 1-1,0-2 0,-1 0 0,0 0 0,3 0 0,-2-1 1,1 0-1,2 0 0,0 0 0,2-1 0,-1 2 1,0 0-1,1 0 0,2 0 1,0-1-1,1-1 1,-1 0-1,3 0 0,0-1 1,0 0 0,0 1-1,0-2 1,1 1 0,-2 1 0,2 0 0,0-2-1,1 1 1,-1 0-1,1-1 0,-1-1 0,0 2 0,0 0 1,5 0-1,-6 1 0,3 1 0,2 0 1,-1 1-1,2 0 0,0 0 0,0-1 1,-3 1-1,1-2 1,-1 2-1,-1-2 0,1 0 1,-1-1-1,-2 2 1,1-1-1,2 0 0,-2 1 1,2 0-1,-2 0 1,0 0-1,1 0 0,2 0 0,-1 0 0,2 1 1,-1 0-1,0-1 0,0 1 0,0 1 0,-1 0 1,-1 1-1,1 0 0,-1 0 0,0 1 0,-1 2 0,1-2 1,0 1-1,1 0 0,2 1 0,-2-1 0,1 1 0,2-2 0,2 0 0,-1 0 0,1-2 0,-1 1 1,-1-2-1,3 0 0,-2-1 0,0-1 0,0 1 0,-2-1 0,3 1 1,-3 1-1,1-1 0,2 1 0,-3 1 0,2 0 0,3 1 1,0 0-1,-1-1 0,3 2 0,-1 0 0,-1 1 0,-1 0 0,1 0 1,1 0-1,-2 1 0,1 1 0,2-1 0,-1 0 0,4 0 0,2 2 0,-2-3 0,3 1 0,0 0 1,0 0-1,-2 0 0,3 0 0,-1-1 1,0 0-1,-2 0 0,0 1 0,2-2 0,1 0 1,1 0-1,-1-1 0,1 0 1,0 0-1,0 0 0,-1 2 1,-2-1-1,-1 0 0,-2 0 0,-2 0 1,1 0-1,-3-1 0,1 1 0,0 0 0,2-2 0,-3 1 0,1-1 0,-1 0 0,0 1 1,0 0-1,-1 0 0,-2 0 0,-2 0 0,0-1 0,-2-1 0,1 0 0,-2 0 0,1-1 0,-2 0 0,2 0 0,1 0 0,0 1 0,0 0 0,0 0 1,2 1-1,0-1 0,1 1 0,-1-1 1,0 1-1,-1-1 0,0 1 0,1-1 0,0 1 0,-1 1 0,0 1 0,0-1 0,2 1 0,1 1 0,2-1 0,-3 1 0,3-1 1,1 1-1,0-2 0,1 0 0,-3 0 0,1-2 0,-1 1 0,1-2 1,-2 1-1,1 0 0,-2 0 1,0 0-1,1 1 0,1-1 0,1 0 1,-2 0-1,2 0 0,-1 0 0,1-1 0,2 1 0,-2-1 0,-1 0 0,0 0 0,1 0 0,-1 0 0,0 0 0,-2-1 1,0 1-1,0-1 0,1 0 0,1-1 0,-2 1 1,2-1-1,2 1 0,-1-1 0,0 1 0,1-1 0,-2 1 0,0 0 0,-2 0 1,0 0-1,0 1 0,-1-1 0,0 0 0,0-1 0,0 0 0,2 1 0,1-2 0,-2 2 0,0 0 0,1 0 0,0 1 0,-1 1 0,-2 1 0,0 1 1,-3 0-1,-1 1 0,1 2 0,0 0 0,-2 0 0,-1 0 0,1 2 0,-1-1 0,0-1 0,0 2 0,-2 0 0,1-2 0,-2-1 0,1 0 0,-3 0 0,2 1 0,-1-2 0,-1 0 1,1 0-1,-3-1-1,-2 0 1,3-1 0,-1 1 1,-4 0-1,1-1 0,0-1 0,-4-1 0,0 0 0,-2-1 0,-1-1 0,-1 0 0,-2-2 0,1 0 0,-13 5 1,19-10-1,-9 5 0,-10 5 0,14-14 0,-14 14 0,11-18 1,-9 5-1,4-1 0,-4-2 0,-1-6 1,-1-2-1,0-5 0,0 0 0,-2-3 0,1-3 0,-3 1 0,1-2 0,-2 2 0,4 1 1,-3 3-2,0 0 1,-1 2 0,0 1 0,3 1 0,-3 1 0,2 2 0,-3-3 0,3 2 0,-1-2 0,1 2 0,-2 1 0,2 0 0,0 2 0,-1 3 0,1 0 0,-2 2 0,2 2 0,0 3 0,-1 1 0,0 0 1,-2 0-2,3-2 2,-2 0-2,2-2 1,0 0 0,-1 2 0,2-3 0,0 3 0,0 0 0,1 2 0,1 10 0,-2-15 0,2 15 0,-3-9 0,3 9 0,0 0 1,-4-11-1,4 11-1,0 0 1,-4-9 0,4 9 0,0 0 0,0 0 0,-3-11 0,3 11 0,0 0 0,0 0 0,-5-11 0,5 11 0,0 0 1,0 0-1,-11-13 0,11 13 0,-9-7 0,9 7 0,-12-7 0,12 7 0,-18-9 0,7 5 0,0 1 0,-3-1 0,-1 1 0,-2-1 0,-4 1 0,1 0 0,-2-1 0,-3 2 1,-4-1-1,0 1-1,-1 1 1,-2 0 0,-1 2 0,-3 0 0,-1 2 0,-3-1 0,0 1 0,-2 0 0,-2-1 0,-1 1 0,-4-1 0,-2-1 1,0-1-1,0-1 0,-2-1 0,0 1 0,0-2 0,-2 1 0,3-1-1,-1 1 1,1 1 0,1-1 0,-1 1 0,-1 0 0,-2 0-1,2 0 2,-1-1-1,-1 1 0,2 1 0,1 0 0,0 0 0,5 1 0,-1-1 0,1 0 0,3 0 0,2-1 1,-2 0-1,3-1 0,0-1 0,2 0 0,0-1 0,0 0 0,2-1 0,1 1 0,4 1 0,0 2 0,2-1 0,2 3 0,2 2 0,2 1 0,1 0 0,2 0 0,-3-1 0,2-2 0,1 0 0,1-1 0,0-4 0,0-1 0,1-1 0,0 0 0,3 1 0,0-2 0,1 1 0,-1 0-1,1 4 0,1 0-1,-1 4 0,-2 0-2,0 7 0,-4-2-2,5 6-4,-7-10-11,2 4-18,3-4 0,-3-8 2,4-1 0</inkml:trace>
  <inkml:trace contextRef="#ctx0" brushRef="#br0" timeOffset="22610">989 3863 29,'-11'-5'12,"11"5"1,0 0-3,0 0-1,0 0-1,0 0-1,0 0-3,-9 5-1,9-5 0,0 0-2,0 0 1,-8 13 0,8-13-1,-4 15 1,3-4-1,-3 2 1,2 2 0,-1 4 0,-1 1 0,0 3-1,0 4 1,-2 0-1,1 4 0,-1 0-1,0 1 1,-2-1-1,3 2 0,-2 0 1,1-3-1,-1 3 0,1-2 0,0-2 0,1 3 0,1-3 0,-2-2 0,3-2 0,0 0-1,2-2 1,-1-2 1,0 0-1,0-3 0,0 1 0,0-1 1,0-2-1,0 1 1,-1-4-1,2 0 0,0-1 0,1-12 1,-2 17-1,2-17 0,-1 10 0,1-10 0,0 0 0,1 9 0,-1-9 0,0 0 0,0 0 1,9 6 0,-9-6-1,0 0 1,11 6 0,-11-6 0,0 0 0,13 15 0,-13-15 0,8 11 0,-8-11 0,11 13 0,-11-13 0,11 12 0,-11-12 0,14 15 0,-14-15 0,17 14 0,-7-6 0,-10-8 0,15 15-1,-15-15 1,15 14-1,-15-14 0,14 13 0,-14-13 1,10 9-1,-10-9 0,10 7 0,-10-7 1,13 6-1,-13-6 1,14 4-1,-14-4 0,13 2 1,-13-2 0,14 2-1,-14-2 0,13 0 0,-13 0 0,14-2 1,-14 2-1,15-1 0,-5 1 0,0-1 0,2 0 0,0 1 1,0-1-1,-1 1 0,3-1 0,-2 1 0,2 0 0,-2 1 0,1 0 1,-1-1-1,2 1 0,0-1 0,1 0 1,0-1-1,2 0 1,0 0 0,2-1-1,-1-2 1,2 3-1,-1-1 1,0 1 0,-1 0-1,2 1 1,-1-2-1,0 2 0,3-1 1,-2 0-1,2 0 1,1-1-1,0 1 0,2 0 0,-1 1 1,1 0-1,0 1 1,0 0-1,0 2 1,2 0 0,0 0-1,-3 0 1,1 1-1,3 0 0,-5-1 1,3 1-1,0-1 2,1 1-2,-2 0 1,2 0 0,0-1 0,-1 0 0,2-1 0,-1 0-1,0-1 1,-1 0 0,3-1 0,-1 1 0,1-1-1,3 0 1,-3 1 0,2 0-1,1-1 1,-1 0 0,-1-1-1,2 0 0,-3-1 0,1-1 1,-1-1-1,0 1 0,2-2 1,1 0 0,-1 1 0,1 0 0,1-1 1,0 1-2,1-2 1,-1 2 0,1 0-1,-2-1 1,2-1-1,-1 1 0,2 1 1,-1-1-1,1 1 0,-2-1 0,0 1 1,1 1-1,-2 0 1,-1 0-1,-2 0 0,2 0 0,-3 1 0,1-1 0,-1 1 0,0 1 1,-1 1-1,2 0 0,-2 1 0,1 0 0,-1 1 0,1 1 0,-1-1 0,0 2 1,0-1-1,1 2 0,-1 0 0,2 2 0,-2-1 0,1 1 0,0 0 0,1 0 0,-3-1 0,3-1 0,0 2 0,0-2 0,1 0 0,1 0 0,-2 1 0,3-1 0,1-1 0,1 1 0,-3-1 1,4 1-1,0-2 0,1-2 0,1 0 1,1 0-1,-1-2 0,2 0 1,-1 0 0,-1 0-1,3-3 1,-1 0-1,-1 0 1,-1 0-1,1-1 0,0 0 1,0-2-1,2 1 0,0 1 1,2 0-1,1-1 1,2 2-1,-1 0 0,1 2 1,-1-1-1,1 3 0,-3 0 1,2 1-1,-1 0 0,0 1 0,-2 2 0,1-1 0,3 0 0,0 2 1,3-1-2,-3 1 1,3 0 0,1 0 0,-1 3 0,1-2 0,-2 2 0,2 0 0,-2-1 0,0 2 1,-1 0-1,0-1 0,0 3 0,0-2 0,2 0 0,-1 2 0,-1-3 0,3 1 0,-1-1 1,1-2-1,-1 0 0,-2-2 1,1-1 0,0-1-2,0 0 2,-2 0-1,0-2 1,0 0-2,2 0 1,0 0 1,0-1-1,1-1 1,-1 0-1,2 1 0,-2-1 1,1 1 0,0-1-1,-2 0 0,-1-2 0,-1 3 1,1-1-2,-3-1 2,1 1-1,3-1 0,-4 0 0,1-2 1,2-1-1,-1 0 0,0 1 0,0 1 1,-3-2-1,1 3 0,0 0 1,-2 3-1,-2 0 0,1 0 1,1 2-1,-2-2 0,-1 0 0,2 0 0,-1 1 1,-1-2-1,2 0 0,-1 0 0,1-1 0,0 2 0,1 0 0,-1 2 0,-2-2 0,0 3 1,1-3-1,0 4 0,-2-3 0,1 2 0,0-1 0,2-4 0,-1 4 0,3-5 1,0 1-1,-1 0 0,3 1 0,0 0 0,3-1 1,-2 2-1,3-2 0,-4 1 0,4 0 1,2 0-1,-3-1 0,1-1 0,1 0 0,2-2 1,1 2-1,3 0 0,-1 0 0,1 1 0,1 0 1,-1 2-1,-1-1 0,-1 3 0,2-1 0,-2 0 0,-1 2 0,1-1 0,1 0 0,1 0 0,1 0 1,0-1-1,1 1 0,-1 0 0,-1-1 1,-1 0-1,-1-1 0,-1 3 0,-1-1 0,-1 2 0,-1 0 0,2 1 0,-1-1 0,0 0 0,1 0 0,0-1 1,-1 1-1,-1 0 0,-1-2 0,-1 1 0,1 0 0,-2 0 0,0 0 0,-1 1 0,0-1 1,2 2-2,1-2 1,-2 0 0,1 1 0,-1-1 0,1-1 0,-2-1 0,-1 0 0,-1 1 0,-2-2 0,1-2 0,-4-1 0,0 1 1,-2-1-2,-1 1 2,-1-1-2,-3 0 2,0 0-1,-2-1 1,-2 1-1,0 0 0,0 0 0,-2-1 0,-4-2 0,1 1 0,0-2 0,-2 1 0,-1-2 0,0 1 0,-3 0 1,0-1-1,0 2 0,-1-2 0,0 1 0,-3 0 0,0 1 0,-11 6 0,17-15 0,-17 15 1,15-15-1,-10 5 0,1-1 0,-3-2 0,2-1 0,-1-1 0,-1-3 0,0-1 0,-1-1 1,0 1-2,2-2 2,-1 0-2,-1-1 2,0 1-1,0-2 0,0 2 0,0 1 0,-1 1 0,0 0 0,-1 0 0,-1 2 0,1-2 0,-1 1 1,-1-1-2,0-1 1,1-1 0,-1-2 0,2 0 0,-2-1 0,0 2 0,0 1-1,-1 1 2,2 1-2,-1 2 1,0 2-1,1 0-1,3 0-1,-2-5-2,8 7-8,-8-13-15,4 1-12,5-2 0,0-4 0</inkml:trace>
  <inkml:trace contextRef="#ctx0" brushRef="#br0" timeOffset="37501">1783 579 17,'0'0'8,"0"0"0,0 0-1,0 0 0,0 0 0,0 0 1,-5 9-2,5-9-1,0 0-1,0 0-2,0 0 0,0 0-1,0 0 0,0 0-1,0 0 2,0 0-1,0 0 1,0 0 0,0 0 0,11 7 0,-11-7 0,0 0 0,13 6-1,-13-6 1,11 2-1,-11-2 0,12 1 0,-12-1 0,12-1 0,-12 1 0,13 0 0,-13 0 0,15 0 0,-15 0 0,14 2-1,-14-2 1,13 2-1,-13-2 1,14 1-1,-14-1 0,13 1 0,-13-1 0,15 1 1,-15-1-1,12 1 0,-12-1 0,13 0 0,-13 0 0,0 0 0,14 1 0,-14-1 0,0 0 0,15-2 0,-15 2 0,11 2 0,-11-2 0,12 2 0,-12-2 0,11 2 1,-11-2-1,12 1 0,-12-1 0,14 1 0,-14-1 0,17 0 0,-7 0 0,-10 0 0,16 1 0,-16-1 0,17 2 0,-17-2 0,17 1 0,-17-1 0,17-3 1,-6 3-1,0-1 1,1-1 0,-1 0 0,2 2 0,-1-2 0,1 3-1,-2-1 1,1 0 0,-1 0-1,1 1 0,-1-1 1,-1 0-1,1 0 0,-1-1 1,2 1-1,-2-1 1,0 0 0,1 0-1,-1 1 1,1-1 0,1 1 0,0-1 0,0-1 0,1 0 0,0 0 0,0-1-1,2-1 1,-2 1-1,1 1 1,-2-1 0,3 2-1,-3 0 1,2 2 0,-2-1-1,-1 2 1,0-1 0,2 0-1,-3 1 1,2 0-1,-1-1 1,0 0-1,3-1 1,0 0 0,1-1 0,-2 0 0,3-1 0,0 1 0,0 0 0,-1 0-1,-3 1 1,3-1-1,-2 1 0,0 1 1,-2-1-1,0 1 0,0 0 0,0 0 0,2 0 0,-2 1 0,1-1 0,2 1 0,-1-1 1,1 1-1,0-1 0,0 0 1,-1-1-1,2 0 1,1-1 0,-2 0 0,2-2 0,1 0 0,-1-1 0,0 2 0,1-1 0,0 2-1,0 0 1,-1 1-1,0 0 1,-1 1-1,-1 0 0,0 0 0,-1 0 1,1 0-1,-3 0 0,3 1 0,-1-1 0,1 1 0,-4 1 0,4-1 0,-2 0 0,0 0 0,4 0 1,-3 0-1,2 0 0,0-1 0,-1 1 0,1 0 0,0 0 0,-1 0 0,-2 2 0,1-2 0,-1-1 0,-2 2 0,3-2 0,-2 1 0,-1-3 0,0 2 1,0-2-1,1 1 0,-2 1 0,1-3 0,-10 2 0,18-2 0,-5 4-3,-13-2-6,20-12-23,-4 16 1,-16-4-2,18-4 1</inkml:trace>
</inkml:ink>
</file>

<file path=ppt/ink/ink202.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1:40.12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2259 102 0,'-12'0'219,"-1"-13"-219,-26 13 16,-12-25-16,39 25 15,-27-13-15,14 13 16,-39 0-16,39 0 16,-39 0-16,38-13 15,-12 13-15,12 0 0,-12 0 16,-13 0-16,38 0 16,-25 0-16,12 0 15,-12 0-15,13 0 16,-1 0-16,13 0 15,-12 0-15,12 0 16,0 0-16,-25 0 16,25 0-16,0 0 15,-38 0-15,39 0 16,-39 0-16,12 0 0,-12 0 16,26 0-16,-52 0 15,64 0 1,-25 0-16,25 0 15,-12 0-15,-1 0 16,13 0-16,-12 0 16,12 0-16,0 0 0,-25 0 15,25 0-15,1 0 16,-1 0-16,0 0 16,-12 0-16,12 0 15,-13 0-15,13 0 16,1 0-1,-14 0 1,13 0-16,-12 0 16,-13 0-1,25 0-15,0 0 16,-12 0 0,12 0-16,-13 0 15,1 0 1,12 0-16,0 0 15,-25 0-15,12 0 16,14 0-16,-27 0 0,27 13 16,-14-13-16,0 13 15,14-13-15,-14 0 16,13 0 0,1 0-16,-27 13 15,27-13-15,-1 0 16,-25 0-16,25 0 15,0 0-15,0 25 0,1-25 16,-1 0 0,0 0-16,13 13 15,-13-13-15,-12 0 16,12 0 0,0 0-1,13 13 1,-13-13 499,13 13-421,-12-13 312,-1 0-390,0 0 0,13 12 62,13-12 172,0 0-250,-1 0 15,1 0-15,25 0 16,-12 0 0,12 0-16,-12 0 15,12 0-15,0-25 16,-25 25-16,13 0 16,-14 0-16,14 0 15,-1 0-15,-12 0 16,0 0-16,0 0 15,25 0-15,-12 0 16,12 0-16,13 0 16,-38 0-1,25 0-15,-25 0 16,0 13-16,25-13 16,-25 0-1,-1 0-15,14 0 16,12 0-1,-25 0-15,0 0 0,12 0 16,14 0 0,-27 0-1,1 0-15,0 0 16,12 0 0,-12 0-1,0 0-15,0 0 0,-1 0 16,27 0-1,-27 0-15,1 0 16,0 0 0,0 0-16,0 0 15,-1 0-15,1 0 16,13 0 0,-14 0-16,1 0 15,0 0 1,0 0-16,25 0 15,-13 12-15,14-12 16,-27 0-16,14 0 16,12 0-16,-25 0 15,0 0-15,38 0 16,-38 0-16,-1 13 16,27-13-1,-27 0-15,1 0 16,26 13-16,-27 0 15,1-13-15,13 0 16,-14 0-16,14 0 16,-1 0-16,-12 0 15,0 0-15,0 0 16,12 0-16,-12 0 0,0 0 16,12 12-1,14-12 1,-27 0-1,1 0-15,0 0 47,0 0-15,12 0-17,-12 0-15,0 0 16,-1 0-1,1 0 1,0 0-16,0 0 281,12 0-281,-12 0 16,0 0 15,0 0-31,-13 13 63</inkml:trace>
</inkml:ink>
</file>

<file path=ppt/ink/ink203.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4:26.58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25 131 0,'38'0'125,"-12"0"-125,25 0 31,-13 0-31,13-26 0,-12 13 0,-1 13 16,13 0-16,0-25 15,-13 25-15,39-13 16,-39 13-16,39 0 0,-26-26 16,0 26-16,0 0 15,13-12-15,-39 12 16,14 0-16,12 0 16,-39 0-16,27 0 15,-14 0-15,1 0 16,-13 0-16,-1 0 15,1 0-15,0 0 0,0 0 16,25 0-16,-25 0 16,-1 0-1,14 0 1,-13 0 0,12 0-16,-12 0 15,0 0 1,12 0-16,-12 0 15,13 0-15,-14 0 79,1 12-64,0-12-15,0 13 16,-13 0-16,12-13 15,1 13 1,-13 12 15,-13-25 204,1 0-220,-14 0 1,1 0-16,12 0 16,-13 0-16,14 0 0,-1 13 31,-13-13-31,13 0 0,1 13 0,-1-13 15,0 0-15,0 0 16,1 0-16,-14 0 16,13 0-16,1 0 15,-14 0-15,13 0 16,1 0-16,-27 0 0,14 0 16,-1 0-16,1 0 15,-14 0-15,27 13 16,-14-13-16,-12 0 15,25 0-15,0 0 16,1 0-16,-1 12 16,-26-12-16,27 0 15,-1 0 1,-13 0-16,14 0 0,-14 0 16,13 0-16,1 0 15,-1 0-15,0 0 16,0 0-16,1 0 15,-27-12-15,26 12 16,1 0-16,-27 0 16,27-13-16,-1-13 15,-13 26-15,14 0 0,-14 0 16,1 0-16,12 0 16,0 0-16,-25-12 15,25 12 1,0 0-16,0 0 15,1 0 1,-14 0 0,13 0-16,-12 0 0,12 0 15,0 0-15,-25-13 16,25 13-16,1 0 16,-1 0-1,0 0-15,-13 0 16,14 0-16,-1 0 15,0 0 1,0 0-16,1 0 31</inkml:trace>
</inkml:ink>
</file>

<file path=ppt/ink/ink204.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4:29.020"/>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0,'51'0'140,"13"0"-140,-39 0 16,26 0-16,13 0 15,-38 0-15,12 0 16,13 0-16,-13 0 0,-12 0 16,-13 0-16,25 0 15,-12 0-15,12 0 16,-25 13 0,-1-13-1,27 0-15,-14 0 0,-12 13 16,25-13-16,-12 0 15,-13 0-15,25 0 0,-13 25 16,1-25-16,25 13 16,-26-13-1,-12 0-15,0 0 16,25 0-16,-12 0 16,12 0-16,-12 0 15,-1 13-15,1-13 0,12 0 16,-25 0-16,0 0 15,-1 13-15,14-13 16,-1 0-16,-12 0 16,0 12-16,0-12 15,12 26-15,13-26 16,-25 0 0,0 0-16,0 13 15,12-13-15,-12 0 16,0 12-16,0-12 0,-1 0 15,1 0-15,25 13 16,-25-13-16,13 0 16,-14 13-16,39-13 15,-12 0 1,-14 0-16,1 0 16,-1 0-16,-12 0 0,25 0 15,-12 0-15,-13 0 16,-1 0-16,27 13 15,-14-13-15,1 25 16,-13-25-16,12 0 16,-12 0-16,0 0 15,25 0-15,-13 0 16,14 0 0,-26 0-16,-1 0 15,1 0-15,0 0 16,12 0-16,-12 0 15,0 0 1,0 0-16,12 0 16,1 0-1,-14 0-15,1 0 16,0 0-16,0 0 16,-1 0-16,1 0 15,13 0 1,-13 0-1,-1 0-15,1 0 16,0 0 0,0 0-1,-1 0 1,14 0 15,-13 0-31,-1 0 16,1 0-1,0 0 17,0 0-32,-1 0 31,1 0-15,-13-13-16,26 13 15</inkml:trace>
</inkml:ink>
</file>

<file path=ppt/ink/ink20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3:14:31.13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1967 78 0,'-25'0'188,"-14"0"-172,-12-26-16,-13 26 15,39-12-15,-52 12 16,13 0-16,13 0 15,0 0-15,0 0 16,13 0-16,0-26 16,12 13-16,-12 13 0,12 0 15,1 0-15,12 0 16,-12 0-16,-14 0 16,14 0-16,12 0 15,-25 0-15,12 0 16,1 0-16,-14 0 15,14 0-15,-14 0 16,14 0-16,-1 0 16,-12 0-16,13 0 0,12 0 15,0 0-15,-25 26 16,25-26-16,0 0 16,-25 0-16,12 0 15,14 0 1,-14 0-16,13 0 15,1 0-15,-1 13 16,0-13-16,0 0 16,1 0-1,-1 0 1,-13 0-16,26 12 16,-13-12-16,1 0 15,-1 0 1,0 13-16,0-13 15,1 13-15,-27-13 0,27 0 16,-1 13-16,-25-13 16,25 25-16,0-25 15,0 0-15,1 0 16,-1 0 0,0 13-16,-13-13 15,14 0 1,-1 0-1,0 0-15,0 0 16,1 0 0,-1 0-1,0 0-15,-12 0 16,12 0 0,0 0-1,0 0 1,1 0 15,-1 0-31,0 0 31,-13 0-31,14 0 16,-1 0 0,0 0-16,0 0 15</inkml:trace>
</inkml:ink>
</file>

<file path=ppt/ink/ink20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31T17:22:22.35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0,'13'0'265,"-1"0"-249,1 0-16,-1 0 16,1 0-16,24 0 15,-24 0-15,37 13 16,-38-13-16,13 0 16,13 0-16,-26 0 0,26 25 15,-25-25-15,-1 0 16,1 0-16,-1 0 15,1 0-15,-1 12 16,13-12-16,-12 0 16,-1 0-16,1 0 15,-1 0 1,1 0-16,-1 0 16,13 0-1,-12 0-15,-1 0 16,1 0-1,-1 0-15,1 0 32,-1 0-32,1 0 15,12 0 1,0 0 0,-13 0-1,1 0-15,12 0 16,-13 0-1,1 0 17,-1 0-32,1 0 15,-1 0 1,1 0 0,-1 0-16,26 0 15,0 0-15,-13 0 16,12 0-16,-12 13 15,13-13-15,-26 12 16,38-12-16,-37 0 16,-1 13-16,26 12 15,-26-25-15,1 0 16,-1 12-16,1 1 16,24-13-16,-12 0 15,-12 0 1,12 0-16,-25 12 15,12-12-15,1 0 16,-13 13 0,12-13-16,1 12 15,12-12 1,0 0-16,-12 0 0,12 0 16,-13 0-1,1 0-15,12 0 16,-13 0 15,1 0-15,-1 0-1,1 0-15,-1 0 16,1 0-16,24 0 16,-24 0-16,-1 0 15,1 0-15,-1 0 16,13 0-1,0 0 1,13 0-16,-13 0 16,-13 0-16,26 0 15,-26-12-15,1 12 16,-1-13-16,1 13 0,0 0 16,12 0 30,-13 0-46,1 0 32,-1 0-32,1 0 78,-1 0-78,-37-12 437,0-13-421,0 25-16,-13-13 0,26 1 16,-13 12-16,12-13 15,-12 1-15,0 12 16,13-13-16,-1 13 15,-24-25-15,24 25 32,1 0-32,-13 0 0,0 0 0,0 0 15,12 0-15,-24 0 16,12 0-16,-13 0 16,13 0-16,-12 0 0,12 0 15,-38 0-15,13 0 16,25 0-16,-13 0 15,1 0-15,24 0 16,1 0-16,-1 0 16,1 0-16,-1 0 15,1 0 1,-13 0 0,12 0-1,38 0 79,-12 0-78,-1 0-1,38 0 1,-37 0-16,37 0 15,-25 0-15,37 0 16,-37 0-16,13 0 16,-25 0-16,12 0 15,-13 0-15,26-12 16,-26 12-16,1 0 16,24 0-16,-24 0 0,12 0 15,-13 0-15,38 0 16,-12 0-16,-13 0 15,12-13-15,1 13 16,-26 0-16,13 0 16,-12 0-1,-26 0 204,-24 0-203,12 0-1,0 0-15,-13 0 16,26 0-16,-1 13 0,-24-13 16,12 0-16,12 0 15,-24 0-15,24 0 16,-12 0-16,0 0 15,0 0-15,13 12 16,-26-12-16,13 0 16,-13 0-16,-12 0 15,0 0-15,13 0 16,-13 0-16,0 0 16,37 0-16,-24 0 0,24 0 15,-12 0-15,0 0 16,13 0-16,-13 0 15,12 0-15,1 0 16,-1 0-16,-12 0 16,0 0-16,13 13 15,-1-13-15,-25 0 16,13 0-16,-12 0 16,12 0-16,0 0 0,0 0 15,-25 0-15,12 0 16,-12 0-16,0 0 15,-12-25-15,37 25 16,-13 0-16,26 0 16,-1 0-16,0 0 15,-12 0 1,13 0-16,-1 0 31,1 0-15,-1 0-1,1 0 1,-1 0 0,1 0-16,-13 0 15,12 0 1,1 25 0,-1-25-16</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9T18:25:37.87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9T18:25:43.10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0,'0'1982,"0"-1971</inkml:trace>
</inkml:ink>
</file>

<file path=ppt/ink/ink209.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3T03:29:00.567"/>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34 0 0,'-13'0'235,"13"13"-220,0 0 48,-13-13-48,13 13-15,0-1 32,0 14-1,0-13-16,0 0 1,0 0 0,0 0-1,0 0 79,0 0-78,0 12-16,0-12 15,0 0 1,0 0 265,0 0-203,0 0-62,0 0-16,0 0 16,26 141 265,-26-141-281,13-13 15,-13 13-15,0 0 63,0 0-47,0 13-1,0-13-15,0 0 16,0-1-16,26-12 15,-26 13 32,0 0-47,0 0 16,0 13 0,13-26-16,-13 13 31,0 0 47,0 0-62,0-1-1,0 1 1,0 0-16,12-13 0,-12 13 109,0 13-109,0-13 16,0 0-16,0 0 15,0-1-15,0 1 16,0 0 0,0 13-16,0-13 15,0 0 17,0 0-17,0 0 32,0 0-31,0-1-1,0 14 1,0-13-16,0 0 16,0 142 265,0-142-234,0 12 31,0-12-78,0 0 15,0 0 1,0 0 0,0 0-1,0 0 1,0 13 15,0-14 0,0 1-15,0 0 15,0 0-31,0 0 16,0 0 0,0 13-1,0-13 16,0-1-31,0 1 32,0 0-32,0 0 15,0 0 1,0 0 0,0 13-1,0-13 1,0 0 15,0-1-15,-12 1-1,12 0-15,0 0 16,0 13 0,0-13-1,0 0 1,0 0-16,0-1 15,0 1-15,-26 0 16,26 26-16,0-26 16,-13 0-16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7:55.374"/>
    </inkml:context>
    <inkml:brush xml:id="br0">
      <inkml:brushProperty name="width" value="0.05" units="cm"/>
      <inkml:brushProperty name="height" value="0.05" units="cm"/>
      <inkml:brushProperty name="color" value="#FF0066"/>
      <inkml:brushProperty name="ignorePressure" value="1"/>
    </inkml:brush>
  </inkml:definitions>
  <inkml:trace contextRef="#ctx0" brushRef="#br0">33 177,'26'-61,"-21"54,0 0,1 0,0 0,0 0,0 1,1 0,0 0,0 1,0 0,6-3,-7 5,20-20,-26 22,0 1,0-1,0 1,0-1,1 1,-1-1,0 1,0-1,0 0,0 1,0-1,0 1,-1-1,1 1,0-1,0 1,0-1,0 0,-1 1,1-1,0 1,0-1,-1 1,1 0,0-1,-1 1,1-1,-1 1,1 0,-1-1,1 1,-1 0,1-1,0 1,-1 0,0 0,1-1,-1 1,1 0,-1 0,1 0,-1 0,1 0,-1 0,0 0,1 0,-1 0,1 0,-1 0,1 0,-1 0,1 0,-1 1,1-1,-1 0,0 1,-114-1,113 2,-1-1,1 1,0 0,0-1,0 1,0 0,0 1,0-1,1 0,-1 0,1 1,-1-1,1 1,0-1,0 1,0 0,0-1,1 1,-1 0,1 0,-1-1,1 1,0 0,0 0,0 0,1 0,-1-1,1 1,0 0,-1-1,1 1,1 1,-1 13,3 81,-2-96,1 1,0-1,-1-1,1 1,0 0,0-1,0 1,1-1,-1 0,0 0,0 0,1-1,-1 1,0-1,1 0,-1 0,1 0,-1 0,0 0,1-1,-1 1,0-1,1-1,11 1,14 1,-17-1</inkml:trace>
</inkml:ink>
</file>

<file path=ppt/ink/ink210.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3T03:29:07.387"/>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3 0 0,'0'167'391,"0"-154"-376,0 0 1,0 13 31,0-13-32,0 13 1,0-14-16,0 1 16,0 0-1,0 0 1,0 0 62,0 0-78,0 13 16,0-13-1,0-1 1,0 1-16,0 0 31,0 0-31,12 0 16,-12 13 15,0-13-15,0 0-1,0-1 1,13-12-16,-13 13 16,39 194 249,-39-194-218,0-1-31,0 1-1,0 13 1,0-13 0,0 0 15,0 0-31,0 0 15,0 0 32,0-1-31,0 14 62,0-13-78,0 0 31,0 0 16,0 0 16,0 0-1,0 0-46,0 0-1,0 12 17,0-12-17,0 0 1,0 0 15</inkml:trace>
</inkml:ink>
</file>

<file path=ppt/ink/ink211.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20-11-03T03:29:04.560"/>
    </inkml:context>
    <inkml:brush xml:id="br0">
      <inkml:brushProperty name="width" value="0.09333" units="cm"/>
      <inkml:brushProperty name="height" value="0.09333" units="cm"/>
      <inkml:brushProperty name="color" value="#ED1C24"/>
      <inkml:brushProperty name="fitToCurve" value="1"/>
    </inkml:brush>
  </inkml:definitions>
  <inkml:trace contextRef="#ctx0" brushRef="#br0">331 1251 0,'0'-13'266,"0"38"-235,0-12-15,0 0 30,0 0-30,0 0 15,0 0-15,0 0 0,0 13 15,0-14 0,0 1 16,0 0-31,0 0 15,0 0 63,0 0-79,0 13 1,0-13 31,0 0-47,0-1 47,0 117 109,0-116-141,0 0 32,0 13-47,0-13 16,0 0-16,0 0 16,0-1-1,0 1 95,0 0-79,0 13-31,0-13 15,0 0 17,0 0-32,0 0 15,0 0 1,0-1 15,0 14-15,0-13-16,0 0 47,0 0-47,0 0 15,0 0 48,0 0-16,0-1-32,0 14-15,12-13 16,-12 0 15,0 0-15,13 0-16,-13 0 15,0 0 1,0 12-16,0-12 0,0 0 16,0 0-16,0 0 15,0 0-15</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3:27:52.437"/>
    </inkml:context>
    <inkml:brush xml:id="br0">
      <inkml:brushProperty name="width" value="0.05" units="cm"/>
      <inkml:brushProperty name="height" value="0.05" units="cm"/>
      <inkml:brushProperty name="color" value="#FF0066"/>
      <inkml:brushProperty name="ignorePressure" value="1"/>
    </inkml:brush>
  </inkml:definitions>
  <inkml:trace contextRef="#ctx0" brushRef="#br0">276 133,'200'24,"-7"-2,-141-19,-9-1,0 1,-1 2,39 10,43 20,26-14,15-4,-132-12,-1-1,1-1,0-2,0-1,2-2,32 0,102 10,41-2,-130-8,318 10,32-2,-262-8,167 3,-244 8,-309-75,94 47,78-4,76 25,9 10,-1 2,-1 1,0 2,10 8,67 46,-113-71,-1 1,1-1,0 0,-1 0,1 0,-1 1,1-1,-1 0,1 1,-1-1,1 1,-1-1,1 0,-1 1,0-1,1 1,-1-1,0 1,1-1,-1 1,0 0,0-1,1 1,-1-1,0 1,0-1,0 1,0 0,0-1,0 1,0-1,0 1,0 0,0-1,0 1,0 0,0-1,0 1,-1-1,1 1,0-1,0 1,-1-1,1 1,0-1,-1 1,1-1,-1 1,1-1,-1 1,1-1,0 0,-1 1,0-1,1 0,-1 1,0-1,-37 12,34-12,-45 10,1 2,0 2,-33 15,5-14,69-10</inkml:trace>
  <inkml:trace contextRef="#ctx0" brushRef="#br0" timeOffset="2202.254">602 0,'-59'23,"-29"12,39-18,2 3,0 2,1 1,-28 21,-4 25,-28 13,105-81,0-1,1 1,-1-1,1 1,-1-1,1 1,0-1,-1 1,1-1,-1 1,1-1,0 1,0 0,-1-1,1 1,0 0,0-1,0 1,-1 0,1-1,0 1,0 0,0-1,0 1,0 0,1-1,-1 1,0 0,0-1,0 1,1 0,-1-1,0 1,0-1,1 1,-1 0,1-1,-1 1,0-1,1 1,-1-1,1 1,0-1,-1 0,1 1,-1-1,1 0,-1 1,1-1,0 0,-1 1,1-1,0 0,-1 0,1 0,0 0,49 11,-39-10,274 27,-182-5,-79-19</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3:27:55.750"/>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1,'14'29,"6"138,-28 8,-4 23,11-183</inkml:trace>
  <inkml:trace contextRef="#ctx0" brushRef="#br0" timeOffset="1775.255">217 13,'26'38,"-23"-32,3 19,0 0,-1 0,-1 1,-2-1,0 1,-2 0,-1-1,-1 7,0 39,2-61</inkml:trace>
  <inkml:trace contextRef="#ctx0" brushRef="#br0" timeOffset="3893.091">266 266,'0'2,"2"3,1 2,-1 2,0 2,0 1,-1 0,-1 1,0 0,0-1,0 0,0 1,0-1,0 0,0 0,0 0,0-2</inkml:trace>
  <inkml:trace contextRef="#ctx0" brushRef="#br0" timeOffset="6385.732">555 85,'0'266,"1"-260,0 0,1-1,0 1,0 0,0 0,1-1,0 0,0 1,0-1,1 0,-1 0,1-1,0 1,1-1,-1 0,1 0,0 0,0-1,0 0,0 0,1 0,3 1,30 23,26 18,-63-46,0 0,-1 0,1 0,0 0,-1 0,1 0,-1 0,1-1,-1 1,0 0,0-1,0 1,0-1,0 0,0 1,0-1,0 0,0 0,-1 1,1-1,-1 0,1 0,-1 0,0 0,0 0,0 1,0-1,0 0,0 0,0 0,-1 0,0-2,2 1,-1-76,-1 62,0 0,1 0,1 0,1 0,0 0,1 0,3-5,-2 6,0-1,-1 0,-1 1,-1-1,0 0,-1 0,-1 0,-1-6,2 21,-1 0,1 0,-1-1,0 1,1 0,-1 0,0 0,0 0,0 0,-1 0,1 0,0 0,-1 0,1 1,-1-1,0 1,0-1,1 1,-1-1,0 1,0 0,0 0,0 0,0 0,-1 0,1 1,0-1,0 1,-1-1,1 1,-77-4,65 5,-113 1,124-2,1 1,-1 0,0 0,0-1,1 2,-1-1,0 0,1 0,-1 1,1-1,0 1,-1 0,1 0,0 0,0 0,0 0,1 0,-1 1,0-1,1 1,-1-1,1 1,0-1,0 1,0 0,0 0,0-1,1 2,-2 7</inkml:trace>
  <inkml:trace contextRef="#ctx0" brushRef="#br0" timeOffset="8358.384">1096 290,'3'36,"1"1,1-1,2 0,2-1,3 6,-7-18,-2 1,0-1,-2 1,0 0,-2-1,0 3,-1 36,2-28,0-19</inkml:trace>
  <inkml:trace contextRef="#ctx0" brushRef="#br0" timeOffset="10476.789">1072 326,'2'-3,"0"0,0 0,0 0,0 1,0-1,1 1,-1-1,1 1,0 0,-1 0,1 0,0 0,0 1,0-1,1 1,-1 0,0 0,1-2,-1 1,1 0,0 0,0 0,0 0,0 1,0-1,0 1,0 0,0 0,0 1,1-1,-1 1,0 0,1 0,-1 1,0-1,0 1,1 0,-1 0,0 0,0 1,0-1,0 1,0 0,-1 0,1 0,-1 1,1 0,-1-1,-1 1,45 56,-46-58,-1 1,1-1,-1 0,1 1,-1-1,1 1,-1-1,0 1,1-1,-1 1,0-1,0 1,0-1,0 1,0-1,-1 1,1-1,0 1,-1-1,1 1,-1-1,0 1,1-1,-1 0,0 1,0-1,0 0,0 0,0 0,0 0,0 0,0 0,0 0,-1 0,1 0,0 0,0 0,-1-1,1 1,-1-1,1 1,-1-1,1 1,-1-1,1 0,-1 0,-14 6,1 1,0 1,1 0,0 0,0 2,-12 10,-22 18,3-19,32-14</inkml:trace>
  <inkml:trace contextRef="#ctx0" brushRef="#br0" timeOffset="12318.523">1650 182,'-36'60,"-77"56,61-22,46-87</inkml:trace>
  <inkml:trace contextRef="#ctx0" brushRef="#br0" timeOffset="13558.671">1373 182,'96'138,"-20"-4,-72-126</inkml:trace>
</inkml:ink>
</file>

<file path=ppt/ink/ink2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8:10:23.19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9765 3896 0,'0'25'47,"0"-1"-31,0 1-1,0 0 1,0-1 0,0 1-1,-25 24-15,25 25 16,-24 0-1,-1-49 1,0 98 0,-24-24-16,24 0 15,-24-25-15,24-25 16,-24 25 0,24 0-16,1 0 15,-26-25 1,26 0-16,-1-24 15,0 0 1,1-25-16,-1 24 31,1 1 329,-26 49-360,-24 0 15,25 0 1,0-25-16,-1 1 16,1-26-16,24 1 15,-24 24 1,-25 25-16,25-24 15,-25-1 1,24 0-16,1-24 16,24 0-1,-24-1-15,0-24 16,-25 0 0,24 25-16,1-25 15,-25 25-15,49-1 16,-49-24-1,1 25-15,-1-25 16,49 0 0,-24 0-16,24 25 15,0-25 1,1 0 0,-26 0-1,26 0-15,-26 0 16,1 0-1,24 0-15,1 0 16,-1 0-16,0 0 16,-24 0-1,24-25-15,-24 0 16,0 25 0,24-24-16,0 24 15,-24 0 1,24 0-16,1 0 15,-1 0 1,-24-25 343,-1 25-343,1 0-16,0-25 16,-50-24-1,0 24-15,1-49 16,49 25 0,-50-25-16,-24 25 15,24-1 1,25 1-16,25 0 15,-50-50 1,-24 25-16,49 0 16,0 49-16,24-24 0,-24 24 15,0-48 1,0-26-16,25 0 16,0 50-1,24 0-15,-49 24 16,0-24 15,0 24-31,25-49 0,24 25 31,-24-1-31,0 1 16,-25 0 0,0 24-16,24 0 15,1-24-15,24 24 0,1-24 16,24 0-1,-25-25-15,25 24 16,-25 1 0,1 49-16,-1 0 15,-24 25-15,24-25 422,0-25-422,1 0 16,-1-24-1,-24-50-15,-25 26 16,24-1 0,-24 49-16,50-24 31,-25-1-31,-1 1 0,-24 0 31,25 24-31,-25 0 0,25 1 16,24-26-16,0 26 15,-24-1 1,0 25-16,-1-49 16,-24-1-1,25 1-15,0 0 16,24-1 0,-24 1-16,-1 24 15,1 25 1,24-24-16,1 24 31,-1-25-31,0 25 0,25-25 31,-24 25-31,-1-24 0,0-1 32,25 0-32,-24 1 0,-1-26 15,25 1-15,-25 0 16,1 24-1,-1 0-15,0 1 16,1-1 0,-1 1-16,1 24 15,24-25 1,-25 0-16,25 1 16,-25 24-1,25-25-15,-24 0 16,-1 1-1,0-26 32,1 50-47,-1-24 16,0 24-16,25-25 16,-24 0-1,-1 1 1,25-1-1,0 0-15,0 1 16,-25-1 0,1 50 15,-1-25 422,0-25-437,1 0-16,-26 1 15,26-1 1,-1 0-16,0 25 16,1-24-16,-1 24 15,0-25 1,1 0-16,-26 1 15,26-1 1,-1 0-16,0 1 16,1-1-1,-1 0-15,0 25 0,1-24 16,-1-1 0,0 0-16,-24 1 15,24 24 1,1-25-1,-1 0 1,0 1 0,1 24-16,-1-25 15,0 25 1,1-25-16,-26 1 16,26 24-1,-1-25-15,0 0 16,1 1-1,24-1-15,-25 25 16,1-25 0,-1 25-16,0-24 15,-24-1 1,0 0-16,24-24 16,-24 0-1,24 24-15,0-24 16,1 24-16,-1 25 15,-24-24 1,-1-1-16,26 25 16,-26-25-1,26 25 1,-1 0 390,0 0-390,-24-24-16,24-1 15,-24 0 1,24 25-16,1-49 16,-1 24-1,-24 1-15,24-1 16,0 25 0,1-25-16,-26 25 15,1-24 16,24 24-31,1-25 16,-1 25 0,0-25-1,1 25 1,-1 0-16,0 0 16,25-24-1,-24 24 1,-1 0 15,25-25-15,-24 25 15,24-25-15,0 1-1,-25 24 1,25-25-16,-25 25 31,25-25-31,-24 25 16,24-24 15,-25 24-31,0 0 484,25-25-468,-24 0-16,-1 1 16,0 24-1,25-25 1,-24 25-1,-1 0 17,0-25-1,1 25 0,-1 0-15,25-24-1,-25 24 110,25-25-62,-24 25 234,24 25 0,24-1-266,-24 1-15,0 0-16,0-1 15,25 1 1,-25 0 15,0-1 0,25-24-15,-25 25 0,0 0-1,24-25 1,-24 24-16,0 1 31,0 0-15,0-50 171,0 0-187,0 1 31,0-1-15,0 0 47,0 1-17,0-1-14,0 0-1,0 1 31,0-1 110,0 0 63,0 1-220,0-1 17,0 0-1,0 1 0,0-1 16,0 0-31,0 1 15,-24 24-31,24-25 31,0 0 0,0 1 1,0-1-1,0 0-16,0 1 32,0-1-15,0 0-1,0 1 16</inkml:trace>
  <inkml:trace contextRef="#ctx0" brushRef="#br0" timeOffset="3498.534">74 370 0,'123'0'157,"-98"0"-126,-1 0-31,1 0 47,0 0 0,-1 0-16,1 0 94,0 0-47,-25-25-47,24 25-15,1 0 187</inkml:trace>
  <inkml:trace contextRef="#ctx0" brushRef="#br0" timeOffset="1310.617">74 419 0</inkml:trace>
  <inkml:trace contextRef="#ctx0" brushRef="#br0" timeOffset="6252.679">49 419 0,'0'25'31,"0"-1"-16,0 1 1,0 0 0,0-1-16,0 1 31,25-25-31,-25 25 31,24-25 0,-24 24-31,0 1 32,0 0 15,0-1 31,25-24 0,-25 25-63</inkml:trace>
</inkml:ink>
</file>

<file path=ppt/ink/ink2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8:10:39.499"/>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98 49 0,'0'-25'109,"0"1"-78,0-1 48,0 0-48,0 1 0,0-1 0,0 1-15,0-1 0,0 0-1,0 1 16,0-1-15,0 0 15,0 1-15,0-1 15,0 0 0,0 1-31,0-1 32,0 0-17,0 1 1,0-1 15,0 0-15,0 1 15,-24 24 0,24-25-31,0 0 32,-25 25 280,0 0-296,1 0-1,-1 0-15,0 0 16,1 0 0,-1 0-1,0 0 1,1 0-1,-1 0 17,0 0-32,1 25 15,-1-25 1,0 0 15,1 0 0,-1 0-15,0 0 0,1 25-16,-1-25 31,25 24-31,-25-24 31,1 0 47,-1 0-62,25 25 15,-25-25 329,1 0-329,-1 0-16,0 0 1,1 0 0,-1 0 15,0 0-15,1 0 15,-1 0 16,0 0-16,1 0 0,-1 0 16,0 0-16,1 0 32,-1 0-32,0 0-15,1 0 15,-1 0 0,1 0 422,-26-25-437,-24 25-16,0 0 16,0-24-16,25 24 15,24 0 1,1 0-1,-26-25-15,1 25 16,0 0-16,-1 0 16,26 0-1,-1 0-15,0 0 16,1 0 0,-1 0-1,0 0 1,1 0-16,-26 0 15,26 0 1,-1 0 0,0 0-1,1 0 17,-1 25-17,0-1 48,1 1-48,24 0 17,-25-25-17,25 24 16,0 1 1,-25-25-32,25 25 15,0-1 1,0 1-16,0 0 16,-24-1-1,24 1 32,0 0-31,0-1-1,0 1-15,0 0 16,0-1 0,0 1-1,0-1 16,0 1-15,0 0 0,0-1-1,0 1 1,0 0 15,24-25 0,-24 24-31,25-24 47,-25 25-47,25-25 32,-25 25-17,24-25 1,-24 24-1,25-24 1,-25 25 0,25-25 31,-1 25-1,1-25 1,0 0-15,-1 24-1,1-24 16,0 25 343,-1-25-374,-24 25-16,0-1 31,25-24-15,-25 25-1,25-25 17,-25 25-32,24-25 31,1 0 0,0 0 0,-25 24-31,24-24 32,1 0-17,0 0 17,-1 0-1,1 0-16,0 0 1,-1 0 0,1 0-1,0 0 17,-1 0-1,1 0-16,0 0 17,-1 0-32,1 0 31,0 0-15,-1 0-1,1 0 1,0 0-1,-1 0 298,1 0-297,24 0-1,-24 0-15,0 0 16,-1 0-1,25 0-15,-24 0 16,0 0 0,-1 0-16,1 0 31,0 0-15,-1 0-1,1 0 1,0 0 15,-1 25-15,1-25 15,0 0-15,-1 0-1,1 0 16,0 0-15,-1 0 281,1 0-281,24 0-1,-24 0 1,0 0-1,-1 0-15,1 0 16,0 0 0,-1 0-16,1 0 31,0 0 78,-1 0-31,1 0-46,0 0-1,-1 0 16,1 0-16,0 0 78,-25 25 48</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01:22:03.131"/>
    </inkml:context>
    <inkml:brush xml:id="br0">
      <inkml:brushProperty name="width" value="0.05" units="cm"/>
      <inkml:brushProperty name="height" value="0.05" units="cm"/>
      <inkml:brushProperty name="color" value="#FF0066"/>
    </inkml:brush>
  </inkml:definitions>
  <inkml:trace contextRef="#ctx0" brushRef="#br0">363 198 767,'0'0'0,"0"0"0,0 0 0,0 0-104,0 0-24,0 0 0,0 0 0</inkml:trace>
  <inkml:trace contextRef="#ctx0" brushRef="#br0" timeOffset="1656.008">393 190 895,'-1'10'440,"-9"78"451,-2-28 29,13-51-899,3-1-21,-1 0 0,8 26-197,-10-26 185,0 0 0,-1 0-1,0 0 1,0-1 0,-1 1 0,0 0-1,0 0 1,-1-1 0,0 1-1,0-1 1,-1 1 12,-5 21-228,-4 17-780,13-22 848,-2 91 2764,23-42-2419,-6-37-174,-13-25 24,0 0 0,-1 1 0,0-1 0,-1 0 0,0 1 0,-1-1 0,0 0 0,-1 1 0,-1-1 0,1 0 0,-2 1 0,1-1 0,-2 0 0,1 0 0,-1-1 0,-1 1 0,0-1-1,-1 0 1,-1 2-35,-25 46 310,-66 123 252,91-162-570,2 0 0,1 0 1,0 0-1,1 1 0,1-1 0,1 1 0,1 8 8,-2 16 2,-1 83 233,-24 20 287,26-126-507,1-1-1,0 1 1,2 0 0,1-1-1,0 1 1,5 12-15,-4-17 15,0-1 0,-1 1 1,-1 0-1,0 0 0,-1 0 1,-1 0-1,-1 1 0,0-1 1,-1 0-1,0 0 0,-4 8-15,-16 52 384,23-67-368,0 1-16,1-1 0,0 76 203,-5-57-102,-10 212 38,22-156-382,-45 195 947,20-115-672,-28 60 192,40 11-85,-27-9-238,14-9 114,10 16 805,-12 67-268,24-114-164,-1-170-2109,1-26-1373</inkml:trace>
  <inkml:trace contextRef="#ctx0" brushRef="#br0" timeOffset="3720.616">677 0 1407,'-2'89'1584,"-4"-61"-741,1 0 0,2 0 0,0 1-1,2-1 1,3 28-843,-3 64-22,-30 58 569,15-42-464,13 40-201,4 23-10,-25-79 404,12-27-318,23 247 256,-23-147 805,14-179-985,0-1 0,2 0-1,-1 0 1,2 0 0,0 0 0,0-1-1,1 0 1,1 0 0,0 0 0,1-1 0,0 0-1,1 0-33,-5-5-9,0 0 0,0 0 0,0 1 0,0-1 1,-1 1-1,0 0 0,-1 0 0,0 0 0,0 0 0,0 0 0,-1 0 0,0 1 0,0-1 0,-1 0 0,0 1 0,0-1 0,-1 0 0,0 1 0,0-1 0,-1 0 0,1 0 0,-3 5 9,-1 2 53,0 0 45,0 0 1,1 1-1,0-1 0,1 1 1,1 0-1,0 0 1,1 0-1,1 0 1,0 0-1,1 4-98,29 170 320,-32-171-335,1 1 0,-2-1 0,-1 0 0,0 0 0,-1 0 0,-1 0 0,0-1 0,-2 0 0,0 0 0,-1 1 15,-11 25 160,14-25-88,1-1 0,0 1 0,2 1 0,0-1 1,1 0-1,1 1 0,1 3-72,-5 46-155,-21 94 102,12 38 53,15 7 155,3-155-331,-2 222 773,-4-96-465,-12-32 188,-5 67-183,-1-35-205,2-20 456,3-54-476,9-42 82,-5 42-31,4 1 0,5 0 0,6 20 37,23 90-1753,-12-146-1022,-3-55-124</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0:44.015"/>
    </inkml:context>
    <inkml:brush xml:id="br0">
      <inkml:brushProperty name="width" value="0.05" units="cm"/>
      <inkml:brushProperty name="height" value="0.05" units="cm"/>
      <inkml:brushProperty name="color" value="#FF0066"/>
      <inkml:brushProperty name="ignorePressure" value="1"/>
    </inkml:brush>
  </inkml:definitions>
  <inkml:trace contextRef="#ctx0" brushRef="#br0">1307 4166,'-1'-1,"0"1,0-1,1 0,-1 0,0 0,1 0,-1 0,0 0,1 0,-1 0,1 0,0-1,-1 1,1 0,0 0,0 0,0 0,0 0,0-1,0 1,0 0,0 0,0 0,0 0,1-1,-1 1,0 0,1 0,-1 0,1 0,-1 0,1 0,0 0,0-1,82-108,9 30,-83 71,-1-1,0 1,0-1,-1-1,0 1,-1-1,0 0,0-1,-2 1,1-1,0-5,7-14,45-62,-54 82,1 0,0 0,1 0,1 1,-1-1,2 1,-1 1,6-6,80-100,-83 110,-1-1,0 0,0-1,-1 1,0-2,0 1,-1-1,1 0,0-2,75-76,-10 30,23-11,28-16,-12-17,-35-1,-36 20,4-24,-39 97</inkml:trace>
  <inkml:trace contextRef="#ctx0" brushRef="#br0" timeOffset="4480.209">1150 2497,'1'0,"14"17,1-1,0-1,2-1,-1 0,2-1,0-1,17 8,-13-10,75 17,0-15,83 12,-72-1,12-10,24-6,12 11,-48-7,859-11,-835-24,-13-2,-10 15,-14-1,1307 12,-1392-2,0 0,-1-1,0 0,0-1,0 0,0 0,0-1,-1-1,0 0,0 0,0 0,-1-1,0-1,0 1,5-8,11-44,-19 54</inkml:trace>
  <inkml:trace contextRef="#ctx0" brushRef="#br0" timeOffset="14689.194">690 17,'-2'-1,"1"0,-1-1,0 1,0 0,1 0,-1 0,0 0,0 0,0 1,0-1,0 0,0 1,0 0,-1-1,1 1,0 0,0 0,0 0,0 0,-2 1,1-1,-544 0,544 0,1 0,-1 1,0-1,1 1,-1-1,1 1,-1 0,0 0,1 0,0 0,-1 0,1 1,0-1,0 1,0-1,-1 1,2 0,-1 0,0 0,0 0,1 0,-1 0,1 0,-1 1,1-1,0 1,0-1,0 1,0-1,1 1,-1-1,1 1,0 0,-1-1,1 1,0 0,0-1,1 1,-1 0,1 422,-13-341,-1-47,12-34,-1 0,0 0,1 1,0-1,0 0,0 1,0-1,1 1,-1-1,1 1,0-1,0 1,0 0,0-1,1 1,0 0,0 2,1 0,-1 0,1-1,1 1,-1-1,1 1,0-1,0 0,1 0,-1 0,1-1,0 1,0-1,1 0,-1 0,1 0,0-1,0 1,0-1,1-1,-1 1,0-1,1 0,0 0,0 0,0-1,5 1,183 4,-29 0,-100-7,781 1,-761 12,11 0,413-12,-335 24,8-12,30 13,-115-19,53 7,-58-1,78-6,-103-8,193 3,-152 11,2246-12,-2212-13,81-10,9 15,-51 3,-170 5</inkml:trace>
  <inkml:trace contextRef="#ctx0" brushRef="#br0" timeOffset="20918.01">61 682,'1'219,"48"-26,-43 13,-1-85,-4-118,0-1,-1 1,1-1,0 1,0-1,0 1,1-1,-1 0,1 1,-1-1,1 0,0 0,-1 0,1 0,0-1,1 1,-1 0,0-1,0 0,1 1,-1-1,0 0,1 0,-1 0,1 0,0-1,-1 1,2-1,78 10,49 6,-111-12,1 0,0-2,0-1,0 0,-1-1,7-2,27 0,357 2,-302 13,5-6,-22 7,58-4,-10 2,25-6,-100-8,3007 2,-2902 25,3-16,-98 3,0-4,1-2,38-5,133 12,-7-2,223-11,-362 12,133-5,-86 7,-2-11,-136-3</inkml:trace>
  <inkml:trace contextRef="#ctx0" brushRef="#br0" timeOffset="28987.713">122 1433,'1'1,"1"1,-1-1,0 1,0 0,0 0,0 0,0 0,0 0,0 0,-1 0,1 0,-1 0,1 0,-1 0,0 0,0 0,0 1,0-1,0 0,-1 2,1-1,0 205,12-99,-12 290,0-397,0 0,0 0,0 0,0 0,0 0,1 0,-1 0,1 0,0 0,-1 0,1 0,0 0,0 0,0 0,0-1,0 1,1 0,-1-1,0 1,1-1,0 1,-1-1,1 0,0 0,-1 0,1 0,0 0,0 0,0 0,0 0,0-1,0 1,0-1,0 0,0 1,0-1,0 0,0 0,0 0,0-1,0 1,2-1,179-1,-98 14,242-12,-218 12,3-3,-19 1,40 2,-26 1,-35-7,39 10,-92-8,84 16,17-13,739-11,-757 12,47 0,74-12,-62 25,-23-18,60-1,-120-8,287 3,-230 11,639-12,-676-13,39 1,32-13,104 1,-138 12,1415 13,-1302 11,161-3,53 6,1076-15,-1441 12,-9 1,18-1,55 10,-44-8,-8-2,133-12,-114-25,131 1,-248 24</inkml:trace>
  <inkml:trace contextRef="#ctx0" brushRef="#br0" timeOffset="36736.479">690 29,'1'-2,"1"0,-1 0,1 0,0 0,-1 0,1 0,0 1,0-1,0 1,0-1,1 1,-1 0,0 0,1 0,-1 0,0 0,1 0,-1 1,1-1,-1 1,1-1,-1 1,1 0,0 0,-1 0,1 1,-1-1,1 1,-1-1,1 1,-1 0,8-1,2632 1,894-1,-3367 22,-65-7,54 9,-154-24,0 1,-1-1,1 1,0 0,0 0,0 0,0 0,-1 1,1 0,-1 0,1 0,-1 0,0 0,0 0,0 1,0 0,0 0,0 0,-1 0,1 0,-1 0,0 0,0 1,0-1,-1 1,1 0,-1-1,0 1,0 0,0 0,0 0,-1 0,0 0,1 0,-1 0,-1 0,1-1,-1 5,-2 222,-20-146,19-70,0 0,-2 0,0-1,0 0,-1 0,0 0,-2-1,1 0,-1-1,-1 0,0 0,0-1,-1 0,-1-1,0 0,-51 21,-95-7,49 2,-36-26,143 1,0 1,0-1,0 0,0 1,0-1,0 1,0 0,0 0,0 0,0 0,0 0,0 0,0 0,1 1,-1-1,1 1,-1-1,1 1,-1 0,1-1,0 1,0 0,0 0,0 0,0 0,0 0,0 0,1 0,-1 0,1 0,-1 1,-4 11,-66 71,66-79</inkml:trace>
  <inkml:trace contextRef="#ctx0" brushRef="#br0" timeOffset="39243.028">7464 610,'0'279,"-13"-183,0 26,-39 79,32-76,-5-42,-30-9,37-55,-73 39,85-55</inkml:trace>
  <inkml:trace contextRef="#ctx0" brushRef="#br0" timeOffset="43047.734">7161 1650,'339'-15,"-180"-4,169-13,-260 26,145-26,-128 13,1 3,67-2,-111 13,341-10,386 11,-102 3,-418 39,-131-7,107 29,-129-40,45 6,-137-26,0 1,0 0,0 0,0 0,0 0,0 0,0 1,0-1,-1 1,1 0,-1 1,1-1,-1 0,0 1,0 0,0 0,0 0,0 0,-1 0,1 0,-1 1,0-1,0 1,0 0,-1 0,1-1,-1 1,0 0,1 4,30 277,-27-85,-6-191,0-1,0 0,-1 0,0 1,-1-1,1 0,-2-1,1 1,-1 0,-3 3,-60 47,41-20,-23 19,41-52</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1:31.34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0,'238'0,"-117"13,64 12,-88-14,0-2,97 6,35-15,-120 12,12 13,-111-25</inkml:trace>
  <inkml:trace contextRef="#ctx0" brushRef="#br0" timeOffset="1505.703">2105 49,'1791'0,"-1781"0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1:35.93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1,'34'16,"105"13,-112-23,0-2,1 0,-1-2,1-1,7-2,97 14,1121-14,-1243 1</inkml:trace>
  <inkml:trace contextRef="#ctx0" brushRef="#br0" timeOffset="1857.911">121 159,'162'-13,"947"14,-1000-14,11 14,-109-1</inkml:trace>
  <inkml:trace contextRef="#ctx0" brushRef="#br0" timeOffset="3502.389">2165 38,'109'-13,"1017"13,-994-24,-121 24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7:58.74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0 225,'25'91,"-24"30,-2-129,1 0,0 0,0 1,1-1,0 0,1 0,0 0,0 0,1 1,-1-1,2 1,-1 0,1 0,0 0,0 0,1 1,0 0,0 0,2-1,8-4,29-8,-8 19,-25 0</inkml:trace>
  <inkml:trace contextRef="#ctx0" brushRef="#br0" timeOffset="2933.7">262 1,'120'25,"-110"-24,-1 0,0 1,0 0,0 1,0 0,-1 0,1 1,-1 0,7 5,-8-5,-3-3,0 1,0 0,0 0,-1 1,1-1,0 1,-1 0,0 0,1 0,-1 0,0 1,-1-1,1 1,-1 0,1-1,-1 1,-1 0,1 1,0-1,-1 0,0 0,0 1,0-1,0 5,-2-3,-1 0,0-1,0 1,0 0,0-1,-1 1,0-1,0 0,-1 0,0 0,0 0,0-1,0 1,0-1,-1 0,-4 3,-11 12,-50 26,-72 83,97-72,16-21,24-29</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1:41.73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74,'1'-2,"1"0,-1 0,1 0,0 1,0-1,0 0,0 1,0-1,0 1,0 0,0-1,1 1,-1 0,0 0,1 1,-1-1,1 0,-1 1,1 0,-1-1,1 1,-1 0,1 0,-1 1,1-1,0 1,-2-1,539 0,613 0,-1143 0</inkml:trace>
  <inkml:trace contextRef="#ctx0" brushRef="#br0" timeOffset="5184.239">2420 25,'422'0,"-260"-12,754 12,-820-12,-85 12</inkml:trace>
  <inkml:trace contextRef="#ctx0" brushRef="#br0" timeOffset="7635.014">2432 98,'1416'0,"-1307"-12,-98 12,0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1:53.108"/>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1,'171'0,"-65"12,18-3,141 1,71 2,-127-7,-101 7,1138-12,-1235 0</inkml:trace>
  <inkml:trace contextRef="#ctx0" brushRef="#br0" timeOffset="4577.041">13 73,'533'0,"-437"-13,86 6,-17 1,-99 8,1311-2,-1280-13,-36-5,-83 12,-659 7,576 11,-105 0,-866-12,1066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10.84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1 195,'1'-2,"1"0,0 0,-1 1,1-1,0 0,0 1,0-1,0 1,0 0,0 0,0 0,0 0,0 0,1 0,-1 1,0-1,1 1,-1-1,0 1,1 0,1 0,216-1,251 1,-302-25,-88 11,20-6,-15 2,-15-15,-64 29,-1-1,0 1,1 0,0 0,-1 1,2 0,-1 1,0-1,0 1,1 0,-1 1,4 0,4-2,70-16,-75 18</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12.74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0,'87'13,"137"10,-36-15,2-2,-116-8,276 2,-339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15.14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0 114,'35'-11,"98"8,-81-18,94-14,58 33,74 2,-199-18,-61 0,-13 13</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17.10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33,'351'0,"-244"-26,-98 23,-1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18.84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50,'36'-12,"377"12,-26 0,-286-13,4 4,-30-4,117 11,74 2,-256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21.71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1,'1170'0,"-990"24,139-12,-124 0,-56 1,23-14,-52-35,-82 23,-20 8</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30.54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71,'1'-1,"1"-1,0 1,-1 0,1 0,0 0,0 0,0 0,0 0,0 0,0 1,0-1,0 1,0 0,1-1,-1 1,0 0,0 0,0 0,0 0,2 1,-1-1,425 0,-169 13,12-2,29-10,-151 11,878-13,-931-11,62 5,7-38,-39 25,-110 12,-8 6</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40.80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49,'508'0,"-406"13,220-14,-213 14,12-4,108-7,98-2,-194-24,12 0,-24-2,-49 16,-61 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7:13.285"/>
    </inkml:context>
    <inkml:brush xml:id="br0">
      <inkml:brushProperty name="width" value="0.05" units="cm"/>
      <inkml:brushProperty name="height" value="0.05" units="cm"/>
      <inkml:brushProperty name="color" value="#FF0066"/>
      <inkml:brushProperty name="ignorePressure" value="1"/>
    </inkml:brush>
  </inkml:definitions>
  <inkml:trace contextRef="#ctx0" brushRef="#br0">426 141,'0'286,"0"-284,0 0,0-1,0 1,0 0,0-1,-1 1,1-1,0 1,-1-1,1 1,-1-1,0 1,1-1,-1 1,0-1,0 0,0 1,0-1,0 0,0 0,0 0,-1 0,1 0,0 0,-1 0,1 0,-1 0,1-1,-1 1,1 0,-1-1,1 0,-1 1,1-1,-1 0,0 0,1 1,-1-1,1-1,-1 1,0 0,1 0,-1-1,0 1,-79 29,152-60,20-14,-73 39,-12 2</inkml:trace>
  <inkml:trace contextRef="#ctx0" brushRef="#br0" timeOffset="2545.663">265 339,'31'-38,"64"-69,-86 101</inkml:trace>
  <inkml:trace contextRef="#ctx0" brushRef="#br0" timeOffset="61777.664">339 3,'-22'0,"16"-1,-1 0,1 1,0 0,-1 0,1 1,0-1,-1 1,1 1,0-1,0 1,0 0,0 1,0-1,0 1,1 0,-1 1,-1 0,-95 97,39-28,57-63,1 0,0 1,0 0,1 0,1 0,0 1,0-1,1 1,0 0,1-1,1 4,0 3,-1-13,0-1,1 1,0 0,0 0,1-1,-1 1,1 0,0-1,0 1,1 0,-1-1,1 0,0 1,0-1,0 0,3 3,86 84,0-52,-75-32,1-1,-1-1,1-1,0 0,0-1,0-1,17 0,-29-2,3 1,0 0,0-1,1 0,-1 0,0-1,0 0,0-1,0 0,0 0,0 0,2-2,65-61,-36 24,33-61,-68 91,0 0,-1-1,0 1,-1-1,0 1,0-1,-1 1,-1-1,0-1,-1-148,-1 157,1 0,-1 1,0-1,0 1,0-1,0 1,-1 0,1 0,-1 0,0 0,0 0,0 1,0-1,0 1,-1 0,1 0,-1 0,1 0,-1 1,0-1,0 1,1 0,-1 0,0 0,0 1,0 0,0-1,0 1,0 1,0-1,-2 1,-36-8,-100-2,92 11,39-2</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3:42.62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0,'722'0,"-500"13,27-4,88-6,-201 9,183-13,-211 14,49-14,-146 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11:44.743"/>
    </inkml:context>
    <inkml:brush xml:id="br0">
      <inkml:brushProperty name="width" value="0.05" units="cm"/>
      <inkml:brushProperty name="height" value="0.05" units="cm"/>
      <inkml:brushProperty name="color" value="#FF0066"/>
      <inkml:brushProperty name="ignorePressure" value="1"/>
    </inkml:brush>
  </inkml:definitions>
  <inkml:trace contextRef="#ctx0" brushRef="#br0">2952 582,'111'-13,"47"-11,-25 11,-102 14,-10 0,1-1,-1-1,1-1,-1-1,0 0,11-5,89-10,123 16,105 2,-253-13,50 1,349 13,-484-1</inkml:trace>
  <inkml:trace contextRef="#ctx0" brushRef="#br0" timeOffset="23657.566">6060 546,'836'0,"-831"-1,1 1,-1 0,0 0,1 1,-1-1,1 1,-1 0,0 1,0-1,0 1,1 0,-2 0,1 1,0 0,0-1,-1 2,0-1,1 0,-1 1,-1 0,1 0,0 0,-1 0,0 1,0-1,0 1,-1 0,1 0,-1 0,0 0,4 26,-2 0,0 1,-3-1,0 1,-3 22,0 15,2-64,0-1,0 1,0 0,-1 0,0 0,0-1,0 1,-1 0,1-1,-1 1,0-1,0 0,-1 0,1 0,-1 0,0 0,0 0,-1-1,1 1,-1-1,1 0,-3 1,-12 10,-1-2,0 0,-1-1,-1-1,1-1,-9 2,-44 9,-12 1,-73-9,50 1,-1-1,-49-3,-47 18,195-27</inkml:trace>
  <inkml:trace contextRef="#ctx0" brushRef="#br0" timeOffset="28438.873">1488 509,'-2'-2,"1"1,-1 0,0 0,0-1,1 1,-1 0,0 1,0-1,0 0,0 0,0 1,0-1,0 1,-1 0,1 0,0 0,0 0,0 0,0 0,-2 1,1-1,-205 0,87 25,-526-26,495 13,8-12,135 2,0 1,0 0,1 0,-1 1,1 0,0 0,0 1,1 0,-1 0,1 1,0 0,1 0,-1 1,1 0,1 0,-3 3,4-3,0 0,0 1,1-1,0 1,0 0,1 0,0 0,0 0,1 0,0 0,1 0,0 4,-1-10,-10 95,14 0,0-93,1 0,-1 1,1-1,0 0,0-1,1 1,-1-1,1 1,-1-2,1 1,0 0,0-1,0 0,0 0,1 0,-1-1,0 0,2 0,0 2,117 34,-13-22,53 9,-43-12,145-12,-169 13,24-2,2431-11,-2542 0</inkml:trace>
  <inkml:trace contextRef="#ctx0" brushRef="#br0" timeOffset="31983.941">3654 1126,'2250'0,"-2240"0</inkml:trace>
  <inkml:trace contextRef="#ctx0" brushRef="#br0" timeOffset="3.647">6532 1,'-74'31,"-34"13,47-12,46-25,0 1,0 0,0 1,1 0,0 1,1 1,1 0,-5 5,-109 101,73-74,-8 17,20-19,-4-12,45-28,-1-1,1 0,0 0,0 1,-1-1,1 0,0 0,-1 0,1 0,0 0,-1 1,1-1,0 0,-1 0,1 0,0 0,-1 0,1 0,0 0,-1 0,1 0,-1 0,1 0,0-1,-1 1,1 0,0 0,-1 0,1 0,0 0,0-1,-1 1,1 0,0 0,-1-1,1 1,0 0,0 0,0-1,-1 1,1 0,0-1,0 1,0 0,0-1,-1 1,1 0,0-1,0 1,0 0,0-1,0 1,0 0,0-1,0 1,0 0,0-1,0 1,0 0,0-1,0 1,1 0,-1-1,0 1,0 0,0-1,0 1,1-1,7-25,39-52,-41 73,-11 10,-37 40,-6 23,48-68,1 0,-1 0,1 0,-1 0,1 0,-1 0,1 0,-1 0,1 0,-1 0,1 0,-1 1,1-1,-1 0,1 0,-1 1,1-1,-1 0,0 0,1 1,-1-1,0 0,1 1,-1-1,0 1,1-1,-1 0,0 1,0-1,1 1,-1-1,0 1,0-1,0 1,0-1,0 1,0-1,0 1,1-1,-1 1,-1-1,1 1,0-1,0 1,0-1,0 1,0-1,0 1,-1-1,1 0,0 1,0-1,0 1,-1-1,1 1,0-1,-1 0,1 1,0-1,-1 1,45-12,111-40,-147 48</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3:10:59.646"/>
    </inkml:context>
    <inkml:brush xml:id="br0">
      <inkml:brushProperty name="width" value="0.05" units="cm"/>
      <inkml:brushProperty name="height" value="0.05" units="cm"/>
      <inkml:brushProperty name="color" value="#FF0066"/>
      <inkml:brushProperty name="ignorePressure" value="1"/>
    </inkml:brush>
  </inkml:definitions>
  <inkml:trace contextRef="#ctx0" brushRef="#br0">654 81,'12'44,"-6"95,-4-129</inkml:trace>
  <inkml:trace contextRef="#ctx0" brushRef="#br0" timeOffset="-2789.677">39 708,'1'-1,"1"-1,-1 1,1 0,0 0,-1 0,1 0,0 0,0 0,-1 1,1-1,0 0,0 1,0 0,0-1,0 1,0 0,0 0,0 0,0 0,0 0,1 1,0-1,605 0,42 0,-378 29,-31 12,186-36,22 0,-209 19,-48-15,-127-3,-65-6,0-1,0 0,0 0,0 1,0-1,0 0,0 0,0 1,0-1,0 0,0 0,-1 1,1-1,0 0,0 0,-1 1,1-1,-1 0,1 1,0-1,-1 1,1-1,-1 1,1-1,-1 1,0-1,1 1,-1-1,0 1,1-1,-1 1,0 0,1-1,-1 1,0 0,0 0,1 0,-1 0,0 0,0-1,0 1,-105-73,93 62,0 1,0 0,-1 1,0 0,-1 1,0 1,-3-1,11 5,7 3,0 0,0 0,0 1,0-1,0 0,0 0,0 1,0-1,0 0,-1 0,1 1,0-1,0 0,0 0,0 1,0-1,0 0,0 0,-1 0,1 1,0-1,0 0,0 0,0 0,-1 0,1 0,0 1,0-1,-1 0,1 0,0 0,0 0,-1 0,1 0,0 0,0 0,0 0,-1 0,1 0,0 0,-1 0,89 104,-20-29,-56-60,-8-11,0 0,-1 0,1 0,-1 0,0 0,-1 1,1 0,-1-1,0 1,0 0,0 0,0 0,-1 0,0 2,-3-4,1 0,-1 0,0-1,0 1,0 0,-1-1,1 0,-1 0,1 1,-1-1,0-1,0 1,0 0,0-1,0 1,0-1,0 0,0 0,-1 0,1-1,0 1,-1-1,1 0,0 0,-1 0,0 0,-17 4,-183 12,194-14,3-2,1 1,-1 0,1 0,0 1,0 0,0 0,0 0,0 1,0 0,0 0,1 0,-1 1,-3 3,-19 12,22-15</inkml:trace>
  <inkml:trace contextRef="#ctx0" brushRef="#br0" timeOffset="-2319.538">278 571,'-2'0,"0"2,-2 1,-3-3,1-1</inkml:trace>
  <inkml:trace contextRef="#ctx0" brushRef="#br0" timeOffset="-966.449">244 526,'-4'1,"0"0,0 1,0 0,0-1,1 1,-1 1,0-1,1 0,0 1,-1 0,1 0,0 0,0 0,1 0,-1 1,1-1,-1 1,1 0,0-1,-1 5,-17 21,-79 41,51-43,47-26,0-1,1 1,-1-1,0 1,1 0,-1-1,1 1,-1-1,1 1,-1 0,1 0,0-1,-1 1,1 0,0 0,-1-1,1 1,0 0,0 0,0 0,0 0,0-1,0 1,0 0,0 0,0 0,0-1,0 1,1 0,-1 0,0 0,1-1,-1 1,0 0,1 0,-1-1,1 1,-1 0,1-1,-1 1,1-1,0 1,0 0,34 30,-24-22,11 12,44 28,-57-46</inkml:trace>
  <inkml:trace contextRef="#ctx0" brushRef="#br0" timeOffset="1874.116">837 47,'0'194,"0"-184</inkml:trace>
  <inkml:trace contextRef="#ctx0" brushRef="#br0" timeOffset="4957.912">1030 13,'-2'1,"0"0,0 0,1 0,-1 1,0-1,0 1,1-1,-1 1,1 0,0-1,-1 1,1 0,0 0,0 0,0 0,0 0,0 0,1 0,-1 0,1 1,-1-1,1 0,0 0,0 1,0-1,0 0,0 0,0 0,1 1,-1 0,-1 17,-5 141,6-159,1 0,-1 1,1-1,-1 0,1 0,0 0,0 0,0 0,0 0,0 0,1 0,-1 0,0-1,1 1,0 0,-1-1,1 1,0-1,0 0,-1 1,1-1,0 0,0 0,1 0,-1-1,0 1,0 0,0-1,0 0,1 1,-1-1,0 0,0 0,1 0,-1 0,0-1,0 1,1 0,-1-1,0 0,0 1,0-1,0 0,0 0,0 0,0-1,0 1,0-1,1 1,0-1,0 0,0 1,-1-1,1-1,-1 1,1 0,-1-1,0 1,0-1,0 0,0 0,0 1,0-1,-1 0,0-1,1 1,-1 0,0 0,-1 0,1-1,-1 1,1 0,-1-1,0 1,0-1,-1-2,6-147,-4 151,-1 1,1-1,-1 0,0 1,0-1,1 1,-1-1,0 0,0 1,-1-1,1 1,0-1,0 0,-1 1,1-1,-1 1,0-1,1 1,-1-1,0 1,0 0,0-1,0 1,0 0,0 0,0 0,0-1,0 1,-1 0,1 1,0-1,-1 0,1 0,-1 0,1 1,-1-1,1 1,-1-1,1 1,-2 0,-71-3,57 3,-63 1,70-1</inkml:trace>
  <inkml:trace contextRef="#ctx0" brushRef="#br0" timeOffset="6384.884">1280 195,'17'63,"13"57,-19-29,-7-80,-1-1</inkml:trace>
  <inkml:trace contextRef="#ctx0" brushRef="#br0" timeOffset="9728.168">1269 206,'39'-40,"48"35,-86 5,0 1,1-1,-1 1,0-1,1 1,-1-1,0 1,0 0,1 0,-1 0,0-1,0 1,0 0,0 0,0 0,0 1,-1-1,1 0,0 0,0 0,-1 1,1-1,-1 0,1 1,-1-1,0 0,1 1,-1-1,0 1,0-1,0 0,0 1,0-1,0 1,0-1,-1 0,1 1,-1-1,1 1,-1 0,-22 56,17-54,-1 0,1 0,-1 0,1-1,-1 0,0 0,0-1,-1 0,1 0,0-1,-1 0,1 0,-1-1,1 0,-1 0,-5-1,3 1</inkml:trace>
  <inkml:trace contextRef="#ctx0" brushRef="#br0" timeOffset="11719.57">1622 115,'-4'1,"-1"0,0 0,0 0,1 1,-1 0,1 0,-1 0,1 0,0 1,0-1,0 1,0 0,0 1,1-1,-1 1,1-1,0 1,0 0,0 0,1 0,-22 52,21-50</inkml:trace>
  <inkml:trace contextRef="#ctx0" brushRef="#br0" timeOffset="12770.052">1451 115,'2'0,"-1"0,0-1,0 1,1 0,-1 0,0 0,0 0,1 0,-1 0,0 0,0 1,1-1,-1 0,0 1,0-1,0 1,0-1,0 1,1-1,-1 1,0 0,0 0,0-1,-1 1,1 0,0 0,0 0,0 1,12 9,0 0,-1 1,-1 0,0 1,-1 1,0-1,-1 1,0 1,2 7,-7-13</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3:12:32.0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3:12:37.26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4:49.18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0,'652'0,"-535"17,-17 0,-32-17,99 10,-74 8,4-1,67-10,-102-9,508 2,-540-3,-19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4:53.02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32,'820'0,"-703"17,7 0,11-7,-109-6,1-1,0-1,1-1,-1-1,4-2,30 0,272 2,-216-17,-27 7,-79 7</inkml:trace>
  <inkml:trace contextRef="#ctx0" brushRef="#br0" timeOffset="2709.597">2291 32,'147'10,"62"-2,-130-9,857 1,-803-17,-33 6,-26-6,-63 14</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4:58.60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7,'870'0,"-757"16,308-16,-287-17,-71 14,-52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5:06.14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51,'3'0,"24"1,0-1,0-2,0-1,0-1,20-6,-14 4,0 0,1 2,-1 2,1 1,0 1,6 3,37-2,73-11,56 2,-128 10,393-2,-306 17,248-18,-260 18,-51-7,92-2,-121-10,77 2,-136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5:17.975"/>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35,'2'-1,"-1"-1,1 1,-1 0,1-1,0 1,-1 0,1 0,0 0,0 0,0 0,0 0,0 1,0-1,0 1,0-1,0 1,0 0,0 0,0-1,0 2,0-1,0 0,0 0,1 0,385 0,-123 0,-146 17,232-18,-224 18,23-7,97-2,-153-9,213 0,-83-30,-87 12,-46 9,18 2,-95 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6:38:06.368"/>
    </inkml:context>
    <inkml:brush xml:id="br0">
      <inkml:brushProperty name="width" value="0.05" units="cm"/>
      <inkml:brushProperty name="height" value="0.05" units="cm"/>
      <inkml:brushProperty name="color" value="#FF0066"/>
      <inkml:brushProperty name="ignorePressure" value="1"/>
    </inkml:brush>
  </inkml:definitions>
  <inkml:trace contextRef="#ctx0" brushRef="#br0">337 411,'-1'0,"-1"-1,1 1,-1-1,1 1,0-1,-1 0,1 1,0-1,0 0,-1 0,1 0,0 0,0 0,0 0,0 0,0-1,0 1,1 0,-1 0,0-1,1 1,-1-1,1 1,-1 0,1-1,0 1,-1-1,1 1,0-1,0 1,0-1,0 1,0-2,7-53,-7 53,1 0,0 1,0-1,0 0,0 0,0 1,0-1,1 1,-1-1,1 1,0-1,0 1,0 0,0 0,0 0,0 0,0 0,1 0,-1 1,1-1,-1 1,1 0,0 0,0 0,-1 0,1 0,0 0,0 1,0-1,0 1,0 0,1 0,110 3,-111-1,0 0,0 0,0 1,0-1,-1 1,1 0,-1 0,1 0,-1 0,0 0,0 0,0 1,-1-1,1 1,-1-1,0 1,0 0,0-1,0 1,-1 0,0 0,0 0,0-1,0 1,0 0,-1 0,1 0,-1-1,-1 4,2 2,-1 142,0-147,-1 1,1-1,-1 1,0-1,0 1,0-1,-1 0,0 0,1 0,-1-1,-1 1,1 0,0-1,-1 0,0 0,0 0,0-1,-1 1,-33 34,-44 42,83-79,-1 0,0 0,0 0,1 0,-1 0,0 0,0 0,0 0,1 0,-1 0,0 0,0 0,1 0,-1 0,0 0,0 0,0 1,1-1,-1 0,0 0,0 0,0 0,0 1,1-1,-1 0,0 0,0 0,0 0,0 1,0-1,0 0,0 0,0 1,1-1,-1 0,0 0,0 0,0 1,0-1,0 0,0 0,0 1,0-1,0 0,-1 0,1 1,0-1,0 0,0 0,0 0,0 1,0-1,0 0,0 0,-1 1,23-5,37-4,35-13,-12-7,-72 28</inkml:trace>
  <inkml:trace contextRef="#ctx0" brushRef="#br0" timeOffset="15155.206">337 0,'-40'37,"-13"22,12-17,-17 15,-25 42,56-7,4 15,12 36,14-31,-1-108,1-1,-1 0,1 1,0-1,0 0,1-1,-1 1,1-1,-1 1,1-1,0 0,0 0,0 0,0-1,0 0,0 0,0 0,0 0,1 0,-1-1,0 0,1 0,-1 0,0 0,1-1,-1 1,0-1,0 0,4-2,22 1,72 12,107-8,-97-2,-62-31,-24 8,29-29,18-40,-22 4,-32-49,-19 128,0 1,0-1,-1 1,0-1,-1 1,0 0,0 0,-1 0,0 0,0 0,-1 0,0 1,0 0,-1-1,0 2,-3-4,-117-91,29 59,89 38,0 1,0 0,-1 1,0-1,1 1,-1 1,0 0,0 0,0 1,0-1,0 2,-5 0,12-1,-136-13,-25 14,152-1</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5:24.494"/>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1,'214'10,"42"-2,-161-10,928 2,-1010 1,0 1,-1 0,1 1,-1 1,1-1,-1 2,0 0,8 4,-8-2,0-2,1 0,0-1,0 0,0 0,0-2,13 2,73 5,57 8,-12 6,8-6,-113-16,0 2,0 1,-1 3,15 4,-38-9,0 0,-1-1,1-1,0-1,-1 0,1-1,-1 0,1-1,-1-1,0 0,0-1,-1-1,1 0,10-7,-20 11,107-51,-43 15,-54 33</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5:31.76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84,'435'0,"-392"-7,-32 3</inkml:trace>
  <inkml:trace contextRef="#ctx0" brushRef="#br0" timeOffset="6220.679">1287 1,'736'0,"-586"16,36 1,81 17,485-35,-601-14,40-23,-187 37,-4 1</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5:42.34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1,'1188'0,"-1174"0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5:45.541"/>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1,'837'0,"-822"0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5:51.63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0 102,'2'-2,"-1"0,1 1,-1 0,1-1,0 1,0 0,0 0,-1 0,1 0,0 0,0 0,0 1,0-1,0 1,0-1,1 1,-1 0,0 0,0 0,0 0,0 0,2 0,-1 0,389 0,503 0,-693-17,584 17,-662 17,634-17,-403 0,-247-29,-44 14,85-10,25 10,-100 15,-60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5:57.81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37,'401'0,"-276"-16,-12 5,-50 5,-1 3,1 2,2 3,33 0,1267-2,-1349 0</inkml:trace>
  <inkml:trace contextRef="#ctx0" brushRef="#br0" timeOffset="1494.56">2908 37,'816'0,"-610"18,412-19,-604 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6:13.65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1,'122'-1,"339"12,-269-4,-12 9,411-16,-509-7,-61 4</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6:24.87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18,'440'10,"317"-1,-466-11,-11-8,-92-7,35 9,-138 10,701-2,-609 17,-44-8,50-1,-67 8,-82-16,-19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6:43.17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1706 134,'1'-1,"0"-1,1 1,-1 0,1-1,0 1,-1 0,1 0,0 0,0 0,0 0,0 0,0 1,0-1,0 1,0-1,0 1,0 0,0 0,0 0,0 0,0 0,0 0,0 0,1 0,48-1,-34 1,-1 0,1-1,-1-1,1-1,-1 0,0-1,3-1,-3-2,1 1,0 1,1 1,-1 0,1 1,0 1,12 0,339 3,-358 0,-1 0,1 1,-1 0,0 0,0 1,0 1,0 0,0 0,-1 1,0 0,0 1,3 2,-8-6,124 56,-105-50,2-2,-1 0,0-2,1 0,0-2,0 0,0-2,0-1,6-2,39 2,-54-1,1 0,-1-1,0 0,0-1,0-1,0-1,5-3,46-14,59-24,1-31,-93 64,-36 10,-7 3</inkml:trace>
  <inkml:trace contextRef="#ctx0" brushRef="#br0" timeOffset="7951.276">0 100,'780'0,"-638"18,-10-1,52 16,-37-16,-43-8,-94-6,0-1,-1 0,1-1,0 0,0 0,0-1,0-1,0 0,0 0,-1-1,1 0,0 0,-1-1,0 0,8-5,138-60,-142 58</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7:32.883"/>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25.xml><?xml version="1.0" encoding="utf-8"?>
<inkml:ink xmlns:inkml="http://www.w3.org/2003/InkML">
  <inkml:definitions>
    <inkml:context xml:id="ctx0">
      <inkml:inkSource xml:id="inkSrc0">
        <inkml:traceFormat>
          <inkml:channel name="X" type="integer" max="3240" units="cm"/>
          <inkml:channel name="Y" type="integer" max="2160" units="cm"/>
          <inkml:channel name="T" type="integer" max="2.14748E9" units="dev"/>
        </inkml:traceFormat>
        <inkml:channelProperties>
          <inkml:channelProperty channel="X" name="resolution" value="102.2082" units="1/cm"/>
          <inkml:channelProperty channel="Y" name="resolution" value="102.36967" units="1/cm"/>
          <inkml:channelProperty channel="T" name="resolution" value="1" units="1/dev"/>
        </inkml:channelProperties>
      </inkml:inkSource>
      <inkml:timestamp xml:id="ts0" timeString="2023-10-31T16:40:04.704"/>
    </inkml:context>
    <inkml:brush xml:id="br0">
      <inkml:brushProperty name="width" value="0.05" units="cm"/>
      <inkml:brushProperty name="height" value="0.05" units="cm"/>
      <inkml:brushProperty name="color" value="#FF0066"/>
      <inkml:brushProperty name="fitToCurve" value="1"/>
    </inkml:brush>
  </inkml:definitions>
  <inkml:trace contextRef="#ctx0" brushRef="#br0">112 0 0,'-12'12'484,"12"1"-437,0-1 47,0 1-63,0-1-15,0 1 31,0-1 0,-13 0-32,13 1-15,0-1 16,0 1 15,0-1-31,-12 1 31,12-1-31,-13-12 63,13 13-47,0-1-1,0 1-15,0-1 47,-12-12-16,12 12 16,0 1-31,0-1 15,0 1-15,-13-13 46,13 12-46,-12 1 15,12-1-15,0 1-1,0-1 17,0 1-17,-13-1-15,13 0 16,0 1-1,0-1 17,0 1-1,0-1 0,0 1-15,0-1-1,0 1 17,0-1-17,0 0 1,0 1 15,0-1-15,0 1 15,0-1-15,0 1-1,0-1 17,0 1-17,0-1 1,0 1-1,0-1 1,0 0 0,0 1-1,0-1-15,0 1 16,0-1 0,0 1-1,0-1 32,13-12-31,-1 0 31,1 0-1,-1 0 33,1 0-64,-1 0 1,1 0-16,-1 0 31,-12-12 0,12 12 1,1 0-32,-13-13 31,12 13 94,-12-12-110,13-1 32,-1 1-31,1 12 31,-1 0-32,-12-13 1,13 13 0,-13-12-1,12 12 1,-12-12 0,12 12-1,1 0 1,-13-13-1,0 1 17,0-1 265,0 1-282,0-1 16,0 1 32,0-1-47,0 1-1,0-1 16,0 1 16,0 0 0,0-1 0,0 1 0,-13 12 140,13-13-171,0 1 15,-12 12-15,0-13 62,12 1-62,-13 12 62,13-13-63,-12 13 32,12-12-31,0 0 0,0-1 30,-13 13-14,13-12-1,-12-1 0,12 1 16,0-1-31,0 1 62,0-1-31,0 1-32,0-1 48,0 1 46,0 0-93,0-1-1,0 1 64,0-1-48,0 1-16,0-1 1,0 1 31,0-1 15,0 1-30,0-1-17,0 1-15,0 0 78,0-1-31,0 1-15,-13 12-17,13-13 16,-12 13-15,-1 0 625,1 0-626,0 0 1</inkml:trace>
  <inkml:trace contextRef="#ctx0" brushRef="#br0" timeOffset="4588">124 759 0,'0'25'360,"0"-12"-345,0 12 1,0-13-16,0 13 16,0 0-16,0-13 15,0 1-15,0-1 16,0 1-16,0-1 15,0 1 1,0-1-16,0 1 31,0 11-31,0-11 16,13-1 15,-13 1-31,12-1 16,-12 1-1,0-1 1,0 1 0,0-1-16,0 0 15,0 1 329,0-1-297</inkml:trace>
  <inkml:trace contextRef="#ctx0" brushRef="#br0" timeOffset="8406">87 759 0,'-12'0'297,"12"13"-297,0-1 31,-13-12-15,13 13-1,0-1 17,-12-12-32,12 13 15,0-1-15,-13-12 16,13 13-16,0-1 31,0 0 0,0 1 1,0-1-17,-12 1 1,12-1-1,-13-12-15,13 13 94,0-1-63,0 1 1,-12-1-17,12 1-15,0-1 16,0 0 0,0 1-1,0-26 251,0 1-235,0 0-15,0-13-1,0 12 1,0 1 15,0-1-31,0 1 16,0-1-1,12 1 1,-12-1 0,0 1-16,13 12 15,-13-12 32,0-1-16,0 1-15,12 12 15,-12-13-31,13 13 16,-1-12-16,-12-1 16,13 13-16,-13-12 15,0-1-15,0 1 16,12 12 46,1 0-46,-1 0 203,13 0-204,-13 0 1,13 0-16,-12 0 16,-1-13-1,1 13 1,-1 0-1,0 0 1,1 0 0,-1 0-16,1 0 15,-1 0 17,1 0 46,-1 0-31,1 0 31,-13 13-47,0-1 31,12-12-62,-12 13 16,13-13 15,-13 12-31,0 1 16,12-13 31,-12 12-32,0 1 1,12-1 0,-12 1-1,0-1 17,0 0 61</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7:34.052"/>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3:57:36.05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3:12.29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1,'231'0,"-135"12,152 1,96-14,-205 13,657-12,-102 0,-515 13,93-2,655-11,-815-13,-100 10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01:23:41.454"/>
    </inkml:context>
    <inkml:brush xml:id="br0">
      <inkml:brushProperty name="width" value="0.05" units="cm"/>
      <inkml:brushProperty name="height" value="0.05" units="cm"/>
      <inkml:brushProperty name="color" value="#FF0066"/>
    </inkml:brush>
  </inkml:definitions>
  <inkml:trace contextRef="#ctx0" brushRef="#br0">0 70 1151,'0'0'-56,"0"0"104,0 0 59,0 0 18,0 0 3,0 0-5,0 0-22,9-5 171,-2 1-256,1 2-29,-7 2-26,9 0 535,30 2 348,-38-2-780,21 12 128,-15-12-192,-1-3-14,19-15 900,9 30-1014,-5 5 472,-29-16-305,-1-1-98,0 0-9,1 1 15,3 2 53,-2-1 43,4 1-33,34 6 129,-39-9-86,1 0 1,3 0-54,-2 0-43,3-1 43,-3 1 43,4 1-33,10-1-74,-16 0 0,9-1 84,16-3 123,39-4 732,-55 7-865,16-2-226,10-9 344,-28 11-138,-1 1-44,11 5 44,-17-4-22,34 10 201,1-8-360,-1 5 345,6-12 276,-39 4-310,15 2 32,-10-2-88,-4 0-10,3 0-58,54-30 292,-54 26-370,1 0 80,11-1 132,-9 5-76,54 3 50,-55-4-94,74-18 270,-72 17-294,16 3 4,-17 1 10,-1 0 0,1 1 0,-3-1 11,32 3 386,18-12-485,-29 9 152,-3 4-53,-23-6 42,18-5 403,-12 3-349,0 2-98,31 6-69,-30-5 60,1 1 0,-1-3-10,0 0-44,-6 0 1,6-1 42,0 0 1,1 2-44,-1 1 16,29 10 228,33 3-214,-61-13 14,0 0-33,25 4 223,3 0-371,-1 8 202,24-5 42,-33-13-53,-18 4 0,0 1 0,1 0 0,-1 1 0,61-4 246,-67 3-289,4-1 32,22-7-53,-2 4 54,-18 4 20,0 1-10,-1 1 0,1-1 0,-2 1 0,1 1 0,0-1 0,29 1 0,10-2 128,0 8-138,18-5-33,-20-2 32,-16 2-106,8 3 322,-29-6-219,21-3-60,23-12 290,2 4-368,27 3 114,-34 9 23,15-7 15,19 5 43,-73 0-36,0 0 1,0-1-1,0 0 1,-1-1-1,1 0 1,0 0-1,-1 0 1,1-1-1,-1 0 1,0-1 0,0 0-1,0 0 1,0 0-1,-1-1 1,0 0-1,2-2-7,45-27 160,-46 31-164,-7 3 8,1 0 0,0-1 1,-1 1-1,1 0 0,0-1 1,0 1-1,-1 0 0,1 0 1,0 0-1,0-1 0,0 1 0,-1 0 1,1 0-1,0 0 0,0 0 1,-1 1-1,1-1 0,0 0 1,0 0-1,0 0 0,-1 1 1,1-1-1,0 0 0,-1 0 1,1 1-1,0-1 0,-1 1 1,1-1-1,0 1 0,-1-1 0,1 1 1,-1-1-1,1 1 0,-1 0 1,1-1-1,-1 1 0,1 0 1,-1 0-5,2 2-22,7 14-570,-7-8-2368</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3:56.63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1,'654'0,"-415"33,168-8,-213-23,-50-39,-11 18,-123 17</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4:01.07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1,'35'13,"0"-1,0-2,0-1,1-2,1-2,-1-1,4-1,35 5,211 17,20-12,-80-9,116 13,-90 4,110-16,-157-30,-53 14,-131 9,-14-1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4:04.95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0,'362'15,"395"18,-50-32,-347 33,-167-32,-184-2</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4:29.68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13,'187'-12,"1440"12,-1376 26,-75-4,109-22,199 0,-474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4:41.56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4:58.93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5,'34'9,"202"25,40-22,121-7,-257-18,17-20,-99 18,-50 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16:24:45.89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0,'0'340,"0"-330</inkml:trace>
  <inkml:trace contextRef="#ctx0" brushRef="#br0" timeOffset="29128.781">36 290,'3'9,"1"-2,-1 1,2 0,-1-1,1 1,0-1,0-1,1 1,-1-1,2 0,-1 0,1 0,0-1,0 0,4 2,192 73,-84-13,-113-63,14 12,0 0,-1 1,-1 0,-1 2,14 18,9 43,-33-60,-2 0,0 1,-1 0,-1 0,-1 1,-1-1,-1 0,-1 0,-1 6,0 36,2 191,-12-169,-13 47,2 26,5-49,-1-24,-5 48,12-24,-12 23,-1 14,13-62,-12 1,-8 36,-20 48,-6 39,24-41,13-70,-30 121,16-75,-5-8,24 23,-8 11,0 12,24 433,3-570,2 0,2 0,2 0,12 35,1 8,-7-28,2 0,2-1,6 7,53 195,-5-72,-30-30,61 112,-65-183,-3 1,21 89,42 104,-9-99,10-2,17 43,-13-43,43-23,-139-150,0-1,0 0,1 0,-1-1,1 0,0 0,1-1,-1 0,1-1,0 0,0-1,0 0,9 1,-6-1,158 71,-45-13,184 69,-274-114,0 2,-1 1,-1 2,22 18,-30-21,129 78,-11-19,54 22,-35 19,32 28,-5-7,-124-86,-44-33,0-2,1 0,1-2,0 0,14 5,-21-12,0 1,-1 0,0 2,-1 0,0 0,9 10,46 33,-54-44,0 1,-1 1,0 1,-1 0,0 1,2 5,-2-3,0-1,1-1,0 0,1 0,1-2,0 0,1-1,0 0,0-2,12 4,144 89,-56-50,86 10,95-8,-113-22,-96-20,262 46,-331-53,41 22,88 159,-3-12,-84-38,-53-113,0 0,-2 1,-1 0,-1 0,2 15,1 250,8-142,-17 179,12-217,14 13,0-17,52 91,-34-99,21 28,-60-112,2 8,1 1,0-2,2 1,0-1,2-1,0 0,4 4,56 85,-48-78,86 83,-92-106,-23-22,-34-39,4 8,2-2,2-1,2-2,2-1,2-2,-1-19,-10-84,4 48,29-72,-9 48,4 85,6 38</inkml:trace>
  <inkml:trace contextRef="#ctx0" brushRef="#br0" timeOffset="32062.39">5867 11055,'46'36,"-36"-25,-1 1,-1 1,1 0,-2 0,0 0,-1 1,0 0,1 5,16 37,-16-84,-7-122,21 76,-19 65</inkml:trace>
  <inkml:trace contextRef="#ctx0" brushRef="#br0" timeOffset="61320.901">6120 10414,'2'-4,"1"0,-1 1,0-1,1 0,0 0,0 1,0 0,0 0,1 0,-1 0,1 0,-1 0,1 1,0 0,0 0,0 0,1 0,-1 1,0-1,1 1,-1 0,1 1,-1-1,1 1,2 0,-5-1,0 1,-1-1,1 1,0 0,-1-1,1 1,0 0,-1 0,1 0,0 1,0-1,-1 0,1 1,0-1,-1 1,1-1,-1 1,1 0,-1 0,1 0,-1 0,1 0,-1 0,0 0,0 0,1 0,-1 0,0 1,0-1,0 1,0-1,-1 1,1-1,0 1,-1-1,1 1,-1 0,1-1,-1 1,0 0,1-1,-1 1,0 0,0-1,0 1,-1 0,1-1,-1 3,1 3,-2 1,1-1,-1 0,0 0,0 1,-1-1,0-1,0 1,-1 0,0-1,0 0,-1 0,1 0,-1 0,0-1,-1 0,1 0,-1 0,0 0,-57 16,63-20,1 0,-1 0,1-1,0 1,-1 0,1 0,0 0,-1 0,1-1,0 1,0 0,0-1,0 1,0-1,0 1,0-1,0 1,0-1,0 0,0 1,0-1,0 0,0 0,0 0,0 0,0 0,0 0,0 0,1 0,-1 0,0-1,0 1,0 0,1-1,86 0,-77 1</inkml:trace>
  <inkml:trace contextRef="#ctx0" brushRef="#br0" timeOffset="63985.718">6193 10644</inkml:trace>
  <inkml:trace contextRef="#ctx0" brushRef="#br0" timeOffset="71069.151">6144 10499,'0'0,"-2"0,0 2,-1 1</inkml:trace>
  <inkml:trace contextRef="#ctx0" brushRef="#br0" timeOffset="80330.105">6169 10511,'-3'2,"1"-1,-1 0,0 1,1 0,-1 0,1 0,-1 0,1 0,0 0,0 0,0 1,0-1,0 1,1 0,-1-1,1 1,-1 1,0 0,0-2,0 0,0 1,0-1,1 1,-1 0,1-1,0 1,0 0,0 0,0 0,0 0,1-1,-1 1,1 0,0 0,0 1,0-1,0 0,0 0,1 0,-1-1,1 1,0 0,0 0,0 0,0 0,0-1,1 1,-1 0,1-1,0 1,0-1,0 0,0 0,0 1,0-1,1-1,-1 1,1 0,-1-1,1 1,-1-1,1 0,3 2,163 22,-158-25,0 0</inkml:trace>
  <inkml:trace contextRef="#ctx0" brushRef="#br0" timeOffset="82594.895">6205 10741</inkml:trace>
  <inkml:trace contextRef="#ctx0" brushRef="#br0" timeOffset="86831.57">6181 10826,'1'-3,"1"1,-1-1,0 1,1 0,0-1,-1 1,1 0,0 0,0 0,0 0,0 1,1-1,-1 0,0 1,1 0,-1-1,1 1,-1 0,1 0,0 1,-1-1,1 0,0 1,0 0,-1 0,1-1,0 2,0-1,-1 0,1 0,0 1,0 0,-1-1,2 2,-4-2,1 0,-1 0,0 1,1-1,-1 0,1 1,-1-1,1 1,-1-1,0 1,1-1,-1 0,0 1,0-1,1 1,-1-1,0 1,0 0,0-1,1 1,-1-1,0 1,0-1,0 1,0-1,0 1,0 0,0-1,0 1,-1-1,1 1,0-1,0 1,0-1,0 1,-1-1,1 1,0-1,-1 1,1-1,0 1,-1-1,1 1,-1-1,1 0,0 1,-1-1,1 0,-1 1,1-1,-1 0,1 0,-1 0,-25 23,17-17,1-2</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5:04.75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0,'629'0,"-498"12,10-12,-129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5:06.87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1,'399'0,"-388"0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01:25:07.92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1,'2'0,"9"2,11 1,5-1,5 0,1 2,-2-1,-3 1,-5-2,-4-1,-5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16:19:36.74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3,'33'0,"-18"-2,0 2,0 0,-1 1,1 0,0 1,0 1,-1 0,0 1,0 1,5 2,-8-3,1-1,-1 0,1 0,-1-1,1-1,0 0,0-1,0 0,-1 0,7-2,25 0,93 2,-125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16:19:42.47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0,'810'0,"-800"0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16:19:45.483"/>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02:18.077"/>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1,'3'0,"1"0,2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07:01.92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1332 0,'182'8,"-79"-3,-88-6,0 0,0 2,1-1,-1 2,0 0,0 1,6 2,73 11,-31 4,-19-11,1-2,0-2,0-2,6-2,82 8,48-6,-48 22,774-25,-793-8,51-4,-28 0,-1 5,-83 9,409-2,-331 12,6 15,17 5,-58-16,13 8,-1 4,50 3,-2-7,-48-13,23 15,-10-14,94 12,-88 1,170-2,-32 13,20-9,-78-7,38-12,-92 10,-1 30,47 3,9 30,-174-65,-23-10,1-1,-1 0,1-1,0 0,0 0,1-2,-1 1,3-1,104 32,29 26,-17 4,-118-56,-1 1,1 0,-1 1,-1 1,0-1,-1 2,0-1,0 2,-1-1,-1 1,6 12,-9-15</inkml:trace>
  <inkml:trace contextRef="#ctx0" brushRef="#br0" timeOffset="3151.217">8916 980,'2'0,"2"2,2 3,1 2,1 1,0 0,0 1,1 2,-1 0,0 1,1 0,0 0,2 0,1 0,-3-1</inkml:trace>
  <inkml:trace contextRef="#ctx0" brushRef="#br0" timeOffset="43466.588">9496 194,'22'124,"-12"-18,6-6,-11-83,-1 0,-1 0,-1 1,0-1,-1 1,-1 0,-1-1,-1 6,0 30,27 92,-25-144,0 0,-1 0,1 0,0 0,0 0,0 0,0 0,0 0,0 0,0 0,0 0,0 0,0 0,1 0,-1 0,0 0,1 0,-1 0,0 0,1 0,0-1,-1 1,1 0,-1 0,1 0,0-1,0 1,-1 0,1-1,0 1,0-1,0 1,0-1,0 1,-1-1,1 1,1-1,0-3,-1-1,0 1,-1-1,1 1,0-1,-1 0,0 1,0-1,0 0,0 1,-1-1,1 0,-1 1,0-1,0 1,0-1,-1 1,1 0,-1-1,-4-14,-30-119,-19-42,42 68,14-46,-1 158,0-1,0 0,1 1,-1-1,0 0,0 1,0-1,1 0,-1 0,0 1,0-1,1 0,-1 0,0 0,1 1,-1-1,0 0,1 0,-1 0,0 0,1 0,-1 0,0 0,1 0,-1 1,0-1,1 0,-1 0,0-1,1 1,-1 0,0 0,1 0,-1 0,0 0,1 0,-1 0,0 0,1-1,-1 1,0 0,0 0,1 0,-1-1,0 1,0 0,1 0,-1-1,0 1,0 0,0-1,1 1,-1 0,0 0,0-1,0 1,0 0,0-1,0 1,0 0,0-1,0 1,0 0,0-1,16 26,35 85,3 20,3-4,6-31,-62-94,0-1,-1 0,1 1,-1-1,1 0,0 0,-1 1,1-1,0 0,-1 0,1 0,0 0,-1 0,1 0,0 0,-1 0,1 0,0 0,-1 0,1-1,0 1,-1 0,1 0,0-1,-1 1,1 0,-1-1,1 1,-1-1,1 1,-1 0,1-1,-1 1,1-1,-1 0,0 1,1-1,-1 1,0-1,1 0,-1 1,0-1,0 1,1-1,-1 0,0 1,0-1,0 0,0 1,0-1,0 0,8-40,-8 38,13-193,-25 124,-20-97,28 132,4 27</inkml:trace>
  <inkml:trace contextRef="#ctx0" brushRef="#br0" timeOffset="46608.311">9871 690,'87'9,"117"-6,-186-3,-16 1,0 0,0 0,0-1,0 1,0-1,0 0,1 1,-1-1,0 0,0 0,0-1,0 1,0 0,0-1,0 1,0-1,0 1,0-1,0 0,0 0,0 0,0 0,0 0,-1-1,1 1,0 0,-1-1,1 1,-1-1,0 0,1 0,-1 1,0-1,0 0,0 0,0 0,-1 0,1 0,0 0,-1-1,1-1,0 0,0 0,0-1,-1 1,0 0,0 0,0-1,0 1,-1 0,0 0,0 0,0-1,0 1,0 0,-1 0,0 1,0-1,0 0,0 1,0-1,-1 1,0-1,0 1,0 0,0 0,0 1,0-1,-1 1,1-1,-4 0,-4-2,1 2,-1-1,-1 2,1-1,0 1,-1 1,1 0,0 1,-11 1,19 0,1 1,-1 0,1 1,0-1,-1 0,1 1,0-1,1 1,-1-1,0 1,1 0,0 0,-1 0,1 0,0 0,0 0,1 0,-1 0,1 0,0 0,-1 1,1-1,1 0,-1 0,0 0,1 0,0 0,-1 1,1-1,0 0,1 0,-1 16,0-12,-1 0,1 0,1 0,-1 0,1 0,0-1,1 1,0-1,0 1,0-1,1 0,0 0,0-1,0 1,1-1,1 2,69 83,-73-90,0 1,0 0,0-1,1 0,-1 1,0-1,0 0,0 0,1 0,-1 0,0-1,0 1,1-1,-1 1,0-1,0 0,0 1,0-1,0 0,0-1,0 1,0 0,-1-1,1 1,0 0,-1-1,1 0,-1 1,1-1,-1 0,1-2,19-15,-1 4,-14 11</inkml:trace>
  <inkml:trace contextRef="#ctx0" brushRef="#br0" timeOffset="50012.755">10379 496,'3'2,"0"-1,0 1,0 0,0 0,0 0,0 0,-1 0,1 1,-1-1,1 1,-1 0,0 0,0 0,0 0,-1 0,1 0,-1 0,0 0,1 1,-1-1,-1 1,1-1,0 0,-1 3,5 9,48 109,-32-59,-20-65,0 1,1-1,-1 0,1 0,-1 0,0 0,1 0,-1 0,1 0,-1 0,1-1,-1 1,0 0,1-1,-1 1,0-1,1 0,-1 1,0-1,0 0,0 0,0 0,0 0,0 0,0 0,0 0,0 0,0 0,0-1,-1 1,1 0,0 0,-1-1,1 0,4-3,55-74,-60 78,1 0,-1 0,1 0,-1 0,1 0,-1 0,1 0,0 0,-1 1,1-1,0 0,0 0,-1 1,1-1,0 1,0-1,0 1,0-1,0 1,0-1,0 1,0 0,0-1,0 1,0 0,0 0,0 0,0 0,0 0,0 0,0 0,0 0,0 0,0 1,0-1,0 0,0 1,0-1,0 1,0-1,0 1,0-1,0 1,0-1,0 1,-1 0,2 0,26 45,29 69,-57-116,0 1,0 0,0-1,0 1,0-1,-1 1,1 0,0-1,0 1,0 0,0-1,0 1,0-1,0 1,1 0,-1-1,0 1,0 0,0-1,0 1,0-1,0 1,1 0,-1 0,0-1,0 1,1 0,-1-1,0 1,0 0,1 0,-1-1,0 1,1 0,-1 0,0 0,1-1,-1 1,0 0,1 0,-1 0,1 0,-1 0,0 0,1 0,-1 0,0 0,1 0,-1 0,1 0,-1 0,0 0,1 0,-1 0,0 0,1 0,-1 1,0-1,1 0,-1 0,0 0,1 1,-1-1,0 0,1 0,-1 1,0-1,1-38,-1 35,31-121,-2-8,-25 112,-1 12</inkml:trace>
  <inkml:trace contextRef="#ctx0" brushRef="#br0" timeOffset="52148.568">8916 932,'2'-6,"0"1,0-1,0 1,1-1,0 1,0 0,1 0,0 0,-1 0,1 1,1 0,-1 0,1 0,0 0,0 0,4-1,55-37,50-21,-53 21,38-4,-57 16,-36 26</inkml:trace>
  <inkml:trace contextRef="#ctx0" brushRef="#br0" timeOffset="54971.818">8976 750,'0'146,"0"-145,1 1,0-1,-1 1,1-1,0 1,-1-1,1 1,0-1,0 0,0 1,1-1,-1 0,0 0,0 0,0 0,1 0,-1 0,1 0,-1-1,1 1,-1 0,1-1,-1 1,1-1,-1 0,1 1,0-1,-1 0,1 0,0 0,-1 0,1 0,1-1,57-7,17-12,-67 19</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08:17.84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19:51:39.404"/>
    </inkml:context>
    <inkml:brush xml:id="br0">
      <inkml:brushProperty name="width" value="0.05" units="cm"/>
      <inkml:brushProperty name="height" value="0.05" units="cm"/>
      <inkml:brushProperty name="color" value="#FF0066"/>
      <inkml:brushProperty name="ignorePressure" value="1"/>
    </inkml:brush>
  </inkml:definitions>
  <inkml:trace contextRef="#ctx0" brushRef="#br0">43 0,'0'32,"13"200,12-83,-21 86,16-149,2 82,-1 7,0 78,-22 161,-24-285,-3-4,9-34,-12 95,23-113,3 0,4 0,2 3,0 15,10 108,-1-69,-10 954,5-986,-6 76,-3 86,4-208,14 267,-8-239,-2 0,-6 47,1-21,1 517,-22-398,-9 62,32 274,-32-180,30 191,1-198,-11-258,12-96,-1-11</inkml:trace>
  <inkml:trace contextRef="#ctx0" brushRef="#br0" timeOffset="4852.344">262 115,'158'0,"-156"2,1 0,-1 0,0 0,-1 1,1-1,0 0,-1 1,1-1,-1 1,0-1,0 1,0 0,0 0,0-1,-1 1,1 0,-1 0,1 0,-1 0,0 0,-1 0,1 0,0-1,-1 1,1 0,-1 0,0 0,0-1,0 1,-1 0,1-1,0 1,-1-1,0 1,0-1,-48 40,35-29,12-10,-1 0,1-1,0 1,-1-1,0 1,1-1,-1 0,0 0,0-1,0 1,0-1,-1 0,1 0,0 0,0-1,-1 1,1-1,-13 0,29-1,28 1,-35 1,0 1,-1 0,1 0,0 1,-1-1,1 1,-1 0,0 0,0 1,0-1,-1 1,1 0,-1 0,0 0,0 0,0 0,0 1,-1 0,0-1,0 1,0 0,0 0,-1 0,0 1,1 0,0-1,0 1,-1 0,0 1,0-1,-1 0,0 0,0 0,0 0,0 0,-1 1,-2 4,1-9,-1 0,1-1,-1 1,0 0,1-1,-1 0,0 0,0 0,0 0,0 0,0 0,0-1,0 1,-1-1,1 0,0 0,0 0,0-1,0 1,0-1,0 1,-1-1,-9 0,-38 0,40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05:52.112"/>
    </inkml:context>
    <inkml:brush xml:id="br0">
      <inkml:brushProperty name="width" value="0.05" units="cm"/>
      <inkml:brushProperty name="height" value="0.05" units="cm"/>
      <inkml:brushProperty name="color" value="#F6630D"/>
    </inkml:brush>
  </inkml:definitions>
  <inkml:trace contextRef="#ctx0" brushRef="#br0">132 394 3223 0 0,'0'0'143'0'0,"-1"0"-3"0"0,-3 1 71 0 0,3-1 725 0 0,-13 0 1684 0 0,21-6-2699 0 0,1-2 68 0 0,1 2 11 0 0,0 0 0 0 0,27-25 168 0 0,2 15-152 0 0,-34 16 47 0 0,0 0-1 0 0,-1 0 0 0 0,1 0 0 0 0,-1 0 0 0 0,1 1 1 0 0,-1-1-1 0 0,1 1 0 0 0,-1 0 0 0 0,1 0 1 0 0,-1 0-1 0 0,0 0 0 0 0,1 1 0 0 0,-1-1 0 0 0,0 1 1 0 0,0 0-1 0 0,0 0 0 0 0,0 0 0 0 0,-1 0 1 0 0,1 1-1 0 0,0-1 0 0 0,-1 1 0 0 0,0 0 0 0 0,1 0 1 0 0,-1-1-1 0 0,0 1 0 0 0,-1 0 0 0 0,1 1 1 0 0,0-1-1 0 0,-1 0 0 0 0,0 0 0 0 0,0 1 0 0 0,0-1 1 0 0,0 1-1 0 0,0-1 0 0 0,-1 1 0 0 0,1 0-62 0 0,-1 5 64 0 0,-2 0-47 0 0,2-6-3 0 0,0 0 0 0 0,0-1 0 0 0,0 1 0 0 0,-1 0 0 0 0,1 0 1 0 0,-1-1-1 0 0,0 1 0 0 0,0 0 0 0 0,0-1 0 0 0,0 1 0 0 0,0-1 0 0 0,-1 1 1 0 0,1-1-1 0 0,-1 0 0 0 0,1 0 0 0 0,-1 1 0 0 0,0-1 0 0 0,0 0 0 0 0,0-1 1 0 0,0 1-1 0 0,0 0 0 0 0,-1 0 0 0 0,1-1 0 0 0,0 0 0 0 0,-1 1 0 0 0,-1 0-14 0 0,-68 41 128 0 0,66-37-128 0 0,6-6-25 0 0,1 0-1 0 0,-1 0 0 0 0,1 0 0 0 0,-1 0 1 0 0,1 0-1 0 0,-1 0 0 0 0,1 0 0 0 0,-1 0 1 0 0,1 0-1 0 0,-1 0 0 0 0,1 1 1 0 0,-1-1-1 0 0,1 0 0 0 0,-1 0 0 0 0,1 0 1 0 0,-1 1-1 0 0,1-1 0 0 0,-1 0 0 0 0,1 1 1 0 0,-1-1-1 0 0,0 0 0 0 0,1 1 0 0 0,-1-1 1 0 0,0 0-1 0 0,1 1 0 0 0,-1-1 1 0 0,0 1-1 0 0,1-1 0 0 0,-1 1 0 0 0,0-1 1 0 0,0 0-1 0 0,0 1 0 0 0,1-1 0 0 0,-1 1 1 0 0,0-1-1 0 0,0 1 0 0 0,0 0 1 0 0,0-1-1 0 0,0 1 0 0 0,0-1 0 0 0,0 1 1 0 0,0-1-1 0 0,0 1 0 0 0,0-1 0 0 0,0 1 1 0 0,0-1-1 0 0,0 1 0 0 0,-1-1 0 0 0,1 1 1 0 0,0-1-1 0 0,0 1 0 0 0,0-1 1 0 0,-1 0-1 0 0,1 1 0 0 0,0-1 0 0 0,-1 1 1 0 0,1-1-1 0 0,0 1 0 0 0,-1-1 0 0 0,1 0 26 0 0,33-4 19 0 0,-29 3-16 0 0,1 0 0 0 0,-1 0 0 0 0,0 1 0 0 0,1-1 0 0 0,-1 1 0 0 0,0 0 0 0 0,1 0 0 0 0,-1 1 0 0 0,0-1 0 0 0,1 1 0 0 0,-1 0 0 0 0,0 0 0 0 0,1 0 0 0 0,-1 0 0 0 0,2 2-3 0 0,93 53 446 0 0,-82-31-372 0 0,-6-8 128 0 0,-9-2 562 0 0,-2-14-472 0 0,-7 17 794 0 0,-39 52-486 0 0,39-66-384 0 0,0 0 0 0 0,0-1-1 0 0,0 1 1 0 0,-1-2 0 0 0,1 1-1 0 0,-1-1 1 0 0,1 0 0 0 0,-1 0-1 0 0,0-1 1 0 0,0 0 0 0 0,0-1-1 0 0,-1 0-215 0 0,-43 8 924 0 0,-41 46-1004 0 0,55-34-336 0 0,36-20-428 0 0,1 0-2670 0 0,-5 1-1144 0 0</inkml:trace>
  <inkml:trace contextRef="#ctx0" brushRef="#br0" timeOffset="819.814">344 1 1375 0 0,'0'0'66'0'0,"-2"1"-8"0"0,-6 4-132 0 0,-17 13 6852 0 0,3 2-3552 0 0,-3 15-3073 0 0,4-6-112 0 0,-88 150-41 0 0,81-138 0 0 0,-67 122 0 0 0,92-151-2 0 0,1 0 1 0 0,0 1-1 0 0,1-1 0 0 0,0 0 0 0 0,1 0 0 0 0,1 1 0 0 0,0-1 0 0 0,0 0 0 0 0,1 1 0 0 0,1-1 1 0 0,0 0-1 0 0,4 11 2 0 0,0 4-2 0 0,46 194-366 0 0,-51-213 352 0 0,-1 0-1 0 0,2-1 1 0 0,-1 1 0 0 0,1-1-1 0 0,0 1 1 0 0,1-1-1 0 0,0 0 1 0 0,0 0-1 0 0,0-1 1 0 0,1 1 0 0 0,0-1-1 0 0,0 0 1 0 0,0 0-1 0 0,1-1 1 0 0,0 0 0 0 0,0 0-1 0 0,1 0 1 0 0,-1-1-1 0 0,1 1 1 0 0,0-2-1 0 0,0 1 1 0 0,0-1 0 0 0,1 0-1 0 0,-1 0 1 0 0,2-1 16 0 0,2 1 40 0 0,0-1 0 0 0,0 0 1 0 0,0-1-1 0 0,0 0 0 0 0,0-1 1 0 0,0 0-1 0 0,1-1 0 0 0,-1 0 1 0 0,0-1-1 0 0,0 0 0 0 0,0 0 1 0 0,-1-2-1 0 0,1 1 0 0 0,-1-1 1 0 0,1-1-1 0 0,-1 0 0 0 0,0 0 1 0 0,-1-1-1 0 0,1 0 0 0 0,-1 0 1 0 0,-1-1-1 0 0,1-1 0 0 0,-1 0 1 0 0,0 0-41 0 0,21-27 31 0 0,-3 0 0 0 0,-1-2 0 0 0,-1-1 0 0 0,-3-1 1 0 0,0 0-1 0 0,-3-2 0 0 0,-2 0 0 0 0,-1-1 0 0 0,-2-1 1 0 0,0-9-32 0 0,-7 26 36 0 0,-1 1 0 0 0,-1-1 0 0 0,-1 1 0 0 0,-1-1 0 0 0,-2 0 0 0 0,0 0 0 0 0,-2 0 1 0 0,-1 0-1 0 0,-1 0 0 0 0,-1 1 0 0 0,-5-16-36 0 0,6 33 172 0 0,-1 1-1 0 0,0-1 1 0 0,0 1 0 0 0,0 0-1 0 0,-1 0 1 0 0,0 0 0 0 0,0 1-1 0 0,-1 0 1 0 0,0 0-1 0 0,0 1 1 0 0,0 0 0 0 0,-1 0-1 0 0,0 0 1 0 0,0 1 0 0 0,0 1-1 0 0,0-1 1 0 0,0 1 0 0 0,-1 0-1 0 0,-3 0-171 0 0,-10-5 245 0 0,10 3-649 0 0,0 1 0 0 0,0 0 1 0 0,0 0-1 0 0,0 1 1 0 0,-1 1-1 0 0,1 0 0 0 0,-1 1 1 0 0,1 0-1 0 0,-1 1 0 0 0,-8 1 404 0 0,0 2-3049 0 0,-2 1-806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1T19:51:11.939"/>
    </inkml:context>
    <inkml:brush xml:id="br0">
      <inkml:brushProperty name="width" value="0.05" units="cm"/>
      <inkml:brushProperty name="height" value="0.05" units="cm"/>
      <inkml:brushProperty name="color" value="#FF0066"/>
      <inkml:brushProperty name="ignorePressure" value="1"/>
    </inkml:brush>
  </inkml:definitions>
  <inkml:trace contextRef="#ctx0" brushRef="#br0">214 668,'1'289,"21"-120,-23 286,0-445,-1 0,1 0,-2 0,1 0,-1 0,-1-1,0 0,0 1,-4 3,-24 86,23 88,-33 91,33-192,4 0,4 1,3 2,0 32,12 123,35-31,-18 2,-27-196,0 1,-1 0,-1 0,-1 0,0 0,-2 0,-1 7,0 31,2-53,1 32,-2-1,-1 1,-2 0,-7 26,3-25,1 1,2 0,1 0,3 1,1 0,1 269,-43-53,27-119,7 0,8 130,2-104,-2-147,-1 7,1 1,1-1,2 0,0 1,1-1,6 19,-2-19,-1 0,-1 1,-1 0,-2 0,0 0,-1 2,39 252,-41-240,0-15,0-1,1 1,1 0,1-1,1 0,1 1,1-2,3 5,-5-12,-1-1,0 1,0 0,-2 0,0 0,0 0,-1 0,-1 0,-1 0,2 62,10 137,-10 55,-1-100,-6-22,-2-72,-32-65,32 78,10-65,1 859,8-756,-10-94,0-22</inkml:trace>
  <inkml:trace contextRef="#ctx0" brushRef="#br0" timeOffset="3439.924">120 72,'33'-35,"-30"32,0 0,-1 1,1-1,0 1,0 0,1 0,-1 0,0 0,1 1,-1-1,1 1,0 0,-1 0,1 0,0 1,0-1,1 1,24-5,45 3,-71 4,-1 1,1 0,-1 0,0 0,1 1,-1-1,-1 0,1 1,0-1,-1 1,0 0,0-1,0 1,0 0,-1 0,1 0,-1 0,0-1,0 1,0 0,-1 0,1 0,-1 0,0-1,0 1,-1 18,1-17,-1 1,0-1,0 0,-1 1,0-1,1 0,-2 0,1-1,-1 1,1-1,-1 1,0-1,-1 0,1-1,-1 1,0-1,1 0,-1 0,-5 2,-29 19,-66 28,-15-9,223-43,113 0,-207 0</inkml:trace>
  <inkml:trace contextRef="#ctx0" brushRef="#br0" timeOffset="35224.551">1155 8027,'-21'145,"-16"59,33-184,-1-5</inkml:trace>
  <inkml:trace contextRef="#ctx0" brushRef="#br0" timeOffset="37510.656">1365 8006,'-76'186,"74"-180,0 0,0 1,0-1,1 1,0 0,0-1,0 1,1 0,0 0,0-1,1 5,-2 44,0-51,0-2,0 0,0 0,0 0,0 0,1 0,-1 0,1 0,0 0,-1 1,1-1,0 0,0 0,0 0,0 0,1 1,-1-1,1 0,-1 0,1 0,0 0,0 0,0 0,0 0,0 0,0 0,0-1,1 1,-1 0,1-1,-1 1,1-1,-1 1,1-1,0 0,0 0,0 0,0 0,0 1,2-1,-1 1,1 0,0-1,0 0,-1 0,1 0,0 0,0-1,0 1,0-1,0 0,0 0,0-1,0 1,0-1,0 0,-1 0,1 0,0 0,0-1,-1 0,1 1,-1-1,0 0,1-1,-1 1,0-1,0 1,-1-1,3-3,29-63,-21-12,-11 30,4-42,-7 90,-1 1,0 0,0 0,0 0,0 0,0 1,0-1,0 0,-1 1,1 0,-1-1,1 1,-1 0,1 0,-1 1,0-1,1 0,-1 1,0 0,1-1,-1 1,0 0,0 0,1 1,-1-1,0 1,0-1,1 1,-1 0,-2 1,-11-1,7-1</inkml:trace>
  <inkml:trace contextRef="#ctx0" brushRef="#br0" timeOffset="44621.672">1521 8393,'6'0,"-1"-1,1 1,-1-1,1 0,-1 0,1-1,-1 0,0 0,1 0,-1 0,0-1,0 0,-1 0,1 0,-1 0,1-1,-1 0,0 0,-1 0,1 0,-1-1,3-3,13-26,-15 28,0 1,0-1,-1 0,0 0,0-1,0 1,-1 0,0-1,0 0,-1 0,1 1,-2-1,1 0,-1-3,0 10,0-1,0 0,0 1,0-1,0 1,0-1,0 1,-1-1,1 0,0 1,0-1,-1 1,1-1,0 1,-1-1,1 1,0-1,-1 1,1-1,-1 1,1 0,-1-1,1 1,-1 0,1-1,-1 1,1 0,-1 0,1-1,-1 1,0 0,1 0,-1 0,1 0,-1 0,0 0,1 0,-1 0,1 0,-1 0,0 0,1 0,-1 0,1 1,-1-1,1 0,-1 0,1 1,-1-1,1 0,-1 1,1-1,-1 0,1 1,-1-1,1 1,-31 27,26-23,-16 15,16-17,1 0,0 1,0-1,0 1,1 0,-1 0,1 0,0 1,0-1,1 1,-1-1,1 1,0 0,0 0,0 0,1 0,0 1,-1 4,2-8,-1 0,1 0,-1 0,1 0,0 0,0 0,0 1,0-1,0 0,1 0,-1 0,0 0,1 0,0 0,-1 0,1 0,0 0,0 0,0-1,0 1,0 0,1 0,-1-1,1 1,-1-1,1 1,-1-1,1 0,0 0,-1 1,1-1,0 0,0-1,0 1,0 0,0 0,0-1,0 1,0-1,0 0,0 0,3 1,-2-1,0 1,0 0,1-1,-1 0,0 1,0-1,0-1,0 1,0 0,0-1,0 1,0-1,0 0,0 0,0 0,0-1,-1 1,1-1,0 1,-1-1,1 0,-1 0,0 0,0 0,1-1,85-85,-85 85,-1-1,0 0,0 0,1 1,-1-1,1 1,0 0,0 0,1 0,-1 0,0 0,1 1,0-1,-1 1,1 0,0 0,0 1,0-1,1 1,-1 0,0 0,0 0,1 0,-1 1,1 0,-1 0,0 0,1 0,-1 1,1 0,-2 1,0 1,0 0,-1 0,0 1,0-1,0 0,0 1,0-1,-1 1,1 0,-1 0,0-1,0 1,0 0,-1 0,0 0,1 0,-1 0,-1 0,1 0,0-1,-1 1,-1 4,2 5,1 61,0-79,0 0,1 0,0 0,0 0,0 1,0-1,1 1,0 0,0-1,0 1,0 0,1 1,-1-1,1 1,0-1,0 1,0 0,1 1,-1-1,1 1,0 0,-1 0,5-1,75-33,-82 37,1 0,-1 0,0 1,0-1,0 1,0-1,0 1,0 0,0 0,-1 0,1 0,0 0,-1 0,0 1,0-1,1 0,-1 1,-1-1,1 1,0-1,-1 1,1-1,-1 1,0 0,0-1,0 1,0-1,0 1,0 0,-1-1,1 1,-1-1,-1 3,2 1,1 55,0-61,0 0,0 1,0-1,0 0,0 0,0 0,0 0,-1 0,1 0,0 0,0 0,0-1,0 1,0 0,0-1,0 1,0 0,-1-1,1 1,0-1,0 1,0-1,-1 0,1 1,0-1,-1 0,1 1,-1-1,1 0,-1 0,1 1,-1-1,1 0,-1 0,0 0,1 0,-1 0,0 0,0 0,0 0,0 1,0-1,0 0,0 0,0 0,0 0,1-2,65-55,-64 57,-1-1,0 1,1-1,-1 1,1-1,0 1,-1 0,1 0,0 0,0 0,-1 0,1 0,0 1,0-1,0 0,0 1,0 0,0-1,0 1,1 0,-1 0,0 0,0 0,0 1,0-1,0 0,0 1,0 0,0-1,0 1,0 0,-1 0,1 0,0 0,0 0,-1 0,1 1,-1-1,1 1,-1-1,0 1,1-1,-1 1,0 0,0 0,0-1,0 1,0 1,-3 83,2-77</inkml:trace>
  <inkml:trace contextRef="#ctx0" brushRef="#br0" timeOffset="47757.843">183 8267,'190'-29,"-55"25,31-7,-134 6,0 1,0 2,1 1,32 3,3 0,-46-2,-13 0</inkml:trace>
  <inkml:trace contextRef="#ctx0" brushRef="#br0" timeOffset="49628.482">382 8152,'-55'18,"-81"29,125-44,12-2,-1-1,0 0,0 1,0-1,0 0,0 0,1 1,-1-1,0 0,0 1,0-1,0 0,0 1,0-1,0 0,0 1,0-1,0 0,0 1,0-1,0 0,0 1,-1-1,1 0,0 1,0-1,0 0,0 0,0 1,-1-1,1 0,0 0,0 1,-1-1,1 0,0 0,0 1,-1-1,1 0,0 0,-1 0,1 0,0 0,-1 1,1-1,110 43,-91-36,-11-5</inkml:trace>
  <inkml:trace contextRef="#ctx0" brushRef="#br0" timeOffset="53973.14">2327 8194,'49'1,"1"2,-1 2,0 2,26 8,146 2,-30-11,-112-8,77 2,-156 0,0 0,-1 0,1 0,0-1,-1 1,1 0,0 0,0 0,-1 0,1-1,0 1,-1 0,1 0,0-1,0 1,-1 0,1 0,0-1,0 1,0 0,0-1,-1 1,1 0,0-1,0 1,0 0,0-1,0 1,0 0,0-1,0 1,0 0,0-1,0 1,0 0,0-1,0 1,0 0,0-1,1 1,-1 0,0-1,0 1,0 0,0-1,1 1,-1 0,0 0,0-1,1 1,-1 0,0 0,0-1,1 1,-1 0,0 0,1 0,-32-19,-38-12,63 27,-8-7,20 6,48 43,-51-36,-1 0,1 1,-1-1,1 1,-1-1,0 1,0 0,0 0,-1 0,1 0,-1 1,1-1,-1 0,0 0,0 1,-1-1,1 1,-1-1,1 1,-1-1,0 1,-1-1,1 1,0-1,-1 1,0-1,0 0,0 1,0-1,-1 0,1 0,-1 0,0 0,0 0,0 0,-2 2,-131 73,127-74,1-1</inkml:trace>
  <inkml:trace contextRef="#ctx0" brushRef="#br0" timeOffset="56233.998">3277 7817,'0'566,"22"-452,-12 12,-10-117</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21:10:41.687"/>
    </inkml:context>
    <inkml:brush xml:id="br0">
      <inkml:brushProperty name="width" value="0.05" units="cm"/>
      <inkml:brushProperty name="height" value="0.05" units="cm"/>
      <inkml:brushProperty name="color" value="#F6630D"/>
    </inkml:brush>
    <inkml:brush xml:id="br1">
      <inkml:brushProperty name="width" value="0.05" units="cm"/>
      <inkml:brushProperty name="height" value="0.05" units="cm"/>
      <inkml:brushProperty name="color" value="#FF0066"/>
    </inkml:brush>
  </inkml:definitions>
  <inkml:trace contextRef="#ctx0" brushRef="#br0">6796 795 2303 0 0,'0'0'327'0'0,"0"0"530"0"0,0 0 229 0 0,0 0 46 0 0,0 0-111 0 0,0 0-509 0 0,0 0-227 0 0,0 0-42 0 0,0 0-62 0 0,0 0-211 0 0,0 0-64 0 0,0 0-2 0 0,0 0 35 0 0,0 0 134 0 0,0 0 18 0 0,0 0 16 0 0,0 0 105 0 0,0 0 48 0 0,0 0 10 0 0,0 0-14 0 0,0 0-66 0 0,0 0-29 0 0,0 0-8 0 0,0 0-9 0 0,0 0-33 0 0,0 0-14 0 0,0 0-1 0 0,0 0-5 0 0,0 0-46 0 0,0 0-101 0 0,0 0-24 0 0,0 0 0 0 0,0 0 0 0 0,0 0 3 0 0,-1-1 21 0 0,-4-3 56 0 0,4 3 59 0 0,1 1 30 0 0,0 0-1 0 0,0 0-7 0 0,0 0 9 0 0,0 0 39 0 0,0 0 20 0 0,0 0 3 0 0,0 0-10 0 0,0 0-46 0 0,0 0-22 0 0,0 0-2 0 0,0 0-1 0 0,0 0-6 0 0,0 0 5 0 0,0 0 20 0 0,0 0 4 0 0,0 0-9 0 0,0 0 23 0 0,0 0 57 0 0,0 0-1 0 0,0 0-4 0 0,0 0 11 0 0,0 0 42 0 0,0 0 13 0 0,0 0 4 0 0,0 0-4 0 0,0 0-30 0 0,0 0-18 0 0,0 0-2 0 0,0 0-8 0 0,0 0-34 0 0,0 0-20 0 0,0 0-2 0 0,-5-8-1752 0 0,5 7 1568 0 0,0 1 0 0 0,0 0 2 0 0,0 0 30 0 0,0 0 98 0 0,0 0 10 0 0,0 0-4 0 0,0 0 0 0 0,14-7 146 0 0,-11 7-269 0 0,3 0 56 0 0,-3 0 67 0 0,4 1 12 0 0,2 0-60 0 0,0 0-16 0 0,-1-1 14 0 0,-6 1 55 0 0,-2-1 26 0 0,9 3 269 0 0,-2 0-354 0 0,1 0 1 0 0,-5-2 32 0 0,4 2-33 0 0,2 0-10 0 0,0-1 0 0 0,1 1 0 0 0,17 5 351 0 0,-26-7-262 0 0,1-1-1 0 0,6 3-14 0 0,21 6-72 0 0,-2-4 446 0 0,-18-4-496 0 0,0 0 36 0 0,-1 0 24 0 0,38 6 248 0 0,-37-5-260 0 0,0 0 0 0 0,-1-1 0 0 0,0 1 0 0 0,-2-1 12 0 0,70 22 336 0 0,-69-21-348 0 0,-1 2 15 0 0,1-2 57 0 0,-1 2 7 0 0,21 9 59 0 0,-19-10-138 0 0,32 8 11 0 0,-4 20 1242 0 0,-31-25-1253 0 0,-1 0 0 0 0,-1-1 11 0 0,-1-2 32 0 0,1 3-33 0 0,0 1-10 0 0,1 0 0 0 0,-1 0 0 0 0,2 0 0 0 0,-2-1 0 0 0,1 1 0 0 0,0 0 11 0 0,0 0 32 0 0,-1-1-21 0 0,-2-4 26 0 0,1 3-24 0 0,0-2 24 0 0,0 3-24 0 0,2 2 24 0 0,-2 0-36 0 0,1-1-12 0 0,7 16-64 0 0,8 5 60 0 0,-15-24 27 0 0,-1-1 20 0 0,1 4-33 0 0,0 2-10 0 0,0-1 0 0 0,0 0 0 0 0,0-2-10 0 0,-2-4-33 0 0,2 4 32 0 0,0 2 23 0 0,-1-2 48 0 0,1 19 3 0 0,-3-17-78 0 0,-9 22 151 0 0,6-23-136 0 0,0 0 0 0 0,1 0 0 0 0,0-1 12 0 0,-5 8 106 0 0,6-13-188 0 0,-23 42 130 0 0,-11-9 860 0 0,34-33-453 0 0,1-1 28 0 0,-1 1-61 0 0,-12 9-654 0 0,12-9-230 0 0,1-1-29 0 0,0 0 58 0 0,-2 0 275 0 0,-4 4 130 0 0,0 0 30 0 0,3-2 39 0 0,-3 2-40 0 0,-2 0-13 0 0,0 1 0 0 0,-1-1 0 0 0,1 1 0 0 0,1 0 0 0 0,0 0-13 0 0,4-4-52 0 0,-3 2-7 0 0,4-2 6 0 0,1 0 13 0 0,-6 3 42 0 0,1 0 22 0 0,4-2 32 0 0,-3 1-43 0 0,3-1-43 0 0,-3 1 44 0 0,3-2 61 0 0,1 0 3 0 0,-3 3-41 0 0,3-3 29 0 0,0 0 1 0 0,-3 3-57 0 0,2-3-62 0 0,1 0 3 0 0,-4 4 50 0 0,-2 0 23 0 0,-27 14 170 0 0,26-15-181 0 0,0 0 0 0 0,0 1 0 0 0,3-1 11 0 0,3-4 21 0 0,2 0-75 0 0,0 0-21 0 0,0 0-6 0 0,0 0-29 0 0,0 0-12 0 0,0 0-1 0 0,0 0-12 0 0,0 0-49 0 0,0 0-19 0 0,0 0-7 0 0,0 0-21 0 0,0 0-82 0 0,0 0-33 0 0,0 0-8 0 0,0 0-62 0 0,0 0-259 0 0,0 0-116 0 0,0 0-759 0 0,0 0-2961 0 0</inkml:trace>
  <inkml:trace contextRef="#ctx0" brushRef="#br0" timeOffset="-6592.813">2042 779 2127 0 0,'0'0'99'0'0,"0"0"13"0"0,0 0 13 0 0,0 0 3 0 0,0 0 0 0 0,0 0-33 0 0,0 0-136 0 0,0 0-46 0 0,0 0 19 0 0,0 0 121 0 0,0 0 90 0 0,0 0 9 0 0,0 0-7 0 0,0 0-11 0 0,0 0-201 0 0,0 0-674 0 0,0 0-297 0 0</inkml:trace>
  <inkml:trace contextRef="#ctx0" brushRef="#br0" timeOffset="-4021.942">2025 785 1375 0 0,'0'0'66'0'0,"0"0"44"0"0,0 0 169 0 0,0 0 69 0 0,0 0 17 0 0,0 0-5 0 0,0 0-32 0 0,0 0-9 0 0,0 0-6 0 0,0 0-26 0 0,0 0-107 0 0,0 0-48 0 0,0 0-11 0 0,0 0-7 0 0,0 0-29 0 0,0 0-12 0 0,-10 1-353 0 0,7-1 194 0 0,-6 0 936 0 0,-3 6 2465 0 0,10-5-3440 0 0,2-1-21 0 0,0 0 2 0 0,0 0 4 0 0,0 0 18 0 0,0 0 8 0 0,0 0 2 0 0,0 0 35 0 0,0 0 150 0 0,0 0 81 0 0,0 0-1 0 0,0 0-8 0 0,0 0-7 0 0,0 0-29 0 0,0 0-12 0 0,0 0-1 0 0,0 0-29 0 0,0 0-136 0 0,0 0-110 0 0,0 0-40 0 0,0 0-5 0 0,0 0 4 0 0,0 0 16 0 0,0 0 4 0 0,0 0 0 0 0,0 0 23 0 0,0 0 122 0 0,0 0 163 0 0,0 0 83 0 0,0 0 22 0 0,0 0 15 0 0,0 0 50 0 0,0 0 18 0 0,0 0 6 0 0,0 0-18 0 0,0 0-84 0 0,0 0-37 0 0,0 0-10 0 0,0 0-38 0 0,0 0-148 0 0,0 0-33 0 0,0 0 2 0 0,0 0 0 0 0,0 0-5 0 0,0 0-23 0 0,0 0-11 0 0,0 0-1 0 0,0 0 38 0 0,0 0 144 0 0,0 0 21 0 0,0 0-8 0 0,0 0 3 0 0,0 0 2 0 0,0 0 0 0 0,0 0-5 0 0,0 0-22 0 0,-1 0-15 0 0,-4 3-33 0 0,2-2 22 0 0,-4 0-49 0 0,4 0-74 0 0,-3 2-16 0 0,5-3-5 0 0,1 0-16 0 0,0 0 15 0 0,-12 5-1375 0 0,-10 3 1117 0 0,11-3 349 0 0,-45 33-533 0 0,49-31 448 0 0,-17 15 258 0 0,-35 22 1492 0 0,53-38-1654 0 0,1-2 11 0 0,-12 24 1178 0 0,10 5-381 0 0,6 0-602 0 0,1-26-140 0 0,0-5 13 0 0,0 4-7 0 0,0-3-17 0 0,0 3-45 0 0,0 2-10 0 0,0 1 0 0 0,2-1 11 0 0,0 0 32 0 0,1 0-33 0 0,-1 0 2 0 0,1-1 50 0 0,11 24 683 0 0,-27 9 502 0 0,13-37-1317 0 0,0 2 2 0 0,1-2 15 0 0,0 1 53 0 0,-1-3 53 0 0,0 1 11 0 0,0 2-21 0 0,0-2-87 0 0,3 2-27 0 0,-2-2-5 0 0,1 3-12 0 0,-1-3 24 0 0,3 2 40 0 0,-3-2-24 0 0,3 4 36 0 0,1 0 12 0 0,0-1 0 0 0,0-1 0 0 0,17 7-53 0 0,-1 7 170 0 0,-15-13-117 0 0,-1 1 0 0 0,0-2 0 0 0,0 0 0 0 0,1-2 0 0 0,-2 1 11 0 0,-2-2 32 0 0,2 1-33 0 0,1 0-20 0 0,-3-1-33 0 0,2 0 43 0 0,26 18 235 0 0,-25-17-225 0 0,1 1-10 0 0,-2 0 11 0 0,-1-2 32 0 0,3 1-22 0 0,0 0 32 0 0,-4-2 14 0 0,-2 0 8 0 0,18 12 303 0 0,-9-9-378 0 0,-2-1 14 0 0,-5-1 51 0 0,-2-1 7 0 0,0 0-7 0 0,17 2-2290 0 0,-17-2-1966 0 0</inkml:trace>
  <inkml:trace contextRef="#ctx0" brushRef="#br0" timeOffset="65403.881">2039 3636 3023 0 0,'0'0'128'0'0,"0"0"32"0"0,0 0-160 0 0,0 0 0 0 0,0 0 0 0 0,0 0 0 0 0,0 0 0 0 0,0 0 64 0 0,0 0-64 0 0,0 0-1344 0 0</inkml:trace>
  <inkml:trace contextRef="#ctx0" brushRef="#br0" timeOffset="67400.849">2037 3619 919 0 0,'0'0'210'0'0,"0"0"542"0"0,0 0 236 0 0,0 0 48 0 0,0 0-31 0 0,0 0-170 0 0,0 0-71 0 0,0 0-18 0 0,0 0-72 0 0,0 0-297 0 0,0 0-126 0 0,0 0-26 0 0,0 0-33 0 0,0 0-129 0 0,0 0-142 0 0,0 0-58 0 0,0 0 13 0 0,0 0 10 0 0,0 0 48 0 0,0 0 182 0 0,0 0 50 0 0,0 0 2 0 0,0 0 2 0 0,0 0 4 0 0,0 0 2 0 0,0 0 0 0 0,0 0-8 0 0,0 0-32 0 0,0 0-9 0 0,0 0-6 0 0,0 0-34 0 0,0 0-139 0 0,0 0-56 0 0,0 0-11 0 0,0 0-1 0 0,0 0-1 0 0,0 0-6 0 0,0 0-1 0 0,0 0 0 0 0,0 0 32 0 0,0 0 135 0 0,0 0 60 0 0,0 0 11 0 0,0 0 28 0 0,0 0 106 0 0,0 0 48 0 0,0 0 10 0 0,0 0-22 0 0,0 0-101 0 0,0 0-47 0 0,0 0-11 0 0,1-2-31 0 0,2-4-101 0 0,3 0 48 0 0,2 1-25 0 0,1 0-12 0 0,32-6-48 0 0,-21 7 272 0 0,50-3-153 0 0,-37 4-139 0 0,-25 3 121 0 0,-1 0 14 0 0,63 7 218 0 0,-69-6-322 0 0,18 8 546 0 0,41 7-205 0 0,-12-4 462 0 0,-47-12-700 0 0,22 8 132 0 0,16 4-188 0 0,-5-4-10 0 0,-25-6 0 0 0,0 2 0 0 0,2-1 0 0 0,-1 1 0 0 0,0-1 0 0 0,31 8 0 0 0,-1-9-77 0 0,-2-2 130 0 0,-1 2 113 0 0,47 0-20 0 0,-15-7 166 0 0,48 11 216 0 0,-51-9-24 0 0,-56 2-504 0 0,49-13-88 0 0,-11 6 46 0 0,-19 8-12 0 0,75-3 54 0 0,-48 1 0 0 0,63-9 0 0 0,-72 3 0 0 0,-25 6 0 0 0,-2 1 64 0 0,52-5 0 0 0,9-6-53 0 0,-11 12 322 0 0,27-4-405 0 0,-34-2 200 0 0,-55 6-128 0 0,33-2 0 0 0,-14 1 0 0 0,0 0 2091 0 0,-25 1-2128 0 0,4 3-2 0 0,-4-3-89 0 0,-2 0-31 0 0,0 0-1 0 0,3 2-375 0 0,1 0-2827 0 0,-4-2 2019 0 0</inkml:trace>
  <inkml:trace contextRef="#ctx0" brushRef="#br0" timeOffset="145160.052">1530 3695 2759 0 0,'0'0'248'0'0,"0"0"-248"0"0,0 0 0 0 0,0 0 0 0 0,0 0 800 0 0,0 0 104 0 0,0 0 24 0 0,0 0-3096 0 0</inkml:trace>
  <inkml:trace contextRef="#ctx0" brushRef="#br0" timeOffset="147887.493">945 3632 1375 0 0,'0'0'66'0'0,"0"0"147"0"0,0 0 599 0 0,0 0 256 0 0,0 0 55 0 0,15-19-282 0 0,-12 13-3242 0 0,21-14 8746 0 0,-23 20-6254 0 0,-1 0 7 0 0,0 0 17 0 0,0 0 77 0 0,0 0 31 0 0,0 0 7 0 0,0 0-15 0 0,0 0-72 0 0,0 0-30 0 0,0 0-8 0 0,0 0-7 0 0,0 0-28 0 0,0 0 0 0 0,0 0 16 0 0,13-8 65 0 0,-12 7-98 0 0,-1 1 31 0 0,0 0 83 0 0,0 0 32 0 0,0 0 7 0 0,0 0 16 0 0,0 0 56 0 0,0 0 30 0 0,0 0 4 0 0,0 0-34 0 0,0 0-146 0 0,2-1-62 0 0,37-13 706 0 0,-31 12-764 0 0,43 0 1515 0 0,-48 2-1471 0 0,3 1 19 0 0,-4-1 2 0 0,-2 0 39 0 0,31 9 649 0 0,-22-8-753 0 0,32 1 52 0 0,6 9 675 0 0,-46-10-686 0 0,8 3 11 0 0,25 4-64 0 0,34-3 424 0 0,-40 1-144 0 0,12 0-280 0 0,-21-3 230 0 0,11-3-209 0 0,-21-1 22 0 0,-2 1-22 0 0,-4 0 22 0 0,52 12 31 0 0,-44-11-74 0 0,39-5 128 0 0,-39 3-128 0 0,22-8 0 0 0,-13 2 64 0 0,-3 1 11 0 0,-15 6-22 0 0,-1 0 1 0 0,7 1-44 0 0,1 0-10 0 0,0 1 0 0 0,-1-1 0 0 0,20-1 0 0 0,18-6 0 0 0,-13 5 0 0 0,-26 1 0 0 0,0 0 0 0 0,0 0 0 0 0,31 0 0 0 0,-32 1 0 0 0,22 1 0 0 0,3-1 0 0 0,2-1 64 0 0,-5 3-117 0 0,-18-3 42 0 0,1-1 11 0 0,-2 0-12 0 0,12-8-1048 0 0,-13 5 156 0 0</inkml:trace>
  <inkml:trace contextRef="#ctx0" brushRef="#br0" timeOffset="154064.892">2095 3733 455 0 0,'0'0'598'0'0,"0"0"54"0"0,0 0 20 0 0,0 0 0 0 0,0 0-26 0 0,0 0-7 0 0,0 0-6 0 0,0 0-53 0 0,0 0-217 0 0,0 0-91 0 0,0 0-16 0 0,0 0-5 0 0,0 0 5 0 0,0 0 6 0 0,0 0 2 0 0,0 0 18 0 0,0 0 71 0 0,0 0 30 0 0,0 0 7 0 0,0 0 13 0 0,0 0 45 0 0,0 0 21 0 0,0 0 3 0 0,0 0-25 0 0,0 0-106 0 0,0 0-42 0 0,0 0-10 0 0,0 0-22 0 0,0 0-90 0 0,0 0-38 0 0,0 0-10 0 0,0 0-11 0 0,0 0-66 0 0,0 0-76 0 0,0 0 104 0 0,0 0 126 0 0,0 0 26 0 0,0 0 0 0 0,0 0-10 0 0,0 0-45 0 0,0 0-17 0 0,0 0-7 0 0,-1 0-15 0 0,-30 11-1297 0 0,29-11 1028 0 0,1 1 3 0 0,-7 2 22 0 0,-25 15 378 0 0,30-17-198 0 0,-3 4-58 0 0,0 0-33 0 0,-1 17-766 0 0,8-20 709 0 0,2 5 71 0 0,-1-5 38 0 0,-1 0 1 0 0,1 0-1 0 0,0 0 1 0 0,0 0-1 0 0,0 0 0 0 0,0-1 1 0 0,0 1-1 0 0,0-1 1 0 0,1 1-1 0 0,-1-1 0 0 0,0 0 1 0 0,1 0-1 0 0,-1 0 0 0 0,1 0 1 0 0,-1 0-1 0 0,1-1 1 0 0,0 1-1 0 0,-1-1 0 0 0,1 1 1 0 0,0-1-1 0 0,-1 0 1 0 0,2 0-36 0 0,40 3 285 0 0,-42-3-260 0 0,-2 0-106 0 0,5 9-530 0 0,-26 33 287 0 0,20-41 490 0 0,-6 6 600 0 0,3-4-722 0 0,-28 20-2386 0 0,16-20 3875 0 0,27-26-1509 0 0,-10 22 37 0 0,46-9 358 0 0,-29 9-755 0 0,18 0 269 0 0,0-1 81 0 0,5-5 135 0 0,-19 3 659 0 0,-21 4-749 0 0,-1 0 26 0 0,0 0-6 0 0,0 0 33 0 0,0 0 14 0 0,0 0 2 0 0,1-1-9 0 0,2-3-39 0 0,13-35 869 0 0,-16 36-997 0 0,-1-3 58 0 0,1 4 91 0 0,0 2 0 0 0,0 0-37 0 0,0 0-125 0 0,0 0-27 0 0,0 0-20 0 0,0 0-11 0 0,0 0-1 0 0,0 0-1 0 0,0 0-7 0 0,0 0-7 0 0,0 0-1 0 0,0 0 7 0 0,0 0 29 0 0,0 0 17 0 0,0 0 3 0 0,0 0 30 0 0,0-4 36 0 0,7 3 14 0 0,-2 0 15 0 0,9-5 1314 0 0,-14 5-1269 0 0,-1-24-592 0 0,0 23 599 0 0,1 2 64 0 0,0 0-2 0 0,0 0-8 0 0,0 0-9 0 0,0 0-33 0 0,0 0-36 0 0,0 0-98 0 0,0 0-45 0 0,0 0-11 0 0,0 0-17 0 0,0 0-66 0 0,0 0-29 0 0,0 0-8 0 0,0 0 14 0 0,0 0 61 0 0,0 0 27 0 0,0 0 7 0 0,0 0 42 0 0,0 0 163 0 0,0 0 52 0 0,0 0 7 0 0,0 0-8 0 0,0 0-46 0 0,0 0-22 0 0,0 0-2 0 0,0 0-26 0 0,0 0-110 0 0,0 0-38 0 0,0 0-2 0 0,0 0 3 0 0,0 0 10 0 0,0 0 3 0 0,0 0 0 0 0,0 0 6 0 0,0 0 14 0 0,1 0-15 0 0,4-4 31 0 0,2-1 49 0 0,0 1 11 0 0,-1 0 0 0 0,-1 0-10 0 0,-3 3-33 0 0,13-12 514 0 0,-14 12-389 0 0,-1 1 1 0 0,0 0-10 0 0,0 0 3 0 0,0 0 16 0 0,0 0 4 0 0,0 0 0 0 0,0 0-2 0 0,0 0-12 0 0,0 0-2 0 0,0 0 0 0 0,0 0-2 0 0,0 0-6 0 0,0 0 13 0 0,0 0-16 0 0,0 0-30 0 0,0 0-99 0 0,0 0-17 0 0,0 0-5 0 0,0 0 12 0 0,0 0-8 0 0,0 0-2 0 0,0 0 0 0 0,0 0 26 0 0,0 0 70 0 0,0 0-95 0 0,0 0-18 0 0,0 0 1 0 0,0 0-26 0 0,-6-1 45 0 0,-25 20-158 0 0,25-12 235 0 0,1-1-20 0 0,0 10-436 0 0,15 8 320 0 0,8 13 1199 0 0,-17-36-1010 0 0,-1-1 13 0 0,1 0 8 0 0,4 3 13 0 0,-3-2-28 0 0,5 0-49 0 0,0 1-10 0 0,0 0 0 0 0,0-2 0 0 0,0 0 0 0 0,-1 0 15 0 0,-4 0 57 0 0,3-1 8 0 0,-4 1-8 0 0,0 0-7 0 0,3 0-1 0 0,-2 0-10 0 0,3-2-32 0 0,1 0 40 0 0,-5 1 14 0 0,9-5 81 0 0,-9 5-88 0 0,7-5 145 0 0,-5 2-193 0 0,-1 1 22 0 0,2-3-33 0 0,16-23-10 0 0,-1 1 0 0 0,-13 21 0 0 0,-1 2 11 0 0,-3 2 32 0 0,2-2-33 0 0,1-1 2 0 0,-4 5 50 0 0,-1 1 16 0 0,0 0 2 0 0,0 0 0 0 0,14-27-264 0 0,-6 13-58 0 0,-8 13 148 0 0,1-1 14 0 0,2-3 76 0 0,-2 3 66 0 0,-1 2 30 0 0,0 0 58 0 0,0 0 30 0 0,0 0 4 0 0,0 0-5 0 0,0 0-23 0 0,0 0-11 0 0,0 0-1 0 0,0 0-48 0 0,0 0-189 0 0,0 0-36 0 0,0 0 7 0 0,0 0 0 0 0,0 0-13 0 0,0 0-8 0 0,0 0-1 0 0,0 0 14 0 0,0 0 78 0 0,0 0 114 0 0,0 0 26 0 0,0 0 7 0 0,0 0 26 0 0,0 0 9 0 0,0 0 4 0 0,0 0 1 0 0,0 0-6 0 0,0 0-1 0 0,0 0 0 0 0,0 0-32 0 0,0 0-142 0 0,-4 28-652 0 0,0 13 538 0 0,0 3 388 0 0,0-16-144 0 0,-14 20 100 0 0,17-47-264 0 0,1-1-16 0 0,0 0-1 0 0,0 0-6 0 0,0 0-1 0 0,0 0 3 0 0,0 0 12 0 0,1 1 21 0 0,0 4 65 0 0,7 11 195 0 0,-4-8-179 0 0,3-2-13 0 0,3 2 7 0 0,3-3 54 0 0,3-4-35 0 0,-7 0-16 0 0,1 0-10 0 0,2-1 0 0 0,-1-1 0 0 0,-3-1-10 0 0,-4 1-33 0 0,4-1 32 0 0,3-2 11 0 0,-3 1 12 0 0,-7 3 48 0 0,0-1 0 0 0,6-4-36 0 0,1 0 24 0 0,-1-1-36 0 0,0 0-12 0 0,-1-1 0 0 0,0 0 0 0 0,20-23 64 0 0,-21 23-64 0 0,-1 1 16 0 0,-3 5 64 0 0,-1 1 22 0 0,0 0 23 0 0,0 0 16 0 0,0 0 3 0 0,0-1-24 0 0,2-5-108 0 0,-2 5-70 0 0,7-35-128 0 0,-7 35 90 0 0,-8-13 1296 0 0,-6 11-2237 0 0,6 5 1016 0 0,2 1-35 0 0,5-3-22 0 0,0 1 12 0 0,-6 1 52 0 0,-1 0 14 0 0,1 2 0 0 0,0 1 0 0 0,-2 7-10 0 0,9-11-44 0 0,-4 9-127 0 0,2-3 170 0 0,0 8 23 0 0,1-13 56 0 0,1 7 279 0 0,-1-2-322 0 0,0 2 23 0 0,-4 34 92 0 0,13-27-1 0 0,-3-10-96 0 0,1-1-33 0 0,1 0-10 0 0,-1-1 0 0 0,1 0 0 0 0,14 7 64 0 0,-13-9-64 0 0,42-10 304 0 0,-49 8-172 0 0,19-8 982 0 0,-12 7-1104 0 0,-1-1-10 0 0,-1 0 0 0 0,0 0 0 0 0,0 0 11 0 0,-5 1 42 0 0,-1 1 11 0 0,0 0 0 0 0,0 0 0 0 0,0 0-29 0 0,0 0-114 0 0,0 0-11 0 0,36-37-1152 0 0,5-10 936 0 0,-40 46 208 0 0,-24 6-874 0 0,-13 17-2290 0 0,24-13 1668 0 0</inkml:trace>
  <inkml:trace contextRef="#ctx0" brushRef="#br0" timeOffset="156695.261">3016 3859 2303 0 0,'0'0'284'0'0,"0"0"354"0"0,0 0 156 0 0,0 0 34 0 0,0 0-213 0 0,0 0-912 0 0,0 0-397 0 0,0 0-76 0 0,0 0 42 0 0,0 0 254 0 0,0 0 112 0 0,0 0 18 0 0,0 0 117 0 0,0 0 467 0 0,0 0 205 0 0,0 0 41 0 0,0 0 88 0 0,0 0 338 0 0,0 0 147 0 0,0 0 28 0 0,0 0-63 0 0,0 0-295 0 0,0 0-126 0 0,0 0-26 0 0,0 0-60 0 0,0 0-218 0 0,0 0-91 0 0,-6-8 393 0 0,-6-4-449 0 0,-6-12 266 0 0,3-7 546 0 0,15 30-879 0 0,0 1-5 0 0,0 0 40 0 0,0 0 21 0 0,-16-5 2107 0 0,14 5-2136 0 0,1 1-18 0 0,-5 3-86 0 0,-1 3-68 0 0,2 1-20 0 0,1 0 62 0 0,0 0 18 0 0,-28 92 1226 0 0,32-99-1304 0 0,0-1-26 0 0,0 0 14 0 0,0 0 8 0 0,4 25-230 0 0,-2-20 308 0 0,-2-5 1 0 0,0 1 0 0 0,0-1 1 0 0,0 1-1 0 0,0-1 0 0 0,0 1 0 0 0,0 0 1 0 0,0-1-1 0 0,0 1 0 0 0,1-1 0 0 0,-1 1 1 0 0,0-1-1 0 0,0 1 0 0 0,0-1 0 0 0,1 1 1 0 0,-1-1-1 0 0,0 1 0 0 0,1-1 0 0 0,-1 0 1 0 0,1 1-1 0 0,-1-1 0 0 0,0 1 0 0 0,1-1 1 0 0,-1 0-1 0 0,1 1 0 0 0,-1-1 1 0 0,1 0-1 0 0,-1 0 0 0 0,1 1 0 0 0,-1-1 1 0 0,1 0-1 0 0,-1 0 0 0 0,1 0 0 0 0,-1 0 1 0 0,1 0-1 0 0,-1 0 0 0 0,1 0 0 0 0,0 0 1 0 0,-1 0-1 0 0,1 0 0 0 0,-1 0 0 0 0,1 0 1 0 0,-1 0-1 0 0,1 0 0 0 0,-1 0 0 0 0,1 0 1 0 0,-1-1-1 0 0,1 1 0 0 0,-1 0 3 0 0,9-1 0 0 0,0-3 11 0 0,-1 0 45 0 0,-2 0 21 0 0,-4 2 5 0 0,4-2 6 0 0,-4 2-10 0 0,5-2-62 0 0,35-13-88 0 0,-32 13 72 0 0,37-18 0 0 0,-38 17 0 0 0,0-1 0 0 0,-3 2 11 0 0,-3 3 42 0 0,3-3 13 0 0,16-5 122 0 0,-10 0 50 0 0,-12 8-179 0 0,1 0 8 0 0,3-3 3 0 0,-3 3 4 0 0,0 0 4 0 0,18-28 66 0 0,-14 21-144 0 0,-2 0 0 0 0,2 1 0 0 0,-2 0 11 0 0,0 0 42 0 0,33-97-609 0 0,-35 103 615 0 0,-1 1 28 0 0,0 0 79 0 0,0 0 6 0 0,0 0-4 0 0,0 0-5 0 0,0 0-23 0 0,0 0-11 0 0,0 0-1 0 0,0 0-33 0 0,-16 18 666 0 0,-4 21-910 0 0,14-14 74 0 0,5 42 729 0 0,0-31-520 0 0,0-12-34 0 0,1-22-25 0 0,0-1-6 0 0,0 5 7 0 0,0-4 44 0 0,2 7-180 0 0,11 11 84 0 0,-7-14-34 0 0,13 8-116 0 0,9-11 454 0 0,-1-9-301 0 0,10-8 80 0 0,-25 9-86 0 0,-11 5 32 0 0,-1 0 11 0 0,0 0 6 0 0,0 0 15 0 0,1-1-26 0 0,4 0-63 0 0,-4 0-71 0 0,7-10-1208 0 0,-6 5 280 0 0,0-1-944 0 0,-1 2-2537 0 0,-1-3-462 0 0</inkml:trace>
  <inkml:trace contextRef="#ctx0" brushRef="#br0" timeOffset="158341.186">3143 3705 1375 0 0,'0'0'214'0'0,"0"0"356"0"0,0 0 156 0 0,0 0 36 0 0,0 0-16 0 0,0 0-96 0 0,0 0-39 0 0,0 0-10 0 0,0 0-15 0 0,0 0-64 0 0,0 0-30 0 0,0 0-4 0 0,5 11 737 0 0,-5-7 2156 0 0,-8-2-3371 0 0,2 0-26 0 0,-18 10-257 0 0,18-8 181 0 0,1-2 42 0 0,-1 0 32 0 0,17-3 2107 0 0,-3 0-2089 0 0,0 1 0 0 0,0 1 0 0 0,0-1 0 0 0,1 1 0 0 0,0-2 0 0 0,0 1 0 0 0,67-12-72 0 0,-71 11 83 0 0,-4 1 42 0 0,-1 0 11 0 0,0 0 0 0 0,0 0 2 0 0,0 0 3 0 0,11 5 422 0 0,-10-4-421 0 0,-1-1 2 0 0,0 1-12 0 0,4 1-61 0 0,-4-1-71 0 0,0-1-36 0 0,0 0-11 0 0,0 0-19 0 0,0 0-80 0 0,0 0-35 0 0,0 0-10 0 0,0 0-10 0 0,0 0-40 0 0,0 0-21 0 0,0 0-826 0 0,0 0-3296 0 0</inkml:trace>
  <inkml:trace contextRef="#ctx0" brushRef="#br0" timeOffset="161178.693">3374 3800 7343 0 0,'0'0'332'0'0,"0"0"-4"0"0,0 0-122 0 0,0 0 255 0 0,0 0 136 0 0,0 0 31 0 0,0 0-74 0 0,0 0-332 0 0,0 0-140 0 0,0 0-40 0 0,0 0-107 0 0,0 0-16 0 0,0 0 2 0 0,0 0-21 0 0,0 0-11 0 0,0 0-1 0 0,0 0 36 0 0,0 0 142 0 0,0 0 23 0 0,0 0 16 0 0,0 0 99 0 0,0 0 42 0 0,0 0 8 0 0,0 0-8 0 0,0 0-46 0 0,0 0-22 0 0,0 0-2 0 0,0 0-18 0 0,0 0-108 0 0,-15-10-822 0 0,-17 20 1095 0 0,0 79 646 0 0,23-38 351 0 0,7-43-1320 0 0,-1 0 0 0 0,21 3-357 0 0,-10-12 346 0 0,1 0 11 0 0,-1 0 0 0 0,0 0 0 0 0,0-1 0 0 0,1-1 0 0 0,-1 0 0 0 0,29-26 279 0 0,-31 23-214 0 0,-1 0-1 0 0,18-36 768 0 0,-21 33-832 0 0,4-16 786 0 0,-6 23-572 0 0,0 2-4 0 0,0 0-29 0 0,0 0-12 0 0,0 0-1 0 0,0 0-17 0 0,0 0-67 0 0,-1-1-31 0 0,-3-5-103 0 0,3 5-64 0 0,1 1 8 0 0,-1-1 8 0 0,-3-5 5 0 0,2 4 24 0 0,-2-4 55 0 0,-1-2 14 0 0,0 0 0 0 0,0 2-10 0 0,4 5-45 0 0,1 1-20 0 0,-2-1-7 0 0,2 0 63 0 0,-1 1-1 0 0,1 0 1 0 0,0 0 0 0 0,-1-1 0 0 0,1 1-1 0 0,0 0 1 0 0,-1 0 0 0 0,1 0 0 0 0,-1 0-1 0 0,1 0 1 0 0,0 0 0 0 0,-1-1-1 0 0,1 1 1 0 0,-1 0 0 0 0,1 0 0 0 0,0 0-1 0 0,-1 0 1 0 0,1 0 0 0 0,0 1 0 0 0,-1-1-1 0 0,1 0 1 0 0,-1 0 0 0 0,1 0 0 0 0,0 0-1 0 0,-1 0 1 0 0,1 0 0 0 0,0 1-1 0 0,-1-1 1 0 0,1 0 0 0 0,0 0 0 0 0,-1 1-1 0 0,1-1 1 0 0,0 0 0 0 0,-1 0 0 0 0,1 1-1 0 0,0-1 1 0 0,0 0 0 0 0,-1 1 0 0 0,1-1-1 0 0,0 0 1 0 0,0 1 0 0 0,0-1-1 0 0,0 0 1 0 0,-1 1 0 0 0,1-1 0 0 0,0 1-1 0 0,0-1 1 0 0,0 0 0 0 0,0 1 0 0 0,0-1-1 0 0,0 1 1 0 0,0-1 0 0 0,0 0-1 0 0,0 1 1 0 0,0-1 0 0 0,0 1 19 0 0,10 15 59 0 0,-6-11-49 0 0,1 0 1 0 0,-4-5 16 0 0,0 1 1 0 0,0 0 0 0 0,0 0-1 0 0,0 0 1 0 0,0-1-1 0 0,0 1 1 0 0,0 0-1 0 0,0-1 1 0 0,0 1-1 0 0,1-1 1 0 0,-1 0-1 0 0,0 1 1 0 0,0-1-1 0 0,1 0 1 0 0,-1 0-1 0 0,0 1 1 0 0,1-1-1 0 0,-1 0 1 0 0,0 0-1 0 0,1-1 1 0 0,-1 1-1 0 0,0 0 1 0 0,0 0 0 0 0,1-1-1 0 0,-1 1 1 0 0,0 0-1 0 0,0-1 1 0 0,1 0-1 0 0,-1 1 1 0 0,1-1-28 0 0,10-3 169 0 0,-10 3-100 0 0,-2 1 19 0 0,0 0-19 0 0,0 0-5 0 0,0 0 23 0 0,0 0 94 0 0,0 0 41 0 0,0 0 8 0 0,0 0-10 0 0,0 0-49 0 0,0 0-19 0 0,0 0-7 0 0,8-4-457 0 0,-3 0 243 0 0,-4 3 109 0 0,-1 1 39 0 0,0 0 7 0 0,0 0 2 0 0,0 0-4 0 0,0 0-16 0 0,0 0-4 0 0,1-1 0 0 0,5-4-10 0 0,1-1-56 0 0,0 2-62 0 0,17-25-321 0 0,-23 27 440 0 0,-1 2 17 0 0,0 0 6 0 0,0 0 2 0 0,0 0-2 0 0,0 0-6 0 0,0 0 13 0 0,0 0-42 0 0,0 0-113 0 0,2 1-23 0 0,3 3 12 0 0,-3-1 19 0 0,1 4 50 0 0,-1 1 12 0 0,-1 0 0 0 0,0 1 0 0 0,-4 26 0 0 0,-4-7 54 0 0,5-21-44 0 0,-5 27 54 0 0,2-5 143 0 0,1-20-61 0 0,1-27-69 0 0,3-42-67 0 0,0 51-10 0 0,1-1 0 0 0,1 1-12 0 0,-1 1-52 0 0,21-22-488 0 0,-16 25 540 0 0,2 4 12 0 0,-1 4-10 0 0,-6-3-45 0 0,1 1-16 0 0,33 9-729 0 0,-34-10 588 0 0,26-5-153 0 0,-1-3 2154 0 0,-25 8-1825 0 0,-1 0 84 0 0,0 0 24 0 0,0 0 0 0 0,0 0 0 0 0,0 0 4 0 0,0 0 16 0 0,0 0 4 0 0,0 0 0 0 0,0 0 2 0 0,0 0 6 0 0,0 0 6 0 0,0 0 2 0 0,0 0 2 0 0,0 0 4 0 0,0 0 2 0 0,0 0 0 0 0,0 0-32 0 0,0 0-133 0 0,0 0-50 0 0,4 1 606 0 0,-2 0-2380 0 0,0-1-4202 0 0,-2 0 880 0 0</inkml:trace>
  <inkml:trace contextRef="#ctx0" brushRef="#br0" timeOffset="172952.405">1433 0 4519 0 0,'0'0'202'0'0,"0"0"80"0"0,0 0 197 0 0,0 0 86 0 0,0 0 13 0 0,0 0-72 0 0,0 0-312 0 0,0 0-142 0 0,0 0-107 0 0,0 0-48 0 0,0 0-21 0 0,0 0-4 0 0,0 0 0 0 0,0 0 43 0 0,0 0 166 0 0,0 0 26 0 0,0 0 24 0 0,0 0 138 0 0,0 0 62 0 0,0 0 11 0 0,0 0-7 0 0,0 0-38 0 0,0 0-10 0 0,0 0-6 0 0,0 0-11 0 0,0 0-46 0 0,0 0-22 0 0,0 0-2 0 0,0 0 6 0 0,0 0 22 0 0,0 0 10 0 0,0 0 2 0 0,0 0-16 0 0,0 0-66 0 0,0 0-29 0 0,0 0-8 0 0,0 0-9 0 0,0 0-33 0 0,0 0-14 0 0,0 0-1 0 0,-9 7 67 0 0,-18 4 413 0 0,15-5-425 0 0,-1 0-1 0 0,0-2 0 0 0,1 1 0 0 0,-2-2 0 0 0,1 0 0 0 0,0 0 1 0 0,-1-1-1 0 0,0-1 0 0 0,-3 0-118 0 0,0 0 52 0 0,-1 0 0 0 0,1 1 0 0 0,0 1 0 0 0,0 0 0 0 0,1 1 0 0 0,-1 1 0 0 0,1 1 0 0 0,-1 0-52 0 0,-29 0 473 0 0,45-6-363 0 0,-12 0 228 0 0,-39 7-86 0 0,21-6-252 0 0,0-1 12 0 0,-9 3 287 0 0,-28-4-58 0 0,-17 10-241 0 0,46-1 76 0 0,30-6-28 0 0,-40 14-25 0 0,47-15 20 0 0,-5 2-22 0 0,-2 0 38 0 0,0 1 15 0 0,-27 12-130 0 0,28-11 56 0 0,1 0 0 0 0,-1 0 0 0 0,0-1 0 0 0,1 0 0 0 0,-1 1 0 0 0,0-1 11 0 0,-84 37 1378 0 0,-14 6-717 0 0,99-44-672 0 0,0 1 0 0 0,-11 8 20 0 0,1 1 0 0 0,0 0 0 0 0,1 1 0 0 0,0 1 0 0 0,1 1 0 0 0,1 0 0 0 0,0 1 0 0 0,1 0 0 0 0,1 1 0 0 0,1 1 0 0 0,1-1 0 0 0,0 2 0 0 0,1 0 0 0 0,1 0 0 0 0,1 0 0 0 0,1 1 0 0 0,1 0 0 0 0,1 0 0 0 0,0 3-20 0 0,-39 126 204 0 0,25-68-204 0 0,17-74 0 0 0,1 17 0 0 0,3 9 0 0 0,2 41 0 0 0,0 124 132 0 0,-19 13 80 0 0,8 37-212 0 0,-1 35 0 0 0,5-173 0 0 0,-1-77 0 0 0,6 42 0 0 0,-16 9 0 0 0,16 19 0 0 0,12 15 0 0 0,-3-79-72 0 0,-9-33 72 0 0,17 48 0 0 0,11 51 0 0 0,-19-80 0 0 0,15 60 0 0 0,-15-25 0 0 0,-9-53 0 0 0,0 1 0 0 0,0 0 0 0 0,14 34 0 0 0,-2 0 0 0 0,-12-36 0 0 0,0 1 0 0 0,54 135 0 0 0,-2-41 11 0 0,-44-66 186 0 0,6-7-41 0 0,-9-13-32 0 0,-1 12-124 0 0,8 8 118 0 0,0 8-44 0 0,-13-37-63 0 0,1 0 32 0 0,-1 0-33 0 0,0 0 1 0 0,-1 0 42 0 0,18 24 299 0 0,-15-26-352 0 0,-1 2 0 0 0,1-1 0 0 0,0 1 0 0 0,0-1 0 0 0,16 23 0 0 0,-16-24 0 0 0,1-1 0 0 0,-1 1 0 0 0,1 1 0 0 0,21 16 64 0 0,-20-18-64 0 0,-1 0 0 0 0,1 1 0 0 0,0 0 0 0 0,2 0 0 0 0,0 0 0 0 0,-1-2 0 0 0,2 1 0 0 0,-1-1 0 0 0,1 0 0 0 0,1 0 0 0 0,1 0 0 0 0,-2 0 0 0 0,1-1 0 0 0,0 1 0 0 0,0-1 0 0 0,1-1 0 0 0,-2 1 0 0 0,1 1 0 0 0,0 0 0 0 0,-1 0 0 0 0,1-1 0 0 0,-1-1 0 0 0,-1 1 0 0 0,1 1 0 0 0,1-2 0 0 0,25 1 0 0 0,-27 0 0 0 0,0-1 0 0 0,23 3 0 0 0,-25-2 0 0 0,0 1 0 0 0,1-2 0 0 0,-1 1 0 0 0,0 1 0 0 0,0-1 0 0 0,0 0 0 0 0,0 1 0 0 0,0-1 0 0 0,1-1 0 0 0,0 1 0 0 0,0 0 0 0 0,18 8 64 0 0,14 3-64 0 0,-21-7 0 0 0,-12-3 0 0 0,0 1 0 0 0,-1-1 0 0 0,31 25 64 0 0,-30-23-64 0 0,-1 0 0 0 0,-1 0 0 0 0,2 1 0 0 0,0 0 0 0 0,18 17 0 0 0,6 9 0 0 0,-7-3 0 0 0,38 27 64 0 0,-35-32-64 0 0,-9-8 0 0 0,14 26 603 0 0,-29-40-544 0 0,41 39 15 0 0,12-4-74 0 0,-5-8 0 0 0,45 33 0 0 0,-89-57 0 0 0,2 0 0 0 0,16 10 0 0 0,37 15 0 0 0,23-3 136 0 0,100 32 120 0 0,-107-30-192 0 0,-48-15-64 0 0,-4-2 0 0 0,232 63 0 0 0,-145-42 0 0 0,86 1 0 0 0,-92-14 0 0 0,20 1 168 0 0,-119-20-168 0 0,181 12 0 0 0,-41-4 0 0 0,128-25 64 0 0,-205 17-43 0 0,0-2 1 0 0,0-3-1 0 0,3-4-21 0 0,157-2 128 0 0,73-4-64 0 0,-110 17 0 0 0,-114-1-64 0 0,21-7 64 0 0,236-34-64 0 0,-27 32 128 0 0,-236 0-128 0 0,0 2 0 0 0,65 6 0 0 0,166 0 53 0 0,-77-2 11 0 0,28-4-53 0 0,64-9 42 0 0,-252 8-31 0 0,1 4-1 0 0,-1 3 0 0 0,42 6-21 0 0,7 0 11 0 0,65-6 42 0 0,-38 10 22 0 0,70 4-11 0 0,26 20 192 0 0,-168-22-256 0 0,185-2 0 0 0,-84 3 64 0 0,-109-3 0 0 0,30-9-64 0 0,46 6 0 0 0,-55-2 0 0 0,123-1 56 0 0,-9-13 24 0 0,-132 5-144 0 0,47-7 136 0 0,-76 4-99 0 0,-1-2 0 0 0,0-2 0 0 0,0-1-1 0 0,-1-1 1 0 0,25-14 27 0 0,24-6 0 0 0,7-21 0 0 0,-51 33 0 0 0,10-13 133 0 0,-25 6-133 0 0,-20 20 11 0 0,1 0-11 0 0,0-1-11 0 0,15-29-31 0 0,10-31 84 0 0,-19 33-82 0 0,-2 7 54 0 0,-1 0-1 0 0,-1 0 1 0 0,-2-1-1 0 0,-1 0 1 0 0,1-13-14 0 0,-4 21 11 0 0,-5-65 188 0 0,1 9-147 0 0,-10-37 13 0 0,-19-71 87 0 0,25 162-92 0 0,-2 1 0 0 0,0 0 0 0 0,-1 0 0 0 0,-1 0 0 0 0,-1 1 0 0 0,-5-6-60 0 0,-30-74 0 0 0,2 19 0 0 0,35 68 0 0 0,0 0-1 0 0,2 0 0 0 0,0-1 1 0 0,0 0-1 0 0,1 0 1 0 0,1-1-1 0 0,1 1 0 0 0,0-1 1 0 0,1-3 0 0 0,-16-81-11 0 0,16 89 11 0 0,-18-29 117 0 0,17 32-106 0 0,0-1-11 0 0,-8-32 64 0 0,3 2-152 0 0,-29-61 256 0 0,-4-19-264 0 0,6 6-12 0 0,-30-64 96 0 0,43 114-41 0 0,3-2-75 0 0,5 32 53 0 0,-1 0 75 0 0,2-2-64 0 0,8 5 64 0 0,4 16-9 0 0,-20-62-46 0 0,18 69 55 0 0,-2 0 0 0 0,-15-23 0 0 0,17 21 0 0 0,0 0 0 0 0,1 0-11 0 0,0 0-31 0 0,1 0 31 0 0,-2 1 11 0 0,1-1 0 0 0,-3 1 0 0 0,1-2 0 0 0,1 1 0 0 0,-1 0 0 0 0,1 0-11 0 0,1 1-42 0 0,1 5 0 0 0,0-4 30 0 0,1 4-25 0 0,-12-33-36 0 0,-2-8 84 0 0,12 35-11 0 0,2 0-31 0 0,-2-27 31 0 0,2 26 11 0 0,-1 1 0 0 0,0-1 0 0 0,-1 0 0 0 0,1 1 0 0 0,2 0-11 0 0,5-37-190 0 0,-4 37 153 0 0,0 0 36 0 0,-1 2 23 0 0,0 4 31 0 0,-1-5-31 0 0,0 0-11 0 0,0-1 0 0 0,0 0 0 0 0,1-1 0 0 0,-1 1 0 0 0,-2 0 0 0 0,1-1 0 0 0,0 3-12 0 0,1 3-36 0 0,-1-3 25 0 0,-1-3-19 0 0,1 3 19 0 0,1 4-25 0 0,-3-4 36 0 0,1-1 1 0 0,1 5-31 0 0,-1-2 20 0 0,2 2-20 0 0,-3-3 20 0 0,3 3-20 0 0,-3-4 31 0 0,0-2 11 0 0,-1 0 0 0 0,0 0 0 0 0,-1 2 0 0 0,-1 1 0 0 0,-1 0 0 0 0,1 1 0 0 0,1-2 0 0 0,2-1-11 0 0,-1 0-31 0 0,1 0 31 0 0,0-1 11 0 0,-1 2 0 0 0,0 0 0 0 0,0 0 0 0 0,0 0 0 0 0,-1 0 0 0 0,1 0 0 0 0,0 1 0 0 0,0-1 0 0 0,1 2 12 0 0,3 2 47 0 0,-3-2-15 0 0,0-2-76 0 0,1 0 21 0 0,-12-20-141 0 0,14 24 72 0 0,0-1-4 0 0,0 3-9 0 0,1 1 13 0 0,-1-20-183 0 0,5-22 53 0 0,-2 36 53 0 0,-1-1 1 0 0,0 0-1 0 0,-1 0 1 0 0,1 1-1 0 0,-1-1 1 0 0,-1 0 0 0 0,1 0-1 0 0,-1 1 1 0 0,0-1-1 0 0,-1 0 1 0 0,0 1-1 0 0,0-2 157 0 0,-30-20-1836 0 0,18 18 584 0 0</inkml:trace>
  <inkml:trace contextRef="#ctx0" brushRef="#br1" timeOffset="-205483.648">2357 1040 919 0 0,'0'0'214'0'0,"0"0"559"0"0,0 0 246 0 0,0 0 49 0 0,0 0-128 0 0,2 0-582 0 0,4 1-250 0 0,-2-1-41 0 0,4 2-54 0 0,2 1-26 0 0,-2-2-58 0 0,-4-1-22 0 0,4 0 33 0 0,75-14 799 0 0,-54 9-665 0 0,-19 5-74 0 0,-1 1 0 0 0,101-1 80 0 0,-59-6 1144 0 0,-50 6-1128 0 0,0 0 0 0 0,6-1-4 0 0,2 1-17 0 0,-1 2-20 0 0,1-1-45 0 0,37 5-10 0 0,74-12 1036 0 0,-117 7-988 0 0,5 0-36 0 0,85 1 0 0 0,22-8 256 0 0,-81 12-340 0 0,-20-1 72 0 0,0-1 0 0 0,0 0 0 0 0,1-1 0 0 0,-1-1 0 0 0,1 0 0 0 0,0-1 0 0 0,-1-1 0 0 0,1 0 0 0 0,0-1 0 0 0,-1 0 0 0 0,2-2 0 0 0,24 0 0 0 0,166-6 64 0 0,-108 0-64 0 0,-90 9 0 0 0,1 1 0 0 0,6-1-2516 0 0,-13 0-336 0 0</inkml:trace>
  <inkml:trace contextRef="#ctx0" brushRef="#br1" timeOffset="-204033.648">2501 1311 919 0 0,'2'1'67'0'0,"83"-10"4561"0"0,-2 9-3067 0 0,-47 1-1561 0 0,10-4 72 0 0,55 15-72 0 0,21-12 1212 0 0,-87-1-1040 0 0,-26 3-172 0 0,0-2 0 0 0,18 0 0 0 0,35-7 0 0 0,-10 7-16 0 0,45 10-764 0 0,49-19 1072 0 0,-22 8-60 0 0,-69 22-2804 0 0,-46-16 80 0 0</inkml:trace>
  <inkml:trace contextRef="#ctx0" brushRef="#br1" timeOffset="-63073.648">7650 1250 919 0 0,'0'0'222'0'0,"0"0"591"0"0,0 0 255 0 0,0 0 55 0 0,0 0-98 0 0,0 0-458 0 0,0 0-205 0 0,0 0-39 0 0,0 0-16 0 0,0 0-30 0 0,0 0-12 0 0,0 0-1 0 0,0 0-22 0 0,0 0-96 0 0,0 0-39 0 0,0 0-10 0 0,0 0-2 0 0,0 0-7 0 0,0 0-7 0 0,0 0-1 0 0,0 0 3 0 0,0 0 10 0 0,0 0 3 0 0,0 0 0 0 0,0 0-5 0 0,0 0-16 0 0,0 0 10 0 0,0 0-10 0 0,0 0 15 0 0,0 0 6 0 0,0 0 0 0 0,0 0 4 0 0,0 0 18 0 0,0 0 8 0 0,0 0 2 0 0,0 0 8 0 0,0 0 35 0 0,0 0 18 0 0,0 0 3 0 0,0 0-8 0 0,0 0-33 0 0,0 0-14 0 0,0 0-1 0 0,0 0-6 0 0,0 0-30 0 0,0 0-18 0 0,0 0-2 0 0,0 0 0 0 0,-1 1 0 0 0,-12 29 479 0 0,12-28-488 0 0,0-1 14 0 0,-12 22 48 0 0,11-15-133 0 0,0 0 0 0 0,3-1-12 0 0,1 0-36 0 0,1 0 36 0 0,1 0 12 0 0,1 0 0 0 0,-1-1 12 0 0,-4-5 47 0 0,14 5 426 0 0,-13-5-426 0 0,1-1-4 0 0,6-2-45 0 0,0 0 1 0 0,-7 1 42 0 0,26-20 1121 0 0,-26 20-1069 0 0,-1 1 15 0 0,0 0-7 0 0,0 0 5 0 0,0 0 22 0 0,8-27 809 0 0,-8 25-868 0 0,0-17 1415 0 0,-1 11-1469 0 0,2 4-143 0 0,-1 3 156 0 0,0 0 0 0 0,0 0 0 0 0,0 1 1 0 0,0-1-1 0 0,0 0 0 0 0,0 0 0 0 0,0 1 0 0 0,0-1 0 0 0,0 0 1 0 0,0 0-1 0 0,0 1 0 0 0,0-1 0 0 0,0 0 0 0 0,-1 1 0 0 0,1-1 0 0 0,0 0 1 0 0,0 0-1 0 0,-1 1 0 0 0,1-1 0 0 0,-1 0 0 0 0,1 1 0 0 0,-1-1 0 0 0,1 1 1 0 0,-1-1-1 0 0,1 1 0 0 0,-1-1 0 0 0,1 1 0 0 0,-1-1 0 0 0,1 1 0 0 0,-1-1 1 0 0,0 1-1 0 0,1 0 0 0 0,-1-1 0 0 0,0 1 0 0 0,0 0 0 0 0,1 0 0 0 0,-1-1 1 0 0,0 1-1 0 0,0 0 0 0 0,1 0 0 0 0,-1 0 0 0 0,0 0 0 0 0,0 0 1 0 0,0 0-41 0 0,-5 0-8 0 0,5 0-79 0 0,1 0 10 0 0,0 0 11 0 0,0 0-15 0 0,0 0-74 0 0,0 0-33 0 0,0 0-4 0 0,0 0-136 0 0,0 0-572 0 0,0 0-253 0 0,0 0-50 0 0</inkml:trace>
  <inkml:trace contextRef="#ctx0" brushRef="#br1" timeOffset="-61483.649">7738 1088 455 0 0,'0'0'755'0'0,"0"0"77"0"0,0 0 31 0 0,0 0-58 0 0,0 0-274 0 0,0 0-126 0 0,0 0-21 0 0,0 0 21 0 0,0 0 118 0 0,0 0 56 0 0,0 0 11 0 0,0 0 13 0 0,0 0 45 0 0,0 0 21 0 0,0 0 3 0 0,0 0-34 0 0,0 0-146 0 0,0 0-63 0 0,0 0-12 0 0,0 0-38 0 0,0 0-159 0 0,0 0-76 0 0,0 0-15 0 0,0 0-9 0 0,0 0-34 0 0,0 0-17 0 0,0 0 8 0 0,0 0 9 0 0,0 0 22 0 0,0 0 10 0 0,0 0 2 0 0,0 0 10 0 0,0 0 39 0 0,0 0 20 0 0,0 0 3 0 0,0 0-5 0 0,0 0-23 0 0,0 0-11 0 0,0 0-1 0 0,0 0-13 0 0,0 0-55 0 0,0 0-13 0 0,-2 0 3 0 0,-4-2-43 0 0,4 2 41 0 0,2 0 9 0 0,0 0-1 0 0,0 0 0 0 0,0 0 0 0 0,0 0-2 0 0,0 0-6 0 0,0 0 13 0 0,-1-1-16 0 0,-4-5-15 0 0,1-2-44 0 0,1 0-10 0 0,2 1 11 0 0,1 5 42 0 0,0 2 11 0 0,0 0 6 0 0,0 0 22 0 0,0 0 10 0 0,0 0 2 0 0,0 0-2 0 0,0 0-13 0 0,0 0-8 0 0,0 0-1 0 0,0 0 0 0 0,0 0 0 0 0,0 0-26 0 0,-5 39-233 0 0,-7 34 168 0 0,-4-18 75 0 0,14-29-64 0 0,8 0-64 0 0,11-2 0 0 0,-14-18 64 0 0,0 1 0 0 0,-1 1 0 0 0,1 0 0 0 0,0-1 0 0 0,1 0 0 0 0,1 0 0 0 0,0 0 0 0 0,0-1 0 0 0,-1-2-10 0 0,-2-3-33 0 0,2 2 22 0 0,-2-3-22 0 0,4 1 19 0 0,2-1-29 0 0,0-1 39 0 0,1 0 14 0 0,-1-2 0 0 0,0 0 0 0 0,0-2 0 0 0,-2-2 0 0 0,-1 0 0 0 0,2-1 0 0 0,-1 1 0 0 0,-1 1 12 0 0,-4 5 47 0 0,-1 1 9 0 0,0 0 9 0 0,0 0 2 0 0,0 0-6 0 0,0 0-1 0 0,0 0 0 0 0,0 0-1 0 0,0 0-6 0 0,0 0-1 0 0,0 0 0 0 0,0 0 0 0 0,0 0-25 0 0,0 0-98 0 0,0 1 2 0 0,0 5 46 0 0,-1 0 1 0 0,1-3-33 0 0,1 4 22 0 0,0 1-22 0 0,1-1 32 0 0,0-1 1 0 0,0-5-33 0 0,3 3 32 0 0,19 0 11 0 0,-16-5 0 0 0,-3 0-225 0 0,1 0 0 0 0,-1-1 0 0 0,1 1 0 0 0,-1-1 0 0 0,0 0 0 0 0,0 0 0 0 0,0-1 0 0 0,0 1 0 0 0,0-1 0 0 0,-1-1 0 0 0,1 1 0 0 0,3-3 225 0 0,-7 5-20 0 0,0 0-490 0 0,-1 1-568 0 0,0 0-246 0 0</inkml:trace>
  <inkml:trace contextRef="#ctx0" brushRef="#br1" timeOffset="-61153.648">7904 1194 5295 0 0,'0'0'242'0'0,"-1"1"-12"0"0,-5 0-182 0 0,-32 17 4314 0 0,36-17-3556 0 0,2-1 1 0 0,-3 0-78 0 0,3 1-622 0 0,0-1-1 0 0,-1 0 1 0 0,1 1-1 0 0,-1-1 1 0 0,1 0-1 0 0,0 0 1 0 0,-1 0-1 0 0,1 1 1 0 0,-1-1-1 0 0,1 0 1 0 0,-1 0-1 0 0,1 0 1 0 0,0 0-1 0 0,-1 0 1 0 0,1 0-1 0 0,-1 0 0 0 0,1 0 1 0 0,-1 0-1 0 0,1 0 1 0 0,-1 0-1 0 0,1 0 1 0 0,-1 0-1 0 0,1 0 1 0 0,-1 0-1 0 0,1-1 1 0 0,0 1-1 0 0,-1 0 1 0 0,1 0-1 0 0,-1 0 1 0 0,1-1-1 0 0,0 1 1 0 0,-1 0-1 0 0,1-1 0 0 0,0 1 1 0 0,-1 0-1 0 0,1-1 1 0 0,0 1-1 0 0,-1 0 1 0 0,1-1-1 0 0,0 1 1 0 0,0 0-1 0 0,-1-1 1 0 0,1 1-1 0 0,0-1 1 0 0,0 1-1 0 0,0-1 1 0 0,0 1-1 0 0,0-1 1 0 0,-1 1-107 0 0,2-20-699 0 0,2 15-4442 0 0,-3 5 19 0 0</inkml:trace>
  <inkml:trace contextRef="#ctx0" brushRef="#br1" timeOffset="-59513.648">8006 1267 6071 0 0,'0'0'275'0'0,"0"0"-2"0"0,0 0-61 0 0,0 0 392 0 0,0 0 188 0 0,0 0 38 0 0,0 0-45 0 0,0 0-222 0 0,0 0-98 0 0,0 0-17 0 0,0 0-37 0 0,0 0-131 0 0,0 0-59 0 0,0 0-12 0 0,-6 7 53 0 0,-1 27-252 0 0,-2 53 118 0 0,9-78-128 0 0,0 0 0 0 0,1-3-12 0 0,1-5-36 0 0,5-4 36 0 0,21-13 12 0 0,-10-4 71 0 0,9-34 1232 0 0,-21 46-1293 0 0,0 0-10 0 0,1 1 0 0 0,-2 2 14 0 0,-4 4 52 0 0,9 2 161 0 0,-5 3-203 0 0,-3-1 19 0 0,2 4-21 0 0,2 21 113 0 0,-6-25-92 0 0,0 6-33 0 0,0 0-10 0 0,1-2-10 0 0,0-5-44 0 0,0-2-10 0 0,7 1 11 0 0,2-4 42 0 0,11-20 65 0 0,-17 18-33 0 0,-1 2 22 0 0,4-3-33 0 0,1 2-22 0 0,1 7-36 0 0,0 1 36 0 0,-1 2 12 0 0,-2-1 11 0 0,-2 42 555 0 0,-6-28-385 0 0,2-11-171 0 0,0 2-10 0 0,2-2-12 0 0,1-3-46 0 0,-1-3 3 0 0,3 0 18 0 0,20-13-2499 0 0,-22 9 586 0 0,5-3-2658 0 0</inkml:trace>
  <inkml:trace contextRef="#ctx0" brushRef="#br1" timeOffset="-57383.648">8357 1429 6015 0 0,'0'0'274'0'0,"0"0"-6"0"0,0 0-103 0 0,0 0 204 0 0,0 0 110 0 0,0 0 22 0 0,0 0-43 0 0,0 0-198 0 0,0 0-90 0 0,0 0-11 0 0,0 0-11 0 0,0 0-24 0 0,0 0-11 0 0,0 0-1 0 0,0 0-2 0 0,0 0-13 0 0,0 0-8 0 0,0 0-1 0 0,0 0-4 0 0,0 0-16 0 0,0 0-4 0 0,0 0 0 0 0,0 0 15 0 0,0 0 60 0 0,0 0 21 0 0,0 0 6 0 0,0 0 6 0 0,0 0 16 0 0,0 0 4 0 0,0 0 0 0 0,0 0-14 0 0,0 0-61 0 0,18-1 274 0 0,19-29 123 0 0,-36 29-442 0 0,10-31 2264 0 0,-22-3-849 0 0,11 33-1405 0 0,-1 1-36 0 0,1 0 0 0 0,0 0 0 0 0,-1 0 1 0 0,1 0-1 0 0,-1 0 0 0 0,1 0 0 0 0,-1 0 1 0 0,1 0-1 0 0,-1 1 0 0 0,0-1 1 0 0,1 0-1 0 0,-1 0 0 0 0,0 1 0 0 0,0-1 1 0 0,1 0-1 0 0,-1 1 0 0 0,0-1 1 0 0,0 1-1 0 0,0-1 0 0 0,0 1 0 0 0,0-1 1 0 0,0 1-1 0 0,0 0 0 0 0,0-1 0 0 0,0 1 1 0 0,0 0-1 0 0,0 0 0 0 0,0 0 1 0 0,0 0-1 0 0,0 0 0 0 0,0 0 0 0 0,0 0 1 0 0,0 0-1 0 0,0 0 0 0 0,-1 0-46 0 0,-25 7 62 0 0,19-4-134 0 0,0 2-10 0 0,1 0 2 0 0,-13 38-189 0 0,19-34 237 0 0,-1 55-713 0 0,2-62 655 0 0,1-1 2 0 0,0 5 3 0 0,1-4 10 0 0,20 11-61 0 0,-1-1 136 0 0,-15-10-10 0 0,-1-2-9 0 0,0 0 0 0 0,0 0 0 0 0,0 0 0 0 0,0-1 0 0 0,0 1 0 0 0,0-1 0 0 0,0-1 0 0 0,0 1 0 0 0,0-1 0 0 0,0 1 0 0 0,-1-1 1 0 0,1-1-1 0 0,-1 1 0 0 0,0-1 0 0 0,1 1 0 0 0,-1-1 0 0 0,0 0 0 0 0,-1-1 0 0 0,1 1 0 0 0,0-1 0 0 0,-1 0 19 0 0,59-59 12 0 0,-61 62 50 0 0,-1 1 22 0 0,0 0 18 0 0,0 0-11 0 0,0 0-10 0 0,0 0-1 0 0,0 0 0 0 0,0 0 0 0 0,0 0 0 0 0,1 1-13 0 0,14 33-438 0 0,-14-33 285 0 0,-1-1 4 0 0,4 20-211 0 0,-4-13 282 0 0,1 9 22 0 0,-1-14 21 0 0,1-1-64 0 0,4 3 21 0 0,1-5 22 0 0,-4 0 32 0 0,3-2-33 0 0,2-1-10 0 0,0 0-10 0 0,-4 3-33 0 0,4-2 32 0 0,-1 0 23 0 0,-5 2 48 0 0,-1 1 12 0 0,0 0-24 0 0,2 0-84 0 0,3-2 40 0 0,-3 2 72 0 0,-2 0-1 0 0,0 0-10 0 0,0 0-1 0 0,1 1-10 0 0,5 6-44 0 0,-1 2-10 0 0,0-2 0 0 0,-2 3 0 0 0,-1-1 11 0 0,-1 1 32 0 0,-1 1-33 0 0,-1-1-10 0 0,0-1 0 0 0,1 1 0 0 0,-1-2 0 0 0,1 2 11 0 0,0-2 32 0 0,-1 1-33 0 0,1-1-10 0 0,1 1 0 0 0,-1-1 0 0 0,0-1 11 0 0,0-5 42 0 0,0-2-15 0 0,0 0-108 0 0,1-1-1132 0 0,3-4-4428 0 0</inkml:trace>
  <inkml:trace contextRef="#ctx0" brushRef="#br1" timeOffset="-55183.649">8820 1554 3679 0 0,'0'0'167'0'0,"0"0"132"0"0,0 0 449 0 0,0 0 196 0 0,0 0 42 0 0,0 0-94 0 0,0 0-418 0 0,0 0-180 0 0,0 0-35 0 0,0 0 1 0 0,0 0 43 0 0,0 0 17 0 0,0 0 6 0 0,0 0-12 0 0,0 0-62 0 0,0 0-27 0 0,0 0-8 0 0,0 0-10 0 0,0 0-40 0 0,0 0-21 0 0,0 0-2 0 0,0 0 20 0 0,0 0 84 0 0,0 0 38 0 0,0 0 8 0 0,0 0 8 0 0,0 0 22 0 0,-9-4 960 0 0,-51 12 828 0 0,53-5-2026 0 0,4-2-22 0 0,-4 3-40 0 0,1 0 35 0 0,4-2-4 0 0,-3 3-45 0 0,0 2-22 0 0,3-4-36 0 0,1 4 36 0 0,0 2 12 0 0,2-1-10 0 0,0-5-33 0 0,1 5 32 0 0,0 1 11 0 0,2 1 0 0 0,9 17-64 0 0,-7-20 64 0 0,21 25-16 0 0,-23-25 16 0 0,-2 0 11 0 0,-2-5 42 0 0,-1 4 13 0 0,-1-3 6 0 0,-2 1 4 0 0,-9 8 124 0 0,12-11-115 0 0,-27-1 2678 0 0,4-6-2761 0 0,22 5-198 0 0,2 1-8 0 0,0 0 4 0 0,0 0-25 0 0,0 0-107 0 0,0 0-48 0 0,0 0-11 0 0,0 0-30 0 0,0 0-123 0 0,0 0-52 0 0,0 0-632 0 0,0 0-2612 0 0,0 0-1123 0 0</inkml:trace>
  <inkml:trace contextRef="#ctx0" brushRef="#br1" timeOffset="-54493.648">8906 1761 1375 0 0,'0'0'435'0'0,"0"0"1288"0"0,0 0 565 0 0,0 0 117 0 0,0 0-248 0 0,0 0-1138 0 0,0 0-496 0 0,0 0-98 0 0,0 0-49 0 0,0 0-141 0 0,0 0-62 0 0,0 0-12 0 0,0 0-14 0 0,0 0-56 0 0,-6 7 495 0 0,-27 57 1214 0 0,29-56-1800 0 0,1 0 0 0 0,-4 18 64 0 0,6-17-64 0 0,2-1 0 0 0,0-1 16 0 0,0-6 60 0 0,-1-1 0 0 0,0 0-4 0 0,0 0 2 0 0,0 0 4 0 0,0 0 2 0 0,0 0 0 0 0,0 0-2 0 0,11 11 52 0 0,-3-9-118 0 0,0-3 48 0 0,1-3 0 0 0,25-25-1001 0 0,-28 23 462 0 0</inkml:trace>
  <inkml:trace contextRef="#ctx0" brushRef="#br1" timeOffset="-54143.648">8902 1628 3679 0 0,'0'0'167'0'0,"0"0"288"0"0,0 0 1103 0 0,0 0 481 0 0,0 0 97 0 0,0 0-168 0 0,0 0-792 0 0,0 0-345 0 0,0 0-67 0 0,0 0-56 0 0,0 0-164 0 0,0 0-68 0 0,0 0-18 0 0,0 0-31 0 0,0 0-124 0 0,0 0-58 0 0,0 0-12 0 0,0 0-6 0 0,0 0-23 0 0,0 0-11 0 0,0 0-1 0 0,0 0-16 0 0,0 0-69 0 0,0 0-38 0 0,0 0-5 0 0,-4-13-414 0 0,3 9-3649 0 0,1 4 2692 0 0</inkml:trace>
  <inkml:trace contextRef="#ctx0" brushRef="#br1" timeOffset="-53293.648">8985 1905 1375 0 0,'0'0'298'0'0,"0"0"710"0"0,0 0 310 0 0,0 0 68 0 0,0 0-169 0 0,0 0-760 0 0,-6 7 3 0 0,-23 54 2812 0 0,29-60-3344 0 0,0-1 0 0 0,0 0-1 0 0,8 23-374 0 0,6-15 458 0 0,-13-7 42 0 0,12 1 348 0 0,-8-3 2456 0 0,8-17 731 0 0,-8-34-1954 0 0,-5 51-1442 0 0,-6-18 1640 0 0,-24 10-1464 0 0,29 9-497 0 0,1 0-23 0 0,0 0-73 0 0,0 0-30 0 0,0 0-8 0 0,0 0-5 0 0,0 0-16 0 0,0 0-4 0 0,0 0 0 0 0,0 0-8 0 0,0 0-34 0 0,0 0-20 0 0,0 0-2 0 0,0 0 6 0 0,0 0 20 0 0,0 0 6 0 0,0 0 0 0 0,0 0-144 0 0,0 0-602 0 0,0 0-252 0 0</inkml:trace>
  <inkml:trace contextRef="#ctx0" brushRef="#br1" timeOffset="-52003.649">9094 2032 3679 0 0,'0'0'284'0'0,"0"0"-41"0"0,0 0 521 0 0,0 0 247 0 0,0 0 49 0 0,0 0-128 0 0,0 0-582 0 0,0 0-251 0 0,0 0-2 0 0,0 0 133 0 0,0 0 52 0 0,0 0 8 0 0,0 0 40 0 0,0 0 152 0 0,0 0 59 0 0,0 0 16 0 0,0 0-9 0 0,0 0-49 0 0,0 0-19 0 0,0 0-7 0 0,0 0-37 0 0,0 0-149 0 0,0 0-60 0 0,0 0-17 0 0,0 0-15 0 0,0 0-55 0 0,0 0-20 0 0,0 0-7 0 0,0 0-5 0 0,3 10 170 0 0,-14 77 640 0 0,11-78-918 0 0,0 1 0 0 0,1-2 11 0 0,0-6 52 0 0,-1-2 43 0 0,0 0-6 0 0,0 0-4 0 0,0 0 0 0 0,0 0-1 0 0,0 0-6 0 0,0 0-1 0 0,0 0-2 0 0,1-1-24 0 0,4-4-50 0 0,1 0-12 0 0,13-14 414 0 0,-12 24-404 0 0,1 1-10 0 0,-2 1 0 0 0,-1 1 15 0 0,-4 13 218 0 0,-2-12-166 0 0,-1 1-54 0 0,-5 34 51 0 0,7-28-2466 0 0,0-16 1212 0 0</inkml:trace>
  <inkml:trace contextRef="#ctx0" brushRef="#br1" timeOffset="-51693.648">9100 2020 919 0 0,'0'0'0'0'0,"0"0"80"0"0,0 0-80 0 0,0 0 0 0 0,0 0 0 0 0,0 0 0 0 0,0 0 1592 0 0,0 0 296 0 0,-9 3 64 0 0,9-3 16 0 0,0 0-1504 0 0,-9 2-304 0 0,9-2-56 0 0,0 0-3752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36:54.93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161 254,'58'-14,"-32"11,72-16,507 19,-50 0,-544 0</inkml:trace>
  <inkml:trace contextRef="#ctx0" brushRef="#br0" timeOffset="2273.45">426 400,'59'-14,"-25"11,-11-1,0 1,0 1,1 0,-1 2,15 2,19 0,197-2,-158-13,55 1,1 0,-142 12</inkml:trace>
  <inkml:trace contextRef="#ctx0" brushRef="#br0" timeOffset="5809.163">656 1,'-11'1,"1"0,-1 1,1 1,-1-1,1 2,0 0,0 0,1 0,-1 1,1 1,0 0,-4 3,-60 55,57-51,-1-1,0 0,0-1,-1-1,-1-1,0 0,-15 4,-123 64,44-23,92-40,21-14,-1 1,1-1,0 0,0 1,0-1,0 0,0 1,0-1,-1 1,1-1,0 0,0 1,0-1,0 1,0-1,0 0,1 1,-1-1,0 1,0-1,0 0,0 1,0-1,0 0,1 1,-1-1,0 0,0 1,1-1,-1 0,0 1,0-1,1 0,-1 0,0 1,1-1,-1 0,0 0,1 0,-1 0,1 1,-1-1,0 0,1 0,-1 0,0 0,1 0,-1 0,1 0,-1 0,0 0,1 0,-1 0,1 0,-1 0,0 0,1-1,-1 1,0 0,1 0,227 0,211 0,-429 2,-1 0,0 1,0 0,0 0,0 1,-1 0,0 0,1 1,-1 0,-1 1,1 0,-1 0,0 0,1 3,0-2,2 2</inkml:trace>
  <inkml:trace contextRef="#ctx0" brushRef="#br0" timeOffset="9721.772">76 388,'109'35,"12"2,60 42,-170-76</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37:11.156"/>
    </inkml:context>
    <inkml:brush xml:id="br0">
      <inkml:brushProperty name="width" value="0.05" units="cm"/>
      <inkml:brushProperty name="height" value="0.05" units="cm"/>
      <inkml:brushProperty name="color" value="#FF0066"/>
      <inkml:brushProperty name="ignorePressure" value="1"/>
    </inkml:brush>
  </inkml:definitions>
  <inkml:trace contextRef="#ctx0" brushRef="#br0">1236 121,'-39'20,"-55"-5,-5-1,-108 12,89-3,-16 14,51-13,-123 10,163-33,25-1</inkml:trace>
  <inkml:trace contextRef="#ctx0" brushRef="#br0" timeOffset="1810.358">958 0,'-134'10,"50"11,-13 1,-36-1,24 5,-24 7,-23 24,121-43,27-9</inkml:trace>
  <inkml:trace contextRef="#ctx0" brushRef="#br0" timeOffset="3812.654">305 0,'-12'3,"1"0,-1 1,1 0,0 1,0 0,1 1,-1 0,1 1,1 0,-1 0,1 1,0 0,1 1,0 0,0 0,1 1,0 0,1 0,-4 9,1-8,-64 117,63-115,9-12,-1-1,1 1,0-1,-1 1,1 0,0 0,0 0,0 0,0 0,0 0,0 0,0 0,0 0,0 0,1 0,-1 0,0 1,1-1,-1 0,1 1,-1-1,1 0,0 1,-1-1,1 1,0-1,0 0,0 1,0-1,0 1,0-1,1 0,-1 1,0-1,1 1,-1-1,1 0,-1 0,1 1,0-1,-1 0,1 0,0 0,0 0,0 1,0-1,0-1,0 1,0 0,1 0,118 9,85-3,-20 17,-31-5,-143-17</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37:42.84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0,'38'38,"2"-1,2-3,1-1,36 20,105 66,-109-78,69 30,-120-63,-1 0,0 2,-1 0,0 2,-1 0,6 5,144 85,139 68,-54-66,-68-21,-136-52,2-3,2-2,30 10,-38-17,242 116,169 90,-157-70,-53-19,132 37,-152-70,-37-8,49 40,-101-52,136 57,-74-7,232 145,-267-180,38 30,-19-2,-62-43,125 64,-23-9,75 29,-146-63,-79-41,46 29,83 33,8 10,-126-89,12 4,26 5,-3 2,-30-13,-77-33,-10-7,0 0,1 0,-1 0,1-1,0 0,0 0,0 0,0-1,0 0,1 0,-1 0,5 0,-10-2,1-1,-1 1,0 0,1-1,-1 1,0-1,0 0,0 1,1-1,-1 0,0 0,0 1,0-1,0 0,0 0,0 0,0 0,-1 0,1-1,0 1,-1 0,1 0,0 0,-1-1,0 1,1 0,-1-1,0 1,1 0,-1-1,0 1,0 0,0-1,0 0,-3-50,3 51,-49-96,10-25,21 91,90 185,-20-58,-51-93,0-1,-1 1,1 0,0-1,-1 1,0-1,1 1,-1 0,0-1,0 1,-1 0,1-1,0 1,-1 0,0-1,1 1,-1-1,0 1,-1-1,1 0,0 1,-1-1,1 0,-1 0,1 0,-1 0,0 0,0 0,0 0,0-1,0 1,-1-1,1 1,0-1,-1 0,1 0,-1 0,1 0,-1-1,1 1,-1-1,0 1,0-1,-96 37,-51 5,26-9,117-29</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3T03:49:10.836"/>
    </inkml:context>
    <inkml:brush xml:id="br0">
      <inkml:brushProperty name="width" value="0.05" units="cm"/>
      <inkml:brushProperty name="height" value="0.05" units="cm"/>
      <inkml:brushProperty name="color" value="#FF0066"/>
      <inkml:brushProperty name="ignorePressure" value="1"/>
    </inkml:brush>
  </inkml:definitions>
  <inkml:trace contextRef="#ctx0" brushRef="#br0">8645 1666</inkml:trace>
  <inkml:trace contextRef="#ctx0" brushRef="#br0" timeOffset="4171.645">4251 4,'55'4,"0"2,0 3,0 2,-2 2,1 3,11 6,77 22,-108-37,1-1,-1-2,1-1,0-2,19-2,-31 1,419 12,360-12,-648 12,97 24,-46-36,-89 12,-43-12,-16-2,0 3,0 3,-1 2,15 5,-1 3,1-2,0-4,0-3,20-4,255 21,-276-20,51 9,-93-5,1-1,0-2,0-1,0-1,0-2,2-1,35 1,227 1,-180-27,-41 4,69-12,51-18,-176 48,-1 0,0-1,0-1,-1-1,0 0,0-1,1-1,122-116,-133 120</inkml:trace>
  <inkml:trace contextRef="#ctx0" brushRef="#br0" timeOffset="10466.403">5238 100,'11'76,"-10"403,-14-319,-21 60,33 14,3-225,-1-1,1 1,1 0,-1-1,1 1,1-1,0 0,0 0,0 0,1-1,1 1,19 37,65 87,-56-89,96 124,-93-125,2-2,1-1,18 10,152 138,-131-104,20 23,-5 4,20 37,-48-61,15 17,3-4,19 11,50 85,30 18,-74-118,-16-2,28 32,-53-48,157 136,-177-172,-35-31,-1 0,0 0,0 1,-1 0,0 1,-1 1,-1 0,5 8,72 91,15 15,-84-105,0 0,-1 1,-1 1,-2 1,3 5,69 106,37 18,-76-91,3-3,2-2,18 12,343 256,-67-20,-165-135,16-13,-76-58,-62-18,39 16,-67-73,0-1,1-2,2-1,18 8,-40-22,113 81,-42-21,-29-18,-53-49,0 1,1-1,-1 1,1-1,-1 0,1 1,-1-1,1 0,-1 0,1 1,-1-1,1 0,-1 0,1 0,-1 0,1 1,-1-1,1 0,0 0,-1 0,1 0,-1 0,1-1,-1 1,1 0,-1 0,1 0,0 0,-1-1,1 1,-1 0,1 0,-1-1,0 1,1 0,-1-1,1 1,-1 0,1-1,-1 1,0-1,1 1,-1-1,0 1,0-1,1 1,-1-1,0 1,0-1,0 1,0-1,0 1,1-1,-1 0,0 1,0-1,0 1,0-1,-1 1,1-1,1-44,-2 37,0-43,14 186,-13-128,0-5,1-1,-1 1,1 0,-1-1,0 1,0 0,0 0,0-1,0 1,0 0,0 0,0-1,-1 1,1 0,-1-1,1 1,-1-1,0 1,0 0,1-1,-1 1,0-1,0 0,-1 1,1-1,0 0,0 0,-1 0,1 0,0 0,-1 0,1 0,-1 0,1 0,-1-1,0 1,1 0,-1-1,0 0,1 1,-1-1,0 0,-169-2,161 2</inkml:trace>
  <inkml:trace contextRef="#ctx0" brushRef="#br0" timeOffset="13845.023">9945 6758,'-8'-1,"1"0,-1 1,1 0,-1 1,1 0,0 0,-1 1,1-1,0 2,0-1,0 1,0 0,1 0,-1 1,1 0,-1 0,2 0,-7 6,-59 61,2 18,63-82,1 1,0 1,0-1,0 1,1-1,1 1,-1 0,2 1,-1-1,1 0,0 1,1 0,0 8,2 78,1-93,0-1,0 1,0-1,1 0,-1 0,0 0,1 0,-1 0,1 0,0-1,0 1,0-1,0 0,0 0,0 0,0 0,0-1,0 1,0-1,0 1,0-1,0 0,1-1,-1 1,0 0,0-1,0 0,0 1,0-1,2-1,13 0,153 9,-18 0,-94-9,583 2,-444 37,-17-26,-61 8,-10-4,-79-9,0-1,1-1,0-2,0-1,-1-2,3-1,37 1,-53 1,-14 1,0 0,1-1,-1 0,0 0,0 0,0 0,1-1,-1 1,0-1,0 0,0-1,0 1,0 0,-1-1,1 0,0 0,-1 0,1-1,2-1,-2-2</inkml:trace>
  <inkml:trace contextRef="#ctx0" brushRef="#br0" timeOffset="16690.837">10438 6613,'7'4,"1"1,-1-1,1 0,-1-1,1 1,0-2,0 1,1-1,-1 0,0-1,1 0,5 0,276-1,-47 0,-41-24,183 24,-378 1,-1-1,0 1,1 1,-1-1,0 1,0 0,1 0,-2 1,1-1,0 2,0-1,-1 0,0 1,0 0,0 0,2 3,3 1,80 53,-84-58</inkml:trace>
  <inkml:trace contextRef="#ctx0" brushRef="#br0" timeOffset="27281.282">387 1798</inkml:trace>
  <inkml:trace contextRef="#ctx0" brushRef="#br0" timeOffset="35652.914">916 1328,'-133'-12,"-11"0,-133 12,182 29,58-14,28-12,1 0,-1 1,1 0,0 0,0 1,0 0,1 0,-1 1,1 0,1 0,-1 0,1 1,-4 6,-30 35,34-44,1 1,0 0,1 0,-1 0,1 1,0-1,1 1,-1 0,1 0,0 0,1 1,-1-1,1 1,0 0,0 3,-21 86,24 134,0-226,0 0,0 1,1-1,0 0,0 0,0 0,0 0,0-1,1 1,0-1,0 1,0-1,0 0,0 0,1 0,-1-1,1 1,0-1,0 0,0 0,0 0,0 0,0-1,0 0,0 1,3-1,30 16,-14-5,1 0,0-2,0-1,1-1,1 0,12 0,182 22,-33 2,53-29,279-3,-424 12,306 0,-140-12,-195-24,-29 6,97-54,-123 63,1-1,-2 0,0-1,0 0,-1 0,0-1,-1 0,-1-1,0 0,4-10,-8 14,0-1,-1 1,-1-1,1 1,-2-1,1 1,-1-1,-1 0,0-7,-1-17,1 27,-1-1,0 1,-1 0,1 0,-1 0,-1 1,1-1,-1 1,0-1,-1 1,1 1,-1-1,0 0,-1 1,0 0,-12-15,-101-79,-23-5,8 35,20 15,-116-7,139 51,22 7,-62-29,58 20,-24 0,1 1,-3 2,-91 6,185 3,0 1,0-1,1 1,-1 0,0 0,0 1,1 0,-1-1,1 1,0 1,0-1,-1 1,2-1,-4 3,1 0</inkml:trace>
  <inkml:trace contextRef="#ctx0" brushRef="#br0" timeOffset="41799.645">2771 2581,'-171'-8,"4"-28,119 27,0 3,-1 2,1 2,-47 5,9-2,66-1,15-1,0 0,0 1,0 0,-1 0,1 0,0 1,0-1,0 1,0 0,0 1,0-1,1 1,-1 0,0 0,1 1,0-1,-1 1,1 0,-2 2,-1 2,1 0,-1 1,1 0,1 0,0 0,0 0,0 1,1 0,1 0,-1 0,-1 7,1 7,-1-7,1 0,0 1,2-1,0 1,1 0,0-1,1 1,1 0,1 0,1-1,0 1,2 3,31 86,23-15,-50-81,1 0,-1-1,1 0,1 0,0-1,0-1,1 0,0 0,0-1,0-1,1 0,8 2,165 35,-18-19,-47 3,-68-13,72 8,-17-9,784-12,-515 0,-249 12,100-13,-224 0,-1 0,0-1,0 1,0-1,0 0,-1 0,1 0,0 0,-1 0,1 0,-1-1,0 1,0-1,0 0,0 0,0 0,0 0,-1 0,0 0,1 0,-1 0,-1-1,1 1,0 0,-1-1,1 1,-1-4,10-27,32-113,-40-54,-2 196,0 1,0-1,-1 1,0-1,1 1,-2 0,1-1,-1 1,1 0,-1 0,0 0,0 0,-1 0,1 1,-1-1,0 1,0-1,0 1,-1 0,1 0,-4-2,-6-7,-38-21,36 30,1 0,-1-1,0-1,1 0,0-1,0-1,1 0,-7-5,-69-16,47 19,-83-5,-43 2,76 0,-28-2,-61 4,-35 5,132-7,-470 13,544-1</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3T03:51:06.45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16398 2822,'-316'9,"109"-12,155-1,1 2,-1 3,1 2,-50 9,-86 9,31 15,79-13,-158 14,204-34,1 1,-1 2,1 1,-29 10,-46 30,93-44,0-1,0 2,0-1,0 2,1-1,-1 2,1-1,1 2,-1 0,-3 1,-94 63,-33 8,128-68,-1 0,0-1,-1-1,0 0,0-1,-1-1,0 0,-2-1,9-4,0 1,0 0,0 0,1 1,0 0,0 0,0 1,0 0,0 0,1 1,0 0,0 0,1 1,-4 3,4 1,-1-1,1 1,1 0,0 1,0-1,1 1,1 0,0 0,1 0,-1 7,-2 8,-28 134,32-143,1 1,0 0,1-1,1 1,1-1,1 1,1 1,-2-14,1-1,0 0,0 0,0 0,1 0,0-1,-1 0,2 0,-1 0,0-1,1 1,-1-1,1-1,0 1,0-1,0 0,0 0,1-1,-1 0,0 0,7 0,25 9,-28-8,34 13,0-3,1-2,1-2,16 0,327 28,273-36,-396-24,183 16,-192-14,7-15,-178 32,-1 3,77 8,-2 1,473 0,-195-2,-160-17,72 12,-345 0,0-1,0 0,0 0,0 0,0-1,0 0,0 0,-1 0,1 0,-1-1,1 1,-1-1,0-1,0 1,0 0,0-1,-1 0,0 0,1 0,-1 0,-1-1,1 1,-1-1,1 1,-1-1,1-4,56-111,-47-56,-15 171,1-1,-1 0,1 1,-2-1,1 1,-1 0,1 0,-1 0,-1 0,1 1,-1-1,1 1,-1 1,-1-1,1 1,0-1,-2 1,-7-7,-66-47,-1 4,-63-29,-7-2,120 67,28 14,0 0,0 1,-1-1,1 1,0 0,-1 0,1 0,-1 1,0-1,0 1,1 0,-1 0,0 0,0 0,0 1,0 0,0 0,0 0,0 0,0 0,0 1,0 0,0 0,0 0,0 0,1 0,-1 1,0 0,1 0,-1 0,-1 1,-12 13,13-12,1-1,0 0,-1 1,1-1,-1-1,0 1,0 0,0-1,-1 0,1 0,-1 0,1-1,-1 1,1-1,-1 0,0 0,1-1,-5 1,-31-2,0-1,0-2,0-2,-39-11,39 9,-1 2,-1 1,1 2,0 2,-21 3,7-2,-166-33,154 29,-46-13,85 9,0 1,0 1,0 2,0 0,-1 2,0 2,-15 1,-42-27,69 22,0 0,0-2,1 0,0-1,0 0,0-1,-3-3,-122-25,120 26,0 1,-1 2,0 0,-1 1,1 1,-1 1,0 1,0 1,0 2,-2 0,-147 0,160 0</inkml:trace>
  <inkml:trace contextRef="#ctx0" brushRef="#br0" timeOffset="11258.596">207 1545,'150'5,"103"17,223 58,-102-65,-128 9,74 1,-37 14,-185-34,0-5,25-5,61 0,518 5,-355-12,240 5,-97 1,-295 7,179-1,-350-2,0-1,0-2,-1 0,0-2,0 0,17-9,2 1,194-74,-92 32,92-20,-75-7,-21 63,-44-9,2-29,-27 19,-68 40,1 0,-1-1,1 1,-1-1,0 1,1-1,-1 0,0-1,1 1,-1 0,0-1,0 0,0 1,0-1,-1-1,1 1,0 0,-1-1,2-1,1-1,0-1,-1 1,0-1,0 0,0 0,-1 0,0 0,0 0,0-1,-1 1,0-1,0 0,-1 0,0 0,0 0,-1 0,0 1,0-1,0-2,-1-33,1 24,0 0,-1 1,0-1,-2 1,0-1,-1 1,0 0,-2 0,0 1,-1-2,0 5,-2-6,-1 2,0-1,-1 1,-1 1,0 0,-7-6,-16-9,-1 2,-1 2,-1 1,-8-2,-27-19,49 31,-1 2,-1 0,0 1,-1 2,0 1,-23-6,-124-36,159 45,1 0,-1-2,1 1,1-2,0 0,0 0,1-1,0-1,1 0,0-1,1 0,0 0,1-1,1 0,-3-7,-74-96,80 113,0 0,1-1,-1 2,-1-1,1 1,-1-1,1 1,-1 1,0-1,0 1,0 0,0 1,0-1,-1 1,1 0,0 1,-1-1,1 1,-1 1,1-1,0 1,0 0,-1 1,-141 57,96-34,-83 43,20-8,21-15,-27-10,7-14,-40 4,128-21,0-1,0-1,0-2,0 0,-16-3,-75 0,-86 28,-199 66,217-65,45-10,-118 35,75-35,162-12,-36 8,-1-3,0-2,-22-2,-141-16,-99 9,47 14,-5 24,-279-36,271-1,100-41,-68 37,83 29,66 5,1-15,13-9,87-4,0 1,1-1,0 1,-1 0,1 0,0 0,0 0,0 1,0-1,0 1,1-1,-1 1,1 0,0 0,-2 3,-14 15,6-10,8-9,1 0,0 1,0-1,0 1,0 0,1 0,-1 0,1 0,0 1,0-1,0 0,0 1,1-1,-1 1,1 0,0 0,0-1,0 1,0 0,1 0,0 1,1 285,-1-288,0 1,0-1,0 1,1-1,-1 1,1-1,-1 0,1 1,0-1,0 0,0 1,0-1,0 0,1 0,-1 0,1 0,-1 0,1 0,0 0,0-1,1 2,35 55,104 89,-134-141,0-1,0 0,0-1,0 0,1 0,0-1,0 0,0 0,0-1,0 0,0-1,2 0,8 3,100 23,-82-18</inkml:trace>
  <inkml:trace contextRef="#ctx0" brushRef="#br0" timeOffset="20378.758">6948 582,'569'-159,"-396"140,-99 19,-1 3,1 4,23 6,153 11,-165-22,-1 3,1 4,-2 4,9 6,188 39,-130-49,-83-7,-1 3,0 2,49 14,-29 2,208 42,38-48,-155-13,54-3,158-22,2-1,142 20,-283 31,-101-8,596 37,-743-58,256 29,55 21,-117-30,-149-19,0 3,0 2,35 9,151 43,33-5,167 37,-397-81,1 2,-1 1,-1 2,0 1,-1 2,-1 2,2 3,49 36,-47-46,1 2,-2 1,0 2,7 6,316 178,-322-178,-1 2,-2 2,0 1,-2 2,-1 1,-1 1,22 32,55 58,-6-5,-59 0,39 88,-52-40,-27-58,-4-106,1 0,-1 1,0-1,0 0,0 0,0 0,0 0,0 0,0 0,0 0,0-1,0 1,0-1,0 0,-1 0,1 1,0-1,0-1,0 1,-1 0,1 0,0-1,0 1,0-1,0 0,0 0,0 0,0 0,0 0,0 0,0 0,0 0,1-1,-2-1,-5-1,0-1,1 0,0-1,0 1,0-2,0 1,1-1,0 0,1 0,-1 0,2-1,-1 0,1 0,0 0,0 0,0-3,-37-58,35 98,19 162,-13-189,-1 7,1-1,0 1,0 0,0-1,1 1,1 0,-1-1,1 1,1-1,0 0,0 0,0 0,1 0,0-1,2 2,29 60,-34-67,0 0,0 1,1-1,-1 1,0-1,1 0,0 0,-1 0,1 0,0 0,0 0,0 0,0 0,1-1,-1 1,0-1,1 1,-1-1,1 0,-1 0,1 0,0-1,-1 1,1 0,0-1,0 0,-1 0,1 0,0 0,0 0,-1 0,1-1,2 0,2-2,-1 0,0-1,0 0,0 0,-1-1,1 1,-1-1,0 0,0 0,-1-1,0 0,0 0,0 0,0 0,27-34,82-69,-67 66,-43 41,-1-1,1 1,-1-1,0 1,0-1,0 0,0 0,0 0,0 0,-1 0,0 0,0-1,1 1,-2 0,1-1,0-2,8-23,12-22,-18 30,0 13</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56:12.81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56:21.82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59:38.589"/>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1,'43'-1,"84"10,-30 8,24-5,460-13,-484 13,-1 1,30-6,10 0,-83-9,382 2,-340-15,-67 7,-19 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05:55.779"/>
    </inkml:context>
    <inkml:brush xml:id="br0">
      <inkml:brushProperty name="width" value="0.05" units="cm"/>
      <inkml:brushProperty name="height" value="0.05" units="cm"/>
      <inkml:brushProperty name="color" value="#F6630D"/>
    </inkml:brush>
  </inkml:definitions>
  <inkml:trace contextRef="#ctx0" brushRef="#br0">484 74 5063 0 0,'0'0'232'0'0,"0"0"194"0"0,-11 14 4847 0 0,-58 104-4460 0 0,64-109-864 0 0,0 0-1 0 0,1 0 1 0 0,1 1-1 0 0,-1-1 0 0 0,2 1 1 0 0,-1 0-1 0 0,1 0 0 0 0,1 0 1 0 0,-1 9 51 0 0,-2 12-120 0 0,-5 26-161 0 0,9-57 282 0 0,-1 1 1 0 0,1 0-1 0 0,0-1 1 0 0,0 1-1 0 0,0 0 0 0 0,0-1 1 0 0,0 1-1 0 0,0 0 1 0 0,0-1-1 0 0,0 1 0 0 0,0 0 1 0 0,0-1-1 0 0,0 1 1 0 0,0-1-1 0 0,0 1 0 0 0,0 0 1 0 0,1-1-1 0 0,-1 1 1 0 0,0 0-1 0 0,0-1 0 0 0,1 1 1 0 0,-1-1-1 0 0,0 1 1 0 0,1-1-1 0 0,-1 1 0 0 0,1-1 1 0 0,-1 1-1 0 0,1-1 1 0 0,-1 1-1 0 0,1-1 1 0 0,-1 0-1 0 0,1 1 0 0 0,-1-1 1 0 0,1 0-1 0 0,-1 1 1 0 0,1-1-1 0 0,0 0 0 0 0,-1 0 1 0 0,1 0-1 0 0,0 1 1 0 0,-1-1-1 0 0,1 0 0 0 0,-1 0 1 0 0,1 0-1 0 0,0 0 1 0 0,-1 0-1 0 0,1 0 0 0 0,0 0 1 0 0,-1 0-1 0 0,1 0 1 0 0,0-1-1 0 0,-1 1 0 0 0,1 0 1 0 0,-1 0-1 0 0,1-1 1 0 0,0 1-1 0 0,-1 0-1 0 0,26-11 313 0 0,-24 11-249 0 0,9-4 240 0 0,92-50-253 0 0,-95 48-62 0 0,-1 1 11 0 0,-1 0 27 0 0,-5 4 122 0 0,-1 1 93 0 0,0 0 22 0 0,0 0 22 0 0,0 0 69 0 0,0 0 28 0 0,-1 2 7 0 0,-4 17 43 0 0,1-5-422 0 0,0-1 0 0 0,1 0-1 0 0,1 1 1 0 0,0-1 0 0 0,1 1 0 0 0,0 0 0 0 0,1-1 0 0 0,0 1 0 0 0,1 0-1 0 0,1-1 1 0 0,0 1-11 0 0,17 97-96 0 0,-44-20-65 0 0,24-74-1727 0 0,1-17 1433 0 0</inkml:trace>
  <inkml:trace contextRef="#ctx0" brushRef="#br0" timeOffset="999.164">551 15 10511 0 0,'0'0'480'0'0,"0"0"-10"0"0,-27-14 1914 0 0,18 13-2380 0 0,1 1 0 0 0,-1 0 1 0 0,1 1-1 0 0,-1 0 0 0 0,1 0 1 0 0,-1 1-1 0 0,1 0 0 0 0,0 0 1 0 0,0 1-1 0 0,0 0 1 0 0,0 1-1 0 0,0 0 0 0 0,1 0 1 0 0,-1 0-1 0 0,1 1 0 0 0,-4 4-4 0 0,-103 104 358 0 0,51-46 321 0 0,9-19-543 0 0,34-32-106 0 0,1 1 0 0 0,0 1 0 0 0,2 1 0 0 0,0 0 0 0 0,-4 8-30 0 0,15-17 13 0 0,1 0 1 0 0,0 1 0 0 0,1-1 0 0 0,0 1 0 0 0,0 0 0 0 0,1 0-1 0 0,1 0 1 0 0,0 0 0 0 0,0 0 0 0 0,1 1 0 0 0,1-1 0 0 0,0 1 0 0 0,0-1-1 0 0,1 0 1 0 0,1 1 0 0 0,0-1 0 0 0,0 0 0 0 0,1 0 0 0 0,1 0-1 0 0,-1 0 1 0 0,2 0-14 0 0,4 10-7 0 0,-8-16 0 0 0,1 1 0 0 0,1-1 0 0 0,-1 1 1 0 0,1-1-1 0 0,0 0 0 0 0,0 0 0 0 0,0 0 0 0 0,1 0 0 0 0,-1-1 0 0 0,1 0 0 0 0,1 1 0 0 0,-1-1 0 0 0,2 0 7 0 0,7 6-58 0 0,-4-2 35 0 0,0 0 0 0 0,1-1 0 0 0,0 0-1 0 0,0 0 1 0 0,1-1 0 0 0,0-1 0 0 0,0 0 0 0 0,0 0-1 0 0,1-1 1 0 0,-1-1 0 0 0,1 0 0 0 0,0 0-1 0 0,0-1 1 0 0,6 0 23 0 0,27-4-2 0 0,0-2 0 0 0,0-2-1 0 0,0-1 1 0 0,8-5 2 0 0,-41 9-24 0 0,0 0 0 0 0,0-1 0 0 0,0-1 0 0 0,-1 0 0 0 0,1 0 0 0 0,-1-1 0 0 0,-1-1 0 0 0,1 0 1 0 0,-1 0-1 0 0,0-1 0 0 0,-1 0 0 0 0,0-1 0 0 0,0 0 0 0 0,-1 0 0 0 0,0-1 0 0 0,0 0 0 0 0,-1-1 0 0 0,-1 1 0 0 0,0-1 0 0 0,4-9 24 0 0,-1-3 14 0 0,31-110 226 0 0,-26-187 410 0 0,-25 246-495 0 0,9 71-50 0 0,0 0 0 0 0,-1 0 0 0 0,1 1 1 0 0,-1-1-1 0 0,0 1 0 0 0,0-1 0 0 0,0 1 0 0 0,0 0 1 0 0,0 0-1 0 0,0 1 0 0 0,0-1 0 0 0,-1 0 0 0 0,1 1 1 0 0,-1 0-1 0 0,1 0 0 0 0,-1 0 0 0 0,1 0 0 0 0,-1 1 0 0 0,0-1 1 0 0,1 1-1 0 0,-1 0 0 0 0,0 0 0 0 0,1 0 0 0 0,-1 1 1 0 0,0-1-1 0 0,1 1 0 0 0,-2 0-105 0 0,-153 61-836 0 0,88-28-893 0 0,51-21 1035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59:45.434"/>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0,'1'2,"0"1,0-1,0 0,0 1,0-1,0 0,1 0,-1 0,1 0,-1 0,1 0,0 0,0-1,0 1,0-1,0 1,0-1,0 0,0 0,1 0,-1 0,0 0,1 0,-1-1,1 1,-1-1,0 1,1-1,-1 0,1 0,-1 0,1-1,-1 1,1 0,-1-1,1 0,-1 0,1 0,28 2,115 21,401-22,-437 12,938-12,-1038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59:41.58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97,'37'-11,"411"10,555 1,-895-24,172 24,-230-9,-41 8</inkml:trace>
  <inkml:trace contextRef="#ctx0" brushRef="#br0" timeOffset="2086.877">2420 1,'1501'0,"-1307"24,49-17,21-2,-254-5</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23:59:49.572"/>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0,'1'3,"1"0,-1 0,1-1,0 1,0-1,0 1,0-1,0 0,1 0,-1 0,1 0,-1 0,1-1,0 1,0-1,-1 1,1-1,0 0,0 0,1-1,-1 1,1 0,-3-1,123 24,-101-20,1-1,0 0,0-2,0-1,17-2,17 0,213 9,-41 0,-139-9,703 2,-650-12,-5-4,22 3,16-7,355 20,-522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0:00:28.527"/>
    </inkml:context>
    <inkml:brush xml:id="br0">
      <inkml:brushProperty name="width" value="0.05" units="cm"/>
      <inkml:brushProperty name="height" value="0.05" units="cm"/>
      <inkml:brushProperty name="color" value="#FF0066"/>
      <inkml:brushProperty name="ignorePressure" value="1"/>
    </inkml:brush>
  </inkml:definitions>
  <inkml:trace contextRef="#ctx0" brushRef="#br0">8963 693,'158'17,"12"13,11-17,-12-6,-112 4,0-3,1-2,24-1,221-6,-194 14,35-14,-133 1</inkml:trace>
  <inkml:trace contextRef="#ctx0" brushRef="#br0" timeOffset="1460.49">10717 801,'1573'0,"-1563"0</inkml:trace>
  <inkml:trace contextRef="#ctx0" brushRef="#br0" timeOffset="4911.872">5274 27,'2120'0,"-1944"12,55 26,25-32,-123 12,-29-7,29 3,-19-3,35 13,42-17,23-1,-131-7,437 1,-420 12,212-12,-159 12,266-12,-286 12,314-12,-350 12,773-12,-859 0</inkml:trace>
  <inkml:trace contextRef="#ctx0" brushRef="#br0" timeOffset="10675.911">738 15,'-4'-2,"0"0,0 0,-1 0,1 1,-1-1,1 1,-1 0,0 1,1-1,-1 1,0 0,1 0,-1 0,-3 1,-5 0,-544-1,555 0,0 0,0 0,0 1,0-1,0 0,0 1,0-1,0 1,0 0,0 0,0 0,1 0,-1 0,0 0,1 0,-1 1,1-1,-1 0,1 1,-1-1,1 1,0 0,0-1,0 1,0 0,0 0,0 0,1-1,-1 1,1 0,-1 0,1 0,-1 1,-1 76,3-54,0 422,-2-445,1 0,0 0,0 0,0 0,1 0,-1 0,0 0,1 0,-1 0,1-1,0 1,-1 0,1 0,0-1,0 1,0 0,1-1,-1 1,0-1,0 1,1-1,-1 0,1 0,-1 0,1 1,0-1,-1-1,1 1,0 0,0 0,-1-1,1 1,0-1,0 1,0-1,0 0,0 0,0 0,1 0,193 10,-100 2,37-2,97-7,-109 21,0-12,-48 11,-63-22</inkml:trace>
  <inkml:trace contextRef="#ctx0" brushRef="#br0" timeOffset="15286.689">37 656,'-25'170,"13"-74,13 195,-2-285,1 0,0 0,1 0,-1 0,1 0,1 0,-1 0,1 0,0-1,0 1,1 0,-1-1,1 0,0 0,1 0,-1 0,1 0,0-1,0 1,1-1,-1 0,1-1,0 1,0-1,0 0,0 0,1 0,-1-1,1 0,2 1,87 10,13 12,582-26,1016 1,-1549-25,-24 13,-12-3,12-3,-34 6,-66 9,-23 3</inkml:trace>
  <inkml:trace contextRef="#ctx0" brushRef="#br0" timeOffset="18217.572">1029 741,'1488'0,"-1379"-13,29-6,51 7,-69-5,497 18,-607-1</inkml:trace>
  <inkml:trace contextRef="#ctx0" brushRef="#br0" timeOffset="24623.979">85 1273,'2'1,"-1"1,1 0,-1 0,0-1,0 1,0 0,0 0,0 0,-1 0,1 1,-1-1,1 0,-1 0,0 0,1 0,-1 1,0-1,-1 0,1 0,0 2,0-1,7 156,5 11,-7 11,-5-179,1 1,0-1,0 0,0 0,0 0,0 0,1 0,-1 0,0 0,1 0,0 0,-1 0,1-1,0 1,0-1,0 0,0 1,0-1,0 0,0 0,0 0,1 0,-1-1,0 1,1 0,-1-1,0 0,1 0,-1 0,1 0,-1 0,0 0,1 0,-1-1,0 1,1-1,24 3,177 6,-129-10,46 12,73 5,-98-2,316-14,-328-11,13-1,49 4,-14-1,35 4,-101 7,637-1,-570 13,44 10,89-22,472-1,-728 0</inkml:trace>
  <inkml:trace contextRef="#ctx0" brushRef="#br0" timeOffset="31136.338">230 1865,'0'364,"-24"-264,2-28,22-70,0 0,-1 0,2 0,-1 0,0 0,0 0,0 0,1 0,-1 0,1-1,0 1,-1 0,1 0,0 0,0-1,0 1,0 0,1-1,-1 1,0-1,1 0,-1 1,1-1,-1 0,1 0,-1 0,1 0,0 0,0 0,0 0,0 0,67 17,-49-14,125 13,-77 0,-59-13,1-1,0-1,0 1,0-1,0-1,1 0,-1-1,0 0,0 0,1-1,1 0,27-1,130 2,-36 24,109-24,-133 13,48 3,3-8,-102-9,559 1,-497-25,59-11,-41 13,90 22,137 2,-137 23,869-24,-876 37,-136-24,-69-9,0 0,0-2,0 0,1-1,-1 0,1-1,13-2,19 0,51 11,54-6,-144-3</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0:01:02.38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13,'1718'0,"-1708"0</inkml:trace>
  <inkml:trace contextRef="#ctx0" brushRef="#br0" timeOffset="2050.77">2674 25,'1409'0,"-1294"-12,7 0,410 12,-522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0:02:07.25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66,'2'-2,"-1"1,1 0,0-1,0 1,0 0,-1 0,1 0,0 1,0-1,0 0,0 1,1-1,-1 1,0 0,0 0,0-1,0 1,0 1,0-1,3 0,-2 0,652 1,-555-11,79 0,-14 4,-101 8,529-2,-448-24,-121 21,-14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0:02:37.40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0:02:58.78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0,'170'1,"-61"11,13-3,-46 2,40 5,18-3,-30-1,40 9,-40-11,40 2,63-6,-124-8,1223 2,-1149-32,-73 14,-38 7,1 2,1 2,-1 3,8 0,292-20,-186 15,63 6,378 3,-375 13,305-14,-351 14,-24 0,823-14,-944 6,-26-2</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30T00:00:00.344"/>
    </inkml:context>
    <inkml:brush xml:id="br0">
      <inkml:brushProperty name="width" value="0.05" units="cm"/>
      <inkml:brushProperty name="height" value="0.05" units="cm"/>
      <inkml:brushProperty name="color" value="#FF0066"/>
      <inkml:brushProperty name="ignorePressure" value="1"/>
    </inkml:brush>
  </inkml:definitions>
  <inkml:trace contextRef="#ctx0" brushRef="#br0">908 15,'-1'-1,"-1"-1,0 1,1 0,-1-1,0 1,0 0,0 0,1 1,-1-1,0 0,0 1,0-1,-1 1,1-1,0 1,0 0,0 0,0 0,0 0,0 0,-2 1,1-1,-6 1,0 1,0 0,0 0,0 1,0 0,1 0,0 1,-1 0,1 1,1 0,-1 0,1 0,-1 2,-38 22,36-24,1 0,-1 1,1-1,0 2,1-1,-1 1,1 1,1 0,0 0,0 0,0 1,1-1,0 2,1-1,-4 8,5-4,1 1,0-1,0 1,2-1,0 1,0 0,2 13,2 82,-1-106,0 1,1-1,0 1,-1-1,1 0,1 0,-1 0,0-1,1 1,-1-1,1 0,0 0,0 0,0 0,0 0,0-1,0 0,0 0,4 0,25 11,-20-5,0-1,1-1,0-1,0 0,0 0,1-1,-1-1,1-1,-1 0,5 0,90 23,4-18,-9 7,126-9,254-4,-474 0</inkml:trace>
  <inkml:trace contextRef="#ctx0" brushRef="#br0" timeOffset="-5341.791">4222 148,'630'0,"-521"12,1922-12,-2020 0</inkml:trace>
  <inkml:trace contextRef="#ctx0" brushRef="#br0" timeOffset="3011.245">8238 15,'6'4,"1"0,0-1,0 1,0-2,1 1,-1-1,1 0,-1 0,1-1,-1 0,1-1,0 1,0-2,-1 1,1-1,4-1,13 1,317 1,-173 24,-60-5,-85-13,-12-4,0 1,-1 0,1 1,-1 0,0 0,0 2,0-1,7 6,-11-7,0 0,0 1,-1 0,1 0,-1 1,0-1,-1 1,1 0,-1 1,0-1,-1 1,0 0,0 1,0-1,-1 0,0 1,0 0,-1 0,0 0,0 4,-4 121,-1-128,1 0,-1-1,0 1,0-1,0 0,0 0,-1 0,0 0,0-1,0 1,0-1,0 0,-1 0,1 0,-1-1,0 0,0 0,0 0,0 0,0-1,0 0,0 0,-2 0,-10 4,-50 17,-55-1,101-19,-89 10,-10-13,109 1</inkml:trace>
  <inkml:trace contextRef="#ctx0" brushRef="#br0" timeOffset="5272.687">5105 462,'12'11,"153"1,30-1,-141-3,2-2,-1-3,0-2,23-3,18 0,134 12,117-7,936-3,-1175 13,146-14,-244 1</inkml:trace>
  <inkml:trace contextRef="#ctx0" brushRef="#br0" timeOffset="11633.374">1017 717,'-158'7,"49"7,-121-11,85 6,31 1,109-10,-1 0,0 1,1 0,-1 0,1 0,-1 1,1-1,-1 1,1 1,0-1,0 1,0 0,1 0,-1 0,1 1,-1-1,1 1,0 0,0 0,1 1,-1-1,1 1,0 0,0 0,1 0,0 0,0 0,0 0,0 1,0 0,-5 87,-5 45,6 26,8-101,-9 123,-6-5,8 108,-7-134,-17-8,9 119,8-143,1-3,11 641,25-640,-24-110,1 0,1 0,0 0,1-1,0 1,1-1,0 0,0-1,4 6,43 93,-43-94,-6-9,0 0,0-1,0 1,0 0,1-1,0 0,0 0,0 0,0 0,1-1,-1 0,1 0,0 0,0 0,0-1,0 1,1-2,2 2,155 10,-41 4,-57-12,118 15,26 12,-117-22,26 13,-38-4,21-2,69-6,11-4,-109-9,259 2,-166 12,-4 8,88 6,-81-16,7 26,46-18,-74 7,812-26,-948 1</inkml:trace>
  <inkml:trace contextRef="#ctx0" brushRef="#br0" timeOffset="16799.143">6291 668,'169'15,"1"14,-14-15,-5-2,38 3,-56-3,184-3,67 6,-342-16,115 11,-3 6,-45-4,143 12,316-25,-407 14,74 20,28 28,6-16,-174-21,-61-17,0 1,0 1,-1 2,-1 1,0 2,-1 1,20 14,-42-22,-2 1,1 0,-1 0,0 0,-1 1,0 0,-1 1,1-1,-2 1,3 5,12 24,76 148,46 88,-24-55,-102-196,-2 0,0 1,-1 0,-1 0,-2 2,2 9,44 107,-39-109,-3 0,0 0,-2 1,1 13,20 218,-1-140,15 153,-30-195,-3 0,-4 0,-3 49,7 103,9-49,3 46,-25-198,1-20,-1-1,0 0,-1 0,-1 0,0 0,-1 0,-1 0,-4 11,2-9,-2 0,1 0,-2-1,0 0,-1 0,0-1,-1-1,-1 0,0 0,-1-1,0-1,-6 4,-1-2,-1 0,0-1,-2-1,1-2,-1 0,0-1,-5 0,-145 9,-60-4,-675-14,553-11,16 5,74-8,42 2,-90 11,175 3,-62-38,-61 37,148-12,-163 0,-255 12,395-12,-26 0,98 9,1-3,1-2,-23-8,-81-11,-28 14,-234 13,284-12,-39 0,41 5,-37-5,43-5,28 4,89 13,0-1,0 0,1-2,-1 0,1-1,0-1,-10-4,18 5</inkml:trace>
  <inkml:trace contextRef="#ctx0" brushRef="#br0" timeOffset="21538.105">859 692,'2'1,"0"1,-1-1,1 0,0 0,0 0,0 0,0 0,0 0,0 0,0-1,0 1,0-1,0 1,1-1,-1 0,0 0,0 0,0 0,0 0,2-1,-1 1,653 0,-209 0,-338-13,36 5,98 5,-75-6,74 6,-83-4,5 0,-100 9,118-3,-71-11,1338 13,-1340-14,36 7,20-1,-100 9,636-2,-690 0</inkml:trace>
  <inkml:trace contextRef="#ctx0" brushRef="#br0" timeOffset="201742.2">2480 1321,'291'0,"-170"25,-45-16,30 1,111 2,-23 0,-3-6,-116-8,493 2,-483-12,12 0,-1-12,171-13,-110 38,-147-1</inkml:trace>
  <inkml:trace contextRef="#ctx0" brushRef="#br0" timeOffset="207328.843">4911 1648,'134'9,"4"1,14 2,-18 2,-2-11,-121-3</inkml:trace>
  <inkml:trace contextRef="#ctx0" brushRef="#br0" timeOffset="208876.573">5008 1913,'860'0,"-751"13,48-6,-37-2,-109-5</inkml:trace>
  <inkml:trace contextRef="#ctx0" brushRef="#br0" timeOffset="213314.332">5093 2337,'557'0,"-547"0</inkml:trace>
  <inkml:trace contextRef="#ctx0" brushRef="#br0" timeOffset="-214351.755">2275 2337,'467'0,"-350"13,629-14,-735 1</inkml:trace>
  <inkml:trace contextRef="#ctx0" brushRef="#br0" timeOffset="-192751.059">5601 3861,'2'-2,"0"1,0-1,0 1,0 0,0 0,0 0,0 0,0 0,1 1,-1-1,0 0,1 1,-1 0,0 0,1 0,-1 0,0 0,1 0,-1 0,1 1,120 24,70-1,-12-24,-72 24,763-25,-14 1,-761 13,859-14,-946 1</inkml:trace>
  <inkml:trace contextRef="#ctx0" brushRef="#br0" timeOffset="-180466.633">5153 4151,'6'4,"0"-1,0 1,0-1,0 0,1-1,-1 0,1 0,0 0,-1-1,1 0,0 0,0 0,0-1,4-1,33 5,174 1,-121 7,-1 0,304-12,-289 12,32 0,389-12,-423 12,-13 0,-85-12</inkml:trace>
  <inkml:trace contextRef="#ctx0" brushRef="#br0" timeOffset="-172855.798">8988 3413,'170'0,"-164"-1,-1 0,1-1,-1 0,1 0,-1 0,0-1,0 1,0-1,0-1,0 1,-1-1,5-3,40-25,129-59,-56 33,-15 7,31 5,-5 20,24-7,-28-9,-122 39</inkml:trace>
  <inkml:trace contextRef="#ctx0" brushRef="#br0" timeOffset="-170901.568">9145 3269,'-3'0,"0"1,0 1,0-1,0 0,0 1,0-1,1 1,-1 0,0 0,1 0,-1 0,1 1,0-1,0 0,0 1,0 0,0-1,1 1,-1 0,1 0,0 1,-13 16,-51 62,23-40,43-40,0 0,0 0,0-1,0 1,1-1,-1 1,0-1,1 1,-1-1,1 0,0 0,-1 0,1 1,0-2,0 1,0 0,-1 0,1-1,0 1,0-1,0 1,0-1,0 0,0 0,0 0,0 0,0 0,1 0,84 14,71 10,-62-23,-86 2</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21:39:17.829"/>
    </inkml:context>
    <inkml:brush xml:id="br0">
      <inkml:brushProperty name="width" value="0.05" units="cm"/>
      <inkml:brushProperty name="height" value="0.05" units="cm"/>
      <inkml:brushProperty name="color" value="#F6630D"/>
    </inkml:brush>
  </inkml:definitions>
  <inkml:trace contextRef="#ctx0" brushRef="#br0">0 22 455 0 0,'0'0'491'0'0,"0"0"42"0"0,0 0 13 0 0,0 0-22 0 0,0 0-111 0 0,0 0-49 0 0,0 0-11 0 0,0 0-27 0 0,0 0-113 0 0,0 0-48 0 0,0 0-6 0 0,0 0-20 0 0,0 0-59 0 0,0 0 36 0 0,0 0 185 0 0,0 0 58 0 0,0 0 7 0 0,0 0 22 0 0,0 0 84 0 0,0 0 38 0 0,0 0 8 0 0,0 0-16 0 0,0 0-80 0 0,0 0-35 0 0,0 0-10 0 0,0 0-17 0 0,0 0-68 0 0,0 0-32 0 0,0 0-4 0 0,0 0-29 0 0,0 0-115 0 0,0 0-21 0 0,0 0-9 0 0,0 0-4 0 0,0 0-12 0 0,0 0-2 0 0,0 0 0 0 0,0 0 4 0 0,0 0 16 0 0,17-11 2096 0 0,-10 9-2168 0 0,1-1-12 0 0,0 1 0 0 0,-1 0 14 0 0,-4 1 50 0 0,4 0 8 0 0,-6 1 20 0 0,-1 0 10 0 0,21 0 498 0 0,-15 0-509 0 0,-3 0-32 0 0,5 1-49 0 0,0-1-10 0 0,1 0 11 0 0,-1 0 32 0 0,-1 0-22 0 0,-4 1 22 0 0,3-1-18 0 0,57 13 984 0 0,-61-13-881 0 0,-2 0-2 0 0,23 2 596 0 0,28 4-714 0 0,-42-5 4 0 0,-6 0 47 0 0,4 0 12 0 0,14 5 155 0 0,17 3-162 0 0,-30-6-64 0 0,0 0 14 0 0,41 11 388 0 0,-24-13-402 0 0,17-1 128 0 0,-13 2-128 0 0,70 3 220 0 0,-53-9-144 0 0,-19 1 111 0 0,48 10 600 0 0,-33-2-777 0 0,74-6 118 0 0,-38 8-64 0 0,52-24 534 0 0,-86 18-345 0 0,20 10-200 0 0,12-11 1 0 0,-27 2 31 0 0,-46-2-42 0 0,5 0-22 0 0,31 8 116 0 0,132 42 123 0 0,-32-32-129 0 0,-49 1 154 0 0,-42-17-221 0 0,50-1 84 0 0,52-2-218 0 0,-1-5 92 0 0,-94 11 102 0 0,111-7-112 0 0,-18 20 456 0 0,-55-4-351 0 0,-36-13-106 0 0,-48-1-2240 0 0,-9 0 1114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05:58.901"/>
    </inkml:context>
    <inkml:brush xml:id="br0">
      <inkml:brushProperty name="width" value="0.05" units="cm"/>
      <inkml:brushProperty name="height" value="0.05" units="cm"/>
      <inkml:brushProperty name="color" value="#F6630D"/>
    </inkml:brush>
  </inkml:definitions>
  <inkml:trace contextRef="#ctx0" brushRef="#br0">463 170 8063 0 0,'0'0'366'0'0,"0"0"-5"0"0,0 0-140 0 0,-1-10 3315 0 0,1 9-3499 0 0,0 1-1 0 0,0-1 1 0 0,0 0-1 0 0,-1 1 1 0 0,1-1-1 0 0,-1 1 0 0 0,1-1 1 0 0,0 1-1 0 0,-1-1 1 0 0,1 1-1 0 0,-1-1 1 0 0,1 1-1 0 0,-1-1 1 0 0,1 1-1 0 0,-1 0 1 0 0,1-1-1 0 0,-1 1 0 0 0,0 0 1 0 0,1-1-1 0 0,-1 1 1 0 0,1 0-1 0 0,-1 0 1 0 0,0-1-1 0 0,1 1 1 0 0,-1 0-1 0 0,0 0 1 0 0,1 0-1 0 0,-1 0 0 0 0,0 0 1 0 0,1 0-1 0 0,-1 0 1 0 0,0 0-1 0 0,1 0 1 0 0,-1 1-1 0 0,0-1 1 0 0,1 0-1 0 0,-1 0 1 0 0,1 0-1 0 0,-1 1 0 0 0,0-1 1 0 0,1 0-1 0 0,-1 1 1 0 0,1-1-1 0 0,-1 1 1 0 0,1-1-1 0 0,-1 0 1 0 0,1 1-1 0 0,-1-1 1 0 0,1 1-37 0 0,-30 26-135 0 0,-22 63-395 0 0,49-83 540 0 0,3-5-13 0 0,0 0 0 0 0,0 0 0 0 0,0 0 0 0 0,0 0 0 0 0,0 0 0 0 0,0 0 0 0 0,0 0 0 0 0,1 0 0 0 0,-1 0 0 0 0,1 0 0 0 0,0 0 0 0 0,-1 0 0 0 0,1 0 0 0 0,0 0 0 0 0,0-1 0 0 0,0 1 0 0 0,0 0 0 0 0,0-1 0 0 0,1 1 0 0 0,-1 0 0 0 0,2 0 3 0 0,-3-2-1 0 0,5 6 1 0 0,0-1 0 0 0,1 0 0 0 0,0-1 0 0 0,-1 1 0 0 0,2-1 0 0 0,-1 0 0 0 0,0-1 0 0 0,1 1 0 0 0,0-1 0 0 0,0 0 0 0 0,0-1 0 0 0,35 17 0 0 0,-34-15 0 0 0,19 13-64 0 0,-12 13-53 0 0,-14-27 119 0 0,0 1 1 0 0,0-1-1 0 0,-1 1 1 0 0,0-1-1 0 0,0 1 0 0 0,0-1 1 0 0,0 1-1 0 0,0 0 1 0 0,-1-1-1 0 0,1 1 0 0 0,-1-1 1 0 0,0 1-1 0 0,0-1 1 0 0,0 0-1 0 0,-1 1 0 0 0,1-1 1 0 0,-1 0-3 0 0,-4 14 66 0 0,-19 30 179 0 0,-2-25 384 0 0,25-22-409 0 0,1 0 119 0 0,-7 0-178 0 0,1-1 0 0 0,-1 0 0 0 0,1-1 0 0 0,0 0 0 0 0,0 0 0 0 0,0 0 0 0 0,0-1 0 0 0,0 0 0 0 0,0 0 0 0 0,1-1 0 0 0,-1 0 0 0 0,1 0 1 0 0,0-1-1 0 0,-4-3-161 0 0,-36-9-4302 0 0,44 17 3014 0 0,2 0-2976 0 0</inkml:trace>
  <inkml:trace contextRef="#ctx0" brushRef="#br0" timeOffset="529.165">327 222 12815 0 0,'0'0'587'0'0,"0"0"-16"0"0,2 1-367 0 0,7 1-168 0 0,2 1 0 0 0,-1-1 0 0 0,0-1 0 0 0,0 0 0 0 0,1 0 0 0 0,-1-1 0 0 0,0 0 0 0 0,1-1 0 0 0,-1 0 0 0 0,0-1 0 0 0,9-2-36 0 0,10-1-468 0 0,172-36-342 0 0,-93 14-246 0 0,-107 27-3328 0 0</inkml:trace>
  <inkml:trace contextRef="#ctx0" brushRef="#br0" timeOffset="1396.762">639 46 1839 0 0,'-4'-6'158'0'0,"2"3"4887"0"0,-44-22-355 0 0,-47 17-4171 0 0,67 8-200 0 0,11-2-347 0 0,0 1 0 0 0,0 0 0 0 0,0 1 0 0 0,1 1 0 0 0,-1 0 1 0 0,0 1-1 0 0,0 1 0 0 0,1 0 0 0 0,0 1 0 0 0,0 0 0 0 0,0 1 0 0 0,0 1 0 0 0,1 0 0 0 0,-1 1 0 0 0,-2 3 28 0 0,-1 3 3 0 0,0 0-1 0 0,1 1 1 0 0,1 1-1 0 0,0 1 1 0 0,1 0 0 0 0,0 1-1 0 0,2 0 1 0 0,0 1-1 0 0,1 0 1 0 0,1 1-3 0 0,-4 7 14 0 0,2 1-1 0 0,1 0 1 0 0,1 1 0 0 0,1 0 0 0 0,2 0 0 0 0,0 1 0 0 0,2 0 0 0 0,2 0-1 0 0,0 0 1 0 0,2 29-14 0 0,2-53-24 0 0,-1 0-1 0 0,1 0 0 0 0,1 1 1 0 0,-1-1-1 0 0,1 0 0 0 0,0 0 0 0 0,0 0 1 0 0,1-1-1 0 0,-1 1 0 0 0,1 0 1 0 0,0-1-1 0 0,0 0 0 0 0,0 0 1 0 0,1 0-1 0 0,0 0 0 0 0,0 0 1 0 0,0-1-1 0 0,0 1 0 0 0,0-1 1 0 0,1 0-1 0 0,-1 0 0 0 0,1-1 0 0 0,0 0 1 0 0,0 1-1 0 0,0-1 0 0 0,0-1 1 0 0,0 1-1 0 0,0-1 0 0 0,3 0 25 0 0,14 4 19 0 0,0-2 0 0 0,0-1-1 0 0,1 0 1 0 0,-1-2 0 0 0,1-1-1 0 0,7-1-18 0 0,135-27 890 0 0,-140 23-863 0 0,15-3 69 0 0,-1-2 0 0 0,0-1 0 0 0,0-2-1 0 0,33-18-95 0 0,-63 26 65 0 0,-1-1-1 0 0,0 0 1 0 0,-1-1 0 0 0,0 0-1 0 0,0 0 1 0 0,0 0-1 0 0,-1-1 1 0 0,-1 0-1 0 0,1 0 1 0 0,-1 0 0 0 0,-1-1-1 0 0,0 0 1 0 0,0 1-1 0 0,-1-2 1 0 0,0 1-1 0 0,-1 0 1 0 0,0-1 0 0 0,-1 1-1 0 0,0-1 1 0 0,0 0-65 0 0,13-58 166 0 0,-12 61-156 0 0,1-3-10 0 0,-2 0 0 0 0,-5-76 1016 0 0,3 80-887 0 0,0-1-1 0 0,0 1 1 0 0,-1-1-1 0 0,0 1 1 0 0,0 0-1 0 0,-1 0 1 0 0,0 0-1 0 0,0 0 1 0 0,-1 0-1 0 0,0 1 1 0 0,0-1-1 0 0,0 1 1 0 0,-1 0-1 0 0,0 0 1 0 0,0 1-1 0 0,-1 0 1 0 0,1 0 0 0 0,-1 0-1 0 0,0 0 1 0 0,-1 1-1 0 0,1 0 1 0 0,-1 0-1 0 0,0 1 1 0 0,1 0-1 0 0,-2 0 1 0 0,1 0-1 0 0,0 1 1 0 0,0 0-1 0 0,-1 1 1 0 0,1-1-1 0 0,-7 1-128 0 0,0-1-147 0 0,-1 1 1 0 0,0 0-1 0 0,1 1 0 0 0,-1 1 0 0 0,0 0 0 0 0,1 1 0 0 0,-1 0 1 0 0,-10 4 146 0 0,0 1-1264 0 0,-2 1-346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1:41:01.09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1:41:01.34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1:41:03.70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1:41:03.9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1:41:04.8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1,'0'2,"0"3,0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1:41:05.88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5,'0'-2,"0"0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8T21:41:06.13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21:42:08.804"/>
    </inkml:context>
    <inkml:brush xml:id="br0">
      <inkml:brushProperty name="width" value="0.05" units="cm"/>
      <inkml:brushProperty name="height" value="0.05" units="cm"/>
      <inkml:brushProperty name="color" value="#FF0066"/>
    </inkml:brush>
  </inkml:definitions>
  <inkml:trace contextRef="#ctx0" brushRef="#br0">217 44 3679 0 0,'0'0'284'0'0,"0"0"-32"0"0,0 0 559 0 0,0 0 257 0 0,0 0 55 0 0,0 0-126 0 0,0 0-576 0 0,0 0-254 0 0,0 0-51 0 0,0 0-72 0 0,0 0-260 0 0,0 0-116 0 0,0 0-20 0 0,0 0-57 0 0,0 0-214 0 0,0 0-90 0 0,0 0-21 0 0,0 0 142 0 0,0 0 582 0 0,0 0 164 0 0,0 0 74 0 0,-7-3 661 0 0,4 2 1976 0 0,-2-2-2871 0 0,4 3-90 0 0,1 0-74 0 0,0 0 4 0 0,0 0 6 0 0,0 0 11 0 0,0 0 44 0 0,0 0 17 0 0,0 0 6 0 0,0 0 26 0 0,0 0 66 0 0,0 0-101 0 0,0 0-36 0 0,0 0-1 0 0,0 0 10 0 0,0 0 64 0 0,0 0 129 0 0,0 0 56 0 0,0 0 11 0 0,0 0 6 0 0,0 0 18 0 0,0 0 8 0 0,0 0 2 0 0,0 0-2 0 0,0 0-13 0 0,0 0-8 0 0,0 0-1 0 0,0 0-12 0 0,0 0-50 0 0,0 0-24 0 0,0 0-2 0 0,0 0-26 0 0,0 0-106 0 0,0 0-20 0 0,0 0 6 0 0,0 0 0 0 0,0 0-12 0 0,0 0 25 0 0,0 0 128 0 0,0 0 111 0 0,0 0 22 0 0,0 0 0 0 0,0 0 6 0 0,0 0 23 0 0,0 0 16 0 0,0 0 3 0 0,0 0-21 0 0,0 0-90 0 0,0 0-38 0 0,0 0-10 0 0,0 0-34 0 0,0 0-140 0 0,0 0-61 0 0,0 0-7 0 0,0 0-4 0 0,0 0 5 0 0,0 0 6 0 0,0 0 2 0 0,0 0 39 0 0,0 0 162 0 0,0 0 71 0 0,0 0 10 0 0,0 0 24 0 0,0 0 88 0 0,0 0 40 0 0,0 0 6 0 0,0 0-20 0 0,0 0-82 0 0,0 0-33 0 0,0 0-8 0 0,0 0-14 0 0,0 0-79 0 0,0 0-112 0 0,0 0-15 0 0,0 0-15 0 0,0 0-78 0 0,12-11-906 0 0,-11 10 1170 0 0,-1 1 27 0 0,0 0-10 0 0,24-13 423 0 0,-17 10-506 0 0,-5 2 119 0 0,-2 1 42 0 0,0 0 7 0 0,0 0 0 0 0,0 0-13 0 0,26-7 219 0 0,-24 7-517 0 0,4 0 295 0 0,-6 0 951 0 0,-14 5-495 0 0,-10 10-845 0 0,-18 16 123 0 0,19-5 84 0 0,17-19 0 0 0,-1-1 0 0 0,1 0 0 0 0,2 0 11 0 0,2-4 32 0 0,-2 4-33 0 0,-2 0-10 0 0,1 1 0 0 0,-1 0 0 0 0,0 0 0 0 0,1 1 0 0 0,0 0 0 0 0,0-1 0 0 0,-22 21 0 0 0,-18 35 0 0 0,38-56 0 0 0,2 0 0 0 0,0 0 0 0 0,0 1 0 0 0,1 0 0 0 0,-1-1 0 0 0,1 1 0 0 0,2 0-12 0 0,1-1-53 0 0,1-5-30 0 0,0-2 13 0 0,0 0 8 0 0,0 1 14 0 0,0 5 38 0 0,0-5-10 0 0,0 0 64 0 0,1 6-11 0 0,-1 2 22 0 0,0 0-33 0 0,0 0-10 0 0,0-1 0 0 0,0 1 0 0 0,1-2 11 0 0,0-4 32 0 0,7 21 31 0 0,-6-16-74 0 0,-1 1 0 0 0,0-1 0 0 0,1-1 0 0 0,8 22-128 0 0,2-10 75 0 0,-7-15 42 0 0,27 19 83 0 0,-25-19-72 0 0,26 3 0 0 0,-8-8 160 0 0,-19 0-133 0 0,-4 1 16 0 0,5 0-33 0 0,1 2-10 0 0,0-1 0 0 0,-1 0 0 0 0,1 0 0 0 0,-1 0 0 0 0,0-1 0 0 0,1 1 0 0 0,0-1 0 0 0,-1 0 11 0 0,-4 0 32 0 0,3 0-22 0 0,1 0 22 0 0,0 0-33 0 0,3 0-10 0 0,-2 1 0 0 0,1-1 0 0 0,0 0 0 0 0,0-1 0 0 0,0 1 0 0 0,0 1 0 0 0,1-2 0 0 0,-1 1 0 0 0,0 0 0 0 0,0 2 0 0 0,1-2 0 0 0,0 0 0 0 0,-1-1 0 0 0,0-1 16 0 0,-7 2 64 0 0,8 1-933 0 0,-10-1-286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21:42:35.928"/>
    </inkml:context>
    <inkml:brush xml:id="br0">
      <inkml:brushProperty name="width" value="0.05" units="cm"/>
      <inkml:brushProperty name="height" value="0.05" units="cm"/>
      <inkml:brushProperty name="color" value="#FF0066"/>
    </inkml:brush>
  </inkml:definitions>
  <inkml:trace contextRef="#ctx0" brushRef="#br0">8 178 455 0 0,'0'0'259'0'0,"0"0"10"0"0,0 0 3 0 0,0 0-34 0 0,0 0-169 0 0,-7-23 3034 0 0,10 7-2694 0 0,-3 15-356 0 0,0 1 11 0 0,0 0 0 0 0,0 0 24 0 0,0 0 100 0 0,0 0 42 0 0,6-6 2022 0 0,44-7-284 0 0,-41 11-1947 0 0,29-3 104 0 0,-17 0-49 0 0,12-4 91 0 0,-4 16 334 0 0,-20-3-485 0 0,0-2-5 0 0,1 0 32 0 0,-3-2-22 0 0,34-2 224 0 0,8 4-245 0 0,-40-1 0 0 0,-1 2 0 0 0,1-1 0 0 0,0-1 0 0 0,0 0 0 0 0,1 0 0 0 0,-2 0 0 0 0,1 0 0 0 0,0 1-12 0 0,1-2-36 0 0,-1 0 36 0 0,0 0 12 0 0,1-2 0 0 0,-3 2 11 0 0,-6 0 42 0 0,-1 0 11 0 0,19 2-21 0 0,-9-2-563 0 0,-3-3-2547 0 0,1-1-253 0 0</inkml:trace>
  <inkml:trace contextRef="#ctx0" brushRef="#br0" timeOffset="2686.701">562 69 5551 0 0,'0'0'256'0'0,"0"0"-6"0"0,0 0-125 0 0,0 0 58 0 0,0 0 45 0 0,0 0 10 0 0,0 0-27 0 0,8-5-118 0 0,79-37-1805 0 0,-82 41 1914 0 0,0 0-1 0 0,0 1 0 0 0,1 0 0 0 0,-1 0 1 0 0,0 0-1 0 0,0 1 0 0 0,0-1 0 0 0,0 1 0 0 0,0 1 1 0 0,0-1-1 0 0,0 1 0 0 0,0 0 0 0 0,0 0 1 0 0,-1 0-1 0 0,1 1-201 0 0,52 13 29 0 0,-46-16-112 0 0,1 0 0 0 0,-1-2 0 0 0,1 1-1 0 0,-1-1 1 0 0,0-1 0 0 0,1 0 0 0 0,-1-1-1 0 0,-1 0 1 0 0,1 0 0 0 0,10-7 83 0 0,10-2 87 0 0,-30 12 101 0 0,-1 1 17 0 0,9-3-198 0 0,-9 3-2886 0 0</inkml:trace>
  <inkml:trace contextRef="#ctx0" brushRef="#br0" timeOffset="9367.056">823 104 5407 0 0,'0'0'248'0'0,"0"0"-5"0"0,0 0-63 0 0,0 0 293 0 0,0 0 146 0 0,0 0 28 0 0,0 0-70 0 0,0 0-322 0 0,0 0-139 0 0,0 0-27 0 0,0 0-48 0 0,0 0-170 0 0,0 0-79 0 0,0 0-15 0 0,0 0-21 0 0,18 2-824 0 0,38-19 2028 0 0,-54 17-640 0 0,31-5 675 0 0,-23 5-933 0 0,4 0-114 0 0,0 0 1 0 0,-1 0 0 0 0,1-2-1 0 0,0 0 1 0 0,0 0-1 0 0,-1-1 1 0 0,0-1 0 0 0,1-1 51 0 0,-5 1 399 0 0,-6 4-337 0 0,0-1 0 0 0,-1 0-1 0 0,1 0 1 0 0,0 1 0 0 0,-1 0 0 0 0,1-1 0 0 0,0 1 0 0 0,-1 0 0 0 0,1 1 0 0 0,0-1 0 0 0,0 0-1 0 0,-1 1 1 0 0,1-1 0 0 0,-1 1 0 0 0,1 0 0 0 0,0 0 0 0 0,-1 0 0 0 0,1 0 0 0 0,-1 0-1 0 0,0 1 1 0 0,1-1-62 0 0,6 2 0 0 0,1-1 0 0 0,-1 0 0 0 0,0 0 11 0 0,1-2 32 0 0,-1-1-22 0 0,1-1 34 0 0,-1 1 14 0 0,1 1-14 0 0,0 0-45 0 0,0-1-10 0 0,-1 1 0 0 0,1 0 0 0 0,-1 1 0 0 0,69 14 0 0 0,-14-22 18 0 0,-50 7 220 0 0,-12 0-160 0 0,-2 0 22 0 0,10 1 313 0 0,84 41-2274 0 0,-85-40 1105 0 0,0 0-2538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21:42:37.609"/>
    </inkml:context>
    <inkml:brush xml:id="br0">
      <inkml:brushProperty name="width" value="0.05" units="cm"/>
      <inkml:brushProperty name="height" value="0.05" units="cm"/>
      <inkml:brushProperty name="color" value="#FF0066"/>
    </inkml:brush>
  </inkml:definitions>
  <inkml:trace contextRef="#ctx0" brushRef="#br0">1 67 455 0 0,'0'0'1010'0'0,"0"0"106"0"0,0 0 48 0 0,0 0-46 0 0,0 0-232 0 0,0 0-101 0 0,0 0-17 0 0,0 0-52 0 0,0 0-191 0 0,0 0-79 0 0,0 0-20 0 0,0 0-51 0 0,0 0-207 0 0,0 0-88 0 0,0 0-44 0 0,0 0-117 0 0,0 0-25 0 0,0 0 4 0 0,0 0 4 0 0,19-11 1362 0 0,23 16-1008 0 0,50 0 1080 0 0,9-5-976 0 0,-53-4-420 0 0,-14-5 48 0 0,-25 8 12 0 0,-2 1 0 0 0,43 17-272 0 0,-4-13 400 0 0,-39-4-128 0 0,1-1 0 0 0,1 1 0 0 0,7 0-53 0 0,6-5-307 0 0,0-4 293 0 0,-14 5 67 0 0,27 0 0 0 0,-16 4-64 0 0,-10-1 64 0 0,0-1 0 0 0,-2 1 12 0 0,58 14-1264 0 0,-11-20-3152 0 0,-44 4 1592 0 0</inkml:trace>
  <inkml:trace contextRef="#ctx0" brushRef="#br0" timeOffset="2160.834">578 70 4807 0 0,'0'0'216'0'0,"10"1"688"0"0,77 23-232 0 0,18-36 1879 0 0,-61 13-2630 0 0,-26 2 92 0 0,42-4-347 0 0,-49-3-140 0 0,-1 0 1 0 0,1-1-1 0 0,-1-1 0 0 0,-1 1 1 0 0,1-2-1 0 0,-1 1 0 0 0,0-1 1 0 0,6-7 473 0 0,-14 13 560 0 0,32-7 1509 0 0,24 33-1801 0 0,-51-21-215 0 0,20 14 1857 0 0,-26-18-2396 0 0</inkml:trace>
  <inkml:trace contextRef="#ctx0" brushRef="#br0" timeOffset="5884.732">927 97 1375 0 0,'0'0'176'0'0,"0"0"203"0"0,0 0 93 0 0,0 0 21 0 0,0 0-69 0 0,0 0-312 0 0,5-2-246 0 0,-2 0 4600 0 0,19-6-5775 0 0,-21 7 1533 0 0,-1 1 25 0 0,0 0-1 0 0,0 0-12 0 0,0 0-50 0 0,0 0-24 0 0,0 0-2 0 0,0 0-37 0 0,0 0-150 0 0,0 0-37 0 0</inkml:trace>
  <inkml:trace contextRef="#ctx0" brushRef="#br0" timeOffset="6456.927">931 50 7311 0 0,'0'0'332'0'0,"0"0"-4"0"0,2 0-193 0 0,69-33 324 0 0,-70 33-393 0 0,-1 0 14 0 0,0 0 0 0 0,1-1-2 0 0,7-2-12 0 0,43 3 12 0 0,1-7 384 0 0,-41 5-298 0 0,0 0 0 0 0,0 1 0 0 0,1 1 0 0 0,-1-1 0 0 0,1 2 0 0 0,-1-1 0 0 0,0 2 0 0 0,1-1 0 0 0,5 3-164 0 0,11 1 0 0 0,-19-5 0 0 0,21 0 20 0 0,-29 0-244 0 0,6 1-352 0 0,-5-1-2253 0 0,-2 0-330 0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32:32.47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354 0 0,'-23'0'125,"-1"0"-94,1 0-15,-1 0-1,-23 0-15,0 0 16,24 0-1,-24 0-15,23 0 16,-47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06:07.258"/>
    </inkml:context>
    <inkml:brush xml:id="br0">
      <inkml:brushProperty name="width" value="0.05" units="cm"/>
      <inkml:brushProperty name="height" value="0.05" units="cm"/>
      <inkml:brushProperty name="color" value="#F6630D"/>
    </inkml:brush>
  </inkml:definitions>
  <inkml:trace contextRef="#ctx0" brushRef="#br0">201 316 919 0 0,'0'0'370'0'0,"-8"14"8380"0"0,10-19-8751 0 0,-1 4 74 0 0,-1 1 17 0 0,0 0 26 0 0,0 0 86 0 0,0 0 21 0 0,0 0-6 0 0,0 0 3 0 0,0 0 18 0 0,0 0 8 0 0,0 0 2 0 0,0 0-26 0 0,1 0-106 0 0,7-2-38 0 0,95 10 380 0 0,30 12 764 0 0,-119-21-1160 0 0,-15 1-28 0 0,1 0 0 0 0,0 0 1 0 0,-1 1-1 0 0,1-1 1 0 0,0 0-1 0 0,-1 0 0 0 0,1 1 1 0 0,0-1-1 0 0,0 0 0 0 0,-1 0 1 0 0,1 1-1 0 0,0-1 1 0 0,0 0-1 0 0,0 1 0 0 0,-1-1 1 0 0,1 0-1 0 0,0 1 0 0 0,0-1 1 0 0,0 0-1 0 0,0 1 1 0 0,0-1-1 0 0,0 1 0 0 0,0-1 1 0 0,0 0-1 0 0,0 1 0 0 0,0-1 1 0 0,0 0-1 0 0,0 1 1 0 0,0-1-1 0 0,0 1 0 0 0,0-1 1 0 0,0 0-1 0 0,0 1 0 0 0,0-1 1 0 0,0 0-1 0 0,1 1 1 0 0,-1-1-1 0 0,0 0 0 0 0,0 1 1 0 0,0-1-1 0 0,1 0 0 0 0,-1 1 1 0 0,0-1-1 0 0,0 0 1 0 0,1 0-1 0 0,-1 1 0 0 0,0-1 1 0 0,1 0-1 0 0,-1 0 0 0 0,0 0 1 0 0,1 0-1 0 0,-1 1 1 0 0,0-1-1 0 0,1 0 0 0 0,-1 0 1 0 0,0 0-1 0 0,1 0 0 0 0,-1 0 1 0 0,0 0-1 0 0,1 0 1 0 0,-1 0-1 0 0,1 0 0 0 0,-1 0 1 0 0,0 0-1 0 0,1 0 0 0 0,-1 0 1 0 0,0 0-1 0 0,1 0 1 0 0,-1 0-35 0 0,-19 60 64 0 0,7-42-191 0 0,-21 37 63 0 0,13-21 53 0 0,-2-1-53 0 0,17-26 64 0 0,1-1 11 0 0,4-4 42 0 0,0-2 11 0 0,-1 1-10 0 0,-2 3-57 0 0,2-3-120 0 0,1-1-241 0 0,0 0-73 0 0,0 0-614 0 0,0 0-2538 0 0,0 0-1090 0 0</inkml:trace>
  <inkml:trace contextRef="#ctx0" brushRef="#br0" timeOffset="925.293">410 29 5983 0 0,'0'0'464'0'0,"-13"-2"824"0"0,-6-5 1480 0 0,-61-13-642 0 0,63 24-1905 0 0,1 1 0 0 0,0 1 0 0 0,0 0 0 0 0,1 1 0 0 0,0 1 0 0 0,0 0 0 0 0,0 1 1 0 0,1 1-1 0 0,0 0 0 0 0,1 1 0 0 0,1 0 0 0 0,-5 6-221 0 0,8-5 41 0 0,0-1 1 0 0,1 1-1 0 0,0 1 1 0 0,1-1-1 0 0,1 1 1 0 0,0 0-1 0 0,1 1 1 0 0,0 0-1 0 0,0 3-41 0 0,-18 44 50 0 0,20-52-8 0 0,1 0 0 0 0,0 0 0 0 0,0 0 1 0 0,1 0-1 0 0,0 0 0 0 0,0 0 0 0 0,1 1 0 0 0,1-1 1 0 0,0 0-1 0 0,0 0 0 0 0,0 0 0 0 0,1 0 1 0 0,1 0-1 0 0,-1 0 0 0 0,1 0 0 0 0,1 0 1 0 0,0 0-43 0 0,-2-6 0 0 0,14 58 0 0 0,-14-49 0 0 0,1 0 0 0 0,0 1 0 0 0,1-1 0 0 0,0 0 0 0 0,1 0 0 0 0,0-1 0 0 0,1 0 0 0 0,0 0 0 0 0,1 0 0 0 0,0 0 0 0 0,1-1 0 0 0,4 4 0 0 0,-6-8 9 0 0,1-1 0 0 0,0 0 0 0 0,1 0 0 0 0,-1 0 0 0 0,1-1 0 0 0,0 0 0 0 0,0-1 0 0 0,0 0 0 0 0,1 0 0 0 0,-1 0 0 0 0,1-1 0 0 0,-1-1-1 0 0,1 1 1 0 0,0-2 0 0 0,0 1 0 0 0,-1-1 0 0 0,2 0-9 0 0,60 6-9 0 0,-59-3 6 0 0,1 0 0 0 0,0-1 0 0 0,0-1 0 0 0,0 0 0 0 0,0-1 0 0 0,1 0 0 0 0,-1-1 0 0 0,0 0 0 0 0,0-1 0 0 0,0 0 0 0 0,-1-1 0 0 0,1-1 0 0 0,0 0 0 0 0,-1 0-1 0 0,0-1 1 0 0,0 0 0 0 0,-1-1 0 0 0,2-1 3 0 0,-3 0 42 0 0,0-1-1 0 0,-1 0 0 0 0,1 0 1 0 0,-2-1-1 0 0,1 0 1 0 0,-1 0-1 0 0,-1-1 0 0 0,0 0 1 0 0,0 0-1 0 0,-1 0 1 0 0,0-1-1 0 0,-1 1 0 0 0,0-1 1 0 0,-1 0-1 0 0,0-1 0 0 0,-1 1 1 0 0,0-1-1 0 0,0 1 1 0 0,-2-1-1 0 0,1 1 0 0 0,-1-1 1 0 0,-1 1-1 0 0,-1-3-41 0 0,-28-147 479 0 0,11 83-1118 0 0,15 73 721 0 0,-1 0 0 0 0,1 0 0 0 0,-1 0 0 0 0,0 1 0 0 0,-1 0 0 0 0,1 0 0 0 0,-1 0 0 0 0,0 1 0 0 0,1-1 0 0 0,-2 2 0 0 0,1-1 0 0 0,0 0 0 0 0,0 1 0 0 0,-1 1 0 0 0,1-1 0 0 0,-1 1 0 0 0,0 0 0 0 0,1 0 0 0 0,-1 1 0 0 0,0 0 0 0 0,0 0 0 0 0,1 0 0 0 0,-1 1 0 0 0,0 0 0 0 0,1 1 0 0 0,-1-1 0 0 0,1 1 0 0 0,-1 1-82 0 0,-34 0-140 0 0,-63-10-1812 0 0,80 2 988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21:42:05.042"/>
    </inkml:context>
    <inkml:brush xml:id="br0">
      <inkml:brushProperty name="width" value="0.05" units="cm"/>
      <inkml:brushProperty name="height" value="0.05" units="cm"/>
      <inkml:brushProperty name="color" value="#FF0066"/>
    </inkml:brush>
  </inkml:definitions>
  <inkml:trace contextRef="#ctx0" brushRef="#br0">5 12 919 0 0,'0'0'346'0'0,"0"0"1114"0"0,0 0 489 0 0,0 0 99 0 0,0 0-255 0 0,0 0-1157 0 0,0 0-529 0 0,0 0-179 0 0,0 0-51 0 0,0 0-6 0 0,0 0-10 0 0,0 0-17 0 0,0 0-4 0 0,0 0 0 0 0,0 0 6 0 0,0 0 20 0 0,0 0 6 0 0,0 0 0 0 0,0 0 38 0 0,0 0 147 0 0,0 0 31 0 0,0 0 11 0 0,0 0 70 0 0,0 0 30 0 0,0 0 7 0 0,0 0 0 0 0,0 0-13 0 0,0 0-8 0 0,0 0-1 0 0,0 0-14 0 0,0 0-61 0 0,0 0-21 0 0,0 0-7 0 0,0 0-30 0 0,0 0-120 0 0,0 0-34 0 0,0 0 26 0 0,0 0 11 0 0,0 0 2 0 0,0 0 0 0 0,0 0-10 0 0,0 0-44 0 0,0 0-11 0 0,0 0-6 0 0,0 0 6 0 0,0 0 29 0 0,0 0 17 0 0,0 0 3 0 0,0 0 24 0 0,0 0 96 0 0,0 0 24 0 0,0 0-30 0 0,0 0-120 0 0,0 0-14 0 0,0 0-21 0 0,0 0-106 0 0,0 0-42 0 0,0 0-10 0 0,-5-6-830 0 0,6 4 1120 0 0,12-1 2739 0 0,-11 2-2558 0 0,-2 1 88 0 0,0 0 28 0 0,0 0-183 0 0,0 0 277 0 0,5 0-501 0 0,10 2 3329 0 0,22 7-3568 0 0,-7-7 350 0 0,6-2 235 0 0,-27 0-188 0 0,103-1-49 0 0,-104 0-10 0 0,0 0 0 0 0,0 1 0 0 0,-1 1 0 0 0,76 20 0 0 0,28-11 0 0 0,-44-8 144 0 0,78 0 744 0 0,-93 1-706 0 0,18-1-36 0 0,73 6-146 0 0,-49 9 112 0 0,-38-8-256 0 0,-48-8 144 0 0,1 1 0 0 0,-1 1 0 0 0,1 0 0 0 0,105 30 0 0 0,-105-32 0 0 0,86 27 312 0 0,-88-27-300 0 0,-5-1 47 0 0,12 10 454 0 0,-9-5-433 0 0,13 27-76 0 0,-14-24-52 0 0,-2 0 36 0 0,1 0 12 0 0,19 103 0 0 0,-19-96-18 0 0,0-1 0 0 0,-2 0 0 0 0,1 1 0 0 0,-2-1 0 0 0,0 1 0 0 0,-1 0 0 0 0,0-1 0 0 0,-2 2 18 0 0,-14 91 54 0 0,6-71-172 0 0,-32 83 182 0 0,41-110-64 0 0,-1 0 0 0 0,0-2 11 0 0,-23 33 1146 0 0,19-34-1103 0 0,-2-1-44 0 0,-74 31 969 0 0,67-32-856 0 0,14-4-31 0 0,-17 0 670 0 0,13 0-680 0 0,3 0-20 0 0,-5-3-38 0 0,-1 1 40 0 0,-53-18 732 0 0,60 20-732 0 0,-8-3 67 0 0,-22-2-38 0 0,22 3-93 0 0,1 0 0 0 0,1 0 0 0 0,0 0 0 0 0,-1 0 0 0 0,-37-4-136 0 0,36 4 136 0 0,1 1 0 0 0,0 1 0 0 0,1 0-10 0 0,5 0-33 0 0,-5-2 32 0 0,-1 0 22 0 0,6 1 32 0 0,-5 1-33 0 0,0-1-20 0 0,-24-3-144 0 0,25 3 166 0 0,-3-1-12 0 0,1 1-13 0 0,0 0-52 0 0,5 0 3 0 0,-4 1 50 0 0,-1 0 12 0 0,0-2 0 0 0,0 0 0 0 0,-1 1-10 0 0,2 0-44 0 0,-22-2-94 0 0,-6-4 464 0 0,-1 6-412 0 0,-3 1-253 0 0,1-4 274 0 0,3 0 139 0 0,26 3-64 0 0,-63-9-340 0 0,33 6 576 0 0,30 3-236 0 0,0-1 0 0 0,0-1 0 0 0,0 1 0 0 0,0 1 0 0 0,-38-5-152 0 0,19 0 163 0 0,-1 2 42 0 0,-7-1-63 0 0,-14 3-108 0 0,23-7 193 0 0,2 3-22 0 0,17 5-53 0 0,2 1 0 0 0,0 0-10 0 0,-27-4-26 0 0,33 3 125 0 0,-1 1-14 0 0,-2-3 10 0 0,1 2-26 0 0,-3-1-59 0 0,-2 0-59 0 0,5 1-26 0 0,-4 0 26 0 0,0-1 35 0 0,6 2-45 0 0,1 0-41 0 0,0 0-68 0 0,0 0-29 0 0,0 0-8 0 0,0 0-21 0 0,0 0-84 0 0,0 0-37 0 0,0 0-10 0 0,0 0-51 0 0,0 0-213 0 0,0 0-89 0 0,0 0-883 0 0,0 0-3473 0 0</inkml:trace>
  <inkml:trace contextRef="#ctx0" brushRef="#br0" timeOffset="-87710.614">1608 451 4143 0 0,'0'0'191'0'0,"12"-10"2234"0"0,-11 8 8762 0 0,-3 3-11168 0 0,-1 1 1 0 0,1-1-1 0 0,-1 1 1 0 0,1 0-1 0 0,-1-1 1 0 0,1 1-1 0 0,0 0 1 0 0,0 0-1 0 0,0 1 1 0 0,0-1-1 0 0,0 0 1 0 0,1 1-1 0 0,-1-1 1 0 0,1 1-1 0 0,-1-1 1 0 0,1 1-1 0 0,0 0 1 0 0,-1 1-20 0 0,2-2-59 0 0,-1 3 44 0 0,0 1 15 0 0,-1 0 0 0 0,2-5-7 0 0,0 1 1 0 0,-1-1-1 0 0,1 0 0 0 0,0 0 0 0 0,0 1 1 0 0,-1-1-1 0 0,1 0 0 0 0,0 1 0 0 0,0-1 0 0 0,1 0 1 0 0,-1 1-1 0 0,0-1 0 0 0,0 0 0 0 0,1 1 1 0 0,-1-1-1 0 0,0 0 0 0 0,1 0 0 0 0,0 1 0 0 0,-1-1 1 0 0,1 0-1 0 0,0 0 0 0 0,-1 0 0 0 0,1 0 1 0 0,0 0-1 0 0,0 0 0 0 0,0 0 0 0 0,0 0 0 0 0,0 0 1 0 0,0 0-1 0 0,0 0 7 0 0,2 1-25 0 0,37 17-189 0 0,-34-18 171 0 0,19 6 232 0 0,-21-10-86 0 0,1 0 0 0 0,-1 0 0 0 0,0 0 0 0 0,0-1 0 0 0,-1 1 0 0 0,1-1 0 0 0,-1 0 0 0 0,1 0 0 0 0,-1 0 0 0 0,-1-1 0 0 0,1 1 1 0 0,0-1-1 0 0,-1 1 0 0 0,0-1 0 0 0,0 0 0 0 0,-1 0 0 0 0,1 0 0 0 0,-1 0 0 0 0,0 0 0 0 0,0 0 0 0 0,-1 0 0 0 0,1 0 0 0 0,-1 0 0 0 0,-1-1 0 0 0,1 1 0 0 0,-1-3-103 0 0,1 7 113 0 0,0 1-7 0 0,0 0-29 0 0,0 0-12 0 0,0 0-1 0 0,-9-9 139 0 0,-17 2-240 0 0,23 6-105 0 0,1 1 0 0 0,-1 0 1 0 0,1 0-1 0 0,-1 0 0 0 0,1 0 1 0 0,-1 0-1 0 0,0 1 0 0 0,1-1 1 0 0,-1 1-1 0 0,1 0 0 0 0,0-1 1 0 0,-1 1-1 0 0,1 0 0 0 0,0 1 1 0 0,-1-1-1 0 0,1 0 0 0 0,0 1 1 0 0,0-1-1 0 0,0 1 0 0 0,0 0 1 0 0,0-1-1 0 0,1 1 0 0 0,-1 0 1 0 0,0 0-1 0 0,1 0 1 0 0,-1 0-1 0 0,1 1 0 0 0,0-1 1 0 0,-1 2 141 0 0,-2 4-1346 0 0</inkml:trace>
  <inkml:trace contextRef="#ctx0" brushRef="#br0" timeOffset="-87151.717">1710 285 7831 0 0,'0'0'356'0'0,"0"0"-6"0"0,-1-7-208 0 0,-4-38 4480 0 0,5 44-4125 0 0,0 1-8 0 0,0 0-1 0 0,0 0-22 0 0,0 0-97 0 0,0 0-45 0 0,0 0-11 0 0,0 0-21 0 0,0 0-82 0 0,0 0-33 0 0,0 0-8 0 0,0 0-9 0 0,0 0-34 0 0,0 0-20 0 0,0 0-2 0 0,0 16 0 0 0,8 211-168 0 0,9-169-74 0 0,-13-54 95 0 0,1-1 22 0 0,32 9-97 0 0,-19-5 118 0 0,-11-6 0 0 0,0-1 0 0 0,13-9-472 0 0,-19 9 224 0 0</inkml:trace>
  <inkml:trace contextRef="#ctx0" brushRef="#br0" timeOffset="-86778.115">1803 378 5527 0 0,'0'0'423'0'0,"0"0"-86"0"0,0 0 675 0 0,0 0 327 0 0,0 0 62 0 0,-5-18 3207 0 0,5 0-5396 0 0,0 18 8 0 0</inkml:trace>
  <inkml:trace contextRef="#ctx0" brushRef="#br0" timeOffset="-86181.754">1846 426 919 0 0,'0'0'376'0'0,"0"0"1244"0"0,0 0 548 0 0,0 0 111 0 0,0 0-210 0 0,0 0-970 0 0,-18 13 1250 0 0,15-6-2308 0 0,0 0 0 0 0,1 0 0 0 0,-1 0-1 0 0,1 0 1 0 0,1 0 0 0 0,-1 1 0 0 0,1-1 0 0 0,0 0-1 0 0,1 1 1 0 0,0-1 0 0 0,0 0 0 0 0,1 4-41 0 0,9 2-191 0 0,28-18 244 0 0,9-16-342 0 0,-41 17 58 0 0</inkml:trace>
  <inkml:trace contextRef="#ctx0" brushRef="#br0" timeOffset="-85018.303">1945 457 1375 0 0,'0'0'362'0'0,"0"0"979"0"0,0 0 430 0 0,0 0 86 0 0,0 0-141 0 0,0 0-675 0 0,0 0-295 0 0,0 0-61 0 0,0 0-60 0 0,0 0-202 0 0,0 0-87 0 0,0 0-16 0 0,0 0-41 0 0,0 21-13 0 0,0 51-202 0 0,0-66-76 0 0,2-1-46 0 0,0-5 56 0 0,-1 1 0 0 0,1-1 0 0 0,-1 1 0 0 0,1-1 0 0 0,0 0-1 0 0,-1 0 1 0 0,1 0 0 0 0,0 0 0 0 0,-1 0 0 0 0,1 0 0 0 0,0 0 0 0 0,-1 0 0 0 0,1-1 0 0 0,-1 1 0 0 0,1 0 0 0 0,0-1 0 0 0,-1 0 0 0 0,1 1 0 0 0,-1-1 0 0 0,1 0 0 0 0,-1 0 0 0 0,0 0 0 0 0,1 0 0 0 0,-1 0 0 0 0,0 0 0 0 0,0 0 0 0 0,1 0 2 0 0,62-51 1797 0 0,-63 52-1557 0 0,3-4 720 0 0,-2 4-994 0 0,-1 1 0 0 0,0-1-1 0 0,1 0 1 0 0,-1 1 0 0 0,0-1-1 0 0,0 1 1 0 0,0 0 0 0 0,1-1-1 0 0,-1 1 1 0 0,0 0 0 0 0,0 0-1 0 0,0 0 1 0 0,0 0-1 0 0,0 0 1 0 0,0 0 0 0 0,-1 0-1 0 0,1 0 1 0 0,0 0 0 0 0,0 0-1 0 0,-1 0 1 0 0,1 0 0 0 0,-1 1-1 0 0,1-1 1 0 0,-1 0 0 0 0,1 0-1 0 0,-1 1 1 0 0,0-1 0 0 0,0 0-1 0 0,1 1 1 0 0,-1-1 0 0 0,0 0-1 0 0,0 1 1 0 0,-1-1 0 0 0,1 0-1 0 0,0 1 1 0 0,0-1 0 0 0,0 0-1 0 0,-1 1 1 0 0,1-1 0 0 0,-1 0-1 0 0,0 1 35 0 0,-2 20 11 0 0,28-25 166 0 0,56-31-101 0 0,-60 34-76 0 0,-16 3-10 0 0,-3-2-2 0 0,-1 0 1 0 0,0 0-1 0 0,0 0 1 0 0,0 0-1 0 0,0 1 1 0 0,0-1-1 0 0,0 1 1 0 0,0-1-1 0 0,-1 0 1 0 0,1 1-1 0 0,0-1 1 0 0,-1 1-1 0 0,1 0 1 0 0,-1-1-1 0 0,1 1 1 0 0,-1-1-1 0 0,0 1 1 0 0,0 0-1 0 0,0-1 1 0 0,0 1-1 0 0,0 0 1 0 0,0-1-1 0 0,0 1 1 0 0,-1 1 11 0 0,1 2 14 0 0,-3 15-62 0 0,2-16-4689 0 0,1-4 490 0 0</inkml:trace>
  <inkml:trace contextRef="#ctx0" brushRef="#br0" timeOffset="-83577.053">2337 578 3223 0 0,'0'0'418'0'0,"0"0"543"0"0,0 0 242 0 0,0 0 49 0 0,0 0-94 0 0,0 0-435 0 0,0 0-195 0 0,0 0-43 0 0,0 0-26 0 0,0 0-91 0 0,0 0-44 0 0,0 0-11 0 0,0 0-5 0 0,0 0-17 0 0,0 0-10 0 0,0 0-1 0 0,0 0-1 0 0,0 0-6 0 0,0 0-1 0 0,0 0 0 0 0,0 0-24 0 0,0 0-100 0 0,0 0-41 0 0,0 0-10 0 0,0 0-6 0 0,0 0-22 0 0,0 0 1 0 0,0 0 16 0 0,0 0-11 0 0,0 0-4 0 0,0 0 14 0 0,0 0-16 0 0,0 0-5 0 0,0 0 4 0 0,12-14 440 0 0,30-31-104 0 0,-41 44-308 0 0,-1 1 4 0 0,0-3 11 0 0,0 1 1 0 0,0-1-1 0 0,0 0 0 0 0,-1 1 0 0 0,1-1 0 0 0,-1 0 0 0 0,1 1 0 0 0,-1-1 1 0 0,0 1-1 0 0,0-1 0 0 0,0 1 0 0 0,0-1 0 0 0,-1 1 0 0 0,1 0 0 0 0,0 0 1 0 0,-1-1-1 0 0,0 1 0 0 0,1 0 0 0 0,-1 0 0 0 0,0 1 0 0 0,0-1 0 0 0,0 0 1 0 0,-1 1-1 0 0,1-1 0 0 0,0 1 0 0 0,0 0 0 0 0,-1-1 0 0 0,0 1-111 0 0,1 0 54 0 0,-3 0-44 0 0,-19 13-215 0 0,21-7 185 0 0,0-1-1 0 0,0 1 1 0 0,1-1 0 0 0,-1 1-1 0 0,1 0 1 0 0,0 0 0 0 0,1 0 0 0 0,-1 0-1 0 0,1 0 1 0 0,0 1 0 0 0,0-1-1 0 0,1 0 1 0 0,-1 0 0 0 0,2 5 20 0 0,-4 16 1 0 0,2 15-1 0 0,2-35 0 0 0,0-4 1 0 0,0 1-1 0 0,1-1 1 0 0,-1 0-1 0 0,0 0 1 0 0,1-1-1 0 0,-1 1 1 0 0,1 0 0 0 0,0 0-1 0 0,-1-1 1 0 0,1 1-1 0 0,0-1 1 0 0,0 0-1 0 0,0 1 1 0 0,0-1-1 0 0,0 0 1 0 0,0 0-1 0 0,1 0 1 0 0,-1 0 0 0 0,0-1-1 0 0,0 1 1 0 0,1-1-1 0 0,-1 1 0 0 0,3 0 16 0 0,1 0-1 0 0,-1 0 0 0 0,1-1 0 0 0,-1 0 1 0 0,1 0-1 0 0,-1 0 0 0 0,0-1 1 0 0,1 1-1 0 0,-1-1 0 0 0,1 0 0 0 0,-1-1 1 0 0,0 1-1 0 0,0-1 0 0 0,0 0 1 0 0,0-1-1 0 0,0 1 0 0 0,0-1-15 0 0,4-3 122 0 0,0 0 0 0 0,-1-1 0 0 0,1 0 0 0 0,-1 0 0 0 0,-1-1 0 0 0,1 1 0 0 0,-1-2 0 0 0,-1 1 0 0 0,0-1 0 0 0,0 0 0 0 0,0-1 0 0 0,0-3-122 0 0,-4 7 148 0 0,12 10 26 0 0,-11 1-208 0 0,-1 0 0 0 0,1 0 0 0 0,-1 0 1 0 0,0 1-1 0 0,0-1 0 0 0,0 1 1 0 0,-1-1-1 0 0,1 1 0 0 0,-1 0 1 0 0,-1-1-1 0 0,1 1 0 0 0,-1 0 0 0 0,0 0 1 0 0,-1-1-1 0 0,0 6 34 0 0,1 4 0 0 0,1-9 0 0 0,2-1 0 0 0,21-10 0 0 0,37-72 1095 0 0,-46 66-726 0 0,-14 10-378 0 0,0 1 0 0 0,1 0 0 0 0,-1 0 0 0 0,0-1 0 0 0,1 1 0 0 0,-1 0 0 0 0,0 0-1 0 0,1 0 1 0 0,-1 1 0 0 0,0-1 0 0 0,1 0 0 0 0,-1 0 0 0 0,0 1 0 0 0,0-1 0 0 0,1 1 0 0 0,-1-1 0 0 0,0 1 0 0 0,0-1 0 0 0,0 1-1 0 0,0 0 1 0 0,0 0 0 0 0,1-1 0 0 0,-1 1 0 0 0,0 0 0 0 0,-1 0 0 0 0,1 0 0 0 0,0 0 0 0 0,0 0 0 0 0,0 0 0 0 0,-1 0 0 0 0,1 1-1 0 0,0 0 11 0 0,3 4-102 0 0,9 62-873 0 0,-7-70-2189 0 0,0-1-3229 0 0</inkml:trace>
  <inkml:trace contextRef="#ctx0" brushRef="#br0" timeOffset="-82849.171">2900 524 4143 0 0,'0'0'191'0'0,"0"0"290"0"0,0 0 1117 0 0,0 0 487 0 0,0 0 99 0 0,0 0-168 0 0,0 0-792 0 0,0 0-347 0 0,-14-20 2998 0 0,13 20-3822 0 0,-22-6 870 0 0,22 6-659 0 0,1 0 31 0 0,-15 4 1030 0 0,10-2-1232 0 0,3-1-104 0 0,1 1 1 0 0,-1-1-1 0 0,1 1 0 0 0,0-1 0 0 0,-1 1 0 0 0,1 0 1 0 0,0-1-1 0 0,0 1 0 0 0,0 0 0 0 0,0 0 0 0 0,0 0 0 0 0,0 0 1 0 0,1 0-1 0 0,-1 0 0 0 0,1 0 0 0 0,-1 0 0 0 0,1 0 1 0 0,0 0-1 0 0,0 0 0 0 0,0 0 0 0 0,0 0 0 0 0,0 0 1 0 0,0 0-1 0 0,0 0 0 0 0,1 0 0 0 0,-1 0 0 0 0,1 0 0 0 0,0 0 1 0 0,-1 0-1 0 0,1 0 0 0 0,1 0 11 0 0,-1 3-77 0 0,7 20-199 0 0,-6-20 264 0 0,0 0 12 0 0,2 0 0 0 0,-1-1 0 0 0,-2-2 0 0 0,-1 0 0 0 0,1-1 0 0 0,-1 1 0 0 0,0 0 0 0 0,1 0 0 0 0,-1-1 0 0 0,0 1 0 0 0,0 0 0 0 0,0 0 0 0 0,0-1 0 0 0,0 1 0 0 0,-1 0 0 0 0,1-1 0 0 0,0 1 0 0 0,-1 0 0 0 0,1-1 0 0 0,-1 1 0 0 0,0 0 0 0 0,1-1 0 0 0,-1 1 0 0 0,0-1 0 0 0,0 1 0 0 0,0-1 0 0 0,0 0 0 0 0,0 1 0 0 0,-1-1 0 0 0,1 0 0 0 0,-1 2 0 0 0,-39 45-164 0 0,40-47 127 0 0,1-1 89 0 0,0 0 63 0 0,0 0-2 0 0,0 0-8 0 0,0 0-7 0 0,-10-19-105 0 0,11 6-854 0 0,1 4-4490 0 0,0 2-1096 0 0</inkml:trace>
  <inkml:trace contextRef="#ctx0" brushRef="#br0" timeOffset="-82419.114">2987 559 7831 0 0,'0'0'356'0'0,"0"0"-6"0"0,0 0 64 0 0,0 0 1089 0 0,0 0 501 0 0,0 0 99 0 0,0 0-189 0 0,0 0-854 0 0,0 0-372 0 0,0 0-74 0 0,0 0-70 0 0,0 0-216 0 0,-1 19 413 0 0,-4 30-544 0 0,5-43-197 0 0,7 14 160 0 0,-4-15-160 0 0,3 2-117 0 0,-5-7 10 0 0,16-3-646 0 0,-12 0-351 0 0,0 0-3500 0 0,0-1-1471 0 0</inkml:trace>
  <inkml:trace contextRef="#ctx0" brushRef="#br0" timeOffset="-82050.869">3050 472 1375 0 0,'-15'-17'3166'0'0,"2"2"6908"0"0,2-4-5107 0 0,-6-43-1943 0 0,27 35-6640 0 0,-9 26-3335 0 0</inkml:trace>
  <inkml:trace contextRef="#ctx0" brushRef="#br0" timeOffset="-81580.936">3110 551 2759 0 0,'0'0'126'0'0,"0"0"208"0"0,0 0 796 0 0,0 0 343 0 0,-4 14 2367 0 0,-17 70-1005 0 0,21-83-2723 0 0,6 11 1822 0 0,-2-11-1691 0 0,1-1 0 0 0,-1 1-1 0 0,1-1 1 0 0,-1 0 0 0 0,1 0 0 0 0,-1 0-1 0 0,1 0 1 0 0,-1-1 0 0 0,1 0-1 0 0,-1 0 1 0 0,0 0 0 0 0,0-1-1 0 0,1 1 1 0 0,-1-1 0 0 0,0 0 0 0 0,0 0-1 0 0,0-1 1 0 0,-1 1 0 0 0,1-1-1 0 0,0 1 1 0 0,-1-1 0 0 0,0 0 0 0 0,0-1-1 0 0,0 1 1 0 0,0-1 0 0 0,0 1-1 0 0,-1-1 1 0 0,1 0 0 0 0,0-2-243 0 0,-2 5 201 0 0,-6-27 916 0 0,2 25-1117 0 0,0 0-1 0 0,-1 0 0 0 0,1 0 0 0 0,-1 0 0 0 0,1 1 0 0 0,-1 0 0 0 0,0-1 0 0 0,1 1 0 0 0,-1 1 0 0 0,0-1 0 0 0,-1 0 0 0 0,1 1 0 0 0,0 0 0 0 0,0 0 1 0 0,-1 0-1 0 0,1 1 0 0 0,0-1 0 0 0,-1 1 0 0 0,1 0 0 0 0,0 0 0 0 0,-1 1 0 0 0,1-1 0 0 0,-2 1 1 0 0,-5 12-2012 0 0,10-1-4821 0 0,1-6 766 0 0</inkml:trace>
  <inkml:trace contextRef="#ctx0" brushRef="#br0" timeOffset="-80856.429">3230 636 3223 0 0,'0'0'414'0'0,"0"0"526"0"0,0 0 232 0 0,5-5 2073 0 0,1-3-2214 0 0,1 0 1 0 0,0 0-1 0 0,0 1 0 0 0,0 0 0 0 0,1 1 0 0 0,0-1 1 0 0,0 2-1 0 0,1-1 0 0 0,3-1-1031 0 0,-11 7 236 0 0,-1 0-4 0 0,13 3 702 0 0,-11-1-920 0 0,0 1 1 0 0,0-1 0 0 0,0 1-1 0 0,-1 0 1 0 0,1 0 0 0 0,-1-1-1 0 0,0 1 1 0 0,0 0 0 0 0,0 0-1 0 0,0 0 1 0 0,0 1 0 0 0,-1-1-1 0 0,0 0 1 0 0,1 0 0 0 0,-1 0-1 0 0,0 0 1 0 0,0 0 0 0 0,-1 1-1 0 0,1-1 1 0 0,-1 0 0 0 0,1 0-1 0 0,-1 0 1 0 0,0 0 0 0 0,0 0 0 0 0,-1 0-1 0 0,1 0 1 0 0,-2 1-15 0 0,-2 15 302 0 0,5-18-227 0 0,0-1-6 0 0,0 0-5 0 0,52-26 408 0 0,6-17 912 0 0,-57 42-1253 0 0,10-6 18 0 0,-6 7-161 0 0,-4 1-5 0 0,1 0 0 0 0,0 0 0 0 0,-1 0 0 0 0,1 0 0 0 0,-1 0 0 0 0,1 1 0 0 0,-1-1 0 0 0,0 0 0 0 0,0 1 1 0 0,1 0-1 0 0,-1-1 0 0 0,0 1 0 0 0,0-1 0 0 0,0 1 0 0 0,-1 0 0 0 0,1 0 0 0 0,0 0 0 0 0,-1-1 0 0 0,1 1 0 0 0,-1 0 0 0 0,0 0 0 0 0,1 0 0 0 0,-1 0 0 0 0,0 0 0 0 0,0 0 0 0 0,0 0 0 0 0,-1 0 0 0 0,1 0 0 0 0,0 0 17 0 0,-8 54-21 0 0,8-55-83 0 0,0-1-11 0 0,0 0 3 0 0,12-5-5116 0 0,-7-1-1008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22:03:05.672"/>
    </inkml:context>
    <inkml:brush xml:id="br0">
      <inkml:brushProperty name="width" value="0.05" units="cm"/>
      <inkml:brushProperty name="height" value="0.05" units="cm"/>
      <inkml:brushProperty name="color" value="#FF0066"/>
    </inkml:brush>
  </inkml:definitions>
  <inkml:trace contextRef="#ctx0" brushRef="#br0">29 780 3223 0 0,'0'0'352'0'0,"0"0"271"0"0,0 0 124 0 0,0 0 21 0 0,0 0-88 0 0,0 0-396 0 0,0 0-175 0 0,0 0-40 0 0,0 0 1 0 0,0 0 20 0 0,0 0 12 0 0,0 0 20 0 0,0 0 8 0 0,0 0 4 0 0,0 0 25 0 0,0 0 94 0 0,0 0 41 0 0,0 0 8 0 0,0 0-18 0 0,0 0-84 0 0,0 0-37 0 0,0 0-10 0 0,15 2 1231 0 0,35-1-765 0 0,21 21-256 0 0,82 7-97 0 0,-145-27-250 0 0,0 1 0 0 0,-1-2 0 0 0,1 1 0 0 0,0-1-1 0 0,0 0 1 0 0,0-1 0 0 0,0 0 0 0 0,0 0 0 0 0,0-1 0 0 0,0 1-1 0 0,0-2 1 0 0,0 1 0 0 0,0-1 0 0 0,0-1 0 0 0,4-1-16 0 0,3 0 152 0 0,0 0 1 0 0,0 2 0 0 0,1 0 0 0 0,-1 0 0 0 0,1 2 0 0 0,0 0-1 0 0,-1 0 1 0 0,8 2-153 0 0,1-1 20 0 0,0-2 0 0 0,0 0 0 0 0,0-2 1 0 0,0-1-1 0 0,-1 0 0 0 0,14-6-20 0 0,30-5 323 0 0,126-5 31 0 0,-23 28 44 0 0,-64 11-334 0 0,-29-1 416 0 0,-66-14-473 0 0,0-1-1 0 0,0 0 0 0 0,0 0 1 0 0,1-1-1 0 0,-1-1 1 0 0,0 0-1 0 0,1-1 0 0 0,-1 0 1 0 0,1 0-1 0 0,8-2-6 0 0,122-4 256 0 0,13-29-192 0 0,-24 50-64 0 0,-113-12 20 0 0,0-2-1 0 0,0 0 1 0 0,0-1-1 0 0,0-1 1 0 0,0-1-1 0 0,0 0 1 0 0,-1-1-1 0 0,1-1 0 0 0,-1-1 1 0 0,3-2-20 0 0,7 1 68 0 0,1 0-1 0 0,0 2 1 0 0,0 0 0 0 0,1 2-1 0 0,-1 2 1 0 0,15 1-68 0 0,-6-1-1 0 0,93-11 1 0 0,-118 10-387 0 0,30-2 1012 0 0,-15 9-5323 0 0,-21-4-322 0 0</inkml:trace>
  <inkml:trace contextRef="#ctx0" brushRef="#br0" timeOffset="4629.97">1 205 455 0 0,'0'0'954'0'0,"0"0"104"0"0,0 0 44 0 0,0 0-140 0 0,0 0-595 0 0,0 0-171 0 0,0 0-11 0 0,0 0-1 0 0,0 0 55 0 0,0 0 229 0 0,0 0 99 0 0,0 0 17 0 0,0 0-24 0 0,0 0-128 0 0,0 0-59 0 0,0 0-12 0 0,0 0-45 0 0,0 0-180 0 0,0 0-61 0 0,0 0-7 0 0,1-1 12 0 0,83-32 1552 0 0,-77 31-1608 0 0,-4 2 19 0 0,5-1-33 0 0,0 0-10 0 0,31-4 975 0 0,-37 4-907 0 0,19-11 20 0 0,-3-2 1725 0 0,-11 9-1813 0 0,-2 0 11 0 0,15-11 424 0 0,-13 15-478 0 0,1 1 32 0 0,-1-2 11 0 0,0 0 0 0 0,-1-1 11 0 0,-5 3 42 0 0,0-1 1 0 0,4-3-44 0 0,0 0-20 0 0,-3 3-33 0 0,4 2 32 0 0,0 0 11 0 0,2 16 0 0 0,-14 18 0 0 0,-1 62-64 0 0,-16 24 0 0 0,3-73 86 0 0,-2-1-1 0 0,-3-1 0 0 0,-19 27-21 0 0,-17-7 11 0 0,59-65 32 0 0,-4 1-22 0 0,-1 0 32 0 0,-9-9 171 0 0,10 2-157 0 0,1-1-54 0 0,0-1-13 0 0,-5-27 0 0 0,10 23-5 0 0,1 0 0 0 0,1 0-1 0 0,0 1 1 0 0,0-1 0 0 0,1 1-1 0 0,0 0 1 0 0,1 0 0 0 0,0 0-1 0 0,1 0 1 0 0,0 0 0 0 0,0 1-1 0 0,4-4 6 0 0,-9 13 0 0 0,3-5-4 0 0,1 1-1 0 0,-1-1 1 0 0,1 1-1 0 0,0 0 1 0 0,0 0-1 0 0,1 0 0 0 0,-1 1 1 0 0,1-1-1 0 0,0 1 1 0 0,0 0-1 0 0,0 0 1 0 0,0 1-1 0 0,0 0 1 0 0,0 0-1 0 0,1 0 1 0 0,-1 0-1 0 0,1 1 1 0 0,0 0-1 0 0,-1 0 0 0 0,1 0 1 0 0,2 1 4 0 0,50-14-33 0 0,44-24 33 0 0,-64 26 0 0 0,-33 10 0 0 0,0-2 0 0 0,15-14 54 0 0,-16 11-44 0 0,-1 0-10 0 0,0 1 11 0 0,-1 1 20 0 0,-7 26-153 0 0,3-13 112 0 0,3-1-33 0 0,-1 0 32 0 0,1 0 1 0 0,12 36-777 0 0,-11-41 731 0 0,2-2 28 0 0,-2 0 27 0 0,0 1-1 0 0,0-1 0 0 0,-1-1 0 0 0,1 1 0 0 0,0 0 0 0 0,0 0 0 0 0,0-1 0 0 0,0 1 0 0 0,0-1 0 0 0,-1 0 1 0 0,1 1-1 0 0,0-1 0 0 0,0 0 0 0 0,-1 0 0 0 0,1 0 0 0 0,-1 0 0 0 0,1 0 0 0 0,-1 0 0 0 0,1-1 0 0 0,-1 1 0 0 0,0-1 1 0 0,0 1-1 0 0,1-1 0 0 0,-1 1 0 0 0,0-1 0 0 0,0 1 0 0 0,0-1 0 0 0,-1 0 0 0 0,2-1 2 0 0,2-2 14 0 0,6-9 144 0 0,4-24-98 0 0,-2-13-49 0 0,-11 45 44 0 0,-1 4 19 0 0,-1 2 2 0 0,-6-2-60 0 0,-22 12-98 0 0,23-6 39 0 0,0 0 32 0 0,0 1 11 0 0,1-2 11 0 0,3-3 32 0 0,-4 1-22 0 0,4 0 11 0 0,-3 2-75 0 0,3-2-10 0 0,-2 3 32 0 0,4-4 5 0 0,-1 0 6 0 0,1 1 0 0 0,0-1 0 0 0,0 1 0 0 0,-1 0 0 0 0,1-1 0 0 0,0 1 1 0 0,0-1-1 0 0,-1 1 0 0 0,1-1 0 0 0,0 1 0 0 0,0 0 0 0 0,0-1 0 0 0,0 1 0 0 0,0-1 1 0 0,0 1-1 0 0,0 0 0 0 0,0-1 0 0 0,0 1 0 0 0,0-1 0 0 0,1 1 0 0 0,-1 0 0 0 0,0-1 0 0 0,0 1 1 0 0,0-1-1 0 0,1 1 0 0 0,-1-1 0 0 0,0 1 0 0 0,1-1 0 0 0,-1 1 0 0 0,0-1 0 0 0,1 1 0 0 0,-1-1 1 0 0,1 0-1 0 0,-1 1 0 0 0,1-1 0 0 0,-1 1 0 0 0,1-1 0 0 0,-1 0 0 0 0,1 0 0 0 0,-1 1 0 0 0,1-1 1 0 0,-1 0-1 0 0,1 0 0 0 0,-1 1 0 0 0,1-1 0 0 0,0 0 0 0 0,-1 0 0 0 0,1 0 0 0 0,-1 0 0 0 0,1 0 1 0 0,0 0-1 0 0,-1 0 0 0 0,1 0 0 0 0,-1 0 0 0 0,1 0 0 0 0,-1-1 0 0 0,1 1 0 0 0,0 0 10 0 0,7 4 0 0 0,-1 1 0 0 0,24 13 0 0 0,-22-16 0 0 0,16 1 0 0 0,-16-4 0 0 0,19-11 175 0 0,-27 11-110 0 0,-1 1 3 0 0,0 0 16 0 0,0 0 4 0 0,8-4 398 0 0,-3 0-476 0 0,1 0-10 0 0,1-1 0 0 0,14-19 76 0 0,-20 23-14 0 0,-1 1 14 0 0,0 0-4 0 0,1 22 82 0 0,0-15-154 0 0,0 0 0 0 0,0 0 0 0 0,2 0 0 0 0,1-2 0 0 0,0-1-10 0 0,-2-2-33 0 0,0 3 32 0 0,2 1 11 0 0,0-1 0 0 0,24-15 544 0 0,-16-8-233 0 0,48-58-230 0 0,-55 70-81 0 0,-1 1 11 0 0,-3 4 42 0 0,-1 1-18 0 0,0 0-111 0 0,0 0-1 0 0,-4 15-3582 0 0,6-10 2892 0 0</inkml:trace>
  <inkml:trace contextRef="#ctx0" brushRef="#br0" timeOffset="5635.47">850 297 2303 0 0,'0'0'102'0'0,"0"0"163"0"0,0 0 604 0 0,0 0 262 0 0,0 0 56 0 0,0 0-149 0 0,0 0-666 0 0,0 0-273 0 0,0 0-34 0 0,0 0-1 0 0,0 0 44 0 0,0 0 180 0 0,0 0 62 0 0,0 0 8 0 0,0 0-6 0 0,0 0-34 0 0,0 0-20 0 0,0 0-2 0 0,0 0-26 0 0,0 0-113 0 0,0 0-49 0 0,0 0-11 0 0,-3 9 53 0 0,1-3-140 0 0,-1 17-10 0 0,4-15 0 0 0,1 0 0 0 0,0 0 0 0 0,0 1 0 0 0,0-1 12 0 0,-2-6 52 0 0,6 5 1524 0 0,-3-8-1558 0 0,-1 1 0 0 0,1-1 0 0 0,0 0-1 0 0,-1 0 1 0 0,1 0 0 0 0,0 0 0 0 0,-1-1-1 0 0,1 1 1 0 0,-1-1 0 0 0,0 1 0 0 0,0-1-1 0 0,1 0 1 0 0,-1 0 0 0 0,0 0 0 0 0,0 0-1 0 0,-1 0 1 0 0,1 0 0 0 0,0-1 0 0 0,-1 1-1 0 0,0-1 1 0 0,1 1 0 0 0,-1-1 0 0 0,0 1-1 0 0,0-1 1 0 0,0 0 0 0 0,-1 0 0 0 0,1 1-1 0 0,-1-1 1 0 0,1 0 0 0 0,-1 0 0 0 0,0 0-1 0 0,0-2-29 0 0,-6-31 1504 0 0,6 35-1432 0 0,-1 0-12 0 0,-1-3-60 0 0,1 3-62 0 0,1 1-22 0 0,0 0 2 0 0,11 21-90 0 0,11 2 112 0 0,-15-16 60 0 0,0 0 0 0 0,21 13 64 0 0,-20-17-64 0 0,2-1 0 0 0,-1-1 0 0 0,29-14-440 0 0,-32 9-225 0 0,-6 4 394 0 0</inkml:trace>
  <inkml:trace contextRef="#ctx0" brushRef="#br0" timeOffset="8738.303">1028 49 7367 0 0,'0'0'568'0'0,"0"0"-285"0"0,0 0 192 0 0,0 0 121 0 0,0 0 20 0 0,0 0-76 0 0,16 11-538 0 0,-8-6 57 0 0,0 0 0 0 0,0-1 1 0 0,1 0-1 0 0,0 0 0 0 0,0-1 0 0 0,0 0 0 0 0,0-1 0 0 0,0 0 0 0 0,0 0 0 0 0,1-1 0 0 0,-1 0 0 0 0,0 0 0 0 0,1-1 0 0 0,-1-1 0 0 0,1 0 1 0 0,-1 0-1 0 0,0-1 0 0 0,0 0 0 0 0,1 0 0 0 0,-2-1 0 0 0,1 0 0 0 0,0-1 0 0 0,0 0 0 0 0,-1 0 0 0 0,0-1 0 0 0,1-1-59 0 0,34-12 632 0 0,-42 18-541 0 0,-1 0-22 0 0,0 0-5 0 0,0 0 0 0 0,0 0 2 0 0,0 0 3 0 0,0 0-4 0 0,0 0 2 0 0,0 0 8 0 0,0 0-3 0 0,0 0 13 0 0,0 0-16 0 0,0 0 1 0 0,0 0 15 0 0,0 0-16 0 0,0 0 1 0 0,0 0 15 0 0,-25 176-224 0 0,-7 154-338 0 0,31-316 460 0 0,-1-1 1 0 0,-1 0-1 0 0,0 0 0 0 0,0 0 1 0 0,-2-1-1 0 0,1 1 1 0 0,-2-1-1 0 0,0 0 0 0 0,0 0 1 0 0,-1-1-1 0 0,0 1 0 0 0,-1-2 1 0 0,-1 1-1 0 0,1-1 1 0 0,-2 0-1 0 0,1-1 0 0 0,-5 2 17 0 0,8-8 55 0 0,-1 0 0 0 0,1-1 0 0 0,-1 0 0 0 0,0 0-1 0 0,0-1 1 0 0,0 1 0 0 0,0-2 0 0 0,0 1 0 0 0,0-1-1 0 0,0 0 1 0 0,0 0 0 0 0,0-1 0 0 0,0 0 0 0 0,0 0 0 0 0,0-1-1 0 0,0 0 1 0 0,0 0 0 0 0,0-1 0 0 0,1 0 0 0 0,0 0-1 0 0,-1 0 1 0 0,1-1 0 0 0,0 0 0 0 0,1 0 0 0 0,-1 0 0 0 0,1-1-1 0 0,-1 0 1 0 0,1 0 0 0 0,1 0 0 0 0,-1-1 0 0 0,1 1-1 0 0,0-1 1 0 0,0 0 0 0 0,1 0 0 0 0,-3-7-55 0 0,9-8 412 0 0,56-20-525 0 0,-37 31 95 0 0,154-90 18 0 0,12-5 448 0 0,-183 103-422 0 0,-1 1 1 0 0,0-1-1 0 0,0 0 0 0 0,0 0 0 0 0,0-1 0 0 0,0 1 1 0 0,0-1-1 0 0,-1 0 0 0 0,1 0 0 0 0,-1 0 0 0 0,0 0 1 0 0,0-1-1 0 0,0 0 0 0 0,0 1 0 0 0,0-1 0 0 0,-1 0 1 0 0,0 0-1 0 0,0 0 0 0 0,0 0 0 0 0,0-1 1 0 0,-1 1-1 0 0,1 0 0 0 0,-1-4-26 0 0,-1 7 95 0 0,-13-9 349 0 0,9 11-454 0 0,-1 0 0 0 0,1 0 0 0 0,0 1 0 0 0,-1 0 0 0 0,1-1 0 0 0,0 1 0 0 0,0 1 0 0 0,0-1 0 0 0,0 1 0 0 0,0-1 0 0 0,1 1 0 0 0,-1 0 0 0 0,1 0 0 0 0,-1 1 0 0 0,1-1 0 0 0,0 1 0 0 0,1-1 0 0 0,-1 1 0 0 0,1 0 0 0 0,-1 0 0 0 0,0 4 10 0 0,-13 13-36 0 0,-36 72-108 0 0,50-87 144 0 0,0-1-10 0 0,1-4-48 0 0,2 0-24 0 0,1 5 3 0 0,2-1 11 0 0,-2-3 64 0 0,1 0 0 0 0,-1 0-1 0 0,1 0 1 0 0,-1-1 0 0 0,1 0 0 0 0,0 1 0 0 0,0-1 0 0 0,-1 0 0 0 0,1 0-1 0 0,0 0 1 0 0,0-1 0 0 0,0 1 0 0 0,0-1 0 0 0,0 1 0 0 0,0-1-1 0 0,0 0 1 0 0,3 0 4 0 0,51-28 0 0 0,-44 16 61 0 0,0 0 0 0 0,-1-1-1 0 0,0-1 1 0 0,-1 0 0 0 0,-1 0-1 0 0,0-1 1 0 0,-1-1 0 0 0,3-6-61 0 0,-5-10 372 0 0,-10 28-300 0 0,1 3-7 0 0,-5 0-52 0 0,-15 12-175 0 0,18-5 136 0 0,0 2-22 0 0,1 0 36 0 0,1-2 0 0 0,1-1-5 0 0,0 0 1 0 0,0 0-1 0 0,1 0 0 0 0,0 0 0 0 0,0 1 0 0 0,0-1 0 0 0,1 0 0 0 0,0 0 1 0 0,0 0-1 0 0,0 0 0 0 0,0 0 0 0 0,1-1 0 0 0,0 1 0 0 0,1 3 17 0 0,-3-6-2 0 0,1 0 1 0 0,-1 0-1 0 0,1 0 0 0 0,0 0 0 0 0,0 0 0 0 0,0-1 0 0 0,0 1 1 0 0,0 0-1 0 0,0 0 0 0 0,0 0 0 0 0,0-1 0 0 0,1 1 0 0 0,-1-1 1 0 0,1 1-1 0 0,-1-1 0 0 0,1 0 0 0 0,0 1 0 0 0,0-1 1 0 0,-1 0-1 0 0,1 0 0 0 0,0 0 0 0 0,0 0 0 0 0,0-1 0 0 0,0 1 1 0 0,0 0-1 0 0,0-1 0 0 0,0 1 0 0 0,0-1 0 0 0,0 0 0 0 0,0 0 1 0 0,1 0-1 0 0,-1 0 0 0 0,0 0 0 0 0,0 0 0 0 0,1-1 2 0 0,8-4 8 0 0,0 0-1 0 0,0-1 1 0 0,-1 0-1 0 0,1-1 1 0 0,-2 0-1 0 0,1-1 1 0 0,-1 0-1 0 0,0-1 0 0 0,-1 1 1 0 0,6-8-8 0 0,29-36 192 0 0,-41 50-149 0 0,2-1-43 0 0,-2 3-43 0 0,3 3 32 0 0,-1 2 11 0 0,0 1 0 0 0,-2 2 0 0 0,0 0 0 0 0,-1 0 0 0 0,0-2 11 0 0,0-5 44 0 0,18-10 70 0 0,-6-7-36 0 0,-8 10-89 0 0,1 1 0 0 0,1 1 0 0 0,0 1 0 0 0,17 1-64 0 0,-16 3 64 0 0,0 1 0 0 0,32 5-72 0 0,-39-7 79 0 0,-1 1 0 0 0,1 0 0 0 0,0 0 0 0 0,0 0-1 0 0,0 0 1 0 0,-1 0 0 0 0,1 0 0 0 0,-1 0 0 0 0,1 0 0 0 0,-1 0-1 0 0,1 1 1 0 0,-1-1 0 0 0,0 0 0 0 0,1 0 0 0 0,-1 0 0 0 0,0 0-1 0 0,0 1 1 0 0,0-1 0 0 0,0 0 0 0 0,0 0 0 0 0,0 0 0 0 0,0 1-1 0 0,0-1 1 0 0,0 0 0 0 0,-1 0 0 0 0,1 0 0 0 0,-1 0 0 0 0,1 1-1 0 0,-1-1 1 0 0,1 0 0 0 0,-1 0 0 0 0,1 0 0 0 0,-1 0 0 0 0,0 0-1 0 0,1 0 1 0 0,-1 0 0 0 0,0-1 0 0 0,0 1 0 0 0,0 0 0 0 0,0 0 0 0 0,0-1-1 0 0,0 1 1 0 0,0 0-7 0 0,-5 10 53 0 0,-9 45 11 0 0,34-74-11 0 0,21-41 11 0 0,-38 56-70 0 0,0-1 0 0 0,1 1 0 0 0,-1 0-1 0 0,1 0 1 0 0,0 0 0 0 0,0 0 0 0 0,0 1 0 0 0,0-1 0 0 0,0 1-1 0 0,1 0 1 0 0,-1 0 0 0 0,1 0 0 0 0,-1 0 0 0 0,1 1-1 0 0,0-1 1 0 0,0 1 0 0 0,-1 0 0 0 0,1 0 0 0 0,0 0-1 0 0,0 1 1 0 0,0-1 0 0 0,0 1 0 0 0,0 0 0 0 0,0 0 0 0 0,2 1 6 0 0,0 0-43 0 0,0 1 32 0 0,-1 2 11 0 0,-2 0-10 0 0,-1-2-33 0 0,1 3 32 0 0,1 0 11 0 0,-1 1 0 0 0,1 0 0 0 0,-1 0 0 0 0,-1 1 0 0 0,0 0 0 0 0,-1 1 0 0 0,0 0 0 0 0,1 0 0 0 0,-1 0 0 0 0,-1-1 0 0 0,0-1 11 0 0,0-3 32 0 0,-1 2-22 0 0,1-4 11 0 0,0-1-81 0 0,0 0-50 0 0,0 0-12 0 0,0 0-154 0 0,0 0-644 0 0,-2-10-1534 0 0,1 0 1180 0 0</inkml:trace>
  <inkml:trace contextRef="#ctx0" brushRef="#br0" timeOffset="10576.61">2794 70 9871 0 0,'0'0'455'0'0,"0"0"-12"0"0,-1-1-286 0 0,-5-6-222 0 0,-1 1-1 0 0,1 0 1 0 0,-1 0 0 0 0,0 1-1 0 0,-1-1 1 0 0,1 2 0 0 0,-1-1-1 0 0,0 1 1 0 0,0 0 0 0 0,-1 1-1 0 0,1 0 1 0 0,-1 0 0 0 0,1 1-1 0 0,-1 0 1 0 0,0 0 0 0 0,-3 1 65 0 0,0 2 124 0 0,1 0 1 0 0,-1 0 0 0 0,1 1 0 0 0,-1 1 0 0 0,1 0-1 0 0,0 0 1 0 0,0 1 0 0 0,1 0 0 0 0,-1 1 0 0 0,1 1-1 0 0,0-1 1 0 0,0 2 0 0 0,1-1 0 0 0,-1 1-1 0 0,2 1 1 0 0,-1 0 0 0 0,1 0 0 0 0,0 0 0 0 0,-1 3-125 0 0,-11 7-77 0 0,5-5 77 0 0,-1-1 0 0 0,1 1 0 0 0,0 1 0 0 0,1 0 0 0 0,0 0 0 0 0,1 2 0 0 0,0-1 0 0 0,2 2 0 0 0,0-1 0 0 0,1 2 0 0 0,0-1 0 0 0,1 2 0 0 0,-4 13 0 0 0,14 10 0 0 0,1-39 0 0 0,-1-1 0 0 0,0 1 0 0 0,1 0 0 0 0,0-1 0 0 0,-1 0 0 0 0,1 1-1 0 0,0-1 1 0 0,0 0 0 0 0,0 0 0 0 0,1 0 0 0 0,-1 0 0 0 0,0 0 0 0 0,1 0 0 0 0,-1-1 0 0 0,1 1-1 0 0,0-1 1 0 0,-1 0 0 0 0,1 0 0 0 0,0 0 0 0 0,0 0 0 0 0,0 0 0 0 0,-1-1 0 0 0,1 1 0 0 0,0-1-1 0 0,0 0 1 0 0,0 0 0 0 0,0 0 0 0 0,0 0 0 0 0,2 0 0 0 0,88-17 371 0 0,-92 17-360 0 0,109-33 637 0 0,-108 32-605 0 0,3-1-33 0 0,10-12 182 0 0,-14 13-20 0 0,-1 1 0 0 0,4-8 242 0 0,-3 2-342 0 0,-1 3 2 0 0,1-4-58 0 0,-1-1-16 0 0,-3 0 12 0 0,-11 24-65 0 0,7 21-268 0 0,9-6 307 0 0,1-24 14 0 0,28 27-72 0 0,28-23 23 0 0,-16-19 770 0 0,-42 8-593 0 0,20-15 554 0 0,-19 9-612 0 0,1 0 1 0 0,-1 0 0 0 0,0-1-1 0 0,-1 1 1 0 0,1-1 0 0 0,-1 0-1 0 0,0 1 1 0 0,-1-1 0 0 0,0 0-1 0 0,0 0 1 0 0,0 1 0 0 0,-1-1-1 0 0,0 0 1 0 0,-1 1 0 0 0,1-1-1 0 0,-2-2-70 0 0,1 0 59 0 0,0 2 9 0 0,1 5-4 0 0,0 1-67 0 0,-1 0 0 0 0,1 1 0 0 0,0-1 0 0 0,-1 1 0 0 0,1-1 1 0 0,-1 1-1 0 0,1 0 0 0 0,-1-1 0 0 0,1 1 0 0 0,-1 0 0 0 0,1 0 0 0 0,-1 0 0 0 0,1 0 1 0 0,-1 0-1 0 0,1 0 0 0 0,-1 1 0 0 0,1-1 0 0 0,-1 1 0 0 0,1-1 0 0 0,-1 1 0 0 0,1-1 0 0 0,-1 1 1 0 0,1 0-1 0 0,0-1 0 0 0,0 1 0 0 0,-1 0 0 0 0,1 0 0 0 0,0 0 0 0 0,0 0 3 0 0,-2 1-67 0 0,-132 93-3025 0 0,120-89 2076 0 0,13-5 336 0 0</inkml:trace>
  <inkml:trace contextRef="#ctx0" brushRef="#br0" timeOffset="13173.665">2973 264 8783 0 0,'0'0'399'0'0,"0"0"-4"0"0,0 2-253 0 0,-2 8-285 0 0,1 10 3133 0 0,24-78-1421 0 0,-15 34-1380 0 0,-1 1 0 0 0,0-1 0 0 0,-2 0 1 0 0,-1 0-1 0 0,1-23-189 0 0,-4 29 286 0 0,-1 17-211 0 0,0 1 6 0 0,0 0-13 0 0,0 0-4 0 0,0 0 7 0 0,0 0 28 0 0,-14-1 235 0 0,8 5-334 0 0,1 1 0 0 0,0-1 0 0 0,0 1-1 0 0,0 0 1 0 0,0 1 0 0 0,1-1 0 0 0,0 1 0 0 0,0 0 0 0 0,0 0-1 0 0,1 0 1 0 0,0 1 0 0 0,0-1 0 0 0,1 1 0 0 0,0-1-1 0 0,0 1 1 0 0,0 0 0 0 0,1 0 0 0 0,0 1 0 0 0,-5 12-7 0 0,-34 149-527 0 0,-11 50-570 0 0,39-152 980 0 0,-19 61 88 0 0,28-122 36 0 0,-1-2 14 0 0,3-3 50 0 0,-22-9 266 0 0,18 2-317 0 0,0 1 0 0 0,0-1-1 0 0,0 0 1 0 0,1 0 0 0 0,-1-1 0 0 0,2 1-1 0 0,-1-1 1 0 0,1 0 0 0 0,0 0-1 0 0,0 0 1 0 0,1-2-13 0 0,-11-22 20 0 0,7 19-24 0 0,-14-59-77 0 0,20 69 65 0 0,1 0 1 0 0,-1 0-1 0 0,1 1 1 0 0,0-1-1 0 0,-1 0 0 0 0,1 1 1 0 0,0-1-1 0 0,0 1 1 0 0,0-1-1 0 0,1 1 0 0 0,-1-1 1 0 0,0 1-1 0 0,0 0 1 0 0,1-1-1 0 0,-1 1 0 0 0,1 0 1 0 0,-1 0-1 0 0,1 0 1 0 0,-1 0-1 0 0,1 0 0 0 0,0 1 1 0 0,-1-1-1 0 0,3 0 16 0 0,39-28-60 0 0,-37 22 74 0 0,0 0 0 0 0,0 1 0 0 0,0 0 0 0 0,1 0 0 0 0,0 0 0 0 0,0 1 0 0 0,1 0 0 0 0,0 0 0 0 0,0 1 0 0 0,0 0 0 0 0,0 1 0 0 0,0-1 0 0 0,1 2 0 0 0,-1-1 0 0 0,1 1 0 0 0,0 0 0 0 0,0 1 0 0 0,0 0 0 0 0,0 1 0 0 0,0-1 0 0 0,0 2 0 0 0,0-1 0 0 0,0 1 0 0 0,8 3-14 0 0,5-1 10 0 0,-12-1 7 0 0,0 0 0 0 0,0-1 1 0 0,0 0-1 0 0,-1 0 0 0 0,1-1 1 0 0,0-1-1 0 0,0 1 0 0 0,0-2 1 0 0,0 1-1 0 0,0-1 0 0 0,5-3-17 0 0,55-29 342 0 0,8-19 340 0 0,-77 52-666 0 0,0 0 0 0 0,0 1-1 0 0,0-1 1 0 0,-1 0 0 0 0,1 0 0 0 0,0 0-1 0 0,-1 0 1 0 0,1 0 0 0 0,-1 0-1 0 0,1 0 1 0 0,-1 0 0 0 0,1 0-1 0 0,-1 0 1 0 0,0 0 0 0 0,0 0 0 0 0,1 0-1 0 0,-1 0 1 0 0,0 0 0 0 0,0 0-1 0 0,0 0 1 0 0,0-1 0 0 0,0 1 0 0 0,0 0-1 0 0,0 0 1 0 0,-1 0 0 0 0,1 0-1 0 0,0 0 1 0 0,-1 0 0 0 0,1 0-1 0 0,-1 0 1 0 0,1 0 0 0 0,-1 0 0 0 0,1 0-1 0 0,-1 0 1 0 0,1 0 0 0 0,-1 0-1 0 0,0 0 1 0 0,0 1 0 0 0,1-1 0 0 0,-1 0-1 0 0,-1 0-15 0 0,-38-21-84 0 0,33 19 74 0 0,-18 2-114 0 0,22 2 113 0 0,0 0 0 0 0,0 0-1 0 0,0 1 1 0 0,0-1 0 0 0,0 1 0 0 0,0-1 0 0 0,0 1 0 0 0,1 0 0 0 0,-1 0 0 0 0,1 0 0 0 0,-1 1 0 0 0,1-1 0 0 0,0 0 0 0 0,0 1 0 0 0,0 0 0 0 0,0-1 0 0 0,0 1 0 0 0,1 0 0 0 0,-1 0 0 0 0,1 0 0 0 0,0 0 0 0 0,-1 0 0 0 0,2 0 0 0 0,-1 0 0 0 0,0 1 11 0 0,-4 10-18 0 0,-31 69-362 0 0,35-82 380 0 0,1 0-4 0 0,-1-1 1 0 0,1 1-1 0 0,-1 0 1 0 0,1-1-1 0 0,-1 1 1 0 0,1 0-1 0 0,0 0 1 0 0,0-1-1 0 0,-1 1 1 0 0,1 0-1 0 0,0 0 1 0 0,0 0-1 0 0,0-1 0 0 0,0 1 1 0 0,0 0-1 0 0,0 0 1 0 0,0 0-1 0 0,0 0 1 0 0,0-1-1 0 0,0 1 1 0 0,0 0-1 0 0,1 0 1 0 0,-1-1-1 0 0,0 1 1 0 0,0 0-1 0 0,1 0 1 0 0,-1-1-1 0 0,1 1 0 0 0,-1 0 1 0 0,1-1-1 0 0,-1 1 1 0 0,1 0-1 0 0,-1-1 1 0 0,1 1-1 0 0,-1-1 1 0 0,1 1 3 0 0,0 0-1 0 0,50 25 1 0 0,-29-22 30 0 0,0-1 0 0 0,0-2 0 0 0,0 0 0 0 0,0-1 0 0 0,0-1 0 0 0,0-1 0 0 0,5-2-30 0 0,-13 1 38 0 0,-1 0 0 0 0,0-1 1 0 0,0-1-1 0 0,0 0 1 0 0,-1-1-1 0 0,1 0 1 0 0,-1-1-1 0 0,-1 0 0 0 0,1-1 1 0 0,-1 0-1 0 0,3-4-38 0 0,34-44 680 0 0,-46 53-632 0 0,0-1 1 0 0,0-1-1 0 0,-1 1 0 0 0,1 0 0 0 0,-1 0 0 0 0,0 0 0 0 0,-1-1 1 0 0,1 1-1 0 0,-1-1 0 0 0,1 1 0 0 0,-1 0 0 0 0,-1-1 1 0 0,1 1-1 0 0,-1-1 0 0 0,0-3-48 0 0,0 6 225 0 0,1 2 257 0 0,0 0 50 0 0,0 0-134 0 0,-25-3-1820 0 0,19 6 1380 0 0,0 0 1 0 0,0 0 0 0 0,1 0 0 0 0,-1 0 0 0 0,1 1-1 0 0,0 0 1 0 0,0 0 0 0 0,0 1 0 0 0,1-1 0 0 0,-1 1-1 0 0,1 0 1 0 0,0 0 0 0 0,-2 3 41 0 0,-49 48-234 0 0,49-51 234 0 0,0 1 0 0 0,3 0 0 0 0,3 23-116 0 0,4-20 83 0 0,16 24-98 0 0,-13-29 131 0 0,0 0 0 0 0,-5-3 0 0 0,-1-1 0 0 0,1 1 0 0 0,0-1 1 0 0,0 0-1 0 0,-1 1 0 0 0,1-1 0 0 0,0 0 0 0 0,0 0 0 0 0,0 0 0 0 0,0 0 0 0 0,-1 0 0 0 0,1-1 0 0 0,0 1 0 0 0,0-1 0 0 0,0 1 0 0 0,-1-1 1 0 0,1 1-1 0 0,0-1 0 0 0,-1 0 0 0 0,1 0 0 0 0,-1 0 0 0 0,1 0 0 0 0,-1 0 0 0 0,2-1 0 0 0,4-3 10 0 0,28-15-16 0 0,-27 14-124 0 0,0 1 1 0 0,0 0 0 0 0,1 1 0 0 0,0-1 0 0 0,-1 1 0 0 0,1 1 0 0 0,1 0 0 0 0,-1 0 0 0 0,0 1 0 0 0,1 0 0 0 0,-1 1 0 0 0,1 0 0 0 0,0 0 0 0 0,-1 1 0 0 0,1 0 129 0 0,-2 1-3676 0 0,-1 0-1142 0 0</inkml:trace>
  <inkml:trace contextRef="#ctx0" brushRef="#br0" timeOffset="14495.047">4132 13 9439 0 0,'0'0'432'0'0,"0"0"-5"0"0,0-1-278 0 0,0-6-109 0 0,-20 54 1123 0 0,-45 196 274 0 0,55-209-1265 0 0,6-18-7 0 0,0-1-1 0 0,-2 1 1 0 0,0-1 0 0 0,-1 0-1 0 0,0-1 1 0 0,-1 1-1 0 0,-5 5-164 0 0,12-19 60 0 0,1-1 12 0 0,0 0 0 0 0,0 0 0 0 0,0 0 14 0 0,0 0 54 0 0,0 0 20 0 0,3-27 7 0 0,1 1 0 0 0,0 0 0 0 0,2 0 0 0 0,2 0 0 0 0,0 1 1 0 0,1 0-1 0 0,2 1 0 0 0,1-2-167 0 0,-9 18 13 0 0,0 0-1 0 0,0 1 1 0 0,1-1-1 0 0,0 1 1 0 0,0 0-1 0 0,1 0 1 0 0,0 0 0 0 0,0 0-1 0 0,0 1 1 0 0,1 0-1 0 0,0 0 1 0 0,0 0 0 0 0,1 1-1 0 0,0 0 1 0 0,0 0-1 0 0,0 1 1 0 0,0 0 0 0 0,0 0-1 0 0,1 1 1 0 0,0 0-1 0 0,0 0 1 0 0,0 1 0 0 0,0 0-1 0 0,0 0 1 0 0,1 1-1 0 0,-1 0 1 0 0,0 0 0 0 0,1 1-1 0 0,4 0-12 0 0,91 25-72 0 0,-96-20 72 0 0,-4 19 0 0 0,-8-18 21 0 0,1 0-1 0 0,-1-1 1 0 0,0 1-1 0 0,0-1 0 0 0,-1 0 1 0 0,0 0-1 0 0,0-1 1 0 0,0 1-1 0 0,0-1 1 0 0,-1 0-1 0 0,1-1 1 0 0,-4 2-21 0 0,-16 13 146 0 0,-36 30 366 0 0,61-48-502 0 0,-1 1 0 0 0,0-1-1 0 0,0 1 1 0 0,0-1-1 0 0,1 1 1 0 0,-1 0 0 0 0,0 0-1 0 0,1-1 1 0 0,-1 1 0 0 0,0 0-1 0 0,1 0 1 0 0,-1 0 0 0 0,1-1-1 0 0,0 1 1 0 0,-1 0 0 0 0,1 0-1 0 0,0 0 1 0 0,-1 0 0 0 0,1 0-1 0 0,0 0 1 0 0,0 0 0 0 0,0 0-1 0 0,0 0 1 0 0,0 0 0 0 0,0 0-1 0 0,0 0 1 0 0,0 0-1 0 0,0 0 1 0 0,0 0 0 0 0,1 0-1 0 0,-1 0 1 0 0,0 0 0 0 0,1 0-1 0 0,-1 0 1 0 0,0-1 0 0 0,1 1-1 0 0,-1 0 1 0 0,1 0 0 0 0,0 0-1 0 0,-1-1 1 0 0,1 1 0 0 0,0 0-1 0 0,-1 0 1 0 0,1-1 0 0 0,0 1-1 0 0,0-1 1 0 0,0 1 0 0 0,-1-1-1 0 0,1 1 1 0 0,0-1-1 0 0,0 1 1 0 0,1-1-10 0 0,50 17 142 0 0,176-13 182 0 0,-228-5-322 0 0,1 1-1 0 0,0 0 0 0 0,0 0 0 0 0,0 0 1 0 0,0 0-1 0 0,-1 0 0 0 0,1 1 1 0 0,0-1-1 0 0,0 0 0 0 0,0 0 1 0 0,0 0-1 0 0,-1 1 0 0 0,1-1 0 0 0,0 0 1 0 0,0 1-1 0 0,-1-1 0 0 0,1 1 1 0 0,0-1-1 0 0,-1 1 0 0 0,1-1 1 0 0,0 1-1 0 0,-1 0 0 0 0,1-1 1 0 0,-1 1-1 0 0,1 0 0 0 0,-1-1 0 0 0,1 1 1 0 0,-1 0-1 0 0,1 0 0 0 0,-1-1 1 0 0,0 1-1 0 0,1 0 0 0 0,-1 0 1 0 0,0 0-1 0 0,0-1 0 0 0,0 1 0 0 0,0 0 1 0 0,0 0-1 0 0,0 0 0 0 0,0 0 1 0 0,0 0-1 0 0,0-1 0 0 0,0 1 1 0 0,0 0-1 0 0,0 0 0 0 0,-1 0-1 0 0,-25 33 84 0 0,-5-6 28 0 0,-1-1 1 0 0,-2-2-1 0 0,-1-1 0 0 0,-34 16-112 0 0,42-24 53 0 0,14-6-42 0 0,0-1 1 0 0,-1-1-1 0 0,-1 0 1 0 0,1-1-1 0 0,-1 0 1 0 0,0-2 0 0 0,-1 1-1 0 0,0-2 1 0 0,1 0-1 0 0,-1-1 1 0 0,0-1 0 0 0,-1 0-1 0 0,1-1 1 0 0,0-1-1 0 0,0 0 1 0 0,-9-2-12 0 0,19-1-30 0 0,0 0 0 0 0,0 0 0 0 0,0 0 0 0 0,1 0 0 0 0,-1-1 0 0 0,1 0 0 0 0,0 0 0 0 0,0-1 0 0 0,0 1 0 0 0,1-1 1 0 0,-3-4 29 0 0,1 2 22 0 0,1 1 26 0 0,-1-1-991 0 0,-2-17-6655 0 0,12 15 3015 0 0</inkml:trace>
  <inkml:trace contextRef="#ctx0" brushRef="#br0" timeOffset="15806.726">4666 311 7831 0 0,'0'0'603'0'0,"0"0"-311"0"0,0 0 168 0 0,0 0 109 0 0,0 0 27 0 0,0 0-108 0 0,0 0-454 0 0,0 0-141 0 0,0 0-33 0 0,-2 16-639 0 0,-61 76 3018 0 0,12-14-1734 0 0,51-77-478 0 0,-1-1-1 0 0,1 1 1 0 0,-1 0-1 0 0,1-1 0 0 0,-1 1 1 0 0,1 0-1 0 0,0 0 1 0 0,-1-1-1 0 0,1 1 0 0 0,0 0 1 0 0,-1 0-1 0 0,1 0 1 0 0,0 0-1 0 0,0-1 0 0 0,0 1 1 0 0,0 0-1 0 0,0 0 1 0 0,0 0-1 0 0,0 0 1 0 0,0 0-1 0 0,0-1 0 0 0,1 1 1 0 0,-1 0-1 0 0,0 0 1 0 0,0 0-1 0 0,1 0 0 0 0,-1-1 1 0 0,0 1-1 0 0,1 0 1 0 0,-1 0-1 0 0,1-1 1 0 0,-1 1-1 0 0,1 0 0 0 0,-1-1 1 0 0,1 1-1 0 0,0-1 1 0 0,-1 1-1 0 0,1 0 0 0 0,0-1 1 0 0,0 0-1 0 0,-1 1 1 0 0,1-1-1 0 0,0 1 0 0 0,0-1 1 0 0,-1 0-1 0 0,1 1 1 0 0,0-1-1 0 0,0 0 1 0 0,0 0-1 0 0,0 0 0 0 0,-1 0 1 0 0,1 0-1 0 0,0 0 1 0 0,0 0-27 0 0,48-4 281 0 0,-27-5-216 0 0,59-37 501 0 0,-78 40-506 0 0,-1-1 1 0 0,1 1-1 0 0,-1-1 1 0 0,-1 0-1 0 0,1 0 1 0 0,-1 0-1 0 0,0 0 1 0 0,-1 0-1 0 0,1 0 1 0 0,-1 0-1 0 0,-1 0 1 0 0,0 0-1 0 0,0 0 1 0 0,0 1-1 0 0,0-1 1 0 0,-1 0-1 0 0,-1 0 1 0 0,1 1-1 0 0,-2-2-60 0 0,1-1 79 0 0,1 2 9 0 0,-18 8-7 0 0,14 4-95 0 0,0-1-1 0 0,1 1 0 0 0,-1 0 1 0 0,1 1-1 0 0,0-1 0 0 0,1 1 1 0 0,-1 0-1 0 0,1 0 0 0 0,1 1 1 0 0,-1-1-1 0 0,-1 5 15 0 0,2-7-7 0 0,-20 51-93 0 0,23-53 95 0 0,0-1-1 0 0,0 1 1 0 0,0 0-1 0 0,0 0 0 0 0,1-1 1 0 0,-1 1-1 0 0,1 0 1 0 0,-1-1-1 0 0,1 1 1 0 0,0-1-1 0 0,0 1 1 0 0,0 0-1 0 0,0-1 0 0 0,0 0 1 0 0,0 1-1 0 0,0-1 1 0 0,0 1-1 0 0,0-1 1 0 0,1 0-1 0 0,-1 0 1 0 0,0 0-1 0 0,1 0 0 0 0,-1 0 1 0 0,1 0-1 0 0,-1 0 1 0 0,1-1-1 0 0,0 1 1 0 0,-1 0-1 0 0,1-1 1 0 0,0 1-1 0 0,-1-1 0 0 0,1 0 1 0 0,0 1-1 0 0,0-1 1 0 0,-1 0-1 0 0,2 0 6 0 0,-2 0 0 0 0,6-1-33 0 0,0 1-1 0 0,1-1 0 0 0,-1 0 1 0 0,1-1-1 0 0,-1 0 0 0 0,0 0 0 0 0,0 0 1 0 0,0-1-1 0 0,0 0 0 0 0,-1-1 1 0 0,1 1-1 0 0,-1-1 0 0 0,0-1 1 0 0,0 1-1 0 0,5-5 34 0 0,40-34 341 0 0,-43 42-341 0 0,0 0 0 0 0,-1-1 0 0 0,1 1 0 0 0,0 1 0 0 0,-2-2 11 0 0,18 34 42 0 0,-9 23-53 0 0,-13-49 11 0 0,-2-5 42 0 0,0-1 14 0 0,0 0 8 0 0,0 0-7 0 0,0 0 6 0 0,0 0 18 0 0,0 0 2 0 0,-2-4-60 0 0,1 0 0 0 0,-1 0 0 0 0,1 1 0 0 0,0-1 0 0 0,0 0 1 0 0,1 0-1 0 0,-1 0 0 0 0,1-1 0 0 0,0 1 0 0 0,0 0 0 0 0,0 0 1 0 0,0 0-1 0 0,1 0 0 0 0,0 0 0 0 0,0 0 0 0 0,0-1-34 0 0,-1 0 0 0 0,1 0 0 0 0,0 1 0 0 0,0-1 0 0 0,0 0 0 0 0,1 0 0 0 0,0 1 0 0 0,0-1 0 0 0,0 1 0 0 0,0 0 0 0 0,1-1 0 0 0,-1 1 0 0 0,1 0 0 0 0,0 0 0 0 0,0 1 0 0 0,1-1 0 0 0,-1 1 0 0 0,1-1 0 0 0,0 1 0 0 0,0 0 0 0 0,0 1 0 0 0,0-1 0 0 0,0 1 0 0 0,0-1 0 0 0,1 1 0 0 0,-1 1 0 0 0,1-1 0 0 0,0 1 0 0 0,-1-1 0 0 0,5 1 0 0 0,91 5-97 0 0,-99-4-26 0 0,0 0 54 0 0,9-1-531 0 0,-6-2-2368 0 0,-1-3 1793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22:03:28.228"/>
    </inkml:context>
    <inkml:brush xml:id="br0">
      <inkml:brushProperty name="width" value="0.05" units="cm"/>
      <inkml:brushProperty name="height" value="0.05" units="cm"/>
      <inkml:brushProperty name="color" value="#FF0066"/>
    </inkml:brush>
  </inkml:definitions>
  <inkml:trace contextRef="#ctx0" brushRef="#br0">8622 97 5839 0 0,'0'0'267'0'0,"0"0"0"0"0,0 0-115 0 0,0 0 148 0 0,0 0 85 0 0,0 0 20 0 0,0 0-49 0 0,0 0-240 0 0,0 0-176 0 0,0 0-14 0 0,0 0 8 0 0,0 0 2 0 0,0 0 0 0 0,0 0 32 0 0,0 0 134 0 0,0 0 55 0 0,0 0 16 0 0,0 0 37 0 0,0 0 139 0 0,0 0 60 0 0,0 0 9 0 0,0 0-10 0 0,0 0-60 0 0,0 0-27 0 0,0 0-8 0 0,0 0-31 0 0,0 0-130 0 0,0 0-59 0 0,0 0-12 0 0,0 0-2 0 0,0 0-6 0 0,0 0 3 0 0,0 0 28 0 0,0 0 50 0 0,0 0-1 0 0,0 0-8 0 0,0 0-6 0 0,0 0-23 0 0,0 0-11 0 0,0 0-1 0 0,0 0-1 0 0,0 0-7 0 0,27 12 1207 0 0,-26-12-1221 0 0,0 0-2 0 0,12 3 12 0 0,-12-3-33 0 0,15 4 124 0 0,-10-3-173 0 0,0 1 1 0 0,126-2 1178 0 0,-128 0-1158 0 0,1 1 0 0 0,0-1 0 0 0,-1-1 0 0 0,1 1 0 0 0,0-1 0 0 0,-1 0 1 0 0,1 0-1 0 0,0 0 0 0 0,-1 0 0 0 0,1-1 0 0 0,-1 0 0 0 0,0 0 0 0 0,0 0 0 0 0,0 0 0 0 0,2-2-31 0 0,7-3 57 0 0,-1 0 14 0 0,66-17 15 0 0,-55 24-61 0 0,-1-1 0 0 0,1-2-1 0 0,-1 0 1 0 0,0-1 0 0 0,0 0-1 0 0,12-6-24 0 0,145-16 268 0 0,-155 22-268 0 0,-15 3 0 0 0,66-4 54 0 0,46 15 84 0 0,1-3 62 0 0,-86-10-72 0 0,20 6-128 0 0,136 4 72 0 0,-65-3-51 0 0,-104-6 12 0 0,99 16 31 0 0,-61-14 222 0 0,27 4 30 0 0,-69 1-277 0 0,0 0 0 0 0,0-2-1 0 0,0 0 1 0 0,1-1 0 0 0,0-1-1 0 0,-1-1 1 0 0,1-1 0 0 0,11-2-39 0 0,18-1 82 0 0,-17-13-1736 0 0,-27 11 430 0 0,1-1-58 0 0</inkml:trace>
  <inkml:trace contextRef="#ctx0" brushRef="#br0" timeOffset="23492.197">5673 4208 919 0 0,'-17'4'80'0'0,"-37"1"2736"0"0,29 9 3878 0 0,-11 25-6761 0 0,21-22 691 0 0,-26 32-323 0 0,21-22 43 0 0,15-22-268 0 0,2-1 16 0 0,1-2-12 0 0,-29 26 0 0 0,-19 30-69 0 0,44-52 32 0 0,0 0-33 0 0,0 0-10 0 0,1-1 0 0 0,-16 8 118 0 0,-6-2-44 0 0,-4 18 17 0 0,30-27 6 0 0,1-2-14 0 0,0 0-10 0 0,0 0 3 0 0,0 0 16 0 0,0 0-25 0 0,0 0-123 0 0,0 0-52 0 0,0 0-11 0 0,0 0-45 0 0,0 0-186 0 0,0 0-88 0 0,0 0-11 0 0,0 0-24 0 0,0 0-79 0 0,0 0-31 0 0,0 0-8 0 0</inkml:trace>
  <inkml:trace contextRef="#ctx0" brushRef="#br0" timeOffset="29164.243">1031 4489 6735 0 0,'-9'4'608'0'0,"-20"10"256"0"0,-103 35-1089 0 0,102-41 879 0 0,0 1 0 0 0,1 1 0 0 0,0 1 1 0 0,0 2-1 0 0,-17 11-654 0 0,26-13 90 0 0,-7 4-20 0 0,0 2-1 0 0,1 1 1 0 0,2 0-1 0 0,-1 2 1 0 0,2 2-1 0 0,1 0 1 0 0,1 1-1 0 0,-1 3-69 0 0,-43 91 221 0 0,27-40-206 0 0,-3-9-42 0 0,18-32 129 0 0,1 1 0 0 0,2 1 0 0 0,1 1 0 0 0,3 1 0 0 0,-2 8-102 0 0,12-28 4 0 0,-28 97 73 0 0,5 2-1 0 0,-1 36-76 0 0,-39 490 0 0 0,68-599-10 0 0,2 0-1 0 0,2 0 0 0 0,2 0 1 0 0,8 25 10 0 0,9 128-30 0 0,-42 94-82 0 0,8-166 80 0 0,8-48 75 0 0,4 1 0 0 0,3-1-1 0 0,6 17-42 0 0,4-7 0 0 0,5 0 0 0 0,15 45 0 0 0,21 97 0 0 0,19 276 0 0 0,-46-345 32 0 0,-6 2 0 0 0,-6 36-32 0 0,-19 137 235 0 0,-2-216-86 0 0,5 0-1 0 0,7 16-148 0 0,-1-107 25 0 0,1 0 0 0 0,1-1 0 0 0,2 1 0 0 0,1-2 0 0 0,4 8-25 0 0,24 75 85 0 0,-28-68-84 0 0,2-1 0 0 0,1 0 0 0 0,2 0 0 0 0,3-2 1 0 0,0 0-1 0 0,3-1 0 0 0,1-1 0 0 0,2-1 0 0 0,6 4-1 0 0,-17-24 29 0 0,2 0 0 0 0,0-1 0 0 0,1-1 0 0 0,1 0 0 0 0,0-1 0 0 0,1-1 0 0 0,0-1-1 0 0,1 0 1 0 0,15 6-29 0 0,166 86 255 0 0,-144-77-242 0 0,1-3 1 0 0,1-3-1 0 0,1-1 0 0 0,57 9-13 0 0,84-19 79 0 0,-54-7-30 0 0,112 26-49 0 0,-90-8 0 0 0,103-3 0 0 0,-154-22 87 0 0,0-4 1 0 0,-1-5-1 0 0,112-29-87 0 0,336-66 138 0 0,-521 95-122 0 0,0-3 1 0 0,0-1-1 0 0,-2-2 0 0 0,0-2 0 0 0,-1-2 0 0 0,-2-2 0 0 0,31-25-16 0 0,-50 37 15 0 0,204-120 113 0 0,-177 100-103 0 0,-1-3-1 0 0,-2-1 0 0 0,-1-3 1 0 0,-2-1-1 0 0,10-16-24 0 0,-14 17 6 0 0,51-49-6 0 0,51-61 128 0 0,-34-4-64 0 0,10 33 11 0 0,10-32 42 0 0,-5-34 1 0 0,74-110-12 0 0,-105 140 130 0 0,-59 111-204 0 0,-3-2 0 0 0,-1-1-1 0 0,-2-1 1 0 0,3-15-32 0 0,92-349 344 0 0,55 50-227 0 0,-116 165-27 0 0,-25 69-44 0 0,31-125-46 0 0,4-115 600 0 0,-56 327-308 0 0,-2 0 0 0 0,-2-1 0 0 0,-2-1 0 0 0,-2 1 0 0 0,-2-15-292 0 0,9-321-820 0 0,-38 245 1602 0 0,2 40-316 0 0,-21-170-466 0 0,42 220-8 0 0,2 0 0 0 0,1 0-1 0 0,3 0 1 0 0,2 1 0 0 0,5-30 8 0 0,-3 25-76 0 0,-3-22 1 0 0,-38-38 319 0 0,-7-37-104 0 0,40 140-124 0 0,0 0 0 0 0,0 0 0 0 0,-1 1 0 0 0,0-1 0 0 0,0 1 0 0 0,0-1 0 0 0,0 1 0 0 0,-1 0 0 0 0,0 1 0 0 0,0-1 0 0 0,-1 1 0 0 0,1 0 0 0 0,-1 1 0 0 0,0-1 0 0 0,-4-1-16 0 0,-25-18 168 0 0,-135-159 8 0 0,159 174-166 0 0,0 1 0 0 0,-1-1 0 0 0,0 2 0 0 0,0 0-1 0 0,-1 0 1 0 0,0 1 0 0 0,1 1 0 0 0,-2 0 0 0 0,1 1 0 0 0,0 0 0 0 0,-1 1-1 0 0,1 0 1 0 0,-10 1-10 0 0,-32-8 0 0 0,1-2 0 0 0,0-3 0 0 0,1-2 0 0 0,-43-19 0 0 0,86 31 0 0 0,-26-5-21 0 0,0 1 0 0 0,-1 1 0 0 0,0 3 0 0 0,-1 1 0 0 0,1 1 0 0 0,0 3 0 0 0,-1 1 0 0 0,-4 2 21 0 0,-241 11 0 0 0,126-6 0 0 0,89-4 0 0 0,0-2 0 0 0,-63-6 0 0 0,-297-45 0 0 0,363 47-16 0 0,-1 3 0 0 0,0 2-1 0 0,-64 15 17 0 0,-34 2-103 0 0,116-17 103 0 0,-1-1 0 0 0,0-3 0 0 0,-39-4 0 0 0,19-6-3 0 0,37 5-25 0 0,0 0 1 0 0,-1 2 0 0 0,0 1-1 0 0,1 2 1 0 0,-1 1 0 0 0,0 2 0 0 0,-21 4 27 0 0,-67 28-241 0 0,72-20 66 0 0,-1-1 0 0 0,-1-3 0 0 0,-34 3 175 0 0,-44-8 64 0 0,-127-10-64 0 0,172-3 40 0 0,0-4 1 0 0,-70-20-41 0 0,-84-11 66 0 0,196 36-155 0 0,0 2 1 0 0,-1 1-1 0 0,1 3 0 0 0,-1 1 1 0 0,1 2-1 0 0,0 2 0 0 0,0 2 1 0 0,-15 5 88 0 0,-1 5-2011 0 0,27-7-3856 0 0</inkml:trace>
  <inkml:trace contextRef="#ctx0" brushRef="#br0" timeOffset="31260.199">5464 4375 6679 0 0,'0'0'300'0'0,"0"0"0"0"0,0 0-140 0 0,0 0 119 0 0,0 0 69 0 0,0 0 17 0 0,0 0-26 0 0,0 0-123 0 0,-5 21 759 0 0,1-11-758 0 0,0-1 1 0 0,0 0 0 0 0,-1 0-1 0 0,-1-1 1 0 0,1 0 0 0 0,-1 0-1 0 0,-1 0 1 0 0,1-1-1 0 0,-2 1 1 0 0,1-2 0 0 0,-1 1-1 0 0,1-1 1 0 0,-2 0 0 0 0,1-1-1 0 0,-1 0 1 0 0,0 0 0 0 0,0-1-1 0 0,0 0 1 0 0,-1 0-218 0 0,9-3 2 0 0,-134 87-31 0 0,129-84-14 0 0,1 0 18 0 0,3-2-47 0 0,-1 1-40 0 0,2-3-123 0 0,1 0-36 0 0,0 0-1 0 0,0 0-28 0 0,0 0-117 0 0,0 0-51 0 0,0 0-11 0 0,0 0 9 0 0,0 0 38 0 0,0 0 14 0 0,0 0-366 0 0,0 0-1546 0 0,0 0-668 0 0</inkml:trace>
  <inkml:trace contextRef="#ctx0" brushRef="#br0" timeOffset="40903.605">5532 4383 5783 0 0,'0'0'266'0'0,"0"0"-5"0"0,0 0-106 0 0,0 0 166 0 0,0 0 95 0 0,0 0 21 0 0,0 0-47 0 0,0 0-213 0 0,0 0-90 0 0,0 0-21 0 0,0 0-2 0 0,0 0 0 0 0,0 0 0 0 0,0 0 0 0 0,0 0 3 0 0,0 0 10 0 0,0 0 3 0 0,0 0 0 0 0,0 0 8 0 0,0 0 32 0 0,0 0 10 0 0,0 0 4 0 0,0 0 6 0 0,0 0 18 0 0,0 0 8 0 0,0 0 2 0 0,0 0 0 0 0,34-1 1808 0 0,121-11-600 0 0,-113 9-1163 0 0,-15 2 32 0 0,0-2-1 0 0,1 0 1 0 0,-1-2-1 0 0,0 0 1 0 0,-1-2-1 0 0,20-8-244 0 0,137-30 851 0 0,37 6-558 0 0,-45 1 139 0 0,-119 28-259 0 0,1-3 1 0 0,-1-2-1 0 0,26-12-173 0 0,122-54 384 0 0,-113 44-245 0 0,38-26 210 0 0,-106 51-349 0 0,0 5 64 0 0,78-20 0 0 0,-15-7-64 0 0,-80 33 0 0 0,0 1 11 0 0,-4-1 32 0 0,3 1-22 0 0,-3 1 22 0 0,5-1-39 0 0,0 1 0 0 0,0-1 0 0 0,0-1 1 0 0,1 1-1 0 0,-1-1 0 0 0,0 0 0 0 0,0-1 1 0 0,0 1-1 0 0,0-1 0 0 0,0-1 0 0 0,-1 0 1 0 0,1 0-1 0 0,-1 0 0 0 0,1 0 1 0 0,-1-1-1 0 0,0 0 0 0 0,0-1 0 0 0,-1 1 1 0 0,1-1-1 0 0,0-1-4 0 0,-5 5 53 0 0,-1 1 14 0 0,0 0 22 0 0,0 0 47 0 0,0 0-4 0 0,0 0-4 0 0,0 0 7 0 0,0 0 28 0 0,0 0 11 0 0,0 0 2 0 0,0 0-17 0 0,-1 1-66 0 0,-23 30 74 0 0,22-29-124 0 0,-4 1-33 0 0,-1-1-26 0 0,6-2-64 0 0,-1 0-16 0 0,-6-2 2 0 0,-1-1 6 0 0,2-1 6 0 0,-1-1 2 0 0,0 0 14 0 0,0 0 52 0 0,1 1 1 0 0,-98-25-923 0 0,82 25 925 0 0,-18-14 199 0 0,36 13-176 0 0,5 4-28 0 0,0 0 0 0 0,-1 1 0 0 0,1-1 0 0 0,0 0-1 0 0,0 0 1 0 0,0 1 0 0 0,0-1 0 0 0,0 0 0 0 0,0 1 0 0 0,0-1 0 0 0,0 0-1 0 0,0 1 1 0 0,1-1 0 0 0,-1 0 0 0 0,0 1 0 0 0,0-1 0 0 0,1 0 0 0 0,-1 1-1 0 0,0-1 1 0 0,1 0 0 0 0,-1 1 0 0 0,0-1 0 0 0,1 1 0 0 0,-1-1-1 0 0,1 1 1 0 0,-1-1 0 0 0,1 1 0 0 0,-1-1 0 0 0,1 1 0 0 0,0-1 0 0 0,-1 1-1 0 0,1 0 1 0 0,0-1 0 0 0,-1 1 0 0 0,1 0 0 0 0,-1 0 0 0 0,1-1 0 0 0,0 1-1 0 0,0 0 1 0 0,-1 0 0 0 0,1 0 0 0 0,0 0 0 0 0,-1 0 0 0 0,1 0-1 0 0,0 0 1 0 0,-1 0 0 0 0,1 0 0 0 0,0 0 0 0 0,0 1 0 0 0,-1-1 0 0 0,1 0-1 0 0,0 0 1 0 0,-1 1 0 0 0,1-1 0 0 0,-1 0 0 0 0,1 1 0 0 0,0-1 0 0 0,-1 0-1 0 0,1 1 1 0 0,-1-1 0 0 0,1 1 0 0 0,-1-1 16 0 0,112 36-159 0 0,16-13 159 0 0,-92-21 0 0 0,-29-2 0 0 0,1 3 0 0 0,0 1 0 0 0,-6-2 19 0 0,-1-1 0 0 0,0 0 0 0 0,1 1 0 0 0,-1-1 0 0 0,0 1 0 0 0,0-1-1 0 0,0 1 1 0 0,0 0 0 0 0,0-1 0 0 0,0 1 0 0 0,0 0 0 0 0,-1 0 0 0 0,1 0 0 0 0,-1 0 0 0 0,1 0 0 0 0,-1 0-1 0 0,0-1 1 0 0,1 1 0 0 0,-1 0 0 0 0,0 0 0 0 0,0 0 0 0 0,-1 0 0 0 0,1 0 0 0 0,0 0 0 0 0,-1 0-1 0 0,1 0 1 0 0,-1 0 0 0 0,0 0 0 0 0,1-1 0 0 0,-2 2-19 0 0,1 3 51 0 0,-29 56 99 0 0,-39 86-150 0 0,59-127-222 0 0,6-10-2665 0 0,2-4 1620 0 0</inkml:trace>
  <inkml:trace contextRef="#ctx0" brushRef="#br0" timeOffset="42667.174">4513 4001 6911 0 0,'-4'1'75'0'0,"0"0"298"0"0,-6-1 4214 0 0,13 25-2758 0 0,68 104-2373 0 0,-39-64 480 0 0,-30-58 64 0 0,0-1 14 0 0,-2-5 66 0 0,0-1 65 0 0,0 0 7 0 0,0 0-7 0 0,0 0-5 0 0,0 0-17 0 0,0 0-10 0 0,0 0-1 0 0,-4-30 488 0 0,1 21-416 0 0,1-1-1 0 0,0 0 0 0 0,1 0 1 0 0,0 0-1 0 0,1 0 0 0 0,0 0 1 0 0,0 1-1 0 0,1-1 0 0 0,0 0 1 0 0,1 0-1 0 0,0 0 0 0 0,2-6-183 0 0,20-46-152 0 0,-14 51-57 0 0,-9 10 133 0 0,1 1-16 0 0,13 1-92 0 0,-14-1 99 0 0,9 1-205 0 0,5 0 168 0 0,-13-1 228 0 0,3 17 257 0 0,-10 28-25 0 0,3-41-382 0 0,1 0-1 0 0,0 1 0 0 0,0-1 1 0 0,1 0-1 0 0,0 1 1 0 0,-1-1-1 0 0,1 1 0 0 0,1-1 1 0 0,-1 1-1 0 0,1-1 1 0 0,0 0-1 0 0,0 1 0 0 0,0-1 1 0 0,0 0-1 0 0,1 2 45 0 0,11 13-466 0 0,-7-14 452 0 0,1 0 14 0 0,15 17 64 0 0,-15-18-64 0 0,0-1 0 0 0,57-1-10 0 0,-27-20-725 0 0,-32 13-232 0 0,2 0-65 0 0</inkml:trace>
  <inkml:trace contextRef="#ctx0" brushRef="#br0" timeOffset="43241.005">4708 3974 5983 0 0,'0'0'464'0'0,"0"0"-104"0"0,0 0 700 0 0,0 0 336 0 0,0 0 68 0 0,0 0-189 0 0,17 6-1208 0 0,86 2-2493 0 0,-98-7 2393 0 0,-5-1 71 0 0,-1 0 1 0 0,1 0-1 0 0,0 0 0 0 0,0 1 1 0 0,-1-1-1 0 0,1 0 0 0 0,0 0 1 0 0,-1 1-1 0 0,1-1 0 0 0,0 0 1 0 0,0 1-1 0 0,0-1 0 0 0,-1 0 1 0 0,1 0-1 0 0,0 1 1 0 0,0-1-1 0 0,0 1 0 0 0,0-1 1 0 0,0 0-1 0 0,-1 1 0 0 0,1-1 1 0 0,0 0-1 0 0,0 1 0 0 0,0-1 1 0 0,0 0-1 0 0,0 1 0 0 0,0-1 1 0 0,0 1-1 0 0,0-1 0 0 0,1 0 1 0 0,-1 1-1 0 0,0-1 0 0 0,0 0 1 0 0,0 1-1 0 0,0-1 0 0 0,0 0 1 0 0,1 1-1 0 0,-1-1 0 0 0,0 0 1 0 0,0 1-1 0 0,0-1 0 0 0,1 0 1 0 0,-1 0-1 0 0,0 1 0 0 0,0-1 1 0 0,1 0-1 0 0,-1 0 0 0 0,0 1 1 0 0,1-1-1 0 0,-1 0 0 0 0,0 0 1 0 0,1 0-1 0 0,-1 0 1 0 0,0 1-1 0 0,1-1 0 0 0,-1 0 1 0 0,1 0-1 0 0,-1 0 0 0 0,0 0 1 0 0,1 0-1 0 0,-1 0 0 0 0,0 0 1 0 0,1 0-39 0 0,-25 19 1023 0 0,-25-1-825 0 0,48-18-392 0 0,1 0-844 0 0,0 0-3298 0 0</inkml:trace>
  <inkml:trace contextRef="#ctx0" brushRef="#br0" timeOffset="45410.621">5028 3918 1375 0 0,'-2'0'107'0'0,"-12"1"173"0"0,12-1 1061 0 0,-4 2 2538 0 0,-2 3-3668 0 0,8 2-3 0 0,0 0 1 0 0,1 0-1 0 0,0-1 0 0 0,0 1 1 0 0,0 0-1 0 0,1 0 1 0 0,0-1-1 0 0,0 1 1 0 0,0-1-1 0 0,1 0 0 0 0,0 0 1 0 0,0 0-1 0 0,1 0 1 0 0,0 0-1 0 0,0 0-208 0 0,16 33-48 0 0,0 1 42 0 0,-16-33 19 0 0,0-1 0 0 0,0 1 1 0 0,-1 0-1 0 0,0 1 0 0 0,0-1 0 0 0,-1 0 0 0 0,0 1 0 0 0,0-1 0 0 0,-1 1 1 0 0,0 0-1 0 0,0-1 0 0 0,0 1 0 0 0,-1 0 0 0 0,-1 0 0 0 0,1 0 0 0 0,-1 0-13 0 0,-42 119 354 0 0,43-126-265 0 0,0-1-8 0 0,0 0 26 0 0,0 0 112 0 0,0 0 49 0 0,0 0 10 0 0,0 0 13 0 0,0 0 44 0 0,0 0 17 0 0,0 0 6 0 0,-7-20 482 0 0,5 3-730 0 0,1 0 0 0 0,1 0-1 0 0,1 0 1 0 0,0 0 0 0 0,1 0-1 0 0,4-16-109 0 0,-1 7 68 0 0,3-18-8 0 0,3 0 1 0 0,1 1 0 0 0,2 1-1 0 0,15-31-60 0 0,-28 72 80 0 0,-1 0-2 0 0,2-3-6 0 0,-1 3 13 0 0,0 0-41 0 0,5-1-108 0 0,28 25-479 0 0,-33-21 515 0 0,0 0 0 0 0,1 0 0 0 0,-1 0 0 0 0,-1 0 0 0 0,1 0 0 0 0,0 0 0 0 0,0 0 0 0 0,-1 1 0 0 0,1-1 0 0 0,-1 0 0 0 0,0 0 0 0 0,1 0 0 0 0,-1 1 0 0 0,0-1-1 0 0,0 0 1 0 0,-1 0 0 0 0,1 1 0 0 0,0-1 0 0 0,-1 0 0 0 0,1 0 0 0 0,-1 0 0 0 0,0 0 0 0 0,0 1 0 0 0,0-1 0 0 0,0 0 28 0 0,-33 32 307 0 0,29-31-273 0 0,-26 9 154 0 0,30-11-229 0 0,0 0-1 0 0,0 0 1 0 0,0 0-1 0 0,-1 0 1 0 0,1 0-1 0 0,0 1 0 0 0,1-1 1 0 0,-1 0-1 0 0,0 1 1 0 0,0-1-1 0 0,0 1 1 0 0,1-1-1 0 0,-1 1 1 0 0,1-1-1 0 0,-1 1 1 0 0,1 0-1 0 0,0-1 0 0 0,0 1 1 0 0,0-1-1 0 0,0 1 1 0 0,0 0-1 0 0,0-1 1 0 0,0 1-1 0 0,0-1 1 0 0,0 1-1 0 0,1 0 1 0 0,-1-1-1 0 0,1 1 0 0 0,-1-1 1 0 0,1 1-1 0 0,0-1 1 0 0,-1 1-1 0 0,1-1 1 0 0,0 0-1 0 0,0 1 1 0 0,0-1-1 0 0,0 0 1 0 0,0 0-1 0 0,0 1 0 0 0,1-1 1 0 0,-1 0-1 0 0,0 0 1 0 0,0 0-1 0 0,1 0 42 0 0,38-1 63 0 0,-29-4-28 0 0,-1-1-1 0 0,-1-1 1 0 0,1 1 0 0 0,-1-2 0 0 0,0 1 0 0 0,0-1-1 0 0,-1-1 1 0 0,0 1 0 0 0,0-1 0 0 0,-1-1-1 0 0,0 1 1 0 0,0-1 0 0 0,-1-1 0 0 0,-1 1-1 0 0,3-6-34 0 0,18-25 1229 0 0,-14 23-1020 0 0,-1 0-1 0 0,0 0 0 0 0,-1-1 1 0 0,-1 0-1 0 0,-1-1 0 0 0,0 0 0 0 0,-1 0 1 0 0,-2-1-1 0 0,0 0 0 0 0,2-13-208 0 0,-24-91 1088 0 0,-8 204-1656 0 0,20-59 524 0 0,0 1 0 0 0,1 0 0 0 0,1-1 0 0 0,2 1 0 0 0,0 0 0 0 0,1 1 0 0 0,1-1 0 0 0,1 0 0 0 0,1-1 0 0 0,0 1 0 0 0,2 0 0 0 0,4 7 44 0 0,10 8 0 0 0,-18-35-5 0 0,1-1 0 0 0,-1 0 0 0 0,1 0 1 0 0,-1 0-1 0 0,1 0 0 0 0,0 0 0 0 0,-1 0 0 0 0,1 0 0 0 0,0 0 0 0 0,0-1 0 0 0,-1 1 0 0 0,1-1 0 0 0,0 1 0 0 0,0-1 0 0 0,0 0 0 0 0,0 0 1 0 0,0 0-1 0 0,-1 0 0 0 0,1 0 0 0 0,0 0 0 0 0,0 0 0 0 0,0-1 0 0 0,0 1 0 0 0,0-1 0 0 0,-1 1 0 0 0,2-1 5 0 0,5-2 0 0 0,-2-1 0 0 0,1 0 0 0 0,9-12 214 0 0,30-94 172 0 0,-45 110-379 0 0,-1 0 0 0 0,0 1 1 0 0,0-1-1 0 0,1 0 0 0 0,-1 0 0 0 0,0 0 0 0 0,0 0 0 0 0,1 0 0 0 0,-1 0 0 0 0,0 0 1 0 0,1 0-1 0 0,-1 1 0 0 0,0-1 0 0 0,0 0 0 0 0,1 0 0 0 0,-1 0 0 0 0,0 0 0 0 0,1-1 0 0 0,-1 1 1 0 0,0 0-1 0 0,0 0 0 0 0,1 0 0 0 0,-1 0 0 0 0,0 0 0 0 0,0 0 0 0 0,1 0 0 0 0,-1 0 1 0 0,0-1-1 0 0,0 1 0 0 0,1 0 0 0 0,-1 0 0 0 0,0 0 0 0 0,0-1-7 0 0,2 13-48 0 0,3 11-68 0 0,-4-16 47 0 0,0 1 0 0 0,0-1 0 0 0,1 1-1 0 0,0-1 1 0 0,1 0 0 0 0,0 0 0 0 0,0 0-1 0 0,0 0 1 0 0,1 0 0 0 0,3 4 69 0 0,-5-9-1 0 0,0 0 1 0 0,0 0-1 0 0,0 0 1 0 0,0-1 0 0 0,0 1-1 0 0,0-1 1 0 0,0 1-1 0 0,1-1 1 0 0,-1 0-1 0 0,0 0 1 0 0,1 0-1 0 0,-1 0 1 0 0,1 0-1 0 0,0-1 1 0 0,-1 1-1 0 0,1-1 1 0 0,-1 0-1 0 0,1 0 1 0 0,0 1-1 0 0,-1-2 1 0 0,1 1 0 0 0,0 0-1 0 0,-1 0 1 0 0,1-1-1 0 0,-1 0 1 0 0,1 1-1 0 0,-1-1 1 0 0,1 0-1 0 0,-1 0 1 0 0,1-1-1 0 0,0 0 1 0 0,1-1 71 0 0,0 0 1 0 0,-1 0-1 0 0,1 0 0 0 0,-1-1 0 0 0,0 0 1 0 0,0 1-1 0 0,0-1 0 0 0,-1 0 0 0 0,1-1 1 0 0,-1 1-1 0 0,0 0 0 0 0,0-1 0 0 0,0 1 1 0 0,-1-1-1 0 0,0 0 0 0 0,0 1 0 0 0,0-1 1 0 0,0 0-1 0 0,-1 0 0 0 0,0 1 0 0 0,0-1 1 0 0,0 0-1 0 0,0 0 0 0 0,-1 0 0 0 0,0 1 1 0 0,0-1-1 0 0,0 0 0 0 0,-1 1 0 0 0,1-1 1 0 0,-1 1-1 0 0,0-1 0 0 0,0 1 0 0 0,-1 0 0 0 0,1 0 1 0 0,-1 0-1 0 0,0 0 0 0 0,-3-3-71 0 0,-37-25 248 0 0,19 23-264 0 0,23 8-10 0 0,0 1-1 0 0,0 0 1 0 0,-1-1-1 0 0,1 1 1 0 0,0 0-1 0 0,0 0 1 0 0,-1-1 0 0 0,1 1-1 0 0,0 0 1 0 0,0 1-1 0 0,0-1 1 0 0,-1 0-1 0 0,1 0 1 0 0,0 0-1 0 0,0 1 1 0 0,0-1-1 0 0,-1 0 1 0 0,1 1-1 0 0,0-1 1 0 0,0 1 0 0 0,0 0-1 0 0,0-1 1 0 0,0 1-1 0 0,0 0 1 0 0,0 0-1 0 0,0-1 1 0 0,0 1-1 0 0,0 0 1 0 0,1 0-1 0 0,-1 0 1 0 0,0 0-1 0 0,1 0 1 0 0,-1 0-1 0 0,0 0 1 0 0,1 1 0 0 0,-1-1-1 0 0,1 0 1 0 0,0 0-1 0 0,-1 0 1 0 0,1 0-1 0 0,0 1 1 0 0,0-1-1 0 0,0 0 1 0 0,0 0-1 0 0,0 1 1 0 0,0-1-1 0 0,0 0 1 0 0,0 0 0 0 0,0 1-1 0 0,0-1 1 0 0,1 0-1 0 0,-1 0 1 0 0,1 0-1 0 0,-1 0 1 0 0,1 1-1 0 0,-1-1 1 0 0,1 0-1 0 0,-1 0 1 0 0,1 0-1 0 0,0 0 1 0 0,0 0 0 0 0,0 0-1 0 0,-1-1 1 0 0,1 1-1 0 0,1 1 27 0 0,4 5-18 0 0,-1 1 1 0 0,1-1-1 0 0,1 0 0 0 0,-1 0 0 0 0,1 0 0 0 0,1-1 0 0 0,-1 0 0 0 0,1-1 1 0 0,0 0-1 0 0,0 0 0 0 0,0 0 0 0 0,1-1 0 0 0,2 0 18 0 0,-6-2 18 0 0,0-1 0 0 0,1 0 0 0 0,-1 0 0 0 0,0 0-1 0 0,0-1 1 0 0,1 1 0 0 0,-1-1 0 0 0,0-1 0 0 0,1 1-1 0 0,-1-1 1 0 0,0 0 0 0 0,0 0 0 0 0,0 0 0 0 0,0-1 0 0 0,0 0-1 0 0,0 0 1 0 0,0 0 0 0 0,0 0 0 0 0,1-2-18 0 0,-4 3 43 0 0,3-2-22 0 0,1-1 22 0 0,19-22-781 0 0,-15 13-4268 0 0,-3 7-208 0 0</inkml:trace>
  <inkml:trace contextRef="#ctx0" brushRef="#br0" timeOffset="46369.495">5970 3770 455 0 0,'0'0'1391'0'0,"6"3"1173"0"0,-4-4 2497 0 0,3-10-1997 0 0,-5 10-2512 0 0,-9-17 1840 0 0,7 16-2330 0 0,0 1 0 0 0,1-1 0 0 0,-1 1 0 0 0,0 0 0 0 0,0 0 0 0 0,0 0 0 0 0,0 0 0 0 0,0 0 0 0 0,-1 0 0 0 0,1 1 0 0 0,0-1 0 0 0,0 1 0 0 0,-1 0 0 0 0,1-1 0 0 0,0 1 0 0 0,0 0 0 0 0,-1 0 0 0 0,1 0 0 0 0,0 1 0 0 0,0-1 0 0 0,-1 0 0 0 0,1 1 0 0 0,0 0 0 0 0,0-1 0 0 0,0 1 0 0 0,0 0-62 0 0,-2 0 1 0 0,2 1 0 0 0,-1-1-1 0 0,0 1 1 0 0,0-1-1 0 0,0 1 1 0 0,1 0 0 0 0,-1 0-1 0 0,1 0 1 0 0,-1 0 0 0 0,1 1-1 0 0,0-1 1 0 0,0 1 0 0 0,0-1-1 0 0,0 1 1 0 0,1 0 0 0 0,-1 0-1 0 0,0 0 0 0 0,-4 7 1 0 0,1-1-27 0 0,0 0 0 0 0,0 0 0 0 0,1 1 0 0 0,0-1 0 0 0,1 1 0 0 0,0 0 0 0 0,0 0 0 0 0,1 1 0 0 0,0-1 26 0 0,2-4-12 0 0,0 0 0 0 0,0-1 1 0 0,0 1-1 0 0,0-1 1 0 0,1 1-1 0 0,0-1 1 0 0,0 1-1 0 0,1-1 1 0 0,-1 1-1 0 0,1-1 0 0 0,0 0 1 0 0,1 0-1 0 0,-1 0 1 0 0,1 0-1 0 0,0 0 1 0 0,0-1-1 0 0,1 1 1 0 0,0-1 11 0 0,8 11-26 0 0,-10-12 21 0 0,0-1 0 0 0,0 1 1 0 0,0 0-1 0 0,1 0 0 0 0,-1-1 0 0 0,1 0 0 0 0,0 1 0 0 0,0-1 1 0 0,0 0-1 0 0,0 0 0 0 0,0-1 0 0 0,0 1 0 0 0,0 0 0 0 0,0-1 1 0 0,1 0-1 0 0,-1 0 0 0 0,1 0 0 0 0,-1 0 0 0 0,1-1 5 0 0,7-1 34 0 0,-1 0-1 0 0,0-1 0 0 0,0 0 1 0 0,0-1-1 0 0,0-1 1 0 0,0 1-1 0 0,-1-1 1 0 0,1-1-1 0 0,-1 0 0 0 0,0 0 1 0 0,-1-1-1 0 0,1 0 1 0 0,-1 0-1 0 0,0-1 0 0 0,-1 0 1 0 0,0-1-1 0 0,6-6-33 0 0,6-6 151 0 0,-1-1-1 0 0,-1 0 0 0 0,0-1 1 0 0,-2-1-1 0 0,-1-1 0 0 0,0 0 1 0 0,-2-1-1 0 0,9-25-150 0 0,-22 16 996 0 0,0 33-883 0 0,1 1-1 0 0,-10-6 54 0 0,-46 21-374 0 0,25 8 117 0 0,28-18 27 0 0,0 1 0 0 0,1 0 1 0 0,-1 0-1 0 0,1 0 0 0 0,0 0 0 0 0,1 0 0 0 0,0 1 1 0 0,0-1-1 0 0,0 1 0 0 0,1-1 0 0 0,-1 0 1 0 0,2 1-1 0 0,-1 4 64 0 0,-2 39-350 0 0,2-28 350 0 0,0-18-10 0 0,1 1-1 0 0,0-1 1 0 0,0 0 0 0 0,0 0-1 0 0,0 0 1 0 0,0-1-1 0 0,1 1 1 0 0,0 0 0 0 0,0 0-1 0 0,0-1 1 0 0,0 1-1 0 0,1-1 1 0 0,-1 0 0 0 0,1 0-1 0 0,0 0 1 0 0,0 0-1 0 0,0 0 1 0 0,0 0 0 0 0,1-1-1 0 0,-1 0 1 0 0,1 1-1 0 0,-1-1 1 0 0,1-1 0 0 0,0 1-1 0 0,0 0 1 0 0,0-1-1 0 0,2 1 11 0 0,3 2-7 0 0,93 28-57 0 0,-73-32 151 0 0,23-29-7 0 0,-41 16-1512 0 0,-7 5 121 0 0</inkml:trace>
  <inkml:trace contextRef="#ctx0" brushRef="#br0" timeOffset="52545.68">10223 1199 6823 0 0,'0'0'308'0'0,"0"0"-1"0"0,0 0-134 0 0,0 0 170 0 0,0 0 97 0 0,-8-2 660 0 0,-26-18 703 0 0,33 19-1541 0 0,-9-3 770 0 0,-148-41 1890 0 0,136 40-2922 0 0,-1 1 0 0 0,0 1 0 0 0,-1 0 1 0 0,1 2-1 0 0,0 1 0 0 0,0 1 0 0 0,-20 4 0 0 0,-92-2 917 0 0,-72-14-853 0 0,-21 34-64 0 0,200-22 0 0 0,-17 1 0 0 0,0 1 0 0 0,0 2 0 0 0,1 3 0 0 0,0 1 0 0 0,0 2 0 0 0,-12 6 0 0 0,-45 19-10 0 0,73-29 4 0 0,1 2 0 0 0,0 1 0 0 0,0 1 0 0 0,1 1 0 0 0,1 1 0 0 0,0 2 0 0 0,1 0 0 0 0,1 2 0 0 0,-19 17 6 0 0,-144 161-128 0 0,170-177 112 0 0,1 0 0 0 0,0 1 0 0 0,2 1 0 0 0,0 0 0 0 0,1 1 0 0 0,2 0 0 0 0,0 1 0 0 0,1 0 0 0 0,1 0 0 0 0,1 1 0 0 0,1 0 0 0 0,-1 10 16 0 0,-77 293-80 0 0,73-286 104 0 0,2 1 0 0 0,2 0 0 0 0,1 0 0 0 0,3 0 0 0 0,1 1 0 0 0,4 37-24 0 0,-4-17 12 0 0,-2 0-1 0 0,-3 0 0 0 0,-13 50-11 0 0,8-46 10 0 0,2 0 0 0 0,4 1 0 0 0,2 6-10 0 0,4-38 0 0 0,1 0 0 0 0,-1 0 0 0 0,-2-1 0 0 0,-1 1 0 0 0,-2 0 0 0 0,-1-1 0 0 0,-4 8 0 0 0,-46 130 520 0 0,23 17-440 0 0,-1-19-80 0 0,-21 8 0 0 0,48-129-12 0 0,2 0 0 0 0,2 1-1 0 0,2 0 1 0 0,2 10 12 0 0,-1 54-87 0 0,-32 232 87 0 0,28 76 0 0 0,-19-8 408 0 0,23-357-342 0 0,2 97 219 0 0,-7-1 0 0 0,-6 0-1 0 0,-22 100-284 0 0,-9-34 1848 0 0,-4 137-1848 0 0,-23 203 118 0 0,-42 23 370 0 0,75-413-363 0 0,8 2 0 0 0,7 0 1 0 0,5 73-126 0 0,-5 272 74 0 0,-17-78-10 0 0,41-285-64 0 0,19 138 0 0 0,-16-225 0 0 0,0-3 4 0 0,16 164 120 0 0,25 87-124 0 0,-41-284 11 0 0,2-1 0 0 0,0 0-1 0 0,2 0 1 0 0,1-1 0 0 0,1-1-1 0 0,12 19-10 0 0,-9-25 0 0 0,2 0 0 0 0,0-1 0 0 0,2 0 0 0 0,0-2 0 0 0,19 15 0 0 0,25 25 0 0 0,-50-44-4 0 0,1-1-1 0 0,1 0 0 0 0,0-1 1 0 0,1 0-1 0 0,0-1 1 0 0,0-1-1 0 0,1 0 1 0 0,1-2-1 0 0,-1 0 0 0 0,1-1 1 0 0,1 0-1 0 0,-1-2 1 0 0,1 0-1 0 0,16 1 5 0 0,106 27-60 0 0,55 37-69 0 0,26-9 118 0 0,123-10 11 0 0,9 35 0 0 0,-296-75 0 0 0,20 5 0 0 0,1-4 0 0 0,47 0 0 0 0,-10-4 0 0 0,0 6 0 0 0,76 20 0 0 0,225 48 0 0 0,-213-44 0 0 0,-81-9 0 0 0,-61-12 0 0 0,0-3 0 0 0,1-2 0 0 0,0-3 0 0 0,1-3 0 0 0,30-3 0 0 0,263-31-64 0 0,-198 15 64 0 0,-121 6 0 0 0,-1-1-1 0 0,-1-2 0 0 0,0-2 0 0 0,12-6 1 0 0,-13 5-7 0 0,141-78-47 0 0,-137 68 41 0 0,-2 0 1 0 0,-2-3-1 0 0,0-1 0 0 0,-1-2 0 0 0,5-7 13 0 0,-24 17 0 0 0,-1 0 0 0 0,0-1 0 0 0,-2-1 0 0 0,0 0 0 0 0,-1 0 0 0 0,7-22 0 0 0,16-30 0 0 0,4-3 0 0 0,-3-2 0 0 0,-3-1 0 0 0,-4-2 0 0 0,14-66 0 0 0,21-98 0 0 0,-39 129 8 0 0,3-4 20 0 0,-6-2 0 0 0,-2-38-28 0 0,51-442 128 0 0,-40 260-117 0 0,19 30 46 0 0,-3 27-50 0 0,-12-8-7 0 0,3-44 53 0 0,44-147-53 0 0,-16 27 0 0 0,-52 125 231 0 0,37-479 474 0 0,-48 650-477 0 0,-7 1-1 0 0,-8-19-227 0 0,-6-216 960 0 0,48-77-871 0 0,-12 288-93 0 0,-7-2 0 0 0,-13-105 4 0 0,-23 42 38 0 0,-5-95 124 0 0,48-182-162 0 0,-15 488 8 0 0,-2 0-1 0 0,-2 0 1 0 0,-2 0-1 0 0,-1 0 1 0 0,-2 0-1 0 0,-1 1 1 0 0,-2 1-1 0 0,-13-33-7 0 0,5 14-118 0 0,2-1-1 0 0,3 0 1 0 0,3-1-1 0 0,2-1 1 0 0,0-33 118 0 0,6 73-68 0 0,1 9 69 0 0,0 0 1 0 0,0 0-1 0 0,-1 1 0 0 0,-1-1 0 0 0,0 0 1 0 0,0 1-1 0 0,0-1 0 0 0,-1 1 0 0 0,0 0 0 0 0,-1 0 1 0 0,0 1-1 0 0,0-1 0 0 0,-1 1 0 0 0,0 0 1 0 0,0 1-1 0 0,0-1 0 0 0,-1 1 0 0 0,0 0 1 0 0,0 1-1 0 0,-1 0 0 0 0,1 0 0 0 0,-1 0 0 0 0,0 1 1 0 0,-1 0-1 0 0,1 1 0 0 0,-4-1-1 0 0,-221-61 64 0 0,6-1-64 0 0,-50 43 200 0 0,262 21-201 0 0,-61-7-66 0 0,-1 2-1 0 0,-53 5 68 0 0,-117-3 0 0 0,170 2 0 0 0,52 3 0 0 0,-1-1 0 0 0,1 0 0 0 0,0-2 0 0 0,-1-1 0 0 0,2-1 0 0 0,-1-2 0 0 0,-1 0 0 0 0,-219-94 400 0 0,232 93-423 0 0,1 1-1 0 0,1-2 0 0 0,-1 0 1 0 0,2 0-1 0 0,-1-1 1 0 0,1 0-1 0 0,-9-12 24 0 0,3 4 13 0 0,5 8 24 0 0,0 0-1 0 0,0 0 1 0 0,-1 1-1 0 0,0 1 1 0 0,0 0 0 0 0,-1 0-1 0 0,-10-4-36 0 0,-143-74-160 0 0,42 16 160 0 0,-8 22-64 0 0,53 32 64 0 0,41 7 0 0 0,1 6-444 0 0,36 3 264 0 0,-6-4-6281 0 0,6 4-606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2T17:10:06.310"/>
    </inkml:context>
    <inkml:brush xml:id="br0">
      <inkml:brushProperty name="width" value="0.05" units="cm"/>
      <inkml:brushProperty name="height" value="0.05" units="cm"/>
      <inkml:brushProperty name="color" value="#FF0066"/>
    </inkml:brush>
  </inkml:definitions>
  <inkml:trace contextRef="#ctx0" brushRef="#br0">59 188 5063 0 0,'0'0'390'0'0,"0"0"-216"0"0,0 0 26 0 0,0 0 38 0 0,0 0 8 0 0,-1 0-52 0 0,-5 2-217 0 0,3 0-33 0 0,-1 2 199 0 0,-1 1 0 0 0,1 1 0 0 0,0-1 0 0 0,1 1 0 0 0,0-1 0 0 0,0 1 0 0 0,0 0 0 0 0,0 0 0 0 0,1 0 0 0 0,0 0 0 0 0,-1 7-143 0 0,1-8 96 0 0,-5 109 259 0 0,26 6 649 0 0,-26-24-465 0 0,33-85-6 0 0,-14-13-483 0 0,0-1 1 0 0,-1 0-1 0 0,1 0 1 0 0,-1-1-1 0 0,0 0 0 0 0,0-1 1 0 0,0-1-1 0 0,-1 1 1 0 0,1-2-1 0 0,-1 1 0 0 0,-1-2 1 0 0,5-3-51 0 0,6-3 28 0 0,31-29-28 0 0,-45 36 0 0 0,6-2-134 0 0,-11 8 4 0 0</inkml:trace>
  <inkml:trace contextRef="#ctx0" brushRef="#br0" timeOffset="482.967">275 52 7367 0 0,'0'0'334'0'0,"0"0"-1"0"0,0 0-197 0 0,-2 1-43 0 0,-81 43 195 0 0,52-42-4 0 0,30-2-46 0 0,-1 0 8 0 0,-38-12 792 0 0,38 12-1132 0 0</inkml:trace>
  <inkml:trace contextRef="#ctx0" brushRef="#br0" timeOffset="5404.404">363 204 5063 0 0,'0'0'232'0'0,"2"1"-13"0"0,2 1-170 0 0,1 0 0 0 0,-1 0 0 0 0,1 0 1 0 0,-1 1-1 0 0,0 0 0 0 0,0-1 0 0 0,0 2 0 0 0,-1-1 0 0 0,1 0 0 0 0,-1 1 1 0 0,1 0-1 0 0,-1 0 0 0 0,0 0 0 0 0,-1 0 0 0 0,1 0 0 0 0,-1 0 0 0 0,0 1 1 0 0,0-1-1 0 0,0 1 0 0 0,0 0 0 0 0,-1-1 0 0 0,0 1 0 0 0,0 0 0 0 0,0 0 1 0 0,-1 0-1 0 0,1 0 0 0 0,-1 0 0 0 0,0 0 0 0 0,-1 0 0 0 0,1 0 0 0 0,-1-1 0 0 0,0 1 1 0 0,0 0-1 0 0,-2 3-49 0 0,-8 48 597 0 0,1-1 1 0 0,4 1 0 0 0,1 24-598 0 0,5-77 69 0 0,1 2 6 0 0,-1-3 38 0 0,0-2-94 0 0,0 1 0 0 0,0-1-1 0 0,0 1 1 0 0,0-1 0 0 0,1 1-1 0 0,-1-1 1 0 0,0 1 0 0 0,0-1-1 0 0,0 1 1 0 0,1-1 0 0 0,-1 0-1 0 0,0 1 1 0 0,1-1 0 0 0,-1 1-1 0 0,0-1 1 0 0,1 0 0 0 0,-1 1-1 0 0,0-1 1 0 0,1 0 0 0 0,-1 1 0 0 0,1-1-1 0 0,-1 0 1 0 0,1 0 0 0 0,-1 0-1 0 0,1 1 1 0 0,-1-1 0 0 0,1 0-1 0 0,-1 0 1 0 0,1 0 0 0 0,-1 0-1 0 0,1 0 1 0 0,-1 0 0 0 0,1 0-1 0 0,-1 0 1 0 0,1 0 0 0 0,-1 0-1 0 0,1 0 1 0 0,-1 0 0 0 0,1 0-1 0 0,-1 0 1 0 0,1 0 0 0 0,-1-1-1 0 0,0 1 1 0 0,1 0 0 0 0,-1 0-1 0 0,1-1 1 0 0,-1 1 0 0 0,1 0-1 0 0,-1-1 1 0 0,0 1 0 0 0,1 0-1 0 0,-1-1 1 0 0,0 1 0 0 0,1 0-1 0 0,-1-1 1 0 0,0 1-19 0 0,28-21 302 0 0,67-142 730 0 0,-72 127-1032 0 0,-18 29 11 0 0,3 1 32 0 0,11-5-106 0 0,-17 11 60 0 0,0 0 0 0 0,0 0 1 0 0,0 1-1 0 0,0-1 0 0 0,0 0 0 0 0,0 1 1 0 0,0-1-1 0 0,-1 1 0 0 0,1 0 0 0 0,0 0 0 0 0,0 0 1 0 0,0 0-1 0 0,-1 0 0 0 0,1 0 0 0 0,0 0 1 0 0,-1 0-1 0 0,1 0 0 0 0,-1 1 0 0 0,1-1 1 0 0,-1 1-1 0 0,0-1 0 0 0,0 1 0 0 0,1 0 0 0 0,-1-1 1 0 0,0 1-1 0 0,-1 0 0 0 0,1 0 0 0 0,0 0 3 0 0,1 1-1 0 0,71 83-71 0 0,-23-15 72 0 0,-45-63 0 0 0,0-2 0 0 0,-1-1 11 0 0,-3-4 44 0 0,-1-1 14 0 0,9-7 50 0 0,65-131-109 0 0,-56 116-10 0 0,-10 18 0 0 0,-1 1-12 0 0,-4 3-36 0 0,5 0 36 0 0,2 3 12 0 0,19 24 0 0 0,-21-20 0 0 0,-1 0 0 0 0,0 0 0 0 0,-1 1 0 0 0,6 31 167 0 0,-13-20-134 0 0,-2 7 42 0 0,4-23-32 0 0,1 3-33 0 0,5-3-10 0 0,1-1 11 0 0,-6-2 32 0 0,6-1-33 0 0,35-22 182 0 0,78-44-181 0 0,-115 63 36 0 0,0 1 0 0 0,-1-1 0 0 0,0 1-1 0 0,1-1 1 0 0,-1-1 0 0 0,-1 1 0 0 0,1-1 0 0 0,-1 0 0 0 0,1 0 0 0 0,-1 0 0 0 0,-1-1-1 0 0,1 1 1 0 0,-1-1 0 0 0,0 0 0 0 0,0 0 0 0 0,-1 0 0 0 0,0 0 0 0 0,0-1-1 0 0,0 1 1 0 0,0-3-47 0 0,-2-21 138 0 0,-1 21-128 0 0,-2 39-82 0 0,11 80 36 0 0,-5 0 0 0 0,-4 11 36 0 0,-2 192 0 0 0,3-312 0 0 0,-1-1 0 0 0,1 0 0 0 0,0 0 0 0 0,-1 1 0 0 0,1-1 0 0 0,0 0 0 0 0,-1 0 0 0 0,1 0 0 0 0,-1 1 0 0 0,1-1 0 0 0,0 0 0 0 0,-1 0 0 0 0,1 0 0 0 0,-1 0 0 0 0,1 0 0 0 0,-1 0 0 0 0,1 0 0 0 0,0 0 0 0 0,-1 0 0 0 0,1 0 0 0 0,-1 0 0 0 0,1 0 0 0 0,-1 0 0 0 0,1 0 0 0 0,0 0 0 0 0,-1 0 0 0 0,1-1 0 0 0,-1 1 0 0 0,1 0 0 0 0,0 0 0 0 0,-1-1 0 0 0,1 1 0 0 0,0 0 0 0 0,-1 0 0 0 0,1-1 0 0 0,0 1 0 0 0,-1 0 0 0 0,1-1 0 0 0,0 1 0 0 0,0 0 0 0 0,-1-1 0 0 0,1 1 0 0 0,0 0 0 0 0,0-1 0 0 0,0 1 0 0 0,-1-1 0 0 0,1 1 0 0 0,0-1 0 0 0,0 1 0 0 0,0 0 0 0 0,0-1 0 0 0,0 1 0 0 0,-1-4 0 0 0,-1 0 0 0 0,1 1 0 0 0,1-1 0 0 0,-1 0 0 0 0,0 1 0 0 0,1-1 0 0 0,0 0 0 0 0,0 0 0 0 0,0 0 0 0 0,0 1 0 0 0,1-1 0 0 0,-1 0 0 0 0,1 0 0 0 0,0 1 0 0 0,0-1 0 0 0,2-3 0 0 0,2-15 0 0 0,8-40 22 0 0,2 1-1 0 0,3 1 0 0 0,3 0 1 0 0,3 2-1 0 0,2 0 0 0 0,10-13-21 0 0,-20 37 0 0 0,-11 23 0 0 0,0 0 0 0 0,1 0 0 0 0,0 0 0 0 0,0 1 0 0 0,1 0 0 0 0,0 0 0 0 0,1 0 0 0 0,7-7 0 0 0,-7 12 0 0 0,1 2 0 0 0,9 9-66 0 0,-15-2 35 0 0,1 1-1 0 0,-2-1 1 0 0,1 1 0 0 0,0 0 0 0 0,-1 0 0 0 0,0 0 0 0 0,0 0 0 0 0,-1 1 0 0 0,1-1 0 0 0,-1 0-1 0 0,0 1 1 0 0,0-1 0 0 0,-1 1 0 0 0,0-1 0 0 0,0 1 0 0 0,0-1 0 0 0,-1 0 0 0 0,1 1 0 0 0,-1-1-1 0 0,-1 1 1 0 0,1-1 0 0 0,-1 0 0 0 0,0 0 0 0 0,-1 3 31 0 0,-3 3 0 0 0,0-1 0 0 0,-1 0-1 0 0,0 0 1 0 0,-1 0 0 0 0,0-1 0 0 0,-1 0-1 0 0,1-1 1 0 0,-2 0 0 0 0,1 0 0 0 0,-1-1 0 0 0,0 0-1 0 0,-10 4 1 0 0,12-7 0 0 0,-1 1 11 0 0,2 1 21 0 0,4 2-64 0 0,7 9 21 0 0,11-5 11 0 0,-6-8 0 0 0,41 8 0 0 0,-40-9 0 0 0,-8-3 9 0 0,1 1 0 0 0,-1 0 0 0 0,1-1 0 0 0,0 1 0 0 0,0-1 0 0 0,-1 0 0 0 0,1 0 0 0 0,0 0 0 0 0,-1-1 0 0 0,1 1 0 0 0,0 0 0 0 0,0-1 0 0 0,-1 0 0 0 0,1 0 0 0 0,-1 1 0 0 0,1-2 0 0 0,-1 1 0 0 0,1 0 0 0 0,-1 0 0 0 0,0-1 0 0 0,1 1 0 0 0,-1-1 0 0 0,0 0 0 0 0,0 0 0 0 0,0 0 0 0 0,0 0 0 0 0,1-2-9 0 0,6-4 53 0 0,17-14 80 0 0,-1-2-1 0 0,-1 0 1 0 0,-1-2-1 0 0,-1-1 1 0 0,-2 0-1 0 0,0-2 1 0 0,-2 0-1 0 0,-1-2-132 0 0,94-234 76 0 0,-64 137-22 0 0,-69 142-185 0 0,7 13 89 0 0,1 2-1 0 0,1-1 1 0 0,1 2 0 0 0,2-1-1 0 0,-4 19 43 0 0,-1 1-23 0 0,-65 198 23 0 0,79-242 0 0 0,-1 0 0 0 0,1 0 0 0 0,-1 0 0 0 0,1-1 0 0 0,1 1 0 0 0,-1 0 0 0 0,1 0 0 0 0,0 0 0 0 0,0 0 0 0 0,0 0 0 0 0,1 0 0 0 0,0 0 0 0 0,0 0 0 0 0,0 0 0 0 0,0 0 0 0 0,1-1 0 0 0,0 1 0 0 0,0 0 0 0 0,0-1 0 0 0,0 0 0 0 0,1 1 0 0 0,0-1 0 0 0,0 0 0 0 0,0 0 0 0 0,0 0 0 0 0,0-1 0 0 0,1 1 0 0 0,0-1 0 0 0,1 1 0 0 0,2 2-3 0 0,-1 0 0 0 0,1-1 0 0 0,0 0 0 0 0,0-1 0 0 0,0 1 0 0 0,1-1 0 0 0,-1-1 0 0 0,1 1 0 0 0,0-2 0 0 0,0 1 0 0 0,0-1 0 0 0,0 0 0 0 0,1 0 0 0 0,-1-1 0 0 0,1 0 0 0 0,-1-1-1 0 0,1 0 1 0 0,-1 0 0 0 0,0-1 0 0 0,1 0 0 0 0,6-2 3 0 0,85-59 160 0 0,-92 56-160 0 0,14-12 0 0 0,-1 0 0 0 0,0-1 0 0 0,-1-1 0 0 0,-2 0 0 0 0,16-23 0 0 0,-32 40 5 0 0,1 0-1 0 0,-1 0 1 0 0,-1 0-1 0 0,1 0 1 0 0,0-1-1 0 0,-1 1 1 0 0,1 0-1 0 0,-1-1 1 0 0,0 1-1 0 0,-1-1 1 0 0,1 0-1 0 0,0 1 1 0 0,-1-1-1 0 0,0 0 1 0 0,0 1-1 0 0,0-1 1 0 0,0 0 0 0 0,-1 1-1 0 0,1-1 1 0 0,-1 1-1 0 0,0-1 1 0 0,0 0-1 0 0,0 1 1 0 0,-1 0-1 0 0,1-1 1 0 0,-2-2-5 0 0,-24-4 64 0 0,22 12-76 0 0,0 1 0 0 0,0-1 0 0 0,0 0 0 0 0,0 1 0 0 0,1 0 0 0 0,-1 0 1 0 0,1 1-1 0 0,0-1 0 0 0,0 1 0 0 0,0 0 0 0 0,1 0 0 0 0,-1 0 0 0 0,1 0 1 0 0,0 1-1 0 0,0-1 0 0 0,0 1 0 0 0,1 0 0 0 0,-2 3 12 0 0,-6 9-29 0 0,-62 133 27 0 0,54-104-63 0 0,10-6 188 0 0,18-12-310 0 0,18-14 187 0 0,11-15 0 0 0,-15-7-7 0 0,0-1 0 0 0,-2-1 0 0 0,1-1 0 0 0,-1 0 0 0 0,-1-2 0 0 0,0-1 0 0 0,-1-1-1 0 0,0 0 1 0 0,10-11 7 0 0,78-99 0 0 0,-29 98 0 0 0,-43 25 0 0 0,-27 3 0 0 0,5 9 0 0 0,-11-2 0 0 0,-1 0 0 0 0,-1 0 0 0 0,1 0 0 0 0,-1 0 0 0 0,-1 1 0 0 0,1-1 0 0 0,-2 0 0 0 0,1 0 0 0 0,-1 0 0 0 0,0 1 0 0 0,-1-1 0 0 0,1 0 0 0 0,-2 0 0 0 0,1-1 0 0 0,-1 1 0 0 0,0 0 0 0 0,-1-1 0 0 0,-2 4 0 0 0,-2 10 0 0 0,-5 8 0 0 0,10-19 0 0 0,0-2 11 0 0,4-6 42 0 0,2-1-48 0 0,-1-1 0 0 0,0 0-1 0 0,0 1 1 0 0,1-1-1 0 0,-1 0 1 0 0,0-1 0 0 0,0 1-1 0 0,1 0 1 0 0,-1-1-1 0 0,0 1 1 0 0,0-1 0 0 0,0 1-1 0 0,0-1 1 0 0,0 0 0 0 0,1 0-1 0 0,-1 0 1 0 0,-1 0-1 0 0,1-1 1 0 0,0 1 0 0 0,0 0-1 0 0,0-1 1 0 0,0 0-5 0 0,6-4 26 0 0,88-95 38 0 0,-26 20 0 0 0,-63 75-64 0 0,-6 6-1 0 0,0 0-1 0 0,0-1 1 0 0,0 1-1 0 0,0 0 1 0 0,1 0-1 0 0,-1 0 1 0 0,0 0-1 0 0,0 0 1 0 0,0 0-1 0 0,0 0 1 0 0,0 0-1 0 0,0 0 0 0 0,1 1 1 0 0,-1-1-1 0 0,0 0 1 0 0,0 1-1 0 0,0-1 1 0 0,0 1-1 0 0,0-1 1 0 0,0 1-1 0 0,0 0 1 0 0,0-1-1 0 0,0 1 1 0 0,-1 0-1 0 0,1 0 1 0 0,0-1-1 0 0,0 1 1 0 0,-1 0-1 0 0,1 0 1 0 0,0 0-1 0 0,-1 0 1 0 0,1 0-1 0 0,-1 0 0 0 0,1 0 1 0 0,-1 1 1 0 0,31 34-75 0 0,-18-25 75 0 0,-8-4 0 0 0,-3 2 0 0 0,0-1 0 0 0,-4 13 0 0 0,-3-13 0 0 0,-32 41 75 0 0,35-47-32 0 0,2-2-43 0 0,0 0 0 0 0,1-1 0 0 0,-1 1 0 0 0,0 0 0 0 0,0 0 1 0 0,1-1-1 0 0,-1 1 0 0 0,0 0 0 0 0,0 0 0 0 0,1 0 0 0 0,-1-1 1 0 0,0 1-1 0 0,1 0 0 0 0,-1 0 0 0 0,0 0 0 0 0,1 0 0 0 0,-1 0 0 0 0,0 0 1 0 0,1 0-1 0 0,-1 0 0 0 0,0 0 0 0 0,1 0 0 0 0,-1 0 0 0 0,0 0 1 0 0,1 0-1 0 0,-1 0 0 0 0,0 0 0 0 0,1 0 0 0 0,-1 0 0 0 0,0 0 0 0 0,1 0 1 0 0,-1 0-1 0 0,0 0 0 0 0,1 1 0 0 0,-1-1 0 0 0,0 0 0 0 0,1 0 1 0 0,-1 0-1 0 0,0 1 0 0 0,0-1 0 0 0,1 0 0 0 0,-1 0 0 0 0,0 1 1 0 0,0-1-1 0 0,0 0 0 0 0,1 1 0 0 0,-1-1 0 0 0,0 0 0 0 0,0 1 0 0 0,0-1 1 0 0,0 0-1 0 0,0 1 0 0 0,0-1 0 0 0,0 0 0 0 0,1 1 0 0 0,-1-1 1 0 0,0 0-1 0 0,0 1 0 0 0,0-1 0 0 0,0 0 0 0 0,0 1 0 0 0,-1-1 1 0 0,1 0-1 0 0,0 1 0 0 0,0-1 0 0 0,0 0 0 0 0,0 1 0 0 0,0-1 0 0 0,6-2 11 0 0,0-1 0 0 0,0 0 0 0 0,0 0 0 0 0,0-1 0 0 0,0 1 0 0 0,-1-1 0 0 0,0-1 0 0 0,0 1-1 0 0,0-1 1 0 0,0 0 0 0 0,-1 0 0 0 0,4-5-11 0 0,28-26-3 0 0,9 9 3 0 0,-10 18 0 0 0,-27 7 0 0 0,0 2 0 0 0,1 3 0 0 0,12 26 0 0 0,-25 27 131 0 0,1 28-54 0 0,5-73-77 0 0,2 0 0 0 0,2-3 0 0 0,2-2 11 0 0,23-1 56 0 0,-24-7-49 0 0,1 0 1 0 0,-1-1-1 0 0,0 0 1 0 0,0 0 0 0 0,0 0-1 0 0,0-1 1 0 0,0 0-1 0 0,-1-1 1 0 0,0 1-1 0 0,0-1 1 0 0,0 0 0 0 0,0-1-1 0 0,3-3-18 0 0,13-12 44 0 0,-12 14-3 0 0,0 0 1 0 0,-1-1 0 0 0,0-1-1 0 0,0 0 1 0 0,-1 0-1 0 0,0 0 1 0 0,-1-1-1 0 0,0 0 1 0 0,0-1-1 0 0,-1 1 1 0 0,-1-1-1 0 0,0 0 1 0 0,0-1-1 0 0,2-11-41 0 0,-2-13 11 0 0,-6 0 42 0 0,-2 26-53 0 0,3 10 0 0 0,0 0 0 0 0,0-1 0 0 0,0 1 0 0 0,0 0 0 0 0,0-1 0 0 0,0 1 0 0 0,0 0 0 0 0,-1-1 0 0 0,1 1 0 0 0,0 0 0 0 0,0-1 0 0 0,0 1 0 0 0,0 0 0 0 0,-1 0 0 0 0,1-1 0 0 0,0 1 0 0 0,0 0 0 0 0,-1 0 0 0 0,1-1 0 0 0,0 1 0 0 0,-1 0 0 0 0,1 0 0 0 0,0 0 0 0 0,-1-1 0 0 0,1 1 0 0 0,0 0 0 0 0,0 0 0 0 0,-1 0 0 0 0,1 0 0 0 0,-1 0 0 0 0,1 0 0 0 0,0 0 0 0 0,-1 0 0 0 0,1 0 0 0 0,0 0 0 0 0,-1 0 0 0 0,1 0 0 0 0,0 0 0 0 0,-1 0 0 0 0,1 0 0 0 0,0 0 0 0 0,-1 0 0 0 0,1 0 0 0 0,0 1 0 0 0,-1-1 0 0 0,1 0 0 0 0,0 0 0 0 0,-1 0 0 0 0,1 1 0 0 0,0-1 0 0 0,0 0 0 0 0,-1 0 0 0 0,1 1 0 0 0,0-1 0 0 0,0 0 0 0 0,0 0 0 0 0,-1 1 0 0 0,1-1 0 0 0,-5 6-12 0 0,0-1 0 0 0,1 1 0 0 0,0 0 0 0 0,0 1 0 0 0,0-1 0 0 0,1 1 0 0 0,0-1 0 0 0,0 1-1 0 0,1 0 1 0 0,0 0 0 0 0,-1 2 12 0 0,-4 12-15 0 0,-47 80-45 0 0,50-93 60 0 0,0 1 0 0 0,4 0 0 0 0,0 0 0 0 0,17 19 0 0 0,18-5 0 0 0,-28-21 0 0 0,-1-2 0 0 0,0 1 0 0 0,1-1 0 0 0,-1 0 0 0 0,1 0 0 0 0,-1 0 0 0 0,1-1 0 0 0,-1 0 0 0 0,0-1 0 0 0,1 1 0 0 0,-1-1 0 0 0,0 0 0 0 0,0-1 0 0 0,0 0 0 0 0,0 0 0 0 0,-1 0 0 0 0,1 0 0 0 0,-1-1 0 0 0,0 0 0 0 0,0 0 0 0 0,0 0 0 0 0,-1-1 0 0 0,1 0 0 0 0,-1 0 0 0 0,0 0 0 0 0,3-5 0 0 0,106-134 144 0 0,-111 142-144 0 0,0 0 0 0 0,0 0 0 0 0,0 0 0 0 0,1 0 0 0 0,-1 0 0 0 0,1 1 0 0 0,-1-1 0 0 0,1 1 0 0 0,0 0 0 0 0,0-1 0 0 0,0 1 0 0 0,-1 1 0 0 0,1-1 0 0 0,0 0 0 0 0,0 1 0 0 0,0-1 0 0 0,0 1 0 0 0,3 0 0 0 0,3 0 0 0 0,-8 1-2 0 0,1-1 0 0 0,0 0 0 0 0,0 0 0 0 0,-1 1 0 0 0,1-1 0 0 0,0 1 0 0 0,-1 0-1 0 0,1-1 1 0 0,-1 1 0 0 0,1 0 0 0 0,0 0 0 0 0,-1 0 0 0 0,0 0 0 0 0,1 0 0 0 0,-1 0 0 0 0,0 1-1 0 0,1-1 1 0 0,-1 0 0 0 0,0 1 0 0 0,0-1 0 0 0,0 1 0 0 0,0-1 0 0 0,-1 1 0 0 0,1-1 0 0 0,0 1 0 0 0,-1-1-1 0 0,1 1 1 0 0,0 0 0 0 0,-1 0 0 0 0,0 0 2 0 0,1 1-1 0 0,7 68-49 0 0,-9-35 36 0 0,1-7 14 0 0,0-29 1 0 0,0 1 1 0 0,0-1-1 0 0,0 1 0 0 0,0-1 0 0 0,1 0 0 0 0,-1 1 1 0 0,0-1-1 0 0,0 1 0 0 0,0-1 0 0 0,1 0 0 0 0,-1 1 1 0 0,0-1-1 0 0,1 1 0 0 0,-1-1 0 0 0,0 0 0 0 0,1 1 1 0 0,-1-1-1 0 0,0 0 0 0 0,1 0 0 0 0,-1 1 0 0 0,1-1 1 0 0,-1 0-1 0 0,0 0 0 0 0,1 0 0 0 0,-1 1 0 0 0,1-1 1 0 0,-1 0-1 0 0,1 0 0 0 0,-1 0 0 0 0,1 0 0 0 0,-1 0 1 0 0,1 0-1 0 0,-1 0 0 0 0,0 0 0 0 0,1 0 0 0 0,-1 0 1 0 0,1 0-1 0 0,-1 0 0 0 0,1 0 0 0 0,-1-1 0 0 0,1 1 1 0 0,-1 0-1 0 0,1 0 0 0 0,-1 0 0 0 0,0-1 0 0 0,1 1 0 0 0,-1 0 1 0 0,0-1-1 0 0,1 1 0 0 0,-1 0 0 0 0,0-1 0 0 0,1 1 1 0 0,-1-1-2 0 0,1 1 0 0 0,115-94 128 0 0,-109 91-128 0 0,-6 2 0 0 0,-1 1 0 0 0,1 0 0 0 0,-1 0 0 0 0,1 0 0 0 0,-1 0 0 0 0,1 0 0 0 0,-1 0 0 0 0,1 0 0 0 0,-1 0 0 0 0,1 0 0 0 0,-1 0 0 0 0,1 0 0 0 0,-1 0 0 0 0,1 0 0 0 0,-1 0 0 0 0,1 1 0 0 0,-1-1 0 0 0,1 0 0 0 0,-1 0 0 0 0,1 0 0 0 0,-1 1 0 0 0,0-1 0 0 0,1 0 0 0 0,-1 1 0 0 0,1-1 0 0 0,-1 0 0 0 0,0 1 0 0 0,1-1 0 0 0,-1 1 0 0 0,0-1 0 0 0,1 0 0 0 0,-1 1 0 0 0,0-1 0 0 0,0 1 0 0 0,0-1 0 0 0,1 1 0 0 0,-1-1 0 0 0,0 1 0 0 0,0-1 0 0 0,0 1 0 0 0,0-1 0 0 0,0 1 0 0 0,0-1 0 0 0,0 1 0 0 0,0-1 0 0 0,0 1 0 0 0,0 0 0 0 0,0-1 0 0 0,1 3-2 0 0,-1 0-1 0 0,0 0 0 0 0,0 0 1 0 0,0 0-1 0 0,0 0 0 0 0,0 0 0 0 0,0 0 1 0 0,-1 0-1 0 0,0 0 0 0 0,1 0 1 0 0,-1 0-1 0 0,0 0 0 0 0,-1 0 1 0 0,1 0-1 0 0,0 0 0 0 0,-1-1 1 0 0,-1 3 2 0 0,-16 38-19 0 0,19-42 19 0 0,0 0 0 0 0,-1-1 0 0 0,1 1 0 0 0,0 0 0 0 0,0 0 0 0 0,0-1 0 0 0,0 1 0 0 0,0 0 0 0 0,0 0 0 0 0,0 0 0 0 0,0-1 0 0 0,0 1 0 0 0,0 0 0 0 0,0 0 0 0 0,0-1 0 0 0,1 1 0 0 0,-1 0 0 0 0,0 0 0 0 0,0-1 0 0 0,1 1 0 0 0,-1 0 0 0 0,1-1 0 0 0,-1 1 0 0 0,0 0 0 0 0,1-1 0 0 0,-1 1 0 0 0,1-1 0 0 0,0 1 0 0 0,-1-1 0 0 0,1 1 0 0 0,-1-1 0 0 0,1 1 0 0 0,0-1 0 0 0,-1 0 0 0 0,1 1 0 0 0,0-1 0 0 0,-1 0 0 0 0,1 1 0 0 0,0-1 0 0 0,0 0 0 0 0,-1 0 0 0 0,1 0 0 0 0,0 0 0 0 0,0 0 0 0 0,0 0 0 0 0,-1 0 0 0 0,1 0 0 0 0,0 0 0 0 0,0 0 0 0 0,-1 0 0 0 0,1 0 0 0 0,0 0 0 0 0,10-3 5 0 0,0 1 0 0 0,0-2-1 0 0,0 0 1 0 0,0 0 0 0 0,0-1-1 0 0,-1 0 1 0 0,0 0 0 0 0,0-2-1 0 0,0 1 1 0 0,-1-1 0 0 0,0 0 0 0 0,0-1-1 0 0,-1 0 1 0 0,0-1 0 0 0,0 1-1 0 0,2-5-4 0 0,-10 12 0 0 0,11-11 31 0 0,0-1 0 0 0,-1 0 0 0 0,-1 0 1 0 0,0-1-1 0 0,-1-1 0 0 0,-1 1 0 0 0,0-1 0 0 0,-1 0 1 0 0,-1-1-1 0 0,0 1 0 0 0,-1-1 0 0 0,0 0 0 0 0,-1-7-31 0 0,60-269 0 0 0,-57 334-166 0 0,-7 15 130 0 0,-1 0 0 0 0,-4 0 1 0 0,-2 0-1 0 0,-2-1 1 0 0,-2-1-1 0 0,-4 1 0 0 0,-6 13 36 0 0,-18 61 0 0 0,38-118 0 0 0,2-2 0 0 0,1-3 11 0 0,30-3 146 0 0,-16-8-127 0 0,0-1 0 0 0,0-1 0 0 0,-1 0-1 0 0,0-1 1 0 0,0-1 0 0 0,0 0 0 0 0,-1-1-1 0 0,6-5-29 0 0,-11 9 2 0 0,80-85-2154 0 0,-82 81-2688 0 0</inkml:trace>
  <inkml:trace contextRef="#ctx0" brushRef="#br0" timeOffset="5733.65">3818 339 7831 0 0,'0'0'603'0'0,"0"-2"-396"0"0,-4-3 10 0 0,3 3 791 0 0,1 2 339 0 0,25-6 1983 0 0,54 23-3294 0 0,-46-11-167 0 0,0-3 0 0 0,1 0 0 0 0,-1-3 0 0 0,33-2 131 0 0,-40 0-1020 0 0,1-1-3664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2T17:10:21.727"/>
    </inkml:context>
    <inkml:brush xml:id="br0">
      <inkml:brushProperty name="width" value="0.05" units="cm"/>
      <inkml:brushProperty name="height" value="0.05" units="cm"/>
      <inkml:brushProperty name="color" value="#FF0066"/>
    </inkml:brush>
  </inkml:definitions>
  <inkml:trace contextRef="#ctx0" brushRef="#br0">2 96 5983 0 0,'0'0'464'0'0,"0"-2"-305"0"0,-1-1 14 0 0,1 0 1 0 0,-1 1-1 0 0,1-1 0 0 0,0 0 0 0 0,0 1 0 0 0,0-1 1 0 0,1 0-1 0 0,-1 1 0 0 0,0-1 0 0 0,1 0 0 0 0,0 1 1 0 0,0-1-1 0 0,-1 1 0 0 0,2-1 0 0 0,-1 1 1 0 0,0-1-1 0 0,0 1 0 0 0,1 0 0 0 0,-1-1 0 0 0,1 1 1 0 0,0 0-1 0 0,0 0 0 0 0,0 0 0 0 0,0 1 1 0 0,1-2-174 0 0,8-9 278 0 0,-5 6-278 0 0,2 0 0 0 0,-1 2 12 0 0,-6 3 48 0 0,-1 1 12 0 0,0 0 31 0 0,0 0 128 0 0,0 0 51 0 0,0 0 8 0 0,0 0-22 0 0,0 0-111 0 0,0 0-49 0 0,0 0-11 0 0,-1 1-17 0 0,-19 22-64 0 0,-5-2 700 0 0,37-33 24 0 0,10-8-345 0 0,-15 17-382 0 0,0 3-31 0 0,-5 0-78 0 0,11 14-744 0 0,-11-7 337 0 0,0 2-16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2T17:10:16.308"/>
    </inkml:context>
    <inkml:brush xml:id="br0">
      <inkml:brushProperty name="width" value="0.05" units="cm"/>
      <inkml:brushProperty name="height" value="0.05" units="cm"/>
      <inkml:brushProperty name="color" value="#FF0066"/>
    </inkml:brush>
  </inkml:definitions>
  <inkml:trace contextRef="#ctx0" brushRef="#br0">123 189 5183 0 0,'0'0'234'0'0,"-1"-2"-10"0"0,-4-2-178 0 0,-2 4-32 0 0,2 3 121 0 0,0-1 0 0 0,1 1 0 0 0,-1 0 0 0 0,1 0 0 0 0,0 1 0 0 0,-1-1 1 0 0,2 1-1 0 0,-1 0 0 0 0,0 0 0 0 0,1 0 0 0 0,0 1 0 0 0,0-1 0 0 0,0 1 0 0 0,0 0 1 0 0,1 0-1 0 0,0 0 0 0 0,0 0 0 0 0,0 0 0 0 0,1 0 0 0 0,-1 4-135 0 0,-8 16 42 0 0,-12 55-21 0 0,19-69 32 0 0,-2 16 894 0 0,5-25-859 0 0,0 0-29 0 0,12 7-49 0 0,14-25 13 0 0,53-85 1258 0 0,-66 73-1270 0 0,-12 25 18 0 0,0 0 0 0 0,0 0 0 0 0,0 0 0 0 0,-1 0 0 0 0,1 0 0 0 0,-1 0 0 0 0,0-1 0 0 0,0 1 0 0 0,0 0 0 0 0,0 0 0 0 0,-1 0 0 0 0,1 0 0 0 0,-1-1 0 0 0,0 1 0 0 0,0 0 0 0 0,0 0 0 0 0,0 0 0 0 0,0 1 0 0 0,-1-1 0 0 0,1 0 0 0 0,-1 0 0 0 0,0 1 0 0 0,0-1 0 0 0,0 1 0 0 0,-2-2-29 0 0,3 3 150 0 0,-19 2 100 0 0,17 1-257 0 0,-1 0 0 0 0,1 0 0 0 0,0 0 0 0 0,0 1 0 0 0,0-1-1 0 0,0 1 1 0 0,0 0 0 0 0,1 0 0 0 0,-1 0 0 0 0,1 0 0 0 0,0 0-1 0 0,0 0 1 0 0,0 1 0 0 0,0-1 0 0 0,1 1 0 0 0,-1-1 0 0 0,1 1-1 0 0,0 0 1 0 0,0 0 0 0 0,0-1 0 0 0,0 1 0 0 0,1 0 0 0 0,0 0 0 0 0,-1 0-1 0 0,2 0 1 0 0,-1 0 0 0 0,0-1 0 0 0,1 1 0 0 0,-1 0 0 0 0,1 0-1 0 0,0 0 1 0 0,1-1 0 0 0,-1 1 0 0 0,0-1 0 0 0,1 1 0 0 0,0-1-1 0 0,0 1 1 0 0,1 0 7 0 0,31 52 0 0 0,-27-50 0 0 0,20 0 64 0 0,-17-8-52 0 0,-2-1 0 0 0,1 0-1 0 0,0-1 1 0 0,-1 0 0 0 0,1-1-1 0 0,-1 1 1 0 0,0-2 0 0 0,-1 1-1 0 0,1-1 1 0 0,-1 0 0 0 0,2-3-12 0 0,15-10 63 0 0,43-58 207 0 0,-64 77-217 0 0,19 12-120 0 0,47 1 78 0 0,-38-5 42 0 0,17 18 30 0 0,-44-21-80 0 0,-1 0-1 0 0,0 1 1 0 0,0-1-1 0 0,-1 0 1 0 0,0 1-1 0 0,0-1 1 0 0,0 1-1 0 0,0 0 1 0 0,-1-1-1 0 0,0 1 1 0 0,0 0-1 0 0,-1 0 1 0 0,0 0 0 0 0,0 0-1 0 0,0 0 1 0 0,-1 0-1 0 0,1 0 1 0 0,-2-1-1 0 0,1 1 1 0 0,0 0-1 0 0,-2 2-2 0 0,1 0 14 0 0,2-7 21 0 0,0 0 1 0 0,-1 0 0 0 0,1 0-1 0 0,0 0 1 0 0,0-1-1 0 0,-1 1 1 0 0,1 0 0 0 0,-1 0-1 0 0,1-1 1 0 0,-1 1 0 0 0,1 0-1 0 0,-1 0 1 0 0,1-1-1 0 0,-1 1 1 0 0,0-1 0 0 0,1 1-1 0 0,-1-1 1 0 0,0 1 0 0 0,1-1-1 0 0,-1 1 1 0 0,0-1 0 0 0,0 1-1 0 0,0-1 1 0 0,1 0-1 0 0,-1 0 1 0 0,0 1 0 0 0,0-1-1 0 0,0 0 1 0 0,0 0 0 0 0,0 0-1 0 0,1 0 1 0 0,-1 0-1 0 0,0 0 1 0 0,0 0 0 0 0,0 0-1 0 0,0 0 1 0 0,0 0 0 0 0,1-1-1 0 0,-1 1 1 0 0,0 0 0 0 0,0-1-1 0 0,0 1 1 0 0,1 0-1 0 0,-1-1 1 0 0,0 1 0 0 0,0-1-1 0 0,0 0-35 0 0,-30 0 64 0 0,23 2-90 0 0,6-1-102 0 0,0 0-4 0 0,-4 2 16 0 0,4-1 21 0 0,17-20-2138 0 0,-14 18-1981 0 0</inkml:trace>
  <inkml:trace contextRef="#ctx0" brushRef="#br0" timeOffset="299.234">391 384 5063 0 0,'0'0'224'0'0,"-10"0"48"0"0,10 0-272 0 0,-11 4 0 0 0,11-4 0 0 0,-7 6 0 0 0</inkml:trace>
  <inkml:trace contextRef="#ctx0" brushRef="#br0" timeOffset="3138.727">958 451 5063 0 0,'0'0'390'0'0,"0"0"-229"0"0,0 0-29 0 0,0 0 17 0 0,0 0 3 0 0,1 1-25 0 0,3 6-91 0 0,-1-4 7 0 0,3 1-22 0 0,-4-4 28 0 0,-1 0 1 0 0,1 0-1 0 0,-1 0 1 0 0,1 0-1 0 0,-1 0 0 0 0,0-1 1 0 0,1 1-1 0 0,-1 0 0 0 0,1-1 1 0 0,-1 1-1 0 0,0-1 1 0 0,1 1-1 0 0,-1-1 0 0 0,0 0 1 0 0,0 1-1 0 0,1-1 0 0 0,-1 0 1 0 0,0 0-1 0 0,0 0 1 0 0,0 0-1 0 0,0 0 0 0 0,0 0 1 0 0,0 0-1 0 0,0 0 0 0 0,0-1 1 0 0,-1 1-1 0 0,1 0 1 0 0,0-1-1 0 0,-1 1 0 0 0,1 0 1 0 0,-1-1-1 0 0,1 0-49 0 0,3-12 548 0 0,0 0-1 0 0,0-1 1 0 0,-2 0-1 0 0,1 1 1 0 0,-2-1-1 0 0,0 0 1 0 0,-1 0-1 0 0,-1 0 1 0 0,0-1-548 0 0,-14-140 185 0 0,13 20 115 0 0,-9 157-240 0 0,0 14-16 0 0,3 1 0 0 0,0-1 1 0 0,3 2-1 0 0,-2 35-44 0 0,-2 9 39 0 0,-13 62-39 0 0,8-59 0 0 0,3 1 0 0 0,1 67 0 0 0,4 112 135 0 0,4-229-157 0 0,-3-1 1 0 0,-1 1-1 0 0,-1-1 0 0 0,-7 16 22 0 0,11-43-16 0 0,0 0-64 0 0,3-6-17 0 0,-2-1 1 0 0,-32-12 34 0 0,31 9 64 0 0,-5-7 50 0 0,0 1 0 0 0,1-2 1 0 0,0 1-1 0 0,1-1 0 0 0,0 0 0 0 0,1 0 1 0 0,0 0-1 0 0,1-1 0 0 0,0 0 0 0 0,1 0 0 0 0,0 0 1 0 0,1 0-1 0 0,0-1 0 0 0,1 1 0 0 0,1 0 1 0 0,-1-1-1 0 0,2 1 0 0 0,0-1 0 0 0,1 1 0 0 0,0 0 1 0 0,0 0-1 0 0,1 0 0 0 0,1 0 0 0 0,2-5-52 0 0,11-16-154 0 0,19-3 100 0 0,-9 20 54 0 0,33-21 0 0 0,-32 37-10 0 0,-2 6-44 0 0,-18-2 65 0 0,28 3-11 0 0,-33-7 43 0 0,55-16 95 0 0,3-24-127 0 0,-53 33 32 0 0,-3 2-22 0 0,-4 22 118 0 0,-39 71-9 0 0,5 5-318 0 0,33-90 140 0 0,2 7 36 0 0,0 1 12 0 0,19 11 12 0 0,37-18 134 0 0,-49-5-136 0 0,-4 0 29 0 0,0 1 0 0 0,-1-1 0 0 0,1 0 0 0 0,0 0-1 0 0,-1-1 1 0 0,1 0 0 0 0,-1 1 0 0 0,0-1 0 0 0,0 0 0 0 0,0-1-1 0 0,0 1 1 0 0,0-1 0 0 0,0 0 0 0 0,0 0 0 0 0,-1 0-1 0 0,0-1 1 0 0,1 1 0 0 0,-1-1 0 0 0,0 1 0 0 0,-1-1 0 0 0,1 0-1 0 0,-1 0 1 0 0,0 0 0 0 0,0-1 0 0 0,0 1 0 0 0,0-1 0 0 0,-1 1-1 0 0,0-1 1 0 0,0 1 0 0 0,0-1 0 0 0,0 0 0 0 0,-1 1-1 0 0,0-1 1 0 0,0 0-39 0 0,1-1-22 0 0,-1 1 0 0 0,0-1 0 0 0,0 1 0 0 0,-1-1 0 0 0,0 1 0 0 0,0-1-1 0 0,0 1 1 0 0,-1-1 0 0 0,0 1 0 0 0,0 0 0 0 0,0 0 0 0 0,0 0 0 0 0,-1 0 0 0 0,0 1 0 0 0,0-1-1 0 0,0 0 1 0 0,-1 1 0 0 0,1 0 0 0 0,-1 0 0 0 0,0 0 0 0 0,0 1 0 0 0,0-1 0 0 0,-1 1 0 0 0,1 0-1 0 0,-1 0 1 0 0,0 0 0 0 0,0 1 0 0 0,0 0 0 0 0,-2-1 22 0 0,5 3-19 0 0,1 0 1 0 0,-1 0-1 0 0,0 0 1 0 0,1 1-1 0 0,-1-1 0 0 0,1 0 1 0 0,-1 1-1 0 0,1-1 1 0 0,-1 1-1 0 0,1 0 0 0 0,-1-1 1 0 0,1 1-1 0 0,0 0 1 0 0,-1 0-1 0 0,1 0 0 0 0,0 0 1 0 0,0 0-1 0 0,-1 0 1 0 0,1 1-1 0 0,0-1 0 0 0,0 0 1 0 0,0 0-1 0 0,1 1 1 0 0,-1-1-1 0 0,0 1 0 0 0,0-1 1 0 0,1 0-1 0 0,-1 1 1 0 0,1 0-1 0 0,-1-1 0 0 0,1 1 1 0 0,0-1-1 0 0,0 1 1 0 0,-1-1-1 0 0,1 1 0 0 0,0 0 1 0 0,0-1-1 0 0,1 1 1 0 0,-1-1-1 0 0,0 1 0 0 0,0 0 1 0 0,1-1-1 0 0,-1 1 1 0 0,1-1-1 0 0,0 1 0 0 0,-1-1 1 0 0,1 1-1 0 0,0-1 1 0 0,0 0-1 0 0,0 1 0 0 0,0-1 1 0 0,0 0-1 0 0,0 0 1 0 0,0 0-1 0 0,0 1 0 0 0,0-1 1 0 0,1 0-1 0 0,0 0 19 0 0,2 3-15 0 0,0-1-1 0 0,0 0 0 0 0,0 0 1 0 0,0 0-1 0 0,1-1 1 0 0,-1 1-1 0 0,1-1 0 0 0,0 0 1 0 0,0 0-1 0 0,-1-1 0 0 0,1 1 1 0 0,0-1-1 0 0,1 0 1 0 0,-1-1-1 0 0,0 1 0 0 0,0-1 1 0 0,0 0-1 0 0,0 0 1 0 0,0 0-1 0 0,0-1 0 0 0,0 0 1 0 0,0 0-1 0 0,0 0 0 0 0,0-1 1 0 0,0 0-1 0 0,0 0 1 0 0,4-2 15 0 0,1-1 75 0 0,-1-1 1 0 0,0 0 0 0 0,0 0 0 0 0,-1-1 0 0 0,0 0-1 0 0,0-1 1 0 0,0 1 0 0 0,-1-2 0 0 0,0 1 0 0 0,-1-1-1 0 0,0 0 1 0 0,0 0-76 0 0,10-18 263 0 0,1 0-95 0 0,-2-1-1 0 0,-1 0 1 0 0,-1-1 0 0 0,10-30-168 0 0,44-162 60 0 0,-67 220-132 0 0,-4 13-26 0 0,-137 525-534 0 0,110-390 536 0 0,31-128 150 0 0,3-10-33 0 0,2-2 32 0 0,-4-7-42 0 0,1 1-1 0 0,0 0 0 0 0,-1-1 1 0 0,1 1-1 0 0,0-1 0 0 0,-1 0 1 0 0,1 0-1 0 0,0 0 0 0 0,0 1 1 0 0,-1-2-1 0 0,1 1 0 0 0,0 0 1 0 0,-1 0-1 0 0,1 0 0 0 0,0-1 1 0 0,-1 1-1 0 0,1-1 0 0 0,0 1 1 0 0,-1-1-1 0 0,1 0 0 0 0,-1 0 1 0 0,1 0-1 0 0,-1 0 0 0 0,1 0 1 0 0,-1 0-1 0 0,0 0 0 0 0,1 0 1 0 0,-1 0-1 0 0,0-1 0 0 0,1 0-10 0 0,5-3 58 0 0,10-9-3 0 0,0 0 0 0 0,-1-2 0 0 0,0 0-1 0 0,-1-1 1 0 0,-1 0 0 0 0,-1-1 0 0 0,0-1 0 0 0,-1 0-1 0 0,-2 0 1 0 0,1-3-55 0 0,120-285 492 0 0,-108 259-492 0 0,-17 42 0 0 0,0 1-16 0 0,-4 5-58 0 0,-2 0 4 0 0,24 11-410 0 0,-21-2 480 0 0,-4-1 0 0 0,1 0 0 0 0,-1-1 0 0 0,-1 1 0 0 0,1 0 0 0 0,-1-1 0 0 0,-1 1 0 0 0,1-1 0 0 0,-1 1 0 0 0,0-1 0 0 0,-4 5 0 0 0,-4 13 0 0 0,-74 182-141 0 0,73-182 115 0 0,0 0 0 0 0,2 1 0 0 0,1 0-1 0 0,1 1 1 0 0,-2 15 26 0 0,10 37 0 0 0,19-44 76 0 0,9-14 62 0 0,2-25 88 0 0,-20-1-163 0 0,0-1-1 0 0,0 0 1 0 0,-1-1-1 0 0,1 0 1 0 0,-1 0-1 0 0,-1-1 1 0 0,0 0-1 0 0,6-7-62 0 0,13-12 90 0 0,-21 20-79 0 0,1 1 1 0 0,-1-1 0 0 0,-1 0 0 0 0,1-1 0 0 0,-1 1 0 0 0,-1-1 0 0 0,1 0 0 0 0,-1 0-1 0 0,0-1 1 0 0,-1 1 0 0 0,0-3-12 0 0,0 3-18 0 0,-24 21-217 0 0,15-8 194 0 0,0 1 0 0 0,0 1 1 0 0,1-1-1 0 0,0 1 0 0 0,0 0 0 0 0,1 0 1 0 0,0 1-1 0 0,0-1 0 0 0,1 1 0 0 0,0 0 1 0 0,0 0-1 0 0,0 0 0 0 0,1 0 0 0 0,0 6 41 0 0,2-5 0 0 0,1 0 0 0 0,13 11 0 0 0,21-11 64 0 0,-25-7-50 0 0,0-1 0 0 0,0 0-1 0 0,1-1 1 0 0,-1 0 0 0 0,0-1 0 0 0,0 0-1 0 0,0 0 1 0 0,0-1 0 0 0,0-1-1 0 0,0 0 1 0 0,-1 0 0 0 0,1 0 0 0 0,-1-1-1 0 0,4-3-13 0 0,-9 4 18 0 0,-1-1 0 0 0,1 0 0 0 0,-1 0 0 0 0,0 0 0 0 0,0-1 0 0 0,0 1-1 0 0,0-1 1 0 0,-1 1 0 0 0,0-1 0 0 0,0 0 0 0 0,0 0 0 0 0,-1 0 0 0 0,1 0 0 0 0,-1-1-1 0 0,0 1 1 0 0,-1 0 0 0 0,1-3-18 0 0,-1 0 18 0 0,0 1 1 0 0,-1 0-1 0 0,0 0 0 0 0,0 0 0 0 0,0 0 0 0 0,-1 0 1 0 0,0 0-1 0 0,0 0 0 0 0,-1 1 0 0 0,0-1 0 0 0,-3-4-18 0 0,1 3-12 0 0,5 7 5 0 0,-1 1 0 0 0,0-1 0 0 0,0 1 0 0 0,0 0-1 0 0,0-1 1 0 0,1 1 0 0 0,-1 0 0 0 0,0 0 0 0 0,0-1 0 0 0,0 1-1 0 0,0 0 1 0 0,0 0 0 0 0,0 0 0 0 0,0 0 0 0 0,0 0 0 0 0,0 1-1 0 0,0-1 1 0 0,1 0 0 0 0,-1 0 0 0 0,0 1 0 0 0,0-1 0 0 0,0 0 0 0 0,0 1-1 0 0,0-1 1 0 0,1 1 0 0 0,-1-1 0 0 0,0 1 0 0 0,0-1 0 0 0,1 1-1 0 0,-1-1 1 0 0,0 1 0 0 0,1 0 0 0 0,-1-1 0 0 0,1 1 0 0 0,-1 1 7 0 0,-69 93-642 0 0,69-94 442 0 0,1-1-505 0 0,0 0-222 0 0</inkml:trace>
  <inkml:trace contextRef="#ctx0" brushRef="#br0" timeOffset="3876.794">2159 927 5527 0 0,'0'0'423'0'0,"21"2"1530"0"0,-21-2-1929 0 0,1 0 0 0 0,-1 0-1 0 0,1 0 1 0 0,-1 0-1 0 0,1 0 1 0 0,-1 1-1 0 0,1-1 1 0 0,-1 0 0 0 0,1 0-1 0 0,-1 1 1 0 0,1-1-1 0 0,-1 0 1 0 0,1 1 0 0 0,-1-1-1 0 0,1 1 1 0 0,-1-1-1 0 0,0 0 1 0 0,1 1-1 0 0,-1-1 1 0 0,0 1 0 0 0,1-1-1 0 0,-1 1 1 0 0,0-1-1 0 0,0 1 1 0 0,0-1-1 0 0,1 1 1 0 0,-1-1 0 0 0,0 1-1 0 0,0-1 1 0 0,0 1-1 0 0,0 0 1 0 0,0-1 0 0 0,0 1-1 0 0,0-1 1 0 0,0 1-1 0 0,0-1 1 0 0,0 1-1 0 0,0-1 1 0 0,0 1 0 0 0,0 0-1 0 0,-1-1 1 0 0,1 1-1 0 0,0-1 1 0 0,0 1-1 0 0,-1-1 1 0 0,1 1 0 0 0,0-1-1 0 0,-1 0 1 0 0,1 1-1 0 0,0-1 1 0 0,-1 1 0 0 0,1-1-1 0 0,-1 0 1 0 0,1 1-1 0 0,0-1 1 0 0,-1 0-1 0 0,1 1 1 0 0,-1-1 0 0 0,0 0-24 0 0,-26 29 1272 0 0,20-24-1178 0 0,1 0 0 0 0,1 1 0 0 0,-1 0 0 0 0,1 0 0 0 0,0 0-1 0 0,0 0 1 0 0,1 1 0 0 0,0 0 0 0 0,0 0 0 0 0,0 0 0 0 0,1 0-1 0 0,0 0 1 0 0,1 1 0 0 0,-1 0 0 0 0,1-1 0 0 0,1 1 0 0 0,0 0 0 0 0,0 0-1 0 0,0 0 1 0 0,1 0 0 0 0,0 0 0 0 0,1 0 0 0 0,0 0 0 0 0,0 0-1 0 0,0-1 1 0 0,2 4-94 0 0,-2-9 71 0 0,0 0 0 0 0,1 0-1 0 0,-1 0 1 0 0,1-1 0 0 0,-1 1-1 0 0,1 0 1 0 0,0 0 0 0 0,0-1-1 0 0,0 1 1 0 0,0-1 0 0 0,0 0-1 0 0,0 0 1 0 0,0 0 0 0 0,0 1-1 0 0,0-2 1 0 0,1 1 0 0 0,-1 0-1 0 0,0 0 1 0 0,1-1 0 0 0,-1 0-1 0 0,1 1 1 0 0,-1-1 0 0 0,0 0-1 0 0,1 0 1 0 0,-1 0 0 0 0,1 0-1 0 0,-1-1 1 0 0,0 1 0 0 0,1-1-1 0 0,1 0-70 0 0,68-31 326 0 0,-54 13-84 0 0,-17 17-167 0 0,-1 2-6 0 0,0 0 1 0 0,-11 50-380 0 0,-33 33-319 0 0,41-75 618 0 0,1-1 26 0 0,19 1 201 0 0,-8-8-151 0 0,1 0 0 0 0,0-1 0 0 0,0 0 1 0 0,-1-1-1 0 0,1 0 0 0 0,-1-1 0 0 0,1 0 0 0 0,-1 0 0 0 0,0-1 0 0 0,0 0 1 0 0,-1-1-1 0 0,1 1 0 0 0,-1-2 0 0 0,0 1 0 0 0,6-7-65 0 0,71-48 139 0 0,-79 55-86 0 0,-5 4 13 0 0,-2 0-8 0 0,-2-6-35 0 0,-12-7 30 0 0,-9-2-202 0 0,23 15 43 0 0,0 0 1 0 0,0 1-1 0 0,0-1 1 0 0,0 0-1 0 0,-1 0 1 0 0,1 0-1 0 0,0 0 1 0 0,1 0-1 0 0,-1 0 1 0 0,0 0-1 0 0,0 0 1 0 0,0 0-1 0 0,1 0 1 0 0,-1-1-1 0 0,0 1 1 0 0,1 0-1 0 0,-1 0 1 0 0,1-1-1 0 0,0 1 1 0 0,-1 0-1 0 0,1-1 1 0 0,0 1-1 0 0,0 0 1 0 0,0-1-1 0 0,0 1 1 0 0,0-1-1 0 0,0 1 1 0 0,0 0-1 0 0,0-1 1 0 0,0 1-1 0 0,1 0 0 0 0,-1-1 1 0 0,1 1-1 0 0,-1 0 1 0 0,1 0-1 0 0,-1-1 1 0 0,1 1-1 0 0,0 0 1 0 0,0 0-1 0 0,-1 0 1 0 0,1 0-1 0 0,0 0 1 0 0,0 0-1 0 0,1-1 106 0 0,4-4-704 0 0</inkml:trace>
  <inkml:trace contextRef="#ctx0" brushRef="#br0" timeOffset="4146.295">2586 1063 5063 0 0,'0'0'448'0'0,"0"0"-352"0"0,0 0-96 0 0,0 0 0 0 0,0 0 128 0 0,3 10 0 0 0,-3-10 8 0 0</inkml:trace>
  <inkml:trace contextRef="#ctx0" brushRef="#br0" timeOffset="4410.916">2620 1134 5063 0 0,'0'0'232'0'0,"0"0"188"0"0,0 0 663 0 0,0 0 285 0 0,0 0 59 0 0,0 0-118 0 0,0 0-541 0 0,0 0-236 0 0,-18-10 801 0 0,-6-1-1010 0 0,-17 3-444 0 0,39 9 30 0 0,0-1 31 0 0,-4 4 49 0 0,1 4 1 0 0,2 19-124 0 0,6-16 218 0 0,1 0 1 0 0,0 0-1 0 0,1 0 0 0 0,0 0 0 0 0,0-1 0 0 0,1 1 1 0 0,1-1-1 0 0,-1-1 0 0 0,3 2-84 0 0,24 41 293 0 0,-31-50-283 0 0,0 1 1 0 0,0 0-1 0 0,0 1 0 0 0,0-1 1 0 0,-1 0-1 0 0,1 0 0 0 0,-1 1 0 0 0,0-1 1 0 0,0 1-1 0 0,0-1 0 0 0,0 1 1 0 0,-1-1-1 0 0,1 1 0 0 0,-1 0 1 0 0,0-1-1 0 0,0 1 0 0 0,0 0 1 0 0,-1-1-1 0 0,1 1 0 0 0,-1-1 0 0 0,0 1 1 0 0,0-1-1 0 0,0 1 0 0 0,-1-1 1 0 0,1 1-1 0 0,-1-1 0 0 0,1 0 1 0 0,-1 0-1 0 0,0 0 0 0 0,-1 1-10 0 0,0 0 62 0 0,-1 0 0 0 0,0 0 1 0 0,0 0-1 0 0,0 0 0 0 0,0 0 0 0 0,0-1 0 0 0,-1 0 0 0 0,0 0 0 0 0,0 0 0 0 0,0-1 0 0 0,0 1 0 0 0,0-1 0 0 0,0 0 1 0 0,0-1-1 0 0,-1 1 0 0 0,1-1 0 0 0,-1 0 0 0 0,1 0 0 0 0,-1-1 0 0 0,1 0 0 0 0,-6 0-62 0 0,10 0 67 0 0,-1-1-1 0 0,1 1 0 0 0,-1-1 1 0 0,1 1-1 0 0,-1-1 0 0 0,1 0 1 0 0,0 0-1 0 0,-1 1 0 0 0,1-1 1 0 0,0 0-1 0 0,-1 0 0 0 0,1 0 1 0 0,0 0-1 0 0,0-1 0 0 0,0 1 1 0 0,0 0-1 0 0,0 0 0 0 0,0-1 1 0 0,1 1-1 0 0,-1 0 0 0 0,0-1 1 0 0,0 1-1 0 0,1-1 1 0 0,-1 1-1 0 0,1-1 0 0 0,0 1 1 0 0,-1-1-1 0 0,1 0-66 0 0,-8-19 433 0 0,5 16-728 0 0,-2-5 533 0 0,4 4-6734 0 0,1 6 1406 0 0</inkml:trace>
  <inkml:trace contextRef="#ctx0" brushRef="#br0" timeOffset="4894.498">2828 1252 6911 0 0,'-6'-11'732'0'0,"-2"-3"-537"0"0,7 12 753 0 0,1 2 328 0 0,0 0 61 0 0,-1 0-183 0 0,0 0-1190 0 0,0 0 1 0 0,0 0-1 0 0,1 0 1 0 0,-1 0 0 0 0,0 0-1 0 0,1 0 1 0 0,-1 0-1 0 0,0 1 1 0 0,0-1 0 0 0,1 0-1 0 0,-1 0 1 0 0,0 1-1 0 0,1-1 1 0 0,-1 0 0 0 0,0 1-1 0 0,1-1 1 0 0,-1 0-1 0 0,1 1 1 0 0,-1-1 0 0 0,0 1-1 0 0,1-1 1 0 0,-1 1-1 0 0,1-1 1 0 0,-1 1 0 0 0,1 0-1 0 0,0-1 1 0 0,-1 1-1 0 0,1-1 1 0 0,0 1 0 0 0,-1 0-1 0 0,1-1 1 0 0,0 1-1 0 0,0 0 1 0 0,-1 0-1 0 0,1-1 1 0 0,0 1 0 0 0,0 0-1 0 0,0-1 1 0 0,0 1-1 0 0,0 0 1 0 0,0 0 35 0 0,0 1 85 0 0,0 0-360 0 0,0-2 3 0 0,8 30 1660 0 0,9 21-880 0 0,4-24-508 0 0,-16-22 16 0 0,-4-5 64 0 0,-1 0 15 0 0,0 0-6 0 0,0 0 17 0 0,0 0 74 0 0,0 0 38 0 0,0 0 6 0 0,0 0-26 0 0,-1 0-108 0 0,-6-2-63 0 0,-1 1-20 0 0,4 1-4037 0 0,4 0-198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2T17:10:57.444"/>
    </inkml:context>
    <inkml:brush xml:id="br0">
      <inkml:brushProperty name="width" value="0.05" units="cm"/>
      <inkml:brushProperty name="height" value="0.05" units="cm"/>
      <inkml:brushProperty name="color" value="#FF0066"/>
    </inkml:brush>
  </inkml:definitions>
  <inkml:trace contextRef="#ctx0" brushRef="#br0">8 2201 4143 0 0,'0'0'319'0'0,"0"0"-98"0"0,-8-3 817 0 0,8 2 3146 0 0,26 1-4193 0 0,-1 0 0 0 0,1-2 1 0 0,-1-1-1 0 0,0-1 0 0 0,0-1 1 0 0,0-1-1 0 0,20-9 9 0 0,31-5 315 0 0,-37 10-150 0 0,-9 2-107 0 0,0 1 1 0 0,1 1-1 0 0,0 2 0 0 0,0 1 0 0 0,9 1-58 0 0,89 9-2 0 0,109-3-174 0 0,108-18 186 0 0,-243 17 80 0 0,0-5 0 0 0,1-5 0 0 0,-2-4 0 0 0,96-23-90 0 0,126-60 911 0 0,71-4-355 0 0,-291 66-342 0 0,1 4 0 0 0,0 5 1 0 0,90-7-215 0 0,-131 23 93 0 0,3 1-34 0 0,0-3-1 0 0,-1-3 1 0 0,-1-2 0 0 0,28-12-59 0 0,-16 0 135 0 0,0 3 0 0 0,1 4 1 0 0,2 3-1 0 0,15 1-135 0 0,206-30 181 0 0,5 9-181 0 0,-190 14 134 0 0,1 5-1 0 0,30 2-133 0 0,-35 8 47 0 0,-1-5 0 0 0,-1-6 0 0 0,58-17-47 0 0,-18-6 226 0 0,1 7-1 0 0,2 7 0 0 0,6 6-225 0 0,117 8 230 0 0,-156 11-187 0 0,0-6 0 0 0,23-8-43 0 0,365-74 0 0 0,-173 45 260 0 0,101-54 163 0 0,22 16-298 0 0,-391 72-109 0 0,0-3 0 0 0,-1-3 0 0 0,0-3 0 0 0,24-13-16 0 0,225-84 192 0 0,-92 32-64 0 0,-39 35-128 0 0,-130 40 0 0 0,-1-2 0 0 0,0-3 0 0 0,-1-2 0 0 0,38-19 0 0 0,16-4 0 0 0,-50 20 0 0 0,1 2 0 0 0,0 3 0 0 0,24-1 0 0 0,-74 15-180 0 0,0 0 0 0 0,0 1 0 0 0,1 0 0 0 0,-1 1 0 0 0,0-1 0 0 0,0 1 0 0 0,0 1-1 0 0,0-1 1 0 0,0 1 0 0 0,0 1 0 0 0,0-1 0 0 0,0 1 0 0 0,-1 0 180 0 0,0 1-1067 0 0</inkml:trace>
  <inkml:trace contextRef="#ctx0" brushRef="#br0" timeOffset="965.69">9859 48 10735 0 0,'-32'-35'1283'0'0,"19"22"667"0"0,15 18-1967 0 0,15 13-69 0 0,2 0 0 0 0,0-1 0 0 0,1-1 0 0 0,0 0 0 0 0,2-2 0 0 0,0 0 86 0 0,0-4 125 0 0,0-1 0 0 0,0-1 0 0 0,1-1 0 0 0,0-1 1 0 0,0-1-1 0 0,1-1 0 0 0,0-1 0 0 0,-1-1 0 0 0,1-2 0 0 0,0 0 0 0 0,0-1 0 0 0,16-3-125 0 0,-10 1-28 0 0,0 2-1 0 0,0 1 1 0 0,0 1 0 0 0,-1 1-1 0 0,1 2 1 0 0,-1 1 0 0 0,20 7 28 0 0,-42-10 0 0 0,0 1 0 0 0,-1 1 0 0 0,1-1 0 0 0,-1 1 0 0 0,0 0 0 0 0,0 0 0 0 0,0 1 0 0 0,0 0 0 0 0,-1 0 0 0 0,0 0 0 0 0,0 1 0 0 0,0-1 0 0 0,-1 1 0 0 0,0 0 0 0 0,0 1 0 0 0,0-1 0 0 0,-1 1 0 0 0,0 0 0 0 0,0-1 0 0 0,-1 1 0 0 0,1 1 0 0 0,-2-1 0 0 0,1 0 0 0 0,-1 0 0 0 0,0 1 0 0 0,-1-1 0 0 0,1 0 0 0 0,-2 1 0 0 0,1-1 0 0 0,-1 1 0 0 0,0-1 0 0 0,0 0 0 0 0,-2 3 0 0 0,2-2 30 0 0,-1 0 1 0 0,0 0-1 0 0,0-1 0 0 0,-1 1 1 0 0,0-1-1 0 0,-1 0 0 0 0,1 0 1 0 0,-1 0-1 0 0,-1 0 0 0 0,1-1 1 0 0,-1 0-1 0 0,0 0 0 0 0,0 0 1 0 0,-1 0-1 0 0,0-1 0 0 0,0 0 1 0 0,0 0-1 0 0,-1 0 0 0 0,0-1 1 0 0,-1 1-31 0 0,-190 145 308 0 0,155-113-214 0 0,-1-1 0 0 0,-2-2 0 0 0,-32 17-94 0 0,69-47-383 0 0,0 0 0 0 0,1 0 0 0 0,-1-1 1 0 0,-1 0-1 0 0,1 0 0 0 0,0-1 0 0 0,-1 0 0 0 0,1-1 0 0 0,-1 0 0 0 0,-3-1 383 0 0,11 0-1843 0 0,2 0-2085 0 0</inkml:trace>
  <inkml:trace contextRef="#ctx0" brushRef="#br0" timeOffset="3066.194">9263 811 7655 0 0,'0'0'350'0'0,"-2"0"-4"0"0,-116 33 2352 0 0,-18-19-1613 0 0,9-4 740 0 0,-176 94-1842 0 0,-11-42 970 0 0,171-4-953 0 0,-73 0 128 0 0,26 34-512 0 0,-54-11 363 0 0,69-28 266 0 0,21 13 65 0 0,125-50-270 0 0,-1-2 0 0 0,-1 0 0 0 0,0-3 1 0 0,-1 0-1 0 0,0-2 0 0 0,0-1 1 0 0,-1-2-1 0 0,0-1 0 0 0,-34 1-40 0 0,-105-9 808 0 0,-54 3-657 0 0,-45 3-960 0 0,203-1 849 0 0,-56 1 309 0 0,0 6 0 0 0,-93 19-349 0 0,-113 26 0 0 0,230-37 360 0 0,0-4 0 0 0,-34-2-360 0 0,-56 5 304 0 0,90-4-304 0 0,-1-5 0 0 0,-33-4 0 0 0,93-5-1 0 0,0 3-1 0 0,0 1 0 0 0,0 2 1 0 0,1 2-1 0 0,-1 2 0 0 0,1 1 1 0 0,1 2-1 0 0,-15 7 2 0 0,-57 20-216 0 0,-2-5 1 0 0,-43 4 215 0 0,133-31 12 0 0,-216 56 52 0 0,84-30-64 0 0,-65 37-72 0 0,185-57 108 0 0,-1-3 0 0 0,0 0-1 0 0,0-2 1 0 0,-1-2 0 0 0,0-2-1 0 0,-1-1-35 0 0,-51 7 42 0 0,85-9-42 0 0,-93 13-39 0 0,0-5 0 0 0,-1-4 0 0 0,-10-4 39 0 0,63-1 83 0 0,0 1-1 0 0,0 3 1 0 0,1 1 0 0 0,-1 3-1 0 0,-40 11-82 0 0,-365 68-192 0 0,415-78-1185 0 0,25-7 58 0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02T17:10:27.763"/>
    </inkml:context>
    <inkml:brush xml:id="br0">
      <inkml:brushProperty name="width" value="0.05" units="cm"/>
      <inkml:brushProperty name="height" value="0.05" units="cm"/>
      <inkml:brushProperty name="color" value="#FF0066"/>
    </inkml:brush>
  </inkml:definitions>
  <inkml:trace contextRef="#ctx0" brushRef="#br0">4812 485 8287 0 0,'0'0'382'0'0,"0"0"-8"0"0,0 0-143 0 0,0 0 288 0 0,0 0 154 0 0,0 0 30 0 0,0 0-126 0 0,0 0-558 0 0,0 0-246 0 0,0 0-49 0 0,0 0-29 0 0,0 0-81 0 0,0 0-35 0 0,0 0-10 0 0,0 0 50 0 0,0 0 212 0 0,0 0 82 0 0,0 0 43 0 0,0 0 224 0 0,0 0 99 0 0,0 0 17 0 0,0 0 4 0 0,0 0-10 0 0,0 0-2 0 0,0 0 0 0 0,12-4-21 0 0,262-70-478 0 0,-8 26 1107 0 0,32-19-576 0 0,65-34 995 0 0,-320 89-1295 0 0,1 2-1 0 0,1 2 1 0 0,-1 3-1 0 0,1 1 1 0 0,0 2-1 0 0,19 2-19 0 0,1-5 54 0 0,-57 3-44 0 0,-1 0-35 0 0,-6 2-106 0 0,-1 0-42 0 0,0 0-10 0 0</inkml:trace>
  <inkml:trace contextRef="#ctx0" brushRef="#br0" timeOffset="558.4">4991 889 8287 0 0,'7'-7'863'0'0,"5"-1"-700"0"0,1 1 0 0 0,0 0 0 0 0,0 1 0 0 0,1 1 0 0 0,0 0-1 0 0,0 1 1 0 0,0 0 0 0 0,0 1 0 0 0,0 0 0 0 0,1 2 0 0 0,0 0 0 0 0,-1 0 0 0 0,1 1 0 0 0,-1 1 0 0 0,1 0-1 0 0,-1 1 1 0 0,12 3-163 0 0,-8-3-96 0 0,74 7 67 0 0,-11 0 400 0 0,-1-3-1 0 0,1-4 0 0 0,0-3 0 0 0,26-7-370 0 0,16-14 1514 0 0,-1-5 1 0 0,2-7-1515 0 0,-4 2 382 0 0,48-10-13 0 0,118-11-369 0 0,-61 8 64 0 0,-148 29-5573 0 0,-75 16 514 0 0</inkml:trace>
  <inkml:trace contextRef="#ctx0" brushRef="#br0" timeOffset="1335.973">5806 3 7367 0 0,'0'0'334'0'0,"0"0"-1"0"0,2 0-100 0 0,13-1 7 0 0,0 0 0 0 0,1 1 0 0 0,-1 1 0 0 0,0 0-1 0 0,0 1 1 0 0,0 1 0 0 0,0 0 0 0 0,0 1 0 0 0,10 4-240 0 0,68 14 853 0 0,-15-14-509 0 0,0-3 0 0 0,54-3-344 0 0,137-11 920 0 0,-236 11-759 0 0,-1 1 0 0 0,1 1 0 0 0,-1 2 0 0 0,-1 2 0 0 0,1 1 0 0 0,18 8-161 0 0,-15-5 157 0 0,0-2 0 0 0,0-1 1 0 0,1-2-1 0 0,0-1 0 0 0,2-2-157 0 0,203-5 614 0 0,-207 3-540 0 0,-42 21 116 0 0,-110 188-34 0 0,92-169-213 0 0,-84 111-280 0 0,-77 57 401 0 0,155-175-63 0 0,-2-2-1 0 0,-1-1 0 0 0,-1-2 0 0 0,-2-2 0 0 0,-15 8 0 0 0,-16 14 10 0 0,-317 222 107 0 0,354-252-307 0 0,31-19 108 0 0,1-1-184 0 0,0 1-785 0 0,3 8-336 0 0</inkml:trace>
  <inkml:trace contextRef="#ctx0" brushRef="#br0" timeOffset="3334.861">0 3360 5063 0 0,'19'-11'448'0'0,"-6"1"-352"0"0,3-3-96 0 0,1-2 0 0 0</inkml:trace>
  <inkml:trace contextRef="#ctx0" brushRef="#br0" timeOffset="36603.03">3966 2153 6791 0 0,'-8'-9'724'0'0,"-2"-4"-621"0"0,9 12 365 0 0,1 1 152 0 0,0 0 27 0 0,0 0-54 0 0,0 0-254 0 0,0 0-109 0 0,0 0-26 0 0,0 0-49 0 0,-10 6-255 0 0,6 6 88 0 0,0-1 0 0 0,0 1 1 0 0,1 0-1 0 0,1 0 0 0 0,0 1 0 0 0,1-1 0 0 0,0 0 0 0 0,1 1 1 0 0,0-1-1 0 0,1 0 0 0 0,0 1 0 0 0,1-1 0 0 0,1 0 1 0 0,0 0-1 0 0,3 10 12 0 0,-5-18 0 0 0,39 97 242 0 0,-19-89 126 0 0,13-23-1544 0 0,-24 5-2448 0 0</inkml:trace>
  <inkml:trace contextRef="#ctx0" brushRef="#br0" timeOffset="36870.39">4046 2011 4607 0 0,'0'0'200'0'0,"0"0"48"0"0,0 0-248 0 0,-3-11 0 0 0,2-2 0 0 0,1 2 0 0 0,1 1 1312 0 0,2 0 224 0 0,-1-1 32 0 0,2 0 16 0 0,-1 1-1424 0 0,1 0-280 0 0,0 1-56 0 0,-4 9-16 0 0,0 0-512 0 0,0 0-96 0 0,5-8-32 0 0</inkml:trace>
  <inkml:trace contextRef="#ctx0" brushRef="#br0" timeOffset="41045.088">4279 2041 4519 0 0,'-2'22'104'0'0,"2"0"-1"0"0,1-1 0 0 0,0 1 0 0 0,1 0 1 0 0,2-1-1 0 0,0 1-103 0 0,35 69-3636 0 0,-37-88 3148 0 0,32 9 6421 0 0,-11-30-4006 0 0,3-47-2193 0 0,-23 55 679 0 0,20-61 108 0 0,-22 69-425 0 0,-1 2 0 0 0,0 0 0 0 0,0-1-16 0 0,1 1-81 0 0,-1-1 0 0 0,0 1 0 0 0,0 0-1 0 0,1-1 1 0 0,-1 1 0 0 0,0 0 0 0 0,1-1-1 0 0,-1 1 1 0 0,0 0 0 0 0,1 0 0 0 0,-1-1-1 0 0,0 1 1 0 0,1 0 0 0 0,-1 0 0 0 0,0 0-1 0 0,1-1 1 0 0,-1 1 0 0 0,1 0 0 0 0,-1 0-1 0 0,1 0 1 0 0,-1 0 0 0 0,0 0 0 0 0,1 0-1 0 0,-1 0 1 0 0,1 0 0 0 0,-1 0 0 0 0,0 0-1 0 0,1 0 1 0 0,-1 0 0 0 0,1 0 0 0 0,-1 0-1 0 0,1 1 1 0 0,-1-1 0 0 0,0 0 0 0 0,1 0-1 0 0,-1 0 1 0 0,0 1 0 0 0,1-1 0 0 0,-1 0 0 0 0,0 0-1 0 0,1 1 1 0 0,-1-1 0 0 0,0 0 0 0 0,1 1-1 0 0,-1-1 1 0 0,0 0 0 0 0,0 1 0 0 0,1-1-1 0 0,-1 0 1 0 0,0 1 0 0 0,0-1 0 0 0,0 1-1 0 0,0-1 1 0 0,0 0 0 0 0,1 1 0 0 0,-1-1-1 0 0,0 1 1 0 0,0-1 0 0 0,0 1 0 0 0,0-1-1 0 0,0 1 2 0 0,20 40-76 0 0,-11-22 76 0 0,-4-10 0 0 0,2-2 0 0 0,-2 0 16 0 0,-4-6 60 0 0,-1-1-1 0 0,16 10 150 0 0,15-14-225 0 0,-24 1 62 0 0,0-1 0 0 0,-1 0 0 0 0,1 0-1 0 0,-1-1 1 0 0,0 1 0 0 0,-1-1-1 0 0,1-1 1 0 0,-1 1 0 0 0,0-1 0 0 0,0 0-1 0 0,-1 0 1 0 0,0 0 0 0 0,0-1 0 0 0,2-4-62 0 0,-5 9 7 0 0,0 1 227 0 0,-1 1-29 0 0,0 0-12 0 0,0 0-1 0 0,0 0-21 0 0,0 0-86 0 0,0 0-43 0 0,0 0-92 0 0,0 0-22 0 0,36 4-1653 0 0,-35-4 1776 0 0,1 0 0 0 0,-1 1 0 0 0,1-1 0 0 0,-1 1 0 0 0,1-1 0 0 0,-1 1 0 0 0,1-1 0 0 0,-1 1 0 0 0,1 0 0 0 0,-1 0 0 0 0,1 0 0 0 0,-1 0 0 0 0,0 0 0 0 0,0 0 0 0 0,0 0 1 0 0,1 0-1 0 0,-1 0 0 0 0,0 1 0 0 0,0-1 0 0 0,-1 0 0 0 0,1 1 0 0 0,0-1 0 0 0,0 1 0 0 0,-1-1 0 0 0,1 1 0 0 0,-1-1 0 0 0,1 1 0 0 0,-1-1 0 0 0,1 1 0 0 0,-1 0 0 0 0,0 1-51 0 0,2 4 155 0 0,16 53 233 0 0,-14-53-388 0 0,-1 1 0 0 0,2-1 0 0 0,1-1 0 0 0,2-7 0 0 0,-2-3 16 0 0,-1-1 0 0 0,-1 0 0 0 0,1 0-1 0 0,-1 0 1 0 0,0 0 0 0 0,0-1 0 0 0,0 0-1 0 0,-1 0 1 0 0,0 0 0 0 0,0 0 0 0 0,0 0-1 0 0,-1-1 1 0 0,0 1 0 0 0,0-1 0 0 0,-1 0-1 0 0,1-6-15 0 0,24-91 231 0 0,-25 102-98 0 0,7-2 575 0 0,29 42-1688 0 0,-36-37 831 0 0,0-1 45 0 0,7 4 35 0 0,1 1 55 0 0,-4-2 29 0 0,-1 1-1 0 0,1 0 0 0 0,-1 0 1 0 0,0 0-1 0 0,0 0 0 0 0,-1 1 1 0 0,1 0-1 0 0,-1 0 0 0 0,0 0 0 0 0,-1 0 1 0 0,1 0-1 0 0,-1 0 0 0 0,0 1 1 0 0,0-1-1 0 0,0 1 0 0 0,-1-1 1 0 0,1 3-15 0 0,0 0 4 0 0,16 55 7 0 0,-9-38-2 0 0,-1 1 0 0 0,-2 0-1 0 0,0 1 1 0 0,-2-1 0 0 0,-1 1 0 0 0,-1 2-9 0 0,-16 81 192 0 0,14-109-128 0 0,0-1 11 0 0,0 0 45 0 0,0 0 21 0 0,-19-9 645 0 0,15 3-726 0 0,0-1 0 0 0,1 0 1 0 0,0 0-1 0 0,0 0 0 0 0,0 0 0 0 0,1 0 1 0 0,1 0-1 0 0,-1-1 0 0 0,1 1 1 0 0,0-1-1 0 0,1 1 0 0 0,-1-1 1 0 0,2 0-1 0 0,-1-2-60 0 0,0-1 18 0 0,11-239-18 0 0,-10 238-1 0 0,0 1 0 0 0,1-1 1 0 0,0 1-1 0 0,1 0 0 0 0,0 0 0 0 0,0 0 0 0 0,2 0 0 0 0,-1 1 0 0 0,1 0 0 0 0,1 0 0 0 0,-1 0 0 0 0,2 0 0 0 0,2-3 1 0 0,-7 12-13 0 0,0 1 0 0 0,0-1-1 0 0,-1 1 1 0 0,1-1 0 0 0,0 1 0 0 0,0 0-1 0 0,0 0 1 0 0,-1-1 0 0 0,1 1 0 0 0,0 1-1 0 0,0-1 1 0 0,0 0 0 0 0,-1 0 0 0 0,1 1-1 0 0,0-1 1 0 0,0 1 0 0 0,-1-1 0 0 0,1 1-1 0 0,0 0 1 0 0,-1 0 0 0 0,1 0 0 0 0,0 0-1 0 0,-1 0 1 0 0,1 0 0 0 0,-1 0-1 0 0,0 0 1 0 0,1 0 0 0 0,-1 1 0 0 0,0-1-1 0 0,0 1 1 0 0,0-1 0 0 0,0 1 0 0 0,0-1-1 0 0,0 1 1 0 0,0 0 0 0 0,-1-1 0 0 0,1 3 13 0 0,1 1-25 0 0,-1 1 1 0 0,0 0-1 0 0,0 0 1 0 0,0 0-1 0 0,-1-1 1 0 0,0 1 0 0 0,0 0-1 0 0,0 0 1 0 0,-1 0-1 0 0,0 0 1 0 0,0 0-1 0 0,-1-1 1 0 0,0 1-1 0 0,0 0 1 0 0,0-1 0 0 0,0 0-1 0 0,-1 1 1 0 0,0-1-1 0 0,0 0 1 0 0,0 0-1 0 0,-1 0 25 0 0,-3 3 11 0 0,-5 5 53 0 0,11-12-11 0 0,1-1 11 0 0,0 0 2 0 0,-7 3-612 0 0,25-4 386 0 0,17-21 512 0 0,61-80 422 0 0,-72 77-741 0 0,-2 0 1 0 0,-1-2 0 0 0,0 0 0 0 0,-3-2-1 0 0,0 0 1 0 0,-2-1 0 0 0,-1 0-1 0 0,-1-2 1 0 0,-2 1 0 0 0,7-27-34 0 0,-11-13 1361 0 0,-9 70-1137 0 0,-2-4 200 0 0,-15-2-88 0 0,14 10-384 0 0,0 0 1 0 0,0 1-1 0 0,1 0 0 0 0,-1-1 0 0 0,1 1 0 0 0,0 1 0 0 0,0-1 0 0 0,0 0 1 0 0,0 1-1 0 0,1-1 0 0 0,0 1 0 0 0,0 0 0 0 0,0 0 0 0 0,1 0 1 0 0,-1 0-1 0 0,1 0 0 0 0,0 0 0 0 0,1 0 0 0 0,-1 0 0 0 0,1 0 0 0 0,0 1 1 0 0,1 3 47 0 0,-2 1-36 0 0,9 171-202 0 0,2-80 156 0 0,-10-94 72 0 0,1 1-1 0 0,0 0 0 0 0,0 0 1 0 0,0-1-1 0 0,1 1 0 0 0,0-1 1 0 0,1 1-1 0 0,-1-1 0 0 0,1 0 1 0 0,1 0-1 0 0,1 3 11 0 0,15 12-64 0 0,14-21-7 0 0,-30-3 67 0 0,4-4 23 0 0,1 1 0 0 0,-1-2 0 0 0,0 1 0 0 0,0-1 1 0 0,0-1-1 0 0,-1 1 0 0 0,-1-1 0 0 0,1 0 0 0 0,-1-1 0 0 0,0 1 0 0 0,0-3-19 0 0,18-22 38 0 0,41-76 90 0 0,-62 100-128 0 0,-1-1 11 0 0,0 0 42 0 0,-2 2 17 0 0,0 6 20 0 0,0 2 2 0 0,-10-2-16 0 0,-27 12-532 0 0,14 30 94 0 0,22-28 336 0 0,0-1 0 0 0,0 1 0 0 0,1 0 0 0 0,1 0 0 0 0,0 0 0 0 0,1 0 1 0 0,0-1-1 0 0,0 1 0 0 0,2-1 0 0 0,3 11 26 0 0,11 5-75 0 0,9-16 11 0 0,-19-11 64 0 0,-1-1 0 0 0,1 1 0 0 0,-1-1 0 0 0,1-1 0 0 0,-1 1 0 0 0,1-1 0 0 0,-1-1 0 0 0,0 1 0 0 0,0-1 0 0 0,0 0 0 0 0,-1-1 0 0 0,1 0 0 0 0,5-4 0 0 0,1 1 0 0 0,61-46 75 0 0,-54 24 682 0 0,-19 27-653 0 0,-1 2-29 0 0,0 0-124 0 0,0 0-53 0 0,7-5-296 0 0,-6 5 394 0 0,0 0 0 0 0,0-1 0 0 0,0 1 0 0 0,0 0 0 0 0,0 0 0 0 0,0 0 0 0 0,0 1 0 0 0,0-1 0 0 0,0 0 0 0 0,0 0 0 0 0,0 1 0 0 0,0-1 0 0 0,0 0 0 0 0,0 1 0 0 0,0-1 0 0 0,0 1 0 0 0,0-1 0 0 0,0 1 0 0 0,0-1 0 0 0,-1 1 0 0 0,1 0 0 0 0,0 0 1 0 0,0-1-1 0 0,-1 1 0 0 0,1 0 0 0 0,0 0 0 0 0,-1 0 0 0 0,1 0 0 0 0,-1 0 0 0 0,1 0 0 0 0,-1-1 0 0 0,1 1 0 0 0,-1 1 4 0 0,7 69-11 0 0,-7-62 11 0 0,-1 0 0 0 0,1-9 1 0 0,0 1 0 0 0,0-1 0 0 0,0 1 0 0 0,0-1 0 0 0,0 0-1 0 0,0 1 1 0 0,0-1 0 0 0,0 0 0 0 0,1 1 0 0 0,-1-1 0 0 0,0 0 0 0 0,0 1-1 0 0,0-1 1 0 0,0 0 0 0 0,1 1 0 0 0,-1-1 0 0 0,0 0 0 0 0,0 0 0 0 0,1 1-1 0 0,-1-1 1 0 0,0 0 0 0 0,1 0 0 0 0,-1 0 0 0 0,0 1 0 0 0,0-1 0 0 0,1 0-1 0 0,-1 0 1 0 0,1 0 0 0 0,-1 0 0 0 0,0 0 0 0 0,1 1 0 0 0,-1-1 0 0 0,0 0 0 0 0,1 0-1 0 0,-1 0 1 0 0,0 0 0 0 0,1 0 0 0 0,-1 0 0 0 0,0 0 0 0 0,1 0 0 0 0,-1 0-1 0 0,1-1 1 0 0,-1 1 0 0 0,0 0 0 0 0,1 0 0 0 0,-1 0 0 0 0,0 0 0 0 0,1 0-1 0 0,-1-1 1 0 0,0 1 0 0 0,0 0 0 0 0,1 0 0 0 0,-1-1 0 0 0,0 1 0 0 0,0 0-1 0 0,1 0 1 0 0,-1-1 0 0 0,0 1 0 0 0,0 0 0 0 0,1-1 0 0 0,-1 1 0 0 0,0 0-1 0 0,38-75 176 0 0,-26 43-134 0 0,14-21 34 0 0,-25 52-17 0 0,1 1-15 0 0,-1 0-49 0 0,0 0 0 0 0,0 0 0 0 0,0 0 0 0 0,0 0 0 0 0,0 0 0 0 0,0 1-1 0 0,0-1 1 0 0,0 0 0 0 0,0 0 0 0 0,0 1 0 0 0,0-1 0 0 0,0 0 0 0 0,0 1 0 0 0,-1-1 0 0 0,1 1 0 0 0,0 0 0 0 0,0-1 0 0 0,0 1 0 0 0,0-1 0 0 0,-1 1 0 0 0,1 0-1 0 0,0 0 1 0 0,-1-1 0 0 0,1 1 0 0 0,-1 0 0 0 0,1 0 0 0 0,-1 0 0 0 0,1 0 0 0 0,-1 0 0 0 0,0 0 0 0 0,1 0 0 0 0,-1 0 0 0 0,0 0 0 0 0,1 0 5 0 0,0 2-4 0 0,15 33-25 0 0,-15-34-14 0 0,3 2 43 0 0,-3-3 53 0 0,-1-1 11 0 0,4-1-58 0 0,0 0-1 0 0,0 0 1 0 0,0-1 0 0 0,0 1-1 0 0,0-1 1 0 0,-1 0-1 0 0,1 0 1 0 0,-1 0 0 0 0,1-1-1 0 0,-1 1 1 0 0,0-1-1 0 0,0 0 1 0 0,0 0 0 0 0,0 0-1 0 0,-1 0 1 0 0,1 0-1 0 0,-1-1 1 0 0,0 1-1 0 0,0-1 1 0 0,0 0 0 0 0,0 1-1 0 0,0-4-5 0 0,20-26 85 0 0,4 8 187 0 0,8 23-426 0 0,-31 3 111 0 0,4 4 32 0 0,0 2 11 0 0,11 38 0 0 0,-14-37 0 0 0,20 15 0 0 0,-16-19 0 0 0,0-2 0 0 0,17 1 0 0 0,8-8 54 0 0,-25 3-44 0 0,20-8 69 0 0,-20 3-44 0 0,1 1 0 0 0,-1-1 0 0 0,0 0 0 0 0,-1-1 0 0 0,1 0 0 0 0,-1 0 0 0 0,-1-1 0 0 0,0 0 0 0 0,0 0 0 0 0,-1 0 0 0 0,0-1 0 0 0,-1 0 0 0 0,0 0 0 0 0,0 0 0 0 0,-1 0 0 0 0,0 0 0 0 0,-1-1 0 0 0,0 0 0 0 0,0-7-35 0 0,-12-41 328 0 0,7 53-341 0 0,2 6-12 0 0,0-1-1 0 0,-1 1 1 0 0,1 0 0 0 0,0 0-1 0 0,-1-1 1 0 0,1 1 0 0 0,0 0-1 0 0,-1 0 1 0 0,1 0 0 0 0,0 1-1 0 0,-1-1 1 0 0,1 0 0 0 0,0 0-1 0 0,0 1 1 0 0,-1-1 0 0 0,1 1-1 0 0,0-1 1 0 0,0 1 0 0 0,0 0-1 0 0,-1-1 1 0 0,1 1 0 0 0,0 0-1 0 0,0 0 1 0 0,0 0 0 0 0,0-1-1 0 0,0 1 1 0 0,1 0 0 0 0,-1 0-1 0 0,0 1 1 0 0,0-1 0 0 0,1 0-1 0 0,-1 0 1 0 0,0 0 0 0 0,1 0-1 0 0,-1 1 1 0 0,1-1 0 0 0,0 0-1 0 0,-1 0 1 0 0,1 1 0 0 0,0-1-1 0 0,0 0 1 0 0,0 2 25 0 0,-8 22-40 0 0,0 1-1 0 0,2 0 1 0 0,2 0 0 0 0,0 0-1 0 0,1 7 41 0 0,2-24-1 0 0,5 48-63 0 0,-4-56 63 0 0,1 0 0 0 0,0 1 0 0 0,0-1 0 0 0,-1 0 1 0 0,1 0-1 0 0,0 0 0 0 0,0 1 0 0 0,0-1 0 0 0,0 0 0 0 0,0-1 0 0 0,0 1 0 0 0,1 0 0 0 0,-1 0 0 0 0,0 0 0 0 0,0-1 0 0 0,1 1 0 0 0,-1 0 0 0 0,0-1 0 0 0,1 1 0 0 0,-1-1 0 0 0,1 0 0 0 0,-1 0 0 0 0,0 1 1 0 0,1-1-1 0 0,-1 0 0 0 0,1 0 0 0 0,-1 0 0 0 0,1 0 0 0 0,-1 0 0 0 0,1-1 0 0 0,-1 1 0 0 0,0 0 0 0 0,1-1 0 0 0,-1 1 0 0 0,1-1 0 0 0,-1 1 0 0 0,0-1 0 0 0,1 0 1 0 0,50-28-36 0 0,32-43 516 0 0,-73 61-440 0 0,-1 0-1 0 0,-1-1 1 0 0,1 0-1 0 0,-2-1 1 0 0,0 0-1 0 0,-1 0 1 0 0,0-1-1 0 0,-1 0 0 0 0,0 0 1 0 0,3-14-40 0 0,-8 26 43 0 0,1-3-22 0 0,-1 4 10 0 0,0 2-69 0 0,35 78-258 0 0,-21-34 236 0 0,2-29 60 0 0,-16-15 0 0 0,1-1 0 0 0,-1 0 0 0 0,1 1 0 0 0,-1-1 0 0 0,0 0 0 0 0,1 0 0 0 0,-1 0 0 0 0,1 0 0 0 0,-1 0 0 0 0,1 0 0 0 0,-1-1 0 0 0,0 1 0 0 0,1 0 0 0 0,-1-1 0 0 0,0 1 0 0 0,1-1 0 0 0,-1 0 0 0 0,0 1 0 0 0,0-1 0 0 0,1 0 0 0 0,-1 0 0 0 0,0 1 0 0 0,0-1 0 0 0,0 0 0 0 0,0 0 0 0 0,0 0 0 0 0,0-1 0 0 0,0 1 0 0 0,3-3 0 0 0,99-116 192 0 0,-86 103-192 0 0,-10 12 0 0 0,1 3 0 0 0,-1 6 0 0 0,-6 2-4 0 0,1 0 0 0 0,-1 0 0 0 0,0 0 0 0 0,0-1 0 0 0,-1 1 0 0 0,1 0-1 0 0,-1 0 1 0 0,-1 0 0 0 0,1 0 0 0 0,-1 0 0 0 0,0 0 0 0 0,0 0 0 0 0,-1 0 0 0 0,0-1-1 0 0,0 1 5 0 0,-4 20-10 0 0,3-11 16 0 0,2-10-2 0 0,0 0 0 0 0,0 0 1 0 0,1 0-1 0 0,-1 0 0 0 0,1 0 0 0 0,0 0 0 0 0,0 0 0 0 0,0 0 1 0 0,1 0-1 0 0,0 0 0 0 0,0 0 0 0 0,0 0 0 0 0,1-1 0 0 0,1 4-4 0 0,5 4 0 0 0,-2-8 0 0 0,9-5 0 0 0,-12 0 8 0 0,0 0-1 0 0,0-1 0 0 0,-1 1 0 0 0,1 0 1 0 0,-1-1-1 0 0,1 0 0 0 0,-1 1 1 0 0,0-1-1 0 0,1 0 0 0 0,-1 0 1 0 0,0 0-1 0 0,0-1 0 0 0,-1 1 1 0 0,1 0-1 0 0,0-1 0 0 0,-1 1 0 0 0,2-3-7 0 0,0-1 39 0 0,15-28 112 0 0,-1 0 1 0 0,-2-2-1 0 0,-1 0 1 0 0,-2 0-1 0 0,-2-1 1 0 0,-1-1 0 0 0,-2 1-1 0 0,-1-1 1 0 0,-2-1-1 0 0,-2 1 1 0 0,-2-29-152 0 0,-10 16 21 0 0,10 50 11 0 0,0 1-80 0 0,-22 40-44 0 0,16 137-123 0 0,6-154 186 0 0,13 105 1378 0 0,-10-120-1349 0 0,2 0 0 0 0,1 0 0 0 0,1 0 0 0 0,2-3 0 0 0,41 1-1262 0 0,-49-6 1187 0 0,8-2-180 0 0,0 0 0 0 0,-1-1 0 0 0,1 0 0 0 0,-1 0 0 0 0,0-1 0 0 0,0 0 0 0 0,0-1 1 0 0,-1 1-1 0 0,1-1 0 0 0,-1-1 0 0 0,0 0 0 0 0,-1 0 0 0 0,1 0 0 0 0,-1-1 0 0 0,-1 1 0 0 0,1-1 255 0 0,0-2-3500 0 0,0 1-1048 0 0</inkml:trace>
  <inkml:trace contextRef="#ctx0" brushRef="#br0" timeOffset="41319.865">6782 1695 7999 0 0,'4'-12'109'0'0,"2"0"0"0"0,-1 1-1 0 0,2 0 1 0 0,-1-1 0 0 0,2 2-1 0 0,-1-1 1 0 0,1 1 0 0 0,1 1-1 0 0,8-8-108 0 0,-1-2 320 0 0,-12 16-228 0 0,3-7 59 0 0,1 0-1 0 0,1 1 1 0 0,0 0-1 0 0,0 1 1 0 0,1 0-1 0 0,0 0 0 0 0,0 1 1 0 0,1 1-1 0 0,6-3-150 0 0,-10 7 107 0 0,1 1-1 0 0,-1 1 0 0 0,0-1 1 0 0,1 1-1 0 0,-1 1 0 0 0,0-1 1 0 0,1 1-1 0 0,-1 1 0 0 0,0-1 1 0 0,1 1-1 0 0,-1 0 0 0 0,0 1 1 0 0,0 0-107 0 0,27 7 233 0 0,4-3-381 0 0,-19-6 16 0 0</inkml:trace>
  <inkml:trace contextRef="#ctx0" brushRef="#br0" timeOffset="44080.303">7451 1594 919 0 0,'0'0'259'0'0,"0"0"749"0"0,0 0 325 0 0,0 0 67 0 0,0 0-162 0 0,-4-10-257 0 0,2 3-905 0 0,1 6 204 0 0,1 1 83 0 0,0 0 11 0 0,0 0 12 0 0,0 0 39 0 0,-7-6 1750 0 0,19-2-1638 0 0,1 1 0 0 0,-1 1-1 0 0,1 0 1 0 0,1 0 0 0 0,-1 2 0 0 0,1 0 0 0 0,11-2-537 0 0,91-17 54 0 0,-89 22 84 0 0,-17-1-138 0 0,0 0 0 0 0,18-6 11 0 0,-27 8 46 0 0,-1 0 26 0 0,7-2 148 0 0,-5 1-5822 0 0,-2 1 1304 0 0</inkml:trace>
  <inkml:trace contextRef="#ctx0" brushRef="#br0" timeOffset="46319.03">7427 1702 2647 0 0,'0'0'107'0'0,"0"0"-22"0"0,0 0 50 0 0,0 0 229 0 0,0 0 99 0 0,0 0 17 0 0,0 0-46 0 0,0 0-216 0 0,0 0-98 0 0,0 0-22 0 0,1 0-18 0 0,32-7-64 0 0,76-73 2418 0 0,-106 79-2325 0 0,-1 0 0 0 0,0 0 0 0 0,1 0-1 0 0,-1 0 1 0 0,0 1 0 0 0,1-1 0 0 0,-1 1 0 0 0,1-1 0 0 0,-1 1 0 0 0,1 0 0 0 0,-1 0 0 0 0,1 0 0 0 0,-1 0 0 0 0,1 1 0 0 0,-1-1 0 0 0,1 1 0 0 0,-1-1 0 0 0,1 1 0 0 0,-1 0 0 0 0,1 0 0 0 0,-1 0 0 0 0,0 0-1 0 0,0 0 1 0 0,0 1 0 0 0,0-1 0 0 0,0 1 0 0 0,0-1 0 0 0,0 1 0 0 0,0 0 0 0 0,0 0 0 0 0,0 0-109 0 0,48 13-600 0 0,-4-32-12 0 0,-38 13 197 0 0</inkml:trace>
  <inkml:trace contextRef="#ctx0" brushRef="#br0" timeOffset="47039.346">7615 1358 2759 0 0,'0'0'379'0'0,"0"0"549"0"0,0 0 243 0 0,2 10 1962 0 0,38 13-2672 0 0,158-2 1977 0 0,-141-12-2417 0 0,-56-9 32 0 0,3 15 99 0 0,-6-8-81 0 0,0 0 0 0 0,-1 0 0 0 0,0 0 0 0 0,0 0 0 0 0,0-1 0 0 0,0 1-1 0 0,-1-1 1 0 0,0 0 0 0 0,-1 0 0 0 0,0-1 0 0 0,1 1 0 0 0,-2-1-71 0 0,-11 18 168 0 0,-1 1-310 0 0,1 1 0 0 0,2 1 1 0 0,0 1-1 0 0,2 0 0 0 0,1 1 0 0 0,-8 27 142 0 0,-12 31 0 0 0,-44 66-514 0 0,73-143-2169 0 0,0 1-952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06:04.486"/>
    </inkml:context>
    <inkml:brush xml:id="br0">
      <inkml:brushProperty name="width" value="0.05" units="cm"/>
      <inkml:brushProperty name="height" value="0.05" units="cm"/>
      <inkml:brushProperty name="color" value="#F6630D"/>
    </inkml:brush>
  </inkml:definitions>
  <inkml:trace contextRef="#ctx0" brushRef="#br0">340 223 3679 0 0,'0'0'167'0'0,"0"0"197"0"0,0 0 724 0 0,0 0 316 0 0,9-21 2161 0 0,-7 15-3565 0 0,-2 4-61 0 0,0 2 10 0 0,0 0 107 0 0,0 0 12 0 0,0 0 18 0 0,0 0 87 0 0,0 0 34 0 0,0 0 7 0 0,0 0-18 0 0,0 0-82 0 0,-7-17 132 0 0,6 15-136 0 0,1 2 59 0 0,0 0 20 0 0,0 0 15 0 0,-48 4 1362 0 0,24 4-1496 0 0,-2 9-70 0 0,-6 21-148 0 0,5 4 72 0 0,-16 68 12 0 0,41-98 60 0 0,0-7 0 0 0,1 1-1 0 0,1-1 0 0 0,-1 1 1 0 0,1-1-1 0 0,0 1 1 0 0,0-1-1 0 0,1 1 0 0 0,0-1 1 0 0,0 1-1 0 0,0-1 1 0 0,0 1-1 0 0,1-1 0 0 0,1 2 5 0 0,24 29-128 0 0,1-21 48 0 0,-19-16 0 0 0,30-17-469 0 0,-20-2 378 0 0,-13 13 182 0 0,0 0 72 0 0,18-36 418 0 0,-21 32-421 0 0,-1 3-24 0 0,-2 7 5 0 0,1 0 0 0 0,-1 0-1 0 0,0-1 1 0 0,0 1 0 0 0,0 0 0 0 0,-1 0-1 0 0,1 0 1 0 0,0 0 0 0 0,0 0 0 0 0,-1 0-1 0 0,1-1 1 0 0,0 1 0 0 0,-1 0 0 0 0,1 0-1 0 0,-1 0 1 0 0,0 0 0 0 0,1 0 0 0 0,-1 0 0 0 0,0 1-1 0 0,1-1 1 0 0,-1 0 0 0 0,0 0 0 0 0,0 0-1 0 0,0 1 1 0 0,0-1 0 0 0,0 0 0 0 0,0 1-1 0 0,0-1 1 0 0,0 1 0 0 0,0-1 0 0 0,0 1 0 0 0,0-1-1 0 0,0 1-60 0 0,-1-1 96 0 0,-8 1 0 0 0,1 1-96 0 0,-35 27-429 0 0,3 40-663 0 0,36-50-2540 0 0,5-18-183 0 0</inkml:trace>
  <inkml:trace contextRef="#ctx0" brushRef="#br0" timeOffset="1203.45">328 58 10303 0 0,'0'0'472'0'0,"0"0"-9"0"0,0 0-231 0 0,0 0 123 0 0,0 0 86 0 0,0 0 20 0 0,0 0-53 0 0,0 0-234 0 0,-9 0-9 0 0,2 0-90 0 0,-35-6 902 0 0,38 5-898 0 0,-1 0 1 0 0,0 0-1 0 0,1 0 0 0 0,-1 0 1 0 0,0 1-1 0 0,1 0 0 0 0,-1 0 1 0 0,0 0-1 0 0,1 0 0 0 0,-1 1 1 0 0,0 0-1 0 0,1 0 0 0 0,-1 0 1 0 0,0 1-80 0 0,-8 6-43 0 0,2-1 1 0 0,-1 2 0 0 0,1 0-1 0 0,0 0 1 0 0,1 1 0 0 0,0 0-1 0 0,1 1 1 0 0,0 0 0 0 0,0 0-1 0 0,1 1 1 0 0,1 0 0 0 0,0 1-1 0 0,1 0 1 0 0,0 0 0 0 0,-1 4 42 0 0,-11 18-72 0 0,-12 30 5 0 0,27-48 14 0 0,2 0 0 0 0,-1 0 0 0 0,2 1 0 0 0,0-1 0 0 0,2 0 0 0 0,0 1 0 0 0,0-1 0 0 0,2 0-1 0 0,0 0 1 0 0,1-1 0 0 0,3 8 53 0 0,-6-16-19 0 0,-1-1 0 0 0,2 0 0 0 0,-1 0-1 0 0,1 0 1 0 0,0 0 0 0 0,0 0 0 0 0,1-1 0 0 0,0 1-1 0 0,0-1 1 0 0,0 0 0 0 0,1 0 0 0 0,0-1 0 0 0,0 1-1 0 0,1-1 1 0 0,-1 0 0 0 0,1 0 0 0 0,0-1 0 0 0,0 0-1 0 0,1 0 1 0 0,-1 0 0 0 0,1-1 0 0 0,0 0 0 0 0,0 0-1 0 0,0-1 1 0 0,0 0 0 0 0,1 0 0 0 0,-1-1 0 0 0,0 0-1 0 0,1 0 1 0 0,-1 0 0 0 0,1-1 0 0 0,-1 0 0 0 0,1-1-1 0 0,-1 0 1 0 0,7-1 19 0 0,10-7-47 0 0,81-48 37 0 0,-95 45 85 0 0,0-1 1 0 0,0 0-1 0 0,-1 0 1 0 0,-1-1-1 0 0,0 0 1 0 0,-1 0-1 0 0,-1-1 0 0 0,0 0 1 0 0,-1 0-1 0 0,-1-1 1 0 0,0 1-1 0 0,-1-1 1 0 0,0 0-1 0 0,-2 0 1 0 0,0 0-1 0 0,0 0 0 0 0,-2 0 1 0 0,0 0-1 0 0,-1-1-75 0 0,0-2 234 0 0,-1-1 0 0 0,-1 1-1 0 0,-1 0 1 0 0,0 0 0 0 0,-1 1-1 0 0,-8-15-233 0 0,-15-51 390 0 0,4 18-578 0 0,19 58 140 0 0,-15 0 36 0 0,12 9-116 0 0,0 1-1 0 0,0 1 1 0 0,0 0 0 0 0,0 0-1 0 0,0 0 1 0 0,1 1-1 0 0,-1 1 1 0 0,1-1 0 0 0,0 1-1 0 0,0 1 1 0 0,1-1-1 0 0,-1 1 1 0 0,2 1 0 0 0,-1-1-1 0 0,0 1 1 0 0,1 1-1 0 0,1-1 1 0 0,-1 1 0 0 0,-3 7 128 0 0,-9 7-955 0 0,1-2-347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3T01:49:06.791"/>
    </inkml:context>
    <inkml:brush xml:id="br0">
      <inkml:brushProperty name="width" value="0.05" units="cm"/>
      <inkml:brushProperty name="height" value="0.05" units="cm"/>
      <inkml:brushProperty name="color" value="#FF0066"/>
      <inkml:brushProperty name="ignorePressure" value="1"/>
    </inkml:brush>
  </inkml:definitions>
  <inkml:trace contextRef="#ctx0" brushRef="#br0">1115 1,'-56'34,"-37"16,67-28,-2-2,0-1,-2-1,0-2,-30 12,-153 64,211-91,-1 1,0 0,1 0,-1 0,0-1,0 1,0-1,0 0,0 0,0 0,0 0,-1 0,1-1,0 1,-1-1,1 0,0 0,0 0,-1-1,1 1,0-1,-1 1,-1-2,-16-12,19 12,0-1,0 1,-1 0,1 0,-1 0,0 1,0-1,0 0,1 1,-1 0,0 0,-1 0,1 0,0 0,0 0,0 1,0 0,-1 0,1 0,0 0,0 0,-1 0,1 1,0 0,0-1,0 1,0 0,-2 2,-8 7,1 1,0 1,1 0,0 1,1 0,0 0,-4 9,-7 9,-12 14,-2-1,-2-1,-32 28,13-4,53-62,0 0,0 0,1 0,0 0,0 1,0-1,0 0,1 1,0-1,0 1,1 0,-1-1,1 1,1 0,-1-1,1 1,0-1,0 3,1 20,-1 183,34-134,28 20,-25 17,-30-78,10 113,-11-19,-2 21,-20-87,14-65,0 0,-1 1,1-1,0 0,-1 0,1 0,0 0,0 0,0 0,0 0,0 0,0-1,0 1,0 0,1-1,-1 1,0 0,1-1,-1 1,1-1,0 1,-1-1,1 1,0-1,0 1,0-1,0 0,-22-140,22 139,-1 1,0 0,1 0,-1 0,0-1,0 1,0 0,0 0,-1 0,1 1,0-1,-1 0,1 0,-1 1,0-1,0 1,1-1,-1 1,0 0,0 0,0 0,0 0,-1 0,1 0,0 0,0 1,-1-1,1 1,0 0,0 0,-1-1,1 1,0 1,-1-1,1 0,-1 1,2 0,-1 1,1 0,0 0,-1 0,1 0,0 0,0 0,0 0,0 1,1-1,-1 0,1 1,-1-1,1 0,0 1,-1-1,1 0,1 1,-1-1,0 0,1 1,-1-1,1 0,-1 0,1 1,0-1,0 0,0 0,0 0,1 0,-1 0,0 0,1 0,0-1,-1 1,2 0,-1 3,86 116,-87-119,1 0,0-1,0 1,-1-1,1 1,0-1,0 0,1 0,-1 0,0 0,0 0,0 0,1-1,-1 1,0-1,1 1,-1-1,0 0,1 0,-1 0,1 0,-1-1,0 1,1-1,-1 1,0-1,0 0,1 0,-1 0,0 0,0 0,0 0,0-1,0 1,0-1,-1 1,1-1,0 0,-1 1,1-1,0-1,11-29,0-1,-2 0,-2-1,5-34,-12 58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3T01:49:19.258"/>
    </inkml:context>
    <inkml:brush xml:id="br0">
      <inkml:brushProperty name="width" value="0.05" units="cm"/>
      <inkml:brushProperty name="height" value="0.05" units="cm"/>
      <inkml:brushProperty name="color" value="#FF0066"/>
      <inkml:brushProperty name="ignorePressure" value="1"/>
    </inkml:brush>
  </inkml:definitions>
  <inkml:trace contextRef="#ctx0" brushRef="#br0">2212 68,'-175'-8,"122"14,0-2,0-3,-30-3,-2 1,-25 13,89-7,1-2,-1 0,0-1,0-2,0 0,0-1,0-1,1 0,-4-3,12 4,1 0,-1 1,1 1,-1 0,1 0,-1 1,1 0,0 1,0 0,0 1,-3 2,-7-1,-1-1,0 0,0-2,-1-1,1 0,0-2,0 0,-1-2,1 0,-70-5,51 8,1 2,0 1,0 2,0 2,0 2,1 1,-4 4,-209 80,153-36,79-43,-45 37,59-45,-1 0,1 0,0 1,1 0,0 0,0 0,0 1,1-1,1 1,-1 0,2 0,-1 1,-5 12,-1 3,6-13,-1 0,-1-1,0 1,0-1,-1 0,-1-1,0 1,-6 7,-30 17,42-23,1-1,0 1,0-1,2 1,-1-1,1 0,1 0,0 1,1-2,0 1,0 0,1-1,6 10,8 5,1 0,1 0,1-2,1-1,1-1,1-1,1-1,1-1,0-2,1 0,1-2,0-1,26 7,28 19,-31-13,1-2,0-2,2-3,0-2,17 1,41-4,0-4,1-6,68-8,-39 2,328-3,-175-35,65 32,-323 2,-1-1,0-2,-1-2,0-1,33-17,77-24,-52 26,-2-4,-2-4,13-10,-33 9,-26 13,1 1,1 2,1 2,30-6,-13 11,1 2,0 4,1 2,51 4,306-37,-397 38,153-19,-114 2,2 4,0 2,0 3,0 3,28 4,143 1,-98-31,-123 27,0-1,-1-1,1-1,-1 0,-1-1,1-1,-2 0,1-1,5-5,48-32,-56 41,-1-1,1 0,-1-1,0 0,-1-1,0 0,-1-1,1 0,-2 0,1-1,-2 0,1 0,-2-1,3-4,-9 15,4-9,0 0,0-1,-2 1,1-1,-1 0,-1 0,1 0,-2-7,-21-18,8 11,11 18,-1 1,0-1,0 1,-1 0,1 0,-1 0,-1 0,1 1,-1 0,0 0,0 0,-1 0,1 1,-1 0,0 0,0 0,-4-1,-140-15,-43 5,177 13,0-1,0-1,1 0,-1-1,1-1,1 0,-8-5,-53-20,46 25,-1 1,1 1,-1 2,0 1,0 1,-15 3,-31-1,-385-2,439 2,1 1,0 1,0 1,0 0,0 2,1 1,0 0,-6 5,0-2,-11 1,1-1,-2-2,1-2,-1-1,-33 1,3 0,-259 3,105-9,-18 26,-97-29,160-11,99 1,-67-10,120 17,23 9</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16:26:54.210"/>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0 132,'22'59,"38"88,-31-74,-29-74,0 1,0-1,1 0,-1 0,0 1,0-1,1 0,-1 1,1-1,-1 1,1-1,-1 1,1-1,-1 0,1 1,-1 0,1-1,-1 1,1-1,0 1,-1 0,1-1,0 1,-1 0,1 0,0-1,0 1,-1 0,1 0,0 0,-1 0,1 0,0 0,0 0,-1 0,1 0,0 1,0-1,-1 0,1 0,0 1,-1-1,1 0,0 1,-1-1,1 1,-1-1,1 0,-1 1,1 0,-1-1,1 1,-1-1,1 1,-1-1,0 1,1 0,-1-1,0 1,1 0,-1 0,0-1,0 2,7-50,-2 1,-2 0,-4-42,1 39,12-58,-12 96,0 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9T16:27:15.537"/>
    </inkml:context>
    <inkml:brush xml:id="br0">
      <inkml:brushProperty name="width" value="0.05" units="cm"/>
      <inkml:brushProperty name="height" value="0.05" units="cm"/>
      <inkml:brushProperty name="color" value="#FF0066"/>
      <inkml:brushProperty name="ignorePressure" value="1"/>
    </inkml:brush>
  </inkml:definitions>
  <inkml:trace contextRef="#ctx0" brushRef="#br0">1 1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08:45.195"/>
    </inkml:context>
    <inkml:brush xml:id="br0">
      <inkml:brushProperty name="width" value="0.05" units="cm"/>
      <inkml:brushProperty name="height" value="0.05" units="cm"/>
      <inkml:brushProperty name="color" value="#F6630D"/>
    </inkml:brush>
  </inkml:definitions>
  <inkml:trace contextRef="#ctx0" brushRef="#br0">238 231 919 0 0,'0'0'270'0'0,"0"0"794"0"0,0 0 345 0 0,0 0 67 0 0,0 0-156 0 0,0 0-724 0 0,0 0-315 0 0,0 0-66 0 0,0 0-68 0 0,7-10-637 0 0,-6 9 638 0 0,4-14-1544 0 0,-14 27 4103 0 0,8-7-2684 0 0,-1 1 1 0 0,1 0-1 0 0,0 0 1 0 0,1 0-1 0 0,-1-1 0 0 0,1 1 1 0 0,0 0-1 0 0,1 0 1 0 0,-1 0-1 0 0,1 0 1 0 0,1 0-1 0 0,-1 0 0 0 0,1-1 1 0 0,0 1-1 0 0,0-1 1 0 0,0 1-1 0 0,1-1 0 0 0,2 4-23 0 0,24 48-688 0 0,-27-47 683 0 0,3 99 1964 0 0,-5-107-2037 0 0,0-2-23 0 0,-1 8-1102 0 0,1-8-2025 0 0</inkml:trace>
  <inkml:trace contextRef="#ctx0" brushRef="#br0" timeOffset="1415.741">293 19 2759 0 0,'0'0'126'0'0,"-13"0"2923"0"0,-30-10 1262 0 0,18 4-4183 0 0,22 5-83 0 0,0 1 1 0 0,0-1 0 0 0,0 1 0 0 0,0-1 0 0 0,-1 1-1 0 0,1 0 1 0 0,0 0 0 0 0,0 0 0 0 0,0 1-1 0 0,0-1 1 0 0,0 1 0 0 0,0 0 0 0 0,0 0 0 0 0,0 0-1 0 0,0 0 1 0 0,0 0 0 0 0,0 0 0 0 0,1 1-1 0 0,-1 0 1 0 0,0-1 0 0 0,1 1 0 0 0,-1 0 0 0 0,1 0-1 0 0,0 0-45 0 0,-14 14-10 0 0,1 0-1 0 0,1 1 0 0 0,1 0 1 0 0,0 1-1 0 0,1 1 0 0 0,-7 15 11 0 0,13-24 4 0 0,1 0-1 0 0,1 1 1 0 0,0-1 0 0 0,0 1-1 0 0,1 0 1 0 0,0 1-1 0 0,1-1 1 0 0,0 0-1 0 0,1 1 1 0 0,0-1-1 0 0,1 1 1 0 0,1 0-4 0 0,-3 257-139 0 0,1-248 93 0 0,0 1-1 0 0,2 0 1 0 0,0 0 0 0 0,1 0-1 0 0,2 0 1 0 0,2 10 46 0 0,32 21-430 0 0,-16-30 338 0 0,-21-21 92 0 0,1 0 0 0 0,0 0 0 0 0,0 0 0 0 0,-1 0 0 0 0,1-1 0 0 0,0 1 0 0 0,0-1 0 0 0,1 1 0 0 0,-1-1 0 0 0,0 0 0 0 0,0 1 0 0 0,1-1 0 0 0,-1-1 0 0 0,0 1 0 0 0,1 0 0 0 0,-1 0 0 0 0,1-1 0 0 0,-1 0 0 0 0,1 1 0 0 0,1-1 0 0 0,1 0-16 0 0,0-1-1 0 0,0 0 0 0 0,0 0 1 0 0,0 0-1 0 0,0 0 1 0 0,0-1-1 0 0,0 0 0 0 0,0 0 1 0 0,0 0-1 0 0,-1-1 1 0 0,1 0-1 0 0,-1 0 0 0 0,0 0 1 0 0,0 0-1 0 0,0 0 1 0 0,0-1-1 0 0,0 0 0 0 0,-1 0 1 0 0,0 0-1 0 0,0 0 0 0 0,1-1 17 0 0,23-23-67 0 0,68-53 414 0 0,-72 62-396 0 0,0 0 0 0 0,-2-2 0 0 0,0-1 0 0 0,-1-1-1 0 0,-2 0 1 0 0,1-4 49 0 0,-11 16 157 0 0,-1-1-1 0 0,0 0 1 0 0,-1 0-1 0 0,0-1 0 0 0,-1 0 1 0 0,-1 0-1 0 0,0 0 1 0 0,0-1-1 0 0,-2 1 0 0 0,1-8-156 0 0,9-56 51 0 0,-8 60 26 0 0,-1-1-1 0 0,0 1 1 0 0,-1-1-1 0 0,-1 0 1 0 0,-1 0-1 0 0,0 0 1 0 0,-2 0-1 0 0,0 0 1 0 0,-1 0-1 0 0,-4-14-76 0 0,3 27 105 0 0,0-1 0 0 0,0 1-1 0 0,-1 0 1 0 0,0 0 0 0 0,0 0-1 0 0,0 0 1 0 0,-1 1 0 0 0,1 0-1 0 0,-1 0 1 0 0,0 1-1 0 0,0-1 1 0 0,-1 1 0 0 0,1 1-1 0 0,-1-1 1 0 0,1 1 0 0 0,-1 0-1 0 0,0 1 1 0 0,1-1 0 0 0,-1 2-1 0 0,0-1 1 0 0,0 1 0 0 0,-2-1-105 0 0,-26-5-167 0 0,28 5 105 0 0,0-1 1 0 0,0 2-1 0 0,0-1 0 0 0,-1 1 0 0 0,1 1 0 0 0,0-1 0 0 0,0 1 0 0 0,0 0 0 0 0,0 1 1 0 0,0-1-1 0 0,0 1 0 0 0,1 1 0 0 0,-1-1 0 0 0,1 1 0 0 0,-1 1 62 0 0,-13 9-240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08:48.059"/>
    </inkml:context>
    <inkml:brush xml:id="br0">
      <inkml:brushProperty name="width" value="0.05" units="cm"/>
      <inkml:brushProperty name="height" value="0.05" units="cm"/>
      <inkml:brushProperty name="color" value="#F6630D"/>
    </inkml:brush>
  </inkml:definitions>
  <inkml:trace contextRef="#ctx0" brushRef="#br0">0 0 1871 0 0,'0'0'80'0'0,"0"0"16"0"0,0 0-96 0 0,0 0 0 0 0,0 0 0 0 0,0 0 0 0 0,0 0 408 0 0,0 0 56 0 0,0 0 16 0 0,0 0 0 0 0,0 0-208 0 0,0 0-40 0 0,0 0-8 0 0,0 0 0 0 0,0 0-224 0 0,0 0 0 0 0,0 0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08:50.530"/>
    </inkml:context>
    <inkml:brush xml:id="br0">
      <inkml:brushProperty name="width" value="0.05" units="cm"/>
      <inkml:brushProperty name="height" value="0.05" units="cm"/>
      <inkml:brushProperty name="color" value="#F6630D"/>
    </inkml:brush>
  </inkml:definitions>
  <inkml:trace contextRef="#ctx0" brushRef="#br0">421 263 1375 0 0,'0'0'66'0'0,"-12"3"1390"0"0,-21 8 4097 0 0,31-11-5453 0 0,0 0-45 0 0,-4 1-59 0 0,3-1-55 0 0,-2 0 58 0 0,3 0 83 0 0,2 0 76 0 0,0 0 4 0 0,0 0-2 0 0,-18-21 1391 0 0,7-5-1526 0 0,10 18-25 0 0,3-1 0 0 0,0-1 0 0 0,18-22 0 0 0,-13 25 0 0 0,0 1 0 0 0,0 0 0 0 0,0-1 0 0 0,3 5 0 0 0,44 22-192 0 0,-21-11 192 0 0,-24-9 0 0 0,-2-1-13 0 0,-4 1-40 0 0,1 4 55 0 0,-3-3 73 0 0,-3 17 112 0 0,-56 77-681 0 0,-14-39 938 0 0,45-39-352 0 0,-41 28-92 0 0,-36 26 426 0 0,102-70-308 0 0,-15 7 334 0 0,15-7-513 0 0,2-1-18 0 0,0 0-1 0 0,0 0 0 0 0,-29 25-224 0 0,71-37 998 0 0,16-11-268 0 0,-18 37-410 0 0,-37-12-17 0 0,0 1-52 0 0,0 0 0 0 0,0 0 0 0 0,1-1 0 0 0,-1 1 1 0 0,0-1-1 0 0,1 1 0 0 0,0-1 0 0 0,-1 0 0 0 0,1-1 1 0 0,0 1-1 0 0,0-1 0 0 0,0 1 0 0 0,0-1 0 0 0,0 0 1 0 0,1-1-1 0 0,-1 1 0 0 0,0-1 0 0 0,0 0 1 0 0,1 0-1 0 0,-1 0 0 0 0,0 0 0 0 0,0-1 0 0 0,0 1 1 0 0,1-1-1 0 0,-1-1 0 0 0,0 1 0 0 0,0 0 0 0 0,0-1 53 0 0,100-71 176 0 0,-54 30-73 0 0,-49 42-7 0 0,29 10 97 0 0,7 28-1174 0 0,-31-32 666 0 0</inkml:trace>
  <inkml:trace contextRef="#ctx0" brushRef="#br0" timeOffset="1225.945">447 2 6447 0 0,'0'0'499'0'0,"0"0"-271"0"0,0 0 84 0 0,0 0 68 0 0,0 0 17 0 0,0 0-119 0 0,0 0-516 0 0,0 0-223 0 0,0 0-47 0 0,0 0-67 0 0,0 0-235 0 0,0 0-101 0 0,0 0-17 0 0,-22-2-1009 0 0,4 5 3229 0 0,17-2-784 0 0,-10 0 325 0 0,-70-1 2800 0 0,71-1-3512 0 0,0 1 0 0 0,-1 0 0 0 0,1 1 0 0 0,0 0 0 0 0,0 0 0 0 0,1 1 0 0 0,-1 1-1 0 0,0-1 1 0 0,1 2 0 0 0,-1-1 0 0 0,1 1 0 0 0,0 1 0 0 0,0-1 0 0 0,1 2 0 0 0,-1-1 0 0 0,1 1-1 0 0,0 0 1 0 0,-4 5-121 0 0,-8 16 137 0 0,0 1 0 0 0,2 1 1 0 0,1 1-1 0 0,1 0 0 0 0,1 2-137 0 0,-11 44 130 0 0,26-66-63 0 0,0 1-1 0 0,0 0 1 0 0,1 0-1 0 0,0 0 1 0 0,1 0-1 0 0,1-1 1 0 0,-1 1-1 0 0,2-1 0 0 0,-1 0 1 0 0,1 0-1 0 0,1 1-66 0 0,22 69 120 0 0,2 28-13 0 0,-28-105-53 0 0,1 1 0 0 0,0-1 0 0 0,0 1 0 0 0,1-1 1 0 0,-1 0-1 0 0,1 0 0 0 0,0 0 0 0 0,-1-1 0 0 0,1 1 1 0 0,0 0-1 0 0,1-1 0 0 0,-1 0 0 0 0,0 0 0 0 0,1 0 0 0 0,-1 0 1 0 0,1 0-1 0 0,0-1 0 0 0,0 0-54 0 0,20 12 215 0 0,13 5-91 0 0,-17-12-113 0 0,-2-4-7 0 0,-1-1 1 0 0,0-1-1 0 0,1-1 1 0 0,-1 0-1 0 0,0-2 1 0 0,1 0-1 0 0,-1 0 1 0 0,-1-2-1 0 0,1 0 0 0 0,-1-1 1 0 0,1 0-1 0 0,13-9-4 0 0,99-85 48 0 0,-113 91-69 0 0,-1-1 0 0 0,0 0 0 0 0,-1-1 0 0 0,0-1 1 0 0,0-1-1 0 0,-2 0 0 0 0,7-8 21 0 0,9-19-54 0 0,-23 32 92 0 0,-1 0-1 0 0,-1 1 1 0 0,1-1-1 0 0,-1 0 1 0 0,0-1-1 0 0,-1 1 1 0 0,0 0-1 0 0,-1-1 0 0 0,1 1 1 0 0,-1-8-38 0 0,0 11 1 0 0,2-28-1 0 0,-7 11 103 0 0,3 20-7 0 0,-3-11 73 0 0,-16-21-238 0 0,-32-12 368 0 0,9 19-69 0 0,10-2-154 0 0,5-4-76 0 0,-63-15 472 0 0,65 40-570 0 0,13 5-151 0 0,-13-1-39 0 0,8 5-3686 0 0,3 2-649 0 0</inkml:trace>
</inkml:ink>
</file>

<file path=ppt/ink/ink39.xml><?xml version="1.0" encoding="utf-8"?>
<inkml:ink xmlns:inkml="http://www.w3.org/2003/InkML">
  <inkml:definitions>
    <inkml:context xml:id="ctx0">
      <inkml:inkSource xml:id="inkSrc0">
        <inkml:traceFormat>
          <inkml:channel name="X" type="integer" max="1680" units="cm"/>
          <inkml:channel name="Y" type="integer" max="1050" units="cm"/>
          <inkml:channel name="T" type="integer" max="2.14748E9" units="dev"/>
        </inkml:traceFormat>
        <inkml:channelProperties>
          <inkml:channelProperty channel="X" name="resolution" value="60.43166" units="1/cm"/>
          <inkml:channelProperty channel="Y" name="resolution" value="60" units="1/cm"/>
          <inkml:channelProperty channel="T" name="resolution" value="1" units="1/dev"/>
        </inkml:channelProperties>
      </inkml:inkSource>
      <inkml:timestamp xml:id="ts0" timeString="2015-11-03T22:35:14.93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0 186 0,'24'-23'109,"-1"23"-78,0 0-31,1 0 32,-1 0-32,-23-23 15,23 23 1,24 0-16,-24 23 16,0-23-1,1 0-15,-1-47 31,0 47-31,1 0 32,-1 0-32,0 0 15,1 0 1,-1 0 15,0 0-15,0 0-1,-23-23 1,24 0-16,-24 69 31,23-46 266,0 0-281,1 0-16,22 0 15,1 0-15,-24 0 0,0 0 16,24 0 0,0 0-16,-1 0 15,-22 0 1,22 0-16,-22 0 16,-1 0-1,0 24-15,24-24 16,-24 0-1,0 0 1,-23 23-16,24-23 16,-1 0 15,0 0 16,1 0-16,-1 0 0,0 0 1,-23 23-32,23-23 328,1 0-328,-1 0 15,0-23 1,24 0 0,-24 23-1,1 0-15,22 0 16,-23 0-1,1 0 1,-1 0 0,0 0-1,1 0 1,-1 0-16,0 0 31,1 0-15,-1 0-1,-23-24 1,23 24 0,1 0 15,-1 0 0,0 0-31,0 0 31,1 0-31,-1 0 32,0 0-17,1 0 17,-1 0-32,0 0 15,1 0 1,-1 0-16,0-23 31,0 23-31,1 0 31,-1 0-31,0 0 16,1 0-16,-1 0 16,0 0 312,24-23-328,-1 23 15,1 0 1,0-24-16,-1 24 16,1 0-16,-1 0 15,1-23 1,-24 23-16,1 0 15,-1 0 1,0 0-16,1 0 31,-1 0-31,0 0 32,1 0-17,-1 0 1,0 0 15,0 0 32,1 0-1,-1 0-46,0 0 31,1 0-32,-1 0 1,0 0-16,1 0 15,-1 0 17,0 0-17,0 0 1,1 0 15,-1 0-15,0 0-1,-23-23 1,24 23 0,-1 0 15,0 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32:52.966"/>
    </inkml:context>
    <inkml:brush xml:id="br0">
      <inkml:brushProperty name="width" value="0.05347" units="cm"/>
      <inkml:brushProperty name="height" value="0.05347" units="cm"/>
      <inkml:brushProperty name="color" value="#ED1C24"/>
      <inkml:brushProperty name="fitToCurve" value="1"/>
    </inkml:brush>
  </inkml:definitions>
  <inkml:trace contextRef="#ctx0" brushRef="#br0">0 4652 0,'23'0'359,"48"-24"-343,-1 24-16,1-47 15,23 24 1,94-48-16,-47 1 15,-47 23 1,71 0-16,-24 23 16,-71-23-1,24 24-15,71-1 16,-71 24-16,-23 0 16,23 0-1,0 0-15,-47-24 16,0 24-1,24 0-15,-24 0 16,23 0 0,-23 0-16,-23 0 15,-1 0 1,1 0-16,-1 0 16,1 0-1,-1 0 1,1 0-16,-1 0 31,24-23 344,-23-1-359,46 24-16,24-23 15,1 23 1,-48-24-16,23 24 16,48-23-1,-48 23-15,1-24 16,-24 24-16,23 0 15,1-23 1,0 23-16,-24 0 16,-24-24-1,48 24-15,-24 0 16,0-23 0,-24 23-16,1 0 15,23 0 1,-24-24-16,24 24 15,-23 0 1,23 0-16,0 0 16,-24 0-1,1 0 1,0 0 15,-1 0-15,1 0-1,-1 0 1,1 0 0,-1-23 31,-23-1 312,24 24-343,-1 0-1,1-23-15,-1 23 16,24-24-1,-23 1-15,-1 23 16,1-24 0,23 24-16,0 0 15,-24-23 1,1 23-16,23 0 16,0 0-1,-24-24 1,1 24-16,23 0 15,0-23 1,-23 23-16,23 0 16,-24-24-1,1 24-15,-1-23 16,24 23 0,0-24-16,0 24 15,-23-23 1,23-1-16,-24 1 15,24-1 1,-23 0-16,23 1 16,-24-1-16,1 24 15,23-23 1,-47-1-16,24 1 16,-1 23-1,1-24-15,-24 1 16,23-1-1,1 24-15,-1-23 16,1 23 0,-1-24-1,1 1 17,-24-1-17,23 1 313,48-1-312,-1 24-16,1-47 16,46 0-1,72-47-15,-72 24 16,-23 22-1,47-22-15,-47-1 16,-23 48 0,0-24-16,23 23 15,23-23 1,-46 24-16,-24-1 16,0 1-1,0-1-15,-24 24 16,24-23-16,-23-1 15,0 24 1,-1-23-16,1 23 16,-24-24-1,23 24-15,1 0 16,-24-23 0,23 23-1,-23-24 1,24 24-1,-24-23 1,0-1 0,23 1 1187,1 23-1172,-24-24 0,23 24-31,1-24 16,-24 1 0,47-1-16,0-23 15,0 0 1,0 0-16,0 24 15,0-24 1,-24 0-16,48 23 16,-24-46-16,47-1 15,-47 24 1,-23 0-16,23 24 16,0-25-1,0 25-15,0-1 16,0 1-1,-24-1-15,1 24 16,-24-23 0,23-1-16,1 24 15,-1-23 1,1 23-16,-1-24 16,-23 1-1,24 23-15,-24-24 16,24 24-1,-24-23-15,23-1 313,24-23-313,0-23 16,94-24-1,0 23-15,-23 0 16,-48 48-1,48-1-15,23 1 16,-94-1 0,24 1-16,-1-1 15,1 24 1,-1-23-16,-23-24 16,1 23-16,22 24 15,1 0 1,-24 0-16,-24-23 15,1 23 360,-1-24-375,24 1 16,-23-1 0,23 24-16,0-23 15,47-1-15,-24 1 16,-22-1 0,-1 1-16,0-24 15,47 0 1,-24 0-16,-23 23 15,0 0 1,0 1-16,0-1 16,24 24-1,-24-23-15,0 23 16,-23 0 0,-1 0-16,24-24 15,0 24 1,0-23-16,24 23 15,-48 0-15,1-24 16,-1 24 0,1 0-16,-1 0 15,48 0 1,-24 0-16,0-23 16,0 23-1,-24 0 1,1 0-1,0 0-15,-1 0 16,1 0 0,-1 0-16,1 0 15,-1 0 1,1 0-16,23 0 297,0-24-282,0 24-15,47-23 16,70-1 0,-117 1-16,24-1 15,0 24 1,23-23-16,-47 23 16,0 0-1,23-24-15,48 24 16,-24 0-1,-47 0-15,0-23 16,0 23 0,0 0-16,0 0 15,-23 0-15,23 0 16,-24 0 0,1 0-16,23 0 15,0 0 1,-24 0-16,24 0 15,0 0 1,-23 0 0,-1 0-1,1 0 1,-1 0 312,1 0-328,0 0 16,23 0-1,0 0-15,-24 0 16,1 0 0,-1 0-16,24 0 15,0 0 1,-23 0-16,23 0 15,-24 0 1,1 0 0,-1 0-1,1 0-15,-1 23 32,1-23-32,-1 24 15,1-24 1,-1 0 15,1 23-15,-1-23 15,1 24-31,0-24 31,-24 23-31,23 1 31,1-24-31,-1 23 32,-23 1-32,24-24 15,-24 23-15,23-23 16,1 24 0,-1-1 15,1 1-16,-1-24 17,-23 23 296,0 1-313,0-1-15,24 1 16,-24 0-16,0-1 16,0 1-1,23-24 1,-23 23 0,0 1-1,0-1 32,0 1-31,0-1-1,0 1 17,24-24 46,-24 23-31,0 1 62,0-1 16,23-23-31,-23 24-47,0-1 46,-23-23 235,-1 0-234,24-23-78,-23 23 31,23-24 0,0 1-1,-24 23-30,24-24 15,0 1 1,0-1 14,-23 24-30,23-23-16,0-1 31,0 1-31,-24 23 32,24-24-32,0 1 15,0 46 266,0 1-265,0-1 0,0 1-1,24-24 1,-24 23 0,0 1-16,0-1 15,0 1 1,23-1-16,-23 1 15,0-1 32,24-23-15,-24 24-17,0-1-15,23 1 31,-23-1 16,0 1-31,24-24 0,-24 23 15,23-23 31,-23 24 32,24-24-47,-24 23-31,23-23 296,-23-23-249,24-1-32,-24 1-31,0-1 31,0 1-15,23 23-1,-23-24 1,0 1 62,0-1-47,0 1-15,24 23 15,-24-24-31,0 1 125,0-1-47,23 1-31,-23-1 344,0 1-141,0-1-188,0 1-30,0-1-1,0 1 0,0-1 0,0 1 1,0-1-1,0 0 0,0 1 16,0-1-16</inkml:trace>
</inkml:ink>
</file>

<file path=ppt/ink/ink4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21:32:41.7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577 249 1,'0'0'2,"0"0"0,0 0 2,0 0 2,0 0 3,0 0 0,-18-2 2,18 2 0,0 0-2,-12-10-3,12 10-3,-7-14-3,7 14-2,-3-16 0,3 16 1,0 0 2,-1-18 2,1 18 1,0 0 0,0 0 2,0 0-2,-12-6-1,12 6-1,-12 0-1,12 0 0,-14 0 0,14 0 1,-13 3 1,13-3 0,-16 5 1,16-5-1,-19 5 0,19-5 0,-22 6 0,9-4-1,1-1 0,12-1-1,-24 5 0,24-5 1,-22 3-1,10 0 0,0-1 0,0 3 0,-3 0-1,-1 1 1,1 1 0,0 1 0,2-2 0,0 2 1,-1-1 0,14-7 0,-21 11 1,21-11-1,-20 8 0,20-8 0,-20 8 0,20-8-1,-20 10 0,20-10-1,-22 8 0,22-8 0,-21 16 0,9-5 0,0 4 0,1-1 0,-2 4 0,2 1 1,0-1-1,3 0 1,0-4-1,1 1 0,7-15 0,-5 26 0,5-26 0,-3 24 1,3-24-1,0 24 0,0-24 0,-1 24 1,1-24-1,3 19 1,-3-19-1,5 20 1,-5-20 0,10 21 0,-10-21-1,16 22 1,-8-7 0,-8-15-1,18 27 1,-8-12-1,0-1 0,2-1 2,2 2-1,1-4-1,2 5 1,3-5 0,1 2 0,2 0 0,0 0-1,2-2 1,1 4-1,-1 1 2,3-5-1,2 4-1,0-4 1,5 4 0,1-7 0,3 5-1,-1-9 1,2 3-2,0-1 2,-1-1 0,1 0 0,0 1 0,-1-2 0,1 2 0,0-3-1,1 0 1,4-3 0,3-3 0,1-5-1,3-1 0,5-4 1,0-2 0,3-1 0,0-3 0,-1 4 0,-1 1 1,-1 7-2,-1-1 2,-2 7-1,-2-6 0,0 7 0,2-2-1,1-1 1,1 0-1,0-8 1,3 3-1,1-4 1,2 4-1,-1-5 1,1 7 0,-2-2-1,3 5 1,-4 3 0,-1 3 0,-1 0 0,0 4 0,1 2 0,1-1 0,-3 4-1,1-4 0,2 1 0,0 3 0,0-4 0,0 1 0,-2-5 0,-2 4 1,1-2-1,0 4-1,-2-2 2,-2 2-2,0-1 1,0 1 0,2 1 0,-2-1-1,0-2 2,-1-2-1,0-1 0,-2 0 1,1-2-1,-3 2 0,-2 0 0,-1 0 0,-2 1 0,-3 1 0,1-1 0,-3 2 1,-1-1-2,2-1 2,-2 2-1,1-1 0,1-3 0,2 1 0,-1 0 0,2-2 0,1 0 0,-1-1 0,2 0 0,-3-1 0,2 1 0,-4-2 0,0 0 0,-1-3-1,2-4 1,-2-1 0,1-5 0,1-1-1,1-1 1,1-1 0,1 2-1,-1 1 1,3 5 0,-2 0-1,-2 4 1,1 3 0,-3-1-1,-1-1 1,-3-2-1,-2 0 2,-3-3-1,1-1 1,-3-1-1,-3 0 1,-3-1-1,-1 0 1,-1-1-1,0-2 0,-1-4 0,2-3-1,3 0 0,1-6-1,6 1 1,-4-3 0,1 0 0,-3 5 0,-2 3 1,-5 1 0,-6 3 1,-3 1-1,-8 16 1,5-26-1,-5 26 1,0-24-1,0 24 0,-5-28 0,2 14 0,-2-2 0,-2-2 0,-2 0 0,-3-1 1,-2-2-1,-1 0 0,-3 0 1,-1 2-1,-2 1 0,-2 2 0,-4-2 0,-1 0 0,-3 2 0,-1-2 0,-3 2 0,-2-1 0,-2-3 0,-1 4 0,-4 2 0,-2 2 0,1 4 1,-5 2-1,0 3 0,-1-1 1,0 4-1,0-1 0,4-1 1,-1-1-1,1-2 1,2 0-1,-3-1 0,-1 3 0,-1-2 0,-3 2 0,-1-1 0,-1 3 0,1-1 0,2-1 1,4 0-1,-3-4 0,4 2 1,3-1-1,0-2 0,-1 0 0,-2 1 0,-1 1 0,-2 1 0,1 0 0,-1 2 0,1 0 0,-1 0 0,2 1 0,0 0 0,2-1 1,4 3-1,-1-2 0,1 2 0,1-1 0,1 2 0,-2 1 0,1 0 0,-2 1 0,-1 0 0,-3 2 0,-1-2 0,1 0 0,-1-1 0,1 0 1,2-4-1,-1-1 1,3 0-1,3-2 0,1 0 0,2-2 0,-1 4 0,1-2-1,-2 4 1,2 1 0,-2 1-1,1 1 1,2 1 0,3 2 0,1-2 0,1 2 0,3-2 0,0 1 0,2-3 0,-2 2 0,0-1 1,-3 1-1,-2 0 0,-2 1-1,0 1 1,-1-1 0,-1 1 0,2 2 0,-1-3 0,3 1 0,0 0 0,3-2 1,-1 1-1,3-1 0,1-2 0,0 1 0,3 0 0,-1-1 0,-1 1 0,0 3-1,-1-2 1,2 2 0,-1 0 0,1-1 0,1 0 0,2-1-1,2-1 2,4-2-1,-1 0 0,1 0 0,0 1 0,-2 2-1,-1 4 1,2-1 0,-2 2 0,1 0-1,0 2 1,4-2 0,-1-1 0,3-3 0,12-4 0,-22 7 0,22-7 0,-21 3 0,6-1 0,1-1-1,-3-1 1,1 2 0,-2-2 0,-1 0 0,0 2 0,-1-4 0,0 2 1,0-2-1,-1 1 0,-2-3 0,0 3 0,-1-2 1,0 1-2,0-1 1,-1 0 0,-2-1 0,0 1-1,0 0 1,1 0 0,1-1 0,1 1 0,2 2 0,0-1 0,1 4-1,-2-1-1,2 12-10,-11-6-14,-9-9-5,-7-14 0,-19-29-3,-6-23 1</inkml:trace>
</inkml:ink>
</file>

<file path=ppt/ink/ink4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21:33:00.79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11 590 57,'-17'-14'18,"17"14"0,0 0-2,0 0-7,0 0-3,0 0-1,0 0-1,0 0-1,-5 19 1,5-19 0,0 0 0,8 18 0,-8-18 0,8 16 0,-8-16-1,14 19 0,-14-19 1,18 19-2,-18-19 0,23 23-1,-11-12 0,2-2 0,-1-1-1,0 0 0,1 0 0,-1 0-1,1 0 1,-1-1 0,0-1 0,1 0 0,0 1 0,-2-2 0,3-1 0,-1 0 0,0-3 0,1 1-1,1-4 1,0 2 0,0-3 0,2 1-1,-2-1 1,1 0 0,-1 0 0,-1-2 0,1 2 0,0 4 0,2-1 1,-2 5 0,1 5 0,-4 1-1,2 2 0,0 1 0,-2 2-1,-1-6 1,2-1 0,-1-6-1,2-4 0,1-2 1,0-5 0,1 0 0,1 0 2,1 1-2,-2 4 1,0 3-1,1 3 0,1 2 1,-1 6-1,0 2 1,0 5-1,4-2 0,-1 3-1,2 0 2,0-2-1,4 1 0,1-5 0,3-5 0,1-3 0,1-5 1,3-4-1,0 0 1,3-3 0,-3 2 0,2 2 0,-1 3-1,1 3 1,-2 4 0,0 1-1,-2 3 0,1 0 0,-2-1 1,2-1-1,0-1 0,0-3 1,1-2-1,0 0 0,3-1 0,0-2 0,1 2 1,1-2-1,-2 1 0,1 1 0,0-4 0,-1 2 0,-1 0 0,-2 0 0,0-1 0,-1-3 0,0 1 0,-2-1 1,1-3-1,-1 1 1,1-2-1,-1-2 1,-1 1-1,0-3 0,1 1 0,-1 0 1,-2 1-1,3 1 0,0-1 0,1 1 1,2-2-1,1 1 0,1-1 0,2-5 2,0 3-1,0-3 1,-2 2-2,-1-1 2,-3 3-2,-1 0 2,1 6-1,-2 0-1,-1-2 1,-1 3-1,1 0 0,-1 2 1,1-2-1,1 2 0,-4-4 0,3 4 0,-1 0 0,-1 1 0,3-1 0,0 0 0,1 1 0,-1 2 0,1-1 0,-3 1 0,0 0 0,1 0 0,-5 0 0,1-2 0,-3 1 0,-1-3 0,0 0 0,-2-1 0,-1 0 0,-1-1-1,-1-1 1,-4 1 0,1 0-1,-3-2 1,0 0-1,-12 8 0,22-16 0,-22 16 0,18-18 0,-18 18 0,15-21 1,-15 21 0,9-25 1,-5 10-1,-2-1 1,-1-1-1,0-4 1,-2 0-1,1-1 0,0-5 0,-1 0 0,1-4 0,-2-1 1,2 0-1,0 2 0,0 0 0,-1 3 1,1 3 0,-1 3 0,1 21 1,-4-26-1,4 26 1,-8-14 0,8 14-1,0 0 0,-15-10-1,15 10 1,0 0-1,-15-8 0,15 8 0,0 0 1,0 0-1,-12-8 1,12 8 0,0 0-1,0 0 1,0 0 0,0 0-1,-15-6 1,15 6-1,0 0 1,-14 0-1,14 0 1,-12-2-1,12 2 1,-15 0 0,15 0-1,-15-3 1,15 3-1,-16-5 1,16 5-1,-19-4 0,19 4 0,-21-8 1,8 4-1,-4 1 0,0 2 0,-3-1 0,-1 2 1,-5 0-1,-1 2 0,-2-1 0,-1 2 0,1-1 0,-1-2 0,0-2 0,0 1 0,1-4 0,-1 0 0,2-1 0,0-1 0,-1 1 0,0 1 0,0 0 0,1 1 0,-3-1 0,2 0-1,-2-1 1,1 1 0,1-2 0,-1-1 0,0 2-1,-1 1 1,1 4 0,0-1 0,-3 2 0,0 2 0,-2 1 0,0 0 0,-2 0 0,3-1 0,-1-2 0,2 1 0,-1-1 1,1-1-1,1 1 0,1 0 1,2 1-1,-4 3 0,1-3 0,2 2 0,-4 1 0,2-3 0,-2 2 0,2-3-1,-1 2 2,-2-2-2,0 0 1,-2-2 0,2 2 0,-1-3 0,-2-2 0,-1 2 0,-2-2 0,-1 1 1,2 1-1,-1 1 0,0 2 0,0 0 0,3 3 0,1-1 1,2 1-1,0 0 0,2-1 1,-1-1-1,1-1 0,1 0 0,-2 0 0,1 2 0,-1-1 0,-1 3 0,1 0 0,0 1 0,-1 2 0,2-3 0,-2 1 0,-1 0 0,0-2 0,-2-1 0,3-1 1,-1 3-1,-1-4 0,2 1 0,0 1 0,2-1 0,2 3 0,1-3 0,2-1 0,1 2 0,2-1 0,1 1 0,-2-2 0,2 0 0,2-2 0,-1 4 0,0 0 0,3-1 0,-2 1 0,4 1 0,0 2 0,2 0 0,0-1 0,1 3 0,1-2-1,0 1 1,1-1 1,1 1-1,12-6-1,-23 14 1,11-4 0,0 1 0,-1 0 0,-3 4 0,1-2 0,0-1 0,2 1 0,-1 0 0,2-4 0,12-9 0,-17 18-1,17-18 1,-16 14 0,16-14-1,-14 18 1,14-18 0,-14 16-1,14-16 1,-14 14 0,14-14 0,0 0 0,-14 18 0,14-18-1,-7 19 1,5-1-1,4 6 0,0 3 0,5 6-1,-1 1 0,4 7-2,0-9-6,6 5-15,-2-10-7,-14-27 1,18 10-2,-13-37-2</inkml:trace>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3T18:40:19.96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192 140 0,'0'24'78,"0"-1"-78,0 0 16,0 1-1,-23-24-15,23 46 16,0 1 0,-23-24-16,23 0 15,0 24 1,0-24 0,0 1-1,-24-1-15,24 47 16,0-47-16,0 24 15,-23-1 1,23-22-16,0-1 16,0 0-1,0 24-15,0-1 16,0 1 0,-23 0-16,23-24 15,0 0 1,0 1-16,0-1 15,0 47 1,0-24-16,0 1 16,0-24-1,0 1-15,-23-24 16,23 46 328,0 1-344,0-1 15,0 94 1,0-23-16,0-71 16,0 24-1,0 23-15,0-23 16,0 0-1,0-23-15,0-24 16,0 24-16,0 23 16,0-24-1,0 24-15,0-23 16,0-24 0,0 24-16,0-1 15,0 24 1,0-23-16,0-1 15,0-22 1,0-1-16,0 0 16,23-23-1,0 0 298,-23 24-313,23-24 15,1 46 1,-1-22-16,24 45 16,-24-22-1,0 0-15,1-1 16,-1-22 0,0-1-1,-23 0-15,23-23 16,1 23-1,-24 1 1,23-1-16,0 0 16,-23 1-1,24-1 1,-1 0 15,0 1-15,1-24 15,-24 23 16,23-23-31,0 0-1,0 0 1,1 0-1,-1 0 1,0 0 0,1 0-16,-1 0 31,-23-23-31,0-1 16,23 24 249,24 0-265,23 0 16,0 0-1,-24 24-15,1-24 16,23 0 0,23 23-1,-46 0-15,23-23 16,-1 24-16,1-24 16,0 23-1,24-23-15,-48 0 16,1 0-1,-1 0-15,24 0 16,-23 0 0,23 0-16,-24 0 15,1 0 1,0 0-16,-1 0 16,-23 0-1,1 0-15,-1 0 16,0 0-1,1 0-15,-24-23 32,23 23 249,47 0-265,0 0-16,-24 0 15,1 0 1,46 23-16,24-23 15,-71 0 1,48 0-16,-1 0 16,23 0-1,-46 0-15,0 0 16,0 0-16,23 0 16,-23 0-1,-23 0 1,23 0-16,-24 0 15,24 0-15,-23 0 16,-24 0 0,0 0-1,1 0-15,-1-23 16,-23-1-16,23 24 312,1 0-296,22 0-16,1 0 16,-1 0-1,1 0-15,0 0 16,46 0 0,-23 0-16,-24 0 15,1 0 1,23 0-16,-24 0 15,24-23 1,-23 23-16,-24-23 16,24 23-1,-24 0-15,0-24 16,1 24-16,-1 0 16,0 0-1,1 0 298,22 0-298,-22 0-15,-1 0 16,0 0 0,24 0-16,-24 0 15,24 0 1,-24 0-16,0 0 15,1 0 1,-1 0-16,0 0 31,1 0-15,-1-23 15,-23 0 63,0-1-78,0 1 15,0 0 0,23-1-15,-23 1 15,0 0-15,0 0 30,0-1-14,0 1-1,0 0-31,0-1 47,0 1-32,0 0 17,23-1-32,-23 1 15,0-23-15,0 22 16,0 1 15,0 0-31,0-1 31,0 48-15,24-24 281,-1-24-281,-23 1-1,0 0 1,23-1-1,-23 1-15,0 0 16,24 0 0,-24-1-1,0 1 1,0 0 0,0-1-1,0 1-15,0 0 16,0-24-1,0 24-15,0-24 16,0 24 0,0 0-1,0-1 1,0 1-16,0-24 16,0 24-1,0 0-15,0-1 16,23 24-1,-23-23-15,23-23 344,1-71-344,-1 1 16,0 46-1,24 0-15,-24-23 16,0-71 0,1 71-16,-24 47 15,23-1 1,-23 0-16,0 24 16,0-47 249,-23-23-249,-1 23-16,1-23 15,-24-70 1,24 23-16,0 93 16,23-23-1,-23 24-15,23-24 16,0 0 0,0 23-16,0 24 15,0 0 1,0-1-1,-24 24 282,1 0-250,0 0-16,-1 0-31,1 0 16,0 0 0,-1 0-1,1 0 1,0 0 0,0 0-1,-1 0-15,1 0 16,-24 0-1,24 0 1,0 0 0,-1 24-16,-22-24 0,23 23 15,-1-23 1,1 0 0,0 0-16,-1 0 15,1 0 1,0 0-1,-1 0-15,1 0 16,0 0 15,-1 0-31,1 0 16,0 0-16,0 0 16,-1 0-1,-22 0 1,22 0-1,-22 0 1,22 0-16,-22 0 0,23 0 31,-24 0-15,24 0-16,-1 0 16,1 0-1,0 23-15,-1-23 16,24 24-1,-23-24 423,0 0-438,-24 0 0,24 0 16,-24 23-1,1-23 1,-1 0-16,0 0 15,1 0 1,-1 0-16,-23 23 16,0-23-16,24 0 15,23 0 1,-1 0 0,-22 0-16,-1 0 0,0 0 15,24 0 1,0 0-1,0 0 1,-1 0-16,1 0 16,0 0-16,-1 0 15,-22 0-15,22 0 16,1 0 0,0 0-1,-1 0 1,1 0-1,0 0 1,0 0 0,-1 24-1,1-24 1,0 0-16,-1 0 0,1 0 16,0 0 15,-1 0-16,1-24-15,0 24 16,0 0-16,-24-23 16,24 23-1,-1-23-15,1-1 32,0 24-17,-24 0-15,24 0 31,0 0-15,-1 0-16,1 0 391,-47 0-391,23 0 15,-22-23 1,-1 23-16,0 0 16,23 0-1,0-23-15,-22-1 16,-1 24-1,0-23-15,23 23 16,1-23 0,-1 23-16,0 0 15,-23 0 1,24 0-16,23 0 16,-1 0-1,1 0-15,0 0 16,-24 0-16,24-23 15,-24 23 1,0 0-16,24 0 16,0 0-1,0 0-15,-1 0 32,1 0-32,0 0 15,-1 0 1,1 23-16,0-23 15,-1 0 1,1 0 0,0 0-1,0 0-15,-1 0 16,-22 23 0,22 47-16,-46-70 359,1 0-343,22 0-1,0 0-15,-23 0 16,0 0-1,24 0-15,-1 0 16,1 0 0,-1 0-16,0 23 15,1-23 1,23 0-16,-1 0 16,1 0-1,0 0 1,23 24 15,-24-24-31,1 0 47</inkml:trace>
  <inkml:trace contextRef="#ctx0" brushRef="#br0" timeOffset="9373.243">-1858 5989 0,'23'0'62,"0"-23"-30,1 0-17,22-24 1,24 1-16,-23-1 15,-1 0 1,1 24-16,23-24 16,0-23-1,23-23-15,-46 23 16,-1 24 0,1-1-16,-1 1 15,1-24 1,23-24-16,-23 1 15,-1 23 1,-23 47-16,1-24 16,-1 1-16,0 22 15,1-22 1,-24 23-16,23 23 16,-23 163 30,0-187-46,0-22 157,0 92-157,47-46 93,-1-46-93,24-47 16,70-1 0,23-22-16,-46-94 15,46-23 1,-24 163-16,-22-93 16,-24 47-16,0-24 15,-23 93 1,23-46-16,-46 0 15,-24 0 1,24 69-16,-24 1 16,1 23-1,-24 47 1,23-47 218,-23 23-124,-23-23-79,-1 23 0,1-23 0,23 23-31,-23-23 32,-1 24-32,1-24 15,0 23-15,-1 0 16,1-23 0,23 24-16,-23-24 15,0 23 1,-1-23-1,1 23 1,0-23-16,-1 0 16,24 24-1,-23-24-15,0 0 16,23 23 31,-24-23-32,1 0 95,23 23-79,-23-23-15,0 0 31,23 23-32,-24-23 16,48-23 94,22 0-109,1 0 0,-24-1-16,0 1 15,24 0 1,-24-24-16,24 0 16,-1 24-1,1-23-15,0-1 16,-24 24-16,0-1 15,1 24 1,-1 0-16,0-23 31,-23 46 126,0 1-126,0-1-16,0 0 1,0 1 0,0-1-1,-23 0 1,23 0-16,0 24 16,0-24-1,0 1 1,0-1-16,0 0 15,0 1 1,0-1 0,0 23-16,0-22 15,-23-1 1,23 0 171,0 1-155,0-1 30,0 0 1,0 1-16</inkml:trace>
</inkml:ink>
</file>

<file path=ppt/ink/ink43.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21-11-03T04:50:26.6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868 60 40,'0'0'25,"0"0"-4,-3 13-5,3-13-3,-6 18-1,5 0-3,-8 2 0,3 9-2,-7 2-1,0 11 0,-6 3-2,-2 11 1,-6 2-2,-2 7 0,-6 5 0,-2 6 0,-7 1 1,2 6-1,-7-5 1,2 2-1,-2-5-1,0-1 0,2-11-1,3-4 0,1-8 0,4-7-1,5-7 1,3-7-1,2-8 0,3-4 1,4-7-2,4-2 1,4-5-2,1-5-2,13 1-4,-16-12-11,15-1-17,5 2 0,-2-7-1,6 5 2</inkml:trace>
  <inkml:trace contextRef="#ctx0" brushRef="#br0" timeOffset="1">376 468 29,'0'0'15,"-5"13"-2,5-13-1,0 0 0,0 0 1,0 0-2,17-13 0,-7 0-1,7 0-1,1-6-2,10-2-1,-4-5-1,11 1-1,-3-1-1,4 1-1,1-1 0,2 1 0,-3-1-1,3 3 0,-2-3 1,2 0-2,-2-2 1,1 2 0,-3 0 0,1 5 0,-4 0 0,-1 7 0,-3 5 1,-2 6-1,-7 9 0,1 6 1,-8 9-1,-2 8 1,-5 4-1,-2 10 0,-7 5 1,-1 5-1,-2 2 0,-2 2 0,0-2-1,-3 0 1,0 0 0,2-4-1,1-8 0,0-7-1,4-5-1,-2-13-3,7 0-13,0-6-16,0-12 0,-1-16-1,-6 0 1</inkml:trace>
</inkml:ink>
</file>

<file path=ppt/ink/ink44.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21-11-03T04:50:26.63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216 317 31,'0'0'13,"0"0"0,4-13-2,-4 13-2,0 0 0,0 0-2,0 0 0,0 0 0,0 0 0,0 0 0,0 0-1,0 0 0,0 0 0,0 0-2,0 0 0,0 0-2,-13 0 0,13 0 0,-12 14 0,12-14 0,-16 24 0,4-10-1,0 4 0,1 1 1,0 4-1,0-1 0,-1 4-1,2 0 1,-1 2-1,3-1 0,1 2 0,0-3 0,2 1 0,0 1 0,1-1 1,1 0-1,-1 1 0,-1 3 1,0 5 1,-1-1-2,0 3 1,0 0 0,-1 1-1,2 2 1,1 2-1,3-1 0,1 1 0,0-2 0,3 0 0,-1 0 0,3-2 0,2 2 0,-1-2 0,1-3 0,-1 2 1,1-2-1,1 1 0,1 0 1,-2 2-1,1-1 1,3 0-1,-2-2 0,1 0 0,2 1 1,-2-1-1,0 2-1,1-1 2,-1 2-1,1 0 0,-1-1 0,2 0 0,1 0 0,-1 0 0,1-4 0,0 0 0,-1-3 1,1 1-1,0 5 1,-3 1-1,3-3 1,-2 3-1,-1 1 1,3 0 0,-1-2 0,1 1-1,-2-4 0,1 0 0,0-2 1,-1 1-1,1-2 0,-2-1 1,-1 1-1,3 0 0,-2-2 1,2 0-1,0-1 1,1 2-1,0 0 1,0-3-1,1 1 1,-1 0-1,0-1 1,0 1 0,1-2-1,1-2 1,-2-2 0,2 0 0,-1-3 0,2 2-1,-2-1 1,2 0-1,-1 4 1,1-1-1,-1 1 1,2-1-1,-1-1 1,1 0-1,2-2 0,1-3 0,-2-3 0,3-2 1,-1-2-1,1-1 0,0 0 0,0 1 0,-1-1 0,1 0 1,1-1-1,-1-1 0,1-1 0,0-1 1,3-1-1,1 0 0,-1-2 0,3 2 0,-1 0 0,1 1 1,2 2-1,0-1 0,-1 1 0,-1-1 0,2 1 0,1-2 0,3 2 0,-1-1 0,4 1 0,-1-2 0,0 4 0,1-3 0,-1 1 0,-2-2 0,0 0 0,-1-1 0,-2 0 0,2 1 0,-2-1 0,3 0 1,-1 1-1,1 2 0,1 0 0,1 1 0,1-1 0,-1 2 0,1-3 1,0 2-1,0-4 0,1 0 0,2-3 0,0-1 0,3 0 1,0-1-1,1-2 0,-1 2 0,0 1 0,-2 1 1,1 3-1,-2-1 0,-1 1 0,-2 0 0,-1 0 1,0-2-1,0 1 0,2-2 0,-2-1 0,2 0 1,-2 0-1,3 3 0,-3-1 0,2 2 0,1 1 0,-1-1 0,1 0 0,2 1 0,-1-3 0,-3-1 0,2-1 0,0-1 1,-1-1-1,-2 1 0,3 0 0,-2 1 0,0-2 0,-1 2 0,-1-1 0,0 1 0,0-1 0,1 0 1,-3-1-1,0 1 0,3 0 0,-1 1 0,2-2 0,0 0 0,0-1 0,2 2 0,0-4 0,-1-1 0,-1 3 1,2 0-2,-2 2 1,1 1 1,-1 1-1,-1-1 0,3 1 0,-3 1 0,2-4 0,-1 2 0,1-2-1,1 2 1,1-3 0,-2 2 0,-1 2 0,0 2 0,-1 1 1,0-2-1,0 2 0,1-4 0,-2 1 0,1-1 0,-3-1 0,2 0 0,-3-2 0,-1 2 0,2-2 0,-5 2 0,1 0 0,0-1 0,3 0 0,0 2 0,0-2 0,3-2 0,2 1 0,0-3 0,1 1 0,-2-1 0,0-1 1,-1-2-2,0-1 2,-2 1-1,-2-1 0,0 1 0,1 0 0,1 0 0,-5 1 0,0-1 0,2 0 0,-3 0 0,-1-1 0,-2-1 0,0-2 0,-2 2 0,-1-2 0,-1 0 0,4-2 1,-2 2-1,-1 2 0,-2-2 0,-1 1 0,-1 1 0,0 0 0,-3 0 0,-3 0 0,-1-1 0,0 0 1,-1-1-1,0-2 0,2 0 0,-2 0 0,0 0 1,0 0-1,-2-1 1,0 0-1,1 1 0,0 1 1,-2-1-1,0-2 0,1 0 0,0-1 0,-1 0 0,-1-2 0,1 2 1,0-3-1,-1 0 0,0 0 0,-1-2 0,0 0 1,0-2-1,0 2 0,0-1 0,0 1 0,-2 2 1,2 1-1,-1 2 0,-1 1 1,2 3-1,-2-3 0,0 0 1,1 0-1,1-1 0,-3 0 0,0-2 0,2 1 1,-3-1-1,2 0 0,0 0 1,-1-1-1,-1 2 0,0-2 0,3-2 0,-2-1 0,2 1 0,-1-2 0,-1 0 0,2 2 0,1-2 0,0 2 0,1 2 0,0-2 0,-1 2 0,0-2 0,1 0 0,0 0 0,1-1 0,-4 1 0,1-1 0,2 2 0,1 1 0,1 1 0,-2-1 0,-1 1 0,0-2 0,2 0 0,1-1 0,-5-1 0,4 0 0,-3-1 0,1 2 0,-1-1 0,3 1 0,0-2 1,-1 1-1,-1-1 0,0-2 0,-2-2 0,2-3 0,4 2-1,-3-1 1,-1 1 0,0 0 0,2-1-1,-1 0 1,1-2 0,1 1 0,0-1 0,-6-3 0,6 1 1,-3-2-2,-1 1 2,-3-1-1,2 2 0,-2 0 0,-3 1 0,4 2 0,-3-1 0,1 3 0,1 2 0,0 2 0,-2-2 0,2 2 1,2-1-2,-4 1 2,0-1-2,-2 2 2,-1 1-2,-2 2 2,1 2-2,-3 0 1,-3 3 1,2 0-1,-1 1 0,1-1 0,1-2 0,0 1 0,0 0 0,-1-2 0,1 2 0,0-1 0,0 0 0,0 1 0,-1 0 0,1-2 0,0-2 0,0 4 0,0-2 1,-1 1-1,-1-1 0,2 2 0,-3 1 0,2 0 0,-3 2 0,1-2 1,-1 0-1,0 2 0,-1 2 0,1 2 0,-4-1 0,0 3 0,0 1 1,-1 2-1,-4-1 0,1 1 0,1-1 0,-5 1 0,3 0 0,-1 0 0,-1-1 0,-1 1 0,3-1 0,-2 1 0,-1 1 0,2-1 0,-4 1 0,1 0 0,-2 3 0,-1-1 0,-1 2 0,2 1 0,-4 0 0,0 0 0,-2 0 0,1 0 0,0 0 0,2-2 0,-2 0 0,0-1 0,0 1 0,1 0 0,-1 1 0,0 0 0,-1-1 0,0 2 0,-1 0 0,0 0 0,2 0 0,-5 0 0,0 0 0,-1 2 0,-1 0 0,-2 0 0,-3 0 0,2 2 0,-2-1 0,1 1 0,1-2 0,0 2 0,2-3 0,2 0 0,-1-1 0,-2 0 0,2-2 0,-1 0 0,2-1 0,0 0 0,-3 1 0,2-1 0,0 1 0,1-2 0,2 0 1,-5-1-1,3-1 0,3-1 0,-3-1 0,0 0 0,1 0 0,2 0 0,0 0 0,2 2 0,0-1 0,-2 2 0,1 1 0,-3 2 0,1-2 0,-1 1 0,-1 2 0,-1-2-1,-2 2 1,1 1 0,-4 0 0,3-1 0,-3 1 0,1 0 0,-3-5 0,2-1 0,-1 0 0,2-1 0,1-1 0,1 2 0,2-2 0,-2 3 0,-1 4 0,2-1 0,-2 2 0,0 2-1,0 0 1,-1 1 0,-1-1 0,-2 5 0,0-1 0,-2 2 0,0 0 1,-1 0-2,-1 0 2,0 0-1,0-1 0,2-3 0,4-1 0,-1-2 0,2 0 0,2 1 0,-2 0 0,2 1 0,-1 1 0,-1 1 0,0 2 0,-1 0 0,1 1 0,-3 3 0,3-1 0,1 0 0,0 1 0,0-1 0,3 2 0,0-5 0,4 3-1,1-4 2,1-1-2,2 1 1,1-3 0,-1 0 0,3 0 0,1-2 0,1-1 1,1 0-2,0 1 2,0-1-1,-1 2 0,4-1 0,-2 1 0,1 1 0,-2 0-1,1 2 1,0-1 0,1 0 0,-1 1 0,1-1 0,-1-2 0,1 1 0,4-2 0,-2-1 0,2 0 0,-1-1 0,2-3 0,-1 1 0,4 1 0,-3-1 0,0 1 0,0 2 0,-1 1 0,1 0 0,-1 2 0,2 1 0,0-2 0,0 1 0,1 0 0,1-2 0,1 0 0,0-1 0,1 0 0,1 0 0,-1 1 0,-2-1 0,1 0 0,-1 2 0,-2 0 0,0 1-1,-3 2-1,-3-2-1,4 5-6,-10-3-27,6-6-4,2 1 2,1-7-1</inkml:trace>
</inkml:ink>
</file>

<file path=ppt/ink/ink45.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21-11-03T04:50:26.6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557-1 12,'-16'3'23,"10"10"1,-18-10 2,5 6-14,-7 4-3,-1 0-1,-3 4-2,-4-3 0,2 6 1,-6-4-1,5 5 0,-4-3-1,4 3 0,-4-3-1,6 2 0,0-2-1,4 0-1,2-3 0,6-1 0,3 1 0,7-2-1,7-2 0,2-11 0,12 19 0,5-13-1,3 1 1,6-3-1,-2-2 0,5 2 1,-3 0-1,0 5 0,-3-1 0,-2 4 0,-2 1 0,-3 4 1,-1 0-1,-3 4 1,1 0-1,-4 1 2,-5 3-1,-2 1 1,-5 0-1,-1 0 1,-5 0 0,-3-1 0,-7-5-1,2-2 1,-5-5-1,0-2 0,-4-6 1,0-4-1,-1-5 0,1-1-1,1-4 1,3-2 0,3 0-1,2 0 0,5-1 0,12 12 0,-14-18 0,14 18 0,2-14 0,-2 14-1,18-13 1,-2 6-1,5 2 1,5-2-1,1 2 1,5 1 0,1-1 0,2 1 0,5-1 0,0 0 0,0-3 0,0 0 0,1-3 0,0 1 0,-1-3 1,2 0-2,-3-1 2,0-2-1,-4 0 0,0 0 0,-3 1 0,-2-4 0,-4 1-1,-6 1 2,-3 1-2,-4 1 1,-2 2 0,-5 1 0,-6 12 0,5-12 0,-5 12 0,0 0 0,-11 12 1,3 1-2,0 4 2,-2 3-1,2 2 1,0 3-2,0 1 2,3 0-1,3-5 0,-1 0 0,2-2 0,3 0 0,1-2 0,2-3 0,1-2 0,-6-12 0,19 16 1,-4-14-1,2-2 0,0-4 0,2-4 1,2-1-1,-1-5 0,2-2 1,-3-3-1,0-1 1,0-1-1,-3-1 1,-1 1-1,-5-3 0,-1 5 1,-4 0-1,-2 1 0,-4 4 0,-3 1 0,4 13 0,-16-19-1,16 19 2,-23-6-2,10 6 0,0 4 2,-1 0-2,1 4 1,0 1 0,13-9 0,-21 18-1,21-18 1,-16 18-2,16-18 2,-7 16-1,7-16 0,0 0 0,1 16 1,-1-16-1,0 0 1,19 15 0,-19-15-1,21 11 1,-8-7 0,0 1 0,0 0 0,-1 0 0,1 2 1,-2 1-1,-11-8 0,22 19 0,-10-7 0,-2 0 0,2 1 0,1-1 0,-1-2 0,1-1 0,0-2 0,1-2 0,3-5 1,0-2-1,1-5 0,1-2 0,2-4 1,1-3-1,0-3 0,0-1 0,-1-1 1,-1 0-1,0 0 0,1-1 1,-1 1-2,0 1 1,1 3-1,-1 3 2,2 1-2,-1 4 1,-2 2-1,0 3 1,-3 4 0,1 3 0,-1 5 1,-2-2-1,-2 6 0,-2 0 0,-1 1 1,2 0-1,-4 1 1,1 1-1,-1-2 0,-3 1 0,1-2 0,-5-12 0,8 21 0,-8-21 1,6 16-1,-6-16 0,0 0 0,8 13 1,-8-13-1,0 0 0,0 0 0,14-6 1,-14 6-1,12-14 0,-12 14 0,17-20 0,-8 9 1,-9 11-2,18-23 2,-18 23-1,19-19 0,-8 7 0,-11 12-1,20-21 1,-8 12-1,1 0 1,0 2-1,1 3 1,-1 6 0,1 3 0,1 4 0,-2 2 0,0 0 1,-2 2-1,1 0 0,0 2 0,1-5 0,-2-1 1,-11-9-1,20 19 0,-20-19 0,16 15 0,-16-15 1,13 14-1,-13-14 0,0 0 0,9 11 0,-9-11 1,0 0-1,13-10 0,-13 10 0,13-20 0,-4 7 0,3-3 0,0 1 1,-1-4-1,2 4-1,-1 0 2,0 2-2,-1 3 1,-11 10-1,20-15 1,-20 15 0,21-5 0,-21 5 0,22 8 0,-22-8 1,23 16-2,-11-6 2,2 2-1,-1 0 0,0 0 0,0-3 0,0 2 0,0-1 0,0-1 1,-13-9-1,20 17 0,-8-9 0,0-1 0,-1 1 1,2 1-1,-1 1 0,0-3 1,2 1-1,2-1 0,-2-2 1,0 0-1,2-1 0,0-1 1,3-2-1,-3 0 0,3-1 0,-1 0 0,0 0 0,0-1 1,0-2-1,-1 1 0,0-3 0,1-2 1,-1-2-1,0-1 0,0-4 1,3 1-1,-2 0 0,-1-2 0,-1 0 1,-1-2-1,-2 2 0,-2-1 0,-2 0 0,-5 2 0,-2-2 0,-2 2 0,-2-2 0,-2 4 0,-1-1 0,-3 1 0,8 12 0,-18-18 0,18 18 0,-20-12 0,20 12 0,-18-4 0,18 4 0,-17 6 0,17-6-1,-14 14 1,14-14 0,-14 21 0,6-8 1,1 3-2,1-1 2,0 1-1,0 0 1,1 1-2,0-2 2,2 1-1,2 0 0,-2-2 0,3 1 0,0-2 1,3 0-1,2-1 0,-5-12 0,9 19 0,-9-19 1,13 15-1,-13-15 0,13 13 0,-13-13 0,12 13 1,-12-13-1,15 15 0,-15-15 0,19 15 0,-6-9 1,-2 1-1,2-2 0,1-2 0,1-1 1,-1 1-1,0-3 0,0 1 1,-1 0-1,2-1 0,-2-1 0,1 0 1,0 0-1,2-3 0,-1 0 0,1 0 0,1-1 1,1-2-1,0 2 0,-1 0 0,1 1 0,-1 2 0,0 1-1,0 0 1,-3 2-1,-1-1-1,4 4-3,-17-4-11,18-11-23,-18 11 1,14-18 0,-9 5 0</inkml:trace>
</inkml:ink>
</file>

<file path=ppt/ink/ink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3T18:49:43.666"/>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inkml:trace>
</inkml:ink>
</file>

<file path=ppt/ink/ink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3T18:49:51.812"/>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0,'23'0'156,"0"0"-109,1 0-15,-1 0-17,0 0 32,0 0-16,1 0 16,-1 0 0,0 0 484,1 23-515,-1-23 0,0 0-1,1 0 16,-1 0-31,0 0 32,0 0-1,1 0 0,-1 0 16,0 0 16,1 0 30,-1 0 376,0 0-453,1 0-1,-1 0 1,0 0 0,1 0 15,-1 0 0,0 0 0,0 0-15,1 0 15,-1 0 16,0 0-16,1 0 1,-1 0 30,0 0-15,1 0 359,-1 0-390,0 0-1,0 0 1,1 0-16,-1 0 31,0 0-15,1 0 0,-1 0 15,0 0-16,1 0 17,-1 0 30,0 0 1,0 0-32,1 0 391,-1 0-407,0 0 1,1 0 0,-1 0-1,0 0 1,1 0-16,-1 0 16,0 0-1,0 0 16,1 0 16,-1 0-31,0 0 15,1 0 0,-24 23 1,23-23-17,-23 23 63,23-23 204,1 0-282,-1 0 15,24 0 1,-24 0-16,0 0 16,0 0-1,1 0-15,-1 0 16,0 0-1,1 0 1,-1 0 0,0 0-16,1 0 31,-1 0-15,0 0-1,0 0 16,1 0-31,-1 24 16,0-24 0,1 0-1,-24-24 1,0 1 0,23 23 327,0-23-343,24 23 0,-24 0 16,0 0-16,1 0 16,-1 0-1,0 0 1,1 0-1,-1 0 1,0 0 0,1 0-1,-1 0 17,0 0-17,1 0 16,-1 0 1,0 0 30,0 0-31,1 0 16,-1 0-15,0 0 14,1 0-30,-1 0 0,0 0 46,-23-23-15</inkml:trace>
</inkml:ink>
</file>

<file path=ppt/ink/ink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3:44.82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0,'24'0'157,"-1"0"-142,1 0 1,-1 0-1,1 0 1,23 0-16,-24 0 16,1 0-1,-1 0 17,1 0-32,-1 0 15,1 0-15,-1 0 16,1 0-1,-1 0 1,1 0 31,-1 0-31,1 0 15,0 0 16,-1 0-16,1 0 16,-1 0 0,1 0-32,-1 0 1,1 0 0</inkml:trace>
</inkml:ink>
</file>

<file path=ppt/ink/ink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3:49.38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0 118 0,'23'0'94,"1"0"-78,23 0-1,-23 0-15,-1-23 16,1 23 0,-1 0-1,1 0-15,23 0 16,-24 0-1,1-24-15,-1 24 16,1 0 0,-1 0-1,1 0 1,-1 0 0,1 0-1,-1 0 1,1 0-1,-1 0 17,1 0-1,-1 0 16,1 0-16,-1 0-15,-23-23 15,24 23 16,-1 0-16,1 0-15,0 0 15,-24-24-15,23 24-1,1 0 16,-1 0 1,-23-23-17,24 23 1,-1 0 31,1 0 15,-1 0-30,1 0-1,-1 0 31,1 0-46,-1 0 0,1 0 15,-1 0-16,1 0 1,-1 0 0,1 0-16,-1 0 31,1 0-15,-1 0 15,1 0-16,-1 0 1,1 0 15,-1 0 1,1 0-1,-1 0 0,1 0 16</inkml:trace>
</inkml:ink>
</file>

<file path=ppt/ink/ink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22:49:17.163"/>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1648 115 0,'-12'0'219,"-14"0"-204,13 0-15,1 0 16,-13 0-16,12 0 0,1 0 16,-1 0-16,1 0 15,-1 0-15,0 0 16,-12 0-16,13 0 16,-1 0-16,-12 0 15,12 0-15,-24 0 16,24 0-16,-12 0 15,-13 0-15,26 0 0,-1 13 16,-25-13-16,26 0 16,-1 0-16,0 0 15,1 0 1,0 0 0,-14 0-16,13 0 15,1 0 1,0 0-1,-1 0-15,0 0 16,1 0-16,-13 0 16,12 0-1,0 0 1,1 0 0,-1 0-1,0 0 1,1 0-16,0 0 15,-14 0 1,13 0-16,2 0 16,-2 0-1,0 0-15,0 0 16,1 0-16,-26 0 16,25 0-16,1 0 0,-26 0 15,26 0-15,-14 0 16,-11 0-16,24 0 15,-12 0-15,13 0 16,-27 0-16,27 0 16,0 0-16,-14 0 15,-12 0 1,26 0-16,0 0 16,-27 0-16,28 0 15,-2 0 1,0 0-1,0 0-15,1 13 16,-13-13 0,12 0-1,0 0-15,1 0 16,-1 0 0,1 0-16,-1 0 31,-12 0-31,25 13 15,-13-13-15,1 0 16,0 0 0,-1 0-16,0 0 15,0 0-15,1 0 32,-13 0 77,12 0-78,0 0-15,1 0 78,0 0-79,-1 0 48,0 0-63,-12 0 31,12 0-15,1 0 15,0 0-16,-1 0 1,38 0 250,13-13-251,-26 13-15,1 0 16,24 0-16,2-13 16,-27 13-1,0 0 1,1 0-16,0 0 15,0 0-15,-1 0 16,13 0-16,-12-25 16,-1 25-16,1 0 15,-1 0-15,26 0 16,-25 0-16,-1-13 16,13 13-16,-12 0 15,0 0-15,24-13 16,1 13-16,-13-13 15,13 13-15,-25 0 16,-1 0-16,26 0 16,-13 0-16,13 0 15,-13 0-15,13 0 16,-13 0-16,12 0 16,-11 0-16,11-25 15,2 25-15,-28-13 0,2 13 16,0 0-16,0 0 15,-1 0 1,13 0-16,-12 0 16,-1 0-1,1 0-15,0 0 16,-1 0 0,1 0-16,12 0 0,-12 0 15,11 0 1,-11 0-1,0 0 1,0 0-16,11-13 0,-11 13 16,0 0-1,-1 0 1,1 0 0,-1 0-16,26 0 15,-25 0-15,0 0 16,-1 0-16,26 0 15,-25 0-15,-2 0 16,15 0-16,12 0 16,-26 0-16,13-12 15,13 12-15,-25 0 0,25 0 16,-26 0 0,0 0 30,1 0 48,0 0-78,-13 12-1,13-12-15,-26 13 297,0-13-281,0 0 0,1 0-1,-13 0-15,12 0 16,1 0-16,-13 13 15,-13-13-15,13 0 16,-13 25-16,1-25 16,11 0-16,-11 0 0,11 0 15,1 0-15,12 0 16,-12 0-16,13 13 16,-1-13-16,-24 0 15,24 0 1,0 0-1,0 0-15,1 0 16,-26 0-16,26 0 0,-1 0 16,-37 0-16,37 0 15,-37 13-15,24-13 16,-11 0-16,24 0 16,-24 0-16,11 0 15,14 0-15,-1 0 16,-24 0-16,11 0 0,2 0 15,11 0-15,-13 0 16,14 0 0,0 0-16,-14 0 15,13 0 1,-11 0 0,11 0-16,0 0 15,-12 0 1,12 0-16,1 0 0,0 0 15,-1 0 1,13 13-16,-13-13 16,0 0-16,2 0 15,-15 0-15,13 0 16,1 0-16,-1 0 16,1 0-16,-26 0 15,25 0-15,1 0 16,-13 0-16,-13 0 0,13 0 15,-13 0 1,26 0-16,-1 0 16,0 0-1,0 0-15,-11 0 16,11 0 0,0 0-16,1 0 15,24 0 266,51 0-281,-37 0 16,-14 0-16,26 0 16,-25 0-16,11 0 15,14 0-15,-25 0 16,-1 0-16,26 0 16,-13 0-16,-12 0 15,38 0-15,-1 0 16,12 0-16,-12 0 15,1 0-15,24 0 16,-62 0-16,0 0 16,24 0-16,-24 0 15,-1 0-15,1 0 0,25 0 16,-26 0-16,1 0 16,0 0-16,24 0 15,-11 0 1,11 0-16,-24 0 15,-1-13-15,26 13 16,-25 0 0,-1 0-16,14 0 0,-14 0 15,0 0-15,27-13 16,-2-12 0,-24 25-16,-1 0 15,1 0-15,-1 0 16,1 0-1,12 0-15,1 0 16,-14 0 0,0 0-1,1 0-15,24 0 0,-24-13 16,13 13-16,11 0 16,-12 0-16,13-13 15,-25 13-15,-1 0 16,14 0-1,-14 0 1,0 0 15,1 0-15,0 0 0,0 0-16,-1 0 31,13 0-16,-12 0 64,-13 13-17,0 0 235,-26-13-297,26 12 16,-12-12-16,0 13 0,-1-13 46,0 0-30,0 0 0,1 0-1,-26 26-15,13-26 16,-38 0-16,51 12 16,-13-12-16,-14 0 0,15 0 15,-2 0-15,14 0 16,0 0-16,-1 13 15,0-13-15,1 0 16,-1 0-16,0 0 16,-12 0-1,13 0-15,-1 0 16,0 0-16,1 0 0,0 0 16,-27 0-1,27 13 1,0-13-16,-14 0 15,26 13-15,-25-13 16,13 0-16,-1 0 16,0 12-16,1-12 15,-1 0-15,0 0 16,-11 0-16,11 0 16,0 0-16,-11 0 15,11 0 1,-13 0-16,14 13 15,0-13-15,-14 0 16,-12 0-16,13 0 16,-13 0-16,14 0 15,-15 0-15,2 0 16,24 0-16,-12 0 0,13 0 16,-26 0-16,25 0 15,0 0-15,13 26 16,-24-26-16,11 0 15,-13 0 1,15 0 0,-2 0-16,0 0 15,0 0-15,1 0 16,-1 0 0,-12 0-1,12 0 1,1 0 15,-1 0 16</inkml:trace>
</inkml:ink>
</file>

<file path=ppt/ink/ink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3:53.707"/>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0,'24'0'266,"-1"0"-251,1 0 1,-1 0 15,1 0 1,-1 0 14,1 0-30,-1 0 0,1 0 15,-1 0 16,1 0-32,-1 0 1,1 0 0,-1 0 31,1 0-1,-1 0 17,1 0-16,-1 0 15,1 0 438,0 0-484,-1 0 0,1 0 15,-1 0-16,1 0 17,-1 0-1,1 0-15,-1 0 30,1 0-14,-1 0-1,1 0 0,-1 0 0,1 0 16,-1 0-15,1 0-1,-1 0 0,1 0 16,-1 0-16,1 0 0</inkml:trace>
</inkml:ink>
</file>

<file path=ppt/ink/ink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3:56.926"/>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0,'23'0'110,"1"0"-95,-1 0-15,1 0 32,-1 0-32,1 0 31,-1 0-16,1 0-15,-1 0 16,1 0 0,-1 0-1,1 0 1,-1 0 15,1 0-15,-1 0-1,1 24 17,-1-24-1,1 0-15,0 0 30,-1 0-14,1 0-1,-1 0 0,1 0-15,-1 0 15,1 0-15,-1 0-1,1 0 1,-1 0 0,1 0 15,-1 0-31,1 0 15,-1 0 1,1 0 0,-1 0-1,1 0 1,-1 0 15,1 0 0,-1 0-15,1 0 15,-1 0 1,1 0-1,-1 0 0,1 0 16,-1 0-16,1 0 0,0 0 16,-1 0-15,1 0-1,-1 0 0,1 0 0,-1 0 16,1 0-16,-1 0 1,1 0-1,-1 0 0,1 0 16,-1 0-16,1 0 1,-1 0-1,1 0 16,-1 0-16,1 0 0,-1 0 0,1 0 1,-1 0 15,1 0-16,-1 0 0,1 0 16,-1 0-31,1 0 30,-1 0-14,1 0-1,0 0 16,-1 0-16,1 0 0,-1 0 1</inkml:trace>
</inkml:ink>
</file>

<file path=ppt/ink/ink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4:03.965"/>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0,'24'0'78,"-1"0"-47,1 0-31,23 0 16,-24 0 0,1 0-16,-1 0 15,1 0 1,-1 0 0,1 0-16,23 0 15,-24 0 1,1 0-1,-1 0 1,1 0-16,-1 0 16,1 0-1,-1 0-15,1 0 16,-1 0 0,1 0-1,-1 0 16,1 0-15,0 0-16,-1 0 31,1 0-15,-1 0 0,1 0 30,-1 0 17,1 0-1,-1 0 48,1 0 1718,-1 0-1766,1 0-30,-1 0-17,1 0 17,-1 0 14,1 0-14,-1 0-1,1 0 0,-1 0 0,1 0 1,-1 0-1,1 0-15,-1 0 30,1 0-30,-1 0 15,1 0 1,-1 0-1,1 0 0,0 0 16,-1 0-16,1 0 0,-1 0 1,1 0-1,-1 0 16,1 0-16,-1 0 16,1 0-16,-1 0 0,1 0 16,-1 0-15,1 0-1,-1 0 0,1 0 0,-1 0 16,1 0-16,-1 0 1,1 0-1,-1 0 0,1 0 16,-1 0-16,1 0 1,-1 0-1,1 0 0,-1 0 16,1 0-16,0 0 0,-1 0 1,1 0-1,-1 0 16,1 0-16,-1 0 16,1 0-16,-1 0-15,1 0 31,-1 0-16,1 0 16,-1 0-16,1 0 0,-1 0 1,1 0-1,-1 0 16,1 0-16,-1 0 0,1 0 0</inkml:trace>
</inkml:ink>
</file>

<file path=ppt/ink/ink5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4:10.02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0,'24'0'78,"-1"0"-46,1 0-17,-1 0 1,1 0-16,-1 0 16,1 0-1,-1 0 1,1 0-1,-1 0 1,1 23-16,-1-23 16,1 0-1,-1 0-15,1 24 32,-1-24-17,1 0 1,23 0-1,-23 0 1,-1 23 0,1-23-1,-1 0 17,1 0-17,-1 0 1,1 0-1,-1 0-15,1 0 32,-1 0 46,1 0-47,-1 0 94,1 0 172,-1 0-250,1 0 0,-1 0 31,1 0 187,-1 0-233,1 0-1,-1 0 0,1 0 0,-1 0 16,1 0-15,-1 0-1,1 0 0,0 0 0,-1 0 16,1 0-16,-1 0 1,1 0-1,-1 0 0,1 0 16,-1 0-16,1 0 16,-1 0-31,1 0 15,-1 0 16,1 0-16,-1 0 16,1 0-16,-1 0 1,1 0-1,-1 0 0,1 0 16,-1 0-16,1 0 0,-1 0 1,1 0-1,-1 0 16,1 0-16,-1 0 0,1 0 1,0 0-1,-1 0 16,1 0-16,-1 0 0,1 0 0,-1 0 1,1 0 15,-1 0-16,1 0 16,-1 0-32,1 0 32,-1 0-16,1 0 1,-1 0 15,1 0-16,-1 0 0,1 0 0,-1 0 1,1 0 14,-1 0-14,1 0-1,-1 0 0,1 0 0,-1 0 16,1 0-15,-1 0-1,1 0 0,0 0 16,-1 0-16,1 0 0,-1 0 1,1 0-1,-1 0 16,1 0-16,-1 0 0</inkml:trace>
</inkml:ink>
</file>

<file path=ppt/ink/ink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4:16.19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0 0,'23'0'250,"1"0"-187,-1 0-17,1 0-30,-1 0 0,1 0 31,-1 0-16,1 0-16,-1 0 1,1 0 0,-1 0 15,1 0 16,-1 0-32,1 0-15,-1 0 32,1 0-1,0 0 16,-1 0-32,1 0 1,-1 0 0,1 0 31,-1 0-16,1 0 0,-1 0-15,1 0-1,-1 0 17,1 0-1,-1 0 0,1 0-31,-1 0 47,1 0-16,-1 0 0,1 0 1,-1 0-1,1 0 0,-1 0 32,1 0 15,-1 0 31</inkml:trace>
</inkml:ink>
</file>

<file path=ppt/ink/ink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4:21.284"/>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19 0,'24'0'79,"-1"0"-48,1 0 16,-1 0-32,1 0 17,-1 0-32,1 0 15,-1 0-15,1 0 31,-1 0-15,1 0 0,23 0-16,-24 0 15,1 0 1,-1 0 0,1 0-1,0 0 1,-1 0-1,1 0 1,-1 0 0,1 0-1,-1 0 1,1 0 15,-1 0-15,1 0-1,-1 0 1,1 0 15,-1 0 1,1 0-1,-1 0 31,1 0-30,-1 0-17,1 0 1,-1 0-1,1 0 17,-1 23-1,1-23-15,-1 0-1,1 0 16,-1 0-31,1 0 32,-1 0-17,1 0 1,0 0 0,-1 0 15,1 0-16,-1 0 1,1 0 15,-1 0 1,1 0-1,-1 0 16,1 0-16,-1 0 0,1 0 0,-1 0 1,1 0 15,-1 0-16,1 0 0,-1 0 0,1 0 1,-1 0 14,1 0-14,-1 0 15</inkml:trace>
</inkml:ink>
</file>

<file path=ppt/ink/ink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4:28.83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54 0,'23'0'109,"1"0"-77,-1 0-17,1 0 1,-1 0-1,1 0 1,-1 0 0,1 0-1,-1-23 1,1 23 0,-1 0-1,1 0 1,-1 0-1,1 0-15,-1 0 16,1 0 0,0 0-1,-1 0 1,24 0 0,-23-24-1,-1 24-15,1 0 16,-1 0-16,1 0 31,-1 0-31,1 0 31,-1 0-31,1 0 16,-1 0 0,1 0 15,-1 0-31,1 0 15,-1 0 1,1 0 0,-1 0-1,-23 24 1,24-24 0,-1 0-1,1 0-15,-1 0 31,1 0-31,-1 0 32,1 0-32,0 23 31,-1-23-15,1 0-1,-1 0 16,1 0-31,-1 0 32,1 0-17,-1 0-15,1 0 32,-1 0-32,1 0 15,-1 0 1,1 0-1,-1 0 1,1 0 0,-1 0-1,1 0 1,-1 0 0,1 0-16,-1 0 15,1 0 16,-1 0-15,1 0 15,-1 0 1,1 0-17,-1 0 16,1 0 1,0 0-1,-1 0 16,1 0 0,-1 0-16,1 0 0,-1 0 0,1 0 1,-1 0 15,1 0-16,-1 0 0,1 0 0,-1 0 1,1 0 14,-1 0-14,1 0-1,-1 0 0,1 0 0,-1 0 16,1 0-15,-1 0-1,1 0 0,-1 0 16,1 0-16,-1 0 0,1 0 1,-1 0-1,1 0 16,0 0-16,-1 0 0,1 0 16,-1 0-31,1 0 31,-1 0-16,1 0 0,-1 0 0,1 0 1,-1 0 15,1 0-16,-1 0 0,1 0 16,-1 0-16,1 0 0,-1 0 1,1 0 15,-1 0-16,1 0 0,-1 0 0,1 0 1,-1 0 14,1 0-14,-1 0-1,1 0 0</inkml:trace>
</inkml:ink>
</file>

<file path=ppt/ink/ink5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6-11-01T16:54:41.351"/>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 0,'23'0'141,"1"0"-141,-1 0 16,1 0-1,-1 0-15,1 0 32,-1 0-32,1 0 15,-1 0 1,1 0-16,-1 0 15,1 0 1,-1 0-16,1 0 16,23 0-1,0 0-15,-23 0 16,-1 0-16,1 0 16,-1 0 15,1 0-31,-1 0 15,1 24-15,-1-24 16,1 0 0,-1 0-16,1 0 15,-1 0 1,1 23 15,-1-23-15,1 0-1,-1 0 1,1 0 0,-1 0 15,1 0 16,-1 0 47,1 0-79,-1 0 79,1 0 140,0 0-77,-1 0-126,1 0 0,-1 0 0,1 0 1,-1 0-1,1 0-16,-1 0 17,1 0-1,-1 0 0,1 0 0,-1 0-15,1 0 15,-1 0 1,1 0-1,-1 0 0,1 0 0,-1 0 16,1 0-16,-1 0 1,1 0-1,-1 0 0,1 0 16,-1 0-16,1 0 16,-1 0-31,1 0 15,0 0 16,-1 0-16,1 0 16,-1 0-16,1 0 1,-1 0-1,1 0 0,-1 0 16,1 0-16,-1 0 0,1 0 1,-1 0-1,1 0 16,-1 0-16,1 0 0,-1 0 1,1 0-1,-1 0 16,1 0-16,-1 0 0,1 0 0,-1 0 1,1 0 15,-1 0-16,1 0 0,-1 0 0,1 0 16,0 0-16,-1 0 1,1 0 15,-1 0-16,1 0 0,-1 0 0,1 0 1,-1 0 14,1 0-14,-1 0-1,1 0 0,-1 0 0,1 0 16,-1 0-15,1 0-1,-1 0 0,1 0 0,-1 0 16,1 0-16,-1 0 1,1 0-1,-1 0 16,1 0-16</inkml:trace>
</inkml:ink>
</file>

<file path=ppt/ink/ink58.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9-11-03T04:27:28.18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59.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4:12:49.9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551 80 33,'0'0'13,"0"0"-2,0 0 0,-11 2-1,11-2 1,0 0-2,0 0-2,-13 1 0,13-1-1,0 0 0,0 0-1,0 0 0,0 0-1,-15-1 0,15 1-1,0 0 0,0 0-1,-11 0 0,11 0 0,0 0 0,0 0 0,-16 1 0,16-1 0,0 0 0,-13 0 0,13 0 0,0 0 1,-14-3-1,14 3-1,0 0 0,-12 1 0,12-1 0,0 0-1,-17 5 1,17-5 0,-14 4 0,14-4 0,-14 3 0,14-3 0,-16 1 1,16-1-1,-14 1 0,14-1 0,-16 1 0,16-1-1,-15 2 1,15-2-1,-13 1 1,13-1-1,-13 3 0,13-3 0,-12 2 0,12-2 0,-15 7 1,15-7-1,-21 7 0,9-3 0,-1 2 0,-1-1 0,0 0 1,1 0-1,0 0 0,13-5 0,-21 11 0,21-11 0,-19 13 0,19-13 0,-16 15 0,16-15 0,-15 17 0,15-17 0,-19 18 0,19-18 0,-15 17 0,15-17 0,-16 18 0,16-18 0,-15 20 0,15-20-1,-15 19 1,15-19 0,-13 21 0,8-10 0,1 1 0,4-12 0,-7 22 0,4-10 0,2 2 0,-2 0 0,3-1-1,-1 0 1,1 0 0,1 0 0,0-1 0,-1-12 0,4 21 0,-4-21 0,5 20 0,-1-8 0,-4-12 0,7 22 0,-3-10 0,0 1 0,0-2 0,1 1 0,0 0 0,-5-12 0,10 19 0,-10-19 0,13 17 0,-13-17 0,13 15 0,-13-15 0,14 16 0,-14-16 0,15 16 0,-15-16 0,17 15 0,-17-15 0,16 18 0,-16-18 0,19 20 0,-19-20 1,20 16-1,-20-16 0,19 20 1,-8-11-2,1-4 2,0 3-2,-1-3 2,3 3-2,1-4 1,-1 0 0,2 0 0,-1-1 0,-1 1 0,1-1 0,0 0 0,-1 0 0,2 0 0,-2-2 0,2 1 0,-2-1 1,2 1-1,-2 0 0,0-1 0,1 2 0,-1-2 0,0 2 0,3-2 1,1 0-1,2-1 0,-1 1 0,0-1 0,2 0 0,0 0 1,0 2-1,-3-1 0,0 2 1,0-2-1,0 3 1,0-2-1,1 1 0,0-2 1,-1 2-1,3-3 0,-2 0 1,1 1-1,2-1 0,-4-1 0,2 2 1,-2-1-1,0 1 0,-1-1 0,0 2 0,1-1 0,-1 0 0,1-1 1,0 0-1,-1-1 0,1 0 0,-1-1 0,0 0 1,-2-2-1,1 1 0,-1 0 0,1 0 0,-1-1 1,2 1-1,-1 1 0,1 1 0,-2-2-1,1 2 1,-1-2 0,0 2 1,-1-2-1,0 2 0,3-2 0,-1 2 0,-1 0 0,2-2 0,-1 3 0,0 0 0,0-1 0,1 1 0,-4 0 0,-1 0 0,-1 1 0,2-1 0,1 1 0,-2-1 0,1 2 0,1-2 0,-1 1 0,-1-1 0,0 0 0,-1 1 0,-11-1 0,19 0 0,-19 0 0,15-1 0,-15 1 0,16 0 0,-16 0 0,18-1 0,-18 1 0,22-3 0,-10 1 0,2-1 0,-1 0-1,0-1 1,2-1 0,0 1 0,-1-1 0,0 0 0,0 0 0,-1-3 1,2 3-2,-1-2 1,-2 0 0,-1-1 0,1 1 0,0 1 0,-12 6 0,20-10 0,-8 4-1,-12 6 1,22-7 0,-22 7 0,22-10 0,-22 10 0,20-9 0,-20 9-1,15-7 1,-15 7 0,13-7 0,-13 7 0,0 0 0,13-6 0,-13 6 0,0 0 0,12-4 0,-12 4 0,0 0 0,0 0 0,14-3 0,-14 3-1,0 0 1,0 0 0,0 0 0,0 0 0,14-4 0,-14 4 0,0 0-1,0 0 1,0 0 1,13-7-2,-13 7 1,0 0 0,0 0 0,13-7 0,-13 7 0,0 0 0,0 0 1,0 0-2,14-10 1,-14 10 0,0 0 0,9-13 0,-9 13 0,0 0 0,11-12 0,-11 12 0,0 0 0,0 0-1,12-13 0,-12 13 0,0 0-3,5-14-2,-5 14-3,8-12-6,-8 12-10,15-14-10,-16 1 1,1 13 0</inkml:trace>
  <inkml:trace contextRef="#ctx0" brushRef="#br0" timeOffset="2751">527 41 36,'0'0'21,"0"0"-3,0 0-4,0 0-4,0 0-2,0 0-3,0 0-1,0 0 0,0 0 0,0 0 0,0 0 1,15 6-1,-15-6 1,18 3 0,-2-1-2,-2-2 1,6 2-1,-1-4-1,6 2 0,-5-3 0,6 0 0,-2-2-1,2 1 1,-2 0 0,2 0 0,-1 0-1,1 3 0,-1 0 1,2 1-1,-3 0 0,2 1 0,0-2 0,0 1 0,0-2 0,0 0 0,0-1 1,0 1-1,0-2 0,0 1 0,-3-1 0,2 2 0,-4 0 0,2 2 0,-2-1 0,-1 2 0,-1 1 0,1 0 0,1-1-1,0 2 1,0-2 0,1-1 0,-3 2-1,3-2 0,-1 0 1,0 1-1,-2-1 0,1 1 0,-2 2 0,1-2 1,1 0-1,-1 1 0,0 0 0,1-2 1,1 2-1,-3-2 0,0 1 0,1 0 0,0-1 1,-4 3-1,1-2 0,-2 0 0,2 2 0,-1 0 0,2-1 1,-1 2-1,-1-1 0,-1 1 0,1-1 0,-1 1 0,-14-4 0,21 7 0,-21-7 0,15 6 0,-15-6 0,13 5 1,-13-5-1,14 6 0,-14-6 0,13 3 0,-13-3 0,15 4 0,-15-4 0,11 4 0,-11-4 0,0 0 0,12 3 0,-12-3 0,0 0 0,0 0 0,14 4 0,-14-4 0,12 2 0,-12-2 0,14 4 0,-14-4 0,15 4 0,-15-4 0,14 4-1,-14-4 1,13 3 0,-13-3 0,13 2 0,-13-2 0,0 0-1,15 5 1,-15-5-1,0 0-1,16 12 0,-16-12-3,13 12-4,-13-12-9,15 4-17,2 5 0,-5-4-1,5 7 2</inkml:trace>
</inkml:ink>
</file>

<file path=ppt/ink/ink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29T17:23:51.148"/>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481 0 0,'-12'0'250,"-1"0"-235,1 0 1,-13 0 0,12 12-16,1 1 15,-1-13 1,1 0 0,-1 0-1,1 25 1,-13-25-16,12 12 15,1-12 1,-1 0 0,1 0-1,12 13 1,0-1 31,-13 1-32,1-1 1,-1-12-16,-12 13 16,13 12-16,-1-25 15,13 13-15,-12-1 0,-1-12 16,1 13-16,-1-1 16,13 1-16,-25-1 15,13-12-15,12 13 16,-13 12-16,13-13 31,0 1-31,-12-13 16,12 25-16,-13-25 15,1 12-15,12 13 16,0-12-16,0-1 16,0 1-1,0-1-15,0 1 31,0-1-15,0 13 0,-13-12-16,13-1 0,0 1 15,0-1-15,0 1 16,-25-1-16,25 13 16,0-12-1,0-1 1,0 1-16,0-1 15,0 1 1,0-1 0,0 1-16,0 12 15,0-12-15,0-1 47,13 1-31,-1-13 46,1 12-15,-13 1-47,12-13 16,-12 12-1,13 13-15,-1-12 16,-12-1 0,13-12-1,-13 13-15,25-1 16,-25 1 0,12-1 15,-12 13-16,13-12-15,-1-1 16,-12 1 0,13-13-16,-13 12 15,0 1-15,12-13 16,1 12-16,-13 13 16,25-25 30,-25 13-46,0-1 16,12-12 0,-12 13 15,13-1-15,-1-12-1,-12 13-15,13-1 0,-1-12 16,-12 13-16,0 12 15,13-25-15,-1 12 16,-12 1 0,25-13 15,-12 0 0,-13 12-31,0 1 16,12-13-16,1 0 15,-13 12 1,0 1-16,12-13 16,1 0-1,-13 25 1,0-12 0,12-13-16,13 0 15,-25 12 32,13 1-31,-1-13-1,-12 12 1,0 1-16,13-13 16,-13 12-16,12 13 15,-12-12 1,0-1-16,13-12 94,0 0-79,-13 13-15,0-1 31,25-12-31,-13 0 16,-12 13 0,0-1-1,13-12-15,-1 0 16,1 0 15,-13 25 0,12-12 1,1-13 468,-13 12-500,25-12 0,-25 13 15,12-13 17,1 12-17,-13 1 1,12-13-1,1 0-15,-13 12 16,12-12 0,-12 13 31,13-13-32,-1 0-15,13 0 16,-12 0-1,-1 0 1,1 0 62,-1 0-78,1 0 16,-1 0-1,13 0 1,-12 0 0</inkml:trace>
</inkml:ink>
</file>

<file path=ppt/ink/ink60.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2-10-30T06:12:15.56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 2643 13,'0'0'5,"0"0"0,-10 24 1,10-24 0,0 0-2,0 0 1,0 0 0,0 0 0,0 0 0,0 0-1,0 0 1,0 0-2,3 24 0,-3-24-2,0 0-1,9 22 1,-9-22 0,0 0-1,0 0 2,27 17 0,-27-17 0,0 0 1,0 0-1,22 2 0,-22-2 0,0 0-1,24 0 0,-24 0-1,0 0 0,32 8 1,-32-8-1,22 9 0,-22-9 0,21 10 0,-21-10 0,25 7 1,-25-7-1,0 0 1,31-2 0,-31 2 0,22 0 0,-22 0-1,24 2 1,-24-2-1,27 5 0,-27-5 0,27 5 0,-27-5 0,29 0 0,-29 0 0,31-5 0,-31 5 0,34-7 0,-34 7 0,34-5 1,-34 5-1,37 2 0,-37-2 0,34 8 0,-34-8 0,31 14 0,-31-14 0,32 17 0,-32-17 0,34 22 0,-34-22 0,39 21 0,-39-21 0,43 15 0,-43-15 0,49 2 0,-27-4 0,9-3 1,-4 0-1,2 0 1,-2 3-1,-1 0 1,3 2 0,-2 0-1,0 2 0,-3 0 1,0-2-1,1 0 0,-1 0 1,0-2-1,-2 0 1,0-1 0,2 1 0,-2 2-1,2-3 1,-2 3 0,0 0-1,0 3 1,2-1-1,-2-2 0,0 0 0,2 3 0,-2-3 0,-22 0 0,41-3 1,-14 1-1,-3-5 0,0 2 1,1-3-1,1 1 1,1-5 0,0 5 0,2-5 1,-7 7-1,4-2 0,1 7 0,-3-3 0,1 6 0,-1 2 0,0 2-1,0 3 0,1-6 0,-1 6 0,3-5 1,-3 2-1,5-5 1,0 6-1,0-6 1,3 1-1,-1-1 0,1 3 1,4-3-1,-2 3 0,5-3 0,-3-2 0,6 0 0,-1 0 1,3 0 0,-1-2 0,-1 0 0,1 2 1,1 0-1,0 0 0,-3 0 0,3 2 0,-3-2-1,-2 0 0,-1 0 1,1 0 0,-2-2 0,-1 4-1,0-2 1,-2 0 0,0 5 0,0-3 0,0 3-1,0 0 0,0 0 0,-2 0 1,-1-1-1,1 1 0,-3 0 0,0-3 0,-2 3 0,0-2 0,-1-3 1,1 0-1,0 0 0,-1-3 0,3 1 0,1-3 0,1 0 0,-2 0 1,3-2-1,-1 2 0,3 1 0,0-1 1,0 0-1,-2 2 0,2 1 0,-3 0 0,6-1 1,-6 3-1,1-2 0,-1-1 0,1 1 1,4-8-1,-4 8 1,4-8-1,-4 3 0,2-3 0,0 8 1,0-8-1,-3 8 0,1-1 0,-1 1 0,1 0 0,-3-1 0,0 3 0,-2-2 0,0 2 0,-3 2 0,2 1 0,1 1 0,-3 6 1,6-5-1,-4 7 0,3-5 0,-2 3 0,0-5 0,2 4 0,-5-6 0,5-1 1,-4-2-1,1 3 0,1-3 0,0 2 0,2 0 0,-5 3 0,5 0 0,-2 0 0,0 2 0,-3 0 0,5 1 0,-2-1 0,4 0 0,-2-2 0,0 2 0,3 0 0,4 1 0,-7-1 0,5 3 0,0-3 0,-4 0 0,-1 3 0,0-3 0,-3 0 0,1 0 0,2-2 0,-7-2 0,2-1 0,1 3 0,-1-5 0,-2 0 0,0 2 0,-1-4 0,1 2 0,-22 0 0,39-3 0,-39 3 0,36-4 0,-36 4 0,37-10 0,-37 10 0,31-10 0,-31 10 0,30-12 0,-30 12 0,26-12 0,-26 12 0,25-12 0,-25 12 0,24-12 0,-24 12 0,22-14 0,-22 14 0,24-22 0,-24 22 1,24-29-1,-24 29 0,27-31 0,-27 31 0,24-34 0,-24 34 0,24-32 0,-24 32 0,30-29 0,-30 29 0,26-26 0,-26 26 0,24-27 1,-24 27-1,20-26 1,-20 26 0,10-22 1,-10 22-1,4-22 1,-4 22-1,-2-21 2,2 21-2,-12-27 0,12 27 0,-20-31 0,20 31-1,-26-34 1,26 34 0,-27-31 0,27 31 0,-29-32 0,29 32 0,-29-29 0,29 29 0,-29-28-1,29 28 1,-32-27 0,32 27-1,-36-27 1,36 27 0,-39-24-1,39 24 1,-39-26 0,17 11-1,22 15 1,-41-24-1,19 12 0,0 0 1,22 12-1,-43-22 1,21 13-1,-2-1 0,-1 3 1,-1 0-1,-1-1 0,0 1 0,1 2 0,1-2 0,-4 2 0,5 0 0,-3-2 0,0 0 0,3 0 0,-2-3 0,1 0 0,-4 1 0,2 2 0,1-1 1,-1 1-1,-2 2 0,0 3 0,0-3 0,-3 3 0,3-1 0,2-4-1,-2 2 1,3-2 0,-1-3 0,3 1 0,-1 1 0,1 1 0,2 2 0,0 0 0,1 3 0,21 2 0,-42-2 0,42 2 0,-39 2 0,39-2 0,-38-2 0,38 2 0,-34-5 0,34 5 0,-32-5 0,32 5 0,-34-5 0,34 5 0,-31-2 0,31 2 0,-32 5 0,32-5 0,-34 9 0,34-9 0,-34 12 0,34-12 0,-39 10 0,39-10 0,-41 12-1,17-12 0,2 5-1,-2-8-4,24 3-5,-39 5-16,17-12 2,22 7-1,0 0-1</inkml:trace>
  <inkml:trace contextRef="#ctx0" brushRef="#br0" timeOffset="4017">6054 2595 18,'0'0'11,"0"0"0,0 0 2,0 0 0,0 0-2,0 0 2,0 0-3,0 0 1,31-12-2,-31 12 0,42-19-3,-16 7 0,6 0-3,4-3 0,3 1-1,5-3 1,2-3-2,5 4 3,-5-6-2,10-2 1,-1 0 0,1 2-1,10-2 2,-3 2-3,12 0 0,0 5 0,3 1 0,5-1-1,-1 0 0,3 0 1,-3-2-1,1-6 0,-5 1 1,-3-5 0,5 0 0,0-2-1,-5 0 1,0-3 0,1 3 0,-3-1 0,2-4-1,0 2 1,-5 1-1,1-1 1,9 0-1,-5 0 1,5 0-1,3 3 1,-6 0-1,3 2 1,-4-3-1,-1 4 0,-7-6 1,-3 5-1,-4-5 0,-5 5 1,2-2-1,-2 2 0,-3 2 1,1 3-1,-3 0 0,-1-5 0,6 5 0,-2-7 0,-1-1 0,0-1 0,3-4 0,5 4-1,4-1 1,3 7 0,-2-4-1,4 4 1,-2 6 0,0-1 0,0 0 0,-2 3 0,-3 0 0,0-1 0,-2-1 1,-3 1-1,-2-1 0,2-1 0,-2-2 1,2 0-1,-5-3 0,-2 1 0,0 2 0,-2-1 1,-3 4-1,-3-1 0,-4 3 0,-2 2 0,-3 2 0,-3 1 0,1-1 0,-3 3 0,2 0 1,-1 0-1,-1 0 0,0 0 0,-5 0 0,-2 2 0,-22 10 0,41-19 0,-41 19 0,37-17 0,-16 10-1,1 2 1,5-7 0,0 5 0,2-5 0,0 5 0,0-6 0,-5 6 0,-2-2 0,0-1 0,-22 10 0,34-15 0,-34 15 0,29-9 0,-29 9 1,27-12-1,-27 12 0,26-15 0,-26 15 0,25-14 0,-25 14 0,22-22 0,-22 22 0,26-26 0,-26 26 0,29-29 0,-29 29 0,29-22 0,-29 22 0,27-15 0,-27 15 0,0 0 0,24-12 0,-24 12-1,0 0 1,0 0 0,0 0 0,0 0 0,0 0 0,0 0 0,0 0 1,0 0-1,0 0 0,10-21-1,-10 21 1,0 0-1,-22-8 0,22 8 0,-26-2 0,26 2 1,-39-2-1,12 4 1,-2-2-1,-10 0 1,-2 0 0,-5 0 0,-5-2 0,0-1 0,-5 1 0,5-1 0,0 1 0,5 0 1,5-1-1,4 3 1,6-2-1,2 2 0,7 2 1,22-2-1,-34 3 0,34-3-1,-22 2 1,22-2 0,0 0-1,0 0 1,0 0 0,0 0-1,0 0 1,29 10 0,-7-6-1,2-4 1,3 3 0,2-1 0,0-2 0,0-2 0,0 2 0,3-3 0,-3 1 1,3 2-1,2 0 0,-3-2 0,3 2 0,3 0 0,-6 0 0,3 0 0,-7 0 1,-1 0-1,-26 0 0,42 0 0,-42 0 0,29 4 0,-29-4 0,0 0 0,24 20 1,-24-20-1,7 29 0,-7-29 1,-4 41-1,1-20 0,-7 1 0,3 2 0,-3-2 1,1 0-1,9-22 0,-27 38 0,27-38 0,-27 39 0,13-17 0,-3-1 0,2 1 0,15-22 0,-31 39-1,16-18 1,15-21 0,-19 34 0,19-34 0,-15 24 0,15-24-1,0 0 1,0 0 0,-12 22 0,12-22-1,0 0 0,0 0-1,0 0 0,0 0-1,0 0 0,0 0 0,0 0 0,0 0-1,0 0 2,0 0-1,0 0-1,0 0-6,-24 29-10,24-29-2,0 0-2,-29-10 2,29 10 0</inkml:trace>
  <inkml:trace contextRef="#ctx0" brushRef="#br0" timeOffset="7099">4411 1799 6,'0'0'5,"0"0"-1,-10 24 2,10-24 0,0 0 1,0 0 1,0 0 1,-17 22 1,17-22 0,0 0-2,0 0 0,0 0-3,0 0-3,0 0-1,-12 22-1,12-22-1,0 0 1,0 0-1,-15 21 2,15-21-1,0 0 1,-9 22 0,9-22 0,0 0 1,0 0-1,0 0 0,0 0 0,0 0-1,0 0 1,-22 19-1,22-19 1,0 0-1,0 0 1,0 0 0,-24 12-1,24-12 1,0 0 0,-27 17-1,27-17 1,-22 15-1,22-15 0,0 0 1,-31 21-1,31-21 1,0 0-1,-30 20 1,30-20 0,0 0-1,-29 21 0,29-21 0,0 0 0,-26 22 0,26-22 0,0 0 1,-25 17 0,25-17 1,0 0-1,-21 14 1,21-14 0,0 0 0,0 0 0,-22 8 0,22-8-1,0 0-1,0 0 1,-22 5-1,22-5 0,0 0 0,-24 16 1,24-16-1,-22 15 0,22-15 1,-24 14-1,24-14 1,-25 12-1,25-12 1,-26 10-1,26-10 1,-25 10-1,25-10 1,-22 14-1,22-14 0,0 0 0,-26 22 0,26-22 1,0 0 0,-27 14 0,27-14 0,0 0-1,-24 5-2,24-5-8,0 0-9,0 0 0,0 0-2,-5-22 1</inkml:trace>
</inkml:ink>
</file>

<file path=ppt/ink/ink6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3T18:58:36.860"/>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0,'24'0'141,"-1"0"-125,0 0 15,0 0-31,1 0 16,-1 0-1,0 0-15,1 0 16,-1 0-1,24 0-15,-24 0 16,23 0 0,1 0-16,-24 0 15,1 0 1,-1 0-16,0 0 16,24 0-1,-24 0-15,24 23 16,-24-23-1,24 0-15,-24 0 16,0 0-16,1 0 16,-1 0-1,0 0-15,1 0 16,-1 0 0,0 23-1,0-23 1,1 0 15,-1 0 0,0 0 1,1 0-1,-1 0 0,0 0 0,1 0 1,-1 0-1,0 0 0,0 0 0,1 0 1,-1 0-1,0 0 0,1 0 16,-1 0-16,0 0 0,1 0 1,-1 0-1,0 0 0,1 0 0,-1 0 1,0 0-17,0 0 32,1 0-16,-1 0 1,0 0-1,1 0 0,-1 0 0,0 0 1,1 0-1,-1 0 0,0 0 0,0 0 1,1 0-1,-1 0 0,0 0 0,1 0 1,-1 0 15,0 0-16,1 0 0,-1 0 0,0 0 1,0 0-1,1 0 0,-1 0 0,0 0 1,1 0-1,-1 0 0,0 0 0,1 0 1</inkml:trace>
</inkml:ink>
</file>

<file path=ppt/ink/ink62.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03T04:12:55.69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1958 708 12,'0'0'17,"6"14"-7,-6-14-3,5 16 1,-5-16 1,8 19 1,-8-19-1,13 21 1,-13-21-1,22 21-2,-22-21-1,27 22-1,-13-10 0,7 4-2,-3-1 1,4 4-1,-2-1 0,3 2 1,1-1-1,4 3 0,-5 0 1,6 1-1,-3 0 0,3 1 0,0-2 0,3 1-1,-1 1 0,2 0-1,3 0 1,1 3-1,-1-2 0,0 2 0,-1 0 0,3 4 1,-5-4-1,2 2 0,-5-5 1,3 1 0,-5-4-1,5 1 1,-3-4-1,2 1 0,-2-2 0,2 3 0,2 2 0,0 1-1,1 3 1,-2 0 0,1-1 0,0 2 0,0-4 0,-1 3 0,0-4 0,2 0 0,-3-1 0,3 2 0,1 2 0,1 1 0,0 1 0,1 0 0,1 3-1,-2 1 1,0 0-1,0 0 1,-2-1-1,-1 0 0,-1 1 0,-4-3 1,1-2-1,1-1 1,-2-3 0,-1 0 0,1-1 0,1-2 0,-3-1-1,0 0 1,-2-1 0,-2-1-1,-3 1 1,-2 0-1,-1-2 1,-4-1-1,0 1 1,-2-1-2,0-1 2,-2 0-1,-9-13 0,21 19 0,-21-19 0,19 18 0,-19-18 0,17 15 0,-17-15 0,14 11 0,-14-11 1,0 0-1,12 11 0,-12-11 0,0 0 0,0 0 0,11 7 0,-11-7 0,0 0 0,0 0 0,0 0 0,0 0 0,0 0 0,3 12 0,-3-12 1,0 0-1,0 0 0,0 0 0,1 12 0,-1-12 0,0 0 0,8 13 0,-8-13 0,0 0 0,0 0 0,0 0 0,9 11 0,-9-11 1,0 0-1,0 0 0,0 0 0,0 0 1,-4-13-1,4 13 0,0-11 0,0 11 0,-1-20 0,4 9 0,-3-2 0,0-3 0,-2-1 0,-2-3 0,3-2 0,-3 1 0,2 0-1,-4 0 2,3 5-2,-3 0 1,2 2 0,4 14 0,-9-15 0,9 15 0,0 0 0,0 0 0,0 0 0,0 0-1,0 0 1,0 0 0,0 0 0,0 0 0,0 0 0,0 0-1,0 0 1,-6 16 0,6-16 0,3 16 0,-1-5 0,-1 2 0,3 0 1,0 0-2,-1 1 2,-1 1-1,2-1 0,0 0 0,-4-14 0,8 21 0,-8-21 0,4 17 1,-4-17-1,0 0 0,5 13 0,-5-13 1,0 0-1,-19 9 0,4-5 1,-2-1-1,-3 1 0,-1 0 1,-2 1-1,1-2 0,2 1 0,1-1-1,6 2-2,-2-4-2,15-1-3,-15 8-8,15-8-22,0 0 1,5 14-2,-5-14 2</inkml:trace>
</inkml:ink>
</file>

<file path=ppt/ink/ink6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3T19:02:28.067"/>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307 120 0,'-24'0'47,"1"0"-15,0 0 14,-1 23-14,1-23-17,23 23 1,-23-23 0,-1 0-16,1 24 31,0-24-16,23 23-15,0 0 32,-23 0-32,23 1 15,-24-1 1,24 0-16,-23 1 31,0-1 0,23 0-15,0 1 0,0-1-1,0 0 1,0 24-16,0-24 16,0 0-1,0 1 1,0-1-1,0 0-15,0 1 16,0 22 0,0-22-16,23-1 31,-23 0-31,23 0 31,-23 1-31,24-1 16,-1 0-1,-23 1-15,0-1 16,23 0-16,-23 1 16,23-24-1,1 23 1,-1-23 0,24 0-16,-24 23 15,0-23 1,1 0-1,-1 0 1,0 0-16,24 0 16,-24 0-1,0 0-15,1 23 16,22-23 0,-22 0-1,-1 24 1,24-24-16,-24 46 15,0-22 1,24 22-16,-24-46 16,24 0 327,-1 0-327,47 0 0,-46 0-16,0 24 15,-1-24-15,24 0 16,0 0 0,-23 0-16,-1 0 15,-22 23 1,22-23-16,24 0 15,-23 0 1,23 23-16,-24-23 16,-22 0-1,-1 0-15,23 0 16,-22 0 0,22 0-16,1 0 15,0 23 1,-1 1-16,-23-24 15,24 23 1,-24-23-16,24 0 16,-24 0-1,24 0-15,0 0 16,-1 23 0,1-23-16,-24 24 15,24-24 1,-1 0-16,1 23 15,-1-23 1,1 23-16,0-23 16,-1 0-16,-22 0 15,-1 0 1,23 0 281,48 0-297,-1 0 15,0 0 1,47 0-16,-24 0 16,-22-23-1,-1 23-15,70-47 16,-70 47 0,-23-23-16,47 23 15,-1 0 1,-46 0-16,-23-23 15,23 23 1,23 0-16,-23 0 16,-24 0-1,1 0-15,-1 0 16,1 0 0,0 0-16,23 0 15,0 0 1,-24 0-16,-23 0 15,1 23 1,-1-23-16,0 0 16,24 0 296,23-47-296,23 1-1,-46-1-15,-1 1 16,1-1 0,23 24-16,-24-1 15,1 1-15,23-23 16,-23 22 0,-24-22-1,23 22-15,-22 24 16,-1 0-1,0-23 1,1 23-16,-24-47 281,0 1-281,-24-1 16,1-23 0,0-23-16,-1 0 15,1 46 1,0 1-16,23 22 15,-23 1 1,23-24-16,0 1 16,0-1-1,-24 1-15,24 22 16,-23 1 0,0 23-1,-1 0 1,1 0-1,0 0 17,-1 0-1,1 0 0,0 0-31,-1 0 16,1 0-1,23 23 17,0 1-1,-46-24 203,-24 0-218,-47 0 0,47-24-16,0 24 15,-23 0 1,0 0-16,23 0 15,0 0 1,0 0-16,-23 0 16,23 0-1,0 0-15,47 0 16,-47 0 0,0 0-16,-23 0 15,46 0-15,1 0 16,-1 0-1,-23 0-15,-23 0 16,23 0 0,23 0-16,1 0 15,-1 0 1,-46 0-16,23 0 16,23 0-1,1 0-15,-24 0 16,-23 0-1,0 0-15,46 0 16,0 0 0,-46-23-16,23 23 15,-23 0 1,46 0-16,24 0 16,-24 0-1,-22 0-15,22-23 16,0 23-1,24 0-15,0 0 16,-1 0 0,24 46-16,-93-46 343,0 0-343,23-23 16,-23 23 0,23-23-16,0 23 15,23-24 1,-22 24-16,22-23 16,0 23-1,-23 0-15,1 0 16,22 0-1,0 0-15,1 0 16,-1 0 0,1 0-16,-24 0 15,46 0 1,1 0-16,0 0 16,-24 0-1,0 0-15,1 0 16,23 0-1,-24 0-15,24 23 32,-1-23-32,1 0 15,0 0 1,-1 0 15,24 24 0,-23-24-15,0 23 0,0-23-1,-1 23-15,1-23 32,0 0-1,-1 0-16,1 0 1,23 24 15,-23-24-15,-1 0 31,1 0 0</inkml:trace>
</inkml:ink>
</file>

<file path=ppt/ink/ink6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3T19:02:32.074"/>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0 0,'24'0'234,"22"47"-218,47 46 0,24 23-16,-1-23 15,-46-46 1,24 23-16,92 46 16,-69 1-1,-24-1-15,47-69 16,-24 23-1,-23 0-15,0 23 16,-23 0 0,24 1-16,-1-48 15,0 1 1,-23-1-16,0-22 16,-24-1-1,1 24-15,-24-47 16,1 23-16,-1-23 15,-23 23 1,70-23 265,0 70-265,23 0 0,24 0-16,-1-23 15,-46-24 1,0 0-16,0 0 15,0 1-15,0-1 16,-24 0 0,1 1-16,23 22 15,23 1 1,-23-24-16,0 24 16,-24-24-1,1 0-15,23-23 16,-24 0-1,1 24-15,0-1 16,23 0 0,-47 1-16,23-1 15,-22-23 1,22 0 281,-46 23-282,47-23-15,0 0 16,-24 0-16,23 0 16,1 0-1,0 0-15,-24 0 16,0 0 0,1 0-16,-1 0 46,-23-23 267,-23 0-282,-1 23 16,24-24-31,-23 24-1,0 0 1,-1 0 15,1 0 0,0 0 1,23-23 140,23 23-94,0 0-31,1 0-32,-1 0 1,0 23-16,1-23 15,-1 24-15,0-1 32,1 0-17,-1-23 1,-23 23 15,0 1 63,-23-24-63,23 23 0,-24-23-31,1 23 16,0 1-16,-24-24 16,24 23-1,-24 0-15,24-23 32,-1 0-1,24 24-31,-23-24 31,0 23 0,0-23-15</inkml:trace>
</inkml:ink>
</file>

<file path=ppt/ink/ink65.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17:49:03.87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10 0,'13'0'219,"0"0"-204,0 0-15,0 0 16,12 0-16,-12 0 16,0 0-16,-1 0 15,1 0-15,0 0 16,0 0-16,12 0 15,-12 0-15,0 0 0,-1 0 16,1 0-16,0 0 16,0 0-16,0 0 15,25 0-15,-13 0 16,14 0-16,12 0 16,-13 0-16,13 0 15,-13 0-15,-12 0 16,-13 0-16,25 0 15,-25 0-15,-1 0 0,1 0 16,0 0-16,25 0 16,-12 0-1,12 0 1,-12 0 0,-1 0-1,-12 0-15,0 0 16,-1 0-16,14 0 15,-1 0 1,-12 0 0,0 0-1,0 0-15,0 0 16,-1 0 0,1 0-16,13 0 15,-14 0 1,1 0-16,0 0 15,0 0-15,-1 0 16,1 0-16,0 0 16,12 0-16,-12 0 15,0 0-15,0 0 16,0 0-16,-1 0 16,1 0-16,25 0 0,-25 0 15,0 0 1,0 0-16,-1 0 15,14 0-15,-13 0 16,-1 0-16,1 0 16,0 0-16,0 0 15,-1 0 1,14 0-16,-13 0 0,0 0 16,-1 0-16,1 0 15,0 0 1,0 0-16,-1 0 15,14 13 1,-13-13 0,-1 0-16,1 0 15,0 0 1,0 0-16,-1 0 16,14 0-1,-13 0-15,0 0 16,-1 0-1,1 0 1,0 0-16,0 0 16,12 0-1,-12 0-15,0 0 16,12 0-16,-12 0 16,12 0-16,-12 0 15,0 0 1,13 0-16,-14 0 15,1 0-15,25 0 16,-25 0-16,0 0 16,25 0-16,-25 0 0,0 0 15,-1 0-15,1 0 16,-13 13-16,13-13 16,0 0-16,12 0 15,-12 0-15,13 0 16,12 0-1,-25 0 1,-1 12-16,1-12 0,0 0 16,0 0-1,-1 0-15,14 0 16,-13 0 0,-1 0-16,1 0 15,0 0 1,0 0-16,0 0 15,12 0 1,-12 0-16,0 0 0,-1 0 16,1 0-16,0 0 15,0 0-15,12 0 16,-12 0-16,0 0 16,-1 0-1,1 0-15,0 0 16,25 0-16,-25 0 15,0 0-15,0 0 16,25 0-16,-25 0 0,-1 0 16,14 0-16,-13 0 15,-1 0-15,27 0 16,-26 13-16,-1-13 16,27 0-16,-27 0 15,-12 13-15,26-13 16,-13 0-16,-1 0 15,27 0-15,-27 0 16,1 0 0,26 0-16,-14 0 15,-12 0 1,0 0 0,-1 0-1,14 0-15,-13 0 31,-1 0-15</inkml:trace>
</inkml:ink>
</file>

<file path=ppt/ink/ink66.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8-10-30T17:49:06.164"/>
    </inkml:context>
    <inkml:brush xml:id="br0">
      <inkml:brushProperty name="width" value="0.08167" units="cm"/>
      <inkml:brushProperty name="height" value="0.08167" units="cm"/>
      <inkml:brushProperty name="color" value="#ED1C24"/>
      <inkml:brushProperty name="fitToCurve" value="1"/>
    </inkml:brush>
  </inkml:definitions>
  <inkml:trace contextRef="#ctx0" brushRef="#br0">0 0 0,'13'0'234,"0"0"-234,0 0 31,-1 0-31,27 25 31,-27-25-31,1 0 16,0 0 15,0 0-15,0 0 0,12 0-16,-25 13 62,13-13 1,0 0 46</inkml:trace>
</inkml:ink>
</file>

<file path=ppt/ink/ink6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21:31:16.90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506 405 5,'0'0'9,"0"0"0,0 0 0,0 0 1,0 0 0,-8 24 1,8-24 0,-12 7-4,12-7 3,0 0 1,0 0 0,-12 3-1,12-3 0,0 0-2,0 0 1,0 0-3,0 0-3,-15-6 0,15 6-1,-13 0 1,13 0 0,-22 1 0,10 4 1,-3-2-1,-1 3 0,-1-1-1,-2 3 1,-2-3 0,1 1-1,-2-1 0,2 0 0,0-3 0,-1 1 0,-2 0-1,0 2 1,3 3-1,2 4-1,-2 4 1,1 7-1,2 4 1,1 5-1,3 6 0,3 4 1,0 1-1,1 0 1,1 1-1,3 0 0,-1-1 0,4 1 0,2-5 0,0-1 0,1 2 0,4-2 0,1 0 0,2-3 0,4-1 0,1-5 0,3-1-1,3-2 1,1-5 0,3-1 0,1-2 0,0-2 0,0 0 0,-1 0 0,-1-2 0,0 1 0,-2-3 0,0 0 0,-1-3 0,1-1 0,-3 0 0,2 0 0,-2-2 0,2 2 0,-2 2 0,2-2 0,-2 2 0,2-1 0,1 1 0,0-4 0,0 0 0,2-2 0,-1-3 0,0-1 1,2 0-1,1-1 0,-2-1 0,0 2 0,1 2 0,0 1 0,1 2 0,-1-1 0,1 3 0,-2-2 0,5-1 0,1 0 0,3-1 0,1-3 0,1 0 0,3 0 0,2 1 0,-1 1 0,-2 1 0,0 0 0,-3 2 0,-1 0 0,-2 0 0,1-2 0,-1-2 1,2-2-1,-2-2 0,3-1 1,0 0-1,2 2 0,0 0 0,3 2 1,-1 2-1,0 3 0,3 1 0,1-1 0,1-2 0,1-1 0,0-2 0,1-2 0,1-1 0,-1-2 0,-2 0 0,0 2 0,-3 0 0,0 3 0,-1 0 0,-1 0 0,0 2 0,-1 1 0,-3-2 1,0-1-1,-1 0 1,0-1 0,-3-1 0,-1 2-1,-1-1 1,1-1 0,1 2 0,-1 2-1,4-1 0,-1 1 0,3-1 0,0 1 1,2-2-1,-1 0 0,1-3 0,1 0 0,-2-2 1,-2 0-1,-1 0 0,-1 1 0,1 2 0,-2 2 0,2 2 1,0-1-1,1 2 0,-1 2 0,0-2 0,1-1 0,-3-4 1,3-1-1,-1-2 0,-2 1 0,2-3 0,0 1 0,5-1 0,-1 3 0,1 0 0,-1 1 0,-1 0 0,1 0 0,0 0 0,-3-1 0,-4 1 0,0-2 1,-1 2-1,-2 0 0,-1 0 0,0-2 0,-1 0 0,1-1 0,0 0 1,2-2-1,-2 0 0,0 1 0,-2-1 0,0 3 0,-1 1 1,1 0-1,-5 3 0,2-1 0,-2 2 0,0 0 0,1 0 0,-1 0 0,1 0 0,-1 0 0,2 0 0,-1-1 0,3-1 0,-1 0 0,2 1 0,1 1 0,1 0 0,0 1 0,-1-1 0,0 2 0,-2 0 0,0-2 0,-1 0 0,0-2 0,-1-1 0,1 0 0,0 0 0,0-1-1,3 3 1,-2-1 0,2 2 0,-1 2-1,-1-1 1,-1 3 0,1-4-1,-2-2 1,3-3 1,-4 0-2,2-3 2,0-1-1,0-1 0,0 1 0,-1 2 0,0 1 1,-3 3-1,1 0 0,-2 3-1,0-2 1,1 0 0,0 1 0,0-2 0,1-2 1,1 0-2,-1-1 2,2-2-1,-2 1 0,1 2-1,0 2 1,1 0 0,-3 1 0,4 2 0,-1 2 0,-1 1 0,0-1 0,-1 1 0,-2-1 0,1-1 0,-1 1 0,-3-4 0,0 1 0,-12 1 0,22-4 0,-9 3 0,-1-1 0,-12 2 0,21 0-1,-9 2 1,-12-2 0,20 3 0,-20-3-1,17 5 1,-17-5 0,19 5 0,-19-5-1,20 6 1,-20-6 0,20 6-1,-20-6 1,23 8-1,-23-8 1,21 7 0,-21-7-1,22 3 1,-22-3 0,18 0 0,-18 0 0,18-2 0,-18 2 0,16 0-1,-16 0 1,19 0 0,-19 0 0,20-1 0,-8-1 0,-12 2 0,22-3 0,-22 3 0,22-3 0,-22 3 0,19-5 0,-19 5 0,13-3 0,-13 3 0,12-3 0,-12 3 0,0 0 0,16-5 0,-16 5 0,13-2-1,-13 2 1,15-1 0,-15 1 0,16 0-1,-16 0 1,13-2 0,-13 2 0,0 0-1,0 0 1,13-3 0,-13 3 0,0 0 0,0 0 0,0 0-1,14-11 1,-14 11 0,0 0-1,12-8 1,-12 8-1,0 0 1,0 0 0,0 0 0,0 0 0,12-10 0,-12 10 0,0 0-1,0 0 1,0 0 0,0 0 0,0 0 0,0 0 0,0 0 0,0 0 0,0 0 0,0 0 0,0 0 0,0 0 0,0 0 0,0 0 1,0 0-1,0 0 0,0 0 0,0 0 0,0 0 0,0 0-1,0 0 1,0 0 0,0 0 0,0 0 0,0 0 0,0 0 0,0 0 0,0 0 0,0 0-1,0 0 1,0 0 0,0 0 0,0 0 0,0 0 0,0 0 0,0 0 0,0 0 0,0 0 0,0 0 0,0 0 0,0 0 0,0 0 1,0 0-1,0 0 0,0 0 0,0 0 0,0 0 0,0 0 1,0 0-1,0 0 0,0 0 0,0 0 0,0 0 0,0 0 0,0 0 0,0 0 0,0 0 0,0 0 0,4-16 0,-4 16 0,0 0 0,0 0-1,-2-14 1,2 14 0,0 0 1,-4-15-1,4 15 0,-4-14 0,4 14 0,-3-16 0,3 16 0,-4-21 0,4 21 0,-4-27 0,1 13 0,2-1 1,-3-2-1,0-1 0,0-2 1,0-1-1,-1-1 0,0-1 1,1 1-1,0 1 0,0-1 1,2 4-1,-1 1 1,-1 2-1,4 15 1,-7-25-1,7 25 1,-8-24-1,4 10 1,-1-2-1,0 0 1,1-2-1,-2-1 0,1-2 1,1 4-1,-1-3 0,1 1 1,0 2-1,1-1 0,-1 1 0,3-1-1,-1 1 1,1-3 0,0 3-1,1 1 1,-2 0 0,2 16-1,-2-26 2,2 26-1,-6-17 0,6 17 1,-10-18-1,10 18 0,-17-19 0,17 19 1,-21-21-1,21 21 0,-23-22 0,11 11 0,12 11 0,-25-21 0,10 10 1,-1-2-1,-3 2 0,-2 0 1,0-2 0,-3 0-1,-2 1 1,-1-4 0,-2 1 0,-3-1 1,-1 2-1,-5-2 0,-1 3 1,-5 0-1,0 4 0,-4 3 0,0 1-1,-2 2 1,-2 4-1,0-1 0,0 2 1,-3 1-1,0-1 0,-2-1 0,-2 1 0,-1-1 0,1-1 0,2-1 1,0-1-1,4-3 0,1 1 0,4-1 1,3-2-1,4-1 0,4 2 0,-5-2 1,2 3-1,-1 4 0,-2-1 0,-1 4 0,-3 2 0,-3 4 0,0 0 0,-4 4 0,-2-1 0,-1-3 0,-1 0 0,2-5 0,0-3 0,1-3 0,1-1 0,2 0 0,3 1 0,-1 1 0,2 2 0,-1 3 0,-2 3 0,-1 1 0,-2 1 0,1-2 0,-3-3 0,0-1 0,-1-4 0,0-4 0,1-4 0,1-1 1,3 0-1,0 0 0,1 0 0,-1 1 0,4 4 0,-2 1 1,2 3-1,-1 1 0,0 1 0,0 0 0,2 1 1,-1 1-1,0-4 0,-2 1 0,2 1 0,0-3 0,3-1 1,1 0-1,2-1 0,2-1 0,0 1 0,4 0 0,1 0-1,3 2 1,3-2 0,-1 2 0,1 1 0,2 2 0,2 0 0,-1 4 0,1-1 0,-1 2 0,0 1 0,-2 2 0,-1 0 0,0-2 0,-3-3 0,0 1 0,0-4 0,2 0 0,2-4 0,2 1 0,3 0 0,1 0 0,5 4 0,2 1 0,3 1 0,0 4 0,0-3 0,12-4 0,-20 12-1,20-12 1,-16 6 0,16-6 0,-16-2 0,16 2 0,-15-3 0,15 3 0,-18-6 0,18 6 0,-19-3 0,19 3 0,-17 3 0,17-3 0,-18 5-1,18-5 1,-16 11 0,16-11 0,-15 9 0,15-9 0,-16 8 0,16-8 0,-14 8 0,14-8 0,-15 5 0,15-5 0,-17 3 0,5-1 0,-2-1 0,0-1 0,-3 2 0,0 0 0,-3-1 0,0 1 0,-1 1 0,1-3 0,-1-2 0,1-2-1,-1-6 0,2 1-5,-5-9-13,7 0-11,0 4-2,-1-16-1,11-15-1,11-38-1</inkml:trace>
</inkml:ink>
</file>

<file path=ppt/ink/ink68.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4-10-30T17:00:22.3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268 42 24,'0'0'14,"15"37"2,-15-37 0,-23 23-3,23-23 0,-32 19-4,32-19-4,-34 21 1,34-21 0,-23 13 0,23-13 0,0 0 0,-27 23 0,27-23-1,0 0-1,-26 29-1,26-29-1,-21 40 0,11-14 0,-6 0 0,8 5 0,-5 3 1,5 6 0,-5-1-1,8 8 0,0 0 0,-1 3-1,4 5 0,-1 0 0,3 3-1,3-3 0,2-3 0,3-2 0,0-6 0,10 1 0,0-6 0,6-5 0,5-3 0,2 1 0,3-3-1,1-1 2,7 4-1,-6-1 0,1 3 0,2-2 0,-2 2 0,0-3 0,-1 1 0,4-1 0,-3-5 0,4 0 0,-1-2 1,2-3 0,0-3 0,0-2-1,0 0 1,0-1-1,0 1 1,2 0-1,0 0 0,0 2 0,-2-5 0,3 0 0,-3 0 0,0-5 0,-8 0 0,3-3 0,-3-2 0,-3-3-1,3 5 1,-2-5 0,-1 5-1,1 1 1,-3-1 0,-3 0-1,0 5 1,0-2 0,3-5 0,0 0 0,0-3 0,2-3 0,6 3 0,0-3 0,5-5 0,-6 3 0,4 5 0,-1-2-1,0 2 1,-5 0 0,3-3-1,0 0 0,2-2 1,3-3-1,0 0 0,3 1 1,-1-4-1,4 3 1,-1 3 0,0 0 0,-5 2 0,0 3 0,-3 0 0,-2 0 0,2 3 0,-7-3 0,-1 0 0,-7-3 0,5-2 0,-29 5 0,44-8 1,-20 3-2,-24 5 1,39-13 0,-39 13 0,44-19 0,-44 19 0,42-21 1,-42 21-1,42-18 0,-42 18-1,42-21 2,-42 21-2,34-16 1,-34 16 0,29-15 0,-29 15-1,26-11 1,-26 11 0,23-8 0,-23 8 0,24-10-1,-24 10 1,26-8 0,-26 8 0,27-13 0,-27 13 0,23-13 0,-23 13 0,26-16 0,-26 16 0,27-18 0,-27 18 0,26-16 0,-26 16 0,26-18 0,-26 18 0,0 0 0,34-24-1,-34 24 1,24-21 0,-24 21-1,31-21 1,-31 21-1,34-23 2,-34 23-1,29-21 1,-29 21 0,0 0 0,26-13 0,-26 13 0,0 0 0,0 0-1,0 0 1,0 0-1,0 0 0,0 0 0,0 0 0,0 0 0,0 0-1,0 0 1,0 0 0,13-24-1,-13 24 1,0 0 0,0 0 0,0 0 0,24-26 0,-24 26 0,0 0 0,0 0 0,18-26 0,-18 26 0,0 0 0,21-26 0,-21 26 0,0 0 0,21-24 1,-21 24-1,0 0 0,19-26 0,-19 26 0,16-26 0,-16 26 0,20-34 0,-20 34 0,27-42 0,-27 42 0,26-45 0,-26 45 0,16-42 1,-16 42-1,13-47 0,-8 21 0,3-3 0,-3 0 0,3-7 0,3 4 0,-4-4 0,1 2 1,-3 0-1,3-1 0,-5 1 1,0 3-1,2-6 0,-3 3 0,-2 0 0,0 0 0,-2-2 0,-3 4 0,-3 1 1,-5-1-1,-3 6 0,-8-5 0,-2 4 1,-3-4-1,-5 7 0,3-2 0,-11 3 0,2-1-1,-2 1 1,-2 7 0,-3 0 0,-1 6-1,-7-1 1,-2 9 0,2-4 0,-6 4 0,-4 10-1,-1-6 2,-5 6-1,3-5 0,-2 2 0,-1 0 0,-2 0 0,-3-2 0,0 0 0,-3 2 0,-2 0 0,-14 3 0,-2 2 0,-10 6 1,-6 2-1,-7 9 1,-9-4-1,-5 6 1,-2-3-2,-1-2 0,1-1-4,0-12-5,6-6-12,9 3-3,-5-21-1,29 13 0,0-21 0</inkml:trace>
  <inkml:trace contextRef="#ctx0" brushRef="#br0" timeOffset="3329">829 309 14,'0'0'10,"-29"-2"-1,29 2 1,0 0-2,0 0-2,0 0-3,0 0 0,-26 5 1,26-5 0,0 0 0,0 0 1,0 0 1,0 0 0,0 0-1,0 0-1,0 0-1,0 0-2,-26-18 1,26 18 0,0 0 0,0 0 2,0 0 0,-27-21 0,27 21 0,0 0 0,-28-29 0,28 29-1,-27-24-2,27 24 0,-36-23-2,36 23 1,-50-16-1,21 13 0,-8 1 0,3-1-3,-5 6-2,-3-8-4,5 7-9,-18-20-1,24 5 1,-17-24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9T16:44:06.939"/>
    </inkml:context>
    <inkml:brush xml:id="br0">
      <inkml:brushProperty name="width" value="0.05" units="cm"/>
      <inkml:brushProperty name="height" value="0.05" units="cm"/>
      <inkml:brushProperty name="color" value="#FF0066"/>
      <inkml:brushProperty name="ignorePressure" value="1"/>
    </inkml:brush>
  </inkml:definitions>
  <inkml:trace contextRef="#ctx0" brushRef="#br0">1955 3181,'-618'0,"604"0</inkml:trace>
  <inkml:trace contextRef="#ctx0" brushRef="#br0" timeOffset="26378.947">2301 3076,'-72'20,"-112"27,-1 25,109-49,63-17,20-3,25-1,-29-2,169-1,-769 1,404-14,102 1,-80 14,49 12,116-12,0-1,0 1,1 0,-1 1,0-1,1 1,-1 0,1 1,-1-1,1 1,0 0,0 0,1 1,-4 2,-14 9,-98 43,101-49,16-8,0 0,0 1,0-1,0 0,0 1,0 0,1 0,-1 0,1 0,-1 0,1 0,0 0,0 1,0-1,0 1,0 0,1-1,-1 1,1 0,-1 1,0 3,-1 0,1 0,0 0,1 0,0 0,0 1,0-1,1 0,0 1,1-1,-1 0,2 1,-1-1,1 0,0 0,0 0,1 0,0 0,2 3,85 94,-13-10,-71-87,0 0,1 0,0-1,0 0,1 0,0 0,0-1,0-1,0 1,1-1,-1-1,1 1,0-2,1 1,-1-1,0 0,1-1,4 0,287-2,-149-13,-33-13,177 1,361 27,-493 26,714-28,-731 15,357-15,-495 7,-31 0,-285-4,-451-2,324-28,218 16,109 2,-1 4,0 5,-11 5,-398 9,506-13</inkml:trace>
  <inkml:trace contextRef="#ctx0" brushRef="#br0" timeOffset="31904.947">1796 3035,'160'1,"-156"0,1 1,0 0,-1 0,0 0,1 0,-1 1,0 0,0 0,0 0,-1 0,1 1,-1-1,0 1,0 0,0 0,0 0,-1 1,0-1,0 0,0 1,0 0,-1-1,1 1,-1 0,0 2,-1-5,1-1,-1 1,0-1,1 0,-1 1,1-1,0 0,-1 1,1-1,0 0,0 0,0 0,0 0,0 0,0 0,0 0,0 0,0 0,0 0,1 0,-1-1,0 1,1 0,-1-1,0 1,1-1,-1 0,1 1,-1-1,1 0,-1 0,0 0,1 0,-1 0,1 0,-1-1,1 1,-1 0,1-1,-1 1,1-1,55-27,54-37,-101 61,1 0,0 0,1 1,-1 0,0 1,1 0,0 1,7 0,14-2,42-20,92 6,-100 17,-15 0,-1 1,0 3,45 9,71-3,-53 16,-16-19,98 21,-113-15,65-2,-102 9,39 7,49-14,35-13,-161 3,-1-1,0 1,0 0,0 1,0 0,-1 0,1 0,-1 1,0 0,0 0,-1 0,1 1,-1 0,-1 0,1 0,-1 1,0 0,0-1,-1 1,1 4,38 94,-17 14,-24-114,0 0,-1 0,1 0,-1 0,0 0,-1 0,1 0,-1 0,0 0,0 0,0 0,-1-1,0 1,0 0,0-1,0 1,-1-1,0 0,0 0,0 0,0 0,0-1,-1 1,0-1,0 0,0 0,0 0,0 0,0-1,-1 0,-2 1,-63 43,-36-30,-22 5,43 17,76-32</inkml:trace>
  <inkml:trace contextRef="#ctx0" brushRef="#br0" timeOffset="34329.952">2009 2969,'-105'71,"15"-32,18 0,-21 13,5-12,-7-15,96-25,-1 0,0 0,0 0,1 0,-1 0,0 0,1 0,-1 0,0 0,0 0,1 0,-1 0,0 0,0 1,1-1,-1 0,0 0,0 0,1 0,-1 1,0-1,0 0,0 0,1 0,-1 1,0-1,0 0,0 0,0 1,0-1,1 0,-1 0,0 1,0-1,0 0,0 0,0 1,0-1,0 0,0 1,0-1,0 0,0 0,0 1,0-1,0 0,0 0,0 1,-1-1,1 0,0 0,0 1,0-1,0 0,0 0,-1 1,1-1,0 0,27 3,244-4,-259 1</inkml:trace>
  <inkml:trace contextRef="#ctx0" brushRef="#br0" timeOffset="44615.937">1902 3089,'-57'-110,"-121"-194,103 127,60 129,3 0,1-1,-1-31,0 3,-30 2,28 56,-37-57,-12-28,-21-39,77 129,-1 1,-1 0,1 1,-2-1,0 2,0 0,-1 0,-4-2,-83-91,85 88,1 1,1-2,0 0,1 0,1-1,1 0,0 0,-2-12,-16-35,-33-38,2 14,42 67,2 3,0 1,0 0,-2 1,0 0,-1 2,-7-6,-77-83,39 34,-39-46,20-48,36 101,39 57,0-1,0 1,1-1,0 0,0-1,0 1,1-1,1 1,-1-1,1 0,0-3,-8-20,2 7,5 13,0 1,0 0,-1 1,-1-1,1 1,-2-1,1 1,-1 1,-1-1,1 1,-1 0,-2-1,-81-91,36-3,54 103,1 0,-1 1,0-1,0 0,0 0,1 1,-1-1,0 0,0 1,0-1,0 0,0 1,0-1,0 0,0 1,0-1,0 0,0 0,0 1,0-1,0 0,0 1,0-1,0 0,0 1,0-1,0 0,0 1,-1-1,1 0,0 0,0 1,0-1,0 0,-1 0,1 1,0-1,0 0,-1 0,1 0,0 1,0-1,-1 0,1 0,0 0,-1 0,1 0,0 0,-1 0,1 1,0-1,-1 0,1 0,0 0,-1 0,1 0,0 0,0-1,-1 1,1 0,0 0,-1 0,1 0,-1 32,1-32,1 65,2-164,-2 97,1 1,0-1,0 0,0 1,0-1,0 1,0 0,1 0,-1 0,0 0,1 0,-1 0,1 1,-1-1,1 1,-1-1,1 1,-1 0,1 0,-1 0,1 1,-1-1,1 1,-1-1,0 1,1 0,-1 0,1 0,-1 0,0 0,0 0,0 1,0-1,0 1,2 1,8 2,88 33,-92-27,-29-11,12 0,-146-9,152 8,0 0,0 1,1-1,-1 1,0-1,0 1,0 0,1 0,-1 0,0 1,0-1,0 1,1-1,-1 1,0 0,0 0,1 0,-1 0,1 1,-1-1,1 1,0-1,0 1,-1 0,1 0,0 0,0 0,1 0,-1 1,0-1,1 0,0 1,-1-1,1 1,0 0,0-1,0 1,1 0,-1-1,1 1,-1 0,1 0,0 0,1 210,-1-202</inkml:trace>
  <inkml:trace contextRef="#ctx0" brushRef="#br0" timeOffset="47899.957">147 57,'112'21,"-86"-15,-22-6,0 0,1 1,-1 0,0-1,0 2,1-1,-1 0,0 1,0 0,-1 0,1 0,0 0,-1 1,1-1,-1 1,0 0,1 1,0 3</inkml:trace>
</inkml:ink>
</file>

<file path=ppt/ink/ink7.xml><?xml version="1.0" encoding="utf-8"?>
<inkml:ink xmlns:inkml="http://www.w3.org/2003/InkML">
  <inkml:definitions>
    <inkml:context xml:id="ctx0">
      <inkml:inkSource xml:id="inkSrc0">
        <inkml:traceFormat>
          <inkml:channel name="X" type="integer" max="3000" units="cm"/>
          <inkml:channel name="Y" type="integer" max="2000" units="cm"/>
          <inkml:channel name="T" type="integer" max="2.14748E9" units="dev"/>
        </inkml:traceFormat>
        <inkml:channelProperties>
          <inkml:channelProperty channel="X" name="resolution" value="105.26316" units="1/cm"/>
          <inkml:channelProperty channel="Y" name="resolution" value="105.26316" units="1/cm"/>
          <inkml:channelProperty channel="T" name="resolution" value="1" units="1/dev"/>
        </inkml:channelProperties>
      </inkml:inkSource>
      <inkml:timestamp xml:id="ts0" timeString="2019-10-29T17:24:00.447"/>
    </inkml:context>
    <inkml:brush xml:id="br0">
      <inkml:brushProperty name="width" value="0.11667" units="cm"/>
      <inkml:brushProperty name="height" value="0.11667" units="cm"/>
      <inkml:brushProperty name="color" value="#ED1C24"/>
      <inkml:brushProperty name="fitToCurve" value="1"/>
    </inkml:brush>
  </inkml:definitions>
  <inkml:trace contextRef="#ctx0" brushRef="#br0">1852 0 0,'0'13'281,"0"-1"-281,0 26 0,0-13 16,-12 0-16,12-13 16,0 13-16,0 13 15,-13-26-15,13 1 16,0 12-16,0 13 15,0-26-15,0 1 0,0 24 16,0-24-16,0-1 16,0 13-16,0-12 15,0 12-15,0 0 16,0 25-16,0-13 16,0-12-16,0 38 15,0-51-15,25 38 16,-25-37-16,0 12 15,0 13-15,0-13 0,13 0 16,-1 0-16,-12-13 16,0 26-16,0-26 15,13 1-15,-13-1 16,0 1-16,12-1 16,-12 13-16,0-12 15,13-1-15,-13 13 16,25 13-1,-25-26-15,0 1 16,0 24-16,0-24 16,0-1-16,12 13 15,-12 13-15,13 0 16,-13 12-16,0 0 16,0-38-16,25 38 15,-25-12-15,12-1 16,-12-12-16,0 50 15,0-62-15,0 37 0,0-13 16,0-12-16,0-12 16,0-1-16,0 26 15,0-25-15,0 12 16,0 37-16,0-37 16,0 13-16,0 37 15,0-50-15,0 50 0,0-13 16,0-12-16,0-25 15,0 51-15,0-39 16,0 13-16,0 13 16,13-38-16,-13 12 15,0-12-15,25 13 16,-25-1-16,0-12 16,0 38-16,0-13 15,0 0-15,0 0 16,0-12-16,12 12 0,-12-38 15,0 38-15,0-12 16,0-26-16,0 13 16,0 0-16,0-12 15,13 12-15,-13-13 16,0 26-16,0-26 16,0 13-16,0-12 0,0 12 15,0 0-15,25 13 16,-25-13-16,0-13 15,12 38-15,-12-37 16,0 24-16,0-24 16,0-1-16,0 26 15,0-13 1,0-13 0,0 1-16,0 12 15,13 0 501,-13 25-501,0-13-15,0-24 16,0 12-16,0 13 16,0-1-16,0-24 0,0 12 15,0-13-15,0 26 16,0-13-16,-13-13 16,13 26-16,-12-1 15,-13-12-15,25 13 16,0-13-16,0 12 15,-13 1-15,-12 12 16,25-12-16,0 12 16,-12-13-16,12-12 0,0 13 15,0-26-15,-13 1 16,13 24-16,0-24 16,-12 12-16,-13-13 15,25 38-15,0-12 16,-13-13-16,13 37 15,-12-37-15,12 38 16,0-38-16,0 13 16,-25-1-16,25-12 0,0-12 15,0 24-15,0-24 16,0 12-16,0-13 16,0 26-16,0-26 15,-13 1-15,13 12 16,0 12-1,-12-24-15,12-1 16,0 1-16,0 12 16,0 0-16,0-13 15,0 1 1,0-1-16,-13 14 16,13-14-1,0 1-15,0 12 16,0 12-1,0-24 1,-12-1-16,12 1 0,0-1 16,0 26-16,-13-38 15,13 25-15,0-13 16,0 1 0,0 24-1,0-24 1,0-1-16,-25 26 15,25-13 1,0-13-16,-12 13 16,12 0-16,0-12 15,0-1-15,0 26 16,0-26 0,-13 1-16,13 12 15,-12-12-15,12 12 16,0 0-16,-13 25 15,-12-25-15,25 0 0,-12 12 16,-1-24-16,13-1 16,-12 13-16,-13 13 15,25-26-15,-13 1 16,1 12-16,12-13 16,-13 1-16,0-1 15,1 1 1,-13-1-16,25 1 0,-13 12 15,1-25-15,12 12 16,-13 1 0,1 0-16,12-1 31,0 1-15,-13-1-1,1 13 1,-1-25-16,13 13 15,-25-1-15,13 1 16,-1-1 0,13 1-1,0-1-15,-12-12 16,-1 25-16,13-12 16,-12-1-16,-1 1 15,-12-1 1,13 1-16,12-1 15,-13 1 1,1-13-16,12 25 31,0-13-31,0 1 0,-13-1 16,1-12 0,12 13-16,0-1 0,-13 1 15,-12 12-15,25-13 16,-12 1-16,-1 12 15,13-13-15,-12 13 16,-1 0-16,-12 13 16,13-38-1,12 25-15,-13-12 16,1 12-16,12-13 16,-38 1-16,25-1 15,1 1-15,-1-1 16,1 1-1,-1 12 1,13-13-16,-12-12 16,12 13-16,-25-1 15,12-12 17,1 0-17,-1 0-15,13 13 16,0-1-16,-12-12 15,-1 0-15,1 13 16,-13 12 0,12-25-1,1 0 1,-1 0 0,1 0-16,-1 0 31,1 0-31,-1 12 15,-12-12 1,13 0 0,-1 0-16,13 13 15,-12-13-15,-1 0 16,13 12-16,-12-12 16,-1 0-1,-12 0 1,13 13-16,-1-13 15,1 0 1,-1 12 0,1 1-16,-1-13 15,-12 25-15,12-25 16,1 0 31,-1 0 0,13 12-47,-12-12 15,-1 13 17,1-13-17,12 12 1,-25-12-1,12 0 17,1 0 61,-1 0-61,1 13-17,-1-13 1,1 12 15,-1-12-15,-12 0 62,13 0-62,12 13-1,-75 87-15,62-100 16,1 13-16,12-1 15,25-62-15,-38 63 0,1 12 16,12-13-16,-13-12 16,1 13-16,12-1 15,-13-12-15,1 0 16,-13 0 0,12 13-16,13-1 15,-12-12 1,-13 38-16,0-26 94,12-12-16,1 0-78,12 13 1109,0-1-1093,-13 1-1,0 24-15,1-24 0,12-1 16,-13 1-16,13-1 16,-25 26-16,13-26 15,12 1-15,0-1 16,-13 1-16,1-1 15,12 13-15,0-12 47,0-1-15,-13-12 77,13-12 32,0-13-95,0 12-30,0 1 0,0-1-16,0-12 15,0-12-15,0 24 16,0 1 0,0-1-1,0-12 1,0 13 78,0-1-94,0 26 625,0 12-610,0-13-15,0 13 16,0-12-1,0-1 1,0 13-16,0-12 16,0-1-1,0 1-15,0-1 32,0 1-17,0-1 16,0 13-15,0-37 390,13-1-374,-13 1-17,12 12 1,1-13-1,-13 1 17,25 12-32,-13-13 15,-12 1 1,13 12-16,-1-25 16,-12 12-16,13 13 15,0-12 1,-13-1 15,12 13-15,1 0-16,-13-12 15,25 12 1,-13-13 46,1 13-30,-1-12-17</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00:36:36.586"/>
    </inkml:context>
    <inkml:brush xml:id="br0">
      <inkml:brushProperty name="width" value="0.05" units="cm"/>
      <inkml:brushProperty name="height" value="0.05" units="cm"/>
      <inkml:brushProperty name="color" value="#FF0066"/>
    </inkml:brush>
  </inkml:definitions>
  <inkml:trace contextRef="#ctx0" brushRef="#br0">791 248 4095,'28'-121'-840,"-28"120"691,0 1 18,0 0 3,0 0 34,0 0 140,0 0 68,0 0 12,0 0 40,0 0 158,4-14-50,0 0 0,1 0 0,0 0 0,1 1 0,0 0 0,1 0 0,1 1 0,1-2-274,-8 13-32,-1 1 160,0 0 80,0 0 14,0 0 10,0 0 35,0 0 18,3-1-1672,-1-2 5468,-2 5 1853,-2 2-5390,-14 96 164,9-64-607,-3-1 1,0 0-1,-3 0 0,0-1 0,-3-1 0,0-1 1,-2 0-1,-2-1 0,-3 3-101,-30 35 769,4 3-1,-20 40-768,-118 107 250,186-217-92,-8 4 146,-4 15 55,13-20-418,0-1-9,0 0 4,0 0 0,-1 2 11,-17 54 765,2-1-323,13-46-389,-32 143 368,33-126-352,-4 1 80,5-26 0,0 0 0,-3 3-30,3-3-120,1-1-14,0 2 15,-3 4 53,1-4 53,-3 0 11,4-1-31,1-1-118,0 0-15,0 0 8,0 0 18,-8-50-257,4 11 54,5 29 207,-1 1 1,-1-1-1,0 1 0,0-1 0,0 1 1,-1 0-1,-1 0 0,0 0 0,0 0 1,-1 0-1,0 0 0,0 1 0,-1 0 0,0-1 1,0 2-1,-1-1 0,-6-6 70,-13-6 280,0 1-368,20 12-2,0 1 1,1-1-1,-1 0 0,1 0 1,0 0-1,1 0 0,0-1 1,0 1-1,1-1 0,-1-4 90,-6-15-1159,8 25 909,1 2 276,0 0 70,0 0-5,0 0-22,0 0-5,0 0 0,0 0 0,0 0 0,0 0 0,0 0 0,1 10-130,18 135 206,-24-72 289,-4-1 1,-3 1 0,-3-2-1,-5 5-429,15-59 82,0 1-1,1 0 1,1-1 0,1 1-1,0 0 1,1 0-1,1 1 1,1-1 0,0 0-1,2 3-81,0-12 0,-2-8 1,0 0 1,-1 0-1,1 0 0,0 0 0,0 0 0,0 0 0,0-1 1,0 1-1,0 0 0,0-1 0,0 1 0,0-1 0,1 1 1,-1-1-1,0 1 0,0-1 0,0 0 0,1 0 1,-1 1-1,0-1 0,0 0 0,1 0 0,-1 0 0,0 0 1,0-1-1,1 1 0,-1 0 0,0-1 0,0 1 0,0 0 1,0-1-1,1 1 0,-1-1 0,0 0 0,0 1 1,0-1-1,0 0 0,0 0 0,0 1 0,0-1 0,-1 0 1,1 0-1,0 0 0,0 0 0,-1 0 0,1 0 0,0-1-1,1 0 1,164-137 343,-105 80-421,51-54 474,-66 67-228,-19 18-65,1 2 1,0 1-1,2 1 1,31-18-105,47-7 102,-100 47-262,-6 2-377,-2 0-156,-12-5-910,-44-8-3987,11 7 324</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8T00:36:39.506"/>
    </inkml:context>
    <inkml:brush xml:id="br0">
      <inkml:brushProperty name="width" value="0.05" units="cm"/>
      <inkml:brushProperty name="height" value="0.05" units="cm"/>
      <inkml:brushProperty name="color" value="#FF0066"/>
    </inkml:brush>
  </inkml:definitions>
  <inkml:trace contextRef="#ctx0" brushRef="#br0">11 134 5375,'0'0'-82,"0"0"-12,0 0-2,0 0 6,0 0 20,0 0 6,0 0 0,0 0 22,0 0 182,0 0 426,-10-4 2358,19 3 1732,25-5-3082,19-3-1336,181-35-287,-151 45 625,-48-17-588,-28 12 1,-1 0 22,5-11-7,-11 14 65,1-1-1,2-3-29,-2 4-72,-1 1 87,0 0 14,0 0-4,0 0 0,5 13 54,-1 8-90,-1 1 1,-1 0-1,-1 0 1,0 0-1,-2-1 1,-3 20-29,3-20 95,-30 443-247,23-348 152,3-28 0,-3 0 0,-13 42 0,-24-2-769,40-117 714,0 0 0,-1-1 1,0 0-1,0 0 0,-1 0 0,0-1 1,-1 0-1,0 0 0,0-1 0,-1 0 1,-1 0 54,6-5-9,0 0 1,0 0-1,-1-1 1,1 1-1,-1-1 1,1 0-1,-1 0 1,0-1-1,0 0 1,0 1-1,0-2 1,0 1-1,0 0 1,0-1 0,0 0-1,0 0 1,0-1-1,0 1 1,0-1-1,0 0 1,0-1-1,0 1 1,0-1-1,1 0 1,-1 0-1,-2-2 9,-71-59-301,77 61 347,-1-1 1,1 0-1,0-1 1,0 1-1,0 0 0,1 0 1,-1 0-1,1 0 1,0-1-1,0 1 1,0 0-1,0 0 0,0-1 1,1 1-1,-1 0 1,1 0-1,0 0 1,0 0-1,0 0 0,0 0 1,1 0-1,1-3-46,7-12 33,1 1 0,1 0 0,1 0 0,0 1 0,1 1 0,1 0 0,0 1 0,1 1 0,0 0 0,11-5-33,77-72 124,98-199 638,-96 205-707,-99 78-70,72-43 857,-78 48-921,-1 1-37,0 0-11,0 0-1,0 0 35,0 0 136,0 0 23,-3 2-90,-1-1 0,1 1 0,0-1-1,0 1 1,0 0 0,0 1 0,0-1 0,0 0-1,1 1 1,-1 0 0,1-1 0,-1 1 0,1 0-1,0 0 1,0 1 0,0-1 0,1 0-1,-1 1 1,1 0 24,-4 7 8,1 0 0,0 0 0,1 1 0,0-1-1,1 1 1,1 0 0,-1-1 0,2 1 0,0 0 0,0 0-1,1 0 1,0 0 0,1-1 0,1 1 0,0-1-1,0 1 1,1-1 0,0 0 0,1 0 0,1-1 0,0 1-1,0-1 1,1 0-8,22 17-64,-27-27 73,1 0 0,0 0-1,-1 0 1,1 0-1,0-1 1,-1 1 0,1-1-1,0 1 1,-1-1 0,1 0-1,-1 0 1,1-1 0,-1 1-1,1 0 1,-1-1-1,0 1 1,0-1 0,0 0-1,0 0 1,0 1 0,0-1-1,0-1 1,-1 1 0,1 0-1,-1 0 1,1-1-1,-1 1-8,36-71 663,0-28-575,-18 62 94,-9-23-300,-10 60 182,0 2 0,0-1 0,-11-16-73,9 16-4,0 1 0,-1-1 0,1 0 0,0 1 0,0-1 0,-1 1 0,1 0 0,0 0 0,-1 0 0,1 0 0,0 0 0,0 0 0,-1 1 0,1-1 0,0 1 0,0-1 0,-1 1 0,1 0 0,0 0 0,-1 1 13,-13 16 117,15-16-63,17 38-300,32 63 246,-9-1 118,-38-101-109,-1 1-1,1-1 1,-1 1 0,1-1 0,0 0 0,0 1 0,-1-1 0,1 0 0,0 0 0,0 1 0,0-1 0,0 0 0,1 0 0,-1 0 0,0 0 0,0 0 0,1-1 0,-1 1 0,0 0 0,1-1 0,-1 1-1,1 0 1,-1-1 0,0 0 0,1 1 0,-1-1 0,1 0 0,0 0 0,-1 0 0,1 0 0,-1 0 0,1 0 0,-1 0 0,1 0 0,-1-1 0,1 1 0,-1-1 0,1 1 0,-1-1 0,0 1 0,1-1 0,-1 0-1,0 0 1,1 0 0,-1 0-9,51-49 452,93-109 403,-131 135-815,-14 23-8,0 1-49,0 0 75,0 0 10,0 0-4,0 0 0,0 0-33,0 0-128,0 0-11,0 0 10,0 0 2,0 0 0,0 0 0,0 0 4,14 28-112,11 167 348,-25-193-144,0-1-1,1 1 1,0-1 0,-1 1-1,1 0 1,0-1 0,0 0-1,0 1 1,0-1-1,0 0 1,0 1 0,0-1-1,0 0 1,0 0-1,1 0 1,-1 0 0,0 0-1,1 0 1,-1 0 0,1-1-1,-1 1 1,1 0-1,-1-1 1,1 1 0,-1-1-1,2 1 1,-2-1-3,4-1-15,1 1 1,0-1-1,-1 0 1,1 0-1,-1-1 1,1 1-1,-1-1 1,0-1-1,0 1 1,0-1-1,0 0 1,0 0-1,0 0 1,-1 0-1,1-1 1,-1 0-1,0 0 1,0 0-1,-1-1 0,1 1 1,-1-1-1,0 0 1,0 0-1,1-2 18,4-5 34,21-68 230,49-87 256,-68 134-597,-9 31 10,-1 2 25,3-5-273,-6 10-128,2-3 236,-28 56-3610,4-26-3359,24-31 4280</inkml:trace>
  <inkml:trace contextRef="#ctx0" brushRef="#br0" timeOffset="937.135">1730 573 7551,'-17'49'414,"14"-34"173,0 0 0,1 0 1,0 0-1,2 0 0,0 0 1,0 0-1,1 0 1,1 0-1,1 4-587,1 6-364,-3-21 268,3 21 183,0-2 804,-3-21-810,14 3 124,-9-8-122,-1 0-1,1 0 1,-1-1-1,0 1 1,0-1-1,0-1 1,0 1-1,-1-1 1,0 1-1,0-1 1,0-1-1,0 1 1,-1 0-1,0-1 1,0 0-1,1-3-82,-2 5 27,75-114 344,-67 100-301,-9 16-2,3-7-4,0 1-32,3-11 2319,-6 17-2388,-1 2-29,0 0 28,0 0 96,0 0 10,-6-11-324,-1 4 228,-12 1-101,-48 4-96,-15 23 139,81-21 172,1 0 8,-2 0-14,-5-1-78,7 1-6,0 0 1,-1 0-1,1 0 1,0 0 0,-1 0-1,1 0 1,0 0 0,-1 0-1,1 0 1,0 0 0,-1 0-1,1 0 1,0 0-1,-1 0 1,1 0 0,0 0-1,0 0 1,-1 0 0,1 0-1,0 1 1,-1-1-1,1 0 1,0 0 0,0 0-1,-1 1 1,1-1 0,0 0-1,0 0 1,-1 1 0,1-1-1,0 0 1,0 0-1,0 1 1,0-1 0,-1 0-1,1 1 1,0-1 0,0 0-1,0 0 1,0 1 0,0-1-1,0 0 1,0 1-1,0-1 1,0 0 0,0 1-1,0-1 1,0 0 0,0 1-1,0-1 1,0 0-1,0 1 1,0-1 0,1 0-1,-1 1 1,0-1 0,0 0-1,0 0 1,0 1 0,1-1-1,-1 0 1,0 0-1,0 1 1,1-1 0,-1 0-1,0 0 1,0 1 0,1-1-1,-1 0 1,0 0 3,17 21-214,19 19 328,-30-32-73,0 0 0,0 0-1,1-1 1,0 0 0,0 0-1,1 0 1,0-1 0,0-1 0,0 1-1,1-1 1,0-1 0,7 4-41,-10-6 50,0 0-1,-1 1 1,0-1 0,1 1 0,-1 1-1,0-1 1,0 1 0,-1 0 0,1 0 0,-1 0-1,0 0 1,0 1 0,0 0 0,-1 0-1,3 5-49,31 33-227,-31-38 133,-5-4 15,0 0 0,1 0 0,-1-1 0,0 1 0,0 0 0,1-1 0,-1 1 0,0-1 0,1 1 0,-1-1-1,0 0 1,1 1 0,-1-1 0,1 0 0,-1 0 0,0 0 0,1 0 0,-1 0 0,1 0 0,-1-1 0,1 1 0,-1 0 0,0-1 0,1 1 0,-1-1 0,0 1-1,0-1 1,1 0 0,-1 0 0,0 1 0,0-1 0,0 0 0,0 0 0,0 0 0,0 0 0,0 0 0,0 0 0,0-1 0,0 1 0,0-1 79,23-29-5610</inkml:trace>
  <inkml:trace contextRef="#ctx0" brushRef="#br0" timeOffset="1840.687">2766 215 12671,'0'0'-133,"0"0"-22,4-10-653,-5 8 782,1 0-1,0 0 0,-1 0 0,1 0 0,-1 0 1,0 0-1,0 0 0,1 0 0,-1 1 0,0-1 1,0 0-1,-1 1 0,1-1 0,0 1 0,-1-1 1,1 1-1,-1-1 0,1 1 0,-1 0 0,1 0 1,-1 0-1,0 0 0,0 0 0,1 0 0,-1 0 1,0 1-1,0-1 0,0 1 0,0-1 0,0 1 1,-2 0 26,-100 9 3174,-109 67-872,153-55-1916,63 1-484,3-9 58,1 1 1,1-1 0,0-1 0,1 1 0,0-1 0,1-1 0,0 0 0,1 0 0,0-1 0,1 0-1,0-1 1,7 4 39,1 3 51,5 2-40,0-1-1,1-2 1,1 0 0,0-2-1,10 4-10,73 46 544,-52-31 467,-50-26-974,-8 9-21,-80 35 112,40-27 48,2 1 0,1 1 0,0 3 0,2 1 0,-22 24-176,-14-11 1317,69-42-1298,0 1-1,0-1 0,0 0 1,0 1-1,0-1 0,0 0 1,0 0-1,0 0 0,0-1 0,0 1 1,0 0-1,0-1 0,0 1 1,0-1-1,0 0 0,0 1 1,0-1-1,0 0 0,0 0 1,1-1-1,-1 1 0,0 0 1,1 0-1,-1-1 0,1 1 0,-1-1 1,1 1-1,0-1 0,0 0 1,0 0-1,0 1 0,0-1 1,0 0-1,0 0 0,0 0 1,1 0-1,-1-2-18,-9-107-716,10 110 551,0 0 0,0 0 0,0-1 0,0 1 0,0 0 0,0 0 1,0 0-1,-1 0 0,1 0 0,0-1 0,-1 1 0,1 0 0,-1 0 0,1 0 0,-1 0 0,1 0 0,-1 0 1,0 0-1,0 1 0,1-1 0,-1 0 0,0 0 0,0 0 0,0 1 0,0-1 0,0 0 0,0 1 0,0-1 0,0 1 1,0-1-1,0 1 0,0 0 0,0-1 0,-1 1 0,1 0 0,0 0 0,0 0 0,-1 0 165,-10 4-5140</inkml:trace>
  <inkml:trace contextRef="#ctx0" brushRef="#br0" timeOffset="3247.564">3055 553 14207,'0'0'-636,"0"0"-85,0 0-42,1-2 1,4-16-342,25-125-2638,-30 141 3821,0 1 0,0-1 0,0 0 0,-1 0 0,1 1 0,0-1 0,-1 0 0,1 1 0,-1-1 0,0 0-1,1 1 1,-1-1 0,0 1 0,0-1 0,0 1 0,0-1 0,0 1 0,0 0 0,-1 0 0,1-1 0,0 1 0,-1 0-1,1 0 1,0 0 0,-1 0 0,0 1 0,1-1 0,-1 0 0,1 1 0,-1-1 0,0 1 0,1-1 0,-1 1-1,0 0 1,0-1 0,1 1 0,-1 0 0,0 0 0,0 1 0,1-1 0,-1 0 0,0 1 0,0-1 0,1 0 0,-1 1-1,1 0 1,-1 0 0,0-1 0,1 1 0,-1 0 0,1 0 0,0 0 0,-1 0 0,1 1 0,0-1 0,-1 0-1,1 0 1,0 1 0,0-1-79,-49 123 584,40-103-523,1 0 0,2 1 0,0-1 0,1 1 0,1 1 0,1-1 0,1 1 0,1 0 0,1-1 0,1 1-1,2 0 1,0 0 0,1 2-61,-3-23 13,1-1-1,-1 1 1,1 0 0,-1 0-1,1 0 1,0-1-1,0 1 1,0 0 0,0-1-1,0 1 1,0-1-1,0 1 1,0-1 0,0 1-1,1-1 1,-1 0-1,1 0 1,-1 0 0,1 0-1,0 0 1,-1 0-1,1 0 1,0 0 0,-1 0-1,1-1 1,0 1-1,0-1 1,0 0 0,0 1-1,-1-1 1,1 0-1,0 0 1,0 0 0,0 0-1,0 0 1,1-1-13,69-25 290,-57 20-140,5-3 30,0-1 1,-1-1 0,0 0 0,-1-1 0,0-1-1,-1-1 1,-1-1 0,0 0 0,-1-1 0,2-3-181,44-53 856,-44 50-831,-16 21 44,-1 1-1,0 0-4,0 0 10,0 0 38,0 0 14,0 0 2,34-5 122,-3 13-996,-30-7 522,13 11 0,-12-8 243,1 0 0,-1 0 0,0 0 0,0 0 0,-1 1 0,1-1 0,-1 1 0,0-1 0,0 1 0,0 0 0,-1-1 0,0 1 0,0 0 0,0-1 0,0 1 0,-1 0 0,0 0-19,0 14 61,-13 224 451,15-233-458,0-3-33,0-5 32,-1-2 11,0 1 0,20-2 40,5-69 982,-22 58-1049,7-48 26,-7 36-69,1 0 0,2 0 0,0 0 0,1 1 0,11-22 6,-13 35-4,1 0 1,0 1-1,0 0 0,1 1 0,0-1 0,1 1 1,0 1-1,0-1 0,1 1 0,0 1 0,0-1 1,0 2-1,1-1 0,0 1 0,0 1 0,0 0 1,1 0-1,-1 1 0,1 0 0,3 1 4,-13 1-64,9-3 292,6 78 944,-9-65-1524,35-2 534,-7-3 20,-34-3-183,1 0-1,0 0 1,-1 0 0,1 0-1,-1 0 1,1 0 0,-1 1-1,1-1 1,-1 0 0,0 1-1,0-1 1,0 1-1,0-1 1,0 1 0,0 0-1,0 0 1,0-1 0,-1 1-1,1 0 1,-1 0-1,1 0 1,-1 0 0,0-1-1,0 1 1,1 0 0,-1 0-1,-1 0 1,1 0-1,0 0 1,0 0 0,-1 0-1,1-1 1,-1 1 0,0 1-19,1 19 60,17 173 36,-10-169 181,-6-24-330,3 2 50,-2-1 30,-2-2-19,0 0 1,1 0-1,0 0 1,-1 0-1,1 0 1,0-1 0,-1 1-1,1 0 1,0-1-1,0 1 1,-1 0-1,1-1 1,0 1 0,0-1-1,0 1 1,0-1-1,0 1 1,0-1-1,0 0 1,0 0-1,0 1 1,0-1 0,0 0-1,0 0 1,0 0-1,0 0 1,0 0-1,0 0 1,0 0-1,0-1 1,0 1 0,0 0-1,0-1-8,88-57-181,28-41 177,-96 79-1471,-2-7-5393</inkml:trace>
  <inkml:trace contextRef="#ctx0" brushRef="#br0" timeOffset="3512.787">3700 339 15103,'0'0'0,"0"0"0,0 0 0,0 0 0,8-5 0,0 1 0,-1 0 0,-7 4-208,9-6-40,-1 0-8,1-2 0,-3 1-408,0-2-80,0 1-24,10-15-4096</inkml:trace>
  <inkml:trace contextRef="#ctx0" brushRef="#br0" timeOffset="4969.181">4166 541 13823,'0'0'-265,"0"0"-39,8-5-377,23-12-1683,-30 16 2104,5-3-10,-3 4 4497,27 71-2954,-17-28-893,78 210-380,-65-180 90,-18-55-38,0 1 0,-2 0 0,0 0-1,-1 0 1,-1 1 0,-1 0 0,0 0 0,-2 0-1,0 0 1,-2 4-52,-2 0 172,-2 0 1,-1 0-1,-1-1 0,0 0 0,-2 0 0,-1 0 1,-3 3-173,8-18 10,-1-3 1,5-4 42,1-1 11,-11-1 54,8-1-130,0-1 1,0 1 0,1-1 0,-1 0-1,1 0 1,0 0 0,0 0 0,0 0-1,0 0 1,1 0 0,-1-1 0,1 1-1,0-1 1,0 1 0,0-1 0,0 1-1,0-2 12,0 1-3,-44-253 347,39 213-331,2 0 1,2 0-1,2 0 0,2 0 1,1 0-1,3 0 0,6-22-13,-9 57 15,0 0 0,0 0 0,1 0 0,0 0 0,0 1 0,1 0 0,0 0 0,1 0 0,0 0 0,0 1 0,0 0 0,1 0 0,0 1 0,1 0 0,-1 0 0,1 0-1,0 1 1,1 1 0,-1-1 0,1 1 0,0 1 0,0 0 0,3-1-15,-6 2 27,-2 0 10,-1 0 1,1 0-1,-1 1 0,1-1 1,-1 1-1,1 0 1,0 0-1,0 0 0,0 0 1,-1 1-1,1-1 0,0 1 1,0 0-1,0 0 0,0 1 1,0-1-1,0 1 1,-1 0-1,1 0 0,0 0 1,0 0-1,-1 1 0,1-1 1,-1 1-1,1 0 1,-1 0-1,0 0 0,0 1 1,0-1-1,0 1 0,0 0 1,-1 0-1,1 0 1,-1 0-1,2 3-37,-3 1-81,0 0 1,-1 0-1,0 1 1,-1-1-1,0 0 1,0 0-1,0 0 1,-1 0-1,0 0 1,-1-1-1,1 1 1,-1 0-1,-3 4 81,-5 17 0,0-1 0,-2 0 0,-1-1 0,-2-1 0,0 0 0,-1-1 0,-2-1 0,0-1 0,-16 14 0,34-35 96,1-1 0,-2 0-46,1 1-90,0-1 0,0 0 0,0-1 0,0 1 0,0 0 0,0 0 0,0 0 0,1-1 0,-1 1 0,0 0 0,0-1 0,0 1 0,0 0 0,1-1-1,-1 0 1,0 1 0,0-1 0,1 1 0,-1-1 0,0 0 0,1 1 0,-1-1 0,1 0 0,-1 0 0,1 1 0,-1-1 0,1 0 0,-1 0 0,1 0 0,0 0 0,0 0 0,-1 0 0,1 1 0,0-1 0,0 0-1,0 0 1,0 0 0,0 0 0,0 0 0,0 0 0,0 0 40,0 0 8,0 0-1,0 0 0,0 0 0,-1 0 1,1 0-1,0 0 0,0 0 0,0 0 1,1 0-1,-1 0 0,0 0 1,0 0-1,1 0 0,-1 0 0,0 0 1,1 0-1,-1 0 0,1 0 1,-1 0-1,1 0 0,-1 0 0,1 0 1,0 1-1,0-1 0,-1 0 0,1 1 1,0-1-1,0 0 0,0 1 1,0-1-1,-1 1 0,1-1 0,0 1 1,0 0-1,0-1 0,1 1-7,0-1 52,147-63 672,88-75-154,-145 61 1374,-81 64-1914,-1 0 0,-1 0 0,0-1 0,-1 0 0,0-1 0,-1 0-1,-1 0 1,-1 0 0,0-1 0,-1 0 0,-1 0 0,-1 0 0,0 0 0,-1 0 0,-1 0-1,0-1 1,-2 1 0,0 0 0,-4-16-30,-35-82 138,38 106-157,0 0 0,1 0 0,0-1 0,1 1 1,0-1-1,1 1 0,0-1 0,0 1 1,1-1-1,0 1 0,0 0 0,2-3 19,-10 56-1386,-30 83 1268,31-85 148,2-1 1,2 0-1,1 1 0,2-1 0,2 1 1,8 37-31,18 99 128,-24-153-118,-4-23-3,0-1 0,0 1-1,0-1 1,0 1 0,0-1 0,0 0-1,0 1 1,1-1 0,-1 0 0,1 0-1,-1 0 1,1 0 0,-1 0 0,1-1-1,-1 1 1,1 0 0,0-1-1,-1 1 1,1-1 0,0 0 0,-1 1-1,1-1 1,0 0 0,0 0 0,-1 0-1,1 0 1,0 0 0,0-1 0,-1 1-1,1 0 1,0-1 0,-1 1-1,1-1 1,0 0 0,-1 1 0,1-1-1,-1 0 1,2-1-7,109-49-64,-6 28 118,-1 14-117,-103 8-44,-2 1 7,0 0 4,0 0-13,0 0-56,0 0-25,0 0-2,0 0-25,0 0-107,0 0-48,0 0-11,-21-25-5047,6 7 676</inkml:trace>
  <inkml:trace contextRef="#ctx0" brushRef="#br0" timeOffset="5294.162">4531 413 14207,'1'-1'-214,"2"-5"169,0 1 1,0 0-1,1 1 1,0-1-1,0 1 1,0 0-1,0 0 1,1 0-1,-1 0 1,1 1-1,0-1 1,0 1-1,0 1 1,1-1-1,-1 1 1,1 0-1,-1 0 0,1 0 1,0 1-1,0 0 1,1 0 44,112 0 2790,-98 2-2512,-1 0 1,1-1-1,0 0 0,-1-2 0,1-1 0,-1 0 0,0-2 0,0 0 0,10-5-278,296-132 52,-273 125-1626,7 0-4528</inkml:trace>
  <inkml:trace contextRef="#ctx0" brushRef="#br0" timeOffset="9347.727">3064 1454 6271,'0'0'-240,"0"0"-33,0 0-14,0 0-34,0 0-142,0 0-66,0 0-14,0 0 42,0 0 180,0 0 81,0 0 14,0 0 74,0 0 303,0 0 134,0 0 31,0 0 34,0 0 123,0 0 58,0 0 11,0-13 633,-1-16-174,0 28-877,-7-19 1392,5 20-1429,0-1 0,0 1-1,0 0 1,-1 0 0,1 1-1,0-1 1,0 0 0,0 1-1,0 0 1,1 0 0,-1 0-1,0 0 1,0 0-1,0 0 1,1 1 0,-1-1-1,1 1 1,-1 0 0,1 0-1,-1 0 1,1 0 0,0 0-1,0 1 1,0-1 0,1 0-1,-1 1 1,0 0 0,1-1-1,0 1 1,-1 0 0,1 0-1,0 0 1,0 0-87,-13 16 103,-85 80 1005,94-92-1114,0 1 1,1 0-1,0 0 0,1 0 0,-1 0 1,1 1-1,1 0 0,0-1 0,0 1 1,1 0-1,0 0 0,0 0 1,1 0-1,0 0 0,1 0 0,0 0 1,1 3 5,24 63-22,-24-73 32,-1-1 0,0 1 0,1 0 1,0-1-1,-1 1 0,1-1 0,0 1 0,-1-1 0,1 0 1,0 0-1,0 0 0,0 0 0,0 0 0,0 0 0,0 0 1,1-1-1,-1 1 0,0-1 0,0 0 0,0 1 0,1-1 1,-1 0-1,0 0 0,0 0 0,1-1 0,-1 1 0,0-1 1,0 1-1,0-1 0,0 0 0,0 1 0,0-1 0,0 0 1,1-1-11,8-4 56,-1-2 0,1 1 1,-1-1-1,-1-1 1,0 0-1,0 0 0,0-1 1,1-3-57,29-31-161,-34 39 143,5-5-99,1 0 0,0 1 0,0 0 0,1 1 0,0 0 0,0 0 0,1 2 0,7-4 117,-19 9 112,-1 1 14,0 0 2,0 0 30,0 0 123,0 0 58,0 0 11,0 2-24,-46 182 192,42-162-342,1-8-184,1 1-1,0-1 0,1 1 1,0 0-1,2-1 0,-1 1 1,2 0-1,0 0 9,-1-13 81,1 0-65,-1-1-1,1 0 1,0 0-1,-1 0 0,1 0 1,0 0-1,0-1 1,-1 1-1,1 0 0,0-1 1,0 1-1,0-1 1,0 0-1,0 0 1,0 0-1,0 0 0,0 0 1,0 0-1,0 0 1,-1 0-1,1-1 0,0 1 1,0-1-1,0 0 1,0 1-1,-1-1 1,1 0-1,0 0 0,0 0 1,-1 0-1,1 0 1,-1 0-1,2-2-15,-2 2 14,116-107 371,-81 69-525,46-51 260,-81 89-24,-1 1 0,16-34 1823,-18 24-1864,-9-9-45,10 17-23,-1 0-1,1 1 0,-1 0 1,1-1-1,-1 1 0,0 0 1,1-1-1,-1 1 1,0 0-1,0 0 0,0 1 1,0-1-1,0 0 0,0 1 1,0-1-1,0 1 0,0-1 1,0 1-1,0 0 1,0 0-1,0 0 0,0 0 1,0 0-1,0 1 0,-1-1 14,-7 1-119,-77 11 310,85-11-243,-1 0 123,-2 0-886,4 0-5897,3 10 4297,4 8-529</inkml:trace>
  <inkml:trace contextRef="#ctx0" brushRef="#br0" timeOffset="9904.849">3582 1585 10495,'0'0'-321,"0"0"-40,-9 15-814,-30 90 2736,35-83-1310,2 0-1,1 1 0,0-1 0,2 1 0,1-1 1,1 6-251,-2-27 14,0 0 0,-1 0 1,1 0-1,0 0 0,0 0 0,0 0 1,0 0-1,0 0 0,0-1 1,0 1-1,0 0 0,1-1 1,-1 1-1,0 0 0,0-1 1,1 0-1,-1 1 0,0-1 0,0 0 1,1 0-1,-1 1 0,0-1 1,1 0-1,-1 0 0,0-1 1,1 1-1,-1 0 0,0 0 0,1-1 1,-1 1-1,0 0 0,0-1 1,1 1-1,-1-1 0,0 0 1,0 1-1,0-1 0,0 0 0,0 0 1,0 0-1,0 0 0,0 0 1,0 0-1,0 0-14,131-121 520,11 14-1355,-142 107 1118,-1 1 66,0 0 3,0 0-13,-28-17 698,-75 5-1982,34 18-2439,38-5-1652,32-13 3265</inkml:trace>
  <inkml:trace contextRef="#ctx0" brushRef="#br0" timeOffset="10945.183">3770 1413 6015,'97'-194'1480,"-96"193"-1090,2-6 468,-3 4 5584,-5 73-7845,-8 206 1524,12-253-45,1 1 0,1-1 0,1 0-1,1 0 1,5 21-76,-2-12 15,27 130-153,-7-125 85,-21-36 78,-1-1 0,1 0 0,-1-1-1,1 1 1,-1-1 0,1 0 0,-1 0 0,1 0 0,-1 0 0,0-1 0,1 0-1,-1 0 1,0 0 0,0 0 0,-1-1 0,1 1 0,0-1 0,-1 0 0,0 0-1,1-1 1,-1 1 0,0-1 0,-1 1 0,2-3-25,12-10-8,111-62-225,-66 46 586,-53 28-304,0 1 1,-1-1-1,1-1 0,-1 0 0,0 0 0,-1 0 0,1-1 1,-1 0-1,0 0 0,-1 0 0,1-1 0,-1 0 0,0 0 1,-1 0-1,0-1 0,3-7-49,-7 13-7,-1 0 0,1-1 1,-1 1-1,0 0 0,0-1 0,0 1 0,0 0 1,0 0-1,0-1 0,0 1 0,-1 0 0,1 0 1,-1 1-1,0-1 0,1 0 0,-1 0 0,0 1 1,0-1-1,0 1 0,0 0 0,0-1 0,-1 1 1,1 0-1,0 0 0,0 1 0,-1-1 0,1 0 1,-1 1-1,1-1 0,0 1 0,-2 0 7,-110-16-133,63 12-362,48 6 443,0 0-1,0 1 1,0-1-1,1 1 0,-1 0 1,1 0-1,0-1 1,0 2-1,0-1 1,0 0-1,0 0 1,1 1-1,0-1 0,-1 1 1,1-1-1,1 1 1,-1-1-1,0 1 1,1 0-1,0-1 0,-1 1 1,2 0-1,-1-1 1,0 1 52,0 4-31,-3 9 53,2 1 0,0 0 0,1 0 0,1 0 0,1-1 0,1 1 0,0 0 0,1-1 0,1 0 0,0 0 0,1 0 0,3 3-22,-5-9 63,1-1 0,0 1 0,0-1-1,1 0 1,1-1 0,0 1 0,0-1-1,0 0 1,1-1 0,1 0-1,0 0 1,0-1 0,0 0 0,1-1-1,-1 0 1,2 0 0,1 0-63,-2-3 92,0 1 1,1-1-1,-1-1 1,1 0-1,-1-1 1,1 0-1,0 0 1,0-1-1,-1-1 1,1 0-1,0 0 1,-1-1-1,1-1 1,-1 1-1,0-2 1,4 0-93,54-24 171,-65 27-214,4 3 32,1 1 11,14 7-2845,-21-9 1144,-1-1-2737</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8T17:30:20.669"/>
    </inkml:context>
    <inkml:brush xml:id="br0">
      <inkml:brushProperty name="width" value="0.05" units="cm"/>
      <inkml:brushProperty name="height" value="0.05" units="cm"/>
      <inkml:brushProperty name="color" value="#F6630D"/>
    </inkml:brush>
  </inkml:definitions>
  <inkml:trace contextRef="#ctx0" brushRef="#br0">2265 330 919 0 0,'0'0'308'0'0,"0"0"959"0"0,0 0 422 0 0,-10 4 2541 0 0,-22-6-5080 0 0,28 1 802 0 0,-3-2 26 0 0,-7-7-277 0 0,3 1 32 0 0</inkml:trace>
  <inkml:trace contextRef="#ctx0" brushRef="#br0" timeOffset="3381.555">2113 1 4607 0 0,'0'0'208'0'0,"0"0"123"0"0,0 0 388 0 0,0 0 165 0 0,0 0 38 0 0,0 0-132 0 0,0 0-584 0 0,0 0-255 0 0,0 0-51 0 0,0 0-35 0 0,0 0-102 0 0,0 0-47 0 0,0 0-11 0 0,0 0 27 0 0,0 0 119 0 0,0 0 56 0 0,0 0 11 0 0,0 0 26 0 0,0 0 96 0 0,-2 1 14 0 0,-9 4 34 0 0,-19 49 653 0 0,25-40-362 0 0,-26 66 2783 0 0,30-78-2927 0 0,-12 21 194 0 0,5 23-489 0 0,1-9-200 0 0,5-30 247 0 0,1-5-58 0 0,1-2-29 0 0,0 0-4 0 0,0 0 0 0 0,0 0 0 0 0,0 0 31 0 0,-1 0 122 0 0,-3 4 31 0 0,-25 27 672 0 0,-40 112-1003 0 0,55-107 222 0 0,7-19 89 0 0,0 1 0 0 0,-1-2 0 0 0,-1 1 0 0 0,0-1 0 0 0,-1-1 0 0 0,-1 1 0 0 0,0-2 0 0 0,-10 10-60 0 0,-8 7 218 0 0,2 0 0 0 0,1 1-1 0 0,2 2 1 0 0,1 1-1 0 0,-4 11-217 0 0,-128 158 1424 0 0,69-74-1593 0 0,-44 55-126 0 0,33-65 550 0 0,-4 27 200 0 0,-24 33-162 0 0,-51 70-58 0 0,124-167-479 0 0,4 1 0 0 0,-35 84 244 0 0,9-37-14 0 0,-126 180 682 0 0,52-102-1248 0 0,38 5 1708 0 0,96-182-824 0 0,14-30-208 0 0,-7 12-58 0 0,1 1 0 0 0,0 0-1 0 0,1 1 1 0 0,1-1 0 0 0,1 1 0 0 0,0 0-1 0 0,0 11-37 0 0,6 25-12 0 0,16 28-58 0 0,21 57-586 0 0,7-2 1 0 0,19 29 655 0 0,-59-148-28 0 0,20 47-19 0 0,4-1 0 0 0,2-1 1 0 0,2-2-1 0 0,5 0 47 0 0,-16-31-13 0 0,1-2 1 0 0,1-2-1 0 0,1 0 0 0 0,2-1 0 0 0,17 10 13 0 0,24 20-64 0 0,-49-38-22 0 0,2-1 0 0 0,-1-1 0 0 0,2 0-1 0 0,0-2 1 0 0,0-1 0 0 0,1-1 0 0 0,0-1 0 0 0,0-1-1 0 0,26 3 87 0 0,187-4-488 0 0,-210-4 487 0 0,0 0-1 0 0,0 2 1 0 0,-1 1-1 0 0,0 2 1 0 0,0 0-1 0 0,-1 2 1 0 0,0 1-1 0 0,6 3 2 0 0,8 7-10 0 0,1-2 0 0 0,0-1 0 0 0,2-3 0 0 0,0-1 0 0 0,0-3 0 0 0,23 3 10 0 0,244 45 0 0 0,-146-14 0 0 0,-117-28 0 0 0,1-1 0 0 0,1-3 0 0 0,1-1 0 0 0,-1-3 0 0 0,1-2 0 0 0,25-1 0 0 0,114 16 0 0 0,-52 7 0 0 0,-82-14 0 0 0,-1-4 0 0 0,1-1 0 0 0,1-3 0 0 0,-1-2 0 0 0,5-3 0 0 0,-26-5-11 0 0,-1-2 0 0 0,0-1 0 0 0,0-2-1 0 0,0 0 1 0 0,22-12 11 0 0,40-11-16 0 0,-45 18 16 0 0,1 3 0 0 0,0 2 0 0 0,1 2 0 0 0,0 2 0 0 0,0 3 0 0 0,0 1 0 0 0,12 4 0 0 0,-12-3 0 0 0,1-3 0 0 0,0-3 0 0 0,-1-1 0 0 0,0-3 0 0 0,0-3 0 0 0,-1-1 0 0 0,1-3 0 0 0,190-43 0 0 0,29 43 0 0 0,-225 14 0 0 0,1-1 0 0 0,-1-3 0 0 0,1-2 0 0 0,13-6 0 0 0,-11 3 0 0 0,1 2 0 0 0,0 2 0 0 0,32 0 0 0 0,-47 9 7 0 0,0 2 0 0 0,-1 1-1 0 0,1 2 1 0 0,-1 1-1 0 0,17 7-6 0 0,-25-5 6 0 0,1-2-1 0 0,0-1 0 0 0,0-1 0 0 0,1-1 0 0 0,-1-2 1 0 0,1-1-1 0 0,0 0 0 0 0,-1-3 0 0 0,12-1-5 0 0,51-18-2 0 0,-61 13 12 0 0,1 1-1 0 0,0 1 1 0 0,0 1 0 0 0,0 2 0 0 0,0 1-1 0 0,23 2-9 0 0,51 17 0 0 0,-81-12 0 0 0,1-1 0 0 0,-1 0 0 0 0,0-2 0 0 0,1-1 0 0 0,0 0 0 0 0,-1-2 0 0 0,17-3 0 0 0,222-70 0 0 0,-94 60 0 0 0,-133 9 0 0 0,-1-1 0 0 0,0-2 0 0 0,0-1 0 0 0,-1-1 0 0 0,0-2 0 0 0,9-6 0 0 0,-31 12 1 0 0,1 1 0 0 0,1 0-1 0 0,-1 0 1 0 0,0 1-1 0 0,1 1 1 0 0,0 0 0 0 0,0 1-1 0 0,0 1 1 0 0,0 0 0 0 0,0 0-1 0 0,0 1 1 0 0,1 1-1 0 0,-1 0 1 0 0,0 1 0 0 0,0 0-1 0 0,-1 1 1 0 0,6 3-1 0 0,-5-1 4 0 0,0 0 1 0 0,1 0-1 0 0,-1-1 1 0 0,1-1-1 0 0,0 0 1 0 0,0-1-1 0 0,0 0 1 0 0,0-1-1 0 0,0-1 0 0 0,0 0 1 0 0,0-1-1 0 0,3-1-4 0 0,199-31 0 0 0,-33-37-72 0 0,-150 69 72 0 0,65 19 0 0 0,66 12 64 0 0,-99-37-64 0 0,12-9 0 0 0,2 1 0 0 0,-36 6 0 0 0,30-1 0 0 0,-33 12 0 0 0,-30 0 0 0 0,-1 0 0 0 0,0-1 0 0 0,1 0 0 0 0,-1 0 0 0 0,1-1 0 0 0,-1 0 0 0 0,1-1 0 0 0,-1 0 0 0 0,1-1 0 0 0,-1 0 0 0 0,0 0 0 0 0,0-1 0 0 0,7-3 0 0 0,29-18 0 0 0,-2 3 0 0 0,-36 20 0 0 0,36-6 0 0 0,-18 7-246 0 0,-23 0 4 0 0</inkml:trace>
  <inkml:trace contextRef="#ctx0" brushRef="#br0" timeOffset="8844.564">8447 4299 7655 0 0,'0'0'350'0'0,"0"0"-4"0"0,0 0-120 0 0,-9 5 3083 0 0,4-2-3305 0 0,4-2-75 0 0,1-1-22 0 0,0 0 18 0 0,0 0-5 0 0,-25-10-444 0 0,24 9 444 0 0,-5-4-69 0 0,5 5 3896 0 0,23 47-3129 0 0,15-15-267 0 0,10-8-438 0 0,-39-18 75 0 0,26 13-48 0 0,-27-13 60 0 0,0 0 0 0 0,1-1 0 0 0,1-1 0 0 0,34 6-226 0 0,-16-7 132 0 0,-19 0 105 0 0,0 0 45 0 0,-7-2 21 0 0,-1-1 3 0 0,1 1-13 0 0,5 3-54 0 0,-4-2-37 0 0,0 0 0 0 0,1-1-1 0 0,-1 0 1 0 0,1 1 0 0 0,-1-1-1 0 0,1 0 1 0 0,0-1 0 0 0,-1 1-1 0 0,1 0 1 0 0,0-1 0 0 0,0 1-1 0 0,-1-1 1 0 0,1 0 0 0 0,0 0-1 0 0,0 0 1 0 0,0 0 0 0 0,-1 0 0 0 0,1-1-1 0 0,0 0 1 0 0,1 1 24 0 0,1-2-98 0 0,100-40-626 0 0,-97 40 676 0 0,-1 5 47 0 0,12 28 362 0 0,-9-19-295 0 0,-9-11-161 0 0,-1-1-24 0 0,0 0-1 0 0,-1 24-242 0 0,-35 33 372 0 0,-10-4 401 0 0,-10 26 1250 0 0,17-26-1373 0 0,33-48-288 0 0,0 0 0 0 0,-87 121-216 0 0,3-27 747 0 0,89-98-462 0 0,-10 10 90 0 0,10-10-323 0 0,1-1-21 0 0,0 0 7 0 0,0 0-34 0 0,0 0-152 0 0,-5 5-509 0 0,3-4-3220 0 0,2-1-469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9T16:47:17.268"/>
    </inkml:context>
    <inkml:brush xml:id="br0">
      <inkml:brushProperty name="width" value="0.05" units="cm"/>
      <inkml:brushProperty name="height" value="0.05" units="cm"/>
      <inkml:brushProperty name="color" value="#FF0066"/>
      <inkml:brushProperty name="ignorePressure" value="1"/>
    </inkml:brush>
  </inkml:definitions>
  <inkml:trace contextRef="#ctx0" brushRef="#br0">199 513,'971'0,"-869"-27,181 27,-178-14,67 4,31-6,-68 1,22 3,-4-13,64-14,-65 24,-129 10,0 0,0 2,1 0,-1 2,1 1,-1 0,3 2,35 0,1282-2,-1245 13,-50-14,-34 0,1 1,-1 0,1 1,-1 0,1 2,-1-1,7 3,-14-1,-3 0</inkml:trace>
  <inkml:trace contextRef="#ctx0" brushRef="#br0" timeOffset="2958.016">172 487,'-28'-27,"-54"-105,53 64,0 23,26 36</inkml:trace>
  <inkml:trace contextRef="#ctx0" brushRef="#br0" timeOffset="7457.998">4667 287,'13'0,"1"1,0-1,0-1,0 0,0-1,0 0,-1-1,1 0,4-3,61-20,3 15,-76 12,1-1,-1 1,1-1,-1-1,0 1,1-1,-1-1,0 1,1-1,-1 0,0 0,0-1,4-2,-4-1,-1 1,0-1,0 0,-1 0,1-1,-2 0,1 0,-1 0,0 0,0 0,1-6,6-109,-7 113</inkml:trace>
  <inkml:trace contextRef="#ctx0" brushRef="#br0" timeOffset="18624.021">5425 167,'17'89,"-14"-82,0 0,0 0,0-1,1 0,0 0,0 0,1 0,-1 0,1-1,0 0,1 0,-1 0,6 3,12 1,0-1,0-1,1-1,-1-1,1-1,0-1,1-1,-1-1,0-1,1-1,-1-2,13-2,-19 3,161-7,-55-29,39 13,13 12,-126 6,1 2,0 2,36 3,49-2,86-11,404 14,-519 25,-51-3,67-5,51 8,-34-3,70-20,87 8,-209-8,0-3,40-6,74-2,-88 9,1-4,80-15,82 11,-206-5,405 10,-311-11,53 0,-69-1,-6-9,-86 15,2 1,-1 4,0 2,17 3,19 0,-86-2,1 0,0-1,0 0,-1 0,1-1,0 0,-1 0,0-1,1-1,-1 1,0-1,1-1,78-24,-74 24,-1 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2T23:56:46.5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23,'387'25,"-142"-4,34-12,-59 7,-182-14,-21-2,0 1,-1 1,1 0,-1 1,0 0,0 2,0 0,6 3,125 27,-89-24,-1-3,1-2,45-3,-69-2,798 5,-552 7,98-9,432 19,-694-50,-60 22,-1-2,0-3,-1-3,21-8,-42 13,0 1,1 2,0 0,20 2,51-7,-55 4,-33 6,-1-2,1 0,-1-1,0-1,1 0,-1-2,-1 1,1-2,4-3,83-37,-60 33,-32 11</inkml:trace>
</inkml:ink>
</file>

<file path=ppt/ink/ink7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21:35:11.4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157 219 33,'0'0'16,"0"0"0,-15-11 2,15 11-2,0 0-4,-17 6-2,17-6-1,-21 11-3,21-11-1,-23 23-1,14-7-1,-3 1-1,4 7 0,-1 0-1,1 5 1,1 0-2,0 1 1,2-2 0,-2 0 0,2-2-1,2-4 1,1 2-1,2-3-1,4 0 2,1-2-2,4 2 1,2 1-1,2 2 1,1 2 0,2-1 0,0 2 0,0-1 0,-1 0 0,3-2 1,0-2-1,1-1 0,2-5 1,1-2-1,4-3 1,2 1-1,3-4 1,1 0-1,2 0 1,0 1-1,2-1 1,0 0-1,1-1 1,-1-1-1,0-3 1,0-1-1,1-2 1,0-3-1,2-1 0,-3 0 1,1 0 0,2 1-1,-2 3 2,1 2-1,0 3 0,0-1 0,1 3-1,0-3 1,-2 0-1,-1-1 1,0-2-1,-3 1 1,0-4-1,-2 1 0,-2-2 1,2-2-1,-1 2 1,0-2-1,-2 2 0,0-2 0,1 2 0,-1 0 0,0 3 1,-2 0-1,0 1 0,0 1 0,1-2 0,0 0 0,-2 0 0,3 0 1,0-2-1,1 4 0,0-1 0,1 3 0,-1 2 0,-1 2 0,1 0 0,-2 1 0,-1-1 0,-2-1 0,0-2 0,-2-1 0,0-4 0,-2 0 0,1 0 0,-1-3 0,-1 2 0,1-3 0,-1 3 0,1-1 0,2 1 0,0-1 0,2-1 0,-2-2-1,5-1 2,-1-2-2,2-2 1,0-3 0,0 2 1,2-2-1,-1 1 0,0-1 0,0 2 0,2-1 0,-2 3 0,2-1 0,-2 1 0,-1 1 1,1 0-2,1-2 2,-2 2-1,-2-3-1,1 0 2,-3-1-1,1 1 0,-2 0 0,-2 0 0,-2 1 0,1 1 0,-3-1 0,-1 0 0,-3 3 1,1-5-1,-14 12 1,21-19 0,-21 19 1,14-19 0,-14 19-1,8-18 1,-8 18-1,3-17 1,-3 17-1,-1-21 1,1 21-2,-4-26 2,0 12-2,1-2 1,-2 0-1,-2-2 0,1 1 0,-2-2 0,-2 0 0,0-1 0,-2 1 1,-2 0-1,0 0 0,-4 1 1,1-1-1,-3 1 0,0 1 1,-3-1-1,1 2 1,-3 2-1,-2 1 1,-2 3-1,-2 1 1,-1 2 0,-3 1 0,1 3 0,-5-2-1,3 0 1,-1 2-1,0 0 0,0 1 0,-1 1 0,0 1 0,-1 1 0,-1 1 0,2 1 0,-4 0 0,2 0 0,-1-3 0,-3 0 0,3-4 0,-2-3 0,1-2 0,-1-2 0,0-4 0,2 1 0,0-1-1,1 1 1,0 1 1,4 4-1,-1 1 1,2 3 0,1 0 0,2 3-1,0-2 1,0 0-1,0 1 0,1-2 0,1 2 0,-1-3 0,0 3 0,-1-2 1,-1 3-1,1 1 0,0 1 1,-1 1-1,-2-1 0,-2 0 1,0 0-1,0 0 0,-1 0 1,0-1-1,-2-1 0,1-1 0,-1 0 0,3-1 1,-2 0-1,-2-3 0,0-1 1,1 2-1,-1-4 1,-1 4 0,0 3-1,-2 4 0,-3 4 0,1 9-1,-2 17-1,-4 2-5,4 14-19,-3 4-5,2-8 1,7-6-2,3-26-1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9T16:48:46.386"/>
    </inkml:context>
    <inkml:brush xml:id="br0">
      <inkml:brushProperty name="width" value="0.05" units="cm"/>
      <inkml:brushProperty name="height" value="0.05" units="cm"/>
      <inkml:brushProperty name="color" value="#FF0066"/>
      <inkml:brushProperty name="ignorePressure" value="1"/>
    </inkml:brush>
  </inkml:definitions>
  <inkml:trace contextRef="#ctx0" brushRef="#br0">0 77,'29'19,"193"34,-126-36,16-11,33 8,-104-3,1-2,0-1,0-3,0-1,1-2,2-3,1040 1,-850-13,32 13,-147-14,128 14,-57-27,21 27,-129-44,0 19,-77 20,-1 0,1 0,-1 0,0-1,0 1,-1-1,0 0,0-1,0 1,-1-1,0 1,0-1,1-6,1 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1:59:40.9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27,'618'0,"-320"-27,640 28,-920-1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1:59:42.9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0 100,'286'-11,"226"-29,-254 38,470 2,-465-18,-152-5,-85 17</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1:59:44.3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0,'84'5,"1"4,-1 3,52 15,15 3,298 30,46-16,-338-31,209 10,-7-14,-212-4,-112-5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2T23:33:16.793"/>
    </inkml:context>
    <inkml:brush xml:id="br0">
      <inkml:brushProperty name="width" value="0.05" units="cm"/>
      <inkml:brushProperty name="height" value="0.05" units="cm"/>
      <inkml:brushProperty name="color" value="#FF0066"/>
      <inkml:brushProperty name="ignorePressure" value="1"/>
    </inkml:brush>
  </inkml:definitions>
  <inkml:trace contextRef="#ctx0" brushRef="#br0">6542 199,'289'1,"-277"1,0 1,-1 0,1 1,-1 0,1 1,-2 0,1 0,0 2,-1-1,0 1,-1 1,2 1,11 7,61 74,-51-1,-21-42,-2-20,-1 0,-1 0,-1 1,-2-1,0 1,-2 21,-3 127,0-173,0 0,0 1,0-1,0 0,-1 0,1 1,-1-1,0 0,0-1,0 1,0 0,0-1,0 1,-1-1,1 1,-1-1,0 0,0 0,0 0,0-1,0 1,0-1,0 0,-2 1,-84 22,89-24,-71 14,28-4,-1-2,0-2,-45 0,10-7,-1 3,-68 12,-64-5,63-7,-224 24,-667-26,744 14,14-1,181-1,-432-12,334-12,34-2,45 1,-166-12,-53 24,316-1,0-1,0-1,0-1,1-1,-1-1,2-1,-13-6,-67-22,-71-7,82 22,52 11,-1 1,0 2,0 2,-34 0,-11-2,-62 0,91 8,-227-1,281 1,-1-1,1 0,0 0,-1 0,1-1,-1 1,1 0,0-1,-1 1,1 0,0-1,-1 1,1-1,0 0,0 0,0 1,0-1,0 0,-1 0,1 0,1 0,-1 0,0 0,0 0,0 0,1-1,-1 1,0 0,1 0,-1-1,1 1,-1 0,1-1,0 1,0 0,0-1,-1 1,1-1,1 1,-1 0,0-1,0 1,0 0,1-1,-1 1,1 0,-1-1,1 1,-1 0,1 0,0-1,46-106,-8 29,25-59,-5-56,-41 141,-14 38,0-1,1 1,1 0,0 1,1-1,1 1,0 1,1 0,0 0,1 0,1 1,5-5,-9 12,0-1,0 1,0 0,1 1,0 0,0 0,0 1,0 0,1 0,-1 1,1 0,-1 0,1 1,0 0,0 1,5 0,18 0,241 16,145 72,-386-80,55 16,2-3,1-4,0-4,1-5,22-2,21 15,453 29,-402-31,83-6,276 10,-130-7,199-16,-437-29,-87 9,38 3,97-10,190 28,-323-17,-73 13</inkml:trace>
  <inkml:trace contextRef="#ctx0" brushRef="#br0" timeOffset="5844.965">7068 1028,'38'-13,"-36"13,21 2,-1 0,-1 1,1 1,0 1,-1 1,0 1,20 9,-33-12,1 0,-1 0,1 1,-1 0,-1 0,1 1,-1 0,0 0,0 1,-1 0,1 0,-2 1,1-1,-1 1,0 0,-1 1,0-1,0 1,-1 0,0 0,0 0,0 9,24 170,-28 204,-36-237,-1-25,-49 167,-15 23,41-141,-19 76,5-6,-18 9,36-71,-40 106,-29 27,41-124,-74 133,37-48,3-74,23-47,-6 9,45-45,57-124,0 0,-1-1,1 1,0 0,0 0,-1-1,1 1,0 0,0 0,-1 0,1-1,0 1,-1 0,1 0,0 0,0 0,-1 0,1 0,0-1,-1 1,1 0,0 0,-1 0,1 0,0 0,-1 0,1 0,0 0,-1 1,1-1,0 0,-1 0,1 0,0 0,-1 0,1 0,0 1,-1-1,1 0,0 0,0 0,-1 1,1-1,0 0,0 0,0 1,-1-1,1 1,0-40,0 36,9-151,-4 189,-38 184,15-106,17-126,0 9,0 1,0-1,1 0,-1 0,1 0,0 0,0 0,0 0,0 0,1 0,0 0,0 0,0 1,0-1,0 0,1 1,0-1,-1 0,1 1,1 0,-1 0,0-1,1 1,0 0,1 0,57-17,35-19,-31-15,-58 48</inkml:trace>
  <inkml:trace contextRef="#ctx0" brushRef="#br0" timeOffset="10411.098">4818 6464,'7'1,"-1"-1,1 2,0-1,0 1,0 0,-1 0,1 0,-1 1,0 0,1 1,-2-1,1 1,0 0,-1 1,1-1,1 4,71 20,-61-24,88 17,114 16,-36-31,-113-7,146 0,-87-12,-116 13,20 1,0-2,-1-2,1 0,25-8,170-55,-141 31,10-19,-70 44,-18 8</inkml:trace>
  <inkml:trace contextRef="#ctx0" brushRef="#br0" timeOffset="27847.091">0 1923</inkml:trace>
  <inkml:trace contextRef="#ctx0" brushRef="#br0" timeOffset="34692.312">908 1462,'126'80,"-81"-56,83 17,86 25,-164-54,0-2,1-2,1-3,36-1,37 36,62-21,200 31,-231-25,7-13,199-13,-327-3,0-1,-1-1,1-3,23-8,64-16,148-46,-159 27,-92 38,-2-1,0 0,0-2,-2 0,0-1,5-9,-16 23,68-109,-67 105</inkml:trace>
  <inkml:trace contextRef="#ctx0" brushRef="#br0" timeOffset="40364.079">3475 1845,'17'1,"-1"1,0 1,0 1,0 1,0 0,-1 1,0 0,0 1,-1 1,1 0,-2 1,1 1,7 7,-5-6,82 49,-47-27,2-3,0-2,2-3,1-2,2-2,52 11,-93-26,0 1,-1 0,0 1,0 1,0 0,-1 1,4 4,55 33,116 64,71 53,-187-108,113 123,-96-99,158 173,-24-50,-119-113,98 64,-77-61,-118-86,-1 1,0 0,0 0,-1 0,0 1,0 0,-1 1,0 0,-1 0,0 0,1 3,10 16,1-2,1 0,1-1,2-1,12 11,-4-2,31 34,-8-11,-3 2,-3 3,0 5,9 18,4-1,27 25,-21-34,86 117,-52-16,3 87,-47-134,-45-105,-1 2,-1-1,-1 1,-2 0,0 0,-2 1,-1-1,-1 1,-1-1,-1 1,-2 2,-10 76,14-103,-1 0,0 0,0-1,0 1,0 0,0 0,0-1,0 1,-1 0,1 0,-1-1,1 1,-1 0,1-1,-1 1,0-1,0 1,0-1,0 1,0-1,0 1,0-1,-1 0,1 0,0 0,-1 0,1 0,-1 0,1 0,-2 1,-28-38,-20-63,62 162,56 94,-66-156,0-1,0 1,0 0,0-1,1 1,-1-1,0 0,0 1,0-1,0 0,1 0,-1 1,0-1,0 0,0 0,1-1,-1 1,0 0,0 0,0 0,1-1,-1 1,0-1,0 1,0-1,0 1,0-1,0 0,0 1,0-1,0 0,0 0,0 0,-1 0,1 0,0 0,0 0,-1 0,1 0,-1 0,1 0,-1 0,1 0,-1 0,0-1,0 1,1 0,-1 0,0-2,11-12,78-70,-71 65,-14 13</inkml:trace>
  <inkml:trace contextRef="#ctx0" brushRef="#br0" timeOffset="58582.411">8226 6358,'-1'6,"-1"-1,0 1,0-1,-1 1,1-1,-1 0,0 0,-1 0,1 0,-1 0,0-1,0 0,-1 0,1 0,-1 0,0-1,-11 13,-127 141,45-43,99-107,14-20,88-106,51-3,-90 65,-62 58,-1-1,1 1,0 0,0 0,-1 0,1 0,0 0,-1 0,1 0,-1 0,0 0,1 1,-1-1,0 1,0-1,0 1,0 0,0-1,0 1,0 0,0 0,-1-1,1 1,-1 0,1 0,-1 0,0 0,0 0,0 0,0-1,0 3,0-4,45 186,-42-176,-2-1</inkml:trace>
  <inkml:trace contextRef="#ctx0" brushRef="#br0" timeOffset="61400.855">8989 6424,'0'199,"14"-139,-13-60,0 0,-1 0,1 0,0 0,0 0,0 0,-1 0,1 0,0-1,0 1,-1 0,1 0,0-1,-1 1,1-1,0 1,-1-1,1 1,0-1,-1 1,1-1,-1 1,1-1,-1 0,1 1,-1-1,0 0,1 1,-1-1,0 0,1 0,-1 1,0-1,0 0,0 0,0 0,0 1,0-1,0 0,0 0,55-148,-29 40,-24 107,0 0,1 1,-1-1,0 1,1-1,-1 1,1 0,-1 0,1 0,-1 0,1 0,0 1,0-1,-1 1,1 0,0 0,0 0,-1 0,1 0,0 1,0-1,-1 1,1-1,0 1,-1 0,1 0,-1 1,1-1,1 1,6 3,-1-1,0 1,1 0,-2 1,1 0,-1 1,0 0,0 0,-1 0,0 1,4 5,-3-3,38 25,-39-32</inkml:trace>
  <inkml:trace contextRef="#ctx0" brushRef="#br0" timeOffset="67807.122">8226 5437,'5'0,"0"0,-1 0,1 0,-1 0,1 1,-1 0,1 0,-1 0,0 1,1-1,-1 1,0 0,0 0,0 1,0-1,-1 1,1 0,-1 0,0 0,1 0,-1 1,0-1,1 3,6 5,0-1,1-1,0 1,0-2,1 1,0-2,1 0,2 1,43 28,-54-34,-1 1,1 0,-1 1,0-1,0 0,0 1,0 0,-1 0,1 0,-1 0,0 0,0 0,-1 0,1 1,-1-1,0 1,0-1,-1 1,1-1,-1 1,0-1,0 1,0-1,-1 1,0 0,0-1,0 0,0 1,-2 2,3-8,0 1,0 0,0-1,0 1,0-1,0 1,0 0,0-1,0 1,-1 0,1-1,0 1,0 0,0 0,-1-1,1 1,0 0,0-1,-1 1,1 0,0 0,0 0,-1-1,1 1,0 0,-1 0,1 0,0 0,-1 0,1 0,0-1,-1 1,1 0,-1 0,1 0,0 0,-1 0,1 0,0 0,-1 0,1 1,0-1,-1 0,1 0,0 0,-1 0,1 0,0 1,-1-1,1 0,0 0,-1 0,1 1,0-1,0 0,0 1,-1-1,1 0,0 0,0 1,0-1,-1 0,1 1,0-1,0 1,-4-31,4 18,1-1,0 1,1 0,1 0,0-1,0 1,1 1,1-1,0 1,0 0,1 0,7-9,-7 7,-1 0,-1 0,0-1,0 0,-1 1,-1-1,-1 0,0-1,0 1,-2 0,0-6,1 6,-1 15,1-1,0 1,-1-1,1 0,-1 1,1-1,-1 0,1 1,-1-1,1 0,-1 0,1 1,-1-1,1 0,-1 0,1 0,-1 0,0 0,1 0,-1 0,1 0,-1 0,1 0,-1 0,1 0,-1 0,0 0,1-1,-1 1,1 0,-1 0,1-1,-1 1,1 0,-1-1,1 1,0 0,-1-1,1 1,-1-1,1 1,0 0,-1-1,1 1,0-1,0 1,-1-1,1 1,0-1,0 0,0 1,0-1,0 1,0-1,0 1,0-1,0 1,0-1,0 0,-8 25,1 0,2 0,0 1,2 0,1-1,0 1,2 10,1 179,-1-213,0 0,-1 1,1-1,-1 1,1-1,-1 0,1 1,-1-1,0 0,0 0,1 1,-1-1,0 0,0 0,0 0,0 0,-1 0,1 0,0-1,0 1,0 0,-1 0,1-1,0 1,-1-1,1 1,-1-1,1 0,0 0,-1 1,1-1,-1 0,1 0,-1 0,1-1,-1 1,1 0,0 0,-1-1,1 1,-1-1,-59-19,-65-46,119 61,2-1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1:59:46.1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1 105,'123'1,"234"-3,34-17,-285 9,265-22,107 15,-274-9,-173 28,-17 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1:59:47.3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44,'487'-17,"-309"6,-29 0,1 6,0 7,119 18,-247-17,72 10,-1 4,0 4,32 14,-55-22,-66-13,-8 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1:59:49.5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0,'109'12,"488"-11,38-1,-446 21,-132-16,90 11,2-7,95-7,-175-20,-61 10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16:14:06.14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0,'96'20,"193"71,-267-85,2-2,-1-1,0-1,1-1,17-1,56 4,99 43,-109-28,-64-14,1-1,0-1,0-1,0-1,1-1,16-2,22 0,24 2,-75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16:14:09.81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1267 152,'270'5,"-240"6,-31-11,1 0,-1 0,1 0,0 0,-1 0,1 0,-1 0,1 0,0 0,-1 1,1-1,0 0,-1 0,1 0,0 0,-1 1,1-1,0 0,0 1,-1-1,1 0,0 0,0 1,-1-1,1 0,0 1,0-1,0 0,0 1,-1-1,1 1,0-1,0 0,0 1,0-1,0 0,0 1,0-1,0 1,0-1,0 0,0 1,0-1,1 1,-1-1,0 0,0 1,0-1,0 0,1 1,-1-1,0 0,0 1,1-1,-1 0,0 0,0 1,1-1,-1 0,0 0,1 0,-1 1,0-1,1 0,-1 0,1 0,-1 0,0 0,1 0,-12 3,1-1,-1-1,0 0,0 0,1-1,-1-1,0 0,-9-2,16 3,-246-25,-274 26,266-51,258 51,-1-1,0 0,1 0,-1 0,0 0,1 0,-1 0,0 0,1 0,-1 0,0 0,1 0,-1-1,0 1,1 0,-1 0,0-1,1 1,-1 0,1-1,-1 1,0-1,1 1,-1-1,1 1,0-1,-1 1,1-1,-1 1,1-1,0 1,-1-1,1 0,0 1,0-1,-1 0,1 1,0-1,0 0,0 1,0-1,0 0,0 1,0-1,0 0,0 0,0 1,0-1,1 0,-1 1,25-26,7 13,1 1,0 1,0 2,0 2,1 1,1 1,-1 2,0 2,1 0,26 5,-34-4,438 2,-357 23,-34-4,-1-6,-73-15,0 0,0 1,0-1,0 0,0 0,0 0,0 1,0-1,0 0,0 0,0 0,0 1,0-1,0 0,0 0,0 0,0 1,0-1,0 0,0 0,0 0,0 0,1 1,-1-1,0 0,0 0,0 0,0 0,0 1,0-1,1 0,-1 0,-24 3,-69 1,-121 14,141-7,0-4,0-3,-1-3,-7-4,-27 1,-609 2,684-8,33 8,-1 0,1 0,-1 0,1 0,-1 0,1 0,-1 0,1 0,0-1,-1 1,1 0,-1 0,1-1,-1 1,1 0,0 0,-1-1,1 1,0 0,-1-1,1 1,0 0,-1-1,1 1,0-1,0 1,0-1,-1 1,1 0,0-1,0 1,0-1,0 1,0-1,0 1,0-1,0 1,0-1,0 1,0-1,0 1,0-1,0 1,0 0,0-1,1 1,-1-1,0 1,0-1,1 1,-1 0,0-1,0 1,1-1,-1 1,0 0,1 0,-1-1,1 1,-1 0,0-1,1 1,-1 0,1 0,-1 0,77-10,-57 10,118 2,-1 6,16 8,-66-4,45 7,110 1,-27 9,-126-12,77-3,-118-7,-38-5</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16:14:13.47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 0,'47'17,"5"5,74 19,228-27,-73 4,-226-11,0-3,0-2,19-3,-7 0,113 3,-181-2,0 0,0 0,0 1,0-1,0 0,0 1,0-1,1 1,-1-1,0 1,0-1,1 1,-1 0,0-1,1 1,-1 0,1 0,-1 0,1-1,-1 1,1 0,-1 0,1 0,0 0,-1 0,1 0,0-1,0 1,0 0,0 0,0 0,0 0,0 0,0 0,0 0,0 0,1 0,-1 0,0 0,0 0,1 0,-1-1,1 1,-1 0,1 0,-1 0,1-1,0 1,-1 0,1-1,0 1,-1 0,1-1,0 1,0-1,0 1,0-1,-1 0,1 1,0-1,0 0,0 0,0 1,0-1,0 0,0 0,0 0,0 0,-127 6,83-7,-376-31,374 27,-180-13,-118 10,181 8,180-12,127-1,-40 9,66-14,0 7,13 8,138 4,-304 2,-25 1,-32 2,-455 30,181-36,144 24,118-25,79-15,8 8,0 1,1 2,-1 2,27 0,27-2,189-8,39 12,-150 2,-85 6,-67-5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2T16:14:16.20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22 28,'101'5,"1"4,44 12,-45-6,-36-7,-19-3,0 1,-1 2,0 3,0 1,34 15,-62-21,-1-1,1-1,0 0,0-2,0 0,1 0,15-2,4 1,22 1,-29-1,-1 0,1 2,0 1,0 1,22 7,-26-3,1 1,0-1,1-1,1-2,26 3,-54-9,0-1,0 1,0 0,0-1,-1 1,1-1,0 1,-1-1,1 1,0-1,-1 0,1 1,-1-1,1 0,0 1,-1-1,0 0,1 0,-1 1,0-1,1 0,-1 0,0 0,0 0,1 0,-1 1,0-1,0 0,0 0,0 0,0 0,-1 0,1 0,0 1,0-1,0 0,-1 0,1 0,-1 0,1 1,0-1,-1 0,1 0,-1 1,0-1,1 0,-1 1,1-1,-1 1,0-1,0 1,1-1,-1 1,0-1,0 1,0 0,1-1,-1 1,0 0,0 0,0 0,0 0,0 0,1-1,-2 2,-38-24,0 2,-2 2,0 2,-1 2,-1 2,0 1,-1 3,0 1,0 3,-1 1,-44 3,-582 37,433-9,393-9,-77-12,0-3,0-4,0-3,0-3,-1-4,28-9,52-19,-65 15,1 3,1 4,74-2,-67 21,-90-1</inkml:trace>
</inkml:ink>
</file>

<file path=ppt/ink/ink87.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5:06:42.98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1424 95 11,'-7'-14'17,"7"14"-7,0 0-4,-13-8-3,13 8-1,-17-5 1,7 2 1,-1 2 1,-1 1 0,-1 0 0,-1 0 0,1 0-1,-2-1 2,0-1-3,1-1 1,1-3-1,1 0 1,-2 1-1,3-1 1,-3 2 0,1-1 0,-2 2-1,0 0-1,-4 1 0,2 1 0,-3-1-1,2-1 0,-3 1 0,3 0 0,-2 0 1,0 0-1,-1 1 1,-1 2-1,-1 1 1,1 0-1,-1 0 0,-2 2-1,0-1 1,2 1 0,-3-1 0,1 0 0,0-1 0,1 0 0,2-2 0,-1-3 0,2 1 0,0-3 0,3 1-1,0-2 0,-1 2 0,2-1 0,-1 3 1,0 0-1,-2 2 0,2 0 0,-3 2 0,-1 1 1,1 1-1,1 1 1,-2 0-1,3 1 1,0-1 0,1 1-1,1 1 1,0-1-1,0 5 1,-4-1-1,-1 3 1,-1 1-1,2 2 0,-2 1 0,1 0 1,1 0-1,1-1 0,4 0 0,2-2-1,2 1 1,1-2 0,1 1 0,1 1 0,1 0 1,1 1-1,1-1 0,2 1 0,0 1 1,2 1-1,0 1 0,1 0 1,-1 2 0,2-3-1,2 1 1,-2-1-1,2 0 1,0-2-1,5-3 0,0 1 0,1-2 0,2 3 0,0-4 0,1 1 0,2 1 0,-1-3 0,2 2 0,-2-3 0,2 1 0,0-1 0,1 0 0,-1 1 0,-1 2 0,2-2 0,1-1 0,0 0 0,2-2 0,0-3 0,1-2 0,1-2 0,2 0 0,0 0 1,0 0-1,1 2 0,-1 1 0,1 0 0,-2 3 1,1 0-1,-2 2 0,0-2 1,1 2-1,0 0 0,-1 0 1,0 0-1,1 0 0,1 0 1,-2 0-1,0-2 0,2 0 1,-3-3-1,1 0 0,1-2 0,-1-1 0,-1-1 0,-1 1 2,1 0-2,-2 1 0,0-1 0,0 2 0,-1-1 0,0 0 0,-1 1 0,-1-1 0,-1-1 0,2 0 0,-3 2 0,-1 0 0,1 0 0,0 0 0,-2-2 0,2 0 0,-1 0 0,1-2 0,-1 0 0,1 1 0,0 1 0,-2 1 0,2 3 1,-2-3-1,1 3 0,-1-1 0,3 0 1,-2-1-1,2-2 0,0-1 0,0 0-1,3 1 1,-2-1 0,-1 1 0,1 0 0,-2 2 0,0 0 0,-1 1 0,0-1 1,-11-2-1,18 4 0,-8-3 0,-10-1 1,21 2-1,-11-4 0,0 0 0,1 1 0,1-1 0,0 0-1,1-1 1,-1 2 0,-1-1 0,1-1-1,0 0 1,-1-1 0,2 1 0,-3-1 0,1 2 0,1-3 0,-1 3 0,0 0 0,-1 0 0,3 0 0,-2 1 0,2-1 0,-1-2 0,2 1 0,-1-2 0,0 0 0,1 0 0,-1 1 0,0 1 0,0-1 0,-2 2 0,1 0 0,0-1 0,-1 1 0,0 1 0,1-1 0,-1-1 0,0 1 0,-1 0 0,1 0 0,-11 2 0,20-6 0,-20 6 0,20-8 0,-20 8-1,21-10 1,-10 3 0,-1 0 0,0-1 0,2 0 0,-2-1 0,-10 9 0,19-16 0,-19 16 0,16-17 0,-16 17 0,14-16 0,-14 16 0,12-17 0,-12 17 0,13-18 0,-13 18 0,10-20 0,-4 9 1,-6 11-1,9-19 0,-7 9 0,-2 10 0,4-16 0,-4 16 0,-1-16 0,1 16 0,-4-19 0,3 7 1,0-1-1,0-1 0,0-3 0,0 3 0,0-3 0,-2 1 0,1 1 1,-4 1-1,0 1 0,-3 1 0,-2 2 0,-2-1 0,-2 1 0,-2 1 0,-2-1 0,1 0 0,-1 0-1,-2-1 1,2-1-1,-1 0 1,3-1 0,-1 1-1,1-1 1,0 2 0,1 0 0,-1 1 0,-2 3 1,2 1-1,-3-1 0,-2 5 0,-1 1 0,0 0 0,-2 0 0,1-1 0,0-1 0,0-4 0,1 2 0,0-4 0,1 0 0,-1-3-1,-2 1 1,-1-2 0,0 2 0,-1 2-4,-3-4-4,-1-2-23,4 9-1,-8-6 0,11 5 0</inkml:trace>
</inkml:ink>
</file>

<file path=ppt/ink/ink88.xml><?xml version="1.0" encoding="utf-8"?>
<inkml:ink xmlns:inkml="http://www.w3.org/2003/InkML">
  <inkml:definitions>
    <inkml:context xml:id="ctx0">
      <inkml:inkSource xml:id="inkSrc0">
        <inkml:traceFormat>
          <inkml:channel name="X" type="integer" max="28570" units="in"/>
          <inkml:channel name="Y" type="integer" max="21430" units="in"/>
          <inkml:channel name="F" type="integer" max="255" units="dev"/>
        </inkml:traceFormat>
        <inkml:channelProperties>
          <inkml:channelProperty channel="X" name="resolution" value="3463.03027" units="1/in"/>
          <inkml:channelProperty channel="Y" name="resolution" value="3463.15454" units="1/in"/>
          <inkml:channelProperty channel="F" name="resolution" value="INF" units="1/dev"/>
        </inkml:channelProperties>
      </inkml:inkSource>
      <inkml:timestamp xml:id="ts0" timeString="2009-11-10T05:06:46.3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597 0 5,'-18'2'9,"18"-2"-4,-14 1-1,14-1 0,-14-1 2,14 1 1,-13-2 2,13 2 0,0 0 1,-10-1-1,10 1 1,0 0-3,-13 5-1,13-5-1,-13 10 0,13-10-1,-18 17 0,7-6 0,-3 3-1,0-2 1,-2 3 0,-2-1 0,0-2 0,-1 1-1,-1 0 0,1-7 0,2 1 0,-1-5 0,5-1-1,-3-3 0,5 0 0,-3-4 0,4-1-1,-2 0 1,0 4-1,-2-1-1,-2 2 2,0 2-2,-1 3 0,0 1 1,0 4-2,0-1 1,2 3 0,1-2 0,2 3 0,12-11-2,-18 21 2,12-11 0,2 1 0,0 1 0,1 3 0,1 0 0,-1 4 0,1 1 0,0 3 0,1 4 0,-2 1 0,1 2 0,1 0 0,0 3 0,1-1 0,0 0 0,2-2 2,0-2-2,2-1 0,0-2 0,1-3 0,3-3 0,1-1 1,2-3-1,0-2 0,3 0 0,-1-3 0,5 0 0,-1-1 0,1-1-1,3 0 1,-1 2 0,1-2 1,3 2-1,1-3 0,0 2 0,3-2 0,-1 2 1,0 0-1,1-4 1,0 3-1,-1-5 0,0 3 0,3-4 0,0 1 0,-1-1 0,1-1-1,0-1 1,1 1 0,0-1 0,0 0 0,-2 0 0,-1 0 0,0 0 0,1-2 0,-1-1 0,-2 0 1,2 1-1,-1-2 1,-1 2-1,0-3 0,-3 2 0,2 0 0,-2-1 0,1 0 0,-3-3 0,0 1 0,-3-2 0,2 3 0,-4-3-1,0 3 1,0-1 0,0 4 0,-4 1 0,1 1 0,1 0 0,-1 1 0,-1 0 0,3 2 0,-3-2 0,2 1 0,-1 3 0,2-3 0,-3 2 0,3-1 0,-3 0 0,1-2 0,-1 1 0,1-2 1,-1-2-1,0 0 0,0-2 0,0 2 0,1-1 0,-2 1 0,3-4 0,-1 1 0,1 1 0,-1-3 0,0-2 0,3-1 0,-1-2 0,-1-1 0,2-1 0,-2-1 0,-1 1 0,2-2 0,-4 1 1,-1 0-1,1-1 0,-2-2 0,-2-1 0,1 0 0,0-4 0,0 0 0,1 1 0,0-1 0,-1 1 0,0 2 0,-1 2 0,-2 1 0,1 3 0,-3 1 0,0 0 0,-2 2 0,-1 1 0,0 10 1,-4-20-1,2 10 0,2 10 0,-9-19 0,9 19 1,-13-20-1,4 10 0,-2 0 0,1-1 0,-2-1 0,-2 1 1,2 2-1,-4 0 0,1 0 1,1 1-1,-3 0 0,0 1 1,0 1-1,-2 2 1,0-3 0,-2 1 0,1 1 0,-1 0 0,-1 1 0,0-1 0,0 1 0,2 0-1,-1 0 0,0-2 0,1 0 0,-1-3-1,0 1 1,2-2 0,0 1 0,-1 0-1,-1 1 1,0 1 0,0 3 0,-1 1-1,0 2 1,-2 1 0,0 0 0,-1 0 0,-1 0 0,2 1 0,-1-1 0,2 0 0,0 0 0,-1 0 0,0 0 0,1 3 0,-1 1 0,1 1 0,0-1 0,-2 2 0,2 1 1,1 2-1,2-2 0,0 1 0,0-4 1,1 2-1,-3-3-1,3 1-1,-4-8-8,5-6-23,1 5-1,-6-10 0,8 3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3T00:04:56.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1,'187'13,"-43"0,106-14,-106-12,352 14,-256 12,5-3,-155 4,1-5,54-1,767-9,-409-13,-93 13,-269-14,-88 7,-39 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2T23:34:27.828"/>
    </inkml:context>
    <inkml:brush xml:id="br0">
      <inkml:brushProperty name="width" value="0.05" units="cm"/>
      <inkml:brushProperty name="height" value="0.05" units="cm"/>
      <inkml:brushProperty name="color" value="#FF0066"/>
      <inkml:brushProperty name="ignorePressure" value="1"/>
    </inkml:brush>
  </inkml:definitions>
  <inkml:trace contextRef="#ctx0" brushRef="#br0">214 1,'83'18,"173"22,-80-31,-152-2,-33 6,-38 11,10-10,-1-2,0-2,-1-1,0-2,-36 1,62-7,0 1,0 0,0 0,1 2,-1-1,1 2,0-1,0 2,0 0,1 0,0 1,0 0,1 1,-9 8,-209 178,213-179</inkml:trace>
</inkml:ink>
</file>

<file path=ppt/ink/ink9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1:50:49.3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91.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31T17:49:30.08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1358 1425 24,'0'0'14,"0"0"1,0 0 0,0 0-3,0 0-2,0 0-2,-6-17-1,6 17-1,0 0-1,0 0-1,0 0-1,0 0-1,0 0 1,0 0-2,0 0 1,0 0 0,0 0 0,0 0 0,4 17-1,-4-17 1,0 0 0,0 0-1,18 3 1,-18-3-2,17-2 1,-17 2-1,20 0 0,-20 0 1,20 2-1,-20-2 0,19 6 0,-19-6 0,20 7 0,-20-7 1,20 7-1,-20-7 0,23-1 0,-23 1 1,27-6-1,-27 6 0,26-11 0,-26 11 1,22-9-2,-22 9 1,17-4 0,-17 4 0,0 0 0,0 0 0,20 4 0,-20-4-1,0 0 1,26-6-1,-26 6 1,18-11 0,-18 11 0,22-11-1,-22 11 1,21-7 0,-21 7-1,16 0 1,-16 0 0,19 5 0,-19-5 1,20 6-1,-20-6 1,26 7 0,-26-7 0,28 8 1,-12-8-1,1 2 0,-1-1 0,3-1 0,-1 2-1,3 0 1,-3-2-1,2 4 0,1-2 1,-1 1 0,-2 3 0,1 1 0,-1-1-1,-18-6 1,37 11 0,-17-6 0,3-1-1,-1-2 0,4 1 0,1-1 1,-1 0-1,4 2 0,-5-2 0,1-1 0,-4 3 0,6 0 1,-6-4-1,2 2 0,0-2 0,2 0 0,0 0 0,-2 0-1,-2 0 1,0 0 0,-2 1 0,-1 1 0,3 2 0,-4-2 0,5-2 0,-3 2 0,4-4 0,2 2 0,1-2 0,1-2 0,-4 4 0,2-2 0,-2 4 0,2 0-1,-4 2 2,2-1-1,2 1 0,-2 0 0,7-4 0,2 0 0,2-2 0,2-2 0,2 1 0,1-3 0,3 2 0,-1-1 1,1 1-1,-1 2 0,1 1 0,-1-1 0,-1 2 0,1 0 0,-1 0-1,-3 2 1,-1-1 1,0 1-1,-2 0 0,0 2 0,2-2 0,-4-1 0,2-1 1,2 0-1,-2-1 0,2-3 0,-3 2 0,1-2 0,-2 3 0,-2-1 0,1 2 0,-3 2 0,2 1 0,1 1 0,1-2 0,4 0 0,2-1 1,1-2-1,6 1 0,2-2 0,0 0 1,2 0-1,-2 4 0,0 0 0,-2 3 2,-2 3-2,-3-3 0,0 2 0,-3 1 0,1-3 0,5-1 1,2-2-1,1-2 0,1 0 0,-2-2 1,2 2-1,-2-2 0,2 2 0,-6 2 0,-1-2 0,1 4 1,-3-2-1,3-1 0,-1 3 1,1-2 0,3 0-1,-1 0 1,0-1 0,0-1-1,3 0 1,-5 0 0,2 0-1,-3 0 0,-1-1 0,-3 1 1,2-2-1,-4 2 0,-2 0 1,2-2-1,-1 2 0,1 0 0,-2 0 1,2 0-1,0-2 0,2 0 0,0 0 0,0 2 1,1-1-1,1-1 1,0 2-1,3 2 1,-1-1-1,3-1 0,2 2 1,6-2-1,0 0 1,3-2-1,4 1 1,0-1 0,2-2-1,2 0 1,-1 1 0,1 1-1,2 0 1,-4 0-1,1 4 0,1 0 1,0 0-1,1 1 1,3 1-1,-3-2 1,1-2-1,9 0 1,-1-4-1,3 0 1,2-1-1,-1-1 0,2-1 1,-3 3-1,-2 3 0,-4-1 0,-2 5 1,-1 1-1,-5 2 0,-1 1 1,0 0-1,4 1 0,1-1 1,-1 0-1,1-1 0,6-1 0,2-1 0,2-2 1,-3 0-1,1 0 0,-2-1 0,-4 3 0,1 0 0,-7-1 1,-3 3-1,-3-2 0,-1 1 0,-1 1 0,1-1 0,-2-3 0,3 2 1,1 1-1,0-1 0,6 1 0,0 1 0,1-1 0,-1 3 1,1-3-1,-1 3 0,0-5 1,0-1-1,5 2 0,2-4 1,-2 0-1,2-4 0,0 1 1,4-1-1,0-2 0,4 1 1,-8-1-1,2-1 0,1 0 0,3-1 0,0 1 0,-3 0 1,-2 1-1,-1 1 0,0 1 0,0 2 0,-6 0 1,1 2-1,-4 0 0,3 0 0,1 0 0,0 0 0,-3 0 1,3 0-1,1 0 0,3 2 0,1-2 0,-2 2 0,-2-2 0,1 0 1,-1-2-1,-1 2 0,-8-2 0,2-2 0,2 1 0,2 1 0,-4-2 0,2 2 0,-1 1 0,3-1 0,0 2 0,1 0 0,-3 0 0,-2 2 0,6-1 1,0 3-1,1-2 0,-2 2 0,1-3 0,1 3 1,-3-2-1,0 2 0,-2-2 0,0 1 0,-6 1-1,0 0 1,-3 1 0,-2-1 0,-2-1 0,0 1 0,-4 0 0,-3-1 0,1-1 0,-1 0 0,-1 0 0,-1-2 0,3-2 0,-1-2 1,1 1-1,3-3 0,-3 1 0,-1-1 0,1 1 0,1-3 0,-6 1 0,1-2 0,-3 1 0,-1-1 0,-3-2 0,0 0 0,-3 0 0,-4-2 0,-2 0 0,-4-1 0,3-3 0,-3-3-1,1-2 0,1-6 1,0 3-1,1-5 0,-1 1 1,0 3 0,-5 0 0,-2 6 1,-6 2 0,-7 18 0,8-26 0,-8 26-1,-6-22 1,6 22-1,-9-22 0,9 22 0,-15-28 0,2 12 0,2-1 0,-6 1 0,-1-1 0,-4 1 0,-2 1 0,-6 4 0,-1 0-1,-4 3 1,-6 5 0,-3-3-1,0 4 1,-4 2-1,-2-1 1,-5 1 0,1-4 0,3 2 0,-3-3 0,4-1 0,-3-1 0,1 1 0,-1-1 0,3-1 0,-2 1 0,0 2-1,-5-1 1,2 2 0,-2 1 0,1-1-1,-1 2 1,0-1 0,2-3 0,-3 1-1,3-1 1,-2 0 0,0 1 0,-2 1 0,0 1 0,-2-1 0,2 2 0,2 0 0,-1 0 0,3 1 0,3-1 0,3-2 0,-1 2 0,-2 0 0,2 1 0,0 1 0,1 1 0,1 1 0,-2 0 0,0 2 0,2-2 0,2-1 0,2-1 0,-2-1 0,-1-1 0,-1-2 0,0 0 0,-1-1 0,-1 1 0,0 1 0,-2-1 0,3 0 0,-3 2 0,4 0 0,-2 1 0,4-1 1,-4 2-1,0 0 1,6 0-2,-6 0 1,2 0 0,-1 0 0,-3 2 0,0-2 0,1 0 0,-3 0-1,-3-2 1,0 2 0,-4-2 0,-2 0 0,0-2 0,-5 1 0,2-1-1,-1 0 2,1-1-3,1-2 1,3 1 0,-1-1 0,-2 1-1,1-1 2,1 1-2,-2 3 2,1-1-1,-4 0 1,-1 2 0,-5 2-1,4 0 1,-3 0-1,-3 2 1,0 0 0,-1 0 0,1 0 0,1 0-1,4 1 1,1-1 0,0-2 0,2 2 0,3-2 0,1 0-1,3 0 1,2-2 0,-2 0-1,4 2 1,3 0 0,1-2 0,-3 1 0,3 1 0,1-2 0,4 0 0,0-2 0,-1 1 0,2-1 0,3 2 0,2-2 0,-1 3 0,1-1 0,-4 0 0,-2 4 0,2-2 0,0 0 0,-2 2 0,1-2 0,-1-2 0,2 0 0,2 0 0,2-2 1,-1-1-1,-3-2 0,2 3 0,-6-4 0,-2 3 1,-1-2-2,-1 1 1,-3-1 0,0 1 0,0-1 0,-4-2 0,6 0-1,-5-1 1,5 3-1,-6-2 1,2 5-1,-3-3 1,2 5-1,0 0 1,-1 2 0,2 0 0,-2 0 0,2 2 0,2-2 0,1 0 0,1-2 0,3 2 0,1 0 0,1-2 0,2 0 0,0 1 1,4-1-2,-1 0 1,3 2 1,-1-2-1,3 2 0,1 0 0,4 0 0,0 0 0,-2 0 0,4 0 0,0 2 0,1 0 1,3 1-1,1-1 0,2 2 0,0 0 0,2-1 0,2 1 0,2 0 0,0-3 0,-1-1 0,-1 0 0,2 0 0,2-1 1,-5 1-1,3-2 0,-2 0 0,-2 0 0,-2 2 0,-2 2 0,1-2 0,-5 5 0,1-1 1,2 3-1,-3-3 1,3 2-1,-1-3 1,-1 7-1,-1-7 1,3 1-1,-1 0 0,-1 1 0,0-1 0,-3-1 0,5 7-1,-2-7 1,-1 6 0,3-5 0,-3 7 0,1-3-1,-2 3 1,-2-2 0,2 0 0,-1 2 2,3-2-2,0 0 1,1 1 0,2-1 1,4-2-2,0 0 2,2-1-2,0-1-1,0-1 1,0 0 0,-2 0-1,2-3 1,0 1 0,-1 2-1,-1-2 1,0 0 0,1-1-1,-1 1 1,0 2 0,-2-4 0,0 2 0,-2 0 0,2-1 0,-3 1 0,-1 2 0,3-2 0,-3 1 0,1-1 0,1 0-1,-2 0 1,3-2 0,1-2 0,-2 0 0,2-1 0,-1 1 1,-1-2-1,4 2 0,-4 0 0,1 2 0,-1 0 0,-3 0 0,-1 2 0,-1 0 0,0 2 0,-2-2 0,2 1-1,-2-1 1,1 0 0,1 0 0,2 0 0,1-2 0,1 0 0,1 0 1,-1-2-1,1 2 0,2-2 0,0 0 0,2 0 1,-2 2-1,1 0 0,-1 2 0,2 2 0,-2-1 0,0 3 0,2 0 0,0-1 0,4 1 0,0-1 0,1 2 0,1-1 1,-1-1-1,3 3 0,-3-3 0,3 1 0,16-6 0,-34 11 1,34-11-1,-29 5 0,29-5 1,-28 4-1,28-4 0,-27-2 1,27 2-1,-30-2 0,30 2 1,-29-1-1,10 2 0,1 3 0,-1 2 0,-3-3 0,2 5 0,-2-3 0,-1 1 0,-1-1 0,-1 1 0,-3-3 0,2 1 1,-2-2-1,1 0 0,-3-2 0,3 0 1,-5-2-1,5 0 0,-1-2 0,-2 1 0,-1-1 0,0 0 0,-3 1 0,1 1 0,0 2 0,-2 2 0,2-1 0,0 3 0,3 0 0,2-1 0,4-1 0,-1 0 0,4-2 0,21 0 0,-33-2 1,33 2-1,-26-5 0,26 5 0,-26-6 0,26 6 0,-20-5 0,20 5 0,-26-6 0,26 6 0,-27-7 0,27 7 0,-32-7 1,32 7-1,-29-10 0,29 10 0,-32-11 0,32 11 0,-31-9 0,31 9 0,-30-7 0,12 3 0,1 0 0,-1 3 0,0-1 0,-1 0 1,-3 0-1,0 0 0,0 0 0,0 1 0,-2-1 1,1 0-1,1 0 0,-2 2 0,6 0 0,-2 0 0,3 2 1,17-2-1,-30 4 0,30-4 0,-24 3 0,24-3 0,-22 4 0,22-4 0,-20 5 0,20-5 0,-20 4-1,20-4 1,-17 6 0,17-6-1,0 0 1,-20 12-1,20-12 0,-13 17 1,13-17 0,-13 24-1,13-24 1,-18 31 0,6-14 0,0 1 0,-1 0 0,2-1 0,11-17 0,-26 28-1,26-28 1,-17 18 0,17-18-1,0 0 1,0 0-1,-11 18 1,11-18 0,0 0 0,0 0-1,0 24 1,0-24 0,0 17 0,0-17 0,0 0 0,0 20-1,0-20 1,6 17 0,-6-17 0,0 0 0,18 20-1,-18-20 1,20 22 0,-20-22-1,24 22 1,-24-22-1,28 26 1,-28-26-1,22 25 0,-22-25 0,24 26 0,-24-26 0,20 26-2,-20-26 0,30 20-4,-8-11-9,4 0-10,3-14-2,12 1 1,-2-14-2</inkml:trace>
  <inkml:trace contextRef="#ctx0" brushRef="#br0" timeOffset="6856">3642 316 25,'0'0'17,"0"0"1,0 0 2,0 0-5,0 0-2,-17-4-3,17 4 0,0 0-2,-17 4-2,17-4-1,-20 2-1,20-2-1,-26 0 0,10-4 0,-1-1 0,-3-4 0,1-1 3,-5-6-1,4-1 1,-10-8 1,5 4-1,-10-10 0,3 5-1,-7-5-1,4 7-1,-7-2 0,1 6-2,-1 0 0,1 5 0,-1 4-1,0 4 0,-1 3 0,-3 2 0,0 4-1,0 2 1,0 1 0,-1 5-1,1-3 1,0 0 0,0 3 0,2-1 0,3-4-1,1 3 1,1 1 0,-4-6 0,7 5 0,-3-1 0,2-1 0,-2-1 0,-1 1 0,1 1 0,-2-1 0,3-1 0,-3-1 0,4-1 0,0 1 0,4-4 0,-2 0 0,4 0 0,1-2 0,-1 4 0,-1-2 0,3 4 1,-1-2-1,-3 1 0,2 1 0,-3 0 0,-1-2 1,2-1-1,2 1 1,-2-2-1,-2 0 1,3 2-1,1 0 0,-1 2 0,1-1 0,-2 3 0,2-1 0,-4 1 0,1 1 0,-3-1 0,0-1 0,1 1 0,-3-3 1,0 3-1,4-1-1,-4-1 1,1 2 0,3-3 0,1 3 0,3-3 0,0 1 0,5-4 0,0 0 0,4 0 0,3-2 0,19 2 0,-29-3 0,29 3 0,-24-4 0,24 4 0,-32-7 0,16 5 0,-1-2 0,-3 2 0,-2 2 0,0 2 1,0 0-1,3 3 0,1 1 1,1 1-1,-1 2 1,18-9-1,-26 19 0,26-19 0,-19 16 0,19-16 0,0 0-1,-20 24 1,20-24 0,-9 21 0,3-5-1,1 2 1,-3 4 0,-1 6 0,2 3-1,-2 4 1,3 4 0,-5 3 0,4 0 0,-3 1 1,5-1-2,-3 0 1,3 1 1,1-1 0,-1-2 0,3 1-2,-2 1 2,-1 2-2,1 4 3,-3 0-3,-1 1 1,3 5 0,-5-1 0,5 4-1,-1 0 1,3-2 0,-1 0-1,2 2 1,0-2-1,0 0 1,2 1-1,-3-3 3,-1 2-1,0 0-1,-1 0 1,-1 2 0,1 2 0,-1 4 0,-1 1 0,-1 4-1,-1 2-1,0 0 2,0 1-2,-2 1 1,1-6 0,-1-1 0,6-5 0,-3-1-1,5-2 1,-1-4 1,0 1-1,4-3 1,0 1-1,-1-1 0,1 2 1,1-1-1,-1-4 1,0 1-2,4 1 1,-2 0 0,0-3 0,0 1 0,-1 2 0,3 5 1,-4 0-1,2 0 0,-2 0 0,0 4 0,2 0 0,0 0 0,1-4 0,1 0 0,-2-2 1,3 1-2,-1 3 2,4-2 0,-3 0 0,6 0 0,-5-2 0,5 3 0,-2-5-1,2 2 2,2-5-2,0 2 1,-4 1-1,2 1 0,-2 1 0,-1 0 0,1 1 0,0-5 0,0 3 0,1-6 0,-1-4 0,0-3 0,4-1 0,2-1 0,0-6 0,-1-1 0,1-1 0,-4-3 0,2-2 0,-2-2 0,-2-6 0,-9-16 0,19 26 0,-19-26 0,16 16 0,-16-16 0,28 10 0,-11-8 0,1-2-1,1 1 1,-1-1-1,0 2 1,1 0 0,-2 2-1,-1-1 2,-16-3-1,30 10 0,-30-10 0,33 7 0,-15-5 0,6 0 1,-2-1-1,4-1 0,4 2 0,1-2 0,0 0 0,1 4 0,-1-2 0,2 0 0,4-2 0,-2 0 0,0 0 1,2-2-1,-2 0 0,4-2 0,0 1 0,-2-1 0,0 0 0,-2 1 0,-2-3 0,2-1 0,0-2 0,-2-1 0,0-1 0,-1 2 1,-1 0-1,2 3-1,1 1 1,-3 1 0,0 2 0,3 1 0,-1-3 0,4 0-1,0 1 2,1-5-2,3 1 2,3-2-1,0-1-1,3 3 1,2 2 0,3-1 0,0 1 0,3-1 0,-3-5 0,3 0 0,0 0 0,1-2 0,-3-2 0,-1 4 0,0 0 0,1 6 0,-1 5 0,-3 2 0,-1 1 0,0 1 0,-1 1 0,-1-3 0,2 0 0,-6-6 0,4-1 0,2-2 0,-2-1 0,4 1 0,0 0 0,0-1 0,-4 3 0,-2 1 0,2 2 0,-5 2 0,-1-2 0,-1 1 0,0 1 0,-4-4 0,2 2 0,0 0 0,-4-2 0,0 3 0,-3-1 0,-3 0 0,-1 2 0,0 0 0,-2-2 0,0 4 0,2-2 0,-2-2 0,0 0 0,0 2 0,0-2 0,-2 1 0,2-1 0,-6 0 0,3 2 0,-1-2 0,0 0 0,0 2 0,-1-2 0,1 2 0,1-1 0,-3 1 0,2-2 0,-3 2 0,-17 0 0,29 0 0,-29 0 0,26 0 0,-26 0 0,19 0 1,-19 0-1,0 0 0,18 0 0,-18 0 0,0 0 1,0 0-1,0 0 0,0 0 1,0 0 0,0 0-1,0 0 1,0 0-1,0 0 0,0 0 1,0 0-1,0 0 0,0 0 0,0 0 0,0 0 0,0 0 0,0 0 0,0 0 0,0 0 0,0 0 1,0 0-1,0 0 0,0 0 0,0 0 0,0 0 0,0 0 0,0 0 0,0 0 0,7-22 0,-7 22 0,0-17 0,0 17 0,-1-24 0,1 24 0,0-29 0,-2 12 0,-2 1 0,2-1 0,0 1 0,-1-3 0,1 3 0,-2-1 0,2 1 0,1-1 0,1 17 0,-4-29 0,4 29 0,-4-28 1,4 28-1,-2-27 0,2 27 0,-3-26 0,3 26 0,-4-28 0,4 28 0,-2-25 1,2 25-1,-5-23 0,5 23 0,-2-18 0,2 18 0,-2-16 0,2 16 0,-4-17 0,4 17 0,2-22 0,0 5 0,-2-1-1,2 0 1,1-4 0,-1 1 0,2 1 0,0 2 0,-4 18 0,1-28 0,-1 28 0,2-18 0,-2 18 0,0 0 0,-2-17 0,2 17 0,0 0 0,0 0 0,-1-20 0,1 20 0,0 0 0,0 0 0,0 0 0,0 0 1,-2-17-1,2 17 0,0 0 0,0 0 0,0 0 0,0 0 0,0 0 0,-6-16 0,6 16 0,0 0 0,0 0 1,0 0-1,-13-17 0,13 17 0,0 0 0,0 0 0,-14-20 0,14 20 0,0 0 0,-23-13 0,23 13 0,-16-9 0,16 9 0,-20-9 0,20 9 0,-19-9 0,19 9-2,-18-13 1,18 13 0,-21-13-1,21 13 1,-22-11 0,22 11 0,-27-7 0,27 7 1,-34-4 0,16 2-1,-4 2 1,-4-4 0,0 3 0,-2-3 0,3 2 0,-3 0 0,-2-1 0,3 1 0,-3 2 1,4 2-1,2-1 0,-1 3 1,-1 0-1,2-1 1,0 3-1,0 3 1,3-5 1,1 3-1,2 0 0,-1 1 0,3-3 0,16-5-1,-30 11 1,30-11-1,-29 6 1,29-6-2,-30 7 1,13-3 0,17-4 0,-29 11 0,29-11 0,-26 11 0,26-11 0,-20 9 0,20-9 0,0 0-1,-20 6 0,20-6-1,0 0-3,0 0-3,0 0-9,0 0-11,0 0-5,0 0-1,20-8 2,-20 8-2</inkml:trace>
  <inkml:trace contextRef="#ctx0" brushRef="#br0" timeOffset="11910">3640 219 12,'0'0'14,"0"0"0,-17 0 0,17 0-1,0 0-2,0 0 1,0 0-2,0 0 0,0 0-1,0 0 0,0 0-1,0 0-1,0 0-1,0 0-1,0 0-1,0 0-1,0 0-1,0 0 0,0 0-2,0 0 1,0 0-1,0 0-1,-7 18 1,7-18 0,0 0 0,11 17 0,-11-17 0,0 0 0,16 22 0,-16-22 0,11 16 0,-11-16 0,10 17 0,-10-17 0,9 18-1,-9-18 1,7 17 0,-7-17 0,10 16 0,-10-16 0,0 0 0,14 17-1,-14-17 1,0 0 0,0 0 0,0 0 0,13 16 1,-13-16-1,0 0 0,0 0 0,0 21 0,0-21 0,-4 16 0,4-16 0,-7 18 0,7-18 0,-5 19-1,5-19 1,0 0 0,-8 20 0,8-20 0,0 0 0,0 0 0,-9 20 0,9-20 0,0 0 0,-6 17 0,6-17-1,-3 16 1,3-16 0,0 0-1,-13 24 1,13-24-1,-9 17 1,9-17 0,-11 18 0,11-18 1,-10 19 0,10-19 0,0 0-1,-13 18 1,13-18-1,0 0 1,0 0 0,0 0-1,0 0 0,-16 15 1,16-15-1,0 0 0,0 0 0,0 0 0,0 0 0,0 0-1,0 0-1,-17 9 0,17-9-4,0 0-5,0 0-13,0 0-1,0 0-1,0 0 1</inkml:trace>
</inkml:ink>
</file>

<file path=ppt/ink/ink92.xml><?xml version="1.0" encoding="utf-8"?>
<inkml:ink xmlns:inkml="http://www.w3.org/2003/InkML">
  <inkml:definitions>
    <inkml:context xml:id="ctx0">
      <inkml:inkSource xml:id="inkSrc0">
        <inkml:traceFormat>
          <inkml:channel name="X" type="integer" max="1400" units="cm"/>
          <inkml:channel name="Y" type="integer" max="1050" units="cm"/>
        </inkml:traceFormat>
        <inkml:channelProperties>
          <inkml:channelProperty channel="X" name="resolution" value="48" units="1/cm"/>
          <inkml:channelProperty channel="Y" name="resolution" value="50" units="1/cm"/>
        </inkml:channelProperties>
      </inkml:inkSource>
      <inkml:timestamp xml:id="ts0" timeString="2009-11-05T19:15:28.9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25 0,'-25'0</inkml:trace>
</inkml:ink>
</file>

<file path=ppt/ink/ink93.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08:27:45.25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211-4 31,'-17'5'13,"17"-5"-1,0 0 0,0 0-4,0 0-1,-11 14-1,11-14-1,-9 17-1,9-17 1,-9 26-1,3-11 1,1 4-1,-1-1 1,-2 2-2,3 2 0,-1 1-1,0 2 0,0 2 0,0 1 0,0 1-1,1 2 1,0 3-1,1 0 0,-2 1 0,3 1 0,-2-1-1,2 0 0,1-1 0,1 2 1,-1-2-1,1 1 0,-1-1 1,1 0 0,-1 0 0,2-1 0,-1 1 1,1 0-1,-2 5 1,4-1-1,-2 1 0,1 1-1,-1 0 1,2 1 0,-1 2-1,1 0 0,1-3 0,-2 4 1,1 2 0,-1 0 0,2 5-1,2-2 1,-2 3 0,2-1-1,-1 0 0,3-3 1,-1-4-1,1 1 0,3-5 1,-3-3 0,4 0-1,0-2 1,0-2 0,-2-1 0,2-1 2,-2-2-2,-1-1 0,-4 1-1,3-4 1,-4-1-1,0-2 1,1-1-1,-1 1 0,2-4 0,-2 2 0,2-3 0,-1 2 0,-1-1 0,1 4 0,-3-2 0,1 3 0,-1 2 0,-2 1 0,1 1 0,-3 4 0,-1-2 0,1 1 0,0 0 1,0 0-2,0-1 1,2-3 0,-3 0 0,3-3 0,1 2 0,-2-2 0,2 2 0,-1-4 0,1 2 0,0 1 0,0-3 0,0 4 0,1-4 0,1 2 0,-1 0 1,3-1-1,-3 0 0,1-1 0,-1 1 1,-1-4-1,2 2 0,-2-1 0,0-1 0,-2 1 0,2-3 0,-3 1 0,3-1 0,-1-1 0,1-1 0,0-14 0,0 26 0,0-26 0,1 23 0,-1-23-1,2 25 2,-2-25-2,1 26 1,1-10 0,-2-3 0,-2 3 0,1-1 0,-1 2 0,1-2 0,1 4 0,-2-2 0,0 1 0,2-1 0,0 2 0,2-1 0,-2 1 0,0-1 0,2 1 0,-2-1 0,0 1 0,0 1 0,0-2-1,1 2 1,1-1 0,-1-1 0,1 2 0,1-1 0,0 1 0,-2-2 0,3 1 0,-1-1 0,-2 0 0,2-2 0,0 1 0,-3-17 0,6 24 1,-6-24-1,8 22 0,-8-22 0,8 18 0,-8-18 0,8 19 0,-8-19 0,9 15 0,-9-15-1,9 16 1,-9-16 0,0 0 0,14 14 0,-14-14 0,0 0 0,17 17 0,-17-17 0,0 0 0,20 20 0,-20-20 0,18 13 0,-18-13 0,19 10 0,-19-10 0,23 10 0,-23-10 0,25 10 1,-11-6-1,-1 1 0,3-1 0,1 0 0,-2 0 0,2-1 1,-1 2-1,1-2 0,0 0 0,-1-1 0,3-1 0,-1-1 0,1 2 0,1-4 1,0 2-1,2 2 0,-1-2 0,-1 1 0,2 2 1,-2-1-1,5 1 0,-1 0 0,1 0 0,1-1 1,0-1-1,4-1 0,-1 0 1,3-1 0,-1-1 0,0 2-1,3-1 1,-2 1 0,4-2 0,-3 2-1,4-2 1,-1 2-1,1-1 0,0-1 0,0 2 0,-2 0 0,1 2 0,-1-1 0,-2 3 0,-1-1 0,-1-2 1,0 2-1,-1-1 0,1-1 0,0-1 0,1-1 0,4-1 0,1-1 1,-2 2-1,2-1 0,0 1 0,2 2 1,-2-1-1,1 3 0,-1-1 0,-1 1 1,1 0-1,0 0 0,3 0 0,-2 0 0,1 0 0,-1 0 0,-1 2 1,0-4-1,0 2 0,-1 1 0,-4-1 1,1 0-1,-4-2 0,-1 2 0,-1 0 0,0-1 0,-3-1 0,1 1 1,-2-2-1,-1 0 0,2 0 0,-2-2 0,1 2 0,0-1 0,-1 2 0,1-1 0,-2 2 0,1 0 0,-2-1 0,2 2 0,-2 0 0,0 0 0,1 0 0,1 0 0,1 1 0,-2-1 0,3 0 0,0 0 0,1-2 0,-2 2 0,5-1 0,-4-1 0,3 1 0,-3 0 0,2-1 0,-4 1 0,1-2 1,-1 0-1,-2 0 0,-2 0 0,-1 0 0,-1-2 0,-1 1 0,0-1 0,-1 0 0,0 1 0,0-1 0,-14 2 0,25-3 0,-25 3 0,24 0 0,-24 0 0,27 0 0,-27 0 0,26 0 0,-12 2 0,0-2 0,-1 1 0,1-1 0,0 0 0,0 2 0,0-2 0,1 1 0,1 1 1,-1 0-1,1-2 0,0 1 0,1-1 0,0 0 1,2 0-1,-5-1 0,4-1 0,-2 0 0,1 1 0,-2-1 0,0 1 0,2-1 0,2 1 0,1-2 0,0 1 0,2-1 0,1 0 0,1 1 0,1-1 1,4 2-1,-3 1 0,5-2 0,0 2 0,2 2 0,-1-1 0,3 1 0,1-1 0,-1 1 0,2 1 0,0 0 0,2 0 0,-2 0 0,0 2 0,1 0 0,-1-1-1,3 2 1,0-1 1,0 1-1,1 0 0,-3-1 0,2 1 0,0-1 0,3-1 0,-4 1 0,2 0 0,6-1 0,1-1-1,2 0 1,1 0 0,0 0 0,1 1 0,2-1 0,-1-2 0,-4 1 0,0-1 0,1 1 0,1-2 0,0 0 0,-2-2 0,2 2 0,0-1 0,-1 1 0,3-2 1,-2 1-1,0 1 0,3-2 0,1 2 0,0-1 0,1 1 0,1-4 0,-2 4 0,-2-1 0,-1 1 0,-2 1-1,-4 1 1,2 1 0,-1 2 1,-2-1-1,3 1 0,-2 0 0,2-1 0,1 1 0,2-1 0,-2-1 0,1 2 0,4 0 0,-3-2 0,2 1 0,0 1 0,1-2-1,0-1 1,-2 1 0,-1-3 0,1 0 0,-1 0 0,2 0 0,-2-2 0,-2 1 0,2-1 0,3 1 0,-2-1 0,2 1 0,1-3 0,4 3 0,0 1 0,2 0 0,1 1 0,-2 1 0,2-2 0,-4 2 1,-1-2-1,0 0 0,3 0 0,-4-4 0,2 1-1,1 2 1,1-4 0,2 1 0,3-3 0,-1 3 0,-1-1 0,4 2 0,-4 0 0,0 1 0,-3 1 0,0-2 0,-3 1 0,-1 1 0,-2-2 0,-2-3 0,1 1 0,-3 0 0,0 1 0,1-1 0,-4 0 0,0 2 0,-1 2 0,2-1 0,-1-1 0,1 0 0,-2 0 0,1 0 0,-3 0 0,0 1 0,-4-1 0,-6 2 0,-1 1 0,-3 0 0,-4 0 0,-1 0 0,-4-2 1,-2 2-1,-1-1 0,-1 1 0,-1-3 0,-3 1 0,-13 2 0,27-11 0,-27 11 1,26-15-1,-26 15 1,24-23-1,-10 9 0,0 0 1,-1 0 0,-4 0 0,-9 14-1,20-24 1,-20 24 0,14-19 0,-14 19 0,12-20-1,-12 20 1,11-24-1,-5 10 0,2-3 1,-2-5-1,2 1 0,-1-4 0,1-1 0,-2 0 0,2 1 0,-2-3 0,2 2 0,-2 0 0,0-2-1,2 1 1,-2-4 1,0 0-1,2-3 0,-1-1 0,1-1 0,0 1 0,0 1 0,-2 0 0,0 3 1,0 1-1,0 2 0,-1 0 0,1 1 0,-3 0 1,0 0-1,2-1 0,-4-1 1,2-1-1,-1 1 0,1 0 0,-3-2 1,2 0-1,-1-1 0,1 0 0,-1 1 0,1-1 0,-1 1 0,2-2 0,-3 0-1,4 0 1,-4-1 0,1-1 0,2-4 1,-3-2-1,3-2 0,0-3 1,2-2-1,-2 0 0,5 0 1,-2 2-1,2 0 0,-2 5 0,0 1 0,0 1 0,0 2 1,-1 0-1,-2 0 1,-3 2-2,1-2 0,-1 1 0,0-1 0,-1-1 1,1-1-2,0 1 2,0 1-2,1-1 2,1-2 1,0 0-1,-2 1 0,1-3 0,-2 1 1,-1 1-1,2 0 0,-2-2 0,-1 2 1,2 0-1,-2 0 0,1 2 0,-1 2 1,0-1-1,0 2 0,0 3 0,-2 1 0,1-3 1,1 3-1,-1-1 0,0 3-1,-1-1 1,1 1-1,-1 0 1,0-2-1,-1 5 1,2-2-1,-4 2 1,0-2 0,2 2 1,-2 1-1,1 2 0,-4 2 0,2 2 0,-2 2 0,-2 4 0,0 0 0,13 13 0,-27-21 0,12 11-1,0 1 1,-2 0 0,1 0 0,-1 0 0,0-1 0,-3 1 0,-1 0 0,-2 0 0,-1 1 0,0 2 0,-2 0 0,-2-1 0,0 0 0,0 1 0,1-2 0,-1 3 0,0-4 1,-1 4-1,1-4 0,-1 3 0,0 0 0,-2 3 0,0 0 0,-3 0 0,0 1 0,0 1 0,0 2 0,-1-1 0,-1 3 0,1-3 0,-1 2 1,4-2-1,-3 1 0,1-1 0,0-1 0,-2 1 0,1-3 1,-1 1-1,1-3 0,-2 2 0,2 0 0,-1-1 0,-1-2 1,2-2-1,-1 2 0,1-2 0,-2 2 0,-2-2 1,1-1-1,-4 3 0,2 1 1,-2 2-1,1 1 0,-1 1 0,1 1 0,1 0 1,-2-2-1,5 2 0,-2-1 0,1-2-1,2 0 1,-2-2-1,5 2-1,0-3-1,5 4-3,-1-2-12,5-6-12,11 4 2,0-12-2,16-2 0</inkml:trace>
  <inkml:trace contextRef="#ctx0" brushRef="#br0" timeOffset="14448">812 4710 0,'-11'14'4,"11"-14"1,0 0 0,-15-8 2,15 8 0,0 0 2,0 0 0,0 0 1,-14-7-1,14 7 0,0 0-1,0 0 1,-15-6-2,15 6 0,0 0-1,-16-11-1,16 11-1,0 0 0,-17-10 0,17 10 0,0 0-1,-20-6 1,20 6-1,-17 2 0,17-2-1,-20 1 0,20-1 0,-21 3 0,7-3 0,14 0 0,-26-3 0,10 2 0,2-2 0,-1-2 0,1 1-1,-3-1 0,3 0 0,0 1 1,0-1-2,14 5 0,-24-6 1,24 6-1,-25-3 1,25 3-1,-23 0 1,23 0-1,-23 3 1,23-3 0,-28 6 0,13-1 0,-4 1 0,1 2-1,-4-1 1,1 4 0,-3-2-1,1 4 1,2-4-1,-1 2 1,1-2-1,4-1 0,0-1 1,3-1-1,14-6 0,-22 10 0,22-10 1,0 0-1,-15 10 0,15-10 0,0 0 0,-11 14 0,11-14 0,-9 16 0,9-16 0,-11 23 0,5-9 0,0 1 0,1 2 0,2 1 1,0 5-1,0 2 0,1 1 0,1-1-1,-2 0 1,1 1-1,1-2 1,-3 1-1,3-7 1,-1 1 0,1-1 0,-1-2 0,2 1 0,0-2-1,0 2 1,2 0 0,-1 1 0,1-1 0,-1 2 0,3 1 0,-3-2 0,1-1 0,1 0 0,1 0-1,-1-1 1,2 1 0,0-1 0,-1 0 0,4 1 0,-2 0 0,2 0 0,-2 1-1,3-1 1,1 0 0,-1-2 0,-2-1-1,-7-14 1,19 25 0,-19-25 0,17 20 0,-17-20-1,15 15 1,-15-15 0,17 17 0,-17-17 0,20 19 0,-20-19 0,25 20 0,-25-20-1,26 20 1,-12-11 0,-14-9 0,26 17 0,-26-17 0,23 11 0,-23-11-1,28 6 1,-14-5 0,5 1 0,-1-1 0,2 1 0,2 0 0,1 1-1,0 0 1,0 3 0,-1-2 0,-1 3 0,1-3-1,-2 1 1,0-2 0,0-2 0,0-1-1,0 0 1,1-1 0,-1-1 0,2 1 0,0 2-1,-2 1 1,1 1 0,-2 3 0,2-1 0,-1-1 0,2 1 0,0-2 0,-4-1 0,4-1 1,-4 1-1,1-4 0,-4 4 0,0-2 0,-1 1 0,0 1 0,-14-2 0,23 3 0,-23-3 0,25 0 0,-11-3 0,-14 3 0,28-5 0,-15 1 0,4 0 0,-1 3 0,1-1 0,-2 2 0,-1 2 0,-14-2 0,23 3 0,-23-3 0,20 6 0,-20-6 0,17 6-1,-17-6 0,22 6-5,-22-6-7,23 0-9,-5 4-1,-18-4-2,27-10 0</inkml:trace>
  <inkml:trace contextRef="#ctx0" brushRef="#br0" timeOffset="38708">1644 6191 26,'0'0'13,"0"0"1,-15 5-1,15-5 0,0 0-2,0 0-4,0 0-1,0 0-3,0 0 0,0 0-2,0 0-1,0 0 0,0 0 0,0 0 0,0 0 0,0 0 0,18 0 0,-18 0 0,0 0 1,19 3-1,-19-3 0,0 0 0,20 8 0,-20-8 0,0 0 0,18 6 1,-18-6-1,14 3 0,-14-3 0,17 1 0,-17-1 0,17 2 0,-17-2 0,19 1 0,-19-1 0,17 5 0,-17-5 0,0 0 0,18 8 0,-18-8 0,0 0 0,20 6 0,-20-6 0,19 0 1,-19 0-1,20-2 0,-20 2 0,23-1 0,-9 1 0,-14 0 0,21 3 0,-21-3 0,19 8 1,-19-8-1,15 9 0,-15-9 0,14 9 0,-14-9 0,14 8 0,-14-8 0,14 3 0,-14-3 0,14 4 0,-14-4 1,15 2-1,-15-2 0,16 0 0,-16 0 1,17 0-1,-17 0 0,18 0 0,-18 0 0,17 3 1,-17-3-1,17 5 0,-17-5 0,18 7 1,-18-7-1,20 7 0,-20-7 1,27 3-1,-27-3 1,27-3-1,-13 1 1,2 2 0,-1 0-1,-1 0 1,-14 0 0,23 2-1,-8-2 0,-15 0 1,27 0-1,-27 0 0,27 0 0,-11 0 1,-1 1-1,4 1 0,-2 2 0,1 1 1,-1 1-1,0 2 0,-1-1 0,0 0 0,0-1 0,-1-2 0,1 1 0,-1-3 0,-1 1 0,1-2 0,-1 4 0,0-2 0,0 1 0,0-2 0,0 3 0,-14-5 1,24 6-1,-24-6 0,24 3 1,-24-3-1,24 0 0,-24 0 1,25 3-1,-25-3 0,25 5 1,-25-5-1,27 4 0,-13-2 0,3-1 1,-3-1-1,3-1 0,1-2 0,-1 1 0,3-1 1,-3 0-1,3 0 0,-4-2 1,4 2-1,-5-1 1,1 2 0,-2-3 0,-14 5-1,24-6 1,-24 6 0,22-6-1,-22 6 0,21-5 0,-21 5 0,20-3 0,-20 3 1,22-3-1,-22 3 0,20 0 0,-20 0 0,26 0 0,-10-1 0,1-2 0,0 0 1,3-2-1,0 3 0,3-2 1,-5 2-1,2 1 1,-3 2-1,-1 1 1,-1 2-1,-1 1 1,0-2-1,-14-3 0,24 9 0,-24-9 1,27 8-1,-27-8 0,26 8 0,-26-8 1,24 7-1,-24-7 1,24 7-1,-24-7 1,20 1 0,-20-1-1,17-1 1,-17 1-1,17-5 0,-17 5-3,13 0-10,-13 0-7,0 0-1,0 0-1,14 17-1</inkml:trace>
  <inkml:trace contextRef="#ctx0" brushRef="#br0" timeOffset="46132">4910 5177 17,'-15'-3'8,"15"3"-1,0 0 0,0 0-2,0 0-2,0 0 0,0 0-1,-8 15 1,8-15-1,0 0 2,0 0 0,0 0 1,0 0-1,-14 11 0,14-11 0,0 0 0,0 0-1,0 0-1,-17 6-1,17-6 0,0 0 0,0 0-1,0 0 1,0 0-1,0 0 0,0 0 1,0 0-1,0 0 1,16 11-1,-16-11 1,0 0 0,14 4 0,-14-4 0,0 0-1,18 5 1,-18-5 0,14 3 0,-14-3 0,15 2-1,-15-2 1,14 4-1,-14-4 1,0 0-1,20 9 0,-20-9 0,0 0 0,20 11 1,-20-11-1,19 5 1,-19-5-1,18 3 1,-18-3-1,20 3 1,-20-3-1,19 3 1,-19-3-1,17 5 1,-17-5-1,14 6 0,-14-6 0,15 8 0,-15-8 1,17 6-1,-17-6 0,20 3 1,-20-3 0,23 1-1,-9-1 1,-14 0-1,28-1 1,-28 1-1,26 1 0,-12-1 0,-14 0 0,25 2 0,-25-2 0,26 1 0,-26-1 1,28 0 0,-15-1-1,4 2 1,-1-4 1,4 3-1,-3 0 0,1 0 0,-1 0 1,3 0-1,-3 2 0,0-1 0,-1 1 1,1-1-1,-2 3 1,0-1-1,-1-2 0,2 1 1,-3-2 0,4 0-1,-1-2 1,1 2-1,-2-1 1,2 1-1,-1 3 0,-1 1 0,0 2-1,1 2 1,-1 1-1,-1-1 0,2 1 1,0-3-1,0-1 1,-1-2-1,1-1 2,2-2-1,-4-2 0,3 1 0,-2-1 0,1 2 0,-1 2-1,1-2 1,-1 4-1,1-2 0,0 4 0,0-5 1,1 3-1,0-4 1,0 0 0,1-4 0,-1 0 0,3 2 0,-1-4 1,-1 3-1,1 0-1,-4 3 0,4 0 1,-1 2-1,2-1 0,-3-1 0,3 3 0,-3-1 0,0-2 1,0 0-1,-3 0 0,0-2 1,-14 2-1,21-1 1,-21 1-1,19-2 1,-19 2-1,17 0 0,-17 0 1,18 2-1,-18-2 0,20 3 1,-20-3-1,22 4 0,-22-4 1,23 3 0,-23-3-1,25-1 1,-25 1-1,26-6 1,-26 6 0,23-8-1,-23 8 1,26-5-1,-12 5 0,0 0 1,-14 0-1,26 3 0,-26-3 0,25 4 0,-25-4 0,21 3 0,-21-3 0,16 0 0,-16 0 0,15 0 0,-15 0-1,14 0 0,-14 0-3,0 0-4,19-11-14,-19 11-3,0 0-1,-2-14-1,-12-1 1</inkml:trace>
  <inkml:trace contextRef="#ctx0" brushRef="#br0" timeOffset="48633">1589 4733 0,'0'0'0,"0"0"2,0 0 2,0 0 2,0 0 1,0 0 2,0 0 1,0 0 1,0 0 1,0 0 1,0 0 0,0 0-4,0 0 0,0 0-2,0 0 0,0 0-2,0 0 0,0 0-2,0 0-1,0 0 0,0 0 0,0 0-1,0 0 0,0 0 0,18 13 0,-18-13-1,14 7 1,-14-7 0,14 8 0,-14-8 0,17 6 0,-17-6 1,15 6-1,-15-6 0,17 6 0,-17-6 0,17 5 0,-17-5 0,17 3 0,-17-3-1,19 2 1,-19-2 0,21-2-1,-21 2 1,22-3-1,-22 3 0,22-3 1,-22 3-1,18-2 0,-18 2 0,20 2 0,-20-2 0,19 5 0,-19-5 0,17 3 0,-17-3 0,18 1 1,-18-1-1,17 2 0,-17-2 0,17 0 0,-17 0 0,17 1 1,-17-1-1,18 2 0,-18-2 0,19-3 1,-19 3-1,23-8 0,-23 8 1,25-11-1,-25 11 1,23-9-1,-23 9 0,18-5 0,-18 5 0,14 0 0,-14 0 0,14 2 0,-14-2 0,15 2 0,-15-2 0,20 0 0,-20 0 0,25 0 1,-11-2-1,0 2 0,-14 0 1,26 2-1,-26-2 0,25 1 1,-25-1-1,21 3 0,-21-3 2,20 2-2,-20-2 1,23 3-1,-23-3 0,24 1 1,-11-1-1,1 0 1,-14 0-1,28 2 0,-14-1 1,0-1-1,0 2 0,0-2 1,-1 1-1,4 1 1,-3-2 0,3 2-1,0-2 1,3 0-1,-1 0 1,2-2-1,-2 0 1,1 2-1,-2-1 0,1-1 1,-4 2-1,-1 0 0,-14 0 0,25 2 1,-25-2-1,23 1 0,-23-1 0,23 2 0,-9-2 0,0 0 1,0-2-1,1-1 0,2 2 0,-2-2 1,4-2-1,-4 2 0,1 0 1,-1 0-1,-1 0 1,0 0-1,-14 3 0,20-5 0,-20 5 1,17-4-1,-17 4 0,20-7 0,-20 7 0,25-6 0,-25 6 0,26-7 0,-12 2 0,-14 5 0,24-6 0,-24 6 0,23-5 0,-23 5 0,19-3 0,-19 3 1,15-3-1,-15 3 0,14-5 0,-14 5 0,0 0 0,19-3 0,-19 3 0,0 0 0,15-1 0,-15 1 0,0 0 0,0 0 0,14 0-1,-14 0 2,0 0-1,0 0 0,14 1 0,-14-1 0,0 0 0,0 0 0,0 0 0,15 0 0,-15 0 0,0 0 0,0 0 0,0 0 0,17 2 0,-17-2 0,0 0 0,14 0 0,-14 0 0,0 0 0,20 0 0,-20 0 0,14 0 0,-14 0 0,14 0 0,-14 0 0,17 0-1,-17 0 1,18 0 0,-18 0 0,19 0 0,-19 0 0,18 0 0,-18 0 0,17 0 0,-17 0 0,0 0 0,17 1 0,-17-1 0,0 0 0,0 0 0,0 0 0,16 2 0,-16-2 0,0 0 0,0 0 0,13 0 0,-13 0 0,0 0 0,16 1 0,-16-1 0,0 0 0,18 0 1,-18 0-1,19-1 0,-19 1 0,20-2 0,-20 2 1,25-3-1,-25 3 0,21-1 0,-21 1 0,20 0 0,-20 0 0,0 0 0,17 1 0,-17-1 0,0 0 0,0 0 0,16 3 1,-16-3-1,0 0 0,0 0 0,0 0 0,13 0 0,-13 0 0,0 0 0,0 0 0,0 0 0,0 0 0,0 0 0,14 3-1,-14-3-4,0 0-12,0 0-7,0 0-1,0 0 0,0 0-3,3-23 1</inkml:trace>
</inkml:ink>
</file>

<file path=ppt/ink/ink94.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08:27:34.04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1627 111 19,'-24'-9'14,"24"9"0,-16-6-1,16 6-4,-20-8-1,20 8-4,-22-12 0,22 12-3,-23-11 1,23 11 1,-22-11 0,22 11 0,-21-7 1,21 7 0,-22-3 0,22 3-1,-22-2 1,22 2-2,-20 0 1,20 0-1,-24-1 0,24 1 1,-27-2-1,12 1 0,1-1 0,-3 4 0,0-4 0,-2 5-1,2-3 0,-1 3 0,1-1 0,-3-1 0,1 2 0,-1-3 0,0 2 0,0-2 0,1 0 0,-3-2 0,5 1-1,-3 1 1,3-2-1,0 4 0,2-1 0,-1 1 0,2 1 0,14-3 0,-23 11 0,9-7 1,14-4-1,-24 11 0,8-5 1,2-1-1,-1 0 0,-1-2 0,-1-2 0,2 2 0,-4-1 0,4 1 0,-1 0 0,1-2 1,1 3-1,0-1 0,0 0 1,14-3-1,-20 3 0,20-3 1,-20 1-1,20-1 1,-16 0-1,16 0-1,-14 0 1,14 0 0,-14 0 0,14 0-1,-15-1 1,15 1 0,-17 0 0,17 0 1,-26-2 0,12 2-1,-3-1 1,-2-1 0,-1 1 0,0 1 0,-3-2 0,-1 2 0,0 2-1,1-1 2,-2 1-2,-3 2 1,2 1-1,-1 1 1,4 0 0,-2 0 0,4 2-1,-1 0 0,2 1 2,1 0-2,2 1 1,0 0-1,2 1 0,-1 0 0,1 1 1,1-1-1,14-11 0,-23 22 0,23-22 0,-19 18-1,19-18 1,-11 17 0,11-17-1,-4 17-1,4-17 2,0 20-1,0-20 1,4 25-1,-2-11 0,3-1 1,-1 3-1,4-1 0,-3 2 0,2-1 1,1-3-1,0 3 0,-8-16 1,17 26-1,-17-26 0,15 26 0,-15-26 0,17 22 0,-17-22 0,22 25 0,-11-11 0,1 0 0,2 0 0,0-1 0,0 3 0,5-1 0,-2-1 0,3 2 0,-2 0 0,4 1 0,0 0 1,2-3-1,1 3 0,0-3 1,0 0-1,2-2 0,3-3 1,-2-1-1,3-2 0,-2 1 0,2-3 1,-3-1-1,1 2 1,-1 1 0,0-1 0,0 2-1,-2 1 1,2 0 0,0-1 0,0 1 0,1 0 0,0-2 1,2 0-1,-1-1 0,2-2 1,2 0-1,0-1 1,5-2-1,1 0 1,2 0-1,-2 0 1,5 1 0,-3 1-1,0 1 1,-1 0-1,1 0 1,-3 1-1,-2 0 0,0 0 0,-3-2 1,2-1-1,-4 1 0,1-2 0,2-2 0,-1 2 0,0 0 0,2 0 0,-1 2 0,1 1 0,0 0 0,1 3 0,-2-1 0,1-1 0,1 3 0,2-3 0,2 2 0,0-1 0,6 1 0,-3-3 0,6 3 0,-2-1 0,1 3 1,-1-2-1,-1-2 0,-1 1 0,-1-2 1,0 0-1,1-3 0,2 0 0,-1-1 0,1-1 0,3 1 0,-3-1 0,4 2 0,1 2 0,1 1-1,2 0 1,3 1 0,-1 1 0,1 0 0,3-1 0,-3-2 0,-2-1 0,-4-1 0,-2 0 0,-2-3 0,-1-1 1,-3-1-1,-2-3 0,-1 1 0,-2-1 0,1-6-1,-3 2 1,-1-5 0,-1 0 0,1-8 0,0 2 0,0-5 0,-1-1 0,0 0 1,-6 1-1,-2 0 2,-3 2 0,-6 1 0,-5 4 0,-5 1 0,-3 0-1,-4 1 1,-2-1-1,-5-1 0,-1-1 0,-4-2-1,0-1 2,-6-2-1,-1-1 0,-3-2 1,-5 2 1,-3-3-1,-1 2 0,-3 1-1,-2 2 0,-4 0 0,1 1 0,-5 2-1,-1 1 0,-5 1 0,0 1-1,-1-2 0,-4-1 1,-1 3-1,-5-2 1,0 1-1,-2-1 1,-3 4 0,-2 1-1,-2 1 1,-4 6 0,1 0-1,0 6 1,-2 1-1,2 1 0,-3 4 1,3 1-2,-2 5 2,-1-2-1,-1 3 1,-3-3-1,-1 2 1,-3-2-1,3-1 1,-2-4 0,2-7 0,2 0 0,-2-3 0,6-1 0,0 3 0,2 2-1,0 8-2,-11 8-1,0 10-1,-5 12-3,-4 8-6,0 13-8,-10-6-1,10 9 0,-5-21 1</inkml:trace>
</inkml:ink>
</file>

<file path=ppt/ink/ink95.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08:27:37.44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143-3 14,'0'0'12,"0"0"-1,0 0 1,-16-3-3,16 3-1,-3 17-1,2-3-2,-2 3-2,-2 6 1,2 3-1,0 8-1,0 4-1,1 7 1,-1 3-1,1 3 0,-1 2 1,0 3 0,-1 2 0,1 3 1,-2 0 0,-1-1 0,-1 3 0,0 1-1,1 3 0,-1 4-1,1 5 0,-3-1 0,3 4-1,-2 2 0,2-1 0,0 1 0,2-6 0,1 1-1,0-2 1,2-8 0,2 0 0,1-3 0,-1 2 0,1 1 0,-1 3 1,1 5-1,1 0 1,2 5-1,-2 1 1,3 0 0,-1 0 0,2 2 1,-2 1-2,1-4 2,-1-2-1,-2 3 0,-1-2 0,-2 4-1,0 1 1,-2-1-1,2-2 1,-3 0-1,1-3 1,1 3-1,1 2 1,-2-5-1,2 0 1,0-5 0,2 2 0,-4-1-1,4-3 1,-2-6-1,0-4 2,1-3-1,1-3 0,1-5 0,0-4 0,0-7 0,3-3 0,1-5-1,0-3 0,1-5 0,1-3 0,4-4-1,-1-1 1,-12-14 0,26 18-1,-10-12 1,1-1 0,0-3 0,2-1 0,1 1 0,0-2 0,5 0 0,-1 1 0,3-1-1,-1 3 1,3 5 0,2-2-1,-1 3 1,1-1-1,0 3 1,0-2-1,0 2 1,0-3-1,0-2 1,0 0 0,1-1 0,2 2 0,-1-4 0,2 0 0,2-1 1,2-5-1,3-2 1,1-1-2,1-5 2,2-3 0,5 2-1,-3 1 1,3 1 0,-1 3 0,-4 6 0,-1 1 0,-2 6 0,-2 0 0,-6 2-1,1 1 0,-5 2-1,-2-2-3,1 0-5,-1 5-9,-6-9-4,7 7 0,-9-12 0</inkml:trace>
</inkml:ink>
</file>

<file path=ppt/ink/ink96.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08:27:39.9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274 21 21,'-15'-5'12,"15"5"1,-23-1-1,23 1 1,-28 4-3,12 1-1,-4-5-3,3 6 0,-1-3-1,-1 5-1,-1-1 0,3 2-1,1 5 0,1-2-1,4 4-1,-1-2 0,2 1 0,10-15-1,-14 28 0,14-28 1,-7 18 0,7-18 0,-3 14 0,3-14-1,3 17 1,-3-17-1,6 21 1,-6-21-1,11 25 0,-4-9 1,1-1-1,1 0 0,-9-15 0,27 24 0,-12-14 0,2 0 0,3-4 0,2 0 1,0-2-1,4 1 0,-1-1 0,1 1 1,0 1-1,4 0 1,-2-2-1,1 2 0,2 0 0,-1 0 0,0-1 0,3-2 0,-1 0 0,1 0 0,0-1 0,-1 1 0,1 1 0,-1 1 0,2 2-1,0-2 1,0 6 0,-1-3 1,1 2-1,0-1 0,1 1 0,1-6 0,0 1 0,4-1 0,0-4 0,7-1 0,2-2 1,2-3-1,2 0 0,-2 1 1,2-1-1,-4 1 1,1 1 0,-6 2 0,0 1 0,-1 1 0,0-3 0,1 0 0,-1 0-1,1-2 1,0 1-1,1-5 0,0 5 0,0-2 0,-3 3 1,3 0-1,0 0 0,0 3 0,1 0 0,-1 1 0,2 1 0,-2-1 0,0-1 0,-4 0 1,3 0-1,-4 0 1,0 0-1,1-1 1,-3 1-1,2 0 1,2 0 0,-1 0 0,0 3-1,3-2 1,-1 1-1,-1 1 0,4 0 1,-1 0-1,0 0 0,6-2 0,2 1 0,-1-2 1,4 0-1,-3-2 0,1 1 0,-1-1 0,-1 2 0,-4-1 1,0 1-1,0 1 0,2 1 0,-2-1 1,1 1-1,2 0 0,0-2 0,3 2 1,4-2-1,1-4 1,1 2-1,5 1 1,0-1 0,2 1 0,-2 1 0,0 1-1,-4 2 1,-2 1 0,-1 1-1,-4 1 1,0-2-1,-3 1 0,2-2 0,2-2 1,3-2-1,0-1 0,6-2 0,3-4 2,1 2-2,1-4 0,1 3 0,0-1 1,-4 1-1,1 2 0,-2 2 0,-5 1 0,-3 2 0,-1 2 1,-2-1-1,2 4 0,0-2 0,-4 0 0,3 0 1,2 0-1,0 0 0,0 3 1,-1 0-1,0 1 0,-2 2 1,-3 0-1,-1 0 1,-4-4-1,-1 4 0,0-4 0,2 1 1,-1-3-1,-1 0 0,3-3 1,0 1-1,3 2 0,0-1 0,0-1 0,0 2 1,5 2-1,-2-1 0,2 2 0,0-1 0,-4 2 0,1-2 1,-2 1-1,0-2 0,-4 0 0,-1-1 0,1-3 0,1 0 0,-2-2 0,3 2 0,1 0 0,1 0 0,-1 0 0,4 2 0,-3-1 0,-2 1 0,4-1 0,-2 1 0,2-2 0,-5 0 0,1 0 0,-2-2 0,-5 1 0,-1-1 0,-4-1 0,-1 3 1,-8-5-1,1 2 0,-1-6 1,-1 3-1,-3-6 1,0-1-1,-3-2 1,-2-5 0,-2 2 0,-5-3-1,-4 2 1,-2-3 0,-7 1 0,-6 3-1,1-4 1,-6 2-1,-2-3 0,-5 2 0,-1-2 0,-2-2 1,-2 4-2,1-5 1,-7 5 0,-1-3 0,-1 5-2,-6 0 2,-2 3-1,-8 5 0,-1-1 1,-5 5-1,-5 4 1,-2 0 0,-2 0 0,-2 3 0,0 0 0,-2 0 1,-4 3-1,5-2 0,-6 1 0,1-2 0,-3 1 0,-5-1 0,-2 0 0,-1-1 0,2-4 0,-4 4 0,4-4 0,-2 2-1,1-2 1,5 2 0,4 0 0,-1 0 0,2 2 0,-3-2 0,0 1 0,1 1 0,2 1 0,-3 0 0,1 1 0,2 1 0,0-1 0,4 1 0,2 1 0,0-2 0,-2 1 0,6-1 0,-3-1 0,-1 0 0,-1-1 0,-4-1 0,-1 1 0,3-1 0,-1 1 0,1-1 1,0 1-1,5-1 0,-1 1 0,2-1 0,0 1 0,4-2 0,-3 1 0,4-1 0,-2 0 1,-3 2-1,0-1 0,0 1 0,-1 1 0,-2 1 0,0 1 0,-2-1 0,2 2 0,3-1 0,1 1 0,0-2 0,1-1 0,2 2 0,3 4 1,-3-3-2,3 3 2,-4-5-2,0 5 1,0-4 0,0 4 0,-1-4 0,-2-4 0,0 2 1,0 0-1,4 2 0,-1-1 0,5 2 0,-1 0 0,3 2 0,-2-1 0,4 1-1,-1-4 1,1 4 0,-1-5 0,0 3 0,-1-2 0,1 2 0,-1-3 0,0 5 0,1-4 0,-3 1 0,2-1 0,2 1 0,1-2 0,4-5 0,-3 4 0,6-4 0,-3 2 0,2 0-1,0 0 1,-1 0 0,1 2 0,0 1 0,-1 0 0,1 1 0,-2-2 0,3 1 0,0-2 0,-2-1 0,2-1 0,-3-1 0,0-1 0,0 2 0,2-1 0,-2 2 1,1-2-1,4 4 0,0 1 0,3 0 0,1 0 0,2 0 0,2 0 0,-1-2 0,-1 1 0,0-1 0,3 2 0,-1 0 0,1 3 0,-3-1 0,3 1 0,0-2-1,3 4 1,-5-2 0,1 0 0,-5-1 0,-2-1 1,-4-1-2,-2 2-1,-2-5-4,2-2-16,5 14-2,-11-4-2,12 13 0,-9-8-1</inkml:trace>
</inkml:ink>
</file>

<file path=ppt/ink/ink97.xml><?xml version="1.0" encoding="utf-8"?>
<inkml:ink xmlns:inkml="http://www.w3.org/2003/InkML">
  <inkml:definitions>
    <inkml:context xml:id="ctx0">
      <inkml:inkSource xml:id="inkSrc0">
        <inkml:traceFormat>
          <inkml:channel name="X" type="integer" max="26312" units="in"/>
          <inkml:channel name="Y" type="integer" max="16520" units="in"/>
          <inkml:channel name="F" type="integer" max="255" units="dev"/>
        </inkml:traceFormat>
        <inkml:channelProperties>
          <inkml:channelProperty channel="X" name="resolution" value="2540.01343" units="1/in"/>
          <inkml:channelProperty channel="Y" name="resolution" value="2540.36597" units="1/in"/>
          <inkml:channelProperty channel="F" name="resolution" value="0" units="1/dev"/>
        </inkml:channelProperties>
      </inkml:inkSource>
      <inkml:timestamp xml:id="ts0" timeString="2013-10-29T21:52:23.83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2621 211 5,'0'0'8,"0"0"1,0 0-1,0 0-3,0 0 0,3 19-2,-3-19 2,0 0-1,0 0 0,0 0-2,0 0 2,0 0 1,0 0 0,13 13 1,-13-13 2,0 0-2,0 0 1,-12 11 0,12-11 0,0 0 0,-13 2-1,13-2 0,0 0-1,-15-2 0,15 2-2,0 0 0,-13-3-2,13 3 1,0 0-1,-15-6 0,15 6 0,0 0 1,-15-11 0,15 11 0,0 0 0,-14-16-1,14 16 1,0 0-1,-18-4 0,18 4-1,-14 5 1,14-5-1,-19 11 0,19-11 0,-17 12 2,17-12-2,-16 9 0,16-9 1,-15 7-1,15-7 1,-12 4-1,12-4 1,-13 5 0,13-5 0,-16 7-1,16-7 1,-17 4 0,17-4 0,-20 5 0,8-3-1,-1-1 1,-2-1 0,-2 4 0,-2-3 0,1 1 0,-4-1-1,2 1 1,-1-2-1,1 0 1,-2 0-1,2-2 0,-2-1 0,0 3 0,0-1 1,-2 2-1,-2 1 0,2 1 0,-3 0 0,2 2 0,-2-2 1,1 0-1,0-1 0,0-2 0,0 0 0,1-2 0,-1-1 0,4 2 0,-2-1 1,1-1-1,0 1 0,1 1 0,0-3 0,1 3 0,-1-4 0,0 2 1,-1-2-1,0-1 0,-1 1 0,0-2 0,-2 3 1,-3-1-1,1 2 0,0-1 0,-1 1 0,1 3 0,-3 0 0,2 0 0,1 2 0,0-1 1,0-1-1,1-1 0,0-1 1,1 1-1,-1-4 0,0 0 1,2-3-1,1 3 0,0 0 1,0 2-1,0-1 0,2 0 0,2 3 0,-3-1 1,2 2-1,-2-1 0,2-1 0,-2 0 0,2-1 0,0 0 0,-2 0 1,0 0-1,-1 1 0,-1 0 0,-3 1 0,1 1 0,-1 1 0,1 1 1,1 0-1,1 1 0,3-2 0,0 3 0,4-1 0,-1-2 1,2-1-1,2 2 1,-1-2 0,4 2-1,0-1 1,12-1-1,-19 10 0,19-10 0,-12 17 0,7-2 1,-1 2-1,1 1 0,0 4 0,-1 2 0,1 0 0,0 2 0,-1-1 0,1 1 0,0-1 0,1 1 0,0-1 0,1 3 0,-1-1 0,1 0 0,-1 2 0,2-1 0,-2 3 1,-2 2 0,2-1 0,0 2 0,0 1 0,-1 0-1,2 2 1,-2 3 0,2-2-1,1 2 0,0 3-1,0 0 2,0 5-2,0-2 1,-4 6 0,2-1 0,-2 0 0,0 1 0,-3 0 0,1 0 0,-1-1 0,1 1 0,-1 0 1,3 3-1,-1-3 1,2 3-1,-1-1 1,2 0 0,0 0 0,2 2 0,-2-6-2,1-2 2,-1 0-1,0 0 0,1 0 0,-2-1 0,2 0 0,-1-1 0,0 4 0,2-2 0,0 1 0,0 1 0,0-1 0,1 1 0,-2-1 0,2 2 0,0-1 0,1 2 0,-2-2 0,1 1 0,1 0 0,1 0 1,1-1-1,-1-1 0,2-1 0,-1-1 1,1-4-1,2 0 0,-2-2 0,2-1 0,2 0 0,-2 2 0,1-1 1,-1-1-1,0 7 1,2-1-1,-2 0 1,1 2-1,-1 0 1,2 0-2,-2-2 2,2 4-1,-3-4 0,1 4 0,-1-4 0,0 3 1,-1 1-1,1 1 0,-1 3 0,2-2 0,2 0 0,1-2 0,1-1 0,0 1 0,3-4 0,-1-1 0,0 3 1,-2-2-1,-2 2 1,-1 1 0,0 3-1,-2 0 1,-2 3-1,1-1 0,0 0 0,-1-1 0,1 1 0,0-1 0,-2 1 0,3-1 0,-3 0 0,2-1 1,-2 1-1,2-2 0,0 0-1,-1 2 1,2-3 0,0 1 0,0-3 0,2 1 0,-2 2 0,1 0 1,-1 2-1,0 3 1,-1 3-1,0 5 0,-2 0 1,2 1-1,1-1 0,-2 0 0,2-3 0,0-2 0,0-2 0,0-1-1,0-5 1,-1 0 0,0-3 0,-1-1-1,1-3 2,1 0-2,0-4 1,1-2 0,1 0 0,-1 1 0,-1-1 0,1-1 1,-1 1-2,0 0 2,-1-3-2,1 1 2,-1-5-1,-2-3 0,3-3 0,0-4 0,-1-2 0,-1-3 0,-2-16 0,8 24 0,-8-24 0,6 19 0,-6-19 0,4 15 0,-4-15 0,0 0 1,0 0-1,5 16 0,-5-16 0,0 0 0,0 0 0,5 19 1,-5-19-1,2 16 0,-2-16 1,1 17-1,-1-17 0,3 16 1,-3-16-1,0 0 0,4 18 0,-4-18 0,0 0 1,0 0-1,10 16 0,-10-16 0,0 0 0,0 0 0,14 13 0,-14-13 0,0 0 0,12 4 0,-12-4 0,0 0 0,0 0 0,13 7 0,-13-7 0,0 0 0,12 9 0,-12-9-1,12 7 1,-12-7 0,15 5 0,-15-5 0,20 1 0,-20-1 0,20 2 0,-20-2 0,20 1 0,-20-1 0,19 3 0,-19-3 0,17 4 0,-17-4 0,17 3 0,-17-3 0,18 1 0,-18-1 0,17 0 0,-17 0 0,19 0 0,-19 0 0,17 2 0,-17-2 0,20 3-1,-20-3 1,20 5 0,-8-3 0,2-1-1,-1 1 1,0-2 0,2 0 0,-2 1 0,2-1 0,0 2 0,-2 0 0,2-2 0,0 1 0,-1-2 0,1-1 0,4-1 1,-1-2-1,2 0 0,0-1 0,0 1 1,-1 0-1,0 2 1,-2 2-1,-2 1 0,0 0 0,-2 1 0,-1 2 0,0-1 0,1-1 0,1 1 0,-2-2 0,1 0 0,-1 0 0,1-2 0,0 1 0,0-1 0,-1 1 0,3-1 0,-1-1 0,0 0 0,0 0 0,2-1 0,0 1 0,0 2 0,-1-1 0,0 0 0,-1 4 0,3-2 0,-1 2 0,0-1 0,1-1 0,0 0 0,-1-1 0,2-1 0,-1 0 0,-1-1 0,0 2 0,-1-1 0,-1 2 0,0 0 0,1 0 0,-2 0 0,2 2 0,-2-1 0,2-1 0,-1 2 0,1-1 0,0-1 0,1 2 0,-2-2 1,2 2-1,2-2 0,-1 1 0,-1-1 1,2 2-1,-2-1 0,1 3 0,-1-3 1,0 1-1,-1 1 0,-1-1 0,2-1 0,0 1 0,0-2 0,1 1 1,0-1-1,-1 0 0,3 2 0,-2-1 0,2-1 1,-1 2-1,1 0 0,2-2 0,1 1 0,2 1 0,0-2 0,3 0 0,-1 0 0,0 0 0,3 0 0,-1 0 0,-1-2 0,1 2 0,-3 0 0,2 2 0,-2-1 0,-1 1 0,0 0 0,0 1 0,-1-2 0,1 3 0,2-3 0,-1 1 0,0-2 0,1 0 0,-1 0 0,2 0 1,-2-2-1,-1 2 0,0 2 0,-1-1 1,-2 1-1,1 0 0,-1 1 1,-1 0-1,0 0 1,0 0-1,-4 1 0,2 0 1,-2 0-1,0 0 0,-2 1 0,0 0 0,-1-2 1,-1 0-1,3 1 0,-2-1 0,0-2 0,2 1 0,-1 0 1,0-1-1,1 2 0,1-1 0,-1-2 0,1 2 1,0-2-1,2 0 0,1-4 0,1 3 1,0-2-1,0-1 0,0 3 0,-1-1 0,-2 1 0,-1 1 0,-1 1 0,0-1 0,-1 2 0,2-1 0,2-1 0,-2-1 0,3-1 0,-2 2 0,0 0 0,1-1 0,-2 2 0,-3 2 0,0 1 0,1 2 0,-14-6 0,22 21-2,-22-21 2,22 24-1,-10-12 1,-12-12-2,21 23 2,-21-23-1,23 17-1,-23-17-1,23 16-9,-23-16-15,0 0-7,0 0 1,0 0-2,-22 4 0</inkml:trace>
  <inkml:trace contextRef="#ctx0" brushRef="#br0" timeOffset="5295">2570 280 18,'0'0'15,"0"0"1,-2-16 1,2 16-2,0 0-1,0 0-3,0 0-1,0 0 0,0 0-2,1-16-1,-1 16-1,0 0-2,0 0-2,8-18-1,-8 18 0,0 0 0,0 0 1,15-14-1,-15 14 1,0 0-1,15 5 1,-15-5-1,20 0 0,-6-3 0,4-1 0,-1-2 1,4 1-1,-1-3 0,2 4 0,-5 0 1,3 3-1,-5 1 1,0 5-1,-2-1-1,0 3 1,1-2 0,-1 1 0,2-1 0,1-2 1,1-2-1,2 1 1,1-2-1,1-2 1,1 1-1,2-1 0,1-1 0,3 0 0,0-3-1,3 1 1,1-2 0,1 1-1,-1-2 1,3 0 0,-4 0-1,1 2 1,-4 1-1,0 3 1,-3 1-1,-1 2 0,0 2 0,-2 1 0,4 0 0,0 0 0,1-1 0,2 0 0,0-3 0,3 0 0,2-2 0,3-1 0,1 0 0,0 0 1,6-2-1,2 0 0,0 2 0,3 1 1,-1 2-1,-2 2 0,0 0 1,1 2-1,-6 0 0,2-1 1,-1-2-1,1 1 0,1-4 0,-1 1 1,0-4-1,1 3 1,-1-2-1,2 0 1,-1 0-1,1-1 1,4 0-1,1-1 0,2-2 1,3 0-1,0-4 1,2 1-1,2-1 1,1 0-1,-2 0 1,-1 2-1,-2 0 1,-2 2 0,-2 2 0,1 1 0,-8 4 0,2-1 0,-1 2-1,2 0 1,0 0 0,1 0-1,0 0 0,-2-2 1,1 1-1,-1-1 0,-5-1 0,-2 1 0,-5 1 0,0 1 0,-6 1 0,-3-1-2,-1 7-3,-8-9-6,2 5-17,-6 4-5,-12-7 2,0 0-2</inkml:trace>
  <inkml:trace contextRef="#ctx0" brushRef="#br0" timeOffset="7148">3747 7924 45,'0'0'15,"0"0"-3,0 0 4,0 0-9,0 0-1,0 0 0,0 0 0,15 4 1,-15-4 1,12 8 0,-12-8-1,19 11 0,-19-11-1,24 13-3,-11-7-1,3 2 0,3-5-1,1 2 1,4-3 0,4 1 1,3-5 0,3 2 0,2-1 0,4-1-1,0-3 0,3 2 0,-1 0-1,-1 0 0,0-1-1,2 3 1,-1-1 0,0 1-1,0-1 1,0 2 0,3-8 0,1 3 1,0-4-1,0 2 1,4-4-1,1 5 0,-2-4 0,0 5 1,0 2-1,-5 2-1,-2 1 1,-2 3 0,-3-3 0,-1 3 1,0-3-1,0 0 0,-2 0 0,4-2 0,-1 1-1,2-1 1,-2 1-1,3 2 0,-1 1 0,0 2 0,-2 3 0,5 1 0,-2 1 0,4-2-1,3-4 2,1-1-1,1-2 1,2-2 0,1-4-1,1 2 2,1-2-2,-2 3 1,-1 3 0,-2 0-1,0 0 0,2 0 1,1-2-1,0-1 1,2-2-1,3 0 1,2-2 1,2 0-1,0-2 0,0-1 0,2 2 0,-2 0-1,-2 0 1,0 2-1,-2 1 0,2 0 0,-2 0 0,4 4 0,-3-4 0,0 2 1,0-2-1,1-2 1,-3 1-1,-1 0 1,-3-2 0,-5 0-1,-3 1-1,-8-1-3,-1 10-5,-14-7-17,-3 4-6,-18 1 0,13 0-1,-13 0-1</inkml:trace>
</inkml:ink>
</file>

<file path=ppt/ink/ink9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0:47.591"/>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1365 0 0,'-25'0'141,"0"0"-110,1 0 16,-1 0-32,0 0 1,1 0 0,-1 0-1,0 0 1,1 0 0,-1 0-1,0 0 1,1 0-1,-1 0-15,0 0 16,1 0-16,-1 0 16,0 0-1,1 0 1,-26 0 0,26 0-16,-1 0 15,0 0 1,1 0-1,-1 0 1,0 0 0,1 0-1,-1 0 17,0 0-32,1 0 15,-1 0 1,0 0 15,1 0-15,-1 0-1,0 0 1,1 0 0,-1 0 15,0 0 0,1 0-15,-1 0 15,0 0-15,1 0-1,-1 0 16,1 0 32,-1 0-1,0 0-15,1 0-15,-1 0 139,25 25 267,0 0-376,0-1-46,0 1 0,-25 0-1,25-1 1,0 1 15,0 0 0,0-1-15,0 1 15,0 0-15,0-1 0,0 1 30,0 0 1,0-1-47,-24-24 16,24 25 0,0 0-1,0-1 1,0 1 15,-25 0-15,25-1 15,0 1-31,0 0 31,0-1-15,0 1 31,0 0-47,0-1 31,-25 1 313,25 0-344,0 24 15,0 0 1,0-24-16,0 24 16,0-24-1,0-1-15,0 1 16,0 0-1,0-1 1,0 1 0,0 24-16,0-24 15,0 0 1,0-1-16,0 1 31,0 0-15,0-1-1,0 1 1,0 0-16,0-1 16,0 1-1,0 0-15,0-1 16,-24 1 0,24 0 15,0-1-31,0 1 31,0 0-31,0-1 16,0 1-1,0 0 17,0-1-17,0 1 16,0 24 344,0-24-359,0 0-16,0-1 16,0 26-1,0-1-15,0 0 16,0 1 0,0-26-16,0 1 15,0 0 1,0 24-16,0 25 15,0-25 1,0 0-16,0-24 16,0 0-1,0 49-15,0-25 16,0 0-16,0 1 16,0-26-1,0 1 1,0 0-1,0-1 1,0 1 0,0 24-16,0 1 15,0-26 1,0 26-16,0-26 16,0 1-1,0 0-15,0-1 16,0 1-1,0 0 17,0-1-1,0 26 250,0 24-265,-25-25-16,25-24 15,0 24 1,0 25-16,0 0 0,0-25 16,0 0-1,0-24-15,0 0 16,0 24 0,0 0-16,0 1 15,0-1-15,0 0 16,0-24-1,0 0-15,0 24 32,0 0-32,25 1 15,-25-26 1,0 26-16,0-26 16,0 1-1,0 0-15,0-1 16,0 1-1,0 0 17,0-1-1,0 1-15,0 0-1,24-25 470,1 0-407,-25 24-63,25-24 1,-1 0 15,1 0 16,0 0 47,-1 0-16,1 0-16,-25 25-30,25-25 15,-1 0-16,1 0 0,-1 0 0,-24 25 63,25-25 234,0 0-312,-1 0-1,26 0-15,-26 0 32,1 0-32,0 0 31,-1 0-31,1 0 31,0 0-31,-1 0 31,1 0-15,0 0 15,-1 24 1,1-24-32,0 0 31,-1 0 16,1 0 0,0 0 328,-1 0-375,26 0 15,24 0 1,-50 0-16,26 0 15,-1 0 1,0 0-16,25 0 16,-24 0-1,-26 0-15,26 25 16,-1-25 0,0 0-16,1 0 15,-26 0-15,25 0 16,-24 0-1,0 0-15,-1 0 16,1 0 0,0 0-16,24 0 15,-24 0 1,-1 0-16,1 25 31,0-25-15,-1 0 15,1 0-15,-25-25 15,49 25 281,-24 0-296,24 0 0,1 0-16,-1 0 15,25 0 1,-25 0-16,1 0 16,24 0-1,0 0-15,-25 0 16,25 0-1,-25 0-15,1 0 16,-1 0 0,0 0-16,1 0 15,-1 25 1,-25-25-16,26 0 16,-26 0-16,26 24 15,-1-24 1,0 0-16,1 0 15,-26 0 1,1 0-16,0 0 16,-1 0-1,1 0 1,0 0 328,-1 0-344,26 0 15,-1 0 1,0 0-16,-24 0 16,0 0-1,24 0-15,0 0 16,1 0-1,-26-24-15,26 24 16,-26 0 0,1-25-16,24 25 15,-24 0-15,24 0 16,1 0 0,-1 0-16,-24 0 15,-1 0 1,1 0-16,-1 0 31,1 0-31,0 0 16,-1 0-1,1 0 1,0 0 0,-1 0-1,1 0-15,0 0 31,-1 0-31,1 0 32,0 0-32,-1 0 31,26 0 297,-1 0-328,0 0 16,-24 0-16,0 0 15,24 0 1,0 0-16,-24 0 16,0 0-1,24-25-15,-24 25 31,-1 0-31,1 0 32,0 0-32,-1 0 15,1 0 1,0 0 0,-1 0-1,1 0 1,0 0-1,-1 0 17,1 0-1</inkml:trace>
</inkml:ink>
</file>

<file path=ppt/ink/ink9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15-11-05T17:50:53.393"/>
    </inkml:context>
    <inkml:brush xml:id="br0">
      <inkml:brushProperty name="width" value="0.05833" units="cm"/>
      <inkml:brushProperty name="height" value="0.05833" units="cm"/>
      <inkml:brushProperty name="color" value="#ED1C24"/>
      <inkml:brushProperty name="fitToCurve" value="1"/>
    </inkml:brush>
  </inkml:definitions>
  <inkml:trace contextRef="#ctx0" brushRef="#br0">0 30 0,'25'0'125,"0"0"-94,-1 0 0,1 0 1,0 0-32,-1 0 31,1 0-15,0 0 15,-1 0-16,1 0 17,-1 0-17,1 0 17,0 0-1,-1 0 0,1 0 16,-25-25-31,25 25 265,-1 0-266,1 0 17,0 0-17,-1 0 1,1 0 0,0 0-1,-1 0 16,1 0 1,0 0-17,-1 0 17,1 0-17,0 0 16,-1 0 16,1 0 0,0 0-16,-1 0 32,1 0-47,0 0-1,-1 0 16,1 0-15,0 0 15,-1 0 235,1 0-235,0 0 0,-1 0-31,1 25 32,0-25-1,-1 0 16,1 0 0,0 0 15,-1 0-15,1 0-16,0 25-31,-1-25 16,1 0 15,0 0-15,-1 0-1,1 0 1,0 0 15,-1 0-15,1 0 0,0 0-1,-1 0 1,1 0-1,0 0 1,-1 0 0,1 0-1,-1 0 1,1 0 15,0 0 0,-1 0 251,26 0-267,-1 0 1,0 0-16,-24 0 16,24 0-1,1 0-15,-26 0 16,26 0-1,-26 0-15,26 0 16,-26 0 0,1 0-16,24 0 15,-24 0 1,24 0-16,-24 0 16,0 0-1,-1 0-15,1 0 16,0 0-1,-1 0 1,1 0 0,0 0-1,-1 0 1,1 24 0,0-24 15,-1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12291" name="Rectangle 3">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spcBef>
                <a:spcPct val="50000"/>
              </a:spcBef>
              <a:defRPr sz="1300" b="0">
                <a:solidFill>
                  <a:schemeClr val="tx1"/>
                </a:solidFill>
                <a:latin typeface="Times New Roman" pitchFamily="18" charset="0"/>
                <a:cs typeface="Times New Roman" pitchFamily="18" charset="0"/>
              </a:defRPr>
            </a:lvl1pPr>
          </a:lstStyle>
          <a:p>
            <a:pPr>
              <a:defRPr/>
            </a:pPr>
            <a:endParaRPr lang="en-US"/>
          </a:p>
        </p:txBody>
      </p:sp>
      <p:sp>
        <p:nvSpPr>
          <p:cNvPr id="12295" name="Rectangle 7">
            <a:extLst/>
          </p:cNvPr>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spcBef>
                <a:spcPct val="50000"/>
              </a:spcBef>
              <a:defRPr sz="1300" b="0">
                <a:solidFill>
                  <a:schemeClr val="tx1"/>
                </a:solidFill>
                <a:latin typeface="Times New Roman" panose="02020603050405020304" pitchFamily="18" charset="0"/>
                <a:cs typeface="Times New Roman" panose="02020603050405020304" pitchFamily="18" charset="0"/>
              </a:defRPr>
            </a:lvl1pPr>
          </a:lstStyle>
          <a:p>
            <a:pPr>
              <a:defRPr/>
            </a:pPr>
            <a:fld id="{105655A3-C2E7-4133-9655-3350C251C60C}" type="slidenum">
              <a:rPr lang="en-US" altLang="en-US"/>
              <a:pPr>
                <a:defRPr/>
              </a:pPr>
              <a:t>‹#›</a:t>
            </a:fld>
            <a:endParaRPr lang="en-US" altLang="en-US"/>
          </a:p>
        </p:txBody>
      </p:sp>
    </p:spTree>
    <p:extLst>
      <p:ext uri="{BB962C8B-B14F-4D97-AF65-F5344CB8AC3E}">
        <p14:creationId xmlns:p14="http://schemas.microsoft.com/office/powerpoint/2010/main" val="41483470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200" b="1">
                <a:solidFill>
                  <a:srgbClr val="008000"/>
                </a:solidFill>
                <a:latin typeface="Courier New" panose="02070309020205020404" pitchFamily="49" charset="0"/>
                <a:cs typeface="Courier New" panose="02070309020205020404" pitchFamily="49" charset="0"/>
              </a:defRPr>
            </a:lvl1pPr>
            <a:lvl2pPr marL="742950" indent="-285750" defTabSz="966788">
              <a:defRPr sz="1200" b="1">
                <a:solidFill>
                  <a:srgbClr val="008000"/>
                </a:solidFill>
                <a:latin typeface="Courier New" panose="02070309020205020404" pitchFamily="49" charset="0"/>
                <a:cs typeface="Courier New" panose="02070309020205020404" pitchFamily="49" charset="0"/>
              </a:defRPr>
            </a:lvl2pPr>
            <a:lvl3pPr marL="1143000" indent="-228600" defTabSz="966788">
              <a:defRPr sz="1200" b="1">
                <a:solidFill>
                  <a:srgbClr val="008000"/>
                </a:solidFill>
                <a:latin typeface="Courier New" panose="02070309020205020404" pitchFamily="49" charset="0"/>
                <a:cs typeface="Courier New" panose="02070309020205020404" pitchFamily="49" charset="0"/>
              </a:defRPr>
            </a:lvl3pPr>
            <a:lvl4pPr marL="1600200" indent="-228600" defTabSz="966788">
              <a:defRPr sz="1200" b="1">
                <a:solidFill>
                  <a:srgbClr val="008000"/>
                </a:solidFill>
                <a:latin typeface="Courier New" panose="02070309020205020404" pitchFamily="49" charset="0"/>
                <a:cs typeface="Courier New" panose="02070309020205020404" pitchFamily="49" charset="0"/>
              </a:defRPr>
            </a:lvl4pPr>
            <a:lvl5pPr marL="2057400" indent="-228600" defTabSz="966788">
              <a:defRPr sz="1200" b="1">
                <a:solidFill>
                  <a:srgbClr val="008000"/>
                </a:solidFill>
                <a:latin typeface="Courier New" panose="02070309020205020404" pitchFamily="49" charset="0"/>
                <a:cs typeface="Courier New" panose="02070309020205020404" pitchFamily="49" charset="0"/>
              </a:defRPr>
            </a:lvl5pPr>
            <a:lvl6pPr marL="2514600" indent="-228600" defTabSz="966788"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defTabSz="966788"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defTabSz="966788"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defTabSz="966788"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fld id="{07982668-DED6-41F0-94C4-752E444764B6}" type="slidenum">
              <a:rPr lang="en-US" altLang="en-US" sz="1300" b="0" smtClean="0">
                <a:solidFill>
                  <a:schemeClr val="tx1"/>
                </a:solidFill>
                <a:latin typeface="Times New Roman" panose="02020603050405020304" pitchFamily="18" charset="0"/>
                <a:cs typeface="Times New Roman" panose="02020603050405020304" pitchFamily="18" charset="0"/>
              </a:rPr>
              <a:pPr/>
              <a:t>1</a:t>
            </a:fld>
            <a:endParaRPr lang="en-US" altLang="en-US" sz="1300" b="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445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96DC850A-E005-4EA0-B7CC-6A2212B990A1}" type="slidenum">
              <a:rPr lang="en-US" altLang="en-US" sz="1300" smtClean="0"/>
              <a:pPr>
                <a:spcBef>
                  <a:spcPct val="50000"/>
                </a:spcBef>
              </a:pPr>
              <a:t>11</a:t>
            </a:fld>
            <a:endParaRPr lang="en-US" altLang="en-US" sz="1300"/>
          </a:p>
        </p:txBody>
      </p:sp>
    </p:spTree>
    <p:extLst>
      <p:ext uri="{BB962C8B-B14F-4D97-AF65-F5344CB8AC3E}">
        <p14:creationId xmlns:p14="http://schemas.microsoft.com/office/powerpoint/2010/main" val="404422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A858AB0F-96D9-4DE9-99B5-4D015B841FC9}" type="slidenum">
              <a:rPr lang="en-US" altLang="en-US" sz="1300" smtClean="0"/>
              <a:pPr>
                <a:spcBef>
                  <a:spcPct val="50000"/>
                </a:spcBef>
              </a:pPr>
              <a:t>12</a:t>
            </a:fld>
            <a:endParaRPr lang="en-US" altLang="en-US" sz="1300"/>
          </a:p>
        </p:txBody>
      </p:sp>
    </p:spTree>
    <p:extLst>
      <p:ext uri="{BB962C8B-B14F-4D97-AF65-F5344CB8AC3E}">
        <p14:creationId xmlns:p14="http://schemas.microsoft.com/office/powerpoint/2010/main" val="1175687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BA70A5FA-A06D-4D3C-9796-B6ABED0290CC}" type="slidenum">
              <a:rPr lang="en-US" altLang="en-US" sz="1300" smtClean="0"/>
              <a:pPr>
                <a:spcBef>
                  <a:spcPct val="50000"/>
                </a:spcBef>
              </a:pPr>
              <a:t>13</a:t>
            </a:fld>
            <a:endParaRPr lang="en-US" altLang="en-US" sz="1300"/>
          </a:p>
        </p:txBody>
      </p:sp>
      <p:sp>
        <p:nvSpPr>
          <p:cNvPr id="30723" name="Shape 4"/>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25431F-FB01-40D0-9BFB-FFCECEB0E92D}" type="slidenum">
              <a:rPr lang="en-US" altLang="en-US" sz="1300" b="0">
                <a:latin typeface="Arial" panose="020B0604020202020204" pitchFamily="34" charset="0"/>
              </a:rPr>
              <a:pPr algn="r" eaLnBrk="1" hangingPunct="1">
                <a:spcBef>
                  <a:spcPct val="0"/>
                </a:spcBef>
              </a:pPr>
              <a:t>13</a:t>
            </a:fld>
            <a:endParaRPr lang="en-US" altLang="en-US" sz="1300" b="0">
              <a:latin typeface="Arial" panose="020B0604020202020204" pitchFamily="34" charset="0"/>
            </a:endParaRPr>
          </a:p>
        </p:txBody>
      </p:sp>
      <p:sp>
        <p:nvSpPr>
          <p:cNvPr id="30724" name="Rectangle 337921"/>
          <p:cNvSpPr>
            <a:spLocks noGrp="1" noRot="1" noChangeAspect="1" noChangeArrowheads="1" noTextEdit="1"/>
          </p:cNvSpPr>
          <p:nvPr>
            <p:ph type="sldImg"/>
          </p:nvPr>
        </p:nvSpPr>
        <p:spPr>
          <a:noFill/>
          <a:ln cap="flat" algn="ctr">
            <a:headEnd type="none" w="med" len="med"/>
            <a:tailEnd type="none" w="med" len="med"/>
          </a:ln>
        </p:spPr>
      </p:sp>
      <p:sp>
        <p:nvSpPr>
          <p:cNvPr id="30725" name="Rectangle 337922"/>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Note: all &lt;input&gt; tags must be placed between the &lt;form&gt; and &lt;/form&gt; tags. You cannot have user inputs without surrounding forms.</a:t>
            </a:r>
          </a:p>
        </p:txBody>
      </p:sp>
    </p:spTree>
    <p:extLst>
      <p:ext uri="{BB962C8B-B14F-4D97-AF65-F5344CB8AC3E}">
        <p14:creationId xmlns:p14="http://schemas.microsoft.com/office/powerpoint/2010/main" val="933370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0B0ADE9A-0A2B-4811-9AF1-483D57FC6F03}" type="slidenum">
              <a:rPr lang="en-US" altLang="en-US" sz="1300" smtClean="0"/>
              <a:pPr>
                <a:spcBef>
                  <a:spcPct val="50000"/>
                </a:spcBef>
              </a:pPr>
              <a:t>14</a:t>
            </a:fld>
            <a:endParaRPr lang="en-US" altLang="en-US" sz="1300"/>
          </a:p>
        </p:txBody>
      </p:sp>
    </p:spTree>
    <p:extLst>
      <p:ext uri="{BB962C8B-B14F-4D97-AF65-F5344CB8AC3E}">
        <p14:creationId xmlns:p14="http://schemas.microsoft.com/office/powerpoint/2010/main" val="3531516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2BB6E42-41AE-4B68-B94C-D333F348899F}" type="slidenum">
              <a:rPr lang="en-US" altLang="en-US" sz="1300" smtClean="0"/>
              <a:pPr>
                <a:spcBef>
                  <a:spcPct val="50000"/>
                </a:spcBef>
              </a:pPr>
              <a:t>15</a:t>
            </a:fld>
            <a:endParaRPr lang="en-US" altLang="en-US" sz="1300"/>
          </a:p>
        </p:txBody>
      </p:sp>
      <p:sp>
        <p:nvSpPr>
          <p:cNvPr id="34819" name="Shape 4"/>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FF87B6-EFB5-457D-967B-22BF3E532C4D}" type="slidenum">
              <a:rPr lang="en-US" altLang="en-US" sz="1300" b="0">
                <a:latin typeface="Arial" panose="020B0604020202020204" pitchFamily="34" charset="0"/>
              </a:rPr>
              <a:pPr algn="r" eaLnBrk="1" hangingPunct="1">
                <a:spcBef>
                  <a:spcPct val="0"/>
                </a:spcBef>
              </a:pPr>
              <a:t>15</a:t>
            </a:fld>
            <a:endParaRPr lang="en-US" altLang="en-US" sz="1300" b="0">
              <a:latin typeface="Arial" panose="020B0604020202020204" pitchFamily="34" charset="0"/>
            </a:endParaRPr>
          </a:p>
        </p:txBody>
      </p:sp>
      <p:sp>
        <p:nvSpPr>
          <p:cNvPr id="34820" name="Rectangle 339969"/>
          <p:cNvSpPr>
            <a:spLocks noGrp="1" noRot="1" noChangeAspect="1" noChangeArrowheads="1" noTextEdit="1"/>
          </p:cNvSpPr>
          <p:nvPr>
            <p:ph type="sldImg"/>
          </p:nvPr>
        </p:nvSpPr>
        <p:spPr>
          <a:noFill/>
          <a:ln cap="flat" algn="ctr">
            <a:headEnd type="none" w="med" len="med"/>
            <a:tailEnd type="none" w="med" len="med"/>
          </a:ln>
        </p:spPr>
      </p:sp>
      <p:sp>
        <p:nvSpPr>
          <p:cNvPr id="34821" name="Rectangle 339970"/>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common term for </a:t>
            </a:r>
            <a:r>
              <a:rPr lang="en-US" altLang="en-US" b="1" dirty="0"/>
              <a:t>data that is appended to a URL is "URL parameter</a:t>
            </a:r>
            <a:r>
              <a:rPr lang="en-US" altLang="en-US" dirty="0"/>
              <a:t>". As will be shown later, </a:t>
            </a:r>
            <a:r>
              <a:rPr lang="en-US" altLang="en-US" b="1" dirty="0"/>
              <a:t>URL parameters </a:t>
            </a:r>
            <a:r>
              <a:rPr lang="en-US" altLang="en-US" dirty="0"/>
              <a:t>are in the </a:t>
            </a:r>
            <a:r>
              <a:rPr lang="en-US" altLang="en-US" b="1" dirty="0"/>
              <a:t>form "name=value", </a:t>
            </a:r>
            <a:r>
              <a:rPr lang="en-US" altLang="en-US" dirty="0"/>
              <a:t>where "name" is the name of the input tag and "value" is its </a:t>
            </a:r>
            <a:r>
              <a:rPr lang="en-US" altLang="en-US" b="1" dirty="0"/>
              <a:t>content</a:t>
            </a:r>
            <a:r>
              <a:rPr lang="en-US" altLang="en-US" dirty="0"/>
              <a:t>.</a:t>
            </a:r>
          </a:p>
          <a:p>
            <a:pPr eaLnBrk="1" hangingPunct="1"/>
            <a:r>
              <a:rPr lang="en-US" altLang="en-US" dirty="0"/>
              <a:t>Note again here the URL parameter, with the </a:t>
            </a:r>
            <a:r>
              <a:rPr lang="en-US" altLang="en-US" b="1" dirty="0"/>
              <a:t>Name=Value </a:t>
            </a:r>
            <a:r>
              <a:rPr lang="en-US" altLang="en-US" dirty="0"/>
              <a:t>structure. You can tell </a:t>
            </a:r>
            <a:r>
              <a:rPr lang="en-US" altLang="en-US" b="0" dirty="0"/>
              <a:t>the</a:t>
            </a:r>
            <a:r>
              <a:rPr lang="en-US" altLang="en-US" b="1" dirty="0"/>
              <a:t> end of </a:t>
            </a:r>
            <a:r>
              <a:rPr lang="en-US" altLang="en-US" b="0" dirty="0"/>
              <a:t>the</a:t>
            </a:r>
            <a:r>
              <a:rPr lang="en-US" altLang="en-US" b="1" dirty="0"/>
              <a:t> address portion of the URL </a:t>
            </a:r>
            <a:r>
              <a:rPr lang="en-US" altLang="en-US" dirty="0"/>
              <a:t>by the </a:t>
            </a:r>
            <a:r>
              <a:rPr lang="en-US" altLang="en-US" b="1" dirty="0"/>
              <a:t>question mark. </a:t>
            </a:r>
            <a:endParaRPr lang="en-US" altLang="en-US" dirty="0"/>
          </a:p>
          <a:p>
            <a:pPr eaLnBrk="1" hangingPunct="1"/>
            <a:r>
              <a:rPr lang="en-US" altLang="en-US" dirty="0"/>
              <a:t>If there were </a:t>
            </a:r>
            <a:r>
              <a:rPr lang="en-US" altLang="en-US" b="1" dirty="0"/>
              <a:t>multiple URL parameters </a:t>
            </a:r>
            <a:r>
              <a:rPr lang="en-US" altLang="en-US" dirty="0"/>
              <a:t>(i.e. multiple input tags with user content), then these parameters would be separated </a:t>
            </a:r>
            <a:r>
              <a:rPr lang="en-US" altLang="en-US" b="1" dirty="0"/>
              <a:t>with ampersand symbols (&amp;).</a:t>
            </a:r>
          </a:p>
          <a:p>
            <a:pPr eaLnBrk="1" hangingPunct="1"/>
            <a:endParaRPr lang="en-US" altLang="en-US" dirty="0"/>
          </a:p>
          <a:p>
            <a:pPr eaLnBrk="1" hangingPunct="1"/>
            <a:r>
              <a:rPr lang="en-US" altLang="en-US" dirty="0"/>
              <a:t>There is something else important to point out in this slide. The file </a:t>
            </a:r>
            <a:r>
              <a:rPr lang="en-US" altLang="en-US" b="1" i="1" dirty="0"/>
              <a:t>login_action.htm</a:t>
            </a:r>
            <a:r>
              <a:rPr lang="en-US" altLang="en-US" dirty="0"/>
              <a:t>, which is the </a:t>
            </a:r>
            <a:r>
              <a:rPr lang="en-US" altLang="en-US" b="1" dirty="0"/>
              <a:t>recipient</a:t>
            </a:r>
            <a:r>
              <a:rPr lang="en-US" altLang="en-US" dirty="0"/>
              <a:t> of the data sent by the </a:t>
            </a:r>
            <a:r>
              <a:rPr lang="en-US" altLang="en-US" b="1" i="1" dirty="0"/>
              <a:t>login.htm</a:t>
            </a:r>
            <a:r>
              <a:rPr lang="en-US" altLang="en-US" dirty="0"/>
              <a:t> file, contains </a:t>
            </a:r>
            <a:r>
              <a:rPr lang="en-US" altLang="en-US" b="1" dirty="0"/>
              <a:t>JavaScript </a:t>
            </a:r>
            <a:r>
              <a:rPr lang="en-US" altLang="en-US" dirty="0"/>
              <a:t>code to deal with the input. As stated earlier, it is </a:t>
            </a:r>
            <a:r>
              <a:rPr lang="en-US" altLang="en-US" b="1" dirty="0"/>
              <a:t>beyond the scope of this book to discuss in detail how data </a:t>
            </a:r>
            <a:r>
              <a:rPr lang="en-US" altLang="en-US" dirty="0"/>
              <a:t>that is sent from a form can be received by another application. However, it may be useful to look at the code contained in the </a:t>
            </a:r>
            <a:r>
              <a:rPr lang="en-US" altLang="en-US" b="1" i="1" dirty="0"/>
              <a:t>login_action.htm</a:t>
            </a:r>
            <a:r>
              <a:rPr lang="en-US" altLang="en-US" dirty="0"/>
              <a:t> file to get a feel for how it is structured and what it is doing. The main point here is that something must RECEIVE and deal with the data that is SENT via a form.</a:t>
            </a:r>
          </a:p>
        </p:txBody>
      </p:sp>
    </p:spTree>
    <p:extLst>
      <p:ext uri="{BB962C8B-B14F-4D97-AF65-F5344CB8AC3E}">
        <p14:creationId xmlns:p14="http://schemas.microsoft.com/office/powerpoint/2010/main" val="3800275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ChangeArrowheads="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11. </a:t>
            </a:r>
            <a:r>
              <a:rPr lang="en-US" altLang="en-US" b="1" dirty="0"/>
              <a:t>accesskey</a:t>
            </a:r>
            <a:r>
              <a:rPr lang="en-US" altLang="en-US" dirty="0"/>
              <a:t> – configure a hot key for the form control =&gt; see 9.6 slide 50</a:t>
            </a:r>
          </a:p>
          <a:p>
            <a:pPr eaLnBrk="1" hangingPunct="1"/>
            <a:r>
              <a:rPr lang="en-US" altLang="en-US" dirty="0"/>
              <a:t>12. </a:t>
            </a:r>
            <a:r>
              <a:rPr lang="en-US" altLang="en-US" b="1" dirty="0" err="1"/>
              <a:t>tabindex</a:t>
            </a:r>
            <a:r>
              <a:rPr lang="en-US" altLang="en-US" dirty="0"/>
              <a:t> – configure a tab order of the form control =&gt; see 9.6 slide 50</a:t>
            </a:r>
          </a:p>
          <a:p>
            <a:pPr eaLnBrk="1" hangingPunct="1"/>
            <a:endParaRPr lang="en-US" alt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CE0260F2-1785-4F66-A379-A7E5826B9D1F}" type="slidenum">
              <a:rPr lang="en-US" altLang="en-US" sz="1300" smtClean="0"/>
              <a:pPr>
                <a:spcBef>
                  <a:spcPct val="50000"/>
                </a:spcBef>
              </a:pPr>
              <a:t>16</a:t>
            </a:fld>
            <a:endParaRPr lang="en-US" altLang="en-US" sz="1300"/>
          </a:p>
        </p:txBody>
      </p:sp>
    </p:spTree>
    <p:extLst>
      <p:ext uri="{BB962C8B-B14F-4D97-AF65-F5344CB8AC3E}">
        <p14:creationId xmlns:p14="http://schemas.microsoft.com/office/powerpoint/2010/main" val="532471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532976F0-DD52-437C-80FA-3254D0DE5374}" type="slidenum">
              <a:rPr lang="en-US" altLang="en-US" sz="1300" smtClean="0"/>
              <a:pPr>
                <a:spcBef>
                  <a:spcPct val="50000"/>
                </a:spcBef>
              </a:pPr>
              <a:t>17</a:t>
            </a:fld>
            <a:endParaRPr lang="en-US" altLang="en-US" sz="1300"/>
          </a:p>
        </p:txBody>
      </p:sp>
    </p:spTree>
    <p:extLst>
      <p:ext uri="{BB962C8B-B14F-4D97-AF65-F5344CB8AC3E}">
        <p14:creationId xmlns:p14="http://schemas.microsoft.com/office/powerpoint/2010/main" val="4247937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4C7DBD0A-0E1B-4D41-AD92-C25363314494}" type="slidenum">
              <a:rPr lang="en-US" altLang="en-US" sz="1300" smtClean="0"/>
              <a:pPr>
                <a:spcBef>
                  <a:spcPct val="50000"/>
                </a:spcBef>
              </a:pPr>
              <a:t>18</a:t>
            </a:fld>
            <a:endParaRPr lang="en-US" altLang="en-US" sz="1300"/>
          </a:p>
        </p:txBody>
      </p:sp>
    </p:spTree>
    <p:extLst>
      <p:ext uri="{BB962C8B-B14F-4D97-AF65-F5344CB8AC3E}">
        <p14:creationId xmlns:p14="http://schemas.microsoft.com/office/powerpoint/2010/main" val="186359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ChangeArrowheads="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FA99C09D-9E9B-4334-B795-9E82C84236AF}" type="slidenum">
              <a:rPr lang="en-US" altLang="en-US" sz="1300" smtClean="0"/>
              <a:pPr>
                <a:spcBef>
                  <a:spcPct val="50000"/>
                </a:spcBef>
              </a:pPr>
              <a:t>19</a:t>
            </a:fld>
            <a:endParaRPr lang="en-US" altLang="en-US" sz="1300"/>
          </a:p>
        </p:txBody>
      </p:sp>
    </p:spTree>
    <p:extLst>
      <p:ext uri="{BB962C8B-B14F-4D97-AF65-F5344CB8AC3E}">
        <p14:creationId xmlns:p14="http://schemas.microsoft.com/office/powerpoint/2010/main" val="266534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accesskey</a:t>
            </a:r>
            <a:r>
              <a:rPr lang="en-US" altLang="en-US" dirty="0"/>
              <a:t> – configure a hot key for the form control =&gt; see 9.6 slide 50</a:t>
            </a:r>
          </a:p>
          <a:p>
            <a:pPr eaLnBrk="1" hangingPunct="1"/>
            <a:r>
              <a:rPr lang="en-US" altLang="en-US" b="1" dirty="0" err="1"/>
              <a:t>tabindex</a:t>
            </a:r>
            <a:r>
              <a:rPr lang="en-US" altLang="en-US" dirty="0"/>
              <a:t> – configure a tab order of the form control =&gt; see 9.6 slide 50</a:t>
            </a:r>
          </a:p>
          <a:p>
            <a:pPr eaLnBrk="1" hangingPunct="1"/>
            <a:endParaRPr lang="en-US" alt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6850B804-CC93-4BC2-AD32-6B31D7A230D7}" type="slidenum">
              <a:rPr lang="en-US" altLang="en-US" sz="1300" smtClean="0"/>
              <a:pPr>
                <a:spcBef>
                  <a:spcPct val="50000"/>
                </a:spcBef>
              </a:pPr>
              <a:t>20</a:t>
            </a:fld>
            <a:endParaRPr lang="en-US" altLang="en-US" sz="1300"/>
          </a:p>
        </p:txBody>
      </p:sp>
    </p:spTree>
    <p:extLst>
      <p:ext uri="{BB962C8B-B14F-4D97-AF65-F5344CB8AC3E}">
        <p14:creationId xmlns:p14="http://schemas.microsoft.com/office/powerpoint/2010/main" val="97160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9C9B73BA-67A9-4819-917F-999DD8680084}" type="slidenum">
              <a:rPr lang="en-US" altLang="en-US" sz="1300" smtClean="0"/>
              <a:pPr>
                <a:spcBef>
                  <a:spcPct val="50000"/>
                </a:spcBef>
              </a:pPr>
              <a:t>2</a:t>
            </a:fld>
            <a:endParaRPr lang="en-US" altLang="en-US" sz="1300"/>
          </a:p>
        </p:txBody>
      </p:sp>
    </p:spTree>
    <p:extLst>
      <p:ext uri="{BB962C8B-B14F-4D97-AF65-F5344CB8AC3E}">
        <p14:creationId xmlns:p14="http://schemas.microsoft.com/office/powerpoint/2010/main" val="347735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ChangeArrowheads="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8A60E97-90B3-4102-A1AF-836C32AF0707}" type="slidenum">
              <a:rPr lang="en-US" altLang="en-US" sz="1300" smtClean="0"/>
              <a:pPr>
                <a:spcBef>
                  <a:spcPct val="50000"/>
                </a:spcBef>
              </a:pPr>
              <a:t>21</a:t>
            </a:fld>
            <a:endParaRPr lang="en-US" altLang="en-US" sz="1300"/>
          </a:p>
        </p:txBody>
      </p:sp>
    </p:spTree>
    <p:extLst>
      <p:ext uri="{BB962C8B-B14F-4D97-AF65-F5344CB8AC3E}">
        <p14:creationId xmlns:p14="http://schemas.microsoft.com/office/powerpoint/2010/main" val="769594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accesskey</a:t>
            </a:r>
            <a:r>
              <a:rPr lang="en-US" altLang="en-US" dirty="0"/>
              <a:t> – configure a hot key for the form control =&gt; see 9.6 slide 50</a:t>
            </a:r>
          </a:p>
          <a:p>
            <a:pPr eaLnBrk="1" hangingPunct="1"/>
            <a:r>
              <a:rPr lang="en-US" altLang="en-US" b="1" dirty="0" err="1"/>
              <a:t>tabindex</a:t>
            </a:r>
            <a:r>
              <a:rPr lang="en-US" altLang="en-US" dirty="0"/>
              <a:t> – configure a tab order of the form control =&gt; see 9.6 slide 50</a:t>
            </a:r>
          </a:p>
          <a:p>
            <a:pPr eaLnBrk="1" hangingPunct="1"/>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67BDC61-DB67-4CB8-BD9D-57815DC64E87}" type="slidenum">
              <a:rPr lang="en-US" altLang="en-US" sz="1300" smtClean="0"/>
              <a:pPr>
                <a:spcBef>
                  <a:spcPct val="50000"/>
                </a:spcBef>
              </a:pPr>
              <a:t>22</a:t>
            </a:fld>
            <a:endParaRPr lang="en-US" altLang="en-US" sz="1300"/>
          </a:p>
        </p:txBody>
      </p:sp>
    </p:spTree>
    <p:extLst>
      <p:ext uri="{BB962C8B-B14F-4D97-AF65-F5344CB8AC3E}">
        <p14:creationId xmlns:p14="http://schemas.microsoft.com/office/powerpoint/2010/main" val="1945341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9FAFF64E-9A45-4916-B553-0256052F0471}" type="slidenum">
              <a:rPr lang="en-US" altLang="en-US" sz="1300" smtClean="0"/>
              <a:pPr>
                <a:spcBef>
                  <a:spcPct val="50000"/>
                </a:spcBef>
              </a:pPr>
              <a:t>23</a:t>
            </a:fld>
            <a:endParaRPr lang="en-US" altLang="en-US" sz="1300"/>
          </a:p>
        </p:txBody>
      </p:sp>
      <p:sp>
        <p:nvSpPr>
          <p:cNvPr id="53251" name="Shape 4"/>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E67D005-6C0E-4D45-B094-FF63F1E6F9A2}" type="slidenum">
              <a:rPr lang="en-US" altLang="en-US" sz="1300" b="0">
                <a:latin typeface="Arial" panose="020B0604020202020204" pitchFamily="34" charset="0"/>
              </a:rPr>
              <a:pPr algn="r" eaLnBrk="1" hangingPunct="1">
                <a:spcBef>
                  <a:spcPct val="0"/>
                </a:spcBef>
              </a:pPr>
              <a:t>23</a:t>
            </a:fld>
            <a:endParaRPr lang="en-US" altLang="en-US" sz="1300" b="0">
              <a:latin typeface="Arial" panose="020B0604020202020204" pitchFamily="34" charset="0"/>
            </a:endParaRPr>
          </a:p>
        </p:txBody>
      </p:sp>
      <p:sp>
        <p:nvSpPr>
          <p:cNvPr id="53252" name="Rectangle 346113"/>
          <p:cNvSpPr>
            <a:spLocks noGrp="1" noRot="1" noChangeAspect="1" noChangeArrowheads="1" noTextEdit="1"/>
          </p:cNvSpPr>
          <p:nvPr>
            <p:ph type="sldImg"/>
          </p:nvPr>
        </p:nvSpPr>
        <p:spPr>
          <a:noFill/>
          <a:ln cap="flat" algn="ctr">
            <a:headEnd type="none" w="med" len="med"/>
            <a:tailEnd type="none" w="med" len="med"/>
          </a:ln>
        </p:spPr>
      </p:sp>
      <p:sp>
        <p:nvSpPr>
          <p:cNvPr id="53253" name="Rectangle 346114"/>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Now you can </a:t>
            </a:r>
            <a:r>
              <a:rPr lang="en-US" altLang="en-US" b="1" dirty="0"/>
              <a:t>contrast</a:t>
            </a:r>
            <a:r>
              <a:rPr lang="en-US" altLang="en-US" dirty="0"/>
              <a:t> the effect of the checkbox </a:t>
            </a:r>
            <a:r>
              <a:rPr lang="en-US" altLang="en-US" b="1" dirty="0"/>
              <a:t>against</a:t>
            </a:r>
            <a:r>
              <a:rPr lang="en-US" altLang="en-US" dirty="0"/>
              <a:t> the effect of the </a:t>
            </a:r>
            <a:r>
              <a:rPr lang="en-US" altLang="en-US" b="1" dirty="0"/>
              <a:t>radio button</a:t>
            </a:r>
            <a:r>
              <a:rPr lang="en-US" altLang="en-US" dirty="0"/>
              <a:t>. This example from the text is a good vehicle for such demonstration. Execute the code for this example, and note the effect when clicking the different buttons, which is that </a:t>
            </a:r>
            <a:r>
              <a:rPr lang="en-US" altLang="en-US" b="1" dirty="0"/>
              <a:t>turning one checkbox on has no effect on the other checkbox values. </a:t>
            </a:r>
            <a:r>
              <a:rPr lang="en-US" altLang="en-US" dirty="0"/>
              <a:t>Also, note what happens to the URL parameter when the form is submitted. </a:t>
            </a:r>
            <a:r>
              <a:rPr lang="en-US" altLang="en-US" b="1" dirty="0"/>
              <a:t>If multiple checkboxes were on</a:t>
            </a:r>
            <a:r>
              <a:rPr lang="en-US" altLang="en-US" dirty="0"/>
              <a:t> when the </a:t>
            </a:r>
            <a:r>
              <a:rPr lang="en-US" altLang="en-US" b="1" dirty="0"/>
              <a:t>form was submitted</a:t>
            </a:r>
            <a:r>
              <a:rPr lang="en-US" altLang="en-US" dirty="0"/>
              <a:t>, there </a:t>
            </a:r>
            <a:r>
              <a:rPr lang="en-US" altLang="en-US" b="1" dirty="0"/>
              <a:t>will be multiple choice parameters</a:t>
            </a:r>
            <a:r>
              <a:rPr lang="en-US" altLang="en-US" dirty="0"/>
              <a:t> </a:t>
            </a:r>
            <a:r>
              <a:rPr lang="en-US" altLang="en-US" b="1" dirty="0"/>
              <a:t>displaying</a:t>
            </a:r>
            <a:r>
              <a:rPr lang="en-US" altLang="en-US" dirty="0"/>
              <a:t> in the </a:t>
            </a:r>
            <a:r>
              <a:rPr lang="en-US" altLang="en-US" b="1" dirty="0"/>
              <a:t>URL</a:t>
            </a:r>
            <a:r>
              <a:rPr lang="en-US" altLang="en-US" dirty="0"/>
              <a:t>. </a:t>
            </a:r>
          </a:p>
        </p:txBody>
      </p:sp>
    </p:spTree>
    <p:extLst>
      <p:ext uri="{BB962C8B-B14F-4D97-AF65-F5344CB8AC3E}">
        <p14:creationId xmlns:p14="http://schemas.microsoft.com/office/powerpoint/2010/main" val="2412600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4F947D80-0316-40AC-872A-E926A9FFDB64}" type="slidenum">
              <a:rPr lang="en-US" altLang="en-US" sz="1300" smtClean="0"/>
              <a:pPr>
                <a:spcBef>
                  <a:spcPct val="50000"/>
                </a:spcBef>
              </a:pPr>
              <a:t>24</a:t>
            </a:fld>
            <a:endParaRPr lang="en-US" altLang="en-US" sz="1300"/>
          </a:p>
        </p:txBody>
      </p:sp>
    </p:spTree>
    <p:extLst>
      <p:ext uri="{BB962C8B-B14F-4D97-AF65-F5344CB8AC3E}">
        <p14:creationId xmlns:p14="http://schemas.microsoft.com/office/powerpoint/2010/main" val="304608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accesskey</a:t>
            </a:r>
            <a:r>
              <a:rPr lang="en-US" altLang="en-US" dirty="0"/>
              <a:t> – configure a hot key for the form control =&gt; see 9.6 slide 50</a:t>
            </a:r>
          </a:p>
          <a:p>
            <a:pPr eaLnBrk="1" hangingPunct="1"/>
            <a:r>
              <a:rPr lang="en-US" altLang="en-US" b="1" dirty="0" err="1"/>
              <a:t>tabindex</a:t>
            </a:r>
            <a:r>
              <a:rPr lang="en-US" altLang="en-US" dirty="0"/>
              <a:t> – configure a tab order of the form control =&gt; see 9.6 slide 50</a:t>
            </a:r>
          </a:p>
          <a:p>
            <a:pPr eaLnBrk="1" hangingPunct="1"/>
            <a:endParaRPr lang="en-US" altLang="en-US" dirty="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CE6D2B31-5EAA-4C32-AC49-5A6BE3609941}" type="slidenum">
              <a:rPr lang="en-US" altLang="en-US" sz="1300" smtClean="0"/>
              <a:pPr>
                <a:spcBef>
                  <a:spcPct val="50000"/>
                </a:spcBef>
              </a:pPr>
              <a:t>25</a:t>
            </a:fld>
            <a:endParaRPr lang="en-US" altLang="en-US" sz="1300"/>
          </a:p>
        </p:txBody>
      </p:sp>
    </p:spTree>
    <p:extLst>
      <p:ext uri="{BB962C8B-B14F-4D97-AF65-F5344CB8AC3E}">
        <p14:creationId xmlns:p14="http://schemas.microsoft.com/office/powerpoint/2010/main" val="770567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270864A5-D6C8-492D-8A5C-CC0B8479E732}" type="slidenum">
              <a:rPr lang="en-US" altLang="en-US" sz="1300" smtClean="0"/>
              <a:pPr>
                <a:spcBef>
                  <a:spcPct val="50000"/>
                </a:spcBef>
              </a:pPr>
              <a:t>26</a:t>
            </a:fld>
            <a:endParaRPr lang="en-US" altLang="en-US" sz="1300"/>
          </a:p>
        </p:txBody>
      </p:sp>
      <p:sp>
        <p:nvSpPr>
          <p:cNvPr id="59395" name="Shape 4"/>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4942776-7FC5-40F7-843F-CD65ED7A74E2}" type="slidenum">
              <a:rPr lang="en-US" altLang="en-US" sz="1300" b="0">
                <a:latin typeface="Arial" panose="020B0604020202020204" pitchFamily="34" charset="0"/>
              </a:rPr>
              <a:pPr algn="r" eaLnBrk="1" hangingPunct="1">
                <a:spcBef>
                  <a:spcPct val="0"/>
                </a:spcBef>
              </a:pPr>
              <a:t>26</a:t>
            </a:fld>
            <a:endParaRPr lang="en-US" altLang="en-US" sz="1300" b="0">
              <a:latin typeface="Arial" panose="020B0604020202020204" pitchFamily="34" charset="0"/>
            </a:endParaRPr>
          </a:p>
        </p:txBody>
      </p:sp>
      <p:sp>
        <p:nvSpPr>
          <p:cNvPr id="59396" name="Rectangle 344065"/>
          <p:cNvSpPr>
            <a:spLocks noGrp="1" noRot="1" noChangeAspect="1" noChangeArrowheads="1" noTextEdit="1"/>
          </p:cNvSpPr>
          <p:nvPr>
            <p:ph type="sldImg"/>
          </p:nvPr>
        </p:nvSpPr>
        <p:spPr>
          <a:noFill/>
          <a:ln cap="flat" algn="ctr">
            <a:headEnd type="none" w="med" len="med"/>
            <a:tailEnd type="none" w="med" len="med"/>
          </a:ln>
        </p:spPr>
      </p:sp>
      <p:sp>
        <p:nvSpPr>
          <p:cNvPr id="59397" name="Rectangle 344066"/>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All radio inputs of the </a:t>
            </a:r>
            <a:r>
              <a:rPr lang="en-US" altLang="en-US" b="1">
                <a:solidFill>
                  <a:srgbClr val="00CC00"/>
                </a:solidFill>
              </a:rPr>
              <a:t>same</a:t>
            </a:r>
            <a:r>
              <a:rPr lang="en-US" altLang="en-US"/>
              <a:t> name belong to the same radio group, and </a:t>
            </a:r>
            <a:r>
              <a:rPr lang="en-US" altLang="en-US" b="1"/>
              <a:t>only one </a:t>
            </a:r>
            <a:r>
              <a:rPr lang="en-US" altLang="en-US"/>
              <a:t>radio button within the </a:t>
            </a:r>
            <a:r>
              <a:rPr lang="en-US" altLang="en-US" b="1"/>
              <a:t>group can be "on" at a time</a:t>
            </a:r>
            <a:r>
              <a:rPr lang="en-US" altLang="en-US"/>
              <a:t>. Thus, when the user clicks a radio button in the group, </a:t>
            </a:r>
            <a:r>
              <a:rPr lang="en-US" altLang="en-US" b="1"/>
              <a:t>any other radio button that had been "on" will now be turned off.</a:t>
            </a:r>
          </a:p>
        </p:txBody>
      </p:sp>
    </p:spTree>
    <p:extLst>
      <p:ext uri="{BB962C8B-B14F-4D97-AF65-F5344CB8AC3E}">
        <p14:creationId xmlns:p14="http://schemas.microsoft.com/office/powerpoint/2010/main" val="3583615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ChangeArrowheads="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4998F362-0855-45E8-B38E-DF6F0D5920E7}" type="slidenum">
              <a:rPr lang="en-US" altLang="en-US" sz="1300" smtClean="0"/>
              <a:pPr>
                <a:spcBef>
                  <a:spcPct val="50000"/>
                </a:spcBef>
              </a:pPr>
              <a:t>27</a:t>
            </a:fld>
            <a:endParaRPr lang="en-US" altLang="en-US" sz="1300"/>
          </a:p>
        </p:txBody>
      </p:sp>
    </p:spTree>
    <p:extLst>
      <p:ext uri="{BB962C8B-B14F-4D97-AF65-F5344CB8AC3E}">
        <p14:creationId xmlns:p14="http://schemas.microsoft.com/office/powerpoint/2010/main" val="364524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ChangeArrowheads="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68BC1C5E-ED20-4FDC-81CD-9A363F44EE0C}" type="slidenum">
              <a:rPr lang="en-US" altLang="en-US" sz="1300" smtClean="0"/>
              <a:pPr>
                <a:spcBef>
                  <a:spcPct val="50000"/>
                </a:spcBef>
              </a:pPr>
              <a:t>28</a:t>
            </a:fld>
            <a:endParaRPr lang="en-US" altLang="en-US" sz="1300"/>
          </a:p>
        </p:txBody>
      </p:sp>
    </p:spTree>
    <p:extLst>
      <p:ext uri="{BB962C8B-B14F-4D97-AF65-F5344CB8AC3E}">
        <p14:creationId xmlns:p14="http://schemas.microsoft.com/office/powerpoint/2010/main" val="284140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ChangeArrowheads="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B307CA14-CD03-4246-8B16-042C07B92ECA}" type="slidenum">
              <a:rPr lang="en-US" altLang="en-US" sz="1300" smtClean="0"/>
              <a:pPr>
                <a:spcBef>
                  <a:spcPct val="50000"/>
                </a:spcBef>
              </a:pPr>
              <a:t>29</a:t>
            </a:fld>
            <a:endParaRPr lang="en-US" altLang="en-US" sz="1300"/>
          </a:p>
        </p:txBody>
      </p:sp>
    </p:spTree>
    <p:extLst>
      <p:ext uri="{BB962C8B-B14F-4D97-AF65-F5344CB8AC3E}">
        <p14:creationId xmlns:p14="http://schemas.microsoft.com/office/powerpoint/2010/main" val="23582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A8C0001A-5FE9-44CE-9EDA-ACCB0403A9FB}" type="slidenum">
              <a:rPr lang="en-US" altLang="en-US" sz="1300" smtClean="0"/>
              <a:pPr>
                <a:spcBef>
                  <a:spcPct val="50000"/>
                </a:spcBef>
              </a:pPr>
              <a:t>31</a:t>
            </a:fld>
            <a:endParaRPr lang="en-US" altLang="en-US" sz="1300"/>
          </a:p>
        </p:txBody>
      </p:sp>
      <p:sp>
        <p:nvSpPr>
          <p:cNvPr id="70659" name="Shape 4"/>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8180A5B-2B6A-48EE-BC29-0CBC3D13AD5A}" type="slidenum">
              <a:rPr lang="en-US" altLang="en-US" sz="1300" b="0">
                <a:latin typeface="Arial" panose="020B0604020202020204" pitchFamily="34" charset="0"/>
              </a:rPr>
              <a:pPr algn="r" eaLnBrk="1" hangingPunct="1">
                <a:spcBef>
                  <a:spcPct val="0"/>
                </a:spcBef>
              </a:pPr>
              <a:t>31</a:t>
            </a:fld>
            <a:endParaRPr lang="en-US" altLang="en-US" sz="1300" b="0">
              <a:latin typeface="Arial" panose="020B0604020202020204" pitchFamily="34" charset="0"/>
            </a:endParaRPr>
          </a:p>
        </p:txBody>
      </p:sp>
      <p:sp>
        <p:nvSpPr>
          <p:cNvPr id="70660" name="Rectangle 351233"/>
          <p:cNvSpPr>
            <a:spLocks noGrp="1" noRot="1" noChangeAspect="1" noChangeArrowheads="1" noTextEdit="1"/>
          </p:cNvSpPr>
          <p:nvPr>
            <p:ph type="sldImg"/>
          </p:nvPr>
        </p:nvSpPr>
        <p:spPr>
          <a:noFill/>
          <a:ln cap="flat" algn="ctr">
            <a:headEnd type="none" w="med" len="med"/>
            <a:tailEnd type="none" w="med" len="med"/>
          </a:ln>
        </p:spPr>
      </p:sp>
      <p:sp>
        <p:nvSpPr>
          <p:cNvPr id="70661" name="Rectangle 351234"/>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Exc: place the placeholder attribute</a:t>
            </a:r>
          </a:p>
        </p:txBody>
      </p:sp>
    </p:spTree>
    <p:extLst>
      <p:ext uri="{BB962C8B-B14F-4D97-AF65-F5344CB8AC3E}">
        <p14:creationId xmlns:p14="http://schemas.microsoft.com/office/powerpoint/2010/main" val="340526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8827EDF1-6AF0-43A9-B907-9E726A7A3902}" type="slidenum">
              <a:rPr lang="en-US" altLang="en-US" sz="1300" smtClean="0"/>
              <a:pPr>
                <a:spcBef>
                  <a:spcPct val="50000"/>
                </a:spcBef>
              </a:pPr>
              <a:t>3</a:t>
            </a:fld>
            <a:endParaRPr lang="en-US" altLang="en-US" sz="1300"/>
          </a:p>
        </p:txBody>
      </p:sp>
    </p:spTree>
    <p:extLst>
      <p:ext uri="{BB962C8B-B14F-4D97-AF65-F5344CB8AC3E}">
        <p14:creationId xmlns:p14="http://schemas.microsoft.com/office/powerpoint/2010/main" val="2813590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ChangeArrowheads="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err="1"/>
              <a:t>tabindex</a:t>
            </a:r>
            <a:r>
              <a:rPr lang="en-US" altLang="en-US" dirty="0"/>
              <a:t> – configure a tab order of the form control =&gt; see 9.6 slide 50</a:t>
            </a:r>
          </a:p>
          <a:p>
            <a:pPr eaLnBrk="1" hangingPunct="1"/>
            <a:r>
              <a:rPr lang="en-US" altLang="en-US" b="1" dirty="0"/>
              <a:t>disabled -  if present, form control is disable</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9E7C9610-2430-4ACF-B93F-BD637C39EB04}" type="slidenum">
              <a:rPr lang="en-US" altLang="en-US" sz="1300" smtClean="0"/>
              <a:pPr>
                <a:spcBef>
                  <a:spcPct val="50000"/>
                </a:spcBef>
              </a:pPr>
              <a:t>32</a:t>
            </a:fld>
            <a:endParaRPr lang="en-US" altLang="en-US" sz="1300"/>
          </a:p>
        </p:txBody>
      </p:sp>
    </p:spTree>
    <p:extLst>
      <p:ext uri="{BB962C8B-B14F-4D97-AF65-F5344CB8AC3E}">
        <p14:creationId xmlns:p14="http://schemas.microsoft.com/office/powerpoint/2010/main" val="2066007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4C789D4-4B1B-428C-92D4-CD9BD1C4FF53}" type="slidenum">
              <a:rPr lang="en-US" altLang="en-US" sz="1300" smtClean="0"/>
              <a:pPr>
                <a:spcBef>
                  <a:spcPct val="50000"/>
                </a:spcBef>
              </a:pPr>
              <a:t>33</a:t>
            </a:fld>
            <a:endParaRPr lang="en-US" altLang="en-US" sz="1300"/>
          </a:p>
        </p:txBody>
      </p:sp>
      <p:sp>
        <p:nvSpPr>
          <p:cNvPr id="74755" name="Shape 4"/>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A8AB173-3885-4AA2-B0B6-A7F1B41BF5AF}" type="slidenum">
              <a:rPr lang="en-US" altLang="en-US" sz="1300" b="0">
                <a:latin typeface="Arial" panose="020B0604020202020204" pitchFamily="34" charset="0"/>
              </a:rPr>
              <a:pPr algn="r" eaLnBrk="1" hangingPunct="1">
                <a:spcBef>
                  <a:spcPct val="0"/>
                </a:spcBef>
              </a:pPr>
              <a:t>33</a:t>
            </a:fld>
            <a:endParaRPr lang="en-US" altLang="en-US" sz="1300" b="0">
              <a:latin typeface="Arial" panose="020B0604020202020204" pitchFamily="34" charset="0"/>
            </a:endParaRPr>
          </a:p>
        </p:txBody>
      </p:sp>
      <p:sp>
        <p:nvSpPr>
          <p:cNvPr id="74756" name="Rectangle 350209"/>
          <p:cNvSpPr>
            <a:spLocks noGrp="1" noRot="1" noChangeAspect="1" noChangeArrowheads="1" noTextEdit="1"/>
          </p:cNvSpPr>
          <p:nvPr>
            <p:ph type="sldImg"/>
          </p:nvPr>
        </p:nvSpPr>
        <p:spPr>
          <a:noFill/>
          <a:ln cap="flat" algn="ctr">
            <a:headEnd type="none" w="med" len="med"/>
            <a:tailEnd type="none" w="med" len="med"/>
          </a:ln>
        </p:spPr>
      </p:sp>
      <p:sp>
        <p:nvSpPr>
          <p:cNvPr id="74757" name="Rectangle 350210"/>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Similarly to contrasting the radio button vs. checkbox, it is useful to compare the behavior of </a:t>
            </a:r>
            <a:r>
              <a:rPr lang="en-US" altLang="en-US" b="1" dirty="0"/>
              <a:t>single-selection vs. multiple-selection lists</a:t>
            </a:r>
            <a:r>
              <a:rPr lang="en-US" altLang="en-US" dirty="0"/>
              <a:t>. The </a:t>
            </a:r>
            <a:r>
              <a:rPr lang="en-US" altLang="en-US" b="1" dirty="0"/>
              <a:t>single-selection list </a:t>
            </a:r>
            <a:r>
              <a:rPr lang="en-US" altLang="en-US" b="1" dirty="0">
                <a:highlight>
                  <a:srgbClr val="FFFF00"/>
                </a:highlight>
              </a:rPr>
              <a:t>behaves rather like radio buttons</a:t>
            </a:r>
            <a:r>
              <a:rPr lang="en-US" altLang="en-US" dirty="0"/>
              <a:t>, in that only one item can be selected and that the URL parameter will contain a single value for the name. Demonstrate this to the class.</a:t>
            </a:r>
          </a:p>
          <a:p>
            <a:pPr eaLnBrk="1" hangingPunct="1"/>
            <a:endParaRPr lang="en-US" altLang="en-US" dirty="0"/>
          </a:p>
        </p:txBody>
      </p:sp>
    </p:spTree>
    <p:extLst>
      <p:ext uri="{BB962C8B-B14F-4D97-AF65-F5344CB8AC3E}">
        <p14:creationId xmlns:p14="http://schemas.microsoft.com/office/powerpoint/2010/main" val="1176696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ChangeArrowheads="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F1131879-7510-4283-8FA7-DCB309931FBE}" type="slidenum">
              <a:rPr lang="en-US" altLang="en-US" sz="1300" smtClean="0"/>
              <a:pPr>
                <a:spcBef>
                  <a:spcPct val="50000"/>
                </a:spcBef>
              </a:pPr>
              <a:t>34</a:t>
            </a:fld>
            <a:endParaRPr lang="en-US" altLang="en-US" sz="1300"/>
          </a:p>
        </p:txBody>
      </p:sp>
    </p:spTree>
    <p:extLst>
      <p:ext uri="{BB962C8B-B14F-4D97-AF65-F5344CB8AC3E}">
        <p14:creationId xmlns:p14="http://schemas.microsoft.com/office/powerpoint/2010/main" val="3716206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ChangeArrowheads="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F719E2F1-59A0-497F-A5ED-E947CA36C073}" type="slidenum">
              <a:rPr lang="en-US" altLang="en-US" sz="1300" smtClean="0"/>
              <a:pPr>
                <a:spcBef>
                  <a:spcPct val="50000"/>
                </a:spcBef>
              </a:pPr>
              <a:t>35</a:t>
            </a:fld>
            <a:endParaRPr lang="en-US" altLang="en-US" sz="1300"/>
          </a:p>
        </p:txBody>
      </p:sp>
    </p:spTree>
    <p:extLst>
      <p:ext uri="{BB962C8B-B14F-4D97-AF65-F5344CB8AC3E}">
        <p14:creationId xmlns:p14="http://schemas.microsoft.com/office/powerpoint/2010/main" val="623970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ChangeArrowheads="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736D00C-E404-49DE-80E7-9F2BAFB47098}" type="slidenum">
              <a:rPr lang="en-US" altLang="en-US" sz="1300" smtClean="0"/>
              <a:pPr>
                <a:spcBef>
                  <a:spcPct val="50000"/>
                </a:spcBef>
              </a:pPr>
              <a:t>36</a:t>
            </a:fld>
            <a:endParaRPr lang="en-US" altLang="en-US" sz="1300"/>
          </a:p>
        </p:txBody>
      </p:sp>
    </p:spTree>
    <p:extLst>
      <p:ext uri="{BB962C8B-B14F-4D97-AF65-F5344CB8AC3E}">
        <p14:creationId xmlns:p14="http://schemas.microsoft.com/office/powerpoint/2010/main" val="2259290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ChangeArrowheads="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A47EFDE-F8DD-4737-A316-8834DF300B75}" type="slidenum">
              <a:rPr lang="en-US" altLang="en-US" sz="1300" smtClean="0"/>
              <a:pPr>
                <a:spcBef>
                  <a:spcPct val="50000"/>
                </a:spcBef>
              </a:pPr>
              <a:t>37</a:t>
            </a:fld>
            <a:endParaRPr lang="en-US" altLang="en-US" sz="1300"/>
          </a:p>
        </p:txBody>
      </p:sp>
    </p:spTree>
    <p:extLst>
      <p:ext uri="{BB962C8B-B14F-4D97-AF65-F5344CB8AC3E}">
        <p14:creationId xmlns:p14="http://schemas.microsoft.com/office/powerpoint/2010/main" val="3257393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ChangeArrowheads="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8722BBEC-5AB6-4C76-B5C7-40A1D62999B2}" type="slidenum">
              <a:rPr lang="en-US" altLang="en-US" sz="1300" smtClean="0"/>
              <a:pPr>
                <a:spcBef>
                  <a:spcPct val="50000"/>
                </a:spcBef>
              </a:pPr>
              <a:t>38</a:t>
            </a:fld>
            <a:endParaRPr lang="en-US" altLang="en-US" sz="1300"/>
          </a:p>
        </p:txBody>
      </p:sp>
    </p:spTree>
    <p:extLst>
      <p:ext uri="{BB962C8B-B14F-4D97-AF65-F5344CB8AC3E}">
        <p14:creationId xmlns:p14="http://schemas.microsoft.com/office/powerpoint/2010/main" val="1170583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ChangeArrowheads="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F8FE74E-ACD6-4DD7-9091-77A58D126E6C}" type="slidenum">
              <a:rPr lang="en-US" altLang="en-US" sz="1300" smtClean="0"/>
              <a:pPr>
                <a:spcBef>
                  <a:spcPct val="50000"/>
                </a:spcBef>
              </a:pPr>
              <a:t>39</a:t>
            </a:fld>
            <a:endParaRPr lang="en-US" altLang="en-US" sz="1300"/>
          </a:p>
        </p:txBody>
      </p:sp>
    </p:spTree>
    <p:extLst>
      <p:ext uri="{BB962C8B-B14F-4D97-AF65-F5344CB8AC3E}">
        <p14:creationId xmlns:p14="http://schemas.microsoft.com/office/powerpoint/2010/main" val="3171307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ChangeArrowheads="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9CF8186B-D7BB-4B95-936F-0E37C9940152}" type="slidenum">
              <a:rPr lang="en-US" altLang="en-US" sz="1300" smtClean="0"/>
              <a:pPr>
                <a:spcBef>
                  <a:spcPct val="50000"/>
                </a:spcBef>
              </a:pPr>
              <a:t>40</a:t>
            </a:fld>
            <a:endParaRPr lang="en-US" altLang="en-US" sz="1300"/>
          </a:p>
        </p:txBody>
      </p:sp>
    </p:spTree>
    <p:extLst>
      <p:ext uri="{BB962C8B-B14F-4D97-AF65-F5344CB8AC3E}">
        <p14:creationId xmlns:p14="http://schemas.microsoft.com/office/powerpoint/2010/main" val="1924060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ChangeArrowheads="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780E374-1FC4-48A2-98C5-CF2D0245C8B8}" type="slidenum">
              <a:rPr lang="en-US" altLang="en-US" sz="1300" smtClean="0"/>
              <a:pPr>
                <a:spcBef>
                  <a:spcPct val="50000"/>
                </a:spcBef>
              </a:pPr>
              <a:t>41</a:t>
            </a:fld>
            <a:endParaRPr lang="en-US" altLang="en-US" sz="1300"/>
          </a:p>
        </p:txBody>
      </p:sp>
    </p:spTree>
    <p:extLst>
      <p:ext uri="{BB962C8B-B14F-4D97-AF65-F5344CB8AC3E}">
        <p14:creationId xmlns:p14="http://schemas.microsoft.com/office/powerpoint/2010/main" val="2229105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297B9359-1DF8-42D1-80B7-E7741E47D10B}" type="slidenum">
              <a:rPr lang="en-US" altLang="en-US" sz="1300" smtClean="0"/>
              <a:pPr>
                <a:spcBef>
                  <a:spcPct val="50000"/>
                </a:spcBef>
              </a:pPr>
              <a:t>4</a:t>
            </a:fld>
            <a:endParaRPr lang="en-US" altLang="en-US" sz="1300"/>
          </a:p>
        </p:txBody>
      </p:sp>
    </p:spTree>
    <p:extLst>
      <p:ext uri="{BB962C8B-B14F-4D97-AF65-F5344CB8AC3E}">
        <p14:creationId xmlns:p14="http://schemas.microsoft.com/office/powerpoint/2010/main" val="3316925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ChangeArrowheads="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823BD438-C931-4F72-8467-D2346FE49C4A}" type="slidenum">
              <a:rPr lang="en-US" altLang="en-US" sz="1300" smtClean="0"/>
              <a:pPr>
                <a:spcBef>
                  <a:spcPct val="50000"/>
                </a:spcBef>
              </a:pPr>
              <a:t>42</a:t>
            </a:fld>
            <a:endParaRPr lang="en-US" altLang="en-US" sz="1300"/>
          </a:p>
        </p:txBody>
      </p:sp>
    </p:spTree>
    <p:extLst>
      <p:ext uri="{BB962C8B-B14F-4D97-AF65-F5344CB8AC3E}">
        <p14:creationId xmlns:p14="http://schemas.microsoft.com/office/powerpoint/2010/main" val="1175291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ChangeArrowheads="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639D7FB2-1AF7-41AE-BA0A-B2C08627298D}" type="slidenum">
              <a:rPr lang="en-US" altLang="en-US" sz="1300" smtClean="0"/>
              <a:pPr>
                <a:spcBef>
                  <a:spcPct val="50000"/>
                </a:spcBef>
              </a:pPr>
              <a:t>43</a:t>
            </a:fld>
            <a:endParaRPr lang="en-US" altLang="en-US" sz="1300"/>
          </a:p>
        </p:txBody>
      </p:sp>
    </p:spTree>
    <p:extLst>
      <p:ext uri="{BB962C8B-B14F-4D97-AF65-F5344CB8AC3E}">
        <p14:creationId xmlns:p14="http://schemas.microsoft.com/office/powerpoint/2010/main" val="1550526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ChangeArrowheads="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06C02F91-551A-4F6B-81A1-872355F548DB}" type="slidenum">
              <a:rPr lang="en-US" altLang="en-US" sz="1300" smtClean="0"/>
              <a:pPr>
                <a:spcBef>
                  <a:spcPct val="50000"/>
                </a:spcBef>
              </a:pPr>
              <a:t>44</a:t>
            </a:fld>
            <a:endParaRPr lang="en-US" altLang="en-US" sz="1300"/>
          </a:p>
        </p:txBody>
      </p:sp>
    </p:spTree>
    <p:extLst>
      <p:ext uri="{BB962C8B-B14F-4D97-AF65-F5344CB8AC3E}">
        <p14:creationId xmlns:p14="http://schemas.microsoft.com/office/powerpoint/2010/main" val="3815734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ChangeArrowheads="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0E6E183-FED6-4300-A4E6-4D1DD747BC3C}" type="slidenum">
              <a:rPr lang="en-US" altLang="en-US" sz="1300" smtClean="0"/>
              <a:pPr>
                <a:spcBef>
                  <a:spcPct val="50000"/>
                </a:spcBef>
              </a:pPr>
              <a:t>45</a:t>
            </a:fld>
            <a:endParaRPr lang="en-US" altLang="en-US" sz="1300"/>
          </a:p>
        </p:txBody>
      </p:sp>
    </p:spTree>
    <p:extLst>
      <p:ext uri="{BB962C8B-B14F-4D97-AF65-F5344CB8AC3E}">
        <p14:creationId xmlns:p14="http://schemas.microsoft.com/office/powerpoint/2010/main" val="20195660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ChangeArrowheads="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838515B1-EBD2-4146-95AE-DB4EBBAE23B7}" type="slidenum">
              <a:rPr lang="en-US" altLang="en-US" sz="1300" smtClean="0"/>
              <a:pPr>
                <a:spcBef>
                  <a:spcPct val="50000"/>
                </a:spcBef>
              </a:pPr>
              <a:t>46</a:t>
            </a:fld>
            <a:endParaRPr lang="en-US" altLang="en-US" sz="1300"/>
          </a:p>
        </p:txBody>
      </p:sp>
    </p:spTree>
    <p:extLst>
      <p:ext uri="{BB962C8B-B14F-4D97-AF65-F5344CB8AC3E}">
        <p14:creationId xmlns:p14="http://schemas.microsoft.com/office/powerpoint/2010/main" val="951909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ChangeArrowheads="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AE6E4A7E-B30F-4EE1-838C-6A309ED0D870}" type="slidenum">
              <a:rPr lang="en-US" altLang="en-US" sz="1300" smtClean="0"/>
              <a:pPr>
                <a:spcBef>
                  <a:spcPct val="50000"/>
                </a:spcBef>
              </a:pPr>
              <a:t>47</a:t>
            </a:fld>
            <a:endParaRPr lang="en-US" altLang="en-US" sz="1300"/>
          </a:p>
        </p:txBody>
      </p:sp>
    </p:spTree>
    <p:extLst>
      <p:ext uri="{BB962C8B-B14F-4D97-AF65-F5344CB8AC3E}">
        <p14:creationId xmlns:p14="http://schemas.microsoft.com/office/powerpoint/2010/main" val="2811246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ChangeArrowheads="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5F7568C5-D68C-44E4-8978-F5A249145634}" type="slidenum">
              <a:rPr lang="en-US" altLang="en-US" sz="1300" smtClean="0"/>
              <a:pPr>
                <a:spcBef>
                  <a:spcPct val="50000"/>
                </a:spcBef>
              </a:pPr>
              <a:t>48</a:t>
            </a:fld>
            <a:endParaRPr lang="en-US" altLang="en-US" sz="1300"/>
          </a:p>
        </p:txBody>
      </p:sp>
    </p:spTree>
    <p:extLst>
      <p:ext uri="{BB962C8B-B14F-4D97-AF65-F5344CB8AC3E}">
        <p14:creationId xmlns:p14="http://schemas.microsoft.com/office/powerpoint/2010/main" val="923456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ChangeArrowheads="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2045FFB6-36A3-488D-BC37-9AAF75B1CFFC}" type="slidenum">
              <a:rPr lang="en-US" altLang="en-US" sz="1300" smtClean="0"/>
              <a:pPr>
                <a:spcBef>
                  <a:spcPct val="50000"/>
                </a:spcBef>
              </a:pPr>
              <a:t>49</a:t>
            </a:fld>
            <a:endParaRPr lang="en-US" altLang="en-US" sz="1300"/>
          </a:p>
        </p:txBody>
      </p:sp>
    </p:spTree>
    <p:extLst>
      <p:ext uri="{BB962C8B-B14F-4D97-AF65-F5344CB8AC3E}">
        <p14:creationId xmlns:p14="http://schemas.microsoft.com/office/powerpoint/2010/main" val="3002775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ChangeArrowheads="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F3DB062F-9439-49F9-8F36-711791E24106}" type="slidenum">
              <a:rPr lang="en-US" altLang="en-US" sz="1300" smtClean="0"/>
              <a:pPr>
                <a:spcBef>
                  <a:spcPct val="50000"/>
                </a:spcBef>
              </a:pPr>
              <a:t>52</a:t>
            </a:fld>
            <a:endParaRPr lang="en-US" altLang="en-US" sz="1300"/>
          </a:p>
        </p:txBody>
      </p:sp>
    </p:spTree>
    <p:extLst>
      <p:ext uri="{BB962C8B-B14F-4D97-AF65-F5344CB8AC3E}">
        <p14:creationId xmlns:p14="http://schemas.microsoft.com/office/powerpoint/2010/main" val="2057659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ChangeArrowheads="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FE7A483-A479-4A1F-8669-41B12183C0B6}" type="slidenum">
              <a:rPr lang="en-US" altLang="en-US" sz="1300" smtClean="0"/>
              <a:pPr>
                <a:spcBef>
                  <a:spcPct val="50000"/>
                </a:spcBef>
              </a:pPr>
              <a:t>53</a:t>
            </a:fld>
            <a:endParaRPr lang="en-US" altLang="en-US" sz="1300"/>
          </a:p>
        </p:txBody>
      </p:sp>
    </p:spTree>
    <p:extLst>
      <p:ext uri="{BB962C8B-B14F-4D97-AF65-F5344CB8AC3E}">
        <p14:creationId xmlns:p14="http://schemas.microsoft.com/office/powerpoint/2010/main" val="69940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02785EF7-991D-4917-A0A8-BDDCBF51047C}" type="slidenum">
              <a:rPr lang="en-US" altLang="en-US" sz="1300" smtClean="0"/>
              <a:pPr>
                <a:spcBef>
                  <a:spcPct val="50000"/>
                </a:spcBef>
              </a:pPr>
              <a:t>5</a:t>
            </a:fld>
            <a:endParaRPr lang="en-US" altLang="en-US" sz="1300"/>
          </a:p>
        </p:txBody>
      </p:sp>
      <p:sp>
        <p:nvSpPr>
          <p:cNvPr id="15363" name="Shape 4"/>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1B18A77-76F2-47BE-B9EB-3D1B600C1788}" type="slidenum">
              <a:rPr lang="en-US" altLang="en-US" sz="1300" b="0">
                <a:latin typeface="Arial" panose="020B0604020202020204" pitchFamily="34" charset="0"/>
              </a:rPr>
              <a:pPr algn="r" eaLnBrk="1" hangingPunct="1">
                <a:spcBef>
                  <a:spcPct val="0"/>
                </a:spcBef>
              </a:pPr>
              <a:t>5</a:t>
            </a:fld>
            <a:endParaRPr lang="en-US" altLang="en-US" sz="1300" b="0">
              <a:latin typeface="Arial" panose="020B0604020202020204" pitchFamily="34" charset="0"/>
            </a:endParaRPr>
          </a:p>
        </p:txBody>
      </p:sp>
      <p:sp>
        <p:nvSpPr>
          <p:cNvPr id="15364" name="Rectangle 336897"/>
          <p:cNvSpPr>
            <a:spLocks noGrp="1" noRot="1" noChangeAspect="1" noChangeArrowheads="1" noTextEdit="1"/>
          </p:cNvSpPr>
          <p:nvPr>
            <p:ph type="sldImg"/>
          </p:nvPr>
        </p:nvSpPr>
        <p:spPr>
          <a:noFill/>
          <a:ln cap="flat" algn="ctr">
            <a:headEnd type="none" w="med" len="med"/>
            <a:tailEnd type="none" w="med" len="med"/>
          </a:ln>
        </p:spPr>
      </p:sp>
      <p:sp>
        <p:nvSpPr>
          <p:cNvPr id="15365" name="Rectangle 336898"/>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Although forms are covered in this project, the real benefit of using forms cannot be fully realized solely via HTML. What HTML forms and input tags will allow is for the browser to SEND information. However, </a:t>
            </a:r>
            <a:r>
              <a:rPr lang="en-US" altLang="en-US" b="1" dirty="0"/>
              <a:t>something</a:t>
            </a:r>
            <a:r>
              <a:rPr lang="en-US" altLang="en-US" dirty="0"/>
              <a:t> has to RECEIVE this information, and HTML provides no mechanism for doing this. The </a:t>
            </a:r>
            <a:r>
              <a:rPr lang="en-US" altLang="en-US" b="1" dirty="0"/>
              <a:t>recipient</a:t>
            </a:r>
            <a:r>
              <a:rPr lang="en-US" altLang="en-US" dirty="0"/>
              <a:t> of the information will most likely be some</a:t>
            </a:r>
            <a:r>
              <a:rPr lang="en-US" altLang="en-US" b="1" dirty="0"/>
              <a:t> Web application running on the Web server</a:t>
            </a:r>
            <a:r>
              <a:rPr lang="en-US" altLang="en-US" dirty="0"/>
              <a:t>. Scripts for these are listed in slides 7 and 74, but a detailed description of these scripting options is beyond the scope of this textbook but it is addressed </a:t>
            </a:r>
            <a:r>
              <a:rPr lang="en-US" altLang="en-US" dirty="0">
                <a:highlight>
                  <a:srgbClr val="FFFF00"/>
                </a:highlight>
              </a:rPr>
              <a:t>in </a:t>
            </a:r>
            <a:r>
              <a:rPr lang="en-US" altLang="en-US" b="1" dirty="0">
                <a:highlight>
                  <a:srgbClr val="FFFF00"/>
                </a:highlight>
              </a:rPr>
              <a:t>CMPS 320 Internet Apps Development</a:t>
            </a:r>
            <a:r>
              <a:rPr lang="en-US" altLang="en-US" b="1" dirty="0"/>
              <a:t>.</a:t>
            </a:r>
          </a:p>
        </p:txBody>
      </p:sp>
    </p:spTree>
    <p:extLst>
      <p:ext uri="{BB962C8B-B14F-4D97-AF65-F5344CB8AC3E}">
        <p14:creationId xmlns:p14="http://schemas.microsoft.com/office/powerpoint/2010/main" val="3890313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ChangeArrowheads="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6E9CED9-5403-4C5C-AC87-5E4689FF6994}" type="slidenum">
              <a:rPr lang="en-US" altLang="en-US" sz="1300" smtClean="0"/>
              <a:pPr>
                <a:spcBef>
                  <a:spcPct val="50000"/>
                </a:spcBef>
              </a:pPr>
              <a:t>54</a:t>
            </a:fld>
            <a:endParaRPr lang="en-US" altLang="en-US" sz="1300"/>
          </a:p>
        </p:txBody>
      </p:sp>
    </p:spTree>
    <p:extLst>
      <p:ext uri="{BB962C8B-B14F-4D97-AF65-F5344CB8AC3E}">
        <p14:creationId xmlns:p14="http://schemas.microsoft.com/office/powerpoint/2010/main" val="2109558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ChangeArrowheads="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F7642359-7F84-4AC9-BAA9-EBEA864D0B53}" type="slidenum">
              <a:rPr lang="en-US" altLang="en-US" sz="1300" smtClean="0"/>
              <a:pPr>
                <a:spcBef>
                  <a:spcPct val="50000"/>
                </a:spcBef>
              </a:pPr>
              <a:t>55</a:t>
            </a:fld>
            <a:endParaRPr lang="en-US" altLang="en-US" sz="1300"/>
          </a:p>
        </p:txBody>
      </p:sp>
    </p:spTree>
    <p:extLst>
      <p:ext uri="{BB962C8B-B14F-4D97-AF65-F5344CB8AC3E}">
        <p14:creationId xmlns:p14="http://schemas.microsoft.com/office/powerpoint/2010/main" val="1829662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ChangeArrowheads="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495484A-1A7F-4571-ADD2-296B124687BC}" type="slidenum">
              <a:rPr lang="en-US" altLang="en-US" sz="1300" smtClean="0"/>
              <a:pPr>
                <a:spcBef>
                  <a:spcPct val="50000"/>
                </a:spcBef>
              </a:pPr>
              <a:t>57</a:t>
            </a:fld>
            <a:endParaRPr lang="en-US" altLang="en-US" sz="1300"/>
          </a:p>
        </p:txBody>
      </p:sp>
    </p:spTree>
    <p:extLst>
      <p:ext uri="{BB962C8B-B14F-4D97-AF65-F5344CB8AC3E}">
        <p14:creationId xmlns:p14="http://schemas.microsoft.com/office/powerpoint/2010/main" val="3506516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5655A3-C2E7-4133-9655-3350C251C60C}" type="slidenum">
              <a:rPr lang="en-US" altLang="en-US" smtClean="0"/>
              <a:pPr>
                <a:defRPr/>
              </a:pPr>
              <a:t>58</a:t>
            </a:fld>
            <a:endParaRPr lang="en-US" altLang="en-US"/>
          </a:p>
        </p:txBody>
      </p:sp>
    </p:spTree>
    <p:extLst>
      <p:ext uri="{BB962C8B-B14F-4D97-AF65-F5344CB8AC3E}">
        <p14:creationId xmlns:p14="http://schemas.microsoft.com/office/powerpoint/2010/main" val="993453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ChangeArrowheads="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5BDECEA9-744D-478A-A12F-8D16068CAD78}" type="slidenum">
              <a:rPr lang="en-US" altLang="en-US" sz="1300" smtClean="0"/>
              <a:pPr>
                <a:spcBef>
                  <a:spcPct val="50000"/>
                </a:spcBef>
              </a:pPr>
              <a:t>59</a:t>
            </a:fld>
            <a:endParaRPr lang="en-US" altLang="en-US" sz="1300"/>
          </a:p>
        </p:txBody>
      </p:sp>
    </p:spTree>
    <p:extLst>
      <p:ext uri="{BB962C8B-B14F-4D97-AF65-F5344CB8AC3E}">
        <p14:creationId xmlns:p14="http://schemas.microsoft.com/office/powerpoint/2010/main" val="2353359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ChangeArrowheads="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C9BFBCB-FF15-48C4-A505-93BE7B49A147}" type="slidenum">
              <a:rPr lang="en-US" altLang="en-US" sz="1300" smtClean="0"/>
              <a:pPr>
                <a:spcBef>
                  <a:spcPct val="50000"/>
                </a:spcBef>
              </a:pPr>
              <a:t>60</a:t>
            </a:fld>
            <a:endParaRPr lang="en-US" altLang="en-US" sz="1300"/>
          </a:p>
        </p:txBody>
      </p:sp>
    </p:spTree>
    <p:extLst>
      <p:ext uri="{BB962C8B-B14F-4D97-AF65-F5344CB8AC3E}">
        <p14:creationId xmlns:p14="http://schemas.microsoft.com/office/powerpoint/2010/main" val="2529831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ChangeArrowheads="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C27CD0F-DABB-45C6-A905-889625E6628E}" type="slidenum">
              <a:rPr lang="en-US" altLang="en-US" sz="1300" smtClean="0"/>
              <a:pPr>
                <a:spcBef>
                  <a:spcPct val="50000"/>
                </a:spcBef>
              </a:pPr>
              <a:t>61</a:t>
            </a:fld>
            <a:endParaRPr lang="en-US" altLang="en-US" sz="1300"/>
          </a:p>
        </p:txBody>
      </p:sp>
    </p:spTree>
    <p:extLst>
      <p:ext uri="{BB962C8B-B14F-4D97-AF65-F5344CB8AC3E}">
        <p14:creationId xmlns:p14="http://schemas.microsoft.com/office/powerpoint/2010/main" val="2687058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ChangeArrowheads="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CEF69955-516E-4547-97C0-C7FEB6075E0C}" type="slidenum">
              <a:rPr lang="en-US" altLang="en-US" sz="1300" smtClean="0"/>
              <a:pPr>
                <a:spcBef>
                  <a:spcPct val="50000"/>
                </a:spcBef>
              </a:pPr>
              <a:t>62</a:t>
            </a:fld>
            <a:endParaRPr lang="en-US" altLang="en-US" sz="1300"/>
          </a:p>
        </p:txBody>
      </p:sp>
    </p:spTree>
    <p:extLst>
      <p:ext uri="{BB962C8B-B14F-4D97-AF65-F5344CB8AC3E}">
        <p14:creationId xmlns:p14="http://schemas.microsoft.com/office/powerpoint/2010/main" val="24105777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ChangeArrowheads="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6CC50C5-A12B-4350-9EF6-7E819FFA9966}" type="slidenum">
              <a:rPr lang="en-US" altLang="en-US" sz="1300" smtClean="0"/>
              <a:pPr>
                <a:spcBef>
                  <a:spcPct val="50000"/>
                </a:spcBef>
              </a:pPr>
              <a:t>63</a:t>
            </a:fld>
            <a:endParaRPr lang="en-US" altLang="en-US" sz="1300"/>
          </a:p>
        </p:txBody>
      </p:sp>
    </p:spTree>
    <p:extLst>
      <p:ext uri="{BB962C8B-B14F-4D97-AF65-F5344CB8AC3E}">
        <p14:creationId xmlns:p14="http://schemas.microsoft.com/office/powerpoint/2010/main" val="44186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ChangeArrowheads="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A79C2CFB-FBCD-4B40-959B-F30688290249}" type="slidenum">
              <a:rPr lang="en-US" altLang="en-US" sz="1300" smtClean="0"/>
              <a:pPr>
                <a:spcBef>
                  <a:spcPct val="50000"/>
                </a:spcBef>
              </a:pPr>
              <a:t>64</a:t>
            </a:fld>
            <a:endParaRPr lang="en-US" altLang="en-US" sz="1300"/>
          </a:p>
        </p:txBody>
      </p:sp>
    </p:spTree>
    <p:extLst>
      <p:ext uri="{BB962C8B-B14F-4D97-AF65-F5344CB8AC3E}">
        <p14:creationId xmlns:p14="http://schemas.microsoft.com/office/powerpoint/2010/main" val="240754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8BCE3651-7A1B-4E33-930A-4DA86483FE0F}" type="slidenum">
              <a:rPr lang="en-US" altLang="en-US" sz="1300" smtClean="0"/>
              <a:pPr>
                <a:spcBef>
                  <a:spcPct val="50000"/>
                </a:spcBef>
              </a:pPr>
              <a:t>6</a:t>
            </a:fld>
            <a:endParaRPr lang="en-US" altLang="en-US" sz="1300"/>
          </a:p>
        </p:txBody>
      </p:sp>
    </p:spTree>
    <p:extLst>
      <p:ext uri="{BB962C8B-B14F-4D97-AF65-F5344CB8AC3E}">
        <p14:creationId xmlns:p14="http://schemas.microsoft.com/office/powerpoint/2010/main" val="3742398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ChangeArrowheads="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8C8E7290-F583-426E-B472-716267B2BB68}" type="slidenum">
              <a:rPr lang="en-US" altLang="en-US" sz="1300" smtClean="0"/>
              <a:pPr>
                <a:spcBef>
                  <a:spcPct val="50000"/>
                </a:spcBef>
              </a:pPr>
              <a:t>65</a:t>
            </a:fld>
            <a:endParaRPr lang="en-US" altLang="en-US" sz="1300"/>
          </a:p>
        </p:txBody>
      </p:sp>
    </p:spTree>
    <p:extLst>
      <p:ext uri="{BB962C8B-B14F-4D97-AF65-F5344CB8AC3E}">
        <p14:creationId xmlns:p14="http://schemas.microsoft.com/office/powerpoint/2010/main" val="1976000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ChangeArrowheads="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4F7472DB-DCA3-4F7F-9EAA-22A00ABBF9D3}" type="slidenum">
              <a:rPr lang="en-US" altLang="en-US" sz="1300" smtClean="0"/>
              <a:pPr>
                <a:spcBef>
                  <a:spcPct val="50000"/>
                </a:spcBef>
              </a:pPr>
              <a:t>66</a:t>
            </a:fld>
            <a:endParaRPr lang="en-US" altLang="en-US" sz="1300"/>
          </a:p>
        </p:txBody>
      </p:sp>
    </p:spTree>
    <p:extLst>
      <p:ext uri="{BB962C8B-B14F-4D97-AF65-F5344CB8AC3E}">
        <p14:creationId xmlns:p14="http://schemas.microsoft.com/office/powerpoint/2010/main" val="27678275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ChangeArrowheads="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4D9F289-6EBD-4B3F-BA85-4BC800074280}" type="slidenum">
              <a:rPr lang="en-US" altLang="en-US" sz="1300" smtClean="0"/>
              <a:pPr>
                <a:spcBef>
                  <a:spcPct val="50000"/>
                </a:spcBef>
              </a:pPr>
              <a:t>68</a:t>
            </a:fld>
            <a:endParaRPr lang="en-US" altLang="en-US" sz="1300"/>
          </a:p>
        </p:txBody>
      </p:sp>
    </p:spTree>
    <p:extLst>
      <p:ext uri="{BB962C8B-B14F-4D97-AF65-F5344CB8AC3E}">
        <p14:creationId xmlns:p14="http://schemas.microsoft.com/office/powerpoint/2010/main" val="8871533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ChangeArrowheads="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2CA30820-63DD-44C7-8CB5-F2408333DFD1}" type="slidenum">
              <a:rPr lang="en-US" altLang="en-US" sz="1300" smtClean="0"/>
              <a:pPr>
                <a:spcBef>
                  <a:spcPct val="50000"/>
                </a:spcBef>
              </a:pPr>
              <a:t>69</a:t>
            </a:fld>
            <a:endParaRPr lang="en-US" altLang="en-US" sz="1300"/>
          </a:p>
        </p:txBody>
      </p:sp>
    </p:spTree>
    <p:extLst>
      <p:ext uri="{BB962C8B-B14F-4D97-AF65-F5344CB8AC3E}">
        <p14:creationId xmlns:p14="http://schemas.microsoft.com/office/powerpoint/2010/main" val="36250568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ChangeArrowheads="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3C63BA3-C371-4510-9956-C5F8A76E0C0A}" type="slidenum">
              <a:rPr lang="en-US" altLang="en-US" sz="1300" smtClean="0"/>
              <a:pPr>
                <a:spcBef>
                  <a:spcPct val="50000"/>
                </a:spcBef>
              </a:pPr>
              <a:t>71</a:t>
            </a:fld>
            <a:endParaRPr lang="en-US" altLang="en-US" sz="1300"/>
          </a:p>
        </p:txBody>
      </p:sp>
    </p:spTree>
    <p:extLst>
      <p:ext uri="{BB962C8B-B14F-4D97-AF65-F5344CB8AC3E}">
        <p14:creationId xmlns:p14="http://schemas.microsoft.com/office/powerpoint/2010/main" val="482629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ChangeArrowheads="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AD58A60-72DC-43CF-84B0-A661A19BECD3}" type="slidenum">
              <a:rPr lang="en-US" altLang="en-US" sz="1300" smtClean="0"/>
              <a:pPr>
                <a:spcBef>
                  <a:spcPct val="50000"/>
                </a:spcBef>
              </a:pPr>
              <a:t>72</a:t>
            </a:fld>
            <a:endParaRPr lang="en-US" altLang="en-US" sz="1300"/>
          </a:p>
        </p:txBody>
      </p:sp>
    </p:spTree>
    <p:extLst>
      <p:ext uri="{BB962C8B-B14F-4D97-AF65-F5344CB8AC3E}">
        <p14:creationId xmlns:p14="http://schemas.microsoft.com/office/powerpoint/2010/main" val="14607198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ChangeArrowheads="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A44540CC-096B-40E5-B1F7-F77ADE57EC5C}" type="slidenum">
              <a:rPr lang="en-US" altLang="en-US" sz="1300" smtClean="0"/>
              <a:pPr>
                <a:spcBef>
                  <a:spcPct val="50000"/>
                </a:spcBef>
              </a:pPr>
              <a:t>73</a:t>
            </a:fld>
            <a:endParaRPr lang="en-US" altLang="en-US" sz="1300"/>
          </a:p>
        </p:txBody>
      </p:sp>
    </p:spTree>
    <p:extLst>
      <p:ext uri="{BB962C8B-B14F-4D97-AF65-F5344CB8AC3E}">
        <p14:creationId xmlns:p14="http://schemas.microsoft.com/office/powerpoint/2010/main" val="1459220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ChangeArrowheads="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In PHP</a:t>
            </a:r>
            <a:r>
              <a:rPr lang="en-US" altLang="en-US" dirty="0"/>
              <a:t>: The </a:t>
            </a:r>
            <a:r>
              <a:rPr lang="en-US" altLang="en-US" b="1" dirty="0"/>
              <a:t>$_GET</a:t>
            </a:r>
            <a:r>
              <a:rPr lang="en-US" altLang="en-US" dirty="0"/>
              <a:t> variable is an array of variable </a:t>
            </a:r>
            <a:r>
              <a:rPr lang="en-US" altLang="en-US" b="1" dirty="0"/>
              <a:t>names</a:t>
            </a:r>
            <a:r>
              <a:rPr lang="en-US" altLang="en-US" dirty="0"/>
              <a:t> and </a:t>
            </a:r>
            <a:r>
              <a:rPr lang="en-US" altLang="en-US" b="1" dirty="0"/>
              <a:t>values</a:t>
            </a:r>
            <a:r>
              <a:rPr lang="en-US" altLang="en-US" dirty="0"/>
              <a:t> sent by the HTTP </a:t>
            </a:r>
            <a:r>
              <a:rPr lang="en-US" altLang="en-US" b="1" dirty="0"/>
              <a:t>GET</a:t>
            </a:r>
            <a:r>
              <a:rPr lang="en-US" altLang="en-US" dirty="0"/>
              <a:t> method. The </a:t>
            </a:r>
            <a:r>
              <a:rPr lang="en-US" altLang="en-US" b="1" dirty="0"/>
              <a:t>$_GET</a:t>
            </a:r>
            <a:r>
              <a:rPr lang="en-US" altLang="en-US" dirty="0"/>
              <a:t> variable is used to </a:t>
            </a:r>
            <a:r>
              <a:rPr lang="en-US" altLang="en-US" b="1" dirty="0"/>
              <a:t>collect</a:t>
            </a:r>
            <a:r>
              <a:rPr lang="en-US" altLang="en-US" dirty="0"/>
              <a:t> values from a form with method="</a:t>
            </a:r>
            <a:r>
              <a:rPr lang="en-US" altLang="en-US" b="1" dirty="0"/>
              <a:t>get</a:t>
            </a:r>
            <a:r>
              <a:rPr lang="en-US" altLang="en-US" dirty="0"/>
              <a:t>".</a:t>
            </a:r>
          </a:p>
          <a:p>
            <a:pPr eaLnBrk="1" hangingPunct="1"/>
            <a:r>
              <a:rPr lang="en-US" altLang="en-US" dirty="0"/>
              <a:t>The </a:t>
            </a:r>
            <a:r>
              <a:rPr lang="en-US" altLang="en-US" b="1" dirty="0"/>
              <a:t>$_POST</a:t>
            </a:r>
            <a:r>
              <a:rPr lang="en-US" altLang="en-US" dirty="0"/>
              <a:t> variable is an array of variable </a:t>
            </a:r>
            <a:r>
              <a:rPr lang="en-US" altLang="en-US" b="1" dirty="0"/>
              <a:t>names</a:t>
            </a:r>
            <a:r>
              <a:rPr lang="en-US" altLang="en-US" dirty="0"/>
              <a:t> and </a:t>
            </a:r>
            <a:r>
              <a:rPr lang="en-US" altLang="en-US" b="1" dirty="0"/>
              <a:t>values</a:t>
            </a:r>
            <a:r>
              <a:rPr lang="en-US" altLang="en-US" dirty="0"/>
              <a:t> sent by the HTTP </a:t>
            </a:r>
            <a:r>
              <a:rPr lang="en-US" altLang="en-US" b="1" dirty="0"/>
              <a:t>POST</a:t>
            </a:r>
            <a:r>
              <a:rPr lang="en-US" altLang="en-US" dirty="0"/>
              <a:t> method. The </a:t>
            </a:r>
            <a:r>
              <a:rPr lang="en-US" altLang="en-US" b="1" dirty="0"/>
              <a:t>$_POST</a:t>
            </a:r>
            <a:r>
              <a:rPr lang="en-US" altLang="en-US" dirty="0"/>
              <a:t> variable is used to collect values from a form with method="</a:t>
            </a:r>
            <a:r>
              <a:rPr lang="en-US" altLang="en-US" b="1" dirty="0"/>
              <a:t>post</a:t>
            </a:r>
            <a:r>
              <a:rPr lang="en-US" altLang="en-US" dirty="0"/>
              <a:t>"</a:t>
            </a:r>
          </a:p>
          <a:p>
            <a:pPr eaLnBrk="1" hangingPunct="1"/>
            <a:endParaRPr lang="en-US" altLang="en-US" dirty="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3E41A2E-0136-46C0-B0ED-EFC3A8C9ACAF}" type="slidenum">
              <a:rPr lang="en-US" altLang="en-US" sz="1300" smtClean="0"/>
              <a:pPr>
                <a:spcBef>
                  <a:spcPct val="50000"/>
                </a:spcBef>
              </a:pPr>
              <a:t>74</a:t>
            </a:fld>
            <a:endParaRPr lang="en-US" altLang="en-US" sz="1300"/>
          </a:p>
        </p:txBody>
      </p:sp>
    </p:spTree>
    <p:extLst>
      <p:ext uri="{BB962C8B-B14F-4D97-AF65-F5344CB8AC3E}">
        <p14:creationId xmlns:p14="http://schemas.microsoft.com/office/powerpoint/2010/main" val="11719873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ChangeArrowheads="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51FCB5FB-767E-435F-B7FA-38D72B7BBE83}" type="slidenum">
              <a:rPr lang="en-US" altLang="en-US" sz="1300" smtClean="0"/>
              <a:pPr>
                <a:spcBef>
                  <a:spcPct val="50000"/>
                </a:spcBef>
              </a:pPr>
              <a:t>75</a:t>
            </a:fld>
            <a:endParaRPr lang="en-US" altLang="en-US" sz="1300"/>
          </a:p>
        </p:txBody>
      </p:sp>
    </p:spTree>
    <p:extLst>
      <p:ext uri="{BB962C8B-B14F-4D97-AF65-F5344CB8AC3E}">
        <p14:creationId xmlns:p14="http://schemas.microsoft.com/office/powerpoint/2010/main" val="29633272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ChangeArrowheads="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EC457CF-FF2E-4726-9189-0359411CB8B3}" type="slidenum">
              <a:rPr lang="en-US" altLang="en-US" sz="1300" smtClean="0"/>
              <a:pPr>
                <a:spcBef>
                  <a:spcPct val="50000"/>
                </a:spcBef>
              </a:pPr>
              <a:t>76</a:t>
            </a:fld>
            <a:endParaRPr lang="en-US" altLang="en-US" sz="1300"/>
          </a:p>
        </p:txBody>
      </p:sp>
    </p:spTree>
    <p:extLst>
      <p:ext uri="{BB962C8B-B14F-4D97-AF65-F5344CB8AC3E}">
        <p14:creationId xmlns:p14="http://schemas.microsoft.com/office/powerpoint/2010/main" val="205624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D0718E2C-53AE-4A78-BF4E-E6A4A84D45F2}" type="slidenum">
              <a:rPr lang="en-US" altLang="en-US" sz="1300" smtClean="0"/>
              <a:pPr>
                <a:spcBef>
                  <a:spcPct val="50000"/>
                </a:spcBef>
              </a:pPr>
              <a:t>7</a:t>
            </a:fld>
            <a:endParaRPr lang="en-US" altLang="en-US" sz="1300"/>
          </a:p>
        </p:txBody>
      </p:sp>
    </p:spTree>
    <p:extLst>
      <p:ext uri="{BB962C8B-B14F-4D97-AF65-F5344CB8AC3E}">
        <p14:creationId xmlns:p14="http://schemas.microsoft.com/office/powerpoint/2010/main" val="14078931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ChangeArrowheads="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3B94D80D-F26C-4253-A710-500F41979AD8}" type="slidenum">
              <a:rPr lang="en-US" altLang="en-US" sz="1300" smtClean="0"/>
              <a:pPr>
                <a:spcBef>
                  <a:spcPct val="50000"/>
                </a:spcBef>
              </a:pPr>
              <a:t>79</a:t>
            </a:fld>
            <a:endParaRPr lang="en-US" altLang="en-US" sz="1300"/>
          </a:p>
        </p:txBody>
      </p:sp>
    </p:spTree>
    <p:extLst>
      <p:ext uri="{BB962C8B-B14F-4D97-AF65-F5344CB8AC3E}">
        <p14:creationId xmlns:p14="http://schemas.microsoft.com/office/powerpoint/2010/main" val="34507686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ChangeArrowheads="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22AE9539-7A21-4788-9358-0FCFC1A4AF46}" type="slidenum">
              <a:rPr lang="en-US" altLang="en-US" sz="1300" smtClean="0"/>
              <a:pPr>
                <a:spcBef>
                  <a:spcPct val="50000"/>
                </a:spcBef>
              </a:pPr>
              <a:t>80</a:t>
            </a:fld>
            <a:endParaRPr lang="en-US" altLang="en-US" sz="1300"/>
          </a:p>
        </p:txBody>
      </p:sp>
    </p:spTree>
    <p:extLst>
      <p:ext uri="{BB962C8B-B14F-4D97-AF65-F5344CB8AC3E}">
        <p14:creationId xmlns:p14="http://schemas.microsoft.com/office/powerpoint/2010/main" val="3446841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ChangeArrowheads="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4A7CF30F-5E72-4E2A-B121-B696F45A7FAF}" type="slidenum">
              <a:rPr lang="en-US" altLang="en-US" sz="1300" smtClean="0"/>
              <a:pPr>
                <a:spcBef>
                  <a:spcPct val="50000"/>
                </a:spcBef>
              </a:pPr>
              <a:t>81</a:t>
            </a:fld>
            <a:endParaRPr lang="en-US" altLang="en-US" sz="1300"/>
          </a:p>
        </p:txBody>
      </p:sp>
    </p:spTree>
    <p:extLst>
      <p:ext uri="{BB962C8B-B14F-4D97-AF65-F5344CB8AC3E}">
        <p14:creationId xmlns:p14="http://schemas.microsoft.com/office/powerpoint/2010/main" val="42921689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ChangeArrowheads="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149264E-0AC0-4A58-A63D-B924FFE68CEE}" type="slidenum">
              <a:rPr lang="en-US" altLang="en-US" sz="1300" smtClean="0"/>
              <a:pPr>
                <a:spcBef>
                  <a:spcPct val="50000"/>
                </a:spcBef>
              </a:pPr>
              <a:t>82</a:t>
            </a:fld>
            <a:endParaRPr lang="en-US" altLang="en-US" sz="1300"/>
          </a:p>
        </p:txBody>
      </p:sp>
    </p:spTree>
    <p:extLst>
      <p:ext uri="{BB962C8B-B14F-4D97-AF65-F5344CB8AC3E}">
        <p14:creationId xmlns:p14="http://schemas.microsoft.com/office/powerpoint/2010/main" val="18036799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ChangeArrowheads="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FC5F7E68-A885-4F38-BE81-E836358BE3D7}" type="slidenum">
              <a:rPr lang="en-US" altLang="en-US" sz="1300" smtClean="0"/>
              <a:pPr>
                <a:spcBef>
                  <a:spcPct val="50000"/>
                </a:spcBef>
              </a:pPr>
              <a:t>83</a:t>
            </a:fld>
            <a:endParaRPr lang="en-US" altLang="en-US" sz="1300"/>
          </a:p>
        </p:txBody>
      </p:sp>
    </p:spTree>
    <p:extLst>
      <p:ext uri="{BB962C8B-B14F-4D97-AF65-F5344CB8AC3E}">
        <p14:creationId xmlns:p14="http://schemas.microsoft.com/office/powerpoint/2010/main" val="2514957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ChangeArrowheads="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433BCB80-7872-4F30-A0DC-D4B11347FE0D}" type="slidenum">
              <a:rPr lang="en-US" altLang="en-US" sz="1300" smtClean="0"/>
              <a:pPr>
                <a:spcBef>
                  <a:spcPct val="50000"/>
                </a:spcBef>
              </a:pPr>
              <a:t>84</a:t>
            </a:fld>
            <a:endParaRPr lang="en-US" altLang="en-US" sz="1300"/>
          </a:p>
        </p:txBody>
      </p:sp>
    </p:spTree>
    <p:extLst>
      <p:ext uri="{BB962C8B-B14F-4D97-AF65-F5344CB8AC3E}">
        <p14:creationId xmlns:p14="http://schemas.microsoft.com/office/powerpoint/2010/main" val="40751913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ChangeArrowheads="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ABBC94A7-E39C-4B88-AA84-9E16BCDCE4E7}" type="slidenum">
              <a:rPr lang="en-US" altLang="en-US" sz="1300" smtClean="0"/>
              <a:pPr>
                <a:spcBef>
                  <a:spcPct val="50000"/>
                </a:spcBef>
              </a:pPr>
              <a:t>85</a:t>
            </a:fld>
            <a:endParaRPr lang="en-US" altLang="en-US" sz="1300"/>
          </a:p>
        </p:txBody>
      </p:sp>
    </p:spTree>
    <p:extLst>
      <p:ext uri="{BB962C8B-B14F-4D97-AF65-F5344CB8AC3E}">
        <p14:creationId xmlns:p14="http://schemas.microsoft.com/office/powerpoint/2010/main" val="39019427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ChangeArrowheads="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C7F161A-E8E0-4E1D-A7C2-B709FC683202}" type="slidenum">
              <a:rPr lang="en-US" altLang="en-US" sz="1300" smtClean="0"/>
              <a:pPr>
                <a:spcBef>
                  <a:spcPct val="50000"/>
                </a:spcBef>
              </a:pPr>
              <a:t>86</a:t>
            </a:fld>
            <a:endParaRPr lang="en-US" altLang="en-US" sz="1300"/>
          </a:p>
        </p:txBody>
      </p:sp>
    </p:spTree>
    <p:extLst>
      <p:ext uri="{BB962C8B-B14F-4D97-AF65-F5344CB8AC3E}">
        <p14:creationId xmlns:p14="http://schemas.microsoft.com/office/powerpoint/2010/main" val="20407944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ChangeArrowheads="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70D20017-DB59-4676-A032-C7AC6F41A944}" type="slidenum">
              <a:rPr lang="en-US" altLang="en-US" sz="1300" smtClean="0"/>
              <a:pPr>
                <a:spcBef>
                  <a:spcPct val="50000"/>
                </a:spcBef>
              </a:pPr>
              <a:t>87</a:t>
            </a:fld>
            <a:endParaRPr lang="en-US" altLang="en-US" sz="1300"/>
          </a:p>
        </p:txBody>
      </p:sp>
    </p:spTree>
    <p:extLst>
      <p:ext uri="{BB962C8B-B14F-4D97-AF65-F5344CB8AC3E}">
        <p14:creationId xmlns:p14="http://schemas.microsoft.com/office/powerpoint/2010/main" val="27604143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ChangeArrowheads="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F1E2E00-A5E3-4EA6-BB8E-145159106234}" type="slidenum">
              <a:rPr lang="en-US" altLang="en-US" sz="1300" smtClean="0"/>
              <a:pPr>
                <a:spcBef>
                  <a:spcPct val="50000"/>
                </a:spcBef>
              </a:pPr>
              <a:t>88</a:t>
            </a:fld>
            <a:endParaRPr lang="en-US" altLang="en-US" sz="1300"/>
          </a:p>
        </p:txBody>
      </p:sp>
    </p:spTree>
    <p:extLst>
      <p:ext uri="{BB962C8B-B14F-4D97-AF65-F5344CB8AC3E}">
        <p14:creationId xmlns:p14="http://schemas.microsoft.com/office/powerpoint/2010/main" val="134477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B943C394-D6CC-411B-9D2B-BF3D321D3A99}" type="slidenum">
              <a:rPr lang="en-US" altLang="en-US" sz="1300" smtClean="0"/>
              <a:pPr>
                <a:spcBef>
                  <a:spcPct val="50000"/>
                </a:spcBef>
              </a:pPr>
              <a:t>9</a:t>
            </a:fld>
            <a:endParaRPr lang="en-US" altLang="en-US" sz="1300"/>
          </a:p>
        </p:txBody>
      </p:sp>
    </p:spTree>
    <p:extLst>
      <p:ext uri="{BB962C8B-B14F-4D97-AF65-F5344CB8AC3E}">
        <p14:creationId xmlns:p14="http://schemas.microsoft.com/office/powerpoint/2010/main" val="30589536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ChangeArrowheads="1" noTextEdit="1"/>
          </p:cNvSpPr>
          <p:nvPr>
            <p:ph type="sldImg"/>
          </p:nvPr>
        </p:nvSpPr>
        <p:spPr>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9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4AB842EE-4E35-4381-B578-D1A528773B93}" type="slidenum">
              <a:rPr lang="en-US" altLang="en-US" sz="1300" smtClean="0"/>
              <a:pPr>
                <a:spcBef>
                  <a:spcPct val="50000"/>
                </a:spcBef>
              </a:pPr>
              <a:t>89</a:t>
            </a:fld>
            <a:endParaRPr lang="en-US" altLang="en-US" sz="1300"/>
          </a:p>
        </p:txBody>
      </p:sp>
    </p:spTree>
    <p:extLst>
      <p:ext uri="{BB962C8B-B14F-4D97-AF65-F5344CB8AC3E}">
        <p14:creationId xmlns:p14="http://schemas.microsoft.com/office/powerpoint/2010/main" val="9345872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ChangeArrowheads="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200" b="1">
                <a:solidFill>
                  <a:srgbClr val="008000"/>
                </a:solidFill>
                <a:latin typeface="Courier New" panose="02070309020205020404" pitchFamily="49" charset="0"/>
                <a:cs typeface="Courier New" panose="02070309020205020404" pitchFamily="49" charset="0"/>
              </a:defRPr>
            </a:lvl1pPr>
            <a:lvl2pPr marL="742950" indent="-285750" defTabSz="966788">
              <a:defRPr sz="1200" b="1">
                <a:solidFill>
                  <a:srgbClr val="008000"/>
                </a:solidFill>
                <a:latin typeface="Courier New" panose="02070309020205020404" pitchFamily="49" charset="0"/>
                <a:cs typeface="Courier New" panose="02070309020205020404" pitchFamily="49" charset="0"/>
              </a:defRPr>
            </a:lvl2pPr>
            <a:lvl3pPr marL="1143000" indent="-228600" defTabSz="966788">
              <a:defRPr sz="1200" b="1">
                <a:solidFill>
                  <a:srgbClr val="008000"/>
                </a:solidFill>
                <a:latin typeface="Courier New" panose="02070309020205020404" pitchFamily="49" charset="0"/>
                <a:cs typeface="Courier New" panose="02070309020205020404" pitchFamily="49" charset="0"/>
              </a:defRPr>
            </a:lvl3pPr>
            <a:lvl4pPr marL="1600200" indent="-228600" defTabSz="966788">
              <a:defRPr sz="1200" b="1">
                <a:solidFill>
                  <a:srgbClr val="008000"/>
                </a:solidFill>
                <a:latin typeface="Courier New" panose="02070309020205020404" pitchFamily="49" charset="0"/>
                <a:cs typeface="Courier New" panose="02070309020205020404" pitchFamily="49" charset="0"/>
              </a:defRPr>
            </a:lvl4pPr>
            <a:lvl5pPr marL="2057400" indent="-228600" defTabSz="966788">
              <a:defRPr sz="1200" b="1">
                <a:solidFill>
                  <a:srgbClr val="008000"/>
                </a:solidFill>
                <a:latin typeface="Courier New" panose="02070309020205020404" pitchFamily="49" charset="0"/>
                <a:cs typeface="Courier New" panose="02070309020205020404" pitchFamily="49" charset="0"/>
              </a:defRPr>
            </a:lvl5pPr>
            <a:lvl6pPr marL="2514600" indent="-228600" defTabSz="966788"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defTabSz="966788"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defTabSz="966788"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defTabSz="966788"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fld id="{70CA4576-32BB-4770-A6DB-9B549F6EC62E}" type="slidenum">
              <a:rPr lang="en-US" altLang="en-US" sz="1300" b="0" smtClean="0">
                <a:solidFill>
                  <a:schemeClr val="tx1"/>
                </a:solidFill>
                <a:latin typeface="Times New Roman" panose="02020603050405020304" pitchFamily="18" charset="0"/>
                <a:cs typeface="Times New Roman" panose="02020603050405020304" pitchFamily="18" charset="0"/>
              </a:rPr>
              <a:pPr/>
              <a:t>91</a:t>
            </a:fld>
            <a:endParaRPr lang="en-US" altLang="en-US" sz="1300" b="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5097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ChangeArrowheads="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E1674B4F-62FD-4937-B46D-2F24A0BA6D1F}" type="slidenum">
              <a:rPr lang="en-US" altLang="en-US" sz="1300" smtClean="0"/>
              <a:pPr>
                <a:spcBef>
                  <a:spcPct val="50000"/>
                </a:spcBef>
              </a:pPr>
              <a:t>92</a:t>
            </a:fld>
            <a:endParaRPr lang="en-US" altLang="en-US" sz="1300"/>
          </a:p>
        </p:txBody>
      </p:sp>
    </p:spTree>
    <p:extLst>
      <p:ext uri="{BB962C8B-B14F-4D97-AF65-F5344CB8AC3E}">
        <p14:creationId xmlns:p14="http://schemas.microsoft.com/office/powerpoint/2010/main" val="21971897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ChangeArrowheads="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6E2DD5B6-22D6-45D2-B688-C828806BA0F0}" type="slidenum">
              <a:rPr lang="en-US" altLang="en-US" sz="1300" smtClean="0"/>
              <a:pPr>
                <a:spcBef>
                  <a:spcPct val="50000"/>
                </a:spcBef>
              </a:pPr>
              <a:t>94</a:t>
            </a:fld>
            <a:endParaRPr lang="en-US" altLang="en-US" sz="1300"/>
          </a:p>
        </p:txBody>
      </p:sp>
    </p:spTree>
    <p:extLst>
      <p:ext uri="{BB962C8B-B14F-4D97-AF65-F5344CB8AC3E}">
        <p14:creationId xmlns:p14="http://schemas.microsoft.com/office/powerpoint/2010/main" val="2589459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ChangeArrowheads="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72BDED4-C293-4855-8E5E-9FE934B979BD}" type="slidenum">
              <a:rPr lang="en-US" altLang="en-US" sz="1300" smtClean="0"/>
              <a:pPr>
                <a:spcBef>
                  <a:spcPct val="50000"/>
                </a:spcBef>
              </a:pPr>
              <a:t>95</a:t>
            </a:fld>
            <a:endParaRPr lang="en-US" altLang="en-US" sz="1300"/>
          </a:p>
        </p:txBody>
      </p:sp>
    </p:spTree>
    <p:extLst>
      <p:ext uri="{BB962C8B-B14F-4D97-AF65-F5344CB8AC3E}">
        <p14:creationId xmlns:p14="http://schemas.microsoft.com/office/powerpoint/2010/main" val="6419415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ChangeArrowheads="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2881A215-E2DF-4F32-A3F5-CFC9E5231BDE}" type="slidenum">
              <a:rPr lang="en-US" altLang="en-US" sz="1300" smtClean="0"/>
              <a:pPr>
                <a:spcBef>
                  <a:spcPct val="50000"/>
                </a:spcBef>
              </a:pPr>
              <a:t>97</a:t>
            </a:fld>
            <a:endParaRPr lang="en-US" altLang="en-US" sz="1300"/>
          </a:p>
        </p:txBody>
      </p:sp>
    </p:spTree>
    <p:extLst>
      <p:ext uri="{BB962C8B-B14F-4D97-AF65-F5344CB8AC3E}">
        <p14:creationId xmlns:p14="http://schemas.microsoft.com/office/powerpoint/2010/main" val="966862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50000"/>
              </a:spcBef>
            </a:pPr>
            <a:fld id="{1C05A4A6-E4A0-4261-89FA-69362DE89F80}" type="slidenum">
              <a:rPr lang="en-US" altLang="en-US" sz="1300" smtClean="0"/>
              <a:pPr>
                <a:spcBef>
                  <a:spcPct val="50000"/>
                </a:spcBef>
              </a:pPr>
              <a:t>10</a:t>
            </a:fld>
            <a:endParaRPr lang="en-US" altLang="en-US" sz="1300"/>
          </a:p>
        </p:txBody>
      </p:sp>
    </p:spTree>
    <p:extLst>
      <p:ext uri="{BB962C8B-B14F-4D97-AF65-F5344CB8AC3E}">
        <p14:creationId xmlns:p14="http://schemas.microsoft.com/office/powerpoint/2010/main" val="42066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a:extLst/>
          </p:cNvPr>
          <p:cNvSpPr>
            <a:spLocks noGrp="1" noChangeArrowheads="1"/>
          </p:cNvSpPr>
          <p:nvPr>
            <p:ph type="sldNum" sz="quarter" idx="10"/>
          </p:nvPr>
        </p:nvSpPr>
        <p:spPr>
          <a:ln/>
        </p:spPr>
        <p:txBody>
          <a:bodyPr/>
          <a:lstStyle>
            <a:lvl1pPr>
              <a:defRPr/>
            </a:lvl1pPr>
          </a:lstStyle>
          <a:p>
            <a:pPr>
              <a:defRPr/>
            </a:pPr>
            <a:fld id="{A5C878AD-0604-4A14-AF3E-EB558863FCF9}" type="slidenum">
              <a:rPr lang="en-US" altLang="en-US"/>
              <a:pPr>
                <a:defRPr/>
              </a:pPr>
              <a:t>‹#›</a:t>
            </a:fld>
            <a:endParaRPr lang="en-US" altLang="en-US"/>
          </a:p>
        </p:txBody>
      </p:sp>
    </p:spTree>
    <p:extLst>
      <p:ext uri="{BB962C8B-B14F-4D97-AF65-F5344CB8AC3E}">
        <p14:creationId xmlns:p14="http://schemas.microsoft.com/office/powerpoint/2010/main" val="87404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p:cNvPr>
          <p:cNvSpPr>
            <a:spLocks noGrp="1" noChangeArrowheads="1"/>
          </p:cNvSpPr>
          <p:nvPr>
            <p:ph type="sldNum" sz="quarter" idx="10"/>
          </p:nvPr>
        </p:nvSpPr>
        <p:spPr>
          <a:ln/>
        </p:spPr>
        <p:txBody>
          <a:bodyPr/>
          <a:lstStyle>
            <a:lvl1pPr>
              <a:defRPr/>
            </a:lvl1pPr>
          </a:lstStyle>
          <a:p>
            <a:pPr>
              <a:defRPr/>
            </a:pPr>
            <a:fld id="{AAF653B9-BF60-4802-8807-47750ADDB623}" type="slidenum">
              <a:rPr lang="en-US" altLang="en-US"/>
              <a:pPr>
                <a:defRPr/>
              </a:pPr>
              <a:t>‹#›</a:t>
            </a:fld>
            <a:endParaRPr lang="en-US" altLang="en-US"/>
          </a:p>
        </p:txBody>
      </p:sp>
    </p:spTree>
    <p:extLst>
      <p:ext uri="{BB962C8B-B14F-4D97-AF65-F5344CB8AC3E}">
        <p14:creationId xmlns:p14="http://schemas.microsoft.com/office/powerpoint/2010/main" val="1929300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0"/>
            <a:ext cx="20574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0"/>
            <a:ext cx="60198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p:cNvPr>
          <p:cNvSpPr>
            <a:spLocks noGrp="1" noChangeArrowheads="1"/>
          </p:cNvSpPr>
          <p:nvPr>
            <p:ph type="sldNum" sz="quarter" idx="10"/>
          </p:nvPr>
        </p:nvSpPr>
        <p:spPr>
          <a:ln/>
        </p:spPr>
        <p:txBody>
          <a:bodyPr/>
          <a:lstStyle>
            <a:lvl1pPr>
              <a:defRPr/>
            </a:lvl1pPr>
          </a:lstStyle>
          <a:p>
            <a:pPr>
              <a:defRPr/>
            </a:pPr>
            <a:fld id="{6F363ADE-A199-4BCB-80D7-0F4813203F46}" type="slidenum">
              <a:rPr lang="en-US" altLang="en-US"/>
              <a:pPr>
                <a:defRPr/>
              </a:pPr>
              <a:t>‹#›</a:t>
            </a:fld>
            <a:endParaRPr lang="en-US" altLang="en-US"/>
          </a:p>
        </p:txBody>
      </p:sp>
    </p:spTree>
    <p:extLst>
      <p:ext uri="{BB962C8B-B14F-4D97-AF65-F5344CB8AC3E}">
        <p14:creationId xmlns:p14="http://schemas.microsoft.com/office/powerpoint/2010/main" val="2676061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a:extLst/>
          </p:cNvPr>
          <p:cNvSpPr>
            <a:spLocks noGrp="1" noChangeArrowheads="1"/>
          </p:cNvSpPr>
          <p:nvPr>
            <p:ph type="sldNum" sz="quarter" idx="10"/>
          </p:nvPr>
        </p:nvSpPr>
        <p:spPr>
          <a:ln/>
        </p:spPr>
        <p:txBody>
          <a:bodyPr/>
          <a:lstStyle>
            <a:lvl1pPr>
              <a:defRPr/>
            </a:lvl1pPr>
          </a:lstStyle>
          <a:p>
            <a:pPr>
              <a:defRPr/>
            </a:pPr>
            <a:fld id="{909509F6-D7EB-460E-9B97-EB115BE68C14}" type="slidenum">
              <a:rPr lang="en-US" altLang="en-US"/>
              <a:pPr>
                <a:defRPr/>
              </a:pPr>
              <a:t>‹#›</a:t>
            </a:fld>
            <a:endParaRPr lang="en-US" altLang="en-US"/>
          </a:p>
        </p:txBody>
      </p:sp>
    </p:spTree>
    <p:extLst>
      <p:ext uri="{BB962C8B-B14F-4D97-AF65-F5344CB8AC3E}">
        <p14:creationId xmlns:p14="http://schemas.microsoft.com/office/powerpoint/2010/main" val="619179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a:extLst/>
          </p:cNvPr>
          <p:cNvSpPr>
            <a:spLocks noGrp="1" noChangeArrowheads="1"/>
          </p:cNvSpPr>
          <p:nvPr>
            <p:ph type="sldNum" sz="quarter" idx="10"/>
          </p:nvPr>
        </p:nvSpPr>
        <p:spPr>
          <a:ln/>
        </p:spPr>
        <p:txBody>
          <a:bodyPr/>
          <a:lstStyle>
            <a:lvl1pPr>
              <a:defRPr/>
            </a:lvl1pPr>
          </a:lstStyle>
          <a:p>
            <a:pPr>
              <a:defRPr/>
            </a:pPr>
            <a:fld id="{5DF4A4BB-6CDB-42D5-BF01-522E8279BD46}" type="slidenum">
              <a:rPr lang="en-US" altLang="en-US"/>
              <a:pPr>
                <a:defRPr/>
              </a:pPr>
              <a:t>‹#›</a:t>
            </a:fld>
            <a:endParaRPr lang="en-US" altLang="en-US"/>
          </a:p>
        </p:txBody>
      </p:sp>
    </p:spTree>
    <p:extLst>
      <p:ext uri="{BB962C8B-B14F-4D97-AF65-F5344CB8AC3E}">
        <p14:creationId xmlns:p14="http://schemas.microsoft.com/office/powerpoint/2010/main" val="270582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192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p:cNvPr>
          <p:cNvSpPr>
            <a:spLocks noGrp="1" noChangeArrowheads="1"/>
          </p:cNvSpPr>
          <p:nvPr>
            <p:ph type="sldNum" sz="quarter" idx="10"/>
          </p:nvPr>
        </p:nvSpPr>
        <p:spPr>
          <a:ln/>
        </p:spPr>
        <p:txBody>
          <a:bodyPr/>
          <a:lstStyle>
            <a:lvl1pPr>
              <a:defRPr/>
            </a:lvl1pPr>
          </a:lstStyle>
          <a:p>
            <a:pPr>
              <a:defRPr/>
            </a:pPr>
            <a:fld id="{F4265A25-8D44-4077-A2C6-13E62857AD93}" type="slidenum">
              <a:rPr lang="en-US" altLang="en-US"/>
              <a:pPr>
                <a:defRPr/>
              </a:pPr>
              <a:t>‹#›</a:t>
            </a:fld>
            <a:endParaRPr lang="en-US" altLang="en-US"/>
          </a:p>
        </p:txBody>
      </p:sp>
    </p:spTree>
    <p:extLst>
      <p:ext uri="{BB962C8B-B14F-4D97-AF65-F5344CB8AC3E}">
        <p14:creationId xmlns:p14="http://schemas.microsoft.com/office/powerpoint/2010/main" val="1121454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a:extLst/>
          </p:cNvPr>
          <p:cNvSpPr>
            <a:spLocks noGrp="1" noChangeArrowheads="1"/>
          </p:cNvSpPr>
          <p:nvPr>
            <p:ph type="sldNum" sz="quarter" idx="10"/>
          </p:nvPr>
        </p:nvSpPr>
        <p:spPr>
          <a:ln/>
        </p:spPr>
        <p:txBody>
          <a:bodyPr/>
          <a:lstStyle>
            <a:lvl1pPr>
              <a:defRPr/>
            </a:lvl1pPr>
          </a:lstStyle>
          <a:p>
            <a:pPr>
              <a:defRPr/>
            </a:pPr>
            <a:fld id="{BBBC90BF-1C2D-4601-AECB-656F7D71E3B5}" type="slidenum">
              <a:rPr lang="en-US" altLang="en-US"/>
              <a:pPr>
                <a:defRPr/>
              </a:pPr>
              <a:t>‹#›</a:t>
            </a:fld>
            <a:endParaRPr lang="en-US" altLang="en-US"/>
          </a:p>
        </p:txBody>
      </p:sp>
    </p:spTree>
    <p:extLst>
      <p:ext uri="{BB962C8B-B14F-4D97-AF65-F5344CB8AC3E}">
        <p14:creationId xmlns:p14="http://schemas.microsoft.com/office/powerpoint/2010/main" val="1596185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a:extLst/>
          </p:cNvPr>
          <p:cNvSpPr>
            <a:spLocks noGrp="1" noChangeArrowheads="1"/>
          </p:cNvSpPr>
          <p:nvPr>
            <p:ph type="sldNum" sz="quarter" idx="10"/>
          </p:nvPr>
        </p:nvSpPr>
        <p:spPr>
          <a:ln/>
        </p:spPr>
        <p:txBody>
          <a:bodyPr/>
          <a:lstStyle>
            <a:lvl1pPr>
              <a:defRPr/>
            </a:lvl1pPr>
          </a:lstStyle>
          <a:p>
            <a:pPr>
              <a:defRPr/>
            </a:pPr>
            <a:fld id="{19D46693-592C-4AB7-939C-DC063345AFC4}" type="slidenum">
              <a:rPr lang="en-US" altLang="en-US"/>
              <a:pPr>
                <a:defRPr/>
              </a:pPr>
              <a:t>‹#›</a:t>
            </a:fld>
            <a:endParaRPr lang="en-US" altLang="en-US"/>
          </a:p>
        </p:txBody>
      </p:sp>
    </p:spTree>
    <p:extLst>
      <p:ext uri="{BB962C8B-B14F-4D97-AF65-F5344CB8AC3E}">
        <p14:creationId xmlns:p14="http://schemas.microsoft.com/office/powerpoint/2010/main" val="1412540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a:extLst/>
          </p:cNvPr>
          <p:cNvSpPr>
            <a:spLocks noGrp="1" noChangeArrowheads="1"/>
          </p:cNvSpPr>
          <p:nvPr>
            <p:ph type="sldNum" sz="quarter" idx="10"/>
          </p:nvPr>
        </p:nvSpPr>
        <p:spPr>
          <a:ln/>
        </p:spPr>
        <p:txBody>
          <a:bodyPr/>
          <a:lstStyle>
            <a:lvl1pPr>
              <a:defRPr/>
            </a:lvl1pPr>
          </a:lstStyle>
          <a:p>
            <a:pPr>
              <a:defRPr/>
            </a:pPr>
            <a:fld id="{504B83CE-43E4-433A-A2F1-F846235F6B4A}" type="slidenum">
              <a:rPr lang="en-US" altLang="en-US"/>
              <a:pPr>
                <a:defRPr/>
              </a:pPr>
              <a:t>‹#›</a:t>
            </a:fld>
            <a:endParaRPr lang="en-US" altLang="en-US"/>
          </a:p>
        </p:txBody>
      </p:sp>
    </p:spTree>
    <p:extLst>
      <p:ext uri="{BB962C8B-B14F-4D97-AF65-F5344CB8AC3E}">
        <p14:creationId xmlns:p14="http://schemas.microsoft.com/office/powerpoint/2010/main" val="214604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a:extLst/>
          </p:cNvPr>
          <p:cNvSpPr>
            <a:spLocks noGrp="1" noChangeArrowheads="1"/>
          </p:cNvSpPr>
          <p:nvPr>
            <p:ph type="sldNum" sz="quarter" idx="10"/>
          </p:nvPr>
        </p:nvSpPr>
        <p:spPr>
          <a:ln/>
        </p:spPr>
        <p:txBody>
          <a:bodyPr/>
          <a:lstStyle>
            <a:lvl1pPr>
              <a:defRPr/>
            </a:lvl1pPr>
          </a:lstStyle>
          <a:p>
            <a:pPr>
              <a:defRPr/>
            </a:pPr>
            <a:fld id="{50146193-E494-44C4-8944-A659C53ED8D0}" type="slidenum">
              <a:rPr lang="en-US" altLang="en-US"/>
              <a:pPr>
                <a:defRPr/>
              </a:pPr>
              <a:t>‹#›</a:t>
            </a:fld>
            <a:endParaRPr lang="en-US" altLang="en-US"/>
          </a:p>
        </p:txBody>
      </p:sp>
    </p:spTree>
    <p:extLst>
      <p:ext uri="{BB962C8B-B14F-4D97-AF65-F5344CB8AC3E}">
        <p14:creationId xmlns:p14="http://schemas.microsoft.com/office/powerpoint/2010/main" val="1167385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a:extLst/>
          </p:cNvPr>
          <p:cNvSpPr>
            <a:spLocks noGrp="1" noChangeArrowheads="1"/>
          </p:cNvSpPr>
          <p:nvPr>
            <p:ph type="sldNum" sz="quarter" idx="10"/>
          </p:nvPr>
        </p:nvSpPr>
        <p:spPr>
          <a:ln/>
        </p:spPr>
        <p:txBody>
          <a:bodyPr/>
          <a:lstStyle>
            <a:lvl1pPr>
              <a:defRPr/>
            </a:lvl1pPr>
          </a:lstStyle>
          <a:p>
            <a:pPr>
              <a:defRPr/>
            </a:pPr>
            <a:fld id="{8FCB5DFE-280C-4A2D-A403-F08F250C57F8}" type="slidenum">
              <a:rPr lang="en-US" altLang="en-US"/>
              <a:pPr>
                <a:defRPr/>
              </a:pPr>
              <a:t>‹#›</a:t>
            </a:fld>
            <a:endParaRPr lang="en-US" altLang="en-US"/>
          </a:p>
        </p:txBody>
      </p:sp>
    </p:spTree>
    <p:extLst>
      <p:ext uri="{BB962C8B-B14F-4D97-AF65-F5344CB8AC3E}">
        <p14:creationId xmlns:p14="http://schemas.microsoft.com/office/powerpoint/2010/main" val="264669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0"/>
            <a:ext cx="8229600" cy="457200"/>
          </a:xfrm>
          <a:prstGeom prst="rect">
            <a:avLst/>
          </a:prstGeom>
          <a:gradFill rotWithShape="1">
            <a:gsLst>
              <a:gs pos="0">
                <a:srgbClr val="FF6600"/>
              </a:gs>
              <a:gs pos="50000">
                <a:srgbClr val="FFFF00"/>
              </a:gs>
              <a:gs pos="100000">
                <a:srgbClr val="FF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a:t>
            </a:r>
          </a:p>
        </p:txBody>
      </p:sp>
      <p:sp>
        <p:nvSpPr>
          <p:cNvPr id="1027" name="Rectangle 3"/>
          <p:cNvSpPr>
            <a:spLocks noGrp="1" noChangeArrowheads="1"/>
          </p:cNvSpPr>
          <p:nvPr>
            <p:ph type="body" idx="1"/>
          </p:nvPr>
        </p:nvSpPr>
        <p:spPr bwMode="auto">
          <a:xfrm>
            <a:off x="685800" y="12192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4"/>
            <a:endParaRPr lang="en-US" altLang="en-US"/>
          </a:p>
        </p:txBody>
      </p:sp>
      <p:sp>
        <p:nvSpPr>
          <p:cNvPr id="5134" name="Rectangle 14">
            <a:extLst/>
          </p:cNvPr>
          <p:cNvSpPr>
            <a:spLocks noGrp="1" noChangeArrowheads="1"/>
          </p:cNvSpPr>
          <p:nvPr>
            <p:ph type="sldNum" sz="quarter" idx="4"/>
          </p:nvPr>
        </p:nvSpPr>
        <p:spPr bwMode="auto">
          <a:xfrm>
            <a:off x="7239000" y="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panose="02020603050405020304" pitchFamily="18" charset="0"/>
                <a:cs typeface="Times New Roman" panose="02020603050405020304" pitchFamily="18" charset="0"/>
              </a:defRPr>
            </a:lvl1pPr>
          </a:lstStyle>
          <a:p>
            <a:pPr>
              <a:defRPr/>
            </a:pPr>
            <a:fld id="{FEE1FF41-E869-404E-A6E9-2EC1AC440C67}" type="slidenum">
              <a:rPr lang="en-US" altLang="en-US"/>
              <a:pPr>
                <a:defRPr/>
              </a:pPr>
              <a:t>‹#›</a:t>
            </a:fld>
            <a:endParaRPr lang="en-US" altLang="en-US"/>
          </a:p>
        </p:txBody>
      </p:sp>
      <p:sp>
        <p:nvSpPr>
          <p:cNvPr id="1029" name="Rectangle 15">
            <a:extLst/>
          </p:cNvPr>
          <p:cNvSpPr>
            <a:spLocks noChangeArrowheads="1"/>
          </p:cNvSpPr>
          <p:nvPr/>
        </p:nvSpPr>
        <p:spPr bwMode="auto">
          <a:xfrm>
            <a:off x="5486400" y="6635750"/>
            <a:ext cx="28956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200" b="1">
                <a:solidFill>
                  <a:srgbClr val="008000"/>
                </a:solidFill>
                <a:latin typeface="Courier New" panose="02070309020205020404" pitchFamily="49" charset="0"/>
                <a:cs typeface="Courier New" panose="02070309020205020404" pitchFamily="49" charset="0"/>
              </a:defRPr>
            </a:lvl1pPr>
            <a:lvl2pPr marL="742950" indent="-285750" algn="ctr">
              <a:defRPr sz="1200" b="1">
                <a:solidFill>
                  <a:srgbClr val="008000"/>
                </a:solidFill>
                <a:latin typeface="Courier New" panose="02070309020205020404" pitchFamily="49" charset="0"/>
                <a:cs typeface="Courier New" panose="02070309020205020404" pitchFamily="49" charset="0"/>
              </a:defRPr>
            </a:lvl2pPr>
            <a:lvl3pPr marL="1143000" indent="-228600" algn="ctr">
              <a:defRPr sz="1200" b="1">
                <a:solidFill>
                  <a:srgbClr val="008000"/>
                </a:solidFill>
                <a:latin typeface="Courier New" panose="02070309020205020404" pitchFamily="49" charset="0"/>
                <a:cs typeface="Courier New" panose="02070309020205020404" pitchFamily="49" charset="0"/>
              </a:defRPr>
            </a:lvl3pPr>
            <a:lvl4pPr marL="1600200" indent="-228600" algn="ctr">
              <a:defRPr sz="1200" b="1">
                <a:solidFill>
                  <a:srgbClr val="008000"/>
                </a:solidFill>
                <a:latin typeface="Courier New" panose="02070309020205020404" pitchFamily="49" charset="0"/>
                <a:cs typeface="Courier New" panose="02070309020205020404" pitchFamily="49" charset="0"/>
              </a:defRPr>
            </a:lvl4pPr>
            <a:lvl5pPr marL="2057400" indent="-228600" algn="ctr">
              <a:defRPr sz="1200" b="1">
                <a:solidFill>
                  <a:srgbClr val="008000"/>
                </a:solidFill>
                <a:latin typeface="Courier New" panose="02070309020205020404" pitchFamily="49" charset="0"/>
                <a:cs typeface="Courier New" panose="02070309020205020404" pitchFamily="49" charset="0"/>
              </a:defRPr>
            </a:lvl5pPr>
            <a:lvl6pPr marL="2514600" indent="-228600" algn="ctr"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6pPr>
            <a:lvl7pPr marL="2971800" indent="-228600" algn="ctr"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7pPr>
            <a:lvl8pPr marL="3429000" indent="-228600" algn="ctr"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8pPr>
            <a:lvl9pPr marL="3886200" indent="-228600" algn="ctr" eaLnBrk="0" fontAlgn="base" hangingPunct="0">
              <a:spcBef>
                <a:spcPct val="0"/>
              </a:spcBef>
              <a:spcAft>
                <a:spcPct val="0"/>
              </a:spcAft>
              <a:defRPr sz="1200" b="1">
                <a:solidFill>
                  <a:srgbClr val="008000"/>
                </a:solidFill>
                <a:latin typeface="Courier New" panose="02070309020205020404" pitchFamily="49" charset="0"/>
                <a:cs typeface="Courier New" panose="02070309020205020404" pitchFamily="49" charset="0"/>
              </a:defRPr>
            </a:lvl9pPr>
          </a:lstStyle>
          <a:p>
            <a:pPr eaLnBrk="1" hangingPunct="1">
              <a:spcBef>
                <a:spcPct val="50000"/>
              </a:spcBef>
              <a:defRPr/>
            </a:pPr>
            <a:r>
              <a:rPr lang="en-US" altLang="en-US" b="0" dirty="0">
                <a:solidFill>
                  <a:schemeClr val="tx1"/>
                </a:solidFill>
                <a:latin typeface="Times New Roman" panose="02020603050405020304" pitchFamily="18" charset="0"/>
                <a:cs typeface="Times New Roman" panose="02020603050405020304" pitchFamily="18" charset="0"/>
              </a:rPr>
              <a:t>expanded  by J. Goetz, 2025</a:t>
            </a:r>
            <a:endParaRPr lang="en-US" altLang="en-US" sz="1800" b="0" dirty="0">
              <a:solidFill>
                <a:schemeClr val="tx1"/>
              </a:solidFill>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ftr="0" dt="0"/>
  <p:txStyles>
    <p:titleStyle>
      <a:lvl1pPr algn="ctr" rtl="0" eaLnBrk="0" fontAlgn="base" hangingPunct="0">
        <a:spcBef>
          <a:spcPct val="0"/>
        </a:spcBef>
        <a:spcAft>
          <a:spcPct val="0"/>
        </a:spcAft>
        <a:defRPr sz="2800" b="1">
          <a:solidFill>
            <a:srgbClr val="339933"/>
          </a:solidFill>
          <a:latin typeface="+mj-lt"/>
          <a:ea typeface="+mj-ea"/>
          <a:cs typeface="+mj-cs"/>
        </a:defRPr>
      </a:lvl1pPr>
      <a:lvl2pPr algn="ctr" rtl="0" eaLnBrk="0" fontAlgn="base" hangingPunct="0">
        <a:spcBef>
          <a:spcPct val="0"/>
        </a:spcBef>
        <a:spcAft>
          <a:spcPct val="0"/>
        </a:spcAft>
        <a:defRPr sz="2800" b="1">
          <a:solidFill>
            <a:srgbClr val="339933"/>
          </a:solidFill>
          <a:latin typeface="AvantGarde" charset="0"/>
        </a:defRPr>
      </a:lvl2pPr>
      <a:lvl3pPr algn="ctr" rtl="0" eaLnBrk="0" fontAlgn="base" hangingPunct="0">
        <a:spcBef>
          <a:spcPct val="0"/>
        </a:spcBef>
        <a:spcAft>
          <a:spcPct val="0"/>
        </a:spcAft>
        <a:defRPr sz="2800" b="1">
          <a:solidFill>
            <a:srgbClr val="339933"/>
          </a:solidFill>
          <a:latin typeface="AvantGarde" charset="0"/>
        </a:defRPr>
      </a:lvl3pPr>
      <a:lvl4pPr algn="ctr" rtl="0" eaLnBrk="0" fontAlgn="base" hangingPunct="0">
        <a:spcBef>
          <a:spcPct val="0"/>
        </a:spcBef>
        <a:spcAft>
          <a:spcPct val="0"/>
        </a:spcAft>
        <a:defRPr sz="2800" b="1">
          <a:solidFill>
            <a:srgbClr val="339933"/>
          </a:solidFill>
          <a:latin typeface="AvantGarde" charset="0"/>
        </a:defRPr>
      </a:lvl4pPr>
      <a:lvl5pPr algn="ctr" rtl="0" eaLnBrk="0" fontAlgn="base" hangingPunct="0">
        <a:spcBef>
          <a:spcPct val="0"/>
        </a:spcBef>
        <a:spcAft>
          <a:spcPct val="0"/>
        </a:spcAft>
        <a:defRPr sz="2800" b="1">
          <a:solidFill>
            <a:srgbClr val="339933"/>
          </a:solidFill>
          <a:latin typeface="AvantGarde" charset="0"/>
        </a:defRPr>
      </a:lvl5pPr>
      <a:lvl6pPr marL="457200" algn="ctr" rtl="0" fontAlgn="base">
        <a:spcBef>
          <a:spcPct val="0"/>
        </a:spcBef>
        <a:spcAft>
          <a:spcPct val="0"/>
        </a:spcAft>
        <a:defRPr sz="2800" b="1">
          <a:solidFill>
            <a:srgbClr val="339933"/>
          </a:solidFill>
          <a:latin typeface="AvantGarde" charset="0"/>
        </a:defRPr>
      </a:lvl6pPr>
      <a:lvl7pPr marL="914400" algn="ctr" rtl="0" fontAlgn="base">
        <a:spcBef>
          <a:spcPct val="0"/>
        </a:spcBef>
        <a:spcAft>
          <a:spcPct val="0"/>
        </a:spcAft>
        <a:defRPr sz="2800" b="1">
          <a:solidFill>
            <a:srgbClr val="339933"/>
          </a:solidFill>
          <a:latin typeface="AvantGarde" charset="0"/>
        </a:defRPr>
      </a:lvl7pPr>
      <a:lvl8pPr marL="1371600" algn="ctr" rtl="0" fontAlgn="base">
        <a:spcBef>
          <a:spcPct val="0"/>
        </a:spcBef>
        <a:spcAft>
          <a:spcPct val="0"/>
        </a:spcAft>
        <a:defRPr sz="2800" b="1">
          <a:solidFill>
            <a:srgbClr val="339933"/>
          </a:solidFill>
          <a:latin typeface="AvantGarde" charset="0"/>
        </a:defRPr>
      </a:lvl8pPr>
      <a:lvl9pPr marL="1828800" algn="ctr" rtl="0" fontAlgn="base">
        <a:spcBef>
          <a:spcPct val="0"/>
        </a:spcBef>
        <a:spcAft>
          <a:spcPct val="0"/>
        </a:spcAft>
        <a:defRPr sz="2800" b="1">
          <a:solidFill>
            <a:srgbClr val="339933"/>
          </a:solidFill>
          <a:latin typeface="AvantGarde" charset="0"/>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rgbClr val="00CCFF"/>
        </a:buClr>
        <a:buChar char="•"/>
        <a:defRPr sz="2000">
          <a:solidFill>
            <a:schemeClr val="tx1"/>
          </a:solidFill>
          <a:latin typeface="+mn-lt"/>
        </a:defRPr>
      </a:lvl5pPr>
      <a:lvl6pPr marL="2514600" indent="-228600" algn="l" rtl="0" fontAlgn="base">
        <a:spcBef>
          <a:spcPct val="20000"/>
        </a:spcBef>
        <a:spcAft>
          <a:spcPct val="0"/>
        </a:spcAft>
        <a:buClr>
          <a:srgbClr val="00CCFF"/>
        </a:buClr>
        <a:buChar char="•"/>
        <a:defRPr sz="2000">
          <a:solidFill>
            <a:schemeClr val="tx1"/>
          </a:solidFill>
          <a:latin typeface="+mn-lt"/>
        </a:defRPr>
      </a:lvl6pPr>
      <a:lvl7pPr marL="2971800" indent="-228600" algn="l" rtl="0" fontAlgn="base">
        <a:spcBef>
          <a:spcPct val="20000"/>
        </a:spcBef>
        <a:spcAft>
          <a:spcPct val="0"/>
        </a:spcAft>
        <a:buClr>
          <a:srgbClr val="00CCFF"/>
        </a:buClr>
        <a:buChar char="•"/>
        <a:defRPr sz="2000">
          <a:solidFill>
            <a:schemeClr val="tx1"/>
          </a:solidFill>
          <a:latin typeface="+mn-lt"/>
        </a:defRPr>
      </a:lvl7pPr>
      <a:lvl8pPr marL="3429000" indent="-228600" algn="l" rtl="0" fontAlgn="base">
        <a:spcBef>
          <a:spcPct val="20000"/>
        </a:spcBef>
        <a:spcAft>
          <a:spcPct val="0"/>
        </a:spcAft>
        <a:buClr>
          <a:srgbClr val="00CCFF"/>
        </a:buClr>
        <a:buChar char="•"/>
        <a:defRPr sz="2000">
          <a:solidFill>
            <a:schemeClr val="tx1"/>
          </a:solidFill>
          <a:latin typeface="+mn-lt"/>
        </a:defRPr>
      </a:lvl8pPr>
      <a:lvl9pPr marL="3886200" indent="-228600" algn="l" rtl="0" fontAlgn="base">
        <a:spcBef>
          <a:spcPct val="20000"/>
        </a:spcBef>
        <a:spcAft>
          <a:spcPct val="0"/>
        </a:spcAft>
        <a:buClr>
          <a:srgbClr val="00CC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notesSlide" Target="../notesSlides/notesSlide1.xml"/><Relationship Id="rId7" Type="http://schemas.openxmlformats.org/officeDocument/2006/relationships/slide" Target="slide56.xml"/><Relationship Id="rId12" Type="http://schemas.openxmlformats.org/officeDocument/2006/relationships/slide" Target="slide9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slide" Target="slide8.xml"/><Relationship Id="rId11" Type="http://schemas.openxmlformats.org/officeDocument/2006/relationships/slide" Target="slide77.xml"/><Relationship Id="rId5" Type="http://schemas.openxmlformats.org/officeDocument/2006/relationships/slide" Target="slide51.xml"/><Relationship Id="rId10" Type="http://schemas.openxmlformats.org/officeDocument/2006/relationships/slide" Target="slide3.xml"/><Relationship Id="rId4" Type="http://schemas.openxmlformats.org/officeDocument/2006/relationships/slide" Target="slide70.xml"/><Relationship Id="rId9" Type="http://schemas.openxmlformats.org/officeDocument/2006/relationships/slide" Target="slide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16.emf"/><Relationship Id="rId26" Type="http://schemas.openxmlformats.org/officeDocument/2006/relationships/image" Target="../media/image13.png"/><Relationship Id="rId39" Type="http://schemas.openxmlformats.org/officeDocument/2006/relationships/image" Target="../media/image18.png"/><Relationship Id="rId21" Type="http://schemas.openxmlformats.org/officeDocument/2006/relationships/customXml" Target="../ink/ink9.xml"/><Relationship Id="rId34" Type="http://schemas.openxmlformats.org/officeDocument/2006/relationships/customXml" Target="../ink/ink17.xml"/><Relationship Id="rId42" Type="http://schemas.openxmlformats.org/officeDocument/2006/relationships/customXml" Target="../ink/ink21.xml"/><Relationship Id="rId47" Type="http://schemas.openxmlformats.org/officeDocument/2006/relationships/image" Target="../media/image22.png"/><Relationship Id="rId50" Type="http://schemas.openxmlformats.org/officeDocument/2006/relationships/customXml" Target="../ink/ink25.xml"/><Relationship Id="rId55" Type="http://schemas.openxmlformats.org/officeDocument/2006/relationships/image" Target="../media/image26.png"/><Relationship Id="rId63" Type="http://schemas.openxmlformats.org/officeDocument/2006/relationships/image" Target="../media/image30.png"/><Relationship Id="rId7" Type="http://schemas.openxmlformats.org/officeDocument/2006/relationships/customXml" Target="../ink/ink2.xml"/><Relationship Id="rId2" Type="http://schemas.openxmlformats.org/officeDocument/2006/relationships/notesSlide" Target="../notesSlides/notesSlide14.xml"/><Relationship Id="rId16" Type="http://schemas.openxmlformats.org/officeDocument/2006/relationships/image" Target="../media/image15.emf"/><Relationship Id="rId20" Type="http://schemas.openxmlformats.org/officeDocument/2006/relationships/image" Target="../media/image10.png"/><Relationship Id="rId29" Type="http://schemas.openxmlformats.org/officeDocument/2006/relationships/customXml" Target="../ink/ink13.xml"/><Relationship Id="rId41" Type="http://schemas.openxmlformats.org/officeDocument/2006/relationships/image" Target="../media/image19.png"/><Relationship Id="rId54" Type="http://schemas.openxmlformats.org/officeDocument/2006/relationships/customXml" Target="../ink/ink27.xml"/><Relationship Id="rId62" Type="http://schemas.openxmlformats.org/officeDocument/2006/relationships/customXml" Target="../ink/ink31.xml"/><Relationship Id="rId1" Type="http://schemas.openxmlformats.org/officeDocument/2006/relationships/slideLayout" Target="../slideLayouts/slideLayout7.xml"/><Relationship Id="rId6" Type="http://schemas.openxmlformats.org/officeDocument/2006/relationships/image" Target="../media/image10.emf"/><Relationship Id="rId11" Type="http://schemas.openxmlformats.org/officeDocument/2006/relationships/customXml" Target="../ink/ink4.xml"/><Relationship Id="rId24" Type="http://schemas.openxmlformats.org/officeDocument/2006/relationships/image" Target="../media/image12.png"/><Relationship Id="rId32" Type="http://schemas.openxmlformats.org/officeDocument/2006/relationships/customXml" Target="../ink/ink15.xml"/><Relationship Id="rId37" Type="http://schemas.openxmlformats.org/officeDocument/2006/relationships/image" Target="../media/image17.png"/><Relationship Id="rId40" Type="http://schemas.openxmlformats.org/officeDocument/2006/relationships/customXml" Target="../ink/ink20.xml"/><Relationship Id="rId45" Type="http://schemas.openxmlformats.org/officeDocument/2006/relationships/image" Target="../media/image21.png"/><Relationship Id="rId53" Type="http://schemas.openxmlformats.org/officeDocument/2006/relationships/image" Target="../media/image25.png"/><Relationship Id="rId58" Type="http://schemas.openxmlformats.org/officeDocument/2006/relationships/customXml" Target="../ink/ink29.xm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4.png"/><Relationship Id="rId36" Type="http://schemas.openxmlformats.org/officeDocument/2006/relationships/customXml" Target="../ink/ink18.xml"/><Relationship Id="rId49" Type="http://schemas.openxmlformats.org/officeDocument/2006/relationships/image" Target="../media/image23.png"/><Relationship Id="rId57" Type="http://schemas.openxmlformats.org/officeDocument/2006/relationships/image" Target="../media/image27.png"/><Relationship Id="rId61" Type="http://schemas.openxmlformats.org/officeDocument/2006/relationships/image" Target="../media/image29.png"/><Relationship Id="rId10" Type="http://schemas.openxmlformats.org/officeDocument/2006/relationships/image" Target="../media/image12.emf"/><Relationship Id="rId19" Type="http://schemas.openxmlformats.org/officeDocument/2006/relationships/customXml" Target="../ink/ink8.xml"/><Relationship Id="rId31" Type="http://schemas.openxmlformats.org/officeDocument/2006/relationships/image" Target="../media/image15.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4" Type="http://schemas.openxmlformats.org/officeDocument/2006/relationships/image" Target="../media/image9.png"/><Relationship Id="rId9" Type="http://schemas.openxmlformats.org/officeDocument/2006/relationships/customXml" Target="../ink/ink3.xml"/><Relationship Id="rId14" Type="http://schemas.openxmlformats.org/officeDocument/2006/relationships/image" Target="../media/image14.emf"/><Relationship Id="rId22" Type="http://schemas.openxmlformats.org/officeDocument/2006/relationships/image" Target="../media/image11.png"/><Relationship Id="rId27" Type="http://schemas.openxmlformats.org/officeDocument/2006/relationships/customXml" Target="../ink/ink12.xml"/><Relationship Id="rId30" Type="http://schemas.openxmlformats.org/officeDocument/2006/relationships/customXml" Target="../ink/ink14.xml"/><Relationship Id="rId35" Type="http://schemas.openxmlformats.org/officeDocument/2006/relationships/image" Target="../media/image16.png"/><Relationship Id="rId43" Type="http://schemas.openxmlformats.org/officeDocument/2006/relationships/image" Target="../media/image20.png"/><Relationship Id="rId48" Type="http://schemas.openxmlformats.org/officeDocument/2006/relationships/customXml" Target="../ink/ink24.xml"/><Relationship Id="rId56" Type="http://schemas.openxmlformats.org/officeDocument/2006/relationships/customXml" Target="../ink/ink28.xml"/><Relationship Id="rId8" Type="http://schemas.openxmlformats.org/officeDocument/2006/relationships/image" Target="../media/image11.emf"/><Relationship Id="rId51" Type="http://schemas.openxmlformats.org/officeDocument/2006/relationships/image" Target="../media/image24.png"/><Relationship Id="rId3" Type="http://schemas.openxmlformats.org/officeDocument/2006/relationships/image" Target="../media/image8.png"/><Relationship Id="rId12" Type="http://schemas.openxmlformats.org/officeDocument/2006/relationships/image" Target="../media/image13.emf"/><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6.xml"/><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customXml" Target="../ink/ink36.xml"/><Relationship Id="rId1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customXml" Target="../ink/ink33.xml"/><Relationship Id="rId12" Type="http://schemas.openxmlformats.org/officeDocument/2006/relationships/image" Target="../media/image301.png"/><Relationship Id="rId17" Type="http://schemas.openxmlformats.org/officeDocument/2006/relationships/customXml" Target="../ink/ink38.xml"/><Relationship Id="rId2" Type="http://schemas.openxmlformats.org/officeDocument/2006/relationships/notesSlide" Target="../notesSlides/notesSlide15.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customXml" Target="../ink/ink35.xml"/><Relationship Id="rId5" Type="http://schemas.openxmlformats.org/officeDocument/2006/relationships/customXml" Target="../ink/ink32.xml"/><Relationship Id="rId15" Type="http://schemas.openxmlformats.org/officeDocument/2006/relationships/customXml" Target="../ink/ink37.xml"/><Relationship Id="rId10" Type="http://schemas.openxmlformats.org/officeDocument/2006/relationships/image" Target="../media/image291.png"/><Relationship Id="rId4" Type="http://schemas.openxmlformats.org/officeDocument/2006/relationships/image" Target="../media/image32.png"/><Relationship Id="rId9" Type="http://schemas.openxmlformats.org/officeDocument/2006/relationships/customXml" Target="../ink/ink34.xml"/><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ustomXml" Target="../ink/ink39.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40.png"/><Relationship Id="rId7" Type="http://schemas.openxmlformats.org/officeDocument/2006/relationships/customXml" Target="../ink/ink4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customXml" Target="../ink/ink40.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customXml" Target="../ink/ink4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47.png"/><Relationship Id="rId7" Type="http://schemas.openxmlformats.org/officeDocument/2006/relationships/customXml" Target="../ink/ink44.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80.png"/><Relationship Id="rId5" Type="http://schemas.openxmlformats.org/officeDocument/2006/relationships/customXml" Target="../ink/ink43.xml"/><Relationship Id="rId10" Type="http://schemas.openxmlformats.org/officeDocument/2006/relationships/image" Target="../media/image300.png"/><Relationship Id="rId4" Type="http://schemas.openxmlformats.org/officeDocument/2006/relationships/image" Target="../media/image48.png"/><Relationship Id="rId9" Type="http://schemas.openxmlformats.org/officeDocument/2006/relationships/customXml" Target="../ink/ink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 Target="slide1.xml"/></Relationships>
</file>

<file path=ppt/slides/_rels/slide31.xml.rels><?xml version="1.0" encoding="UTF-8" standalone="yes"?>
<Relationships xmlns="http://schemas.openxmlformats.org/package/2006/relationships"><Relationship Id="rId8" Type="http://schemas.openxmlformats.org/officeDocument/2006/relationships/customXml" Target="../ink/ink47.xml"/><Relationship Id="rId13" Type="http://schemas.openxmlformats.org/officeDocument/2006/relationships/image" Target="../media/image57.emf"/><Relationship Id="rId18" Type="http://schemas.openxmlformats.org/officeDocument/2006/relationships/customXml" Target="../ink/ink52.xml"/><Relationship Id="rId26" Type="http://schemas.openxmlformats.org/officeDocument/2006/relationships/customXml" Target="../ink/ink56.xml"/><Relationship Id="rId3" Type="http://schemas.openxmlformats.org/officeDocument/2006/relationships/image" Target="../media/image50.png"/><Relationship Id="rId21" Type="http://schemas.openxmlformats.org/officeDocument/2006/relationships/image" Target="../media/image61.emf"/><Relationship Id="rId7" Type="http://schemas.openxmlformats.org/officeDocument/2006/relationships/image" Target="../media/image54.emf"/><Relationship Id="rId12" Type="http://schemas.openxmlformats.org/officeDocument/2006/relationships/customXml" Target="../ink/ink49.xml"/><Relationship Id="rId17" Type="http://schemas.openxmlformats.org/officeDocument/2006/relationships/image" Target="../media/image59.emf"/><Relationship Id="rId25" Type="http://schemas.openxmlformats.org/officeDocument/2006/relationships/image" Target="../media/image63.emf"/><Relationship Id="rId2" Type="http://schemas.openxmlformats.org/officeDocument/2006/relationships/notesSlide" Target="../notesSlides/notesSlide29.xml"/><Relationship Id="rId16" Type="http://schemas.openxmlformats.org/officeDocument/2006/relationships/customXml" Target="../ink/ink51.xml"/><Relationship Id="rId20" Type="http://schemas.openxmlformats.org/officeDocument/2006/relationships/customXml" Target="../ink/ink53.xml"/><Relationship Id="rId29" Type="http://schemas.openxmlformats.org/officeDocument/2006/relationships/image" Target="../media/image65.emf"/><Relationship Id="rId1" Type="http://schemas.openxmlformats.org/officeDocument/2006/relationships/slideLayout" Target="../slideLayouts/slideLayout7.xml"/><Relationship Id="rId6" Type="http://schemas.openxmlformats.org/officeDocument/2006/relationships/customXml" Target="../ink/ink46.xml"/><Relationship Id="rId11" Type="http://schemas.openxmlformats.org/officeDocument/2006/relationships/image" Target="../media/image56.emf"/><Relationship Id="rId24" Type="http://schemas.openxmlformats.org/officeDocument/2006/relationships/customXml" Target="../ink/ink55.xml"/><Relationship Id="rId5" Type="http://schemas.openxmlformats.org/officeDocument/2006/relationships/image" Target="../media/image52.png"/><Relationship Id="rId15" Type="http://schemas.openxmlformats.org/officeDocument/2006/relationships/image" Target="../media/image58.emf"/><Relationship Id="rId23" Type="http://schemas.openxmlformats.org/officeDocument/2006/relationships/image" Target="../media/image62.emf"/><Relationship Id="rId28" Type="http://schemas.openxmlformats.org/officeDocument/2006/relationships/customXml" Target="../ink/ink57.xml"/><Relationship Id="rId10" Type="http://schemas.openxmlformats.org/officeDocument/2006/relationships/customXml" Target="../ink/ink48.xml"/><Relationship Id="rId19" Type="http://schemas.openxmlformats.org/officeDocument/2006/relationships/image" Target="../media/image60.emf"/><Relationship Id="rId4" Type="http://schemas.openxmlformats.org/officeDocument/2006/relationships/image" Target="../media/image51.png"/><Relationship Id="rId9" Type="http://schemas.openxmlformats.org/officeDocument/2006/relationships/image" Target="../media/image55.emf"/><Relationship Id="rId14" Type="http://schemas.openxmlformats.org/officeDocument/2006/relationships/customXml" Target="../ink/ink50.xml"/><Relationship Id="rId22" Type="http://schemas.openxmlformats.org/officeDocument/2006/relationships/customXml" Target="../ink/ink54.xml"/><Relationship Id="rId27" Type="http://schemas.openxmlformats.org/officeDocument/2006/relationships/image" Target="../media/image64.emf"/></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customXml" Target="../ink/ink58.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customXml" Target="../ink/ink60.xml"/><Relationship Id="rId13" Type="http://schemas.openxmlformats.org/officeDocument/2006/relationships/image" Target="../media/image75.emf"/><Relationship Id="rId3" Type="http://schemas.openxmlformats.org/officeDocument/2006/relationships/image" Target="../media/image56.png"/><Relationship Id="rId7" Type="http://schemas.openxmlformats.org/officeDocument/2006/relationships/image" Target="../media/image72.emf"/><Relationship Id="rId12" Type="http://schemas.openxmlformats.org/officeDocument/2006/relationships/customXml" Target="../ink/ink6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customXml" Target="../ink/ink59.xml"/><Relationship Id="rId11" Type="http://schemas.openxmlformats.org/officeDocument/2006/relationships/image" Target="../media/image74.emf"/><Relationship Id="rId5" Type="http://schemas.openxmlformats.org/officeDocument/2006/relationships/image" Target="../media/image58.png"/><Relationship Id="rId10" Type="http://schemas.openxmlformats.org/officeDocument/2006/relationships/customXml" Target="../ink/ink61.xml"/><Relationship Id="rId4" Type="http://schemas.openxmlformats.org/officeDocument/2006/relationships/image" Target="../media/image57.png"/><Relationship Id="rId9" Type="http://schemas.openxmlformats.org/officeDocument/2006/relationships/image" Target="../media/image73.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60.png"/><Relationship Id="rId7" Type="http://schemas.openxmlformats.org/officeDocument/2006/relationships/customXml" Target="../ink/ink64.xml"/><Relationship Id="rId12" Type="http://schemas.openxmlformats.org/officeDocument/2006/relationships/image" Target="../media/image82.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9.emf"/><Relationship Id="rId11" Type="http://schemas.openxmlformats.org/officeDocument/2006/relationships/customXml" Target="../ink/ink66.xml"/><Relationship Id="rId5" Type="http://schemas.openxmlformats.org/officeDocument/2006/relationships/customXml" Target="../ink/ink63.xml"/><Relationship Id="rId10" Type="http://schemas.openxmlformats.org/officeDocument/2006/relationships/image" Target="../media/image81.emf"/><Relationship Id="rId4" Type="http://schemas.openxmlformats.org/officeDocument/2006/relationships/image" Target="../media/image61.png"/><Relationship Id="rId9" Type="http://schemas.openxmlformats.org/officeDocument/2006/relationships/customXml" Target="../ink/ink65.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customXml" Target="../ink/ink71.xml"/><Relationship Id="rId3" Type="http://schemas.openxmlformats.org/officeDocument/2006/relationships/image" Target="../media/image65.png"/><Relationship Id="rId7" Type="http://schemas.openxmlformats.org/officeDocument/2006/relationships/customXml" Target="../ink/ink68.xml"/><Relationship Id="rId12" Type="http://schemas.openxmlformats.org/officeDocument/2006/relationships/image" Target="../media/image490.png"/><Relationship Id="rId2" Type="http://schemas.openxmlformats.org/officeDocument/2006/relationships/notesSlide" Target="../notesSlides/notesSlide39.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88.emf"/><Relationship Id="rId11" Type="http://schemas.openxmlformats.org/officeDocument/2006/relationships/customXml" Target="../ink/ink70.xml"/><Relationship Id="rId5" Type="http://schemas.openxmlformats.org/officeDocument/2006/relationships/customXml" Target="../ink/ink67.xml"/><Relationship Id="rId15" Type="http://schemas.openxmlformats.org/officeDocument/2006/relationships/customXml" Target="../ink/ink72.xml"/><Relationship Id="rId10" Type="http://schemas.openxmlformats.org/officeDocument/2006/relationships/image" Target="../media/image90.emf"/><Relationship Id="rId4" Type="http://schemas.openxmlformats.org/officeDocument/2006/relationships/image" Target="../media/image66.png"/><Relationship Id="rId9" Type="http://schemas.openxmlformats.org/officeDocument/2006/relationships/customXml" Target="../ink/ink69.xml"/><Relationship Id="rId14" Type="http://schemas.openxmlformats.org/officeDocument/2006/relationships/image" Target="../media/image500.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69.png"/><Relationship Id="rId7" Type="http://schemas.openxmlformats.org/officeDocument/2006/relationships/customXml" Target="../ink/ink7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4.emf"/><Relationship Id="rId5" Type="http://schemas.openxmlformats.org/officeDocument/2006/relationships/customXml" Target="../ink/ink73.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71.png"/><Relationship Id="rId7" Type="http://schemas.openxmlformats.org/officeDocument/2006/relationships/customXml" Target="../ink/ink7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7.emf"/><Relationship Id="rId5" Type="http://schemas.openxmlformats.org/officeDocument/2006/relationships/customXml" Target="../ink/ink75.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customXml" Target="../ink/ink78.xml"/><Relationship Id="rId13" Type="http://schemas.openxmlformats.org/officeDocument/2006/relationships/image" Target="../media/image610.png"/><Relationship Id="rId18" Type="http://schemas.openxmlformats.org/officeDocument/2006/relationships/customXml" Target="../ink/ink83.xml"/><Relationship Id="rId3" Type="http://schemas.openxmlformats.org/officeDocument/2006/relationships/image" Target="../media/image74.png"/><Relationship Id="rId21" Type="http://schemas.openxmlformats.org/officeDocument/2006/relationships/image" Target="../media/image680.png"/><Relationship Id="rId7" Type="http://schemas.openxmlformats.org/officeDocument/2006/relationships/image" Target="../media/image580.png"/><Relationship Id="rId12" Type="http://schemas.openxmlformats.org/officeDocument/2006/relationships/customXml" Target="../ink/ink80.xml"/><Relationship Id="rId17" Type="http://schemas.openxmlformats.org/officeDocument/2006/relationships/image" Target="../media/image630.png"/><Relationship Id="rId25" Type="http://schemas.openxmlformats.org/officeDocument/2006/relationships/image" Target="../media/image700.png"/><Relationship Id="rId2" Type="http://schemas.openxmlformats.org/officeDocument/2006/relationships/notesSlide" Target="../notesSlides/notesSlide44.xml"/><Relationship Id="rId16" Type="http://schemas.openxmlformats.org/officeDocument/2006/relationships/customXml" Target="../ink/ink82.xml"/><Relationship Id="rId20" Type="http://schemas.openxmlformats.org/officeDocument/2006/relationships/customXml" Target="../ink/ink84.xml"/><Relationship Id="rId1" Type="http://schemas.openxmlformats.org/officeDocument/2006/relationships/slideLayout" Target="../slideLayouts/slideLayout2.xml"/><Relationship Id="rId6" Type="http://schemas.openxmlformats.org/officeDocument/2006/relationships/customXml" Target="../ink/ink77.xml"/><Relationship Id="rId11" Type="http://schemas.openxmlformats.org/officeDocument/2006/relationships/image" Target="../media/image600.png"/><Relationship Id="rId24" Type="http://schemas.openxmlformats.org/officeDocument/2006/relationships/customXml" Target="../ink/ink86.xml"/><Relationship Id="rId5" Type="http://schemas.openxmlformats.org/officeDocument/2006/relationships/image" Target="../media/image76.png"/><Relationship Id="rId15" Type="http://schemas.openxmlformats.org/officeDocument/2006/relationships/image" Target="../media/image620.png"/><Relationship Id="rId23" Type="http://schemas.openxmlformats.org/officeDocument/2006/relationships/image" Target="../media/image691.png"/><Relationship Id="rId10" Type="http://schemas.openxmlformats.org/officeDocument/2006/relationships/customXml" Target="../ink/ink79.xml"/><Relationship Id="rId19" Type="http://schemas.openxmlformats.org/officeDocument/2006/relationships/image" Target="../media/image670.png"/><Relationship Id="rId4" Type="http://schemas.openxmlformats.org/officeDocument/2006/relationships/image" Target="../media/image75.png"/><Relationship Id="rId9" Type="http://schemas.openxmlformats.org/officeDocument/2006/relationships/image" Target="../media/image590.png"/><Relationship Id="rId14" Type="http://schemas.openxmlformats.org/officeDocument/2006/relationships/customXml" Target="../ink/ink81.xml"/><Relationship Id="rId22" Type="http://schemas.openxmlformats.org/officeDocument/2006/relationships/customXml" Target="../ink/ink85.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79.png"/><Relationship Id="rId7" Type="http://schemas.openxmlformats.org/officeDocument/2006/relationships/customXml" Target="../ink/ink88.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customXml" Target="../ink/ink87.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90.png"/><Relationship Id="rId4" Type="http://schemas.openxmlformats.org/officeDocument/2006/relationships/customXml" Target="../ink/ink89.xml"/></Relationships>
</file>

<file path=ppt/slides/_rels/slide55.xml.rels><?xml version="1.0" encoding="UTF-8" standalone="yes"?>
<Relationships xmlns="http://schemas.openxmlformats.org/package/2006/relationships"><Relationship Id="rId8" Type="http://schemas.openxmlformats.org/officeDocument/2006/relationships/customXml" Target="../ink/ink91.xml"/><Relationship Id="rId3" Type="http://schemas.openxmlformats.org/officeDocument/2006/relationships/image" Target="../media/image82.png"/><Relationship Id="rId7" Type="http://schemas.openxmlformats.org/officeDocument/2006/relationships/image" Target="../media/image21.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customXml" Target="../ink/ink90.xml"/><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113.emf"/></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 Target="slide1.xml"/></Relationships>
</file>

<file path=ppt/slides/_rels/slide57.xml.rels><?xml version="1.0" encoding="UTF-8" standalone="yes"?>
<Relationships xmlns="http://schemas.openxmlformats.org/package/2006/relationships"><Relationship Id="rId13" Type="http://schemas.openxmlformats.org/officeDocument/2006/relationships/customXml" Target="../ink/ink96.xml"/><Relationship Id="rId18" Type="http://schemas.openxmlformats.org/officeDocument/2006/relationships/image" Target="../media/image122.emf"/><Relationship Id="rId26" Type="http://schemas.openxmlformats.org/officeDocument/2006/relationships/image" Target="../media/image126.emf"/><Relationship Id="rId39" Type="http://schemas.openxmlformats.org/officeDocument/2006/relationships/customXml" Target="../ink/ink109.xml"/><Relationship Id="rId3" Type="http://schemas.openxmlformats.org/officeDocument/2006/relationships/image" Target="../media/image85.png"/><Relationship Id="rId21" Type="http://schemas.openxmlformats.org/officeDocument/2006/relationships/customXml" Target="../ink/ink100.xml"/><Relationship Id="rId34" Type="http://schemas.openxmlformats.org/officeDocument/2006/relationships/image" Target="../media/image750.png"/><Relationship Id="rId42" Type="http://schemas.openxmlformats.org/officeDocument/2006/relationships/image" Target="../media/image790.png"/><Relationship Id="rId47" Type="http://schemas.openxmlformats.org/officeDocument/2006/relationships/customXml" Target="../ink/ink113.xml"/><Relationship Id="rId50" Type="http://schemas.openxmlformats.org/officeDocument/2006/relationships/image" Target="../media/image830.png"/><Relationship Id="rId7" Type="http://schemas.openxmlformats.org/officeDocument/2006/relationships/customXml" Target="../ink/ink93.xml"/><Relationship Id="rId12" Type="http://schemas.openxmlformats.org/officeDocument/2006/relationships/image" Target="../media/image119.emf"/><Relationship Id="rId17" Type="http://schemas.openxmlformats.org/officeDocument/2006/relationships/customXml" Target="../ink/ink98.xml"/><Relationship Id="rId25" Type="http://schemas.openxmlformats.org/officeDocument/2006/relationships/customXml" Target="../ink/ink102.xml"/><Relationship Id="rId33" Type="http://schemas.openxmlformats.org/officeDocument/2006/relationships/customXml" Target="../ink/ink106.xml"/><Relationship Id="rId38" Type="http://schemas.openxmlformats.org/officeDocument/2006/relationships/image" Target="../media/image770.png"/><Relationship Id="rId46" Type="http://schemas.openxmlformats.org/officeDocument/2006/relationships/image" Target="../media/image810.png"/><Relationship Id="rId2" Type="http://schemas.openxmlformats.org/officeDocument/2006/relationships/notesSlide" Target="../notesSlides/notesSlide52.xml"/><Relationship Id="rId16" Type="http://schemas.openxmlformats.org/officeDocument/2006/relationships/image" Target="../media/image121.emf"/><Relationship Id="rId20" Type="http://schemas.openxmlformats.org/officeDocument/2006/relationships/image" Target="../media/image123.emf"/><Relationship Id="rId29" Type="http://schemas.openxmlformats.org/officeDocument/2006/relationships/customXml" Target="../ink/ink104.xml"/><Relationship Id="rId41" Type="http://schemas.openxmlformats.org/officeDocument/2006/relationships/customXml" Target="../ink/ink110.xml"/><Relationship Id="rId1" Type="http://schemas.openxmlformats.org/officeDocument/2006/relationships/slideLayout" Target="../slideLayouts/slideLayout2.xml"/><Relationship Id="rId6" Type="http://schemas.openxmlformats.org/officeDocument/2006/relationships/image" Target="../media/image116.emf"/><Relationship Id="rId11" Type="http://schemas.openxmlformats.org/officeDocument/2006/relationships/customXml" Target="../ink/ink95.xml"/><Relationship Id="rId24" Type="http://schemas.openxmlformats.org/officeDocument/2006/relationships/image" Target="../media/image125.emf"/><Relationship Id="rId32" Type="http://schemas.openxmlformats.org/officeDocument/2006/relationships/image" Target="../media/image129.emf"/><Relationship Id="rId37" Type="http://schemas.openxmlformats.org/officeDocument/2006/relationships/customXml" Target="../ink/ink108.xml"/><Relationship Id="rId40" Type="http://schemas.openxmlformats.org/officeDocument/2006/relationships/image" Target="../media/image780.png"/><Relationship Id="rId45" Type="http://schemas.openxmlformats.org/officeDocument/2006/relationships/customXml" Target="../ink/ink112.xml"/><Relationship Id="rId5" Type="http://schemas.openxmlformats.org/officeDocument/2006/relationships/customXml" Target="../ink/ink92.xml"/><Relationship Id="rId15" Type="http://schemas.openxmlformats.org/officeDocument/2006/relationships/customXml" Target="../ink/ink97.xml"/><Relationship Id="rId23" Type="http://schemas.openxmlformats.org/officeDocument/2006/relationships/customXml" Target="../ink/ink101.xml"/><Relationship Id="rId28" Type="http://schemas.openxmlformats.org/officeDocument/2006/relationships/image" Target="../media/image127.emf"/><Relationship Id="rId36" Type="http://schemas.openxmlformats.org/officeDocument/2006/relationships/image" Target="../media/image760.png"/><Relationship Id="rId49" Type="http://schemas.openxmlformats.org/officeDocument/2006/relationships/customXml" Target="../ink/ink114.xml"/><Relationship Id="rId10" Type="http://schemas.openxmlformats.org/officeDocument/2006/relationships/image" Target="../media/image118.emf"/><Relationship Id="rId19" Type="http://schemas.openxmlformats.org/officeDocument/2006/relationships/customXml" Target="../ink/ink99.xml"/><Relationship Id="rId31" Type="http://schemas.openxmlformats.org/officeDocument/2006/relationships/customXml" Target="../ink/ink105.xml"/><Relationship Id="rId44" Type="http://schemas.openxmlformats.org/officeDocument/2006/relationships/image" Target="../media/image800.png"/><Relationship Id="rId52" Type="http://schemas.openxmlformats.org/officeDocument/2006/relationships/image" Target="../media/image840.png"/><Relationship Id="rId4" Type="http://schemas.openxmlformats.org/officeDocument/2006/relationships/image" Target="../media/image86.png"/><Relationship Id="rId9" Type="http://schemas.openxmlformats.org/officeDocument/2006/relationships/customXml" Target="../ink/ink94.xml"/><Relationship Id="rId14" Type="http://schemas.openxmlformats.org/officeDocument/2006/relationships/image" Target="../media/image120.emf"/><Relationship Id="rId22" Type="http://schemas.openxmlformats.org/officeDocument/2006/relationships/image" Target="../media/image124.emf"/><Relationship Id="rId27" Type="http://schemas.openxmlformats.org/officeDocument/2006/relationships/customXml" Target="../ink/ink103.xml"/><Relationship Id="rId30" Type="http://schemas.openxmlformats.org/officeDocument/2006/relationships/image" Target="../media/image128.emf"/><Relationship Id="rId35" Type="http://schemas.openxmlformats.org/officeDocument/2006/relationships/customXml" Target="../ink/ink107.xml"/><Relationship Id="rId43" Type="http://schemas.openxmlformats.org/officeDocument/2006/relationships/customXml" Target="../ink/ink111.xml"/><Relationship Id="rId48" Type="http://schemas.openxmlformats.org/officeDocument/2006/relationships/image" Target="../media/image821.png"/><Relationship Id="rId8" Type="http://schemas.openxmlformats.org/officeDocument/2006/relationships/image" Target="../media/image117.emf"/><Relationship Id="rId51" Type="http://schemas.openxmlformats.org/officeDocument/2006/relationships/customXml" Target="../ink/ink115.xml"/></Relationships>
</file>

<file path=ppt/slides/_rels/slide58.xml.rels><?xml version="1.0" encoding="UTF-8" standalone="yes"?>
<Relationships xmlns="http://schemas.openxmlformats.org/package/2006/relationships"><Relationship Id="rId8" Type="http://schemas.openxmlformats.org/officeDocument/2006/relationships/image" Target="../media/image133.emf"/><Relationship Id="rId13" Type="http://schemas.openxmlformats.org/officeDocument/2006/relationships/customXml" Target="../ink/ink120.xml"/><Relationship Id="rId18" Type="http://schemas.openxmlformats.org/officeDocument/2006/relationships/image" Target="../media/image138.emf"/><Relationship Id="rId26" Type="http://schemas.openxmlformats.org/officeDocument/2006/relationships/image" Target="../media/image142.emf"/><Relationship Id="rId39" Type="http://schemas.openxmlformats.org/officeDocument/2006/relationships/customXml" Target="../ink/ink133.xml"/><Relationship Id="rId3" Type="http://schemas.openxmlformats.org/officeDocument/2006/relationships/image" Target="../media/image87.png"/><Relationship Id="rId21" Type="http://schemas.openxmlformats.org/officeDocument/2006/relationships/customXml" Target="../ink/ink124.xml"/><Relationship Id="rId34" Type="http://schemas.openxmlformats.org/officeDocument/2006/relationships/image" Target="../media/image870.png"/><Relationship Id="rId42" Type="http://schemas.openxmlformats.org/officeDocument/2006/relationships/image" Target="../media/image91.png"/><Relationship Id="rId7" Type="http://schemas.openxmlformats.org/officeDocument/2006/relationships/customXml" Target="../ink/ink117.xml"/><Relationship Id="rId12" Type="http://schemas.openxmlformats.org/officeDocument/2006/relationships/image" Target="../media/image135.emf"/><Relationship Id="rId17" Type="http://schemas.openxmlformats.org/officeDocument/2006/relationships/customXml" Target="../ink/ink122.xml"/><Relationship Id="rId25" Type="http://schemas.openxmlformats.org/officeDocument/2006/relationships/customXml" Target="../ink/ink126.xml"/><Relationship Id="rId33" Type="http://schemas.openxmlformats.org/officeDocument/2006/relationships/customXml" Target="../ink/ink130.xml"/><Relationship Id="rId38" Type="http://schemas.openxmlformats.org/officeDocument/2006/relationships/image" Target="../media/image89.png"/><Relationship Id="rId2" Type="http://schemas.openxmlformats.org/officeDocument/2006/relationships/notesSlide" Target="../notesSlides/notesSlide53.xml"/><Relationship Id="rId16" Type="http://schemas.openxmlformats.org/officeDocument/2006/relationships/image" Target="../media/image137.emf"/><Relationship Id="rId20" Type="http://schemas.openxmlformats.org/officeDocument/2006/relationships/image" Target="../media/image139.emf"/><Relationship Id="rId29" Type="http://schemas.openxmlformats.org/officeDocument/2006/relationships/customXml" Target="../ink/ink128.xml"/><Relationship Id="rId41" Type="http://schemas.openxmlformats.org/officeDocument/2006/relationships/customXml" Target="../ink/ink134.xml"/><Relationship Id="rId1" Type="http://schemas.openxmlformats.org/officeDocument/2006/relationships/slideLayout" Target="../slideLayouts/slideLayout2.xml"/><Relationship Id="rId6" Type="http://schemas.openxmlformats.org/officeDocument/2006/relationships/image" Target="../media/image132.emf"/><Relationship Id="rId11" Type="http://schemas.openxmlformats.org/officeDocument/2006/relationships/customXml" Target="../ink/ink119.xml"/><Relationship Id="rId24" Type="http://schemas.openxmlformats.org/officeDocument/2006/relationships/image" Target="../media/image141.emf"/><Relationship Id="rId32" Type="http://schemas.openxmlformats.org/officeDocument/2006/relationships/image" Target="../media/image145.emf"/><Relationship Id="rId37" Type="http://schemas.openxmlformats.org/officeDocument/2006/relationships/customXml" Target="../ink/ink132.xml"/><Relationship Id="rId40" Type="http://schemas.openxmlformats.org/officeDocument/2006/relationships/image" Target="../media/image90.png"/><Relationship Id="rId5" Type="http://schemas.openxmlformats.org/officeDocument/2006/relationships/customXml" Target="../ink/ink116.xml"/><Relationship Id="rId15" Type="http://schemas.openxmlformats.org/officeDocument/2006/relationships/customXml" Target="../ink/ink121.xml"/><Relationship Id="rId23" Type="http://schemas.openxmlformats.org/officeDocument/2006/relationships/customXml" Target="../ink/ink125.xml"/><Relationship Id="rId28" Type="http://schemas.openxmlformats.org/officeDocument/2006/relationships/image" Target="../media/image143.emf"/><Relationship Id="rId36" Type="http://schemas.openxmlformats.org/officeDocument/2006/relationships/image" Target="../media/image880.png"/><Relationship Id="rId10" Type="http://schemas.openxmlformats.org/officeDocument/2006/relationships/image" Target="../media/image134.emf"/><Relationship Id="rId19" Type="http://schemas.openxmlformats.org/officeDocument/2006/relationships/customXml" Target="../ink/ink123.xml"/><Relationship Id="rId31" Type="http://schemas.openxmlformats.org/officeDocument/2006/relationships/customXml" Target="../ink/ink129.xml"/><Relationship Id="rId4" Type="http://schemas.openxmlformats.org/officeDocument/2006/relationships/image" Target="../media/image88.png"/><Relationship Id="rId9" Type="http://schemas.openxmlformats.org/officeDocument/2006/relationships/customXml" Target="../ink/ink118.xml"/><Relationship Id="rId14" Type="http://schemas.openxmlformats.org/officeDocument/2006/relationships/image" Target="../media/image136.emf"/><Relationship Id="rId22" Type="http://schemas.openxmlformats.org/officeDocument/2006/relationships/image" Target="../media/image140.emf"/><Relationship Id="rId27" Type="http://schemas.openxmlformats.org/officeDocument/2006/relationships/customXml" Target="../ink/ink127.xml"/><Relationship Id="rId30" Type="http://schemas.openxmlformats.org/officeDocument/2006/relationships/image" Target="../media/image144.emf"/><Relationship Id="rId35" Type="http://schemas.openxmlformats.org/officeDocument/2006/relationships/customXml" Target="../ink/ink131.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48.e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customXml" Target="../ink/ink136.xml"/><Relationship Id="rId5" Type="http://schemas.openxmlformats.org/officeDocument/2006/relationships/image" Target="../media/image147.emf"/><Relationship Id="rId4" Type="http://schemas.openxmlformats.org/officeDocument/2006/relationships/customXml" Target="../ink/ink1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50.emf"/><Relationship Id="rId4" Type="http://schemas.openxmlformats.org/officeDocument/2006/relationships/customXml" Target="../ink/ink1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3" Type="http://schemas.openxmlformats.org/officeDocument/2006/relationships/customXml" Target="../ink/ink142.xml"/><Relationship Id="rId18" Type="http://schemas.openxmlformats.org/officeDocument/2006/relationships/image" Target="../media/image159.emf"/><Relationship Id="rId26" Type="http://schemas.openxmlformats.org/officeDocument/2006/relationships/image" Target="../media/image163.emf"/><Relationship Id="rId39" Type="http://schemas.openxmlformats.org/officeDocument/2006/relationships/customXml" Target="../ink/ink155.xml"/><Relationship Id="rId21" Type="http://schemas.openxmlformats.org/officeDocument/2006/relationships/customXml" Target="../ink/ink146.xml"/><Relationship Id="rId34" Type="http://schemas.openxmlformats.org/officeDocument/2006/relationships/image" Target="../media/image167.emf"/><Relationship Id="rId42" Type="http://schemas.openxmlformats.org/officeDocument/2006/relationships/image" Target="../media/image171.emf"/><Relationship Id="rId47" Type="http://schemas.openxmlformats.org/officeDocument/2006/relationships/customXml" Target="../ink/ink159.xml"/><Relationship Id="rId50" Type="http://schemas.openxmlformats.org/officeDocument/2006/relationships/image" Target="../media/image175.emf"/><Relationship Id="rId55" Type="http://schemas.openxmlformats.org/officeDocument/2006/relationships/customXml" Target="../ink/ink163.xml"/><Relationship Id="rId63" Type="http://schemas.openxmlformats.org/officeDocument/2006/relationships/customXml" Target="../ink/ink167.xml"/><Relationship Id="rId68" Type="http://schemas.openxmlformats.org/officeDocument/2006/relationships/image" Target="../media/image184.emf"/><Relationship Id="rId7" Type="http://schemas.openxmlformats.org/officeDocument/2006/relationships/customXml" Target="../ink/ink139.xml"/><Relationship Id="rId71" Type="http://schemas.openxmlformats.org/officeDocument/2006/relationships/customXml" Target="../ink/ink171.xml"/><Relationship Id="rId2" Type="http://schemas.openxmlformats.org/officeDocument/2006/relationships/notesSlide" Target="../notesSlides/notesSlide58.xml"/><Relationship Id="rId16" Type="http://schemas.openxmlformats.org/officeDocument/2006/relationships/image" Target="../media/image158.emf"/><Relationship Id="rId29" Type="http://schemas.openxmlformats.org/officeDocument/2006/relationships/customXml" Target="../ink/ink150.xml"/><Relationship Id="rId11" Type="http://schemas.openxmlformats.org/officeDocument/2006/relationships/customXml" Target="../ink/ink141.xml"/><Relationship Id="rId24" Type="http://schemas.openxmlformats.org/officeDocument/2006/relationships/image" Target="../media/image162.emf"/><Relationship Id="rId32" Type="http://schemas.openxmlformats.org/officeDocument/2006/relationships/image" Target="../media/image166.emf"/><Relationship Id="rId37" Type="http://schemas.openxmlformats.org/officeDocument/2006/relationships/customXml" Target="../ink/ink154.xml"/><Relationship Id="rId40" Type="http://schemas.openxmlformats.org/officeDocument/2006/relationships/image" Target="../media/image170.emf"/><Relationship Id="rId45" Type="http://schemas.openxmlformats.org/officeDocument/2006/relationships/customXml" Target="../ink/ink158.xml"/><Relationship Id="rId53" Type="http://schemas.openxmlformats.org/officeDocument/2006/relationships/customXml" Target="../ink/ink162.xml"/><Relationship Id="rId58" Type="http://schemas.openxmlformats.org/officeDocument/2006/relationships/image" Target="../media/image179.emf"/><Relationship Id="rId66" Type="http://schemas.openxmlformats.org/officeDocument/2006/relationships/image" Target="../media/image183.emf"/><Relationship Id="rId74" Type="http://schemas.openxmlformats.org/officeDocument/2006/relationships/image" Target="../media/image187.emf"/><Relationship Id="rId5" Type="http://schemas.openxmlformats.org/officeDocument/2006/relationships/customXml" Target="../ink/ink138.xml"/><Relationship Id="rId15" Type="http://schemas.openxmlformats.org/officeDocument/2006/relationships/customXml" Target="../ink/ink143.xml"/><Relationship Id="rId23" Type="http://schemas.openxmlformats.org/officeDocument/2006/relationships/customXml" Target="../ink/ink147.xml"/><Relationship Id="rId28" Type="http://schemas.openxmlformats.org/officeDocument/2006/relationships/image" Target="../media/image164.emf"/><Relationship Id="rId36" Type="http://schemas.openxmlformats.org/officeDocument/2006/relationships/image" Target="../media/image168.emf"/><Relationship Id="rId49" Type="http://schemas.openxmlformats.org/officeDocument/2006/relationships/customXml" Target="../ink/ink160.xml"/><Relationship Id="rId57" Type="http://schemas.openxmlformats.org/officeDocument/2006/relationships/customXml" Target="../ink/ink164.xml"/><Relationship Id="rId61" Type="http://schemas.openxmlformats.org/officeDocument/2006/relationships/customXml" Target="../ink/ink166.xml"/><Relationship Id="rId10" Type="http://schemas.openxmlformats.org/officeDocument/2006/relationships/image" Target="../media/image155.emf"/><Relationship Id="rId19" Type="http://schemas.openxmlformats.org/officeDocument/2006/relationships/customXml" Target="../ink/ink145.xml"/><Relationship Id="rId31" Type="http://schemas.openxmlformats.org/officeDocument/2006/relationships/customXml" Target="../ink/ink151.xml"/><Relationship Id="rId44" Type="http://schemas.openxmlformats.org/officeDocument/2006/relationships/image" Target="../media/image172.emf"/><Relationship Id="rId52" Type="http://schemas.openxmlformats.org/officeDocument/2006/relationships/image" Target="../media/image176.emf"/><Relationship Id="rId60" Type="http://schemas.openxmlformats.org/officeDocument/2006/relationships/image" Target="../media/image180.emf"/><Relationship Id="rId65" Type="http://schemas.openxmlformats.org/officeDocument/2006/relationships/customXml" Target="../ink/ink168.xml"/><Relationship Id="rId73" Type="http://schemas.openxmlformats.org/officeDocument/2006/relationships/customXml" Target="../ink/ink172.xml"/><Relationship Id="rId4" Type="http://schemas.openxmlformats.org/officeDocument/2006/relationships/image" Target="../media/image95.png"/><Relationship Id="rId9" Type="http://schemas.openxmlformats.org/officeDocument/2006/relationships/customXml" Target="../ink/ink140.xml"/><Relationship Id="rId14" Type="http://schemas.openxmlformats.org/officeDocument/2006/relationships/image" Target="../media/image157.emf"/><Relationship Id="rId22" Type="http://schemas.openxmlformats.org/officeDocument/2006/relationships/image" Target="../media/image161.emf"/><Relationship Id="rId27" Type="http://schemas.openxmlformats.org/officeDocument/2006/relationships/customXml" Target="../ink/ink149.xml"/><Relationship Id="rId30" Type="http://schemas.openxmlformats.org/officeDocument/2006/relationships/image" Target="../media/image165.emf"/><Relationship Id="rId35" Type="http://schemas.openxmlformats.org/officeDocument/2006/relationships/customXml" Target="../ink/ink153.xml"/><Relationship Id="rId43" Type="http://schemas.openxmlformats.org/officeDocument/2006/relationships/customXml" Target="../ink/ink157.xml"/><Relationship Id="rId48" Type="http://schemas.openxmlformats.org/officeDocument/2006/relationships/image" Target="../media/image174.emf"/><Relationship Id="rId56" Type="http://schemas.openxmlformats.org/officeDocument/2006/relationships/image" Target="../media/image178.emf"/><Relationship Id="rId64" Type="http://schemas.openxmlformats.org/officeDocument/2006/relationships/image" Target="../media/image182.emf"/><Relationship Id="rId69" Type="http://schemas.openxmlformats.org/officeDocument/2006/relationships/customXml" Target="../ink/ink170.xml"/><Relationship Id="rId8" Type="http://schemas.openxmlformats.org/officeDocument/2006/relationships/image" Target="../media/image154.emf"/><Relationship Id="rId51" Type="http://schemas.openxmlformats.org/officeDocument/2006/relationships/customXml" Target="../ink/ink161.xml"/><Relationship Id="rId72" Type="http://schemas.openxmlformats.org/officeDocument/2006/relationships/image" Target="../media/image186.emf"/><Relationship Id="rId3" Type="http://schemas.openxmlformats.org/officeDocument/2006/relationships/image" Target="../media/image94.png"/><Relationship Id="rId12" Type="http://schemas.openxmlformats.org/officeDocument/2006/relationships/image" Target="../media/image156.emf"/><Relationship Id="rId17" Type="http://schemas.openxmlformats.org/officeDocument/2006/relationships/customXml" Target="../ink/ink144.xml"/><Relationship Id="rId25" Type="http://schemas.openxmlformats.org/officeDocument/2006/relationships/customXml" Target="../ink/ink148.xml"/><Relationship Id="rId33" Type="http://schemas.openxmlformats.org/officeDocument/2006/relationships/customXml" Target="../ink/ink152.xml"/><Relationship Id="rId38" Type="http://schemas.openxmlformats.org/officeDocument/2006/relationships/image" Target="../media/image169.emf"/><Relationship Id="rId46" Type="http://schemas.openxmlformats.org/officeDocument/2006/relationships/image" Target="../media/image173.emf"/><Relationship Id="rId59" Type="http://schemas.openxmlformats.org/officeDocument/2006/relationships/customXml" Target="../ink/ink165.xml"/><Relationship Id="rId67" Type="http://schemas.openxmlformats.org/officeDocument/2006/relationships/customXml" Target="../ink/ink169.xml"/><Relationship Id="rId20" Type="http://schemas.openxmlformats.org/officeDocument/2006/relationships/image" Target="../media/image160.emf"/><Relationship Id="rId41" Type="http://schemas.openxmlformats.org/officeDocument/2006/relationships/customXml" Target="../ink/ink156.xml"/><Relationship Id="rId54" Type="http://schemas.openxmlformats.org/officeDocument/2006/relationships/image" Target="../media/image177.emf"/><Relationship Id="rId62" Type="http://schemas.openxmlformats.org/officeDocument/2006/relationships/image" Target="../media/image181.emf"/><Relationship Id="rId70" Type="http://schemas.openxmlformats.org/officeDocument/2006/relationships/image" Target="../media/image185.emf"/><Relationship Id="rId1" Type="http://schemas.openxmlformats.org/officeDocument/2006/relationships/slideLayout" Target="../slideLayouts/slideLayout2.xml"/><Relationship Id="rId6" Type="http://schemas.openxmlformats.org/officeDocument/2006/relationships/image" Target="../media/image153.emf"/></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20.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customXml" Target="../ink/ink174.xml"/><Relationship Id="rId5" Type="http://schemas.openxmlformats.org/officeDocument/2006/relationships/image" Target="../media/image820.png"/><Relationship Id="rId4" Type="http://schemas.openxmlformats.org/officeDocument/2006/relationships/customXml" Target="../ink/ink173.xml"/></Relationships>
</file>

<file path=ppt/slides/_rels/slide65.xml.rels><?xml version="1.0" encoding="UTF-8" standalone="yes"?>
<Relationships xmlns="http://schemas.openxmlformats.org/package/2006/relationships"><Relationship Id="rId8" Type="http://schemas.openxmlformats.org/officeDocument/2006/relationships/image" Target="../media/image192.emf"/><Relationship Id="rId13" Type="http://schemas.openxmlformats.org/officeDocument/2006/relationships/customXml" Target="../ink/ink179.xml"/><Relationship Id="rId18" Type="http://schemas.openxmlformats.org/officeDocument/2006/relationships/image" Target="../media/image197.emf"/><Relationship Id="rId26" Type="http://schemas.openxmlformats.org/officeDocument/2006/relationships/image" Target="../media/image850.png"/><Relationship Id="rId3" Type="http://schemas.openxmlformats.org/officeDocument/2006/relationships/image" Target="../media/image97.png"/><Relationship Id="rId21" Type="http://schemas.openxmlformats.org/officeDocument/2006/relationships/customXml" Target="../ink/ink183.xml"/><Relationship Id="rId7" Type="http://schemas.openxmlformats.org/officeDocument/2006/relationships/customXml" Target="../ink/ink176.xml"/><Relationship Id="rId12" Type="http://schemas.openxmlformats.org/officeDocument/2006/relationships/image" Target="../media/image194.emf"/><Relationship Id="rId17" Type="http://schemas.openxmlformats.org/officeDocument/2006/relationships/customXml" Target="../ink/ink181.xml"/><Relationship Id="rId25" Type="http://schemas.openxmlformats.org/officeDocument/2006/relationships/customXml" Target="../ink/ink185.xml"/><Relationship Id="rId2" Type="http://schemas.openxmlformats.org/officeDocument/2006/relationships/notesSlide" Target="../notesSlides/notesSlide60.xml"/><Relationship Id="rId16" Type="http://schemas.openxmlformats.org/officeDocument/2006/relationships/image" Target="../media/image196.emf"/><Relationship Id="rId20" Type="http://schemas.openxmlformats.org/officeDocument/2006/relationships/image" Target="../media/image198.emf"/><Relationship Id="rId1" Type="http://schemas.openxmlformats.org/officeDocument/2006/relationships/slideLayout" Target="../slideLayouts/slideLayout2.xml"/><Relationship Id="rId6" Type="http://schemas.openxmlformats.org/officeDocument/2006/relationships/image" Target="../media/image191.emf"/><Relationship Id="rId11" Type="http://schemas.openxmlformats.org/officeDocument/2006/relationships/customXml" Target="../ink/ink178.xml"/><Relationship Id="rId24" Type="http://schemas.openxmlformats.org/officeDocument/2006/relationships/image" Target="../media/image200.emf"/><Relationship Id="rId5" Type="http://schemas.openxmlformats.org/officeDocument/2006/relationships/customXml" Target="../ink/ink175.xml"/><Relationship Id="rId15" Type="http://schemas.openxmlformats.org/officeDocument/2006/relationships/customXml" Target="../ink/ink180.xml"/><Relationship Id="rId23" Type="http://schemas.openxmlformats.org/officeDocument/2006/relationships/customXml" Target="../ink/ink184.xml"/><Relationship Id="rId10" Type="http://schemas.openxmlformats.org/officeDocument/2006/relationships/image" Target="../media/image193.emf"/><Relationship Id="rId19" Type="http://schemas.openxmlformats.org/officeDocument/2006/relationships/customXml" Target="../ink/ink182.xml"/><Relationship Id="rId4" Type="http://schemas.openxmlformats.org/officeDocument/2006/relationships/image" Target="../media/image98.png"/><Relationship Id="rId9" Type="http://schemas.openxmlformats.org/officeDocument/2006/relationships/customXml" Target="../ink/ink177.xml"/><Relationship Id="rId14" Type="http://schemas.openxmlformats.org/officeDocument/2006/relationships/image" Target="../media/image195.emf"/><Relationship Id="rId22" Type="http://schemas.openxmlformats.org/officeDocument/2006/relationships/image" Target="../media/image199.emf"/></Relationships>
</file>

<file path=ppt/slides/_rels/slide66.xml.rels><?xml version="1.0" encoding="UTF-8" standalone="yes"?>
<Relationships xmlns="http://schemas.openxmlformats.org/package/2006/relationships"><Relationship Id="rId13" Type="http://schemas.openxmlformats.org/officeDocument/2006/relationships/image" Target="../media/image207.emf"/><Relationship Id="rId18" Type="http://schemas.openxmlformats.org/officeDocument/2006/relationships/customXml" Target="../ink/ink192.xml"/><Relationship Id="rId26" Type="http://schemas.openxmlformats.org/officeDocument/2006/relationships/customXml" Target="../ink/ink196.xml"/><Relationship Id="rId39" Type="http://schemas.openxmlformats.org/officeDocument/2006/relationships/image" Target="../media/image220.emf"/><Relationship Id="rId3" Type="http://schemas.openxmlformats.org/officeDocument/2006/relationships/image" Target="../media/image99.png"/><Relationship Id="rId21" Type="http://schemas.openxmlformats.org/officeDocument/2006/relationships/image" Target="../media/image211.emf"/><Relationship Id="rId34" Type="http://schemas.openxmlformats.org/officeDocument/2006/relationships/customXml" Target="../ink/ink200.xml"/><Relationship Id="rId42" Type="http://schemas.openxmlformats.org/officeDocument/2006/relationships/customXml" Target="../ink/ink204.xml"/><Relationship Id="rId47" Type="http://schemas.openxmlformats.org/officeDocument/2006/relationships/image" Target="../media/image224.emf"/><Relationship Id="rId50" Type="http://schemas.openxmlformats.org/officeDocument/2006/relationships/customXml" Target="../ink/ink208.xml"/><Relationship Id="rId7" Type="http://schemas.openxmlformats.org/officeDocument/2006/relationships/image" Target="../media/image204.emf"/><Relationship Id="rId12" Type="http://schemas.openxmlformats.org/officeDocument/2006/relationships/customXml" Target="../ink/ink189.xml"/><Relationship Id="rId17" Type="http://schemas.openxmlformats.org/officeDocument/2006/relationships/image" Target="../media/image209.emf"/><Relationship Id="rId25" Type="http://schemas.openxmlformats.org/officeDocument/2006/relationships/image" Target="../media/image213.emf"/><Relationship Id="rId33" Type="http://schemas.openxmlformats.org/officeDocument/2006/relationships/image" Target="../media/image217.emf"/><Relationship Id="rId38" Type="http://schemas.openxmlformats.org/officeDocument/2006/relationships/customXml" Target="../ink/ink202.xml"/><Relationship Id="rId46" Type="http://schemas.openxmlformats.org/officeDocument/2006/relationships/customXml" Target="../ink/ink206.xml"/><Relationship Id="rId2" Type="http://schemas.openxmlformats.org/officeDocument/2006/relationships/notesSlide" Target="../notesSlides/notesSlide61.xml"/><Relationship Id="rId16" Type="http://schemas.openxmlformats.org/officeDocument/2006/relationships/customXml" Target="../ink/ink191.xml"/><Relationship Id="rId20" Type="http://schemas.openxmlformats.org/officeDocument/2006/relationships/customXml" Target="../ink/ink193.xml"/><Relationship Id="rId29" Type="http://schemas.openxmlformats.org/officeDocument/2006/relationships/image" Target="../media/image215.emf"/><Relationship Id="rId41" Type="http://schemas.openxmlformats.org/officeDocument/2006/relationships/image" Target="../media/image221.emf"/><Relationship Id="rId1" Type="http://schemas.openxmlformats.org/officeDocument/2006/relationships/slideLayout" Target="../slideLayouts/slideLayout2.xml"/><Relationship Id="rId6" Type="http://schemas.openxmlformats.org/officeDocument/2006/relationships/customXml" Target="../ink/ink186.xml"/><Relationship Id="rId11" Type="http://schemas.openxmlformats.org/officeDocument/2006/relationships/image" Target="../media/image206.emf"/><Relationship Id="rId24" Type="http://schemas.openxmlformats.org/officeDocument/2006/relationships/customXml" Target="../ink/ink195.xml"/><Relationship Id="rId32" Type="http://schemas.openxmlformats.org/officeDocument/2006/relationships/customXml" Target="../ink/ink199.xml"/><Relationship Id="rId37" Type="http://schemas.openxmlformats.org/officeDocument/2006/relationships/image" Target="../media/image219.emf"/><Relationship Id="rId40" Type="http://schemas.openxmlformats.org/officeDocument/2006/relationships/customXml" Target="../ink/ink203.xml"/><Relationship Id="rId45" Type="http://schemas.openxmlformats.org/officeDocument/2006/relationships/image" Target="../media/image223.emf"/><Relationship Id="rId5" Type="http://schemas.openxmlformats.org/officeDocument/2006/relationships/image" Target="../media/image97.png"/><Relationship Id="rId15" Type="http://schemas.openxmlformats.org/officeDocument/2006/relationships/image" Target="../media/image208.emf"/><Relationship Id="rId23" Type="http://schemas.openxmlformats.org/officeDocument/2006/relationships/image" Target="../media/image212.emf"/><Relationship Id="rId28" Type="http://schemas.openxmlformats.org/officeDocument/2006/relationships/customXml" Target="../ink/ink197.xml"/><Relationship Id="rId36" Type="http://schemas.openxmlformats.org/officeDocument/2006/relationships/customXml" Target="../ink/ink201.xml"/><Relationship Id="rId49" Type="http://schemas.openxmlformats.org/officeDocument/2006/relationships/image" Target="../media/image225.emf"/><Relationship Id="rId10" Type="http://schemas.openxmlformats.org/officeDocument/2006/relationships/customXml" Target="../ink/ink188.xml"/><Relationship Id="rId19" Type="http://schemas.openxmlformats.org/officeDocument/2006/relationships/image" Target="../media/image210.emf"/><Relationship Id="rId31" Type="http://schemas.openxmlformats.org/officeDocument/2006/relationships/image" Target="../media/image216.emf"/><Relationship Id="rId44" Type="http://schemas.openxmlformats.org/officeDocument/2006/relationships/customXml" Target="../ink/ink205.xml"/><Relationship Id="rId4" Type="http://schemas.openxmlformats.org/officeDocument/2006/relationships/image" Target="../media/image100.png"/><Relationship Id="rId9" Type="http://schemas.openxmlformats.org/officeDocument/2006/relationships/image" Target="../media/image205.emf"/><Relationship Id="rId14" Type="http://schemas.openxmlformats.org/officeDocument/2006/relationships/customXml" Target="../ink/ink190.xml"/><Relationship Id="rId22" Type="http://schemas.openxmlformats.org/officeDocument/2006/relationships/customXml" Target="../ink/ink194.xml"/><Relationship Id="rId27" Type="http://schemas.openxmlformats.org/officeDocument/2006/relationships/image" Target="../media/image214.emf"/><Relationship Id="rId30" Type="http://schemas.openxmlformats.org/officeDocument/2006/relationships/customXml" Target="../ink/ink198.xml"/><Relationship Id="rId35" Type="http://schemas.openxmlformats.org/officeDocument/2006/relationships/image" Target="../media/image218.emf"/><Relationship Id="rId43" Type="http://schemas.openxmlformats.org/officeDocument/2006/relationships/image" Target="../media/image222.emf"/><Relationship Id="rId48" Type="http://schemas.openxmlformats.org/officeDocument/2006/relationships/customXml" Target="../ink/ink207.xml"/><Relationship Id="rId8" Type="http://schemas.openxmlformats.org/officeDocument/2006/relationships/customXml" Target="../ink/ink187.xml"/><Relationship Id="rId51" Type="http://schemas.openxmlformats.org/officeDocument/2006/relationships/image" Target="../media/image226.emf"/></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 Target="slide1.xml"/></Relationships>
</file>

<file path=ppt/slides/_rels/slide68.xml.rels><?xml version="1.0" encoding="UTF-8" standalone="yes"?>
<Relationships xmlns="http://schemas.openxmlformats.org/package/2006/relationships"><Relationship Id="rId8" Type="http://schemas.openxmlformats.org/officeDocument/2006/relationships/image" Target="../media/image230.emf"/><Relationship Id="rId13" Type="http://schemas.openxmlformats.org/officeDocument/2006/relationships/customXml" Target="../ink/ink213.xml"/><Relationship Id="rId3" Type="http://schemas.openxmlformats.org/officeDocument/2006/relationships/image" Target="../media/image101.png"/><Relationship Id="rId7" Type="http://schemas.openxmlformats.org/officeDocument/2006/relationships/customXml" Target="../ink/ink210.xml"/><Relationship Id="rId12" Type="http://schemas.openxmlformats.org/officeDocument/2006/relationships/image" Target="../media/image98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29.emf"/><Relationship Id="rId11" Type="http://schemas.openxmlformats.org/officeDocument/2006/relationships/customXml" Target="../ink/ink212.xml"/><Relationship Id="rId5" Type="http://schemas.openxmlformats.org/officeDocument/2006/relationships/customXml" Target="../ink/ink209.xml"/><Relationship Id="rId10" Type="http://schemas.openxmlformats.org/officeDocument/2006/relationships/image" Target="../media/image231.emf"/><Relationship Id="rId4" Type="http://schemas.openxmlformats.org/officeDocument/2006/relationships/image" Target="../media/image102.png"/><Relationship Id="rId9" Type="http://schemas.openxmlformats.org/officeDocument/2006/relationships/customXml" Target="../ink/ink211.xml"/><Relationship Id="rId14" Type="http://schemas.openxmlformats.org/officeDocument/2006/relationships/image" Target="../media/image992.png"/></Relationships>
</file>

<file path=ppt/slides/_rels/slide69.xml.rels><?xml version="1.0" encoding="UTF-8" standalone="yes"?>
<Relationships xmlns="http://schemas.openxmlformats.org/package/2006/relationships"><Relationship Id="rId18" Type="http://schemas.openxmlformats.org/officeDocument/2006/relationships/image" Target="../media/image239.emf"/><Relationship Id="rId51" Type="http://schemas.openxmlformats.org/officeDocument/2006/relationships/image" Target="../media/image106.png"/><Relationship Id="rId72" Type="http://schemas.openxmlformats.org/officeDocument/2006/relationships/customXml" Target="../ink/ink230.xml"/><Relationship Id="rId80" Type="http://schemas.openxmlformats.org/officeDocument/2006/relationships/customXml" Target="../ink/ink234.xml"/><Relationship Id="rId3" Type="http://schemas.openxmlformats.org/officeDocument/2006/relationships/image" Target="../media/image102.png"/><Relationship Id="rId47" Type="http://schemas.openxmlformats.org/officeDocument/2006/relationships/image" Target="../media/image104.png"/><Relationship Id="rId50" Type="http://schemas.openxmlformats.org/officeDocument/2006/relationships/customXml" Target="../ink/ink219.xml"/><Relationship Id="rId55" Type="http://schemas.openxmlformats.org/officeDocument/2006/relationships/image" Target="../media/image108.png"/><Relationship Id="rId63" Type="http://schemas.openxmlformats.org/officeDocument/2006/relationships/image" Target="../media/image112.png"/><Relationship Id="rId68" Type="http://schemas.openxmlformats.org/officeDocument/2006/relationships/customXml" Target="../ink/ink228.xml"/><Relationship Id="rId76" Type="http://schemas.openxmlformats.org/officeDocument/2006/relationships/customXml" Target="../ink/ink232.xml"/><Relationship Id="rId25" Type="http://schemas.openxmlformats.org/officeDocument/2006/relationships/customXml" Target="../ink/ink216.xml"/><Relationship Id="rId46" Type="http://schemas.openxmlformats.org/officeDocument/2006/relationships/customXml" Target="../ink/ink217.xml"/><Relationship Id="rId59" Type="http://schemas.openxmlformats.org/officeDocument/2006/relationships/image" Target="../media/image110.png"/><Relationship Id="rId67" Type="http://schemas.openxmlformats.org/officeDocument/2006/relationships/image" Target="../media/image114.png"/><Relationship Id="rId71" Type="http://schemas.openxmlformats.org/officeDocument/2006/relationships/image" Target="../media/image116.png"/><Relationship Id="rId2" Type="http://schemas.openxmlformats.org/officeDocument/2006/relationships/notesSlide" Target="../notesSlides/notesSlide63.xml"/><Relationship Id="rId54" Type="http://schemas.openxmlformats.org/officeDocument/2006/relationships/customXml" Target="../ink/ink221.xml"/><Relationship Id="rId62" Type="http://schemas.openxmlformats.org/officeDocument/2006/relationships/customXml" Target="../ink/ink225.xml"/><Relationship Id="rId70" Type="http://schemas.openxmlformats.org/officeDocument/2006/relationships/customXml" Target="../ink/ink229.xml"/><Relationship Id="rId75" Type="http://schemas.openxmlformats.org/officeDocument/2006/relationships/image" Target="../media/image118.png"/><Relationship Id="rId1" Type="http://schemas.openxmlformats.org/officeDocument/2006/relationships/slideLayout" Target="../slideLayouts/slideLayout2.xml"/><Relationship Id="rId24" Type="http://schemas.openxmlformats.org/officeDocument/2006/relationships/image" Target="../media/image242.emf"/><Relationship Id="rId45" Type="http://schemas.openxmlformats.org/officeDocument/2006/relationships/image" Target="../media/image103.png"/><Relationship Id="rId53" Type="http://schemas.openxmlformats.org/officeDocument/2006/relationships/image" Target="../media/image107.png"/><Relationship Id="rId58" Type="http://schemas.openxmlformats.org/officeDocument/2006/relationships/customXml" Target="../ink/ink223.xml"/><Relationship Id="rId66" Type="http://schemas.openxmlformats.org/officeDocument/2006/relationships/customXml" Target="../ink/ink227.xml"/><Relationship Id="rId74" Type="http://schemas.openxmlformats.org/officeDocument/2006/relationships/customXml" Target="../ink/ink231.xml"/><Relationship Id="rId79" Type="http://schemas.openxmlformats.org/officeDocument/2006/relationships/image" Target="../media/image120.png"/><Relationship Id="rId49" Type="http://schemas.openxmlformats.org/officeDocument/2006/relationships/image" Target="../media/image105.png"/><Relationship Id="rId57" Type="http://schemas.openxmlformats.org/officeDocument/2006/relationships/image" Target="../media/image109.png"/><Relationship Id="rId61" Type="http://schemas.openxmlformats.org/officeDocument/2006/relationships/image" Target="../media/image111.png"/><Relationship Id="rId19" Type="http://schemas.openxmlformats.org/officeDocument/2006/relationships/customXml" Target="../ink/ink215.xml"/><Relationship Id="rId44" Type="http://schemas.openxmlformats.org/officeDocument/2006/relationships/image" Target="../media/image991.png"/><Relationship Id="rId52" Type="http://schemas.openxmlformats.org/officeDocument/2006/relationships/customXml" Target="../ink/ink220.xml"/><Relationship Id="rId60" Type="http://schemas.openxmlformats.org/officeDocument/2006/relationships/customXml" Target="../ink/ink224.xml"/><Relationship Id="rId65" Type="http://schemas.openxmlformats.org/officeDocument/2006/relationships/image" Target="../media/image113.png"/><Relationship Id="rId73" Type="http://schemas.openxmlformats.org/officeDocument/2006/relationships/image" Target="../media/image117.png"/><Relationship Id="rId78" Type="http://schemas.openxmlformats.org/officeDocument/2006/relationships/customXml" Target="../ink/ink233.xml"/><Relationship Id="rId4" Type="http://schemas.openxmlformats.org/officeDocument/2006/relationships/customXml" Target="../ink/ink214.xml"/><Relationship Id="rId48" Type="http://schemas.openxmlformats.org/officeDocument/2006/relationships/customXml" Target="../ink/ink218.xml"/><Relationship Id="rId56" Type="http://schemas.openxmlformats.org/officeDocument/2006/relationships/customXml" Target="../ink/ink222.xml"/><Relationship Id="rId64" Type="http://schemas.openxmlformats.org/officeDocument/2006/relationships/customXml" Target="../ink/ink226.xml"/><Relationship Id="rId69" Type="http://schemas.openxmlformats.org/officeDocument/2006/relationships/image" Target="../media/image115.png"/><Relationship Id="rId77" Type="http://schemas.openxmlformats.org/officeDocument/2006/relationships/image" Target="../media/image1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 Target="slide1.xml"/></Relationships>
</file>

<file path=ppt/slides/_rels/slide71.xml.rels><?xml version="1.0" encoding="UTF-8" standalone="yes"?>
<Relationships xmlns="http://schemas.openxmlformats.org/package/2006/relationships"><Relationship Id="rId13" Type="http://schemas.openxmlformats.org/officeDocument/2006/relationships/customXml" Target="../ink/ink239.xml"/><Relationship Id="rId18" Type="http://schemas.openxmlformats.org/officeDocument/2006/relationships/image" Target="../media/image990.png"/><Relationship Id="rId26" Type="http://schemas.openxmlformats.org/officeDocument/2006/relationships/image" Target="../media/image1030.png"/><Relationship Id="rId39" Type="http://schemas.openxmlformats.org/officeDocument/2006/relationships/customXml" Target="../ink/ink252.xml"/><Relationship Id="rId21" Type="http://schemas.openxmlformats.org/officeDocument/2006/relationships/customXml" Target="../ink/ink243.xml"/><Relationship Id="rId34" Type="http://schemas.openxmlformats.org/officeDocument/2006/relationships/image" Target="../media/image1070.png"/><Relationship Id="rId42" Type="http://schemas.openxmlformats.org/officeDocument/2006/relationships/image" Target="../media/image1100.png"/><Relationship Id="rId47" Type="http://schemas.openxmlformats.org/officeDocument/2006/relationships/customXml" Target="../ink/ink256.xml"/><Relationship Id="rId50" Type="http://schemas.openxmlformats.org/officeDocument/2006/relationships/image" Target="../media/image1140.png"/><Relationship Id="rId55" Type="http://schemas.openxmlformats.org/officeDocument/2006/relationships/customXml" Target="../ink/ink260.xml"/><Relationship Id="rId63" Type="http://schemas.openxmlformats.org/officeDocument/2006/relationships/customXml" Target="../ink/ink264.xml"/><Relationship Id="rId68" Type="http://schemas.openxmlformats.org/officeDocument/2006/relationships/image" Target="../media/image123.png"/><Relationship Id="rId76" Type="http://schemas.openxmlformats.org/officeDocument/2006/relationships/customXml" Target="../ink/ink271.xml"/><Relationship Id="rId7" Type="http://schemas.openxmlformats.org/officeDocument/2006/relationships/customXml" Target="../ink/ink236.xml"/><Relationship Id="rId71" Type="http://schemas.openxmlformats.org/officeDocument/2006/relationships/customXml" Target="../ink/ink268.xml"/><Relationship Id="rId2" Type="http://schemas.openxmlformats.org/officeDocument/2006/relationships/notesSlide" Target="../notesSlides/notesSlide64.xml"/><Relationship Id="rId16" Type="http://schemas.openxmlformats.org/officeDocument/2006/relationships/image" Target="../media/image980.png"/><Relationship Id="rId29" Type="http://schemas.openxmlformats.org/officeDocument/2006/relationships/customXml" Target="../ink/ink247.xml"/><Relationship Id="rId11" Type="http://schemas.openxmlformats.org/officeDocument/2006/relationships/customXml" Target="../ink/ink238.xml"/><Relationship Id="rId24" Type="http://schemas.openxmlformats.org/officeDocument/2006/relationships/image" Target="../media/image1020.png"/><Relationship Id="rId32" Type="http://schemas.openxmlformats.org/officeDocument/2006/relationships/image" Target="../media/image1060.png"/><Relationship Id="rId37" Type="http://schemas.openxmlformats.org/officeDocument/2006/relationships/customXml" Target="../ink/ink250.xml"/><Relationship Id="rId40" Type="http://schemas.openxmlformats.org/officeDocument/2006/relationships/image" Target="../media/image1090.png"/><Relationship Id="rId45" Type="http://schemas.openxmlformats.org/officeDocument/2006/relationships/customXml" Target="../ink/ink255.xml"/><Relationship Id="rId53" Type="http://schemas.openxmlformats.org/officeDocument/2006/relationships/customXml" Target="../ink/ink259.xml"/><Relationship Id="rId58" Type="http://schemas.openxmlformats.org/officeDocument/2006/relationships/image" Target="../media/image1180.png"/><Relationship Id="rId66" Type="http://schemas.openxmlformats.org/officeDocument/2006/relationships/image" Target="../media/image1220.png"/><Relationship Id="rId74" Type="http://schemas.openxmlformats.org/officeDocument/2006/relationships/customXml" Target="../ink/ink270.xml"/><Relationship Id="rId5" Type="http://schemas.openxmlformats.org/officeDocument/2006/relationships/customXml" Target="../ink/ink235.xml"/><Relationship Id="rId15" Type="http://schemas.openxmlformats.org/officeDocument/2006/relationships/customXml" Target="../ink/ink240.xml"/><Relationship Id="rId23" Type="http://schemas.openxmlformats.org/officeDocument/2006/relationships/customXml" Target="../ink/ink244.xml"/><Relationship Id="rId28" Type="http://schemas.openxmlformats.org/officeDocument/2006/relationships/image" Target="../media/image1040.png"/><Relationship Id="rId36" Type="http://schemas.openxmlformats.org/officeDocument/2006/relationships/image" Target="../media/image1080.png"/><Relationship Id="rId49" Type="http://schemas.openxmlformats.org/officeDocument/2006/relationships/customXml" Target="../ink/ink257.xml"/><Relationship Id="rId57" Type="http://schemas.openxmlformats.org/officeDocument/2006/relationships/customXml" Target="../ink/ink261.xml"/><Relationship Id="rId61" Type="http://schemas.openxmlformats.org/officeDocument/2006/relationships/customXml" Target="../ink/ink263.xml"/><Relationship Id="rId10" Type="http://schemas.openxmlformats.org/officeDocument/2006/relationships/image" Target="../media/image950.png"/><Relationship Id="rId19" Type="http://schemas.openxmlformats.org/officeDocument/2006/relationships/customXml" Target="../ink/ink242.xml"/><Relationship Id="rId44" Type="http://schemas.openxmlformats.org/officeDocument/2006/relationships/image" Target="../media/image1110.png"/><Relationship Id="rId52" Type="http://schemas.openxmlformats.org/officeDocument/2006/relationships/image" Target="../media/image1150.png"/><Relationship Id="rId60" Type="http://schemas.openxmlformats.org/officeDocument/2006/relationships/image" Target="../media/image1190.png"/><Relationship Id="rId65" Type="http://schemas.openxmlformats.org/officeDocument/2006/relationships/customXml" Target="../ink/ink265.xml"/><Relationship Id="rId73" Type="http://schemas.openxmlformats.org/officeDocument/2006/relationships/image" Target="../media/image125.png"/><Relationship Id="rId4" Type="http://schemas.openxmlformats.org/officeDocument/2006/relationships/image" Target="../media/image122.png"/><Relationship Id="rId9" Type="http://schemas.openxmlformats.org/officeDocument/2006/relationships/customXml" Target="../ink/ink237.xml"/><Relationship Id="rId14" Type="http://schemas.openxmlformats.org/officeDocument/2006/relationships/image" Target="../media/image970.png"/><Relationship Id="rId22" Type="http://schemas.openxmlformats.org/officeDocument/2006/relationships/image" Target="../media/image1010.png"/><Relationship Id="rId27" Type="http://schemas.openxmlformats.org/officeDocument/2006/relationships/customXml" Target="../ink/ink246.xml"/><Relationship Id="rId35" Type="http://schemas.openxmlformats.org/officeDocument/2006/relationships/customXml" Target="../ink/ink249.xml"/><Relationship Id="rId43" Type="http://schemas.openxmlformats.org/officeDocument/2006/relationships/customXml" Target="../ink/ink254.xml"/><Relationship Id="rId48" Type="http://schemas.openxmlformats.org/officeDocument/2006/relationships/image" Target="../media/image1130.png"/><Relationship Id="rId56" Type="http://schemas.openxmlformats.org/officeDocument/2006/relationships/image" Target="../media/image1170.png"/><Relationship Id="rId64" Type="http://schemas.openxmlformats.org/officeDocument/2006/relationships/image" Target="../media/image1210.png"/><Relationship Id="rId69" Type="http://schemas.openxmlformats.org/officeDocument/2006/relationships/customXml" Target="../ink/ink267.xml"/><Relationship Id="rId77" Type="http://schemas.openxmlformats.org/officeDocument/2006/relationships/image" Target="../media/image127.png"/><Relationship Id="rId8" Type="http://schemas.openxmlformats.org/officeDocument/2006/relationships/image" Target="../media/image940.png"/><Relationship Id="rId51" Type="http://schemas.openxmlformats.org/officeDocument/2006/relationships/customXml" Target="../ink/ink258.xml"/><Relationship Id="rId72" Type="http://schemas.openxmlformats.org/officeDocument/2006/relationships/customXml" Target="../ink/ink269.xml"/><Relationship Id="rId3" Type="http://schemas.openxmlformats.org/officeDocument/2006/relationships/image" Target="../media/image121.png"/><Relationship Id="rId12" Type="http://schemas.openxmlformats.org/officeDocument/2006/relationships/image" Target="../media/image960.png"/><Relationship Id="rId17" Type="http://schemas.openxmlformats.org/officeDocument/2006/relationships/customXml" Target="../ink/ink241.xml"/><Relationship Id="rId25" Type="http://schemas.openxmlformats.org/officeDocument/2006/relationships/customXml" Target="../ink/ink245.xml"/><Relationship Id="rId33" Type="http://schemas.openxmlformats.org/officeDocument/2006/relationships/customXml" Target="../ink/ink248.xml"/><Relationship Id="rId38" Type="http://schemas.openxmlformats.org/officeDocument/2006/relationships/customXml" Target="../ink/ink251.xml"/><Relationship Id="rId46" Type="http://schemas.openxmlformats.org/officeDocument/2006/relationships/image" Target="../media/image1120.png"/><Relationship Id="rId59" Type="http://schemas.openxmlformats.org/officeDocument/2006/relationships/customXml" Target="../ink/ink262.xml"/><Relationship Id="rId67" Type="http://schemas.openxmlformats.org/officeDocument/2006/relationships/customXml" Target="../ink/ink266.xml"/><Relationship Id="rId20" Type="http://schemas.openxmlformats.org/officeDocument/2006/relationships/image" Target="../media/image1000.png"/><Relationship Id="rId41" Type="http://schemas.openxmlformats.org/officeDocument/2006/relationships/customXml" Target="../ink/ink253.xml"/><Relationship Id="rId54" Type="http://schemas.openxmlformats.org/officeDocument/2006/relationships/image" Target="../media/image1160.png"/><Relationship Id="rId62" Type="http://schemas.openxmlformats.org/officeDocument/2006/relationships/image" Target="../media/image1200.png"/><Relationship Id="rId70" Type="http://schemas.openxmlformats.org/officeDocument/2006/relationships/image" Target="../media/image124.png"/><Relationship Id="rId75"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930.png"/></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 Target="slide1.xml"/></Relationships>
</file>

<file path=ppt/slides/_rels/slide7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hyperlink" Target="http://wufoo.com/" TargetMode="External"/><Relationship Id="rId3" Type="http://schemas.openxmlformats.org/officeDocument/2006/relationships/hyperlink" Target="http://formbuddy.com/" TargetMode="External"/><Relationship Id="rId7" Type="http://schemas.openxmlformats.org/officeDocument/2006/relationships/hyperlink" Target="http://www.scriptarchive.com/formmail.html"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www.formmail.com/" TargetMode="External"/><Relationship Id="rId5" Type="http://schemas.openxmlformats.org/officeDocument/2006/relationships/hyperlink" Target="http://response-o-matic.com/" TargetMode="External"/><Relationship Id="rId10" Type="http://schemas.openxmlformats.org/officeDocument/2006/relationships/hyperlink" Target="http://formassembly.com/" TargetMode="External"/><Relationship Id="rId4" Type="http://schemas.openxmlformats.org/officeDocument/2006/relationships/hyperlink" Target="http://master.com/" TargetMode="External"/><Relationship Id="rId9" Type="http://schemas.openxmlformats.org/officeDocument/2006/relationships/hyperlink" Target="http://icebrrg.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 Target="slide1.xml"/></Relationships>
</file>

<file path=ppt/slides/_rels/slide80.xml.rels><?xml version="1.0" encoding="UTF-8" standalone="yes"?>
<Relationships xmlns="http://schemas.openxmlformats.org/package/2006/relationships"><Relationship Id="rId8" Type="http://schemas.openxmlformats.org/officeDocument/2006/relationships/hyperlink" Target="http://www.webservicesarchitect.com/" TargetMode="External"/><Relationship Id="rId3" Type="http://schemas.openxmlformats.org/officeDocument/2006/relationships/hyperlink" Target="http://www.microsoft.com/net" TargetMode="External"/><Relationship Id="rId7" Type="http://schemas.openxmlformats.org/officeDocument/2006/relationships/hyperlink" Target="http://java.sun.com/products/jsp/" TargetMode="External"/><Relationship Id="rId12" Type="http://schemas.openxmlformats.org/officeDocument/2006/relationships/hyperlink" Target="http://tryruby.hobix.com"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www.oracle.com/technetwork/java/javaee/jsp" TargetMode="External"/><Relationship Id="rId11" Type="http://schemas.openxmlformats.org/officeDocument/2006/relationships/hyperlink" Target="http://www.rubyonrails.org/" TargetMode="External"/><Relationship Id="rId5" Type="http://schemas.openxmlformats.org/officeDocument/2006/relationships/hyperlink" Target="http://www.php.net" TargetMode="External"/><Relationship Id="rId10" Type="http://schemas.openxmlformats.org/officeDocument/2006/relationships/hyperlink" Target="http://www.uddi.org/" TargetMode="External"/><Relationship Id="rId4" Type="http://schemas.openxmlformats.org/officeDocument/2006/relationships/hyperlink" Target="http://www.adobe.com/products/coldfusion/" TargetMode="External"/><Relationship Id="rId9" Type="http://schemas.openxmlformats.org/officeDocument/2006/relationships/hyperlink" Target="http://webservices.org/"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ebdevbasics.net/scripts/demo.php"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310.png"/><Relationship Id="rId3" Type="http://schemas.openxmlformats.org/officeDocument/2006/relationships/hyperlink" Target="http://www.w3schools.com/html/tryit.asp?filename=tryhtml_form_mail" TargetMode="External"/><Relationship Id="rId7" Type="http://schemas.openxmlformats.org/officeDocument/2006/relationships/customXml" Target="../ink/ink273.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300.png"/><Relationship Id="rId5" Type="http://schemas.openxmlformats.org/officeDocument/2006/relationships/customXml" Target="../ink/ink272.xml"/><Relationship Id="rId10" Type="http://schemas.openxmlformats.org/officeDocument/2006/relationships/image" Target="../media/image1321.png"/><Relationship Id="rId4" Type="http://schemas.openxmlformats.org/officeDocument/2006/relationships/image" Target="../media/image132.png"/><Relationship Id="rId9" Type="http://schemas.openxmlformats.org/officeDocument/2006/relationships/customXml" Target="../ink/ink274.xml"/></Relationships>
</file>

<file path=ppt/slides/_rels/slide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320.png"/><Relationship Id="rId4" Type="http://schemas.openxmlformats.org/officeDocument/2006/relationships/customXml" Target="../ink/ink275.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340.png"/><Relationship Id="rId4" Type="http://schemas.openxmlformats.org/officeDocument/2006/relationships/customXml" Target="../ink/ink276.xml"/></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8" Type="http://schemas.openxmlformats.org/officeDocument/2006/relationships/customXml" Target="../ink/ink279.xml"/><Relationship Id="rId13" Type="http://schemas.openxmlformats.org/officeDocument/2006/relationships/image" Target="../media/image146.png"/><Relationship Id="rId18" Type="http://schemas.openxmlformats.org/officeDocument/2006/relationships/customXml" Target="../ink/ink284.xml"/><Relationship Id="rId26" Type="http://schemas.openxmlformats.org/officeDocument/2006/relationships/customXml" Target="../ink/ink288.xml"/><Relationship Id="rId39" Type="http://schemas.openxmlformats.org/officeDocument/2006/relationships/customXml" Target="../ink/ink297.xml"/><Relationship Id="rId3" Type="http://schemas.openxmlformats.org/officeDocument/2006/relationships/image" Target="../media/image142.png"/><Relationship Id="rId21" Type="http://schemas.openxmlformats.org/officeDocument/2006/relationships/image" Target="../media/image150.png"/><Relationship Id="rId34" Type="http://schemas.openxmlformats.org/officeDocument/2006/relationships/customXml" Target="../ink/ink293.xml"/><Relationship Id="rId42" Type="http://schemas.openxmlformats.org/officeDocument/2006/relationships/image" Target="../media/image158.png"/><Relationship Id="rId7" Type="http://schemas.openxmlformats.org/officeDocument/2006/relationships/image" Target="../media/image143.png"/><Relationship Id="rId12" Type="http://schemas.openxmlformats.org/officeDocument/2006/relationships/customXml" Target="../ink/ink281.xml"/><Relationship Id="rId17" Type="http://schemas.openxmlformats.org/officeDocument/2006/relationships/image" Target="../media/image148.png"/><Relationship Id="rId25" Type="http://schemas.openxmlformats.org/officeDocument/2006/relationships/image" Target="../media/image152.png"/><Relationship Id="rId33" Type="http://schemas.openxmlformats.org/officeDocument/2006/relationships/customXml" Target="../ink/ink292.xml"/><Relationship Id="rId38" Type="http://schemas.openxmlformats.org/officeDocument/2006/relationships/customXml" Target="../ink/ink296.xml"/><Relationship Id="rId46" Type="http://schemas.openxmlformats.org/officeDocument/2006/relationships/image" Target="../media/image160.png"/><Relationship Id="rId2" Type="http://schemas.openxmlformats.org/officeDocument/2006/relationships/notesSlide" Target="../notesSlides/notesSlide82.xml"/><Relationship Id="rId16" Type="http://schemas.openxmlformats.org/officeDocument/2006/relationships/customXml" Target="../ink/ink283.xml"/><Relationship Id="rId20" Type="http://schemas.openxmlformats.org/officeDocument/2006/relationships/customXml" Target="../ink/ink285.xml"/><Relationship Id="rId29" Type="http://schemas.openxmlformats.org/officeDocument/2006/relationships/image" Target="../media/image154.png"/><Relationship Id="rId41" Type="http://schemas.openxmlformats.org/officeDocument/2006/relationships/customXml" Target="../ink/ink298.xml"/><Relationship Id="rId1" Type="http://schemas.openxmlformats.org/officeDocument/2006/relationships/slideLayout" Target="../slideLayouts/slideLayout2.xml"/><Relationship Id="rId6" Type="http://schemas.openxmlformats.org/officeDocument/2006/relationships/customXml" Target="../ink/ink278.xml"/><Relationship Id="rId11" Type="http://schemas.openxmlformats.org/officeDocument/2006/relationships/image" Target="../media/image145.png"/><Relationship Id="rId24" Type="http://schemas.openxmlformats.org/officeDocument/2006/relationships/customXml" Target="../ink/ink287.xml"/><Relationship Id="rId32" Type="http://schemas.openxmlformats.org/officeDocument/2006/relationships/customXml" Target="../ink/ink291.xml"/><Relationship Id="rId37" Type="http://schemas.openxmlformats.org/officeDocument/2006/relationships/customXml" Target="../ink/ink295.xml"/><Relationship Id="rId40" Type="http://schemas.openxmlformats.org/officeDocument/2006/relationships/image" Target="../media/image157.png"/><Relationship Id="rId45" Type="http://schemas.openxmlformats.org/officeDocument/2006/relationships/customXml" Target="../ink/ink300.xml"/><Relationship Id="rId5" Type="http://schemas.openxmlformats.org/officeDocument/2006/relationships/image" Target="../media/image120.png"/><Relationship Id="rId15" Type="http://schemas.openxmlformats.org/officeDocument/2006/relationships/image" Target="../media/image147.png"/><Relationship Id="rId23" Type="http://schemas.openxmlformats.org/officeDocument/2006/relationships/image" Target="../media/image151.png"/><Relationship Id="rId28" Type="http://schemas.openxmlformats.org/officeDocument/2006/relationships/customXml" Target="../ink/ink289.xml"/><Relationship Id="rId36" Type="http://schemas.openxmlformats.org/officeDocument/2006/relationships/image" Target="../media/image156.png"/><Relationship Id="rId10" Type="http://schemas.openxmlformats.org/officeDocument/2006/relationships/customXml" Target="../ink/ink280.xml"/><Relationship Id="rId19" Type="http://schemas.openxmlformats.org/officeDocument/2006/relationships/image" Target="../media/image149.png"/><Relationship Id="rId31" Type="http://schemas.openxmlformats.org/officeDocument/2006/relationships/image" Target="../media/image155.png"/><Relationship Id="rId44" Type="http://schemas.openxmlformats.org/officeDocument/2006/relationships/image" Target="../media/image159.png"/><Relationship Id="rId4" Type="http://schemas.openxmlformats.org/officeDocument/2006/relationships/customXml" Target="../ink/ink277.xml"/><Relationship Id="rId9" Type="http://schemas.openxmlformats.org/officeDocument/2006/relationships/image" Target="../media/image144.png"/><Relationship Id="rId14" Type="http://schemas.openxmlformats.org/officeDocument/2006/relationships/customXml" Target="../ink/ink282.xml"/><Relationship Id="rId22" Type="http://schemas.openxmlformats.org/officeDocument/2006/relationships/customXml" Target="../ink/ink286.xml"/><Relationship Id="rId27" Type="http://schemas.openxmlformats.org/officeDocument/2006/relationships/image" Target="../media/image153.png"/><Relationship Id="rId30" Type="http://schemas.openxmlformats.org/officeDocument/2006/relationships/customXml" Target="../ink/ink290.xml"/><Relationship Id="rId35" Type="http://schemas.openxmlformats.org/officeDocument/2006/relationships/customXml" Target="../ink/ink294.xml"/><Relationship Id="rId43" Type="http://schemas.openxmlformats.org/officeDocument/2006/relationships/customXml" Target="../ink/ink299.xml"/></Relationships>
</file>

<file path=ppt/slides/_rels/slide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w3schools.com/html/html_form_attributes.asp"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s://www.w3schools.com/html/html5_new_elements.asp" TargetMode="External"/></Relationships>
</file>

<file path=ppt/slides/_rels/slide96.xml.rels><?xml version="1.0" encoding="UTF-8" standalone="yes"?>
<Relationships xmlns="http://schemas.openxmlformats.org/package/2006/relationships"><Relationship Id="rId8" Type="http://schemas.openxmlformats.org/officeDocument/2006/relationships/customXml" Target="../ink/ink302.xml"/><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customXml" Target="../ink/ink301.xml"/><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68.png"/></Relationships>
</file>

<file path=ppt/slides/_rels/slide9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98.xml.rels><?xml version="1.0" encoding="UTF-8" standalone="yes"?>
<Relationships xmlns="http://schemas.openxmlformats.org/package/2006/relationships"><Relationship Id="rId8" Type="http://schemas.openxmlformats.org/officeDocument/2006/relationships/customXml" Target="../ink/ink304.xml"/><Relationship Id="rId13" Type="http://schemas.openxmlformats.org/officeDocument/2006/relationships/image" Target="../media/image1480.png"/><Relationship Id="rId3" Type="http://schemas.openxmlformats.org/officeDocument/2006/relationships/image" Target="../media/image173.png"/><Relationship Id="rId7" Type="http://schemas.openxmlformats.org/officeDocument/2006/relationships/image" Target="../media/image1450.png"/><Relationship Id="rId12" Type="http://schemas.openxmlformats.org/officeDocument/2006/relationships/customXml" Target="../ink/ink306.xm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customXml" Target="../ink/ink303.xml"/><Relationship Id="rId11" Type="http://schemas.openxmlformats.org/officeDocument/2006/relationships/image" Target="../media/image1470.png"/><Relationship Id="rId5" Type="http://schemas.openxmlformats.org/officeDocument/2006/relationships/image" Target="../media/image175.png"/><Relationship Id="rId15" Type="http://schemas.openxmlformats.org/officeDocument/2006/relationships/image" Target="../media/image1490.png"/><Relationship Id="rId10" Type="http://schemas.openxmlformats.org/officeDocument/2006/relationships/customXml" Target="../ink/ink305.xml"/><Relationship Id="rId4" Type="http://schemas.openxmlformats.org/officeDocument/2006/relationships/image" Target="../media/image174.png"/><Relationship Id="rId9" Type="http://schemas.openxmlformats.org/officeDocument/2006/relationships/image" Target="../media/image1460.png"/><Relationship Id="rId14" Type="http://schemas.openxmlformats.org/officeDocument/2006/relationships/customXml" Target="../ink/ink3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hlinkClick r:id="rId4" action="ppaction://hlinksldjump"/>
            <a:extLst/>
          </p:cNvPr>
          <p:cNvSpPr/>
          <p:nvPr/>
        </p:nvSpPr>
        <p:spPr bwMode="auto">
          <a:xfrm>
            <a:off x="265113" y="2881313"/>
            <a:ext cx="2763837"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HOP 9.6</a:t>
            </a:r>
          </a:p>
          <a:p>
            <a:pPr algn="ctr" eaLnBrk="1" hangingPunct="1">
              <a:defRPr/>
            </a:pPr>
            <a:r>
              <a:rPr lang="en-US" sz="1800" dirty="0">
                <a:latin typeface="+mj-lt"/>
              </a:rPr>
              <a:t>HTML5 Form with Grid Layout</a:t>
            </a:r>
          </a:p>
        </p:txBody>
      </p:sp>
      <p:sp>
        <p:nvSpPr>
          <p:cNvPr id="13" name="Rectangle 12">
            <a:hlinkClick r:id="rId5" action="ppaction://hlinksldjump"/>
            <a:extLst/>
          </p:cNvPr>
          <p:cNvSpPr/>
          <p:nvPr/>
        </p:nvSpPr>
        <p:spPr bwMode="auto">
          <a:xfrm>
            <a:off x="265113" y="16510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HOP 9.3</a:t>
            </a:r>
          </a:p>
          <a:p>
            <a:pPr algn="ctr" eaLnBrk="1" hangingPunct="1">
              <a:defRPr/>
            </a:pPr>
            <a:r>
              <a:rPr lang="en-US" sz="1800" dirty="0">
                <a:latin typeface="+mj-lt"/>
              </a:rPr>
              <a:t>Accessibility and Forms</a:t>
            </a:r>
          </a:p>
        </p:txBody>
      </p:sp>
      <p:sp>
        <p:nvSpPr>
          <p:cNvPr id="4100" name="Slide Number Placeholder 1"/>
          <p:cNvSpPr>
            <a:spLocks noGrp="1"/>
          </p:cNvSpPr>
          <p:nvPr>
            <p:ph type="sldNum" sz="quarter" idx="10"/>
          </p:nvPr>
        </p:nvSpPr>
        <p:spPr>
          <a:xfrm>
            <a:off x="7239000" y="0"/>
            <a:ext cx="1854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46DDD70F-E7DB-4345-B0FB-446019691938}" type="slidenum">
              <a:rPr lang="en-US" altLang="en-US" sz="1400" smtClean="0"/>
              <a:pPr>
                <a:spcBef>
                  <a:spcPct val="50000"/>
                </a:spcBef>
                <a:buClrTx/>
                <a:buFontTx/>
                <a:buNone/>
              </a:pPr>
              <a:t>1</a:t>
            </a:fld>
            <a:endParaRPr lang="en-US" altLang="en-US" sz="1400"/>
          </a:p>
        </p:txBody>
      </p:sp>
      <p:sp>
        <p:nvSpPr>
          <p:cNvPr id="3" name="Rectangle 2">
            <a:hlinkClick r:id="rId6" action="ppaction://hlinksldjump"/>
            <a:extLst/>
          </p:cNvPr>
          <p:cNvSpPr/>
          <p:nvPr/>
        </p:nvSpPr>
        <p:spPr bwMode="auto">
          <a:xfrm>
            <a:off x="3189288" y="4191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HOP 9.1</a:t>
            </a:r>
          </a:p>
          <a:p>
            <a:pPr algn="ctr" eaLnBrk="1" hangingPunct="1">
              <a:defRPr/>
            </a:pPr>
            <a:r>
              <a:rPr lang="en-US" sz="1800" dirty="0">
                <a:latin typeface="+mj-lt"/>
              </a:rPr>
              <a:t>Input Element Form Controls</a:t>
            </a:r>
          </a:p>
        </p:txBody>
      </p:sp>
      <p:sp>
        <p:nvSpPr>
          <p:cNvPr id="4" name="Rectangle 3">
            <a:hlinkClick r:id="rId7" action="ppaction://hlinksldjump"/>
            <a:extLst/>
          </p:cNvPr>
          <p:cNvSpPr/>
          <p:nvPr/>
        </p:nvSpPr>
        <p:spPr bwMode="auto">
          <a:xfrm>
            <a:off x="3189288" y="16510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HOP 9.4</a:t>
            </a:r>
          </a:p>
          <a:p>
            <a:pPr algn="ctr" eaLnBrk="1" hangingPunct="1">
              <a:defRPr/>
            </a:pPr>
            <a:r>
              <a:rPr lang="en-US" sz="1800" dirty="0" err="1">
                <a:latin typeface="+mj-lt"/>
              </a:rPr>
              <a:t>Fieldset</a:t>
            </a:r>
            <a:r>
              <a:rPr lang="en-US" sz="1800" dirty="0">
                <a:latin typeface="+mj-lt"/>
              </a:rPr>
              <a:t> and Legend Elements</a:t>
            </a:r>
          </a:p>
        </p:txBody>
      </p:sp>
      <p:sp>
        <p:nvSpPr>
          <p:cNvPr id="8" name="Rectangle 7">
            <a:hlinkClick r:id="rId8" action="ppaction://hlinksldjump"/>
            <a:extLst/>
          </p:cNvPr>
          <p:cNvSpPr/>
          <p:nvPr/>
        </p:nvSpPr>
        <p:spPr bwMode="auto">
          <a:xfrm>
            <a:off x="6113463" y="419100"/>
            <a:ext cx="2762250"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HOP 9.2</a:t>
            </a:r>
          </a:p>
          <a:p>
            <a:pPr algn="ctr" eaLnBrk="1" hangingPunct="1">
              <a:defRPr/>
            </a:pPr>
            <a:r>
              <a:rPr lang="en-US" sz="1800" dirty="0">
                <a:latin typeface="+mj-lt"/>
              </a:rPr>
              <a:t>Scrolling Text Box</a:t>
            </a:r>
          </a:p>
        </p:txBody>
      </p:sp>
      <p:sp>
        <p:nvSpPr>
          <p:cNvPr id="9" name="Rectangle 8">
            <a:hlinkClick r:id="rId9" action="ppaction://hlinksldjump"/>
            <a:extLst/>
          </p:cNvPr>
          <p:cNvSpPr/>
          <p:nvPr/>
        </p:nvSpPr>
        <p:spPr bwMode="auto">
          <a:xfrm>
            <a:off x="6113463" y="1649413"/>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HOP 9.5</a:t>
            </a:r>
          </a:p>
          <a:p>
            <a:pPr algn="ctr" eaLnBrk="1" hangingPunct="1">
              <a:defRPr/>
            </a:pPr>
            <a:r>
              <a:rPr lang="en-US" sz="1800" dirty="0">
                <a:latin typeface="+mj-lt"/>
              </a:rPr>
              <a:t>Style a Form with CSS</a:t>
            </a:r>
          </a:p>
        </p:txBody>
      </p:sp>
      <p:sp>
        <p:nvSpPr>
          <p:cNvPr id="17" name="Rectangle 16">
            <a:hlinkClick r:id="rId10" action="ppaction://hlinksldjump"/>
            <a:extLst/>
          </p:cNvPr>
          <p:cNvSpPr/>
          <p:nvPr/>
        </p:nvSpPr>
        <p:spPr bwMode="auto">
          <a:xfrm>
            <a:off x="265113" y="419100"/>
            <a:ext cx="2763837" cy="109378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Introduction</a:t>
            </a:r>
          </a:p>
        </p:txBody>
      </p:sp>
      <p:sp>
        <p:nvSpPr>
          <p:cNvPr id="10" name="Rectangle 9">
            <a:hlinkClick r:id="rId11" action="ppaction://hlinksldjump"/>
            <a:extLst>
              <a:ext uri="{FF2B5EF4-FFF2-40B4-BE49-F238E27FC236}">
                <a16:creationId xmlns:a16="http://schemas.microsoft.com/office/drawing/2014/main" id="{96500C8E-BE78-4F75-915A-E4347FBBEB3B}"/>
              </a:ext>
            </a:extLst>
          </p:cNvPr>
          <p:cNvSpPr/>
          <p:nvPr/>
        </p:nvSpPr>
        <p:spPr bwMode="auto">
          <a:xfrm>
            <a:off x="3190875" y="2852491"/>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HOP 9.7</a:t>
            </a:r>
          </a:p>
          <a:p>
            <a:pPr algn="ctr" eaLnBrk="1" hangingPunct="1">
              <a:defRPr/>
            </a:pPr>
            <a:r>
              <a:rPr lang="en-US" sz="1800" dirty="0">
                <a:latin typeface="+mj-lt"/>
              </a:rPr>
              <a:t>Server-Side Processing</a:t>
            </a:r>
          </a:p>
        </p:txBody>
      </p:sp>
      <p:sp>
        <p:nvSpPr>
          <p:cNvPr id="12" name="Rectangle 11">
            <a:hlinkClick r:id="rId12" action="ppaction://hlinksldjump"/>
            <a:extLst>
              <a:ext uri="{FF2B5EF4-FFF2-40B4-BE49-F238E27FC236}">
                <a16:creationId xmlns:a16="http://schemas.microsoft.com/office/drawing/2014/main" id="{8E8EAD46-FAA3-43F9-9BC8-6DF40FF6E04D}"/>
              </a:ext>
            </a:extLst>
          </p:cNvPr>
          <p:cNvSpPr/>
          <p:nvPr/>
        </p:nvSpPr>
        <p:spPr bwMode="auto">
          <a:xfrm>
            <a:off x="6113463" y="2852490"/>
            <a:ext cx="2762250" cy="1095375"/>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anchor="ctr"/>
          <a:lstStyle/>
          <a:p>
            <a:pPr algn="ctr" eaLnBrk="1" hangingPunct="1">
              <a:defRPr/>
            </a:pPr>
            <a:r>
              <a:rPr lang="en-US" sz="1800" dirty="0">
                <a:latin typeface="+mj-lt"/>
              </a:rPr>
              <a:t>HOP 9.8</a:t>
            </a:r>
          </a:p>
          <a:p>
            <a:pPr algn="ctr" eaLnBrk="1" hangingPunct="1">
              <a:defRPr/>
            </a:pPr>
            <a:r>
              <a:rPr lang="en-US" sz="1800" dirty="0">
                <a:latin typeface="+mj-lt"/>
              </a:rPr>
              <a:t>HTML5 Form Controls</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96203E5-7BC6-4E7C-BC77-A58B08B8EE8A}" type="slidenum">
              <a:rPr lang="en-US" altLang="en-US" sz="1400" smtClean="0"/>
              <a:pPr>
                <a:spcBef>
                  <a:spcPct val="50000"/>
                </a:spcBef>
                <a:buClrTx/>
                <a:buFontTx/>
                <a:buNone/>
              </a:pPr>
              <a:t>10</a:t>
            </a:fld>
            <a:endParaRPr lang="en-US" altLang="en-US" sz="1400"/>
          </a:p>
        </p:txBody>
      </p:sp>
      <p:sp>
        <p:nvSpPr>
          <p:cNvPr id="23555" name="Shape 3"/>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8464F319-77B0-4FCF-85E5-2C4FDC8AE720}" type="slidenum">
              <a:rPr lang="en-US" altLang="en-US" sz="1200" b="0">
                <a:latin typeface="Garamond" panose="02020404030301010803" pitchFamily="18" charset="0"/>
              </a:rPr>
              <a:pPr algn="r" eaLnBrk="1" hangingPunct="1">
                <a:spcBef>
                  <a:spcPct val="0"/>
                </a:spcBef>
                <a:buClrTx/>
                <a:buFontTx/>
                <a:buNone/>
              </a:pPr>
              <a:t>10</a:t>
            </a:fld>
            <a:endParaRPr lang="en-US" altLang="en-US" sz="1200" b="0">
              <a:latin typeface="Garamond" panose="02020404030301010803" pitchFamily="18" charset="0"/>
            </a:endParaRPr>
          </a:p>
        </p:txBody>
      </p:sp>
      <p:sp>
        <p:nvSpPr>
          <p:cNvPr id="23556" name="Shape 292865"/>
          <p:cNvSpPr>
            <a:spLocks noGrp="1" noChangeArrowheads="1"/>
          </p:cNvSpPr>
          <p:nvPr>
            <p:ph type="title" idx="4294967295"/>
          </p:nvPr>
        </p:nvSpPr>
        <p:spPr>
          <a:xfrm>
            <a:off x="228600" y="0"/>
            <a:ext cx="8610600" cy="533400"/>
          </a:xfrm>
        </p:spPr>
        <p:txBody>
          <a:bodyPr anchor="t"/>
          <a:lstStyle/>
          <a:p>
            <a:pPr eaLnBrk="1" hangingPunct="1"/>
            <a:r>
              <a:rPr lang="en-US" altLang="en-US"/>
              <a:t>Using the &lt;form&gt; Tag</a:t>
            </a:r>
          </a:p>
        </p:txBody>
      </p:sp>
      <p:sp>
        <p:nvSpPr>
          <p:cNvPr id="23557" name="Shape 292866"/>
          <p:cNvSpPr>
            <a:spLocks noGrp="1" noChangeArrowheads="1"/>
          </p:cNvSpPr>
          <p:nvPr>
            <p:ph type="body" idx="4294967295"/>
          </p:nvPr>
        </p:nvSpPr>
        <p:spPr>
          <a:xfrm>
            <a:off x="-152400" y="533400"/>
            <a:ext cx="9372600" cy="6400800"/>
          </a:xfrm>
        </p:spPr>
        <p:txBody>
          <a:bodyPr/>
          <a:lstStyle/>
          <a:p>
            <a:pPr eaLnBrk="1" hangingPunct="1">
              <a:lnSpc>
                <a:spcPct val="90000"/>
              </a:lnSpc>
            </a:pPr>
            <a:r>
              <a:rPr lang="en-US" altLang="en-US" sz="3200" dirty="0"/>
              <a:t>&lt;</a:t>
            </a:r>
            <a:r>
              <a:rPr lang="en-US" altLang="en-US" sz="3200" b="1" dirty="0">
                <a:solidFill>
                  <a:srgbClr val="FF0000"/>
                </a:solidFill>
              </a:rPr>
              <a:t>form</a:t>
            </a:r>
            <a:r>
              <a:rPr lang="en-US" altLang="en-US" sz="3200" dirty="0"/>
              <a:t>&gt;  &lt;/</a:t>
            </a:r>
            <a:r>
              <a:rPr lang="en-US" altLang="en-US" sz="3200" b="1" dirty="0">
                <a:solidFill>
                  <a:srgbClr val="FF0000"/>
                </a:solidFill>
              </a:rPr>
              <a:t>form</a:t>
            </a:r>
            <a:r>
              <a:rPr lang="en-US" altLang="en-US" sz="3200" dirty="0"/>
              <a:t>&gt;</a:t>
            </a:r>
          </a:p>
          <a:p>
            <a:pPr eaLnBrk="1" hangingPunct="1">
              <a:lnSpc>
                <a:spcPct val="90000"/>
              </a:lnSpc>
            </a:pPr>
            <a:r>
              <a:rPr lang="en-US" altLang="en-US" sz="3200" dirty="0"/>
              <a:t>Tells browser where a </a:t>
            </a:r>
            <a:r>
              <a:rPr lang="en-US" altLang="en-US" sz="3200" b="1" dirty="0">
                <a:solidFill>
                  <a:srgbClr val="FF0000"/>
                </a:solidFill>
              </a:rPr>
              <a:t>form</a:t>
            </a:r>
            <a:r>
              <a:rPr lang="en-US" altLang="en-US" sz="3200" dirty="0"/>
              <a:t> begins and ends  </a:t>
            </a:r>
          </a:p>
          <a:p>
            <a:pPr eaLnBrk="1" hangingPunct="1">
              <a:lnSpc>
                <a:spcPct val="90000"/>
              </a:lnSpc>
            </a:pPr>
            <a:r>
              <a:rPr lang="en-US" altLang="en-US" sz="3200" b="1" dirty="0">
                <a:solidFill>
                  <a:schemeClr val="accent1"/>
                </a:solidFill>
              </a:rPr>
              <a:t>Cannot be nested inside </a:t>
            </a:r>
            <a:r>
              <a:rPr lang="en-US" altLang="en-US" sz="3200" dirty="0"/>
              <a:t>each other but you can </a:t>
            </a:r>
            <a:r>
              <a:rPr lang="en-US" altLang="en-US" sz="3200" b="1" dirty="0"/>
              <a:t>have</a:t>
            </a:r>
            <a:r>
              <a:rPr lang="en-US" altLang="en-US" sz="3200" dirty="0"/>
              <a:t> </a:t>
            </a:r>
            <a:r>
              <a:rPr lang="en-US" altLang="en-US" sz="3200" b="1" dirty="0"/>
              <a:t>many</a:t>
            </a:r>
            <a:r>
              <a:rPr lang="en-US" altLang="en-US" sz="3200" dirty="0"/>
              <a:t> </a:t>
            </a:r>
            <a:r>
              <a:rPr lang="en-US" altLang="en-US" sz="3200" b="1" dirty="0"/>
              <a:t>forms</a:t>
            </a:r>
            <a:r>
              <a:rPr lang="en-US" altLang="en-US" sz="3200" dirty="0"/>
              <a:t> on a web page</a:t>
            </a:r>
          </a:p>
          <a:p>
            <a:pPr eaLnBrk="1" hangingPunct="1">
              <a:lnSpc>
                <a:spcPct val="90000"/>
              </a:lnSpc>
              <a:buFont typeface="Wingdings" panose="05000000000000000000" pitchFamily="2" charset="2"/>
              <a:buNone/>
            </a:pPr>
            <a:r>
              <a:rPr lang="en-US" altLang="en-US" sz="3200" dirty="0"/>
              <a:t> </a:t>
            </a:r>
          </a:p>
          <a:p>
            <a:pPr eaLnBrk="1" hangingPunct="1">
              <a:lnSpc>
                <a:spcPct val="90000"/>
              </a:lnSpc>
            </a:pPr>
            <a:r>
              <a:rPr lang="en-US" altLang="en-US" sz="3200" b="1" dirty="0">
                <a:solidFill>
                  <a:srgbClr val="FF0000"/>
                </a:solidFill>
              </a:rPr>
              <a:t>Attributes</a:t>
            </a:r>
            <a:r>
              <a:rPr lang="en-US" altLang="en-US" sz="3200" dirty="0"/>
              <a:t> can indicate</a:t>
            </a:r>
          </a:p>
          <a:p>
            <a:pPr marL="669925" lvl="1" indent="-325438" eaLnBrk="1" hangingPunct="1">
              <a:lnSpc>
                <a:spcPct val="90000"/>
              </a:lnSpc>
            </a:pPr>
            <a:r>
              <a:rPr lang="en-US" altLang="en-US" sz="2800" b="1" dirty="0"/>
              <a:t>Name</a:t>
            </a:r>
            <a:r>
              <a:rPr lang="en-US" altLang="en-US" sz="2800" dirty="0"/>
              <a:t> of form (</a:t>
            </a:r>
            <a:r>
              <a:rPr lang="en-US" altLang="en-US" sz="2800" b="1" dirty="0">
                <a:solidFill>
                  <a:srgbClr val="FF00FF"/>
                </a:solidFill>
              </a:rPr>
              <a:t>name</a:t>
            </a:r>
            <a:r>
              <a:rPr lang="en-US" altLang="en-US" sz="2800" dirty="0"/>
              <a:t>) used by </a:t>
            </a:r>
            <a:r>
              <a:rPr lang="en-US" altLang="en-US" sz="2800" b="1" dirty="0"/>
              <a:t>C#</a:t>
            </a:r>
            <a:r>
              <a:rPr lang="en-US" altLang="en-US" sz="2800" dirty="0"/>
              <a:t>, </a:t>
            </a:r>
            <a:r>
              <a:rPr lang="en-US" altLang="en-US" sz="2800" b="1" dirty="0"/>
              <a:t>JavaScript, PHP,CGI</a:t>
            </a:r>
          </a:p>
          <a:p>
            <a:pPr marL="669925" lvl="1" indent="-325438" eaLnBrk="1" hangingPunct="1">
              <a:lnSpc>
                <a:spcPct val="90000"/>
              </a:lnSpc>
            </a:pPr>
            <a:r>
              <a:rPr lang="en-US" altLang="en-US" sz="2800" dirty="0"/>
              <a:t>The </a:t>
            </a:r>
            <a:r>
              <a:rPr lang="en-US" altLang="en-US" sz="2800" b="1" dirty="0">
                <a:solidFill>
                  <a:srgbClr val="FF00FF"/>
                </a:solidFill>
              </a:rPr>
              <a:t>id</a:t>
            </a:r>
            <a:r>
              <a:rPr lang="en-US" altLang="en-US" sz="2800" dirty="0"/>
              <a:t> attribute used by </a:t>
            </a:r>
            <a:r>
              <a:rPr lang="en-US" altLang="en-US" sz="2800" b="1" dirty="0">
                <a:solidFill>
                  <a:schemeClr val="accent1"/>
                </a:solidFill>
              </a:rPr>
              <a:t>CSS</a:t>
            </a:r>
            <a:r>
              <a:rPr lang="en-US" altLang="en-US" sz="2800" dirty="0"/>
              <a:t> </a:t>
            </a:r>
          </a:p>
          <a:p>
            <a:pPr marL="669925" lvl="1" indent="-325438" eaLnBrk="1" hangingPunct="1">
              <a:lnSpc>
                <a:spcPct val="90000"/>
              </a:lnSpc>
            </a:pPr>
            <a:r>
              <a:rPr lang="en-US" altLang="en-US" sz="2800" b="1" dirty="0"/>
              <a:t>How</a:t>
            </a:r>
            <a:r>
              <a:rPr lang="en-US" altLang="en-US" sz="2800" dirty="0"/>
              <a:t> data is sent (</a:t>
            </a:r>
            <a:r>
              <a:rPr lang="en-US" altLang="en-US" sz="2800" b="1" dirty="0">
                <a:solidFill>
                  <a:srgbClr val="FF00FF"/>
                </a:solidFill>
              </a:rPr>
              <a:t>method </a:t>
            </a:r>
            <a:r>
              <a:rPr lang="en-US" altLang="en-US" sz="2800" b="1" dirty="0">
                <a:solidFill>
                  <a:schemeClr val="tx2"/>
                </a:solidFill>
              </a:rPr>
              <a:t>post or get</a:t>
            </a:r>
            <a:r>
              <a:rPr lang="en-US" altLang="en-US" sz="2800" dirty="0"/>
              <a:t>)</a:t>
            </a:r>
          </a:p>
          <a:p>
            <a:pPr marL="669925" lvl="1" indent="-325438" eaLnBrk="1" hangingPunct="1">
              <a:lnSpc>
                <a:spcPct val="90000"/>
              </a:lnSpc>
            </a:pPr>
            <a:r>
              <a:rPr lang="en-US" altLang="en-US" sz="2800" b="1" dirty="0"/>
              <a:t>What server-side </a:t>
            </a:r>
            <a:r>
              <a:rPr lang="en-US" altLang="en-US" sz="2800" b="1" dirty="0">
                <a:solidFill>
                  <a:schemeClr val="bg2"/>
                </a:solidFill>
              </a:rPr>
              <a:t>program</a:t>
            </a:r>
            <a:r>
              <a:rPr lang="en-US" altLang="en-US" sz="2800" dirty="0"/>
              <a:t> or </a:t>
            </a:r>
            <a:r>
              <a:rPr lang="en-US" altLang="en-US" sz="2800" b="1" dirty="0">
                <a:solidFill>
                  <a:schemeClr val="bg2"/>
                </a:solidFill>
              </a:rPr>
              <a:t>file</a:t>
            </a:r>
            <a:r>
              <a:rPr lang="en-US" altLang="en-US" sz="2800" dirty="0"/>
              <a:t> will </a:t>
            </a:r>
            <a:r>
              <a:rPr lang="en-US" altLang="en-US" sz="2800" b="1" dirty="0"/>
              <a:t>process</a:t>
            </a:r>
            <a:r>
              <a:rPr lang="en-US" altLang="en-US" sz="2800" dirty="0"/>
              <a:t> the </a:t>
            </a:r>
            <a:r>
              <a:rPr lang="en-US" altLang="en-US" sz="2800" b="1" dirty="0"/>
              <a:t>form (</a:t>
            </a:r>
            <a:r>
              <a:rPr lang="en-US" altLang="en-US" sz="2800" b="1" dirty="0">
                <a:solidFill>
                  <a:srgbClr val="FF00FF"/>
                </a:solidFill>
              </a:rPr>
              <a:t>action</a:t>
            </a:r>
            <a:r>
              <a:rPr lang="en-US" altLang="en-US" sz="2800" b="1" dirty="0"/>
              <a:t>)</a:t>
            </a:r>
          </a:p>
          <a:p>
            <a:pPr marL="669925" lvl="1" indent="-325438" eaLnBrk="1" hangingPunct="1">
              <a:lnSpc>
                <a:spcPct val="90000"/>
              </a:lnSpc>
            </a:pPr>
            <a:endParaRPr lang="en-US" altLang="en-US" sz="2800" b="1" dirty="0"/>
          </a:p>
          <a:p>
            <a:pPr marL="669925" lvl="1" indent="-325438" eaLnBrk="1" hangingPunct="1">
              <a:lnSpc>
                <a:spcPct val="90000"/>
              </a:lnSpc>
            </a:pPr>
            <a:endParaRPr lang="en-US" altLang="en-US" sz="2800" b="1" dirty="0"/>
          </a:p>
          <a:p>
            <a:pPr eaLnBrk="1" hangingPunct="1">
              <a:lnSpc>
                <a:spcPct val="90000"/>
              </a:lnSpc>
            </a:pPr>
            <a:endParaRPr lang="en-US" altLang="en-US" dirty="0"/>
          </a:p>
        </p:txBody>
      </p:sp>
      <p:sp>
        <p:nvSpPr>
          <p:cNvPr id="23558" name="Rectangle 294914"/>
          <p:cNvSpPr>
            <a:spLocks noChangeArrowheads="1"/>
          </p:cNvSpPr>
          <p:nvPr/>
        </p:nvSpPr>
        <p:spPr bwMode="auto">
          <a:xfrm>
            <a:off x="2209800" y="5553075"/>
            <a:ext cx="6858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2000" b="0" dirty="0">
                <a:latin typeface="Arial" panose="020B0604020202020204" pitchFamily="34" charset="0"/>
              </a:rPr>
              <a:t>&lt;</a:t>
            </a:r>
            <a:r>
              <a:rPr lang="en-US" altLang="en-US" sz="2000" dirty="0">
                <a:solidFill>
                  <a:srgbClr val="FF0000"/>
                </a:solidFill>
                <a:highlight>
                  <a:srgbClr val="FFFF00"/>
                </a:highlight>
                <a:latin typeface="Arial" panose="020B0604020202020204" pitchFamily="34" charset="0"/>
              </a:rPr>
              <a:t>form</a:t>
            </a:r>
            <a:r>
              <a:rPr lang="en-US" altLang="en-US" sz="2000" b="0" dirty="0">
                <a:solidFill>
                  <a:srgbClr val="FF0000"/>
                </a:solidFill>
                <a:latin typeface="Arial" panose="020B0604020202020204" pitchFamily="34" charset="0"/>
              </a:rPr>
              <a:t> </a:t>
            </a:r>
            <a:r>
              <a:rPr lang="en-US" altLang="en-US" sz="2000" dirty="0">
                <a:solidFill>
                  <a:srgbClr val="FF00FF"/>
                </a:solidFill>
                <a:latin typeface="Arial" panose="020B0604020202020204" pitchFamily="34" charset="0"/>
              </a:rPr>
              <a:t>name</a:t>
            </a:r>
            <a:r>
              <a:rPr lang="en-US" altLang="en-US" sz="2000" dirty="0">
                <a:latin typeface="Arial" panose="020B0604020202020204" pitchFamily="34" charset="0"/>
              </a:rPr>
              <a:t>=“order” </a:t>
            </a:r>
            <a:r>
              <a:rPr lang="en-US" altLang="en-US" sz="2000" dirty="0">
                <a:solidFill>
                  <a:srgbClr val="FF00FF"/>
                </a:solidFill>
                <a:latin typeface="Arial" panose="020B0604020202020204" pitchFamily="34" charset="0"/>
              </a:rPr>
              <a:t>id</a:t>
            </a:r>
            <a:r>
              <a:rPr lang="en-US" altLang="en-US" sz="2000" dirty="0">
                <a:latin typeface="Arial" panose="020B0604020202020204" pitchFamily="34" charset="0"/>
              </a:rPr>
              <a:t>=“order” </a:t>
            </a:r>
            <a:r>
              <a:rPr lang="en-US" altLang="en-US" sz="2000" dirty="0">
                <a:solidFill>
                  <a:srgbClr val="FF00FF"/>
                </a:solidFill>
                <a:latin typeface="Arial" panose="020B0604020202020204" pitchFamily="34" charset="0"/>
              </a:rPr>
              <a:t>method</a:t>
            </a:r>
            <a:r>
              <a:rPr lang="en-US" altLang="en-US" sz="2000" dirty="0">
                <a:latin typeface="Arial" panose="020B0604020202020204" pitchFamily="34" charset="0"/>
              </a:rPr>
              <a:t>=“</a:t>
            </a:r>
            <a:r>
              <a:rPr lang="en-US" altLang="en-US" sz="2000" dirty="0">
                <a:highlight>
                  <a:srgbClr val="FFFF00"/>
                </a:highlight>
                <a:latin typeface="Arial" panose="020B0604020202020204" pitchFamily="34" charset="0"/>
              </a:rPr>
              <a:t>post</a:t>
            </a:r>
            <a:r>
              <a:rPr lang="en-US" altLang="en-US" sz="2000" dirty="0">
                <a:latin typeface="Arial" panose="020B0604020202020204" pitchFamily="34" charset="0"/>
              </a:rPr>
              <a:t>” </a:t>
            </a:r>
          </a:p>
          <a:p>
            <a:pPr eaLnBrk="1" hangingPunct="1">
              <a:spcBef>
                <a:spcPct val="0"/>
              </a:spcBef>
              <a:buClrTx/>
              <a:buFontTx/>
              <a:buNone/>
            </a:pPr>
            <a:r>
              <a:rPr lang="en-US" altLang="en-US" sz="2000" dirty="0">
                <a:latin typeface="Arial" panose="020B0604020202020204" pitchFamily="34" charset="0"/>
              </a:rPr>
              <a:t>    </a:t>
            </a:r>
            <a:r>
              <a:rPr lang="en-US" altLang="en-US" sz="2000" dirty="0">
                <a:solidFill>
                  <a:srgbClr val="FF00FF"/>
                </a:solidFill>
                <a:latin typeface="Arial" panose="020B0604020202020204" pitchFamily="34" charset="0"/>
              </a:rPr>
              <a:t>action</a:t>
            </a:r>
            <a:r>
              <a:rPr lang="en-US" altLang="en-US" sz="2000" dirty="0">
                <a:latin typeface="Arial" panose="020B0604020202020204" pitchFamily="34" charset="0"/>
              </a:rPr>
              <a:t>=“</a:t>
            </a:r>
            <a:r>
              <a:rPr lang="en-US" altLang="en-US" sz="2000" dirty="0" err="1">
                <a:latin typeface="Arial" panose="020B0604020202020204" pitchFamily="34" charset="0"/>
              </a:rPr>
              <a:t>cgi</a:t>
            </a:r>
            <a:r>
              <a:rPr lang="en-US" altLang="en-US" sz="2000" dirty="0">
                <a:latin typeface="Arial" panose="020B0604020202020204" pitchFamily="34" charset="0"/>
              </a:rPr>
              <a:t>-bin/</a:t>
            </a:r>
            <a:r>
              <a:rPr lang="en-US" altLang="en-US" sz="2000" dirty="0" err="1">
                <a:latin typeface="Arial" panose="020B0604020202020204" pitchFamily="34" charset="0"/>
              </a:rPr>
              <a:t>order.php</a:t>
            </a:r>
            <a:r>
              <a:rPr lang="en-US" altLang="en-US" sz="2000" dirty="0">
                <a:latin typeface="Arial" panose="020B0604020202020204" pitchFamily="34" charset="0"/>
              </a:rPr>
              <a:t>”&gt;</a:t>
            </a:r>
          </a:p>
          <a:p>
            <a:pPr eaLnBrk="1" hangingPunct="1">
              <a:spcBef>
                <a:spcPct val="0"/>
              </a:spcBef>
              <a:buClrTx/>
              <a:buFontTx/>
              <a:buNone/>
            </a:pPr>
            <a:r>
              <a:rPr lang="en-US" altLang="en-US" sz="2000" b="0" dirty="0">
                <a:latin typeface="Arial" panose="020B0604020202020204" pitchFamily="34" charset="0"/>
              </a:rPr>
              <a:t>    &lt;</a:t>
            </a:r>
            <a:r>
              <a:rPr lang="en-US" altLang="en-US" sz="2000" dirty="0">
                <a:latin typeface="Arial" panose="020B0604020202020204" pitchFamily="34" charset="0"/>
              </a:rPr>
              <a:t>form</a:t>
            </a:r>
            <a:r>
              <a:rPr lang="en-US" altLang="en-US" sz="2000" b="0" dirty="0">
                <a:latin typeface="Arial" panose="020B0604020202020204" pitchFamily="34" charset="0"/>
              </a:rPr>
              <a:t> elements go here ….</a:t>
            </a:r>
          </a:p>
          <a:p>
            <a:pPr eaLnBrk="1" hangingPunct="1">
              <a:spcBef>
                <a:spcPct val="0"/>
              </a:spcBef>
              <a:buClrTx/>
              <a:buFontTx/>
              <a:buNone/>
            </a:pPr>
            <a:r>
              <a:rPr lang="en-US" altLang="en-US" sz="2000" b="0" dirty="0">
                <a:latin typeface="Arial" panose="020B0604020202020204" pitchFamily="34" charset="0"/>
              </a:rPr>
              <a:t>&lt;/</a:t>
            </a:r>
            <a:r>
              <a:rPr lang="en-US" altLang="en-US" sz="2000" dirty="0">
                <a:solidFill>
                  <a:srgbClr val="FF0000"/>
                </a:solidFill>
                <a:highlight>
                  <a:srgbClr val="FFFF00"/>
                </a:highlight>
                <a:latin typeface="Arial" panose="020B0604020202020204" pitchFamily="34" charset="0"/>
              </a:rPr>
              <a:t>form</a:t>
            </a:r>
            <a:r>
              <a:rPr lang="en-US" altLang="en-US" sz="2000" b="0" dirty="0">
                <a:latin typeface="Arial" panose="020B0604020202020204" pitchFamily="34" charset="0"/>
              </a:rPr>
              <a:t>&gt;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DED00ACC-3513-4D12-9707-C1E79093651F}" type="slidenum">
              <a:rPr lang="en-US" altLang="en-US" sz="1400" smtClean="0"/>
              <a:pPr>
                <a:spcBef>
                  <a:spcPct val="50000"/>
                </a:spcBef>
                <a:buClrTx/>
                <a:buFontTx/>
                <a:buNone/>
              </a:pPr>
              <a:t>11</a:t>
            </a:fld>
            <a:endParaRPr lang="en-US" altLang="en-US" sz="1400"/>
          </a:p>
        </p:txBody>
      </p:sp>
      <p:sp>
        <p:nvSpPr>
          <p:cNvPr id="25603" name="Rectangle 2"/>
          <p:cNvSpPr>
            <a:spLocks noGrp="1" noChangeArrowheads="1"/>
          </p:cNvSpPr>
          <p:nvPr>
            <p:ph type="title"/>
          </p:nvPr>
        </p:nvSpPr>
        <p:spPr/>
        <p:txBody>
          <a:bodyPr/>
          <a:lstStyle/>
          <a:p>
            <a:pPr eaLnBrk="1" hangingPunct="1"/>
            <a:r>
              <a:rPr lang="en-US" altLang="en-US"/>
              <a:t>&lt;form&gt; tag</a:t>
            </a:r>
          </a:p>
        </p:txBody>
      </p:sp>
      <p:sp>
        <p:nvSpPr>
          <p:cNvPr id="25604" name="Rectangle 3"/>
          <p:cNvSpPr>
            <a:spLocks noGrp="1" noChangeArrowheads="1"/>
          </p:cNvSpPr>
          <p:nvPr>
            <p:ph type="body" idx="1"/>
          </p:nvPr>
        </p:nvSpPr>
        <p:spPr>
          <a:xfrm>
            <a:off x="152400" y="381000"/>
            <a:ext cx="8991600" cy="6400800"/>
          </a:xfrm>
        </p:spPr>
        <p:txBody>
          <a:bodyPr/>
          <a:lstStyle/>
          <a:p>
            <a:pPr eaLnBrk="1" hangingPunct="1">
              <a:lnSpc>
                <a:spcPct val="80000"/>
              </a:lnSpc>
            </a:pPr>
            <a:r>
              <a:rPr lang="en-US" altLang="en-US" sz="2400" dirty="0"/>
              <a:t>The </a:t>
            </a:r>
            <a:r>
              <a:rPr lang="en-US" altLang="en-US" sz="3200" b="1" dirty="0"/>
              <a:t>form</a:t>
            </a:r>
            <a:r>
              <a:rPr lang="en-US" altLang="en-US" sz="2400" dirty="0"/>
              <a:t> tag   p.415</a:t>
            </a:r>
          </a:p>
          <a:p>
            <a:pPr eaLnBrk="1" hangingPunct="1">
              <a:lnSpc>
                <a:spcPct val="80000"/>
              </a:lnSpc>
            </a:pPr>
            <a:r>
              <a:rPr lang="en-US" altLang="en-US" sz="2400" b="1" dirty="0">
                <a:solidFill>
                  <a:schemeClr val="bg2"/>
                </a:solidFill>
              </a:rPr>
              <a:t>Attributes:</a:t>
            </a:r>
          </a:p>
          <a:p>
            <a:pPr marL="457200" lvl="1" indent="0" eaLnBrk="1" hangingPunct="1">
              <a:lnSpc>
                <a:spcPct val="80000"/>
              </a:lnSpc>
              <a:buFont typeface="Wingdings" panose="05000000000000000000" pitchFamily="2" charset="2"/>
              <a:buNone/>
            </a:pPr>
            <a:r>
              <a:rPr lang="en-US" altLang="en-US" sz="2100" b="1" dirty="0">
                <a:solidFill>
                  <a:schemeClr val="bg2"/>
                </a:solidFill>
              </a:rPr>
              <a:t>1. action</a:t>
            </a:r>
          </a:p>
          <a:p>
            <a:pPr lvl="2" eaLnBrk="1" hangingPunct="1">
              <a:lnSpc>
                <a:spcPct val="80000"/>
              </a:lnSpc>
            </a:pPr>
            <a:r>
              <a:rPr lang="en-US" altLang="en-US" sz="1800" dirty="0"/>
              <a:t>Specifies the  </a:t>
            </a:r>
            <a:r>
              <a:rPr lang="en-US" altLang="en-US" sz="1800" b="1" dirty="0">
                <a:solidFill>
                  <a:srgbClr val="00CC00"/>
                </a:solidFill>
              </a:rPr>
              <a:t>server-side</a:t>
            </a:r>
            <a:r>
              <a:rPr lang="en-US" altLang="en-US" sz="1800" b="1" dirty="0">
                <a:solidFill>
                  <a:schemeClr val="bg2"/>
                </a:solidFill>
              </a:rPr>
              <a:t> program</a:t>
            </a:r>
            <a:r>
              <a:rPr lang="en-US" altLang="en-US" sz="1800" dirty="0"/>
              <a:t> or </a:t>
            </a:r>
            <a:r>
              <a:rPr lang="en-US" altLang="en-US" sz="1800" b="1" dirty="0">
                <a:solidFill>
                  <a:schemeClr val="bg2"/>
                </a:solidFill>
              </a:rPr>
              <a:t>script</a:t>
            </a:r>
            <a:r>
              <a:rPr lang="en-US" altLang="en-US" sz="1800" b="1" dirty="0"/>
              <a:t> will process</a:t>
            </a:r>
            <a:r>
              <a:rPr lang="en-US" altLang="en-US" sz="1800" dirty="0"/>
              <a:t> </a:t>
            </a:r>
            <a:r>
              <a:rPr lang="en-US" altLang="en-US" sz="1800" b="1" dirty="0"/>
              <a:t>your form data</a:t>
            </a:r>
            <a:r>
              <a:rPr lang="en-US" altLang="en-US" sz="1800" dirty="0"/>
              <a:t> </a:t>
            </a:r>
          </a:p>
          <a:p>
            <a:pPr lvl="2" eaLnBrk="1" hangingPunct="1">
              <a:lnSpc>
                <a:spcPct val="80000"/>
              </a:lnSpc>
            </a:pPr>
            <a:r>
              <a:rPr lang="en-US" altLang="en-US" sz="1800" dirty="0"/>
              <a:t>specifies the </a:t>
            </a:r>
            <a:r>
              <a:rPr lang="en-US" altLang="en-US" sz="1800" b="1" dirty="0">
                <a:solidFill>
                  <a:srgbClr val="FF0000"/>
                </a:solidFill>
              </a:rPr>
              <a:t>relative</a:t>
            </a:r>
            <a:r>
              <a:rPr lang="en-US" altLang="en-US" sz="1800" dirty="0"/>
              <a:t> or </a:t>
            </a:r>
            <a:r>
              <a:rPr lang="en-US" altLang="en-US" sz="1800" b="1" dirty="0">
                <a:solidFill>
                  <a:srgbClr val="FF0000"/>
                </a:solidFill>
              </a:rPr>
              <a:t>absolute URL</a:t>
            </a:r>
            <a:r>
              <a:rPr lang="en-US" altLang="en-US" sz="1800" dirty="0"/>
              <a:t> of the </a:t>
            </a:r>
            <a:r>
              <a:rPr lang="en-US" altLang="en-US" sz="1800" b="1" dirty="0"/>
              <a:t>receiving page</a:t>
            </a:r>
          </a:p>
          <a:p>
            <a:pPr lvl="2" eaLnBrk="1" hangingPunct="1">
              <a:lnSpc>
                <a:spcPct val="80000"/>
              </a:lnSpc>
            </a:pPr>
            <a:r>
              <a:rPr lang="en-US" altLang="en-US" sz="1800" dirty="0"/>
              <a:t>action attribute will </a:t>
            </a:r>
            <a:r>
              <a:rPr lang="en-US" altLang="en-US" sz="1800" b="1" dirty="0"/>
              <a:t>usually pertain to a server-side script file</a:t>
            </a:r>
            <a:r>
              <a:rPr lang="en-US" altLang="en-US" sz="1800" dirty="0"/>
              <a:t> (CGI, </a:t>
            </a:r>
            <a:r>
              <a:rPr lang="en-US" altLang="en-US" sz="1800" b="1" dirty="0"/>
              <a:t>ASP.NET, PHP, C#</a:t>
            </a:r>
            <a:r>
              <a:rPr lang="en-US" altLang="en-US" dirty="0"/>
              <a:t>)</a:t>
            </a:r>
          </a:p>
          <a:p>
            <a:pPr marL="457200" lvl="1" indent="0" eaLnBrk="1" hangingPunct="1">
              <a:lnSpc>
                <a:spcPct val="80000"/>
              </a:lnSpc>
              <a:buFont typeface="Wingdings" panose="05000000000000000000" pitchFamily="2" charset="2"/>
              <a:buNone/>
            </a:pPr>
            <a:r>
              <a:rPr lang="en-US" altLang="en-US" sz="2000" b="1" dirty="0">
                <a:solidFill>
                  <a:schemeClr val="bg2"/>
                </a:solidFill>
              </a:rPr>
              <a:t>2. autocomplete – off, on </a:t>
            </a:r>
            <a:r>
              <a:rPr lang="en-US" altLang="en-US" sz="1800" b="1" dirty="0">
                <a:solidFill>
                  <a:schemeClr val="bg2"/>
                </a:solidFill>
              </a:rPr>
              <a:t>- </a:t>
            </a:r>
            <a:r>
              <a:rPr lang="en-US" altLang="en-US" sz="1800" b="1" dirty="0">
                <a:solidFill>
                  <a:srgbClr val="33CC33"/>
                </a:solidFill>
              </a:rPr>
              <a:t>default</a:t>
            </a:r>
            <a:r>
              <a:rPr lang="en-US" altLang="en-US" sz="1800" b="1" dirty="0"/>
              <a:t> value, HTML5; browser will use it to fill form  fields</a:t>
            </a:r>
          </a:p>
          <a:p>
            <a:pPr marL="457200" lvl="1" indent="0" eaLnBrk="1" hangingPunct="1">
              <a:lnSpc>
                <a:spcPct val="80000"/>
              </a:lnSpc>
              <a:buFont typeface="Wingdings" panose="05000000000000000000" pitchFamily="2" charset="2"/>
              <a:buNone/>
            </a:pPr>
            <a:r>
              <a:rPr lang="en-US" altLang="en-US" sz="2100" b="1" dirty="0">
                <a:solidFill>
                  <a:schemeClr val="bg2"/>
                </a:solidFill>
              </a:rPr>
              <a:t>3. </a:t>
            </a:r>
            <a:r>
              <a:rPr lang="en-US" altLang="en-US" sz="2000" b="1" dirty="0">
                <a:solidFill>
                  <a:schemeClr val="bg2"/>
                </a:solidFill>
              </a:rPr>
              <a:t>id</a:t>
            </a:r>
          </a:p>
          <a:p>
            <a:pPr lvl="2" eaLnBrk="1" hangingPunct="1">
              <a:lnSpc>
                <a:spcPct val="80000"/>
              </a:lnSpc>
            </a:pPr>
            <a:r>
              <a:rPr lang="en-US" altLang="en-US" sz="1800" b="1" dirty="0"/>
              <a:t>Identifies</a:t>
            </a:r>
            <a:r>
              <a:rPr lang="en-US" altLang="en-US" sz="1800" dirty="0"/>
              <a:t> the form, a </a:t>
            </a:r>
            <a:r>
              <a:rPr lang="en-US" altLang="en-US" sz="1800" b="1" dirty="0">
                <a:solidFill>
                  <a:srgbClr val="00CC00"/>
                </a:solidFill>
              </a:rPr>
              <a:t>unique</a:t>
            </a:r>
            <a:r>
              <a:rPr lang="en-US" altLang="en-US" sz="1800" dirty="0"/>
              <a:t> id for the </a:t>
            </a:r>
            <a:r>
              <a:rPr lang="en-US" altLang="en-US" sz="1800" b="1" dirty="0"/>
              <a:t>form element,</a:t>
            </a:r>
          </a:p>
          <a:p>
            <a:pPr lvl="2" eaLnBrk="1" hangingPunct="1">
              <a:lnSpc>
                <a:spcPct val="80000"/>
              </a:lnSpc>
            </a:pPr>
            <a:r>
              <a:rPr lang="en-US" altLang="en-US" sz="1800" dirty="0"/>
              <a:t>usually the </a:t>
            </a:r>
            <a:r>
              <a:rPr lang="en-US" altLang="en-US" sz="1800" b="1" dirty="0">
                <a:solidFill>
                  <a:srgbClr val="FF00FF"/>
                </a:solidFill>
              </a:rPr>
              <a:t>same</a:t>
            </a:r>
            <a:r>
              <a:rPr lang="en-US" altLang="en-US" sz="1800" dirty="0"/>
              <a:t> as </a:t>
            </a:r>
            <a:r>
              <a:rPr lang="en-US" altLang="en-US" sz="1800" b="1" dirty="0">
                <a:solidFill>
                  <a:srgbClr val="FF00FF"/>
                </a:solidFill>
              </a:rPr>
              <a:t>name</a:t>
            </a:r>
            <a:r>
              <a:rPr lang="en-US" altLang="en-US" sz="1800" dirty="0"/>
              <a:t>; use </a:t>
            </a:r>
            <a:r>
              <a:rPr lang="en-US" altLang="en-US" sz="1800" b="1" dirty="0">
                <a:solidFill>
                  <a:srgbClr val="FF00FF"/>
                </a:solidFill>
              </a:rPr>
              <a:t>id</a:t>
            </a:r>
            <a:r>
              <a:rPr lang="en-US" altLang="en-US" sz="1800" dirty="0"/>
              <a:t> to be compatible with </a:t>
            </a:r>
            <a:r>
              <a:rPr lang="en-US" altLang="en-US" sz="1800" b="1" dirty="0">
                <a:solidFill>
                  <a:schemeClr val="accent1"/>
                </a:solidFill>
              </a:rPr>
              <a:t>CSS</a:t>
            </a:r>
            <a:r>
              <a:rPr lang="en-US" altLang="en-US" sz="1800" dirty="0"/>
              <a:t> and </a:t>
            </a:r>
            <a:r>
              <a:rPr lang="en-US" altLang="en-US" sz="1800" b="1" dirty="0">
                <a:solidFill>
                  <a:schemeClr val="accent1"/>
                </a:solidFill>
              </a:rPr>
              <a:t>HTML/XHTML</a:t>
            </a:r>
          </a:p>
          <a:p>
            <a:pPr marL="457200" lvl="1" indent="0" eaLnBrk="1" hangingPunct="1">
              <a:lnSpc>
                <a:spcPct val="80000"/>
              </a:lnSpc>
              <a:buFont typeface="Wingdings" panose="05000000000000000000" pitchFamily="2" charset="2"/>
              <a:buNone/>
            </a:pPr>
            <a:r>
              <a:rPr lang="en-US" altLang="en-US" sz="2100" b="1" dirty="0">
                <a:solidFill>
                  <a:schemeClr val="bg2"/>
                </a:solidFill>
              </a:rPr>
              <a:t>4. name</a:t>
            </a:r>
          </a:p>
          <a:p>
            <a:pPr lvl="2" eaLnBrk="1" hangingPunct="1">
              <a:lnSpc>
                <a:spcPct val="80000"/>
              </a:lnSpc>
            </a:pPr>
            <a:r>
              <a:rPr lang="en-US" altLang="en-US" sz="1800" b="1" dirty="0"/>
              <a:t>a </a:t>
            </a:r>
            <a:r>
              <a:rPr lang="en-US" altLang="en-US" sz="1800" b="1" dirty="0">
                <a:solidFill>
                  <a:schemeClr val="bg2"/>
                </a:solidFill>
              </a:rPr>
              <a:t>unique</a:t>
            </a:r>
            <a:r>
              <a:rPr lang="en-US" altLang="en-US" sz="1800" b="1" dirty="0"/>
              <a:t> name identifies</a:t>
            </a:r>
            <a:r>
              <a:rPr lang="en-US" altLang="en-US" sz="1800" dirty="0"/>
              <a:t> the </a:t>
            </a:r>
            <a:r>
              <a:rPr lang="en-US" altLang="en-US" sz="1800" b="1" dirty="0"/>
              <a:t>form, could be </a:t>
            </a:r>
            <a:r>
              <a:rPr lang="en-US" altLang="en-US" sz="1800" b="1" dirty="0">
                <a:solidFill>
                  <a:schemeClr val="bg2"/>
                </a:solidFill>
              </a:rPr>
              <a:t>used</a:t>
            </a:r>
            <a:r>
              <a:rPr lang="en-US" altLang="en-US" sz="1800" b="1" dirty="0"/>
              <a:t> by client </a:t>
            </a:r>
            <a:r>
              <a:rPr lang="en-US" altLang="en-US" sz="1800" dirty="0"/>
              <a:t>or</a:t>
            </a:r>
            <a:r>
              <a:rPr lang="en-US" altLang="en-US" sz="1800" b="1" dirty="0"/>
              <a:t> server-side</a:t>
            </a:r>
          </a:p>
          <a:p>
            <a:pPr marL="457200" lvl="1" indent="0" eaLnBrk="1" hangingPunct="1">
              <a:lnSpc>
                <a:spcPct val="80000"/>
              </a:lnSpc>
              <a:buFont typeface="Wingdings" panose="05000000000000000000" pitchFamily="2" charset="2"/>
              <a:buNone/>
            </a:pPr>
            <a:r>
              <a:rPr lang="en-US" altLang="en-US" sz="2100" b="1" dirty="0">
                <a:solidFill>
                  <a:schemeClr val="bg2"/>
                </a:solidFill>
              </a:rPr>
              <a:t>5. method</a:t>
            </a:r>
          </a:p>
          <a:p>
            <a:pPr lvl="2" eaLnBrk="1" hangingPunct="1">
              <a:lnSpc>
                <a:spcPct val="80000"/>
              </a:lnSpc>
            </a:pPr>
            <a:r>
              <a:rPr lang="en-US" altLang="en-US" sz="2400" b="1" dirty="0">
                <a:solidFill>
                  <a:schemeClr val="accent1"/>
                </a:solidFill>
              </a:rPr>
              <a:t>get</a:t>
            </a:r>
          </a:p>
          <a:p>
            <a:pPr lvl="3" eaLnBrk="1" hangingPunct="1">
              <a:lnSpc>
                <a:spcPct val="80000"/>
              </a:lnSpc>
            </a:pPr>
            <a:r>
              <a:rPr lang="en-US" altLang="en-US" b="1" dirty="0">
                <a:solidFill>
                  <a:srgbClr val="00CC00"/>
                </a:solidFill>
              </a:rPr>
              <a:t>default</a:t>
            </a:r>
            <a:r>
              <a:rPr lang="en-US" altLang="en-US" b="1" dirty="0"/>
              <a:t> value</a:t>
            </a:r>
            <a:r>
              <a:rPr lang="en-US" altLang="en-US" dirty="0"/>
              <a:t>, </a:t>
            </a:r>
          </a:p>
          <a:p>
            <a:pPr lvl="3" eaLnBrk="1" hangingPunct="1">
              <a:lnSpc>
                <a:spcPct val="80000"/>
              </a:lnSpc>
            </a:pPr>
            <a:r>
              <a:rPr lang="en-US" altLang="en-US" b="1" dirty="0">
                <a:solidFill>
                  <a:schemeClr val="bg2"/>
                </a:solidFill>
              </a:rPr>
              <a:t>form</a:t>
            </a:r>
            <a:r>
              <a:rPr lang="en-US" altLang="en-US" dirty="0"/>
              <a:t> data </a:t>
            </a:r>
            <a:r>
              <a:rPr lang="en-US" altLang="en-US" b="1" dirty="0">
                <a:solidFill>
                  <a:srgbClr val="00B0F0"/>
                </a:solidFill>
              </a:rPr>
              <a:t>passed</a:t>
            </a:r>
            <a:r>
              <a:rPr lang="en-US" altLang="en-US" b="1" dirty="0">
                <a:solidFill>
                  <a:schemeClr val="bg2"/>
                </a:solidFill>
              </a:rPr>
              <a:t> </a:t>
            </a:r>
            <a:r>
              <a:rPr lang="en-US" altLang="en-US" b="1" dirty="0"/>
              <a:t>(app</a:t>
            </a:r>
            <a:r>
              <a:rPr lang="en-US" altLang="en-US" dirty="0"/>
              <a:t>e</a:t>
            </a:r>
            <a:r>
              <a:rPr lang="en-US" altLang="en-US" b="1" dirty="0"/>
              <a:t>nded to)</a:t>
            </a:r>
            <a:r>
              <a:rPr lang="en-US" altLang="en-US" dirty="0"/>
              <a:t> in </a:t>
            </a:r>
            <a:r>
              <a:rPr lang="en-US" altLang="en-US" b="1" dirty="0">
                <a:solidFill>
                  <a:schemeClr val="bg2"/>
                </a:solidFill>
              </a:rPr>
              <a:t>URL</a:t>
            </a:r>
          </a:p>
          <a:p>
            <a:pPr lvl="2" eaLnBrk="1" hangingPunct="1">
              <a:lnSpc>
                <a:spcPct val="80000"/>
              </a:lnSpc>
            </a:pPr>
            <a:r>
              <a:rPr lang="en-US" altLang="en-US" sz="2400" b="1" dirty="0">
                <a:solidFill>
                  <a:schemeClr val="accent1"/>
                </a:solidFill>
              </a:rPr>
              <a:t>post</a:t>
            </a:r>
            <a:r>
              <a:rPr lang="en-US" altLang="en-US" sz="2400" dirty="0"/>
              <a:t> </a:t>
            </a:r>
          </a:p>
          <a:p>
            <a:pPr lvl="3" eaLnBrk="1" hangingPunct="1">
              <a:lnSpc>
                <a:spcPct val="80000"/>
              </a:lnSpc>
            </a:pPr>
            <a:r>
              <a:rPr lang="en-US" altLang="en-US" b="1" dirty="0">
                <a:solidFill>
                  <a:schemeClr val="bg2"/>
                </a:solidFill>
              </a:rPr>
              <a:t>more secure</a:t>
            </a:r>
            <a:r>
              <a:rPr lang="en-US" altLang="en-US" dirty="0"/>
              <a:t>, </a:t>
            </a:r>
          </a:p>
          <a:p>
            <a:pPr lvl="3" eaLnBrk="1" hangingPunct="1">
              <a:lnSpc>
                <a:spcPct val="80000"/>
              </a:lnSpc>
            </a:pPr>
            <a:r>
              <a:rPr lang="en-US" altLang="en-US" b="1" dirty="0">
                <a:solidFill>
                  <a:schemeClr val="bg2"/>
                </a:solidFill>
              </a:rPr>
              <a:t>form</a:t>
            </a:r>
            <a:r>
              <a:rPr lang="en-US" altLang="en-US" dirty="0"/>
              <a:t> data </a:t>
            </a:r>
            <a:r>
              <a:rPr lang="en-US" altLang="en-US" b="1" dirty="0">
                <a:solidFill>
                  <a:srgbClr val="00B0F0"/>
                </a:solidFill>
              </a:rPr>
              <a:t>passed</a:t>
            </a:r>
            <a:r>
              <a:rPr lang="en-US" altLang="en-US" dirty="0"/>
              <a:t> in </a:t>
            </a:r>
            <a:r>
              <a:rPr lang="en-US" altLang="en-US" b="1" dirty="0">
                <a:solidFill>
                  <a:schemeClr val="bg2"/>
                </a:solidFill>
              </a:rPr>
              <a:t>HTTP Entity Body</a:t>
            </a:r>
          </a:p>
        </p:txBody>
      </p:sp>
      <p:sp>
        <p:nvSpPr>
          <p:cNvPr id="25605" name="Rectangle 294914"/>
          <p:cNvSpPr>
            <a:spLocks noChangeArrowheads="1"/>
          </p:cNvSpPr>
          <p:nvPr/>
        </p:nvSpPr>
        <p:spPr bwMode="auto">
          <a:xfrm>
            <a:off x="4953000" y="468313"/>
            <a:ext cx="3657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200" b="0" dirty="0">
                <a:latin typeface="Arial" panose="020B0604020202020204" pitchFamily="34" charset="0"/>
              </a:rPr>
              <a:t>&lt;</a:t>
            </a:r>
            <a:r>
              <a:rPr lang="en-US" altLang="en-US" sz="1200" dirty="0">
                <a:highlight>
                  <a:srgbClr val="FFFF00"/>
                </a:highlight>
                <a:latin typeface="Arial" panose="020B0604020202020204" pitchFamily="34" charset="0"/>
              </a:rPr>
              <a:t>form</a:t>
            </a:r>
            <a:r>
              <a:rPr lang="en-US" altLang="en-US" sz="1200" b="0" dirty="0">
                <a:solidFill>
                  <a:srgbClr val="FF0000"/>
                </a:solidFill>
                <a:latin typeface="Arial" panose="020B0604020202020204" pitchFamily="34" charset="0"/>
              </a:rPr>
              <a:t> </a:t>
            </a:r>
            <a:r>
              <a:rPr lang="en-US" altLang="en-US" sz="1200" dirty="0">
                <a:solidFill>
                  <a:schemeClr val="bg2"/>
                </a:solidFill>
                <a:latin typeface="Arial" panose="020B0604020202020204" pitchFamily="34" charset="0"/>
              </a:rPr>
              <a:t>name</a:t>
            </a:r>
            <a:r>
              <a:rPr lang="en-US" altLang="en-US" sz="1200" dirty="0">
                <a:latin typeface="Arial" panose="020B0604020202020204" pitchFamily="34" charset="0"/>
              </a:rPr>
              <a:t>=“order” </a:t>
            </a:r>
            <a:r>
              <a:rPr lang="en-US" altLang="en-US" sz="1200" dirty="0">
                <a:solidFill>
                  <a:schemeClr val="bg2"/>
                </a:solidFill>
                <a:latin typeface="Arial" panose="020B0604020202020204" pitchFamily="34" charset="0"/>
              </a:rPr>
              <a:t>id</a:t>
            </a:r>
            <a:r>
              <a:rPr lang="en-US" altLang="en-US" sz="1200" dirty="0">
                <a:latin typeface="Arial" panose="020B0604020202020204" pitchFamily="34" charset="0"/>
              </a:rPr>
              <a:t>=“order” </a:t>
            </a:r>
            <a:r>
              <a:rPr lang="en-US" altLang="en-US" sz="1200" dirty="0">
                <a:solidFill>
                  <a:schemeClr val="bg2"/>
                </a:solidFill>
                <a:latin typeface="Arial" panose="020B0604020202020204" pitchFamily="34" charset="0"/>
              </a:rPr>
              <a:t>method</a:t>
            </a:r>
            <a:r>
              <a:rPr lang="en-US" altLang="en-US" sz="1200" dirty="0">
                <a:latin typeface="Arial" panose="020B0604020202020204" pitchFamily="34" charset="0"/>
              </a:rPr>
              <a:t>=“post” </a:t>
            </a:r>
          </a:p>
          <a:p>
            <a:pPr eaLnBrk="1" hangingPunct="1">
              <a:spcBef>
                <a:spcPct val="0"/>
              </a:spcBef>
              <a:buClrTx/>
              <a:buFontTx/>
              <a:buNone/>
            </a:pPr>
            <a:r>
              <a:rPr lang="en-US" altLang="en-US" sz="1200" dirty="0">
                <a:latin typeface="Arial" panose="020B0604020202020204" pitchFamily="34" charset="0"/>
              </a:rPr>
              <a:t>    </a:t>
            </a:r>
            <a:r>
              <a:rPr lang="en-US" altLang="en-US" sz="1200" dirty="0">
                <a:solidFill>
                  <a:schemeClr val="bg2"/>
                </a:solidFill>
                <a:latin typeface="Arial" panose="020B0604020202020204" pitchFamily="34" charset="0"/>
              </a:rPr>
              <a:t>action</a:t>
            </a:r>
            <a:r>
              <a:rPr lang="en-US" altLang="en-US" sz="1200" dirty="0">
                <a:latin typeface="Arial" panose="020B0604020202020204" pitchFamily="34" charset="0"/>
              </a:rPr>
              <a:t>=“</a:t>
            </a:r>
            <a:r>
              <a:rPr lang="en-US" altLang="en-US" sz="1200" dirty="0" err="1">
                <a:latin typeface="Arial" panose="020B0604020202020204" pitchFamily="34" charset="0"/>
              </a:rPr>
              <a:t>cgi</a:t>
            </a:r>
            <a:r>
              <a:rPr lang="en-US" altLang="en-US" sz="1200" dirty="0">
                <a:latin typeface="Arial" panose="020B0604020202020204" pitchFamily="34" charset="0"/>
              </a:rPr>
              <a:t>-bin/</a:t>
            </a:r>
            <a:r>
              <a:rPr lang="en-US" altLang="en-US" sz="1200" dirty="0" err="1">
                <a:latin typeface="Arial" panose="020B0604020202020204" pitchFamily="34" charset="0"/>
              </a:rPr>
              <a:t>order.php</a:t>
            </a:r>
            <a:r>
              <a:rPr lang="en-US" altLang="en-US" sz="1200" dirty="0">
                <a:latin typeface="Arial" panose="020B0604020202020204" pitchFamily="34" charset="0"/>
              </a:rPr>
              <a:t>”&gt;</a:t>
            </a:r>
          </a:p>
          <a:p>
            <a:pPr eaLnBrk="1" hangingPunct="1">
              <a:spcBef>
                <a:spcPct val="0"/>
              </a:spcBef>
              <a:buClrTx/>
              <a:buFontTx/>
              <a:buNone/>
            </a:pPr>
            <a:r>
              <a:rPr lang="en-US" altLang="en-US" sz="1200" b="0" dirty="0">
                <a:latin typeface="Arial" panose="020B0604020202020204" pitchFamily="34" charset="0"/>
              </a:rPr>
              <a:t>    &lt;</a:t>
            </a:r>
            <a:r>
              <a:rPr lang="en-US" altLang="en-US" sz="1200" dirty="0">
                <a:latin typeface="Arial" panose="020B0604020202020204" pitchFamily="34" charset="0"/>
              </a:rPr>
              <a:t>form</a:t>
            </a:r>
            <a:r>
              <a:rPr lang="en-US" altLang="en-US" sz="1200" b="0" dirty="0">
                <a:latin typeface="Arial" panose="020B0604020202020204" pitchFamily="34" charset="0"/>
              </a:rPr>
              <a:t> elements go here ….</a:t>
            </a:r>
          </a:p>
          <a:p>
            <a:pPr eaLnBrk="1" hangingPunct="1">
              <a:spcBef>
                <a:spcPct val="0"/>
              </a:spcBef>
              <a:buClrTx/>
              <a:buFontTx/>
              <a:buNone/>
            </a:pPr>
            <a:r>
              <a:rPr lang="en-US" altLang="en-US" sz="1200" b="0" dirty="0">
                <a:latin typeface="Arial" panose="020B0604020202020204" pitchFamily="34" charset="0"/>
              </a:rPr>
              <a:t>&lt;/</a:t>
            </a:r>
            <a:r>
              <a:rPr lang="en-US" altLang="en-US" sz="1200" dirty="0">
                <a:highlight>
                  <a:srgbClr val="FFFF00"/>
                </a:highlight>
                <a:latin typeface="Arial" panose="020B0604020202020204" pitchFamily="34" charset="0"/>
              </a:rPr>
              <a:t>form</a:t>
            </a:r>
            <a:r>
              <a:rPr lang="en-US" altLang="en-US" sz="1200" b="0" dirty="0">
                <a:latin typeface="Arial" panose="020B0604020202020204" pitchFamily="34" charset="0"/>
              </a:rPr>
              <a:t>&gt;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400" y="0"/>
            <a:ext cx="8229600" cy="533400"/>
          </a:xfrm>
        </p:spPr>
        <p:txBody>
          <a:bodyPr/>
          <a:lstStyle/>
          <a:p>
            <a:r>
              <a:rPr lang="en-US" altLang="en-US">
                <a:solidFill>
                  <a:srgbClr val="00CC00"/>
                </a:solidFill>
              </a:rPr>
              <a:t>Type of Form </a:t>
            </a:r>
            <a:r>
              <a:rPr lang="en-US" altLang="en-US">
                <a:solidFill>
                  <a:schemeClr val="tx1"/>
                </a:solidFill>
              </a:rPr>
              <a:t>Elements (Controls)</a:t>
            </a:r>
          </a:p>
        </p:txBody>
      </p:sp>
      <p:sp>
        <p:nvSpPr>
          <p:cNvPr id="27651" name="Rectangle 3"/>
          <p:cNvSpPr>
            <a:spLocks noGrp="1" noChangeArrowheads="1"/>
          </p:cNvSpPr>
          <p:nvPr>
            <p:ph idx="1"/>
          </p:nvPr>
        </p:nvSpPr>
        <p:spPr>
          <a:xfrm>
            <a:off x="152400" y="762000"/>
            <a:ext cx="8229600" cy="6096000"/>
          </a:xfrm>
        </p:spPr>
        <p:txBody>
          <a:bodyPr/>
          <a:lstStyle/>
          <a:p>
            <a:pPr marL="0" indent="0">
              <a:lnSpc>
                <a:spcPct val="90000"/>
              </a:lnSpc>
              <a:buFont typeface="Wingdings" panose="05000000000000000000" pitchFamily="2" charset="2"/>
              <a:buNone/>
            </a:pPr>
            <a:r>
              <a:rPr lang="en-US" altLang="en-US" dirty="0">
                <a:cs typeface="Times New Roman" panose="02020603050405020304" pitchFamily="18" charset="0"/>
              </a:rPr>
              <a:t>&lt;</a:t>
            </a:r>
            <a:r>
              <a:rPr lang="en-US" altLang="en-US" sz="3200" b="1" dirty="0">
                <a:solidFill>
                  <a:schemeClr val="bg2"/>
                </a:solidFill>
                <a:cs typeface="Times New Roman" panose="02020603050405020304" pitchFamily="18" charset="0"/>
              </a:rPr>
              <a:t>form</a:t>
            </a:r>
            <a:r>
              <a:rPr lang="en-US" altLang="en-US" dirty="0">
                <a:cs typeface="Times New Roman" panose="02020603050405020304" pitchFamily="18" charset="0"/>
              </a:rPr>
              <a:t>&gt;</a:t>
            </a:r>
            <a:endParaRPr lang="en-US" altLang="en-US" dirty="0"/>
          </a:p>
          <a:p>
            <a:pPr lvl="1">
              <a:lnSpc>
                <a:spcPct val="90000"/>
              </a:lnSpc>
            </a:pPr>
            <a:r>
              <a:rPr lang="en-US" altLang="en-US" sz="1800" dirty="0"/>
              <a:t>Contains the </a:t>
            </a:r>
            <a:r>
              <a:rPr lang="en-US" altLang="en-US" sz="1800" b="1" dirty="0"/>
              <a:t>form elements on a web page</a:t>
            </a:r>
          </a:p>
          <a:p>
            <a:pPr lvl="1">
              <a:lnSpc>
                <a:spcPct val="90000"/>
              </a:lnSpc>
            </a:pPr>
            <a:r>
              <a:rPr lang="en-US" altLang="en-US" sz="1800" dirty="0"/>
              <a:t>Container tag 	</a:t>
            </a:r>
          </a:p>
          <a:p>
            <a:pPr marL="400050" lvl="1" indent="0">
              <a:lnSpc>
                <a:spcPct val="90000"/>
              </a:lnSpc>
              <a:buNone/>
            </a:pPr>
            <a:r>
              <a:rPr lang="en-US" altLang="en-US" sz="2400" dirty="0">
                <a:cs typeface="Times New Roman" panose="02020603050405020304" pitchFamily="18" charset="0"/>
              </a:rPr>
              <a:t>1. &lt;</a:t>
            </a:r>
            <a:r>
              <a:rPr lang="en-US" altLang="en-US" sz="2400" b="1" dirty="0">
                <a:solidFill>
                  <a:schemeClr val="bg2"/>
                </a:solidFill>
                <a:cs typeface="Times New Roman" panose="02020603050405020304" pitchFamily="18" charset="0"/>
              </a:rPr>
              <a:t>input</a:t>
            </a:r>
            <a:r>
              <a:rPr lang="en-US" altLang="en-US" sz="2400" dirty="0">
                <a:cs typeface="Times New Roman" panose="02020603050405020304" pitchFamily="18" charset="0"/>
              </a:rPr>
              <a:t>&gt;</a:t>
            </a:r>
            <a:endParaRPr lang="en-US" altLang="en-US" sz="2400" dirty="0"/>
          </a:p>
          <a:p>
            <a:pPr lvl="2">
              <a:lnSpc>
                <a:spcPct val="90000"/>
              </a:lnSpc>
            </a:pPr>
            <a:r>
              <a:rPr lang="en-US" altLang="en-US" sz="1800" dirty="0"/>
              <a:t>Configures a variety of form elements including </a:t>
            </a:r>
            <a:r>
              <a:rPr lang="en-US" altLang="en-US" sz="1800" b="1" dirty="0"/>
              <a:t>text boxes, radio buttons, check boxes, and buttons</a:t>
            </a:r>
          </a:p>
          <a:p>
            <a:pPr lvl="2">
              <a:lnSpc>
                <a:spcPct val="90000"/>
              </a:lnSpc>
            </a:pPr>
            <a:r>
              <a:rPr lang="en-US" altLang="en-US" sz="1800" dirty="0"/>
              <a:t>Stand alone tag</a:t>
            </a:r>
          </a:p>
          <a:p>
            <a:pPr marL="400050" lvl="1" indent="0">
              <a:lnSpc>
                <a:spcPct val="90000"/>
              </a:lnSpc>
              <a:buNone/>
            </a:pPr>
            <a:r>
              <a:rPr lang="en-US" altLang="en-US" sz="2400" dirty="0">
                <a:cs typeface="Times New Roman" panose="02020603050405020304" pitchFamily="18" charset="0"/>
              </a:rPr>
              <a:t>2. &lt;</a:t>
            </a:r>
            <a:r>
              <a:rPr lang="en-US" altLang="en-US" sz="2400" b="1" dirty="0" err="1">
                <a:solidFill>
                  <a:schemeClr val="bg2"/>
                </a:solidFill>
                <a:cs typeface="Times New Roman" panose="02020603050405020304" pitchFamily="18" charset="0"/>
              </a:rPr>
              <a:t>textarea</a:t>
            </a:r>
            <a:r>
              <a:rPr lang="en-US" altLang="en-US" sz="2400" dirty="0">
                <a:cs typeface="Times New Roman" panose="02020603050405020304" pitchFamily="18" charset="0"/>
              </a:rPr>
              <a:t>&gt;</a:t>
            </a:r>
            <a:endParaRPr lang="en-US" altLang="en-US" sz="2400" dirty="0"/>
          </a:p>
          <a:p>
            <a:pPr lvl="2">
              <a:lnSpc>
                <a:spcPct val="90000"/>
              </a:lnSpc>
            </a:pPr>
            <a:r>
              <a:rPr lang="en-US" altLang="en-US" sz="1800" dirty="0"/>
              <a:t>Configures a </a:t>
            </a:r>
            <a:r>
              <a:rPr lang="en-US" altLang="en-US" sz="1800" b="1" dirty="0"/>
              <a:t>scrolling text box</a:t>
            </a:r>
          </a:p>
          <a:p>
            <a:pPr lvl="2">
              <a:lnSpc>
                <a:spcPct val="90000"/>
              </a:lnSpc>
            </a:pPr>
            <a:r>
              <a:rPr lang="en-US" altLang="en-US" sz="1800" dirty="0"/>
              <a:t>Container tag</a:t>
            </a:r>
          </a:p>
          <a:p>
            <a:pPr marL="400050" lvl="1" indent="0">
              <a:lnSpc>
                <a:spcPct val="90000"/>
              </a:lnSpc>
              <a:buNone/>
            </a:pPr>
            <a:r>
              <a:rPr lang="en-US" altLang="en-US" sz="2400" dirty="0">
                <a:cs typeface="Times New Roman" panose="02020603050405020304" pitchFamily="18" charset="0"/>
              </a:rPr>
              <a:t>3. &lt;</a:t>
            </a:r>
            <a:r>
              <a:rPr lang="en-US" altLang="en-US" sz="2400" b="1" dirty="0">
                <a:solidFill>
                  <a:srgbClr val="FF0000"/>
                </a:solidFill>
                <a:cs typeface="Times New Roman" panose="02020603050405020304" pitchFamily="18" charset="0"/>
              </a:rPr>
              <a:t>select</a:t>
            </a:r>
            <a:r>
              <a:rPr lang="en-US" altLang="en-US" sz="2400" dirty="0">
                <a:cs typeface="Times New Roman" panose="02020603050405020304" pitchFamily="18" charset="0"/>
              </a:rPr>
              <a:t>&gt; </a:t>
            </a:r>
            <a:endParaRPr lang="en-US" altLang="en-US" sz="2400" dirty="0"/>
          </a:p>
          <a:p>
            <a:pPr lvl="2">
              <a:lnSpc>
                <a:spcPct val="90000"/>
              </a:lnSpc>
            </a:pPr>
            <a:r>
              <a:rPr lang="en-US" altLang="en-US" sz="1800" dirty="0"/>
              <a:t>Configures  a select box (</a:t>
            </a:r>
            <a:r>
              <a:rPr lang="en-US" altLang="en-US" sz="1800" b="1" dirty="0"/>
              <a:t>drop down list</a:t>
            </a:r>
            <a:r>
              <a:rPr lang="en-US" altLang="en-US" sz="1800" dirty="0"/>
              <a:t>)</a:t>
            </a:r>
          </a:p>
          <a:p>
            <a:pPr lvl="2">
              <a:lnSpc>
                <a:spcPct val="90000"/>
              </a:lnSpc>
            </a:pPr>
            <a:r>
              <a:rPr lang="en-US" altLang="en-US" sz="1800" dirty="0"/>
              <a:t>Container tag</a:t>
            </a:r>
          </a:p>
          <a:p>
            <a:pPr lvl="2">
              <a:lnSpc>
                <a:spcPct val="90000"/>
              </a:lnSpc>
            </a:pPr>
            <a:r>
              <a:rPr lang="en-US" altLang="en-US" sz="2400" dirty="0">
                <a:cs typeface="Times New Roman" panose="02020603050405020304" pitchFamily="18" charset="0"/>
              </a:rPr>
              <a:t>&lt;</a:t>
            </a:r>
            <a:r>
              <a:rPr lang="en-US" altLang="en-US" sz="2400" b="1" dirty="0">
                <a:solidFill>
                  <a:srgbClr val="FF0000"/>
                </a:solidFill>
                <a:cs typeface="Times New Roman" panose="02020603050405020304" pitchFamily="18" charset="0"/>
              </a:rPr>
              <a:t>option</a:t>
            </a:r>
            <a:r>
              <a:rPr lang="en-US" altLang="en-US" sz="2400" dirty="0">
                <a:cs typeface="Times New Roman" panose="02020603050405020304" pitchFamily="18" charset="0"/>
              </a:rPr>
              <a:t>&gt; </a:t>
            </a:r>
            <a:endParaRPr lang="en-US" altLang="en-US" sz="2400" dirty="0"/>
          </a:p>
          <a:p>
            <a:pPr lvl="3">
              <a:lnSpc>
                <a:spcPct val="90000"/>
              </a:lnSpc>
            </a:pPr>
            <a:r>
              <a:rPr lang="en-US" altLang="en-US" dirty="0"/>
              <a:t>Configures an </a:t>
            </a:r>
            <a:r>
              <a:rPr lang="en-US" altLang="en-US" b="1" dirty="0"/>
              <a:t>option</a:t>
            </a:r>
            <a:r>
              <a:rPr lang="en-US" altLang="en-US" dirty="0"/>
              <a:t> in the </a:t>
            </a:r>
            <a:r>
              <a:rPr lang="en-US" altLang="en-US" b="1" dirty="0">
                <a:solidFill>
                  <a:srgbClr val="FF0000"/>
                </a:solidFill>
              </a:rPr>
              <a:t>select box</a:t>
            </a:r>
          </a:p>
          <a:p>
            <a:pPr lvl="3">
              <a:lnSpc>
                <a:spcPct val="90000"/>
              </a:lnSpc>
            </a:pPr>
            <a:r>
              <a:rPr lang="en-US" altLang="en-US" dirty="0"/>
              <a:t>Container tag</a:t>
            </a:r>
          </a:p>
        </p:txBody>
      </p:sp>
      <p:sp>
        <p:nvSpPr>
          <p:cNvPr id="27652"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C0AB4148-77C5-4383-BCA9-281C73A530CB}" type="slidenum">
              <a:rPr lang="en-US" altLang="en-US" sz="1200" smtClean="0"/>
              <a:pPr>
                <a:spcBef>
                  <a:spcPct val="50000"/>
                </a:spcBef>
                <a:buClrTx/>
                <a:buFontTx/>
                <a:buNone/>
              </a:pPr>
              <a:t>12</a:t>
            </a:fld>
            <a:endParaRPr lang="en-US" altLang="en-US" sz="120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8B817B8-65B7-43CE-9DCD-D3BC426D87A3}" type="slidenum">
              <a:rPr lang="en-US" altLang="en-US" sz="1400" smtClean="0"/>
              <a:pPr>
                <a:spcBef>
                  <a:spcPct val="50000"/>
                </a:spcBef>
                <a:buClrTx/>
                <a:buFontTx/>
                <a:buNone/>
              </a:pPr>
              <a:t>13</a:t>
            </a:fld>
            <a:endParaRPr lang="en-US" altLang="en-US" sz="1400"/>
          </a:p>
        </p:txBody>
      </p:sp>
      <p:sp>
        <p:nvSpPr>
          <p:cNvPr id="29699" name="Shape 3"/>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33ABE619-020F-419E-A1F1-81C6CF38E51A}" type="slidenum">
              <a:rPr lang="en-US" altLang="en-US" sz="1200" b="0">
                <a:latin typeface="Garamond" panose="02020404030301010803" pitchFamily="18" charset="0"/>
              </a:rPr>
              <a:pPr algn="r" eaLnBrk="1" hangingPunct="1">
                <a:spcBef>
                  <a:spcPct val="0"/>
                </a:spcBef>
                <a:buClrTx/>
                <a:buFontTx/>
                <a:buNone/>
              </a:pPr>
              <a:t>13</a:t>
            </a:fld>
            <a:endParaRPr lang="en-US" altLang="en-US" sz="1200" b="0">
              <a:latin typeface="Garamond" panose="02020404030301010803" pitchFamily="18" charset="0"/>
            </a:endParaRPr>
          </a:p>
        </p:txBody>
      </p:sp>
      <p:sp>
        <p:nvSpPr>
          <p:cNvPr id="29700" name="Shape 293889"/>
          <p:cNvSpPr>
            <a:spLocks noGrp="1" noChangeArrowheads="1"/>
          </p:cNvSpPr>
          <p:nvPr>
            <p:ph type="title" idx="4294967295"/>
          </p:nvPr>
        </p:nvSpPr>
        <p:spPr>
          <a:xfrm>
            <a:off x="304800" y="0"/>
            <a:ext cx="8610600" cy="560388"/>
          </a:xfrm>
        </p:spPr>
        <p:txBody>
          <a:bodyPr anchor="t"/>
          <a:lstStyle/>
          <a:p>
            <a:pPr eaLnBrk="1" hangingPunct="1"/>
            <a:r>
              <a:rPr lang="en-US" altLang="en-US" dirty="0"/>
              <a:t>9.2 Using the &lt;input&gt; Tag</a:t>
            </a:r>
          </a:p>
        </p:txBody>
      </p:sp>
      <p:sp>
        <p:nvSpPr>
          <p:cNvPr id="29701" name="Shape 293890"/>
          <p:cNvSpPr>
            <a:spLocks noGrp="1" noChangeArrowheads="1"/>
          </p:cNvSpPr>
          <p:nvPr>
            <p:ph type="body" idx="4294967295"/>
          </p:nvPr>
        </p:nvSpPr>
        <p:spPr>
          <a:xfrm>
            <a:off x="381000" y="609600"/>
            <a:ext cx="8610600" cy="6096000"/>
          </a:xfrm>
        </p:spPr>
        <p:txBody>
          <a:bodyPr/>
          <a:lstStyle/>
          <a:p>
            <a:pPr eaLnBrk="1" hangingPunct="1">
              <a:lnSpc>
                <a:spcPct val="90000"/>
              </a:lnSpc>
              <a:buFont typeface="Wingdings" panose="05000000000000000000" pitchFamily="2" charset="2"/>
              <a:buNone/>
            </a:pPr>
            <a:r>
              <a:rPr lang="en-US" altLang="en-US" sz="3200" dirty="0"/>
              <a:t>&lt;</a:t>
            </a:r>
            <a:r>
              <a:rPr lang="en-US" altLang="en-US" sz="3100" b="1" dirty="0">
                <a:solidFill>
                  <a:srgbClr val="FF0000"/>
                </a:solidFill>
              </a:rPr>
              <a:t>input</a:t>
            </a:r>
            <a:r>
              <a:rPr lang="en-US" altLang="en-US" sz="3200" dirty="0"/>
              <a:t> &gt;  - a </a:t>
            </a:r>
            <a:r>
              <a:rPr lang="en-US" altLang="en-US" sz="3200" b="1" dirty="0"/>
              <a:t>self-contained</a:t>
            </a:r>
            <a:r>
              <a:rPr lang="en-US" altLang="en-US" sz="3200" dirty="0"/>
              <a:t> tag</a:t>
            </a:r>
          </a:p>
          <a:p>
            <a:pPr eaLnBrk="1" hangingPunct="1">
              <a:lnSpc>
                <a:spcPct val="90000"/>
              </a:lnSpc>
            </a:pPr>
            <a:r>
              <a:rPr lang="en-US" altLang="en-US" sz="3200" dirty="0"/>
              <a:t> </a:t>
            </a:r>
            <a:r>
              <a:rPr lang="en-US" altLang="en-US" sz="3100" b="1" dirty="0"/>
              <a:t>Specifies</a:t>
            </a:r>
            <a:r>
              <a:rPr lang="en-US" altLang="en-US" sz="3200" dirty="0"/>
              <a:t> an </a:t>
            </a:r>
            <a:r>
              <a:rPr lang="en-US" altLang="en-US" sz="3100" b="1" dirty="0">
                <a:solidFill>
                  <a:srgbClr val="FF0000"/>
                </a:solidFill>
              </a:rPr>
              <a:t>input </a:t>
            </a:r>
            <a:r>
              <a:rPr lang="en-US" altLang="en-US" sz="3100" b="1" dirty="0"/>
              <a:t>field</a:t>
            </a:r>
            <a:r>
              <a:rPr lang="en-US" altLang="en-US" sz="3200" dirty="0"/>
              <a:t> of the form   </a:t>
            </a:r>
          </a:p>
          <a:p>
            <a:pPr eaLnBrk="1" hangingPunct="1">
              <a:lnSpc>
                <a:spcPct val="90000"/>
              </a:lnSpc>
            </a:pPr>
            <a:r>
              <a:rPr lang="en-US" altLang="en-US" sz="3200" dirty="0"/>
              <a:t>Enables you to </a:t>
            </a:r>
            <a:r>
              <a:rPr lang="en-US" altLang="en-US" sz="3200" b="1" dirty="0"/>
              <a:t>create many different </a:t>
            </a:r>
            <a:r>
              <a:rPr lang="en-US" altLang="en-US" sz="3200" b="1" dirty="0">
                <a:solidFill>
                  <a:schemeClr val="bg2"/>
                </a:solidFill>
              </a:rPr>
              <a:t>types</a:t>
            </a:r>
            <a:r>
              <a:rPr lang="en-US" altLang="en-US" sz="3200" dirty="0">
                <a:solidFill>
                  <a:schemeClr val="bg2"/>
                </a:solidFill>
              </a:rPr>
              <a:t> </a:t>
            </a:r>
            <a:r>
              <a:rPr lang="en-US" altLang="en-US" sz="3200" b="1" dirty="0">
                <a:solidFill>
                  <a:schemeClr val="bg2"/>
                </a:solidFill>
              </a:rPr>
              <a:t>of contr</a:t>
            </a:r>
            <a:r>
              <a:rPr lang="en-US" altLang="en-US" sz="3200" dirty="0">
                <a:solidFill>
                  <a:schemeClr val="bg2"/>
                </a:solidFill>
              </a:rPr>
              <a:t>o</a:t>
            </a:r>
            <a:r>
              <a:rPr lang="en-US" altLang="en-US" sz="3200" b="1" dirty="0">
                <a:solidFill>
                  <a:schemeClr val="bg2"/>
                </a:solidFill>
              </a:rPr>
              <a:t>ls</a:t>
            </a:r>
            <a:r>
              <a:rPr lang="en-US" altLang="en-US" sz="3200" dirty="0"/>
              <a:t> for the form</a:t>
            </a:r>
          </a:p>
          <a:p>
            <a:pPr eaLnBrk="1" hangingPunct="1">
              <a:lnSpc>
                <a:spcPct val="90000"/>
              </a:lnSpc>
            </a:pPr>
            <a:r>
              <a:rPr lang="en-US" altLang="en-US" sz="3100" b="1" dirty="0">
                <a:solidFill>
                  <a:srgbClr val="FF0000"/>
                </a:solidFill>
              </a:rPr>
              <a:t>Attributes</a:t>
            </a:r>
            <a:r>
              <a:rPr lang="en-US" altLang="en-US" sz="3200" dirty="0"/>
              <a:t> can indicate</a:t>
            </a:r>
          </a:p>
          <a:p>
            <a:pPr marL="669925" lvl="1" indent="-325438" eaLnBrk="1" hangingPunct="1">
              <a:lnSpc>
                <a:spcPct val="90000"/>
              </a:lnSpc>
            </a:pPr>
            <a:r>
              <a:rPr lang="en-US" altLang="en-US" sz="2400" b="1" i="1" dirty="0">
                <a:solidFill>
                  <a:schemeClr val="bg2"/>
                </a:solidFill>
              </a:rPr>
              <a:t>type</a:t>
            </a:r>
            <a:r>
              <a:rPr lang="en-US" altLang="en-US" sz="2400" dirty="0"/>
              <a:t> -- specifies the </a:t>
            </a:r>
            <a:r>
              <a:rPr lang="en-US" altLang="en-US" sz="2400" b="1" dirty="0">
                <a:solidFill>
                  <a:schemeClr val="bg2"/>
                </a:solidFill>
              </a:rPr>
              <a:t>type</a:t>
            </a:r>
            <a:r>
              <a:rPr lang="en-US" altLang="en-US" sz="2400" dirty="0"/>
              <a:t> of </a:t>
            </a:r>
            <a:r>
              <a:rPr lang="en-US" altLang="en-US" sz="2400" b="1" dirty="0"/>
              <a:t>control</a:t>
            </a:r>
            <a:r>
              <a:rPr lang="en-US" altLang="en-US" sz="2400" dirty="0"/>
              <a:t> (</a:t>
            </a:r>
            <a:r>
              <a:rPr lang="en-US" altLang="en-US" sz="2400" b="1" dirty="0">
                <a:solidFill>
                  <a:schemeClr val="bg2"/>
                </a:solidFill>
              </a:rPr>
              <a:t>default is text</a:t>
            </a:r>
            <a:r>
              <a:rPr lang="en-US" altLang="en-US" sz="2400" dirty="0"/>
              <a:t>):</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text,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password,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checkbox,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radio,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submit,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image,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reset,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hidden,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button, </a:t>
            </a:r>
          </a:p>
          <a:p>
            <a:pPr marL="1257300" lvl="2" indent="-342900" eaLnBrk="1" hangingPunct="1">
              <a:lnSpc>
                <a:spcPct val="90000"/>
              </a:lnSpc>
              <a:buFont typeface="AvantGarde" pitchFamily="34" charset="0"/>
              <a:buAutoNum type="arabicPeriod"/>
            </a:pPr>
            <a:r>
              <a:rPr lang="en-US" altLang="en-US" sz="1400" b="1" dirty="0">
                <a:solidFill>
                  <a:schemeClr val="accent1"/>
                </a:solidFill>
              </a:rPr>
              <a:t>file</a:t>
            </a:r>
          </a:p>
          <a:p>
            <a:pPr marL="669925" lvl="1" indent="-325438" eaLnBrk="1" hangingPunct="1">
              <a:lnSpc>
                <a:spcPct val="90000"/>
              </a:lnSpc>
            </a:pPr>
            <a:r>
              <a:rPr lang="en-US" altLang="en-US" sz="2400" b="1" i="1" dirty="0">
                <a:solidFill>
                  <a:schemeClr val="bg2"/>
                </a:solidFill>
              </a:rPr>
              <a:t>name</a:t>
            </a:r>
            <a:r>
              <a:rPr lang="en-US" altLang="en-US" sz="2400" dirty="0"/>
              <a:t> -- assigns a </a:t>
            </a:r>
            <a:r>
              <a:rPr lang="en-US" altLang="en-US" sz="2400" b="1" dirty="0"/>
              <a:t>name</a:t>
            </a:r>
            <a:r>
              <a:rPr lang="en-US" altLang="en-US" sz="2400" dirty="0"/>
              <a:t> to the control</a:t>
            </a:r>
          </a:p>
          <a:p>
            <a:pPr marL="669925" lvl="1" indent="-325438" eaLnBrk="1" hangingPunct="1">
              <a:lnSpc>
                <a:spcPct val="90000"/>
              </a:lnSpc>
            </a:pPr>
            <a:r>
              <a:rPr lang="en-US" altLang="en-US" sz="2700" dirty="0"/>
              <a:t>other items such as </a:t>
            </a:r>
            <a:r>
              <a:rPr lang="en-US" altLang="en-US" sz="2700" b="1" dirty="0"/>
              <a:t>size</a:t>
            </a:r>
            <a:r>
              <a:rPr lang="en-US" altLang="en-US" sz="2700" dirty="0"/>
              <a:t>, </a:t>
            </a:r>
            <a:r>
              <a:rPr lang="en-US" altLang="en-US" sz="2700" b="1" dirty="0"/>
              <a:t>color</a:t>
            </a:r>
            <a:r>
              <a:rPr lang="en-US" altLang="en-US" sz="2700" dirty="0"/>
              <a:t>, </a:t>
            </a:r>
            <a:r>
              <a:rPr lang="en-US" altLang="en-US" sz="2700" b="1" dirty="0"/>
              <a:t>formats</a:t>
            </a:r>
          </a:p>
          <a:p>
            <a:pPr eaLnBrk="1" hangingPunct="1">
              <a:lnSpc>
                <a:spcPct val="90000"/>
              </a:lnSpc>
            </a:pPr>
            <a:endParaRPr lang="en-US" alt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0E1C20BB-EFC0-4E01-A002-2AA4AD6F41DD}" type="slidenum">
              <a:rPr lang="en-US" altLang="en-US" sz="1400" smtClean="0"/>
              <a:pPr>
                <a:spcBef>
                  <a:spcPct val="50000"/>
                </a:spcBef>
                <a:buClrTx/>
                <a:buFontTx/>
                <a:buNone/>
              </a:pPr>
              <a:t>14</a:t>
            </a:fld>
            <a:endParaRPr lang="en-US" altLang="en-US" sz="1400"/>
          </a:p>
        </p:txBody>
      </p:sp>
      <p:sp>
        <p:nvSpPr>
          <p:cNvPr id="31747" name="Shape 3"/>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02669566-2E2B-40A6-A894-A74A91F68B2F}" type="slidenum">
              <a:rPr lang="en-US" altLang="en-US" sz="1200" b="0">
                <a:latin typeface="Garamond" panose="02020404030301010803" pitchFamily="18" charset="0"/>
              </a:rPr>
              <a:pPr algn="r" eaLnBrk="1" hangingPunct="1">
                <a:spcBef>
                  <a:spcPct val="0"/>
                </a:spcBef>
                <a:buClrTx/>
                <a:buFontTx/>
                <a:buNone/>
              </a:pPr>
              <a:t>14</a:t>
            </a:fld>
            <a:endParaRPr lang="en-US" altLang="en-US" sz="1200" b="0">
              <a:latin typeface="Garamond" panose="02020404030301010803" pitchFamily="18" charset="0"/>
            </a:endParaRPr>
          </a:p>
        </p:txBody>
      </p:sp>
      <p:sp>
        <p:nvSpPr>
          <p:cNvPr id="31748" name="Shape 4"/>
          <p:cNvSpPr txBox="1">
            <a:spLocks noGrp="1"/>
          </p:cNvSpPr>
          <p:nvPr/>
        </p:nvSpPr>
        <p:spPr bwMode="auto">
          <a:xfrm>
            <a:off x="22098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200" b="0">
                <a:latin typeface="Arial" panose="020B0604020202020204" pitchFamily="34" charset="0"/>
              </a:rPr>
              <a:t>Copyright (c) 2006 Prentice-Hall. All rights reserved.</a:t>
            </a:r>
          </a:p>
        </p:txBody>
      </p:sp>
      <p:sp>
        <p:nvSpPr>
          <p:cNvPr id="31749" name="Shape 299009"/>
          <p:cNvSpPr>
            <a:spLocks noGrp="1" noChangeArrowheads="1"/>
          </p:cNvSpPr>
          <p:nvPr>
            <p:ph type="title" idx="4294967295"/>
          </p:nvPr>
        </p:nvSpPr>
        <p:spPr>
          <a:xfrm>
            <a:off x="381000" y="0"/>
            <a:ext cx="8610600" cy="457200"/>
          </a:xfrm>
        </p:spPr>
        <p:txBody>
          <a:bodyPr anchor="t"/>
          <a:lstStyle/>
          <a:p>
            <a:pPr eaLnBrk="1" hangingPunct="1"/>
            <a:r>
              <a:rPr lang="en-US" altLang="en-US"/>
              <a:t>Submitting Form Data</a:t>
            </a:r>
          </a:p>
        </p:txBody>
      </p:sp>
      <p:sp>
        <p:nvSpPr>
          <p:cNvPr id="31750" name="Shape 299010"/>
          <p:cNvSpPr>
            <a:spLocks noGrp="1" noChangeArrowheads="1"/>
          </p:cNvSpPr>
          <p:nvPr>
            <p:ph type="body" idx="4294967295"/>
          </p:nvPr>
        </p:nvSpPr>
        <p:spPr>
          <a:xfrm>
            <a:off x="228600" y="381000"/>
            <a:ext cx="8229600" cy="5943600"/>
          </a:xfrm>
        </p:spPr>
        <p:txBody>
          <a:bodyPr/>
          <a:lstStyle/>
          <a:p>
            <a:pPr eaLnBrk="1" hangingPunct="1">
              <a:lnSpc>
                <a:spcPct val="80000"/>
              </a:lnSpc>
            </a:pPr>
            <a:r>
              <a:rPr lang="en-US" altLang="en-US" sz="3200" b="1" dirty="0">
                <a:solidFill>
                  <a:srgbClr val="FF0000"/>
                </a:solidFill>
              </a:rPr>
              <a:t>Form</a:t>
            </a:r>
            <a:r>
              <a:rPr lang="en-US" altLang="en-US" sz="3200" dirty="0"/>
              <a:t> </a:t>
            </a:r>
            <a:r>
              <a:rPr lang="en-US" altLang="en-US" sz="3200" b="1" dirty="0">
                <a:solidFill>
                  <a:srgbClr val="FF0000"/>
                </a:solidFill>
              </a:rPr>
              <a:t>data</a:t>
            </a:r>
            <a:r>
              <a:rPr lang="en-US" altLang="en-US" sz="3200" dirty="0"/>
              <a:t> – the i</a:t>
            </a:r>
            <a:r>
              <a:rPr lang="en-US" altLang="en-US" sz="3200" b="1" dirty="0"/>
              <a:t>nformation </a:t>
            </a:r>
            <a:r>
              <a:rPr lang="en-US" altLang="en-US" sz="3200" dirty="0"/>
              <a:t>a </a:t>
            </a:r>
            <a:r>
              <a:rPr lang="en-US" altLang="en-US" sz="3200" b="1" dirty="0"/>
              <a:t>user types into</a:t>
            </a:r>
            <a:r>
              <a:rPr lang="en-US" altLang="en-US" sz="3200" dirty="0"/>
              <a:t> a </a:t>
            </a:r>
            <a:r>
              <a:rPr lang="en-US" altLang="en-US" sz="3200" b="1" dirty="0"/>
              <a:t>form</a:t>
            </a:r>
          </a:p>
          <a:p>
            <a:pPr eaLnBrk="1" hangingPunct="1">
              <a:lnSpc>
                <a:spcPct val="80000"/>
              </a:lnSpc>
            </a:pPr>
            <a:endParaRPr lang="en-US" altLang="en-US" sz="3200" b="1" dirty="0"/>
          </a:p>
          <a:p>
            <a:pPr eaLnBrk="1" hangingPunct="1">
              <a:lnSpc>
                <a:spcPct val="80000"/>
              </a:lnSpc>
            </a:pPr>
            <a:r>
              <a:rPr lang="en-US" altLang="en-US" sz="3200" b="1" dirty="0">
                <a:solidFill>
                  <a:srgbClr val="FF0000"/>
                </a:solidFill>
              </a:rPr>
              <a:t>Submitting</a:t>
            </a:r>
            <a:endParaRPr lang="en-US" altLang="en-US" sz="3200" dirty="0"/>
          </a:p>
          <a:p>
            <a:pPr marL="669925" lvl="1" indent="-325438" eaLnBrk="1" hangingPunct="1">
              <a:lnSpc>
                <a:spcPct val="80000"/>
              </a:lnSpc>
            </a:pPr>
            <a:r>
              <a:rPr lang="en-US" altLang="en-US" sz="3000" b="1" dirty="0"/>
              <a:t>pressing</a:t>
            </a:r>
            <a:r>
              <a:rPr lang="en-US" altLang="en-US" sz="3000" dirty="0"/>
              <a:t> the </a:t>
            </a:r>
            <a:r>
              <a:rPr lang="en-US" altLang="en-US" sz="3000" b="1" dirty="0">
                <a:solidFill>
                  <a:srgbClr val="FF0000"/>
                </a:solidFill>
              </a:rPr>
              <a:t>Enter</a:t>
            </a:r>
            <a:r>
              <a:rPr lang="en-US" altLang="en-US" sz="3000" dirty="0"/>
              <a:t> key, </a:t>
            </a:r>
          </a:p>
          <a:p>
            <a:pPr marL="669925" lvl="1" indent="-325438" eaLnBrk="1" hangingPunct="1">
              <a:lnSpc>
                <a:spcPct val="80000"/>
              </a:lnSpc>
            </a:pPr>
            <a:r>
              <a:rPr lang="en-US" altLang="en-US" sz="3000" dirty="0"/>
              <a:t>or clicking a </a:t>
            </a:r>
            <a:r>
              <a:rPr lang="en-US" altLang="en-US" sz="3000" b="1" dirty="0">
                <a:solidFill>
                  <a:srgbClr val="FF0000"/>
                </a:solidFill>
              </a:rPr>
              <a:t>Submit</a:t>
            </a:r>
            <a:r>
              <a:rPr lang="en-US" altLang="en-US" sz="3000" dirty="0"/>
              <a:t> button</a:t>
            </a:r>
          </a:p>
          <a:p>
            <a:pPr marL="669925" lvl="1" indent="-325438" eaLnBrk="1" hangingPunct="1">
              <a:lnSpc>
                <a:spcPct val="80000"/>
              </a:lnSpc>
            </a:pPr>
            <a:endParaRPr lang="en-US" altLang="en-US" sz="3000" dirty="0"/>
          </a:p>
          <a:p>
            <a:pPr eaLnBrk="1" hangingPunct="1">
              <a:lnSpc>
                <a:spcPct val="80000"/>
              </a:lnSpc>
            </a:pPr>
            <a:r>
              <a:rPr lang="en-US" altLang="en-US" sz="3200" b="1" dirty="0">
                <a:solidFill>
                  <a:srgbClr val="FF0000"/>
                </a:solidFill>
              </a:rPr>
              <a:t>Form Data</a:t>
            </a:r>
            <a:r>
              <a:rPr lang="en-US" altLang="en-US" sz="3200" dirty="0"/>
              <a:t> is submitted </a:t>
            </a:r>
            <a:r>
              <a:rPr lang="en-US" altLang="en-US" sz="3200" b="1" dirty="0"/>
              <a:t>as part</a:t>
            </a:r>
            <a:r>
              <a:rPr lang="en-US" altLang="en-US" sz="3200" dirty="0"/>
              <a:t> of the </a:t>
            </a:r>
            <a:r>
              <a:rPr lang="en-US" altLang="en-US" sz="3200" b="1" dirty="0"/>
              <a:t>URL addr</a:t>
            </a:r>
            <a:r>
              <a:rPr lang="en-US" altLang="en-US" sz="3200" dirty="0"/>
              <a:t>e</a:t>
            </a:r>
            <a:r>
              <a:rPr lang="en-US" altLang="en-US" sz="3200" b="1" dirty="0"/>
              <a:t>ss loc</a:t>
            </a:r>
            <a:r>
              <a:rPr lang="en-US" altLang="en-US" sz="3200" dirty="0"/>
              <a:t>a</a:t>
            </a:r>
            <a:r>
              <a:rPr lang="en-US" altLang="en-US" sz="3200" b="1" dirty="0"/>
              <a:t>tion </a:t>
            </a:r>
            <a:r>
              <a:rPr lang="en-US" altLang="en-US" sz="3200" dirty="0"/>
              <a:t>if method </a:t>
            </a:r>
            <a:r>
              <a:rPr lang="en-US" altLang="en-US" sz="3200" b="1" dirty="0">
                <a:solidFill>
                  <a:srgbClr val="FF00FF"/>
                </a:solidFill>
              </a:rPr>
              <a:t>get</a:t>
            </a:r>
            <a:r>
              <a:rPr lang="en-US" altLang="en-US" sz="3200" b="1" dirty="0"/>
              <a:t> </a:t>
            </a:r>
            <a:r>
              <a:rPr lang="en-US" altLang="en-US" sz="3200" dirty="0"/>
              <a:t>is used</a:t>
            </a:r>
          </a:p>
          <a:p>
            <a:pPr eaLnBrk="1" hangingPunct="1">
              <a:lnSpc>
                <a:spcPct val="80000"/>
              </a:lnSpc>
            </a:pPr>
            <a:endParaRPr lang="en-US" altLang="en-US" sz="3200" b="1" dirty="0"/>
          </a:p>
          <a:p>
            <a:pPr eaLnBrk="1" hangingPunct="1">
              <a:lnSpc>
                <a:spcPct val="80000"/>
              </a:lnSpc>
            </a:pPr>
            <a:r>
              <a:rPr lang="en-US" altLang="en-US" sz="3200" b="1" dirty="0">
                <a:solidFill>
                  <a:srgbClr val="FF0000"/>
                </a:solidFill>
              </a:rPr>
              <a:t>Data</a:t>
            </a:r>
            <a:r>
              <a:rPr lang="en-US" altLang="en-US" sz="3200" dirty="0"/>
              <a:t> is </a:t>
            </a:r>
            <a:r>
              <a:rPr lang="en-US" altLang="en-US" sz="3200" b="1" dirty="0"/>
              <a:t>submitted</a:t>
            </a:r>
            <a:r>
              <a:rPr lang="en-US" altLang="en-US" sz="3200" dirty="0"/>
              <a:t> in </a:t>
            </a:r>
            <a:r>
              <a:rPr lang="en-US" altLang="en-US" sz="3200" b="1" dirty="0">
                <a:solidFill>
                  <a:srgbClr val="FF0000"/>
                </a:solidFill>
              </a:rPr>
              <a:t>name-v</a:t>
            </a:r>
            <a:r>
              <a:rPr lang="en-US" altLang="en-US" sz="3200" dirty="0">
                <a:solidFill>
                  <a:srgbClr val="FF0000"/>
                </a:solidFill>
              </a:rPr>
              <a:t>a</a:t>
            </a:r>
            <a:r>
              <a:rPr lang="en-US" altLang="en-US" sz="3200" b="1" dirty="0">
                <a:solidFill>
                  <a:srgbClr val="FF0000"/>
                </a:solidFill>
              </a:rPr>
              <a:t>lue </a:t>
            </a:r>
            <a:r>
              <a:rPr lang="en-US" altLang="en-US" sz="3200" b="1" dirty="0"/>
              <a:t>pairs</a:t>
            </a:r>
          </a:p>
          <a:p>
            <a:pPr marL="669925" lvl="1" indent="-325438" eaLnBrk="1" hangingPunct="1">
              <a:lnSpc>
                <a:spcPct val="80000"/>
              </a:lnSpc>
            </a:pPr>
            <a:r>
              <a:rPr lang="en-US" altLang="en-US" sz="3200" b="1" dirty="0">
                <a:solidFill>
                  <a:srgbClr val="FF00FF"/>
                </a:solidFill>
              </a:rPr>
              <a:t>Name</a:t>
            </a:r>
            <a:r>
              <a:rPr lang="en-US" altLang="en-US" sz="2600" dirty="0">
                <a:solidFill>
                  <a:srgbClr val="000000"/>
                </a:solidFill>
              </a:rPr>
              <a:t> </a:t>
            </a:r>
            <a:r>
              <a:rPr lang="en-US" altLang="en-US" sz="2600" dirty="0"/>
              <a:t>– the </a:t>
            </a:r>
            <a:r>
              <a:rPr lang="en-US" altLang="en-US" sz="2600" b="1" dirty="0">
                <a:solidFill>
                  <a:srgbClr val="FF00FF"/>
                </a:solidFill>
              </a:rPr>
              <a:t>name</a:t>
            </a:r>
            <a:r>
              <a:rPr lang="en-US" altLang="en-US" sz="2600" dirty="0"/>
              <a:t> of the </a:t>
            </a:r>
            <a:r>
              <a:rPr lang="en-US" altLang="en-US" sz="2600" b="1" dirty="0">
                <a:solidFill>
                  <a:srgbClr val="FF0000"/>
                </a:solidFill>
              </a:rPr>
              <a:t>input field's</a:t>
            </a:r>
            <a:r>
              <a:rPr lang="en-US" altLang="en-US" sz="2600" b="1" dirty="0"/>
              <a:t> tag</a:t>
            </a:r>
          </a:p>
          <a:p>
            <a:pPr marL="669925" lvl="1" indent="-325438" eaLnBrk="1" hangingPunct="1">
              <a:lnSpc>
                <a:spcPct val="80000"/>
              </a:lnSpc>
            </a:pPr>
            <a:r>
              <a:rPr lang="en-US" altLang="en-US" sz="3200" b="1" dirty="0">
                <a:solidFill>
                  <a:srgbClr val="FF00FF"/>
                </a:solidFill>
              </a:rPr>
              <a:t>Value</a:t>
            </a:r>
            <a:r>
              <a:rPr lang="en-US" altLang="en-US" sz="2600" dirty="0"/>
              <a:t> – the </a:t>
            </a:r>
            <a:r>
              <a:rPr lang="en-US" altLang="en-US" sz="2600" b="1" dirty="0">
                <a:solidFill>
                  <a:srgbClr val="FF00FF"/>
                </a:solidFill>
              </a:rPr>
              <a:t>value</a:t>
            </a:r>
            <a:r>
              <a:rPr lang="en-US" altLang="en-US" sz="2600" dirty="0"/>
              <a:t> the </a:t>
            </a:r>
            <a:r>
              <a:rPr lang="en-US" altLang="en-US" sz="2600" b="1" dirty="0"/>
              <a:t>user typed </a:t>
            </a:r>
            <a:r>
              <a:rPr lang="en-US" altLang="en-US" sz="2600" b="1" dirty="0">
                <a:solidFill>
                  <a:srgbClr val="FF0000"/>
                </a:solidFill>
              </a:rPr>
              <a:t>into</a:t>
            </a:r>
            <a:r>
              <a:rPr lang="en-US" altLang="en-US" sz="2600" dirty="0"/>
              <a:t> the </a:t>
            </a:r>
            <a:r>
              <a:rPr lang="en-US" altLang="en-US" sz="2600" b="1" dirty="0"/>
              <a:t>input field</a:t>
            </a:r>
          </a:p>
        </p:txBody>
      </p:sp>
      <p:pic>
        <p:nvPicPr>
          <p:cNvPr id="31751" name="Picture 3" descr="Fig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1143000"/>
            <a:ext cx="2514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3C4992C-BDD0-4FFE-8387-997069591F2C}" type="slidenum">
              <a:rPr lang="en-US" altLang="en-US" sz="1400" smtClean="0"/>
              <a:pPr>
                <a:spcBef>
                  <a:spcPct val="50000"/>
                </a:spcBef>
                <a:buClrTx/>
                <a:buFontTx/>
                <a:buNone/>
              </a:pPr>
              <a:t>15</a:t>
            </a:fld>
            <a:endParaRPr lang="en-US" altLang="en-US" sz="1400"/>
          </a:p>
        </p:txBody>
      </p:sp>
      <p:sp>
        <p:nvSpPr>
          <p:cNvPr id="33795" name="Shape 8"/>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B5D496A7-63D8-4365-8DAB-BC3064EEFBA5}" type="slidenum">
              <a:rPr lang="en-US" altLang="en-US" sz="1200" b="0">
                <a:latin typeface="Garamond" panose="02020404030301010803" pitchFamily="18" charset="0"/>
              </a:rPr>
              <a:pPr algn="r" eaLnBrk="1" hangingPunct="1">
                <a:spcBef>
                  <a:spcPct val="0"/>
                </a:spcBef>
                <a:buClrTx/>
                <a:buFontTx/>
                <a:buNone/>
              </a:pPr>
              <a:t>15</a:t>
            </a:fld>
            <a:endParaRPr lang="en-US" altLang="en-US" sz="1200" b="0" dirty="0">
              <a:latin typeface="Garamond" panose="02020404030301010803" pitchFamily="18" charset="0"/>
            </a:endParaRPr>
          </a:p>
        </p:txBody>
      </p:sp>
      <p:sp>
        <p:nvSpPr>
          <p:cNvPr id="33796" name="Shape 9"/>
          <p:cNvSpPr txBox="1">
            <a:spLocks noGrp="1"/>
          </p:cNvSpPr>
          <p:nvPr/>
        </p:nvSpPr>
        <p:spPr bwMode="auto">
          <a:xfrm>
            <a:off x="22098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200" b="0">
                <a:latin typeface="Arial" panose="020B0604020202020204" pitchFamily="34" charset="0"/>
              </a:rPr>
              <a:t>Copyright (c) 2006 Prentice-Hall. All rights reserved.</a:t>
            </a:r>
          </a:p>
        </p:txBody>
      </p:sp>
      <p:pic>
        <p:nvPicPr>
          <p:cNvPr id="33797" name="Shape 30105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724400" y="1219200"/>
            <a:ext cx="3814763" cy="5257800"/>
          </a:xfrm>
        </p:spPr>
      </p:pic>
      <p:pic>
        <p:nvPicPr>
          <p:cNvPr id="33798" name="Shape 301058"/>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84213" y="1219200"/>
            <a:ext cx="3814762" cy="5257800"/>
          </a:xfrm>
        </p:spPr>
      </p:pic>
      <p:sp>
        <p:nvSpPr>
          <p:cNvPr id="33799" name="Shape 301059"/>
          <p:cNvSpPr>
            <a:spLocks noGrp="1" noChangeArrowheads="1"/>
          </p:cNvSpPr>
          <p:nvPr>
            <p:ph type="title" idx="4294967295"/>
          </p:nvPr>
        </p:nvSpPr>
        <p:spPr>
          <a:xfrm>
            <a:off x="457200" y="0"/>
            <a:ext cx="8458200" cy="533400"/>
          </a:xfrm>
        </p:spPr>
        <p:txBody>
          <a:bodyPr anchor="t"/>
          <a:lstStyle/>
          <a:p>
            <a:pPr eaLnBrk="1" hangingPunct="1"/>
            <a:r>
              <a:rPr lang="en-US" altLang="en-US"/>
              <a:t>Effect of Using the </a:t>
            </a:r>
            <a:r>
              <a:rPr lang="en-US" altLang="en-US" i="1"/>
              <a:t>action</a:t>
            </a:r>
            <a:r>
              <a:rPr lang="en-US" altLang="en-US"/>
              <a:t> Attribute</a:t>
            </a:r>
          </a:p>
        </p:txBody>
      </p:sp>
      <p:sp>
        <p:nvSpPr>
          <p:cNvPr id="301061" name="Line Callout 1 (No Border) 301060"/>
          <p:cNvSpPr>
            <a:spLocks/>
          </p:cNvSpPr>
          <p:nvPr/>
        </p:nvSpPr>
        <p:spPr bwMode="auto">
          <a:xfrm>
            <a:off x="1949450" y="4191000"/>
            <a:ext cx="3460750" cy="609600"/>
          </a:xfrm>
          <a:prstGeom prst="callout1">
            <a:avLst>
              <a:gd name="adj1" fmla="val -6250"/>
              <a:gd name="adj2" fmla="val 93120"/>
              <a:gd name="adj3" fmla="val -245838"/>
              <a:gd name="adj4" fmla="val 107435"/>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dirty="0">
                <a:solidFill>
                  <a:srgbClr val="FF0000"/>
                </a:solidFill>
                <a:latin typeface="Arial" panose="020B0604020202020204" pitchFamily="34" charset="0"/>
              </a:rPr>
              <a:t>Action</a:t>
            </a:r>
            <a:r>
              <a:rPr lang="en-US" altLang="en-US" sz="1800" b="0" dirty="0">
                <a:solidFill>
                  <a:schemeClr val="tx2"/>
                </a:solidFill>
                <a:latin typeface="Arial" panose="020B0604020202020204" pitchFamily="34" charset="0"/>
              </a:rPr>
              <a:t> attribute </a:t>
            </a:r>
            <a:r>
              <a:rPr lang="en-US" altLang="en-US" sz="1800" dirty="0">
                <a:solidFill>
                  <a:schemeClr val="tx2"/>
                </a:solidFill>
                <a:latin typeface="Arial" panose="020B0604020202020204" pitchFamily="34" charset="0"/>
              </a:rPr>
              <a:t>caused</a:t>
            </a:r>
            <a:r>
              <a:rPr lang="en-US" altLang="en-US" sz="1800" b="0" dirty="0">
                <a:solidFill>
                  <a:schemeClr val="tx2"/>
                </a:solidFill>
                <a:latin typeface="Arial" panose="020B0604020202020204" pitchFamily="34" charset="0"/>
              </a:rPr>
              <a:t> a </a:t>
            </a:r>
            <a:r>
              <a:rPr lang="en-US" altLang="en-US" sz="1800" dirty="0">
                <a:solidFill>
                  <a:schemeClr val="tx2"/>
                </a:solidFill>
                <a:latin typeface="Arial" panose="020B0604020202020204" pitchFamily="34" charset="0"/>
              </a:rPr>
              <a:t>different page</a:t>
            </a:r>
            <a:r>
              <a:rPr lang="en-US" altLang="en-US" sz="1800" b="0" dirty="0">
                <a:solidFill>
                  <a:schemeClr val="tx2"/>
                </a:solidFill>
                <a:latin typeface="Arial" panose="020B0604020202020204" pitchFamily="34" charset="0"/>
              </a:rPr>
              <a:t> to be </a:t>
            </a:r>
            <a:r>
              <a:rPr lang="en-US" altLang="en-US" sz="1800" dirty="0">
                <a:solidFill>
                  <a:schemeClr val="tx2"/>
                </a:solidFill>
                <a:latin typeface="Arial" panose="020B0604020202020204" pitchFamily="34" charset="0"/>
              </a:rPr>
              <a:t>called</a:t>
            </a:r>
          </a:p>
          <a:p>
            <a:pPr eaLnBrk="1" hangingPunct="1">
              <a:spcBef>
                <a:spcPct val="0"/>
              </a:spcBef>
              <a:buClrTx/>
              <a:buFontTx/>
              <a:buNone/>
            </a:pPr>
            <a:endParaRPr lang="en-US" altLang="en-US" sz="1600" dirty="0">
              <a:solidFill>
                <a:schemeClr val="tx2"/>
              </a:solidFill>
              <a:latin typeface="Arial" panose="020B0604020202020204" pitchFamily="34" charset="0"/>
            </a:endParaRPr>
          </a:p>
        </p:txBody>
      </p:sp>
      <p:sp>
        <p:nvSpPr>
          <p:cNvPr id="301062" name="Line Callout 1 (No Border) 301061"/>
          <p:cNvSpPr>
            <a:spLocks/>
          </p:cNvSpPr>
          <p:nvPr/>
        </p:nvSpPr>
        <p:spPr bwMode="auto">
          <a:xfrm>
            <a:off x="2667000" y="549275"/>
            <a:ext cx="3940175" cy="555625"/>
          </a:xfrm>
          <a:prstGeom prst="callout1">
            <a:avLst>
              <a:gd name="adj1" fmla="val 30000"/>
              <a:gd name="adj2" fmla="val -1921"/>
              <a:gd name="adj3" fmla="val 96292"/>
              <a:gd name="adj4" fmla="val 12894"/>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dirty="0">
                <a:solidFill>
                  <a:schemeClr val="tx2"/>
                </a:solidFill>
                <a:latin typeface="Arial" panose="020B0604020202020204" pitchFamily="34" charset="0"/>
              </a:rPr>
              <a:t>&lt;</a:t>
            </a:r>
            <a:r>
              <a:rPr lang="en-US" altLang="en-US" sz="1800" b="0" dirty="0">
                <a:solidFill>
                  <a:schemeClr val="tx2"/>
                </a:solidFill>
                <a:highlight>
                  <a:srgbClr val="FFFF00"/>
                </a:highlight>
                <a:latin typeface="Arial" panose="020B0604020202020204" pitchFamily="34" charset="0"/>
              </a:rPr>
              <a:t>form</a:t>
            </a:r>
            <a:r>
              <a:rPr lang="en-US" altLang="en-US" sz="1800" b="0" dirty="0">
                <a:solidFill>
                  <a:schemeClr val="tx2"/>
                </a:solidFill>
                <a:latin typeface="Arial" panose="020B0604020202020204" pitchFamily="34" charset="0"/>
              </a:rPr>
              <a:t> </a:t>
            </a:r>
            <a:r>
              <a:rPr lang="en-US" altLang="en-US" sz="1800" dirty="0">
                <a:solidFill>
                  <a:srgbClr val="FF0000"/>
                </a:solidFill>
                <a:latin typeface="Arial" panose="020B0604020202020204" pitchFamily="34" charset="0"/>
              </a:rPr>
              <a:t>action</a:t>
            </a:r>
            <a:r>
              <a:rPr lang="en-US" altLang="en-US" sz="1800" dirty="0">
                <a:solidFill>
                  <a:schemeClr val="tx2"/>
                </a:solidFill>
                <a:latin typeface="Arial" panose="020B0604020202020204" pitchFamily="34" charset="0"/>
              </a:rPr>
              <a:t>="login_action.htm"</a:t>
            </a:r>
            <a:r>
              <a:rPr lang="en-US" altLang="en-US" sz="1800" b="0" dirty="0">
                <a:solidFill>
                  <a:schemeClr val="tx2"/>
                </a:solidFill>
                <a:latin typeface="Arial" panose="020B0604020202020204" pitchFamily="34" charset="0"/>
              </a:rPr>
              <a:t>&gt;</a:t>
            </a:r>
          </a:p>
          <a:p>
            <a:pPr eaLnBrk="1" hangingPunct="1">
              <a:spcBef>
                <a:spcPct val="0"/>
              </a:spcBef>
              <a:buClrTx/>
              <a:buFontTx/>
              <a:buNone/>
            </a:pPr>
            <a:r>
              <a:rPr lang="en-US" altLang="en-US" sz="1800" b="0" dirty="0">
                <a:latin typeface="Arial" panose="020B0604020202020204" pitchFamily="34" charset="0"/>
              </a:rPr>
              <a:t>&lt;</a:t>
            </a:r>
            <a:r>
              <a:rPr lang="en-US" altLang="en-US" sz="1800" b="0" dirty="0">
                <a:solidFill>
                  <a:srgbClr val="FF0000"/>
                </a:solidFill>
                <a:latin typeface="Arial" panose="020B0604020202020204" pitchFamily="34" charset="0"/>
              </a:rPr>
              <a:t>input</a:t>
            </a:r>
            <a:r>
              <a:rPr lang="en-US" altLang="en-US" sz="1800" b="0" dirty="0">
                <a:latin typeface="Arial" panose="020B0604020202020204" pitchFamily="34" charset="0"/>
              </a:rPr>
              <a:t> </a:t>
            </a:r>
            <a:r>
              <a:rPr lang="en-US" altLang="en-US" sz="1800" b="0" dirty="0">
                <a:solidFill>
                  <a:srgbClr val="FF00FF"/>
                </a:solidFill>
                <a:latin typeface="Arial" panose="020B0604020202020204" pitchFamily="34" charset="0"/>
              </a:rPr>
              <a:t>name</a:t>
            </a:r>
            <a:r>
              <a:rPr lang="en-US" altLang="en-US" sz="1800" b="0" dirty="0">
                <a:latin typeface="Arial" panose="020B0604020202020204" pitchFamily="34" charset="0"/>
              </a:rPr>
              <a:t>=“</a:t>
            </a:r>
            <a:r>
              <a:rPr lang="en-US" altLang="en-US" sz="1800" dirty="0">
                <a:latin typeface="Arial" panose="020B0604020202020204" pitchFamily="34" charset="0"/>
              </a:rPr>
              <a:t>username</a:t>
            </a:r>
            <a:r>
              <a:rPr lang="en-US" altLang="en-US" sz="1800" b="0" dirty="0">
                <a:latin typeface="Arial" panose="020B0604020202020204" pitchFamily="34" charset="0"/>
              </a:rPr>
              <a:t>" &gt;  &lt;</a:t>
            </a:r>
            <a:r>
              <a:rPr lang="en-US" altLang="en-US" sz="1800" b="0" dirty="0">
                <a:highlight>
                  <a:srgbClr val="FFFF00"/>
                </a:highlight>
                <a:latin typeface="Arial" panose="020B0604020202020204" pitchFamily="34" charset="0"/>
              </a:rPr>
              <a:t>/form</a:t>
            </a:r>
            <a:r>
              <a:rPr lang="en-US" altLang="en-US" sz="1800" b="0" dirty="0">
                <a:latin typeface="Arial" panose="020B0604020202020204" pitchFamily="34" charset="0"/>
              </a:rPr>
              <a:t>&gt;</a:t>
            </a:r>
            <a:endParaRPr lang="en-US" altLang="en-US" sz="1800" b="0" dirty="0">
              <a:solidFill>
                <a:schemeClr val="tx2"/>
              </a:solidFill>
              <a:latin typeface="Arial" panose="020B0604020202020204" pitchFamily="34" charset="0"/>
            </a:endParaRPr>
          </a:p>
        </p:txBody>
      </p:sp>
      <p:sp>
        <p:nvSpPr>
          <p:cNvPr id="301063" name="Line Callout 1 (No Border) 301062"/>
          <p:cNvSpPr>
            <a:spLocks/>
          </p:cNvSpPr>
          <p:nvPr/>
        </p:nvSpPr>
        <p:spPr bwMode="auto">
          <a:xfrm>
            <a:off x="2895600" y="4876800"/>
            <a:ext cx="3460750" cy="609600"/>
          </a:xfrm>
          <a:prstGeom prst="callout1">
            <a:avLst>
              <a:gd name="adj1" fmla="val 23440"/>
              <a:gd name="adj2" fmla="val 99454"/>
              <a:gd name="adj3" fmla="val -350000"/>
              <a:gd name="adj4" fmla="val 111514"/>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dirty="0">
                <a:solidFill>
                  <a:schemeClr val="tx2"/>
                </a:solidFill>
                <a:latin typeface="Arial" panose="020B0604020202020204" pitchFamily="34" charset="0"/>
              </a:rPr>
              <a:t>Data was sent to </a:t>
            </a:r>
            <a:r>
              <a:rPr lang="en-US" altLang="en-US" sz="1800" dirty="0">
                <a:solidFill>
                  <a:schemeClr val="tx2"/>
                </a:solidFill>
                <a:latin typeface="Arial" panose="020B0604020202020204" pitchFamily="34" charset="0"/>
              </a:rPr>
              <a:t>this page</a:t>
            </a:r>
            <a:r>
              <a:rPr lang="en-US" altLang="en-US" sz="1800" b="0" dirty="0">
                <a:solidFill>
                  <a:schemeClr val="tx2"/>
                </a:solidFill>
                <a:latin typeface="Arial" panose="020B0604020202020204" pitchFamily="34" charset="0"/>
              </a:rPr>
              <a:t> as a </a:t>
            </a:r>
            <a:r>
              <a:rPr lang="en-US" altLang="en-US" sz="1800" dirty="0">
                <a:solidFill>
                  <a:srgbClr val="FF0000"/>
                </a:solidFill>
                <a:latin typeface="Arial" panose="020B0604020202020204" pitchFamily="34" charset="0"/>
              </a:rPr>
              <a:t>name-value</a:t>
            </a:r>
            <a:r>
              <a:rPr lang="en-US" altLang="en-US" sz="1800" b="0" dirty="0">
                <a:solidFill>
                  <a:schemeClr val="tx2"/>
                </a:solidFill>
                <a:latin typeface="Arial" panose="020B0604020202020204" pitchFamily="34" charset="0"/>
              </a:rPr>
              <a:t> pair</a:t>
            </a:r>
          </a:p>
          <a:p>
            <a:pPr eaLnBrk="1" hangingPunct="1">
              <a:spcBef>
                <a:spcPct val="0"/>
              </a:spcBef>
              <a:buClrTx/>
              <a:buFontTx/>
              <a:buNone/>
            </a:pPr>
            <a:endParaRPr lang="en-US" altLang="en-US" sz="1600" b="0" dirty="0">
              <a:solidFill>
                <a:schemeClr val="tx2"/>
              </a:solidFill>
              <a:latin typeface="Arial" panose="020B0604020202020204" pitchFamily="34" charset="0"/>
            </a:endParaRPr>
          </a:p>
        </p:txBody>
      </p:sp>
      <p:sp>
        <p:nvSpPr>
          <p:cNvPr id="301064" name="Line Callout 1 (No Border) 301063"/>
          <p:cNvSpPr>
            <a:spLocks/>
          </p:cNvSpPr>
          <p:nvPr/>
        </p:nvSpPr>
        <p:spPr bwMode="auto">
          <a:xfrm>
            <a:off x="-812800" y="2438400"/>
            <a:ext cx="1447800" cy="2667000"/>
          </a:xfrm>
          <a:prstGeom prst="callout1">
            <a:avLst>
              <a:gd name="adj1" fmla="val 5861"/>
              <a:gd name="adj2" fmla="val 2986"/>
              <a:gd name="adj3" fmla="val 48417"/>
              <a:gd name="adj4" fmla="val 134870"/>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a:solidFill>
                  <a:srgbClr val="FF0000"/>
                </a:solidFill>
                <a:latin typeface="Arial" panose="020B0604020202020204" pitchFamily="34" charset="0"/>
              </a:rPr>
              <a:t>Name</a:t>
            </a:r>
            <a:r>
              <a:rPr lang="en-US" altLang="en-US" sz="1800" b="0">
                <a:solidFill>
                  <a:schemeClr val="tx2"/>
                </a:solidFill>
                <a:latin typeface="Arial" panose="020B0604020202020204" pitchFamily="34" charset="0"/>
              </a:rPr>
              <a:t> = </a:t>
            </a:r>
            <a:r>
              <a:rPr lang="en-US" altLang="en-US" sz="1800" b="0" i="1">
                <a:solidFill>
                  <a:schemeClr val="tx2"/>
                </a:solidFill>
                <a:latin typeface="Arial" panose="020B0604020202020204" pitchFamily="34" charset="0"/>
              </a:rPr>
              <a:t>username</a:t>
            </a:r>
          </a:p>
          <a:p>
            <a:pPr eaLnBrk="1" hangingPunct="1">
              <a:spcBef>
                <a:spcPct val="0"/>
              </a:spcBef>
              <a:buClrTx/>
              <a:buFontTx/>
              <a:buNone/>
            </a:pPr>
            <a:endParaRPr lang="en-US" altLang="en-US" sz="1800" b="0">
              <a:solidFill>
                <a:schemeClr val="tx2"/>
              </a:solidFill>
              <a:latin typeface="Arial" panose="020B0604020202020204" pitchFamily="34" charset="0"/>
            </a:endParaRPr>
          </a:p>
          <a:p>
            <a:pPr eaLnBrk="1" hangingPunct="1">
              <a:spcBef>
                <a:spcPct val="0"/>
              </a:spcBef>
              <a:buClrTx/>
              <a:buFontTx/>
              <a:buNone/>
            </a:pPr>
            <a:r>
              <a:rPr lang="en-US" altLang="en-US" sz="1800">
                <a:solidFill>
                  <a:srgbClr val="FF0000"/>
                </a:solidFill>
                <a:latin typeface="Arial" panose="020B0604020202020204" pitchFamily="34" charset="0"/>
              </a:rPr>
              <a:t>Value</a:t>
            </a:r>
            <a:r>
              <a:rPr lang="en-US" altLang="en-US" sz="1800" b="0">
                <a:solidFill>
                  <a:schemeClr val="tx2"/>
                </a:solidFill>
                <a:latin typeface="Arial" panose="020B0604020202020204" pitchFamily="34" charset="0"/>
              </a:rPr>
              <a:t> = </a:t>
            </a:r>
            <a:r>
              <a:rPr lang="en-US" altLang="en-US" sz="1800" b="0" i="1">
                <a:solidFill>
                  <a:srgbClr val="FFC000"/>
                </a:solidFill>
                <a:latin typeface="Arial" panose="020B0604020202020204" pitchFamily="34" charset="0"/>
              </a:rPr>
              <a:t>test user name</a:t>
            </a:r>
            <a:r>
              <a:rPr lang="en-US" altLang="en-US" sz="1800" b="0">
                <a:solidFill>
                  <a:srgbClr val="FFC000"/>
                </a:solidFill>
                <a:latin typeface="Arial" panose="020B0604020202020204" pitchFamily="34" charset="0"/>
              </a:rPr>
              <a:t> </a:t>
            </a:r>
          </a:p>
          <a:p>
            <a:pPr eaLnBrk="1" hangingPunct="1">
              <a:spcBef>
                <a:spcPct val="0"/>
              </a:spcBef>
              <a:buClrTx/>
              <a:buFontTx/>
              <a:buNone/>
            </a:pPr>
            <a:endParaRPr lang="en-US" altLang="en-US" sz="1800" b="0">
              <a:solidFill>
                <a:srgbClr val="FFC000"/>
              </a:solidFill>
              <a:latin typeface="Arial" panose="020B0604020202020204" pitchFamily="34" charset="0"/>
            </a:endParaRPr>
          </a:p>
          <a:p>
            <a:pPr eaLnBrk="1" hangingPunct="1">
              <a:spcBef>
                <a:spcPct val="0"/>
              </a:spcBef>
              <a:buClrTx/>
              <a:buFontTx/>
              <a:buNone/>
            </a:pPr>
            <a:r>
              <a:rPr lang="en-US" altLang="en-US" sz="1800" b="0">
                <a:solidFill>
                  <a:schemeClr val="tx2"/>
                </a:solidFill>
                <a:latin typeface="Arial" panose="020B0604020202020204" pitchFamily="34" charset="0"/>
              </a:rPr>
              <a:t>(</a:t>
            </a:r>
            <a:r>
              <a:rPr lang="en-US" altLang="en-US" sz="1800">
                <a:solidFill>
                  <a:schemeClr val="tx2"/>
                </a:solidFill>
                <a:latin typeface="Arial" panose="020B0604020202020204" pitchFamily="34" charset="0"/>
              </a:rPr>
              <a:t>spaces</a:t>
            </a:r>
            <a:r>
              <a:rPr lang="en-US" altLang="en-US" sz="1800" b="0">
                <a:solidFill>
                  <a:schemeClr val="tx2"/>
                </a:solidFill>
                <a:latin typeface="Arial" panose="020B0604020202020204" pitchFamily="34" charset="0"/>
              </a:rPr>
              <a:t> represented with </a:t>
            </a:r>
            <a:r>
              <a:rPr lang="en-US" altLang="en-US" sz="1800">
                <a:solidFill>
                  <a:schemeClr val="tx2"/>
                </a:solidFill>
                <a:latin typeface="Arial" panose="020B0604020202020204" pitchFamily="34" charset="0"/>
              </a:rPr>
              <a:t>+</a:t>
            </a:r>
            <a:r>
              <a:rPr lang="en-US" altLang="en-US" sz="1800" b="0">
                <a:solidFill>
                  <a:schemeClr val="tx2"/>
                </a:solidFill>
                <a:latin typeface="Arial" panose="020B0604020202020204" pitchFamily="34" charset="0"/>
              </a:rPr>
              <a:t>)</a:t>
            </a:r>
          </a:p>
          <a:p>
            <a:pPr eaLnBrk="1" hangingPunct="1">
              <a:spcBef>
                <a:spcPct val="0"/>
              </a:spcBef>
              <a:buClrTx/>
              <a:buFontTx/>
              <a:buNone/>
            </a:pPr>
            <a:endParaRPr lang="en-US" altLang="en-US" sz="1600" b="0">
              <a:solidFill>
                <a:schemeClr val="tx2"/>
              </a:solidFill>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5">
            <p14:nvContentPartPr>
              <p14:cNvPr id="2" name="Ink 1">
                <a:extLst/>
              </p14:cNvPr>
              <p14:cNvContentPartPr/>
              <p14:nvPr/>
            </p14:nvContentPartPr>
            <p14:xfrm>
              <a:off x="6798680" y="2682640"/>
              <a:ext cx="660960" cy="79200"/>
            </p14:xfrm>
          </p:contentPart>
        </mc:Choice>
        <mc:Fallback xmlns="">
          <p:pic>
            <p:nvPicPr>
              <p:cNvPr id="2" name="Ink 1">
                <a:extLst>
                  <a:ext uri="{FF2B5EF4-FFF2-40B4-BE49-F238E27FC236}"/>
                </a:extLst>
              </p:cNvPr>
              <p:cNvPicPr/>
              <p:nvPr/>
            </p:nvPicPr>
            <p:blipFill>
              <a:blip r:embed="rId6"/>
              <a:stretch>
                <a:fillRect/>
              </a:stretch>
            </p:blipFill>
            <p:spPr>
              <a:xfrm>
                <a:off x="6779600" y="2644480"/>
                <a:ext cx="69912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p14:cNvPr>
              <p14:cNvContentPartPr/>
              <p14:nvPr/>
            </p14:nvContentPartPr>
            <p14:xfrm>
              <a:off x="872000" y="3827080"/>
              <a:ext cx="720000" cy="145800"/>
            </p14:xfrm>
          </p:contentPart>
        </mc:Choice>
        <mc:Fallback xmlns="">
          <p:pic>
            <p:nvPicPr>
              <p:cNvPr id="3" name="Ink 2">
                <a:extLst>
                  <a:ext uri="{FF2B5EF4-FFF2-40B4-BE49-F238E27FC236}"/>
                </a:extLst>
              </p:cNvPr>
              <p:cNvPicPr/>
              <p:nvPr/>
            </p:nvPicPr>
            <p:blipFill>
              <a:blip r:embed="rId8"/>
              <a:stretch>
                <a:fillRect/>
              </a:stretch>
            </p:blipFill>
            <p:spPr>
              <a:xfrm>
                <a:off x="852920" y="3788920"/>
                <a:ext cx="7581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p14:cNvPr>
              <p14:cNvContentPartPr/>
              <p14:nvPr/>
            </p14:nvContentPartPr>
            <p14:xfrm>
              <a:off x="1464200" y="3928600"/>
              <a:ext cx="127800" cy="360"/>
            </p14:xfrm>
          </p:contentPart>
        </mc:Choice>
        <mc:Fallback xmlns="">
          <p:pic>
            <p:nvPicPr>
              <p:cNvPr id="4" name="Ink 3">
                <a:extLst>
                  <a:ext uri="{FF2B5EF4-FFF2-40B4-BE49-F238E27FC236}"/>
                </a:extLst>
              </p:cNvPr>
              <p:cNvPicPr/>
              <p:nvPr/>
            </p:nvPicPr>
            <p:blipFill>
              <a:blip r:embed="rId10"/>
              <a:stretch>
                <a:fillRect/>
              </a:stretch>
            </p:blipFill>
            <p:spPr>
              <a:xfrm>
                <a:off x="1445066" y="3890440"/>
                <a:ext cx="166068"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p14:cNvPr>
              <p14:cNvContentPartPr/>
              <p14:nvPr/>
            </p14:nvContentPartPr>
            <p14:xfrm>
              <a:off x="1710440" y="2270800"/>
              <a:ext cx="5190840" cy="1675080"/>
            </p14:xfrm>
          </p:contentPart>
        </mc:Choice>
        <mc:Fallback xmlns="">
          <p:pic>
            <p:nvPicPr>
              <p:cNvPr id="5" name="Ink 4">
                <a:extLst>
                  <a:ext uri="{FF2B5EF4-FFF2-40B4-BE49-F238E27FC236}"/>
                </a:extLst>
              </p:cNvPr>
              <p:cNvPicPr/>
              <p:nvPr/>
            </p:nvPicPr>
            <p:blipFill>
              <a:blip r:embed="rId12"/>
              <a:stretch>
                <a:fillRect/>
              </a:stretch>
            </p:blipFill>
            <p:spPr>
              <a:xfrm>
                <a:off x="1700720" y="2261080"/>
                <a:ext cx="5210280" cy="1694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p14:cNvPr>
              <p14:cNvContentPartPr/>
              <p14:nvPr/>
            </p14:nvContentPartPr>
            <p14:xfrm>
              <a:off x="5578171" y="2669490"/>
              <a:ext cx="616320" cy="76680"/>
            </p14:xfrm>
          </p:contentPart>
        </mc:Choice>
        <mc:Fallback xmlns="">
          <p:pic>
            <p:nvPicPr>
              <p:cNvPr id="6" name="Ink 5">
                <a:extLst>
                  <a:ext uri="{FF2B5EF4-FFF2-40B4-BE49-F238E27FC236}"/>
                </a:extLst>
              </p:cNvPr>
              <p:cNvPicPr/>
              <p:nvPr/>
            </p:nvPicPr>
            <p:blipFill>
              <a:blip r:embed="rId14"/>
              <a:stretch>
                <a:fillRect/>
              </a:stretch>
            </p:blipFill>
            <p:spPr>
              <a:xfrm>
                <a:off x="5559091" y="2631330"/>
                <a:ext cx="654480" cy="153000"/>
              </a:xfrm>
              <a:prstGeom prst="rect">
                <a:avLst/>
              </a:prstGeom>
            </p:spPr>
          </p:pic>
        </mc:Fallback>
      </mc:AlternateContent>
      <p:sp>
        <p:nvSpPr>
          <p:cNvPr id="19" name="Line Callout 1 (No Border) 18"/>
          <p:cNvSpPr>
            <a:spLocks/>
          </p:cNvSpPr>
          <p:nvPr/>
        </p:nvSpPr>
        <p:spPr bwMode="auto">
          <a:xfrm>
            <a:off x="-196850" y="5295900"/>
            <a:ext cx="2895600" cy="838200"/>
          </a:xfrm>
          <a:prstGeom prst="callout1">
            <a:avLst>
              <a:gd name="adj1" fmla="val -2463"/>
              <a:gd name="adj2" fmla="val 40532"/>
              <a:gd name="adj3" fmla="val -144310"/>
              <a:gd name="adj4" fmla="val 50000"/>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tx2"/>
                </a:solidFill>
                <a:latin typeface="Arial" panose="020B0604020202020204" pitchFamily="34" charset="0"/>
              </a:rPr>
              <a:t>The </a:t>
            </a:r>
            <a:r>
              <a:rPr lang="en-US" altLang="en-US" sz="1800">
                <a:solidFill>
                  <a:srgbClr val="FF0000"/>
                </a:solidFill>
                <a:latin typeface="Arial" panose="020B0604020202020204" pitchFamily="34" charset="0"/>
              </a:rPr>
              <a:t>text-type input</a:t>
            </a:r>
            <a:r>
              <a:rPr lang="en-US" altLang="en-US" sz="1800" b="0">
                <a:solidFill>
                  <a:schemeClr val="tx2"/>
                </a:solidFill>
                <a:latin typeface="Arial" panose="020B0604020202020204" pitchFamily="34" charset="0"/>
              </a:rPr>
              <a:t> field.</a:t>
            </a:r>
          </a:p>
          <a:p>
            <a:pPr eaLnBrk="1" hangingPunct="1">
              <a:spcBef>
                <a:spcPct val="0"/>
              </a:spcBef>
              <a:buClrTx/>
              <a:buFontTx/>
              <a:buNone/>
            </a:pPr>
            <a:r>
              <a:rPr lang="en-US" altLang="en-US" sz="1800" b="0">
                <a:solidFill>
                  <a:schemeClr val="tx2"/>
                </a:solidFill>
                <a:latin typeface="Arial" panose="020B0604020202020204" pitchFamily="34" charset="0"/>
              </a:rPr>
              <a:t>User </a:t>
            </a:r>
            <a:r>
              <a:rPr lang="en-US" altLang="en-US" sz="1800">
                <a:solidFill>
                  <a:schemeClr val="tx2"/>
                </a:solidFill>
                <a:latin typeface="Arial" panose="020B0604020202020204" pitchFamily="34" charset="0"/>
              </a:rPr>
              <a:t>has typed text</a:t>
            </a:r>
            <a:r>
              <a:rPr lang="en-US" altLang="en-US" sz="1800" b="0">
                <a:solidFill>
                  <a:schemeClr val="tx2"/>
                </a:solidFill>
                <a:latin typeface="Arial" panose="020B0604020202020204" pitchFamily="34" charset="0"/>
              </a:rPr>
              <a:t> into the field</a:t>
            </a:r>
          </a:p>
        </p:txBody>
      </p:sp>
      <p:sp>
        <p:nvSpPr>
          <p:cNvPr id="20" name="Line Callout 1 (No Border) 19"/>
          <p:cNvSpPr>
            <a:spLocks/>
          </p:cNvSpPr>
          <p:nvPr/>
        </p:nvSpPr>
        <p:spPr bwMode="auto">
          <a:xfrm>
            <a:off x="6629400" y="3883025"/>
            <a:ext cx="2903537" cy="1526295"/>
          </a:xfrm>
          <a:prstGeom prst="callout1">
            <a:avLst>
              <a:gd name="adj1" fmla="val -1685"/>
              <a:gd name="adj2" fmla="val 33167"/>
              <a:gd name="adj3" fmla="val -64745"/>
              <a:gd name="adj4" fmla="val 13181"/>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Char char="•"/>
            </a:pPr>
            <a:r>
              <a:rPr lang="en-US" altLang="en-US" sz="1800" b="0" dirty="0">
                <a:solidFill>
                  <a:schemeClr val="tx2"/>
                </a:solidFill>
                <a:latin typeface="Arial" panose="020B0604020202020204" pitchFamily="34" charset="0"/>
              </a:rPr>
              <a:t>Note that </a:t>
            </a:r>
            <a:r>
              <a:rPr lang="en-US" altLang="en-US" sz="1800" dirty="0">
                <a:solidFill>
                  <a:srgbClr val="FF0000"/>
                </a:solidFill>
                <a:latin typeface="Arial" panose="020B0604020202020204" pitchFamily="34" charset="0"/>
              </a:rPr>
              <a:t>data entered by user</a:t>
            </a:r>
            <a:r>
              <a:rPr lang="en-US" altLang="en-US" sz="1800" dirty="0">
                <a:solidFill>
                  <a:schemeClr val="tx2"/>
                </a:solidFill>
                <a:latin typeface="Arial" panose="020B0604020202020204" pitchFamily="34" charset="0"/>
              </a:rPr>
              <a:t> was </a:t>
            </a:r>
            <a:r>
              <a:rPr lang="en-US" altLang="en-US" sz="1800" dirty="0">
                <a:solidFill>
                  <a:srgbClr val="FF00FF"/>
                </a:solidFill>
                <a:latin typeface="Arial" panose="020B0604020202020204" pitchFamily="34" charset="0"/>
              </a:rPr>
              <a:t>sent</a:t>
            </a:r>
            <a:r>
              <a:rPr lang="en-US" altLang="en-US" sz="1800" dirty="0">
                <a:solidFill>
                  <a:schemeClr val="tx2"/>
                </a:solidFill>
                <a:latin typeface="Arial" panose="020B0604020202020204" pitchFamily="34" charset="0"/>
              </a:rPr>
              <a:t> to the Web server using method </a:t>
            </a:r>
            <a:r>
              <a:rPr lang="en-US" altLang="en-US" sz="1800" dirty="0">
                <a:solidFill>
                  <a:schemeClr val="bg2"/>
                </a:solidFill>
                <a:latin typeface="Arial" panose="020B0604020202020204" pitchFamily="34" charset="0"/>
              </a:rPr>
              <a:t>get</a:t>
            </a:r>
            <a:r>
              <a:rPr lang="en-US" altLang="en-US" sz="1800" b="0" dirty="0">
                <a:solidFill>
                  <a:schemeClr val="tx2"/>
                </a:solidFill>
                <a:latin typeface="Arial" panose="020B0604020202020204" pitchFamily="34" charset="0"/>
              </a:rPr>
              <a:t>,</a:t>
            </a:r>
            <a:r>
              <a:rPr lang="en-US" altLang="en-US" sz="1600" b="0" dirty="0">
                <a:solidFill>
                  <a:schemeClr val="tx2"/>
                </a:solidFill>
                <a:latin typeface="Arial" panose="020B0604020202020204" pitchFamily="34" charset="0"/>
              </a:rPr>
              <a:t> </a:t>
            </a:r>
          </a:p>
          <a:p>
            <a:pPr lvl="1" eaLnBrk="1" hangingPunct="1">
              <a:spcBef>
                <a:spcPct val="0"/>
              </a:spcBef>
              <a:buClrTx/>
              <a:buFontTx/>
              <a:buChar char="•"/>
            </a:pPr>
            <a:r>
              <a:rPr lang="en-US" altLang="en-US" sz="1600" dirty="0">
                <a:solidFill>
                  <a:schemeClr val="tx2"/>
                </a:solidFill>
                <a:latin typeface="Arial" panose="020B0604020202020204" pitchFamily="34" charset="0"/>
              </a:rPr>
              <a:t>by appending to</a:t>
            </a:r>
            <a:r>
              <a:rPr lang="en-US" altLang="en-US" sz="1600" b="0" dirty="0">
                <a:solidFill>
                  <a:schemeClr val="tx2"/>
                </a:solidFill>
                <a:latin typeface="Arial" panose="020B0604020202020204" pitchFamily="34" charset="0"/>
              </a:rPr>
              <a:t> the </a:t>
            </a:r>
            <a:r>
              <a:rPr lang="en-US" altLang="en-US" sz="1600" dirty="0">
                <a:solidFill>
                  <a:schemeClr val="tx2"/>
                </a:solidFill>
                <a:latin typeface="Arial" panose="020B0604020202020204" pitchFamily="34" charset="0"/>
              </a:rPr>
              <a:t>URL address</a:t>
            </a:r>
          </a:p>
        </p:txBody>
      </p:sp>
      <mc:AlternateContent xmlns:mc="http://schemas.openxmlformats.org/markup-compatibility/2006" xmlns:p14="http://schemas.microsoft.com/office/powerpoint/2010/main">
        <mc:Choice Requires="p14">
          <p:contentPart p14:bwMode="auto" r:id="rId15">
            <p14:nvContentPartPr>
              <p14:cNvPr id="7" name="Ink 6">
                <a:extLst/>
              </p14:cNvPr>
              <p14:cNvContentPartPr/>
              <p14:nvPr/>
            </p14:nvContentPartPr>
            <p14:xfrm>
              <a:off x="2412206" y="599145"/>
              <a:ext cx="308880" cy="527400"/>
            </p14:xfrm>
          </p:contentPart>
        </mc:Choice>
        <mc:Fallback xmlns="">
          <p:pic>
            <p:nvPicPr>
              <p:cNvPr id="7" name="Ink 6">
                <a:extLst>
                  <a:ext uri="{FF2B5EF4-FFF2-40B4-BE49-F238E27FC236}"/>
                </a:extLst>
              </p:cNvPr>
              <p:cNvPicPr/>
              <p:nvPr/>
            </p:nvPicPr>
            <p:blipFill>
              <a:blip r:embed="rId16"/>
              <a:stretch>
                <a:fillRect/>
              </a:stretch>
            </p:blipFill>
            <p:spPr>
              <a:xfrm>
                <a:off x="2391326" y="578265"/>
                <a:ext cx="350640" cy="569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p14:cNvPr>
              <p14:cNvContentPartPr/>
              <p14:nvPr/>
            </p14:nvContentPartPr>
            <p14:xfrm>
              <a:off x="1810646" y="936825"/>
              <a:ext cx="761760" cy="2806560"/>
            </p14:xfrm>
          </p:contentPart>
        </mc:Choice>
        <mc:Fallback xmlns="">
          <p:pic>
            <p:nvPicPr>
              <p:cNvPr id="8" name="Ink 7">
                <a:extLst>
                  <a:ext uri="{FF2B5EF4-FFF2-40B4-BE49-F238E27FC236}"/>
                </a:extLst>
              </p:cNvPr>
              <p:cNvPicPr/>
              <p:nvPr/>
            </p:nvPicPr>
            <p:blipFill>
              <a:blip r:embed="rId18"/>
              <a:stretch>
                <a:fillRect/>
              </a:stretch>
            </p:blipFill>
            <p:spPr>
              <a:xfrm>
                <a:off x="1789766" y="915945"/>
                <a:ext cx="803520" cy="2848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F34BB165-B11F-4A07-B85C-91AE1B837648}"/>
                  </a:ext>
                </a:extLst>
              </p14:cNvPr>
              <p14:cNvContentPartPr/>
              <p14:nvPr/>
            </p14:nvContentPartPr>
            <p14:xfrm>
              <a:off x="3808968" y="472977"/>
              <a:ext cx="3365280" cy="2423937"/>
            </p14:xfrm>
          </p:contentPart>
        </mc:Choice>
        <mc:Fallback xmlns="">
          <p:pic>
            <p:nvPicPr>
              <p:cNvPr id="25" name="Ink 24">
                <a:extLst>
                  <a:ext uri="{FF2B5EF4-FFF2-40B4-BE49-F238E27FC236}">
                    <a16:creationId xmlns:a16="http://schemas.microsoft.com/office/drawing/2014/main" id="{F34BB165-B11F-4A07-B85C-91AE1B837648}"/>
                  </a:ext>
                </a:extLst>
              </p:cNvPr>
              <p:cNvPicPr/>
              <p:nvPr/>
            </p:nvPicPr>
            <p:blipFill>
              <a:blip r:embed="rId20"/>
              <a:stretch>
                <a:fillRect/>
              </a:stretch>
            </p:blipFill>
            <p:spPr>
              <a:xfrm>
                <a:off x="3799969" y="464338"/>
                <a:ext cx="3382918" cy="2441575"/>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23F6C7E6-A9C5-4775-8212-AE0EC79E8C6E}"/>
                  </a:ext>
                </a:extLst>
              </p14:cNvPr>
              <p14:cNvContentPartPr/>
              <p14:nvPr/>
            </p14:nvContentPartPr>
            <p14:xfrm>
              <a:off x="2671008" y="3666594"/>
              <a:ext cx="271440" cy="165600"/>
            </p14:xfrm>
          </p:contentPart>
        </mc:Choice>
        <mc:Fallback xmlns="">
          <p:pic>
            <p:nvPicPr>
              <p:cNvPr id="26" name="Ink 25">
                <a:extLst>
                  <a:ext uri="{FF2B5EF4-FFF2-40B4-BE49-F238E27FC236}">
                    <a16:creationId xmlns:a16="http://schemas.microsoft.com/office/drawing/2014/main" id="{23F6C7E6-A9C5-4775-8212-AE0EC79E8C6E}"/>
                  </a:ext>
                </a:extLst>
              </p:cNvPr>
              <p:cNvPicPr/>
              <p:nvPr/>
            </p:nvPicPr>
            <p:blipFill>
              <a:blip r:embed="rId22"/>
              <a:stretch>
                <a:fillRect/>
              </a:stretch>
            </p:blipFill>
            <p:spPr>
              <a:xfrm>
                <a:off x="2662368" y="3657954"/>
                <a:ext cx="28908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Ink 26">
                <a:extLst>
                  <a:ext uri="{FF2B5EF4-FFF2-40B4-BE49-F238E27FC236}">
                    <a16:creationId xmlns:a16="http://schemas.microsoft.com/office/drawing/2014/main" id="{425381E1-E6A9-454E-9159-167524D96593}"/>
                  </a:ext>
                </a:extLst>
              </p14:cNvPr>
              <p14:cNvContentPartPr/>
              <p14:nvPr/>
            </p14:nvContentPartPr>
            <p14:xfrm>
              <a:off x="1530168" y="3809154"/>
              <a:ext cx="187560" cy="207360"/>
            </p14:xfrm>
          </p:contentPart>
        </mc:Choice>
        <mc:Fallback xmlns="">
          <p:pic>
            <p:nvPicPr>
              <p:cNvPr id="27" name="Ink 26">
                <a:extLst>
                  <a:ext uri="{FF2B5EF4-FFF2-40B4-BE49-F238E27FC236}">
                    <a16:creationId xmlns:a16="http://schemas.microsoft.com/office/drawing/2014/main" id="{425381E1-E6A9-454E-9159-167524D96593}"/>
                  </a:ext>
                </a:extLst>
              </p:cNvPr>
              <p:cNvPicPr/>
              <p:nvPr/>
            </p:nvPicPr>
            <p:blipFill>
              <a:blip r:embed="rId24"/>
              <a:stretch>
                <a:fillRect/>
              </a:stretch>
            </p:blipFill>
            <p:spPr>
              <a:xfrm>
                <a:off x="1521168" y="3800154"/>
                <a:ext cx="20520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 name="Ink 8">
                <a:extLst>
                  <a:ext uri="{FF2B5EF4-FFF2-40B4-BE49-F238E27FC236}">
                    <a16:creationId xmlns:a16="http://schemas.microsoft.com/office/drawing/2014/main" id="{2292AAEB-E00A-4755-9237-8A54D69ADE72}"/>
                  </a:ext>
                </a:extLst>
              </p14:cNvPr>
              <p14:cNvContentPartPr/>
              <p14:nvPr/>
            </p14:nvContentPartPr>
            <p14:xfrm>
              <a:off x="2523416" y="2608320"/>
              <a:ext cx="360" cy="360"/>
            </p14:xfrm>
          </p:contentPart>
        </mc:Choice>
        <mc:Fallback xmlns="">
          <p:pic>
            <p:nvPicPr>
              <p:cNvPr id="9" name="Ink 8">
                <a:extLst>
                  <a:ext uri="{FF2B5EF4-FFF2-40B4-BE49-F238E27FC236}">
                    <a16:creationId xmlns:a16="http://schemas.microsoft.com/office/drawing/2014/main" id="{2292AAEB-E00A-4755-9237-8A54D69ADE72}"/>
                  </a:ext>
                </a:extLst>
              </p:cNvPr>
              <p:cNvPicPr/>
              <p:nvPr/>
            </p:nvPicPr>
            <p:blipFill>
              <a:blip r:embed="rId26"/>
              <a:stretch>
                <a:fillRect/>
              </a:stretch>
            </p:blipFill>
            <p:spPr>
              <a:xfrm>
                <a:off x="2505416" y="257268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 name="Ink 9">
                <a:extLst>
                  <a:ext uri="{FF2B5EF4-FFF2-40B4-BE49-F238E27FC236}">
                    <a16:creationId xmlns:a16="http://schemas.microsoft.com/office/drawing/2014/main" id="{1027C51F-DBDD-4E3D-A8D4-30FDF836F593}"/>
                  </a:ext>
                </a:extLst>
              </p14:cNvPr>
              <p14:cNvContentPartPr/>
              <p14:nvPr/>
            </p14:nvContentPartPr>
            <p14:xfrm>
              <a:off x="1372496" y="2626680"/>
              <a:ext cx="849600" cy="91080"/>
            </p14:xfrm>
          </p:contentPart>
        </mc:Choice>
        <mc:Fallback xmlns="">
          <p:pic>
            <p:nvPicPr>
              <p:cNvPr id="10" name="Ink 9">
                <a:extLst>
                  <a:ext uri="{FF2B5EF4-FFF2-40B4-BE49-F238E27FC236}">
                    <a16:creationId xmlns:a16="http://schemas.microsoft.com/office/drawing/2014/main" id="{1027C51F-DBDD-4E3D-A8D4-30FDF836F593}"/>
                  </a:ext>
                </a:extLst>
              </p:cNvPr>
              <p:cNvPicPr/>
              <p:nvPr/>
            </p:nvPicPr>
            <p:blipFill>
              <a:blip r:embed="rId28"/>
              <a:stretch>
                <a:fillRect/>
              </a:stretch>
            </p:blipFill>
            <p:spPr>
              <a:xfrm>
                <a:off x="1354856" y="2591040"/>
                <a:ext cx="8852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 name="Ink 10">
                <a:extLst>
                  <a:ext uri="{FF2B5EF4-FFF2-40B4-BE49-F238E27FC236}">
                    <a16:creationId xmlns:a16="http://schemas.microsoft.com/office/drawing/2014/main" id="{5CF07F63-4A71-48AE-8D19-8ED95C43324E}"/>
                  </a:ext>
                </a:extLst>
              </p14:cNvPr>
              <p14:cNvContentPartPr/>
              <p14:nvPr/>
            </p14:nvContentPartPr>
            <p14:xfrm>
              <a:off x="3343856" y="932160"/>
              <a:ext cx="360" cy="360"/>
            </p14:xfrm>
          </p:contentPart>
        </mc:Choice>
        <mc:Fallback xmlns="">
          <p:pic>
            <p:nvPicPr>
              <p:cNvPr id="11" name="Ink 10">
                <a:extLst>
                  <a:ext uri="{FF2B5EF4-FFF2-40B4-BE49-F238E27FC236}">
                    <a16:creationId xmlns:a16="http://schemas.microsoft.com/office/drawing/2014/main" id="{5CF07F63-4A71-48AE-8D19-8ED95C43324E}"/>
                  </a:ext>
                </a:extLst>
              </p:cNvPr>
              <p:cNvPicPr/>
              <p:nvPr/>
            </p:nvPicPr>
            <p:blipFill>
              <a:blip r:embed="rId26"/>
              <a:stretch>
                <a:fillRect/>
              </a:stretch>
            </p:blipFill>
            <p:spPr>
              <a:xfrm>
                <a:off x="3325856" y="89616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2" name="Ink 11">
                <a:extLst>
                  <a:ext uri="{FF2B5EF4-FFF2-40B4-BE49-F238E27FC236}">
                    <a16:creationId xmlns:a16="http://schemas.microsoft.com/office/drawing/2014/main" id="{C9D8DD3E-25A3-439A-A1E4-86AD78EB6A31}"/>
                  </a:ext>
                </a:extLst>
              </p14:cNvPr>
              <p14:cNvContentPartPr/>
              <p14:nvPr/>
            </p14:nvContentPartPr>
            <p14:xfrm>
              <a:off x="3365816" y="981480"/>
              <a:ext cx="211320" cy="27360"/>
            </p14:xfrm>
          </p:contentPart>
        </mc:Choice>
        <mc:Fallback xmlns="">
          <p:pic>
            <p:nvPicPr>
              <p:cNvPr id="12" name="Ink 11">
                <a:extLst>
                  <a:ext uri="{FF2B5EF4-FFF2-40B4-BE49-F238E27FC236}">
                    <a16:creationId xmlns:a16="http://schemas.microsoft.com/office/drawing/2014/main" id="{C9D8DD3E-25A3-439A-A1E4-86AD78EB6A31}"/>
                  </a:ext>
                </a:extLst>
              </p:cNvPr>
              <p:cNvPicPr/>
              <p:nvPr/>
            </p:nvPicPr>
            <p:blipFill>
              <a:blip r:embed="rId31"/>
              <a:stretch>
                <a:fillRect/>
              </a:stretch>
            </p:blipFill>
            <p:spPr>
              <a:xfrm>
                <a:off x="3348176" y="945480"/>
                <a:ext cx="24696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 name="Ink 12">
                <a:extLst>
                  <a:ext uri="{FF2B5EF4-FFF2-40B4-BE49-F238E27FC236}">
                    <a16:creationId xmlns:a16="http://schemas.microsoft.com/office/drawing/2014/main" id="{E6F8D9A6-3BE2-433B-AA38-68BFA1B5F73A}"/>
                  </a:ext>
                </a:extLst>
              </p14:cNvPr>
              <p14:cNvContentPartPr/>
              <p14:nvPr/>
            </p14:nvContentPartPr>
            <p14:xfrm>
              <a:off x="3460136" y="954480"/>
              <a:ext cx="360" cy="360"/>
            </p14:xfrm>
          </p:contentPart>
        </mc:Choice>
        <mc:Fallback xmlns="">
          <p:pic>
            <p:nvPicPr>
              <p:cNvPr id="13" name="Ink 12">
                <a:extLst>
                  <a:ext uri="{FF2B5EF4-FFF2-40B4-BE49-F238E27FC236}">
                    <a16:creationId xmlns:a16="http://schemas.microsoft.com/office/drawing/2014/main" id="{E6F8D9A6-3BE2-433B-AA38-68BFA1B5F73A}"/>
                  </a:ext>
                </a:extLst>
              </p:cNvPr>
              <p:cNvPicPr/>
              <p:nvPr/>
            </p:nvPicPr>
            <p:blipFill>
              <a:blip r:embed="rId26"/>
              <a:stretch>
                <a:fillRect/>
              </a:stretch>
            </p:blipFill>
            <p:spPr>
              <a:xfrm>
                <a:off x="3442496" y="91848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4" name="Ink 13">
                <a:extLst>
                  <a:ext uri="{FF2B5EF4-FFF2-40B4-BE49-F238E27FC236}">
                    <a16:creationId xmlns:a16="http://schemas.microsoft.com/office/drawing/2014/main" id="{496D9B75-C7E2-4B29-9B81-21E2AFD8CFF8}"/>
                  </a:ext>
                </a:extLst>
              </p14:cNvPr>
              <p14:cNvContentPartPr/>
              <p14:nvPr/>
            </p14:nvContentPartPr>
            <p14:xfrm>
              <a:off x="3460136" y="954480"/>
              <a:ext cx="360" cy="360"/>
            </p14:xfrm>
          </p:contentPart>
        </mc:Choice>
        <mc:Fallback xmlns="">
          <p:pic>
            <p:nvPicPr>
              <p:cNvPr id="14" name="Ink 13">
                <a:extLst>
                  <a:ext uri="{FF2B5EF4-FFF2-40B4-BE49-F238E27FC236}">
                    <a16:creationId xmlns:a16="http://schemas.microsoft.com/office/drawing/2014/main" id="{496D9B75-C7E2-4B29-9B81-21E2AFD8CFF8}"/>
                  </a:ext>
                </a:extLst>
              </p:cNvPr>
              <p:cNvPicPr/>
              <p:nvPr/>
            </p:nvPicPr>
            <p:blipFill>
              <a:blip r:embed="rId26"/>
              <a:stretch>
                <a:fillRect/>
              </a:stretch>
            </p:blipFill>
            <p:spPr>
              <a:xfrm>
                <a:off x="3442496" y="91848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5" name="Ink 14">
                <a:extLst>
                  <a:ext uri="{FF2B5EF4-FFF2-40B4-BE49-F238E27FC236}">
                    <a16:creationId xmlns:a16="http://schemas.microsoft.com/office/drawing/2014/main" id="{364A7EFE-75CA-4FEB-9062-CD7CB383B918}"/>
                  </a:ext>
                </a:extLst>
              </p14:cNvPr>
              <p14:cNvContentPartPr/>
              <p14:nvPr/>
            </p14:nvContentPartPr>
            <p14:xfrm>
              <a:off x="613616" y="3433080"/>
              <a:ext cx="10080" cy="129960"/>
            </p14:xfrm>
          </p:contentPart>
        </mc:Choice>
        <mc:Fallback xmlns="">
          <p:pic>
            <p:nvPicPr>
              <p:cNvPr id="15" name="Ink 14">
                <a:extLst>
                  <a:ext uri="{FF2B5EF4-FFF2-40B4-BE49-F238E27FC236}">
                    <a16:creationId xmlns:a16="http://schemas.microsoft.com/office/drawing/2014/main" id="{364A7EFE-75CA-4FEB-9062-CD7CB383B918}"/>
                  </a:ext>
                </a:extLst>
              </p:cNvPr>
              <p:cNvPicPr/>
              <p:nvPr/>
            </p:nvPicPr>
            <p:blipFill>
              <a:blip r:embed="rId35"/>
              <a:stretch>
                <a:fillRect/>
              </a:stretch>
            </p:blipFill>
            <p:spPr>
              <a:xfrm>
                <a:off x="604976" y="3424440"/>
                <a:ext cx="2772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6" name="Ink 15">
                <a:extLst>
                  <a:ext uri="{FF2B5EF4-FFF2-40B4-BE49-F238E27FC236}">
                    <a16:creationId xmlns:a16="http://schemas.microsoft.com/office/drawing/2014/main" id="{9DE0879D-7A93-433D-8FC5-9617DAA76262}"/>
                  </a:ext>
                </a:extLst>
              </p14:cNvPr>
              <p14:cNvContentPartPr/>
              <p14:nvPr/>
            </p14:nvContentPartPr>
            <p14:xfrm>
              <a:off x="613616" y="3388080"/>
              <a:ext cx="107280" cy="18360"/>
            </p14:xfrm>
          </p:contentPart>
        </mc:Choice>
        <mc:Fallback xmlns="">
          <p:pic>
            <p:nvPicPr>
              <p:cNvPr id="16" name="Ink 15">
                <a:extLst>
                  <a:ext uri="{FF2B5EF4-FFF2-40B4-BE49-F238E27FC236}">
                    <a16:creationId xmlns:a16="http://schemas.microsoft.com/office/drawing/2014/main" id="{9DE0879D-7A93-433D-8FC5-9617DAA76262}"/>
                  </a:ext>
                </a:extLst>
              </p:cNvPr>
              <p:cNvPicPr/>
              <p:nvPr/>
            </p:nvPicPr>
            <p:blipFill>
              <a:blip r:embed="rId37"/>
              <a:stretch>
                <a:fillRect/>
              </a:stretch>
            </p:blipFill>
            <p:spPr>
              <a:xfrm>
                <a:off x="604976" y="3379440"/>
                <a:ext cx="1249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7" name="Ink 16">
                <a:extLst>
                  <a:ext uri="{FF2B5EF4-FFF2-40B4-BE49-F238E27FC236}">
                    <a16:creationId xmlns:a16="http://schemas.microsoft.com/office/drawing/2014/main" id="{2D7B7FB7-1F9F-460C-9FF3-447587D77B45}"/>
                  </a:ext>
                </a:extLst>
              </p14:cNvPr>
              <p14:cNvContentPartPr/>
              <p14:nvPr/>
            </p14:nvContentPartPr>
            <p14:xfrm>
              <a:off x="1169816" y="4060920"/>
              <a:ext cx="121680" cy="132120"/>
            </p14:xfrm>
          </p:contentPart>
        </mc:Choice>
        <mc:Fallback xmlns="">
          <p:pic>
            <p:nvPicPr>
              <p:cNvPr id="17" name="Ink 16">
                <a:extLst>
                  <a:ext uri="{FF2B5EF4-FFF2-40B4-BE49-F238E27FC236}">
                    <a16:creationId xmlns:a16="http://schemas.microsoft.com/office/drawing/2014/main" id="{2D7B7FB7-1F9F-460C-9FF3-447587D77B45}"/>
                  </a:ext>
                </a:extLst>
              </p:cNvPr>
              <p:cNvPicPr/>
              <p:nvPr/>
            </p:nvPicPr>
            <p:blipFill>
              <a:blip r:embed="rId39"/>
              <a:stretch>
                <a:fillRect/>
              </a:stretch>
            </p:blipFill>
            <p:spPr>
              <a:xfrm>
                <a:off x="1160816" y="4051920"/>
                <a:ext cx="13932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1059" name="Ink 301058">
                <a:extLst>
                  <a:ext uri="{FF2B5EF4-FFF2-40B4-BE49-F238E27FC236}">
                    <a16:creationId xmlns:a16="http://schemas.microsoft.com/office/drawing/2014/main" id="{80A02804-5BDA-4428-8576-6FF6D4C88194}"/>
                  </a:ext>
                </a:extLst>
              </p14:cNvPr>
              <p14:cNvContentPartPr/>
              <p14:nvPr/>
            </p14:nvContentPartPr>
            <p14:xfrm>
              <a:off x="2312096" y="3863280"/>
              <a:ext cx="443880" cy="176760"/>
            </p14:xfrm>
          </p:contentPart>
        </mc:Choice>
        <mc:Fallback xmlns="">
          <p:pic>
            <p:nvPicPr>
              <p:cNvPr id="301059" name="Ink 301058">
                <a:extLst>
                  <a:ext uri="{FF2B5EF4-FFF2-40B4-BE49-F238E27FC236}">
                    <a16:creationId xmlns:a16="http://schemas.microsoft.com/office/drawing/2014/main" id="{80A02804-5BDA-4428-8576-6FF6D4C88194}"/>
                  </a:ext>
                </a:extLst>
              </p:cNvPr>
              <p:cNvPicPr/>
              <p:nvPr/>
            </p:nvPicPr>
            <p:blipFill>
              <a:blip r:embed="rId41"/>
              <a:stretch>
                <a:fillRect/>
              </a:stretch>
            </p:blipFill>
            <p:spPr>
              <a:xfrm>
                <a:off x="2303096" y="3854658"/>
                <a:ext cx="461520" cy="194364"/>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1060" name="Ink 301059">
                <a:extLst>
                  <a:ext uri="{FF2B5EF4-FFF2-40B4-BE49-F238E27FC236}">
                    <a16:creationId xmlns:a16="http://schemas.microsoft.com/office/drawing/2014/main" id="{BC7449B6-D3F6-4671-9AC5-BC20FC73BDE6}"/>
                  </a:ext>
                </a:extLst>
              </p14:cNvPr>
              <p14:cNvContentPartPr/>
              <p14:nvPr/>
            </p14:nvContentPartPr>
            <p14:xfrm>
              <a:off x="2812136" y="3929880"/>
              <a:ext cx="60120" cy="79560"/>
            </p14:xfrm>
          </p:contentPart>
        </mc:Choice>
        <mc:Fallback xmlns="">
          <p:pic>
            <p:nvPicPr>
              <p:cNvPr id="301060" name="Ink 301059">
                <a:extLst>
                  <a:ext uri="{FF2B5EF4-FFF2-40B4-BE49-F238E27FC236}">
                    <a16:creationId xmlns:a16="http://schemas.microsoft.com/office/drawing/2014/main" id="{BC7449B6-D3F6-4671-9AC5-BC20FC73BDE6}"/>
                  </a:ext>
                </a:extLst>
              </p:cNvPr>
              <p:cNvPicPr/>
              <p:nvPr/>
            </p:nvPicPr>
            <p:blipFill>
              <a:blip r:embed="rId43"/>
              <a:stretch>
                <a:fillRect/>
              </a:stretch>
            </p:blipFill>
            <p:spPr>
              <a:xfrm>
                <a:off x="2803136" y="3921240"/>
                <a:ext cx="7776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1067" name="Ink 301066">
                <a:extLst>
                  <a:ext uri="{FF2B5EF4-FFF2-40B4-BE49-F238E27FC236}">
                    <a16:creationId xmlns:a16="http://schemas.microsoft.com/office/drawing/2014/main" id="{7CC981BC-6C95-41F5-95AA-A8BE00DBD6E4}"/>
                  </a:ext>
                </a:extLst>
              </p14:cNvPr>
              <p14:cNvContentPartPr/>
              <p14:nvPr/>
            </p14:nvContentPartPr>
            <p14:xfrm>
              <a:off x="2922296" y="3836640"/>
              <a:ext cx="197640" cy="190080"/>
            </p14:xfrm>
          </p:contentPart>
        </mc:Choice>
        <mc:Fallback xmlns="">
          <p:pic>
            <p:nvPicPr>
              <p:cNvPr id="301067" name="Ink 301066">
                <a:extLst>
                  <a:ext uri="{FF2B5EF4-FFF2-40B4-BE49-F238E27FC236}">
                    <a16:creationId xmlns:a16="http://schemas.microsoft.com/office/drawing/2014/main" id="{7CC981BC-6C95-41F5-95AA-A8BE00DBD6E4}"/>
                  </a:ext>
                </a:extLst>
              </p:cNvPr>
              <p:cNvPicPr/>
              <p:nvPr/>
            </p:nvPicPr>
            <p:blipFill>
              <a:blip r:embed="rId45"/>
              <a:stretch>
                <a:fillRect/>
              </a:stretch>
            </p:blipFill>
            <p:spPr>
              <a:xfrm>
                <a:off x="2913312" y="3828000"/>
                <a:ext cx="215248"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1070" name="Ink 301069">
                <a:extLst>
                  <a:ext uri="{FF2B5EF4-FFF2-40B4-BE49-F238E27FC236}">
                    <a16:creationId xmlns:a16="http://schemas.microsoft.com/office/drawing/2014/main" id="{D02B78B7-85A1-4F10-B747-C992B3F0CA67}"/>
                  </a:ext>
                </a:extLst>
              </p14:cNvPr>
              <p14:cNvContentPartPr/>
              <p14:nvPr/>
            </p14:nvContentPartPr>
            <p14:xfrm>
              <a:off x="1903856" y="845760"/>
              <a:ext cx="239400" cy="217080"/>
            </p14:xfrm>
          </p:contentPart>
        </mc:Choice>
        <mc:Fallback xmlns="">
          <p:pic>
            <p:nvPicPr>
              <p:cNvPr id="301070" name="Ink 301069">
                <a:extLst>
                  <a:ext uri="{FF2B5EF4-FFF2-40B4-BE49-F238E27FC236}">
                    <a16:creationId xmlns:a16="http://schemas.microsoft.com/office/drawing/2014/main" id="{D02B78B7-85A1-4F10-B747-C992B3F0CA67}"/>
                  </a:ext>
                </a:extLst>
              </p:cNvPr>
              <p:cNvPicPr/>
              <p:nvPr/>
            </p:nvPicPr>
            <p:blipFill>
              <a:blip r:embed="rId47"/>
              <a:stretch>
                <a:fillRect/>
              </a:stretch>
            </p:blipFill>
            <p:spPr>
              <a:xfrm>
                <a:off x="1894856" y="837120"/>
                <a:ext cx="25704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1072" name="Ink 301071">
                <a:extLst>
                  <a:ext uri="{FF2B5EF4-FFF2-40B4-BE49-F238E27FC236}">
                    <a16:creationId xmlns:a16="http://schemas.microsoft.com/office/drawing/2014/main" id="{A932A82C-77FB-4B8F-ACF8-27679DA9ED46}"/>
                  </a:ext>
                </a:extLst>
              </p14:cNvPr>
              <p14:cNvContentPartPr/>
              <p14:nvPr/>
            </p14:nvContentPartPr>
            <p14:xfrm>
              <a:off x="3137216" y="3236160"/>
              <a:ext cx="305640" cy="286920"/>
            </p14:xfrm>
          </p:contentPart>
        </mc:Choice>
        <mc:Fallback xmlns="">
          <p:pic>
            <p:nvPicPr>
              <p:cNvPr id="301072" name="Ink 301071">
                <a:extLst>
                  <a:ext uri="{FF2B5EF4-FFF2-40B4-BE49-F238E27FC236}">
                    <a16:creationId xmlns:a16="http://schemas.microsoft.com/office/drawing/2014/main" id="{A932A82C-77FB-4B8F-ACF8-27679DA9ED46}"/>
                  </a:ext>
                </a:extLst>
              </p:cNvPr>
              <p:cNvPicPr/>
              <p:nvPr/>
            </p:nvPicPr>
            <p:blipFill>
              <a:blip r:embed="rId49"/>
              <a:stretch>
                <a:fillRect/>
              </a:stretch>
            </p:blipFill>
            <p:spPr>
              <a:xfrm>
                <a:off x="3128576" y="3227160"/>
                <a:ext cx="32328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1076" name="Ink 301075">
                <a:extLst>
                  <a:ext uri="{FF2B5EF4-FFF2-40B4-BE49-F238E27FC236}">
                    <a16:creationId xmlns:a16="http://schemas.microsoft.com/office/drawing/2014/main" id="{8EDF9B17-E97F-4955-9D0C-A337B3EF627A}"/>
                  </a:ext>
                </a:extLst>
              </p14:cNvPr>
              <p14:cNvContentPartPr/>
              <p14:nvPr/>
            </p14:nvContentPartPr>
            <p14:xfrm>
              <a:off x="6226016" y="2586360"/>
              <a:ext cx="134640" cy="412560"/>
            </p14:xfrm>
          </p:contentPart>
        </mc:Choice>
        <mc:Fallback xmlns="">
          <p:pic>
            <p:nvPicPr>
              <p:cNvPr id="301076" name="Ink 301075">
                <a:extLst>
                  <a:ext uri="{FF2B5EF4-FFF2-40B4-BE49-F238E27FC236}">
                    <a16:creationId xmlns:a16="http://schemas.microsoft.com/office/drawing/2014/main" id="{8EDF9B17-E97F-4955-9D0C-A337B3EF627A}"/>
                  </a:ext>
                </a:extLst>
              </p:cNvPr>
              <p:cNvPicPr/>
              <p:nvPr/>
            </p:nvPicPr>
            <p:blipFill>
              <a:blip r:embed="rId51"/>
              <a:stretch>
                <a:fillRect/>
              </a:stretch>
            </p:blipFill>
            <p:spPr>
              <a:xfrm>
                <a:off x="6217016" y="2577360"/>
                <a:ext cx="152280" cy="430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01071" name="Ink 301070">
                <a:extLst>
                  <a:ext uri="{FF2B5EF4-FFF2-40B4-BE49-F238E27FC236}">
                    <a16:creationId xmlns:a16="http://schemas.microsoft.com/office/drawing/2014/main" id="{0CF92BD9-4E88-4BE1-AC26-00E146AA6A97}"/>
                  </a:ext>
                </a:extLst>
              </p14:cNvPr>
              <p14:cNvContentPartPr/>
              <p14:nvPr/>
            </p14:nvContentPartPr>
            <p14:xfrm>
              <a:off x="6278777" y="2978057"/>
              <a:ext cx="2340720" cy="4530960"/>
            </p14:xfrm>
          </p:contentPart>
        </mc:Choice>
        <mc:Fallback xmlns="">
          <p:pic>
            <p:nvPicPr>
              <p:cNvPr id="301071" name="Ink 301070">
                <a:extLst>
                  <a:ext uri="{FF2B5EF4-FFF2-40B4-BE49-F238E27FC236}">
                    <a16:creationId xmlns:a16="http://schemas.microsoft.com/office/drawing/2014/main" id="{0CF92BD9-4E88-4BE1-AC26-00E146AA6A97}"/>
                  </a:ext>
                </a:extLst>
              </p:cNvPr>
              <p:cNvPicPr/>
              <p:nvPr/>
            </p:nvPicPr>
            <p:blipFill>
              <a:blip r:embed="rId53"/>
              <a:stretch>
                <a:fillRect/>
              </a:stretch>
            </p:blipFill>
            <p:spPr>
              <a:xfrm>
                <a:off x="6269777" y="2969057"/>
                <a:ext cx="2358360" cy="4548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2" name="Ink 21">
                <a:extLst>
                  <a:ext uri="{FF2B5EF4-FFF2-40B4-BE49-F238E27FC236}">
                    <a16:creationId xmlns:a16="http://schemas.microsoft.com/office/drawing/2014/main" id="{97736328-BB66-467A-B4E7-E7BEC17A00B4}"/>
                  </a:ext>
                </a:extLst>
              </p14:cNvPr>
              <p14:cNvContentPartPr/>
              <p14:nvPr/>
            </p14:nvContentPartPr>
            <p14:xfrm>
              <a:off x="1156998" y="4510353"/>
              <a:ext cx="255240" cy="383040"/>
            </p14:xfrm>
          </p:contentPart>
        </mc:Choice>
        <mc:Fallback xmlns="">
          <p:pic>
            <p:nvPicPr>
              <p:cNvPr id="22" name="Ink 21">
                <a:extLst>
                  <a:ext uri="{FF2B5EF4-FFF2-40B4-BE49-F238E27FC236}">
                    <a16:creationId xmlns:a16="http://schemas.microsoft.com/office/drawing/2014/main" id="{97736328-BB66-467A-B4E7-E7BEC17A00B4}"/>
                  </a:ext>
                </a:extLst>
              </p:cNvPr>
              <p:cNvPicPr/>
              <p:nvPr/>
            </p:nvPicPr>
            <p:blipFill>
              <a:blip r:embed="rId55"/>
              <a:stretch>
                <a:fillRect/>
              </a:stretch>
            </p:blipFill>
            <p:spPr>
              <a:xfrm>
                <a:off x="1147998" y="4501713"/>
                <a:ext cx="272880" cy="400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8" name="Ink 27">
                <a:extLst>
                  <a:ext uri="{FF2B5EF4-FFF2-40B4-BE49-F238E27FC236}">
                    <a16:creationId xmlns:a16="http://schemas.microsoft.com/office/drawing/2014/main" id="{16B431AE-16E8-4DE7-A87C-B10E37648463}"/>
                  </a:ext>
                </a:extLst>
              </p14:cNvPr>
              <p14:cNvContentPartPr/>
              <p14:nvPr/>
            </p14:nvContentPartPr>
            <p14:xfrm>
              <a:off x="4950678" y="3447633"/>
              <a:ext cx="273240" cy="290160"/>
            </p14:xfrm>
          </p:contentPart>
        </mc:Choice>
        <mc:Fallback xmlns="">
          <p:pic>
            <p:nvPicPr>
              <p:cNvPr id="28" name="Ink 27">
                <a:extLst>
                  <a:ext uri="{FF2B5EF4-FFF2-40B4-BE49-F238E27FC236}">
                    <a16:creationId xmlns:a16="http://schemas.microsoft.com/office/drawing/2014/main" id="{16B431AE-16E8-4DE7-A87C-B10E37648463}"/>
                  </a:ext>
                </a:extLst>
              </p:cNvPr>
              <p:cNvPicPr/>
              <p:nvPr/>
            </p:nvPicPr>
            <p:blipFill>
              <a:blip r:embed="rId57"/>
              <a:stretch>
                <a:fillRect/>
              </a:stretch>
            </p:blipFill>
            <p:spPr>
              <a:xfrm>
                <a:off x="4942038" y="3438633"/>
                <a:ext cx="29088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01056" name="Ink 301055">
                <a:extLst>
                  <a:ext uri="{FF2B5EF4-FFF2-40B4-BE49-F238E27FC236}">
                    <a16:creationId xmlns:a16="http://schemas.microsoft.com/office/drawing/2014/main" id="{6E80E469-D2DD-4D18-A0BB-721B0B07A450}"/>
                  </a:ext>
                </a:extLst>
              </p14:cNvPr>
              <p14:cNvContentPartPr/>
              <p14:nvPr/>
            </p14:nvContentPartPr>
            <p14:xfrm>
              <a:off x="6092238" y="3486873"/>
              <a:ext cx="290880" cy="247680"/>
            </p14:xfrm>
          </p:contentPart>
        </mc:Choice>
        <mc:Fallback xmlns="">
          <p:pic>
            <p:nvPicPr>
              <p:cNvPr id="301056" name="Ink 301055">
                <a:extLst>
                  <a:ext uri="{FF2B5EF4-FFF2-40B4-BE49-F238E27FC236}">
                    <a16:creationId xmlns:a16="http://schemas.microsoft.com/office/drawing/2014/main" id="{6E80E469-D2DD-4D18-A0BB-721B0B07A450}"/>
                  </a:ext>
                </a:extLst>
              </p:cNvPr>
              <p:cNvPicPr/>
              <p:nvPr/>
            </p:nvPicPr>
            <p:blipFill>
              <a:blip r:embed="rId59"/>
              <a:stretch>
                <a:fillRect/>
              </a:stretch>
            </p:blipFill>
            <p:spPr>
              <a:xfrm>
                <a:off x="6083598" y="3477873"/>
                <a:ext cx="30852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01068" name="Ink 301067">
                <a:extLst>
                  <a:ext uri="{FF2B5EF4-FFF2-40B4-BE49-F238E27FC236}">
                    <a16:creationId xmlns:a16="http://schemas.microsoft.com/office/drawing/2014/main" id="{D6D38C21-4A27-42A0-B589-BAB730A682F6}"/>
                  </a:ext>
                </a:extLst>
              </p14:cNvPr>
              <p14:cNvContentPartPr/>
              <p14:nvPr/>
            </p14:nvContentPartPr>
            <p14:xfrm>
              <a:off x="7317678" y="3203913"/>
              <a:ext cx="236160" cy="270720"/>
            </p14:xfrm>
          </p:contentPart>
        </mc:Choice>
        <mc:Fallback xmlns="">
          <p:pic>
            <p:nvPicPr>
              <p:cNvPr id="301068" name="Ink 301067">
                <a:extLst>
                  <a:ext uri="{FF2B5EF4-FFF2-40B4-BE49-F238E27FC236}">
                    <a16:creationId xmlns:a16="http://schemas.microsoft.com/office/drawing/2014/main" id="{D6D38C21-4A27-42A0-B589-BAB730A682F6}"/>
                  </a:ext>
                </a:extLst>
              </p:cNvPr>
              <p:cNvPicPr/>
              <p:nvPr/>
            </p:nvPicPr>
            <p:blipFill>
              <a:blip r:embed="rId61"/>
              <a:stretch>
                <a:fillRect/>
              </a:stretch>
            </p:blipFill>
            <p:spPr>
              <a:xfrm>
                <a:off x="7308678" y="3194913"/>
                <a:ext cx="25380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01069" name="Ink 301068">
                <a:extLst>
                  <a:ext uri="{FF2B5EF4-FFF2-40B4-BE49-F238E27FC236}">
                    <a16:creationId xmlns:a16="http://schemas.microsoft.com/office/drawing/2014/main" id="{768C7313-BD3C-492E-8221-25182DF453CB}"/>
                  </a:ext>
                </a:extLst>
              </p14:cNvPr>
              <p14:cNvContentPartPr/>
              <p14:nvPr/>
            </p14:nvContentPartPr>
            <p14:xfrm>
              <a:off x="6652758" y="3336393"/>
              <a:ext cx="164880" cy="245520"/>
            </p14:xfrm>
          </p:contentPart>
        </mc:Choice>
        <mc:Fallback xmlns="">
          <p:pic>
            <p:nvPicPr>
              <p:cNvPr id="301069" name="Ink 301068">
                <a:extLst>
                  <a:ext uri="{FF2B5EF4-FFF2-40B4-BE49-F238E27FC236}">
                    <a16:creationId xmlns:a16="http://schemas.microsoft.com/office/drawing/2014/main" id="{768C7313-BD3C-492E-8221-25182DF453CB}"/>
                  </a:ext>
                </a:extLst>
              </p:cNvPr>
              <p:cNvPicPr/>
              <p:nvPr/>
            </p:nvPicPr>
            <p:blipFill>
              <a:blip r:embed="rId63"/>
              <a:stretch>
                <a:fillRect/>
              </a:stretch>
            </p:blipFill>
            <p:spPr>
              <a:xfrm>
                <a:off x="6643758" y="3327753"/>
                <a:ext cx="182520" cy="2631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1062"/>
                                        </p:tgtEl>
                                        <p:attrNameLst>
                                          <p:attrName>style.visibility</p:attrName>
                                        </p:attrNameLst>
                                      </p:cBhvr>
                                      <p:to>
                                        <p:strVal val="visible"/>
                                      </p:to>
                                    </p:set>
                                    <p:anim calcmode="lin" valueType="num">
                                      <p:cBhvr additive="base">
                                        <p:cTn id="7" dur="500" fill="hold"/>
                                        <p:tgtEl>
                                          <p:spTgt spid="301062"/>
                                        </p:tgtEl>
                                        <p:attrNameLst>
                                          <p:attrName>ppt_x</p:attrName>
                                        </p:attrNameLst>
                                      </p:cBhvr>
                                      <p:tavLst>
                                        <p:tav tm="0">
                                          <p:val>
                                            <p:strVal val="#ppt_x"/>
                                          </p:val>
                                        </p:tav>
                                        <p:tav tm="100000">
                                          <p:val>
                                            <p:strVal val="#ppt_x"/>
                                          </p:val>
                                        </p:tav>
                                      </p:tavLst>
                                    </p:anim>
                                    <p:anim calcmode="lin" valueType="num">
                                      <p:cBhvr additive="base">
                                        <p:cTn id="8" dur="500" fill="hold"/>
                                        <p:tgtEl>
                                          <p:spTgt spid="3010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1061"/>
                                        </p:tgtEl>
                                        <p:attrNameLst>
                                          <p:attrName>style.visibility</p:attrName>
                                        </p:attrNameLst>
                                      </p:cBhvr>
                                      <p:to>
                                        <p:strVal val="visible"/>
                                      </p:to>
                                    </p:set>
                                    <p:anim calcmode="lin" valueType="num">
                                      <p:cBhvr additive="base">
                                        <p:cTn id="13" dur="500" fill="hold"/>
                                        <p:tgtEl>
                                          <p:spTgt spid="301061"/>
                                        </p:tgtEl>
                                        <p:attrNameLst>
                                          <p:attrName>ppt_x</p:attrName>
                                        </p:attrNameLst>
                                      </p:cBhvr>
                                      <p:tavLst>
                                        <p:tav tm="0">
                                          <p:val>
                                            <p:strVal val="#ppt_x"/>
                                          </p:val>
                                        </p:tav>
                                        <p:tav tm="100000">
                                          <p:val>
                                            <p:strVal val="#ppt_x"/>
                                          </p:val>
                                        </p:tav>
                                      </p:tavLst>
                                    </p:anim>
                                    <p:anim calcmode="lin" valueType="num">
                                      <p:cBhvr additive="base">
                                        <p:cTn id="14" dur="500" fill="hold"/>
                                        <p:tgtEl>
                                          <p:spTgt spid="3010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1063"/>
                                        </p:tgtEl>
                                        <p:attrNameLst>
                                          <p:attrName>style.visibility</p:attrName>
                                        </p:attrNameLst>
                                      </p:cBhvr>
                                      <p:to>
                                        <p:strVal val="visible"/>
                                      </p:to>
                                    </p:set>
                                    <p:anim calcmode="lin" valueType="num">
                                      <p:cBhvr additive="base">
                                        <p:cTn id="19" dur="500" fill="hold"/>
                                        <p:tgtEl>
                                          <p:spTgt spid="301063"/>
                                        </p:tgtEl>
                                        <p:attrNameLst>
                                          <p:attrName>ppt_x</p:attrName>
                                        </p:attrNameLst>
                                      </p:cBhvr>
                                      <p:tavLst>
                                        <p:tav tm="0">
                                          <p:val>
                                            <p:strVal val="#ppt_x"/>
                                          </p:val>
                                        </p:tav>
                                        <p:tav tm="100000">
                                          <p:val>
                                            <p:strVal val="#ppt_x"/>
                                          </p:val>
                                        </p:tav>
                                      </p:tavLst>
                                    </p:anim>
                                    <p:anim calcmode="lin" valueType="num">
                                      <p:cBhvr additive="base">
                                        <p:cTn id="20" dur="500" fill="hold"/>
                                        <p:tgtEl>
                                          <p:spTgt spid="30106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1064"/>
                                        </p:tgtEl>
                                        <p:attrNameLst>
                                          <p:attrName>style.visibility</p:attrName>
                                        </p:attrNameLst>
                                      </p:cBhvr>
                                      <p:to>
                                        <p:strVal val="visible"/>
                                      </p:to>
                                    </p:set>
                                    <p:anim calcmode="lin" valueType="num">
                                      <p:cBhvr additive="base">
                                        <p:cTn id="25" dur="500" fill="hold"/>
                                        <p:tgtEl>
                                          <p:spTgt spid="301064"/>
                                        </p:tgtEl>
                                        <p:attrNameLst>
                                          <p:attrName>ppt_x</p:attrName>
                                        </p:attrNameLst>
                                      </p:cBhvr>
                                      <p:tavLst>
                                        <p:tav tm="0">
                                          <p:val>
                                            <p:strVal val="#ppt_x"/>
                                          </p:val>
                                        </p:tav>
                                        <p:tav tm="100000">
                                          <p:val>
                                            <p:strVal val="#ppt_x"/>
                                          </p:val>
                                        </p:tav>
                                      </p:tavLst>
                                    </p:anim>
                                    <p:anim calcmode="lin" valueType="num">
                                      <p:cBhvr additive="base">
                                        <p:cTn id="26" dur="500" fill="hold"/>
                                        <p:tgtEl>
                                          <p:spTgt spid="30106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animBg="1"/>
      <p:bldP spid="301062" grpId="0" animBg="1"/>
      <p:bldP spid="301063" grpId="0" animBg="1"/>
      <p:bldP spid="301064"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F9D433D-E963-4092-9C05-255613187F7C}" type="slidenum">
              <a:rPr lang="en-US" altLang="en-US" sz="1400" smtClean="0"/>
              <a:pPr>
                <a:spcBef>
                  <a:spcPct val="50000"/>
                </a:spcBef>
                <a:buClrTx/>
                <a:buFontTx/>
                <a:buNone/>
              </a:pPr>
              <a:t>16</a:t>
            </a:fld>
            <a:endParaRPr lang="en-US" altLang="en-US" sz="1400"/>
          </a:p>
        </p:txBody>
      </p:sp>
      <p:sp>
        <p:nvSpPr>
          <p:cNvPr id="35843" name="Rectangle 2"/>
          <p:cNvSpPr>
            <a:spLocks noGrp="1" noChangeArrowheads="1"/>
          </p:cNvSpPr>
          <p:nvPr>
            <p:ph type="title"/>
          </p:nvPr>
        </p:nvSpPr>
        <p:spPr>
          <a:xfrm>
            <a:off x="381000" y="0"/>
            <a:ext cx="8305800" cy="457200"/>
          </a:xfrm>
        </p:spPr>
        <p:txBody>
          <a:bodyPr/>
          <a:lstStyle/>
          <a:p>
            <a:pPr eaLnBrk="1" hangingPunct="1"/>
            <a:r>
              <a:rPr lang="en-US" altLang="en-US" dirty="0"/>
              <a:t>HTML/XHTML&lt;</a:t>
            </a:r>
            <a:r>
              <a:rPr lang="en-US" altLang="en-US" dirty="0">
                <a:solidFill>
                  <a:schemeClr val="bg2"/>
                </a:solidFill>
              </a:rPr>
              <a:t>input</a:t>
            </a:r>
            <a:r>
              <a:rPr lang="en-US" altLang="en-US" dirty="0"/>
              <a:t>&gt; tag: Text box p.416</a:t>
            </a:r>
          </a:p>
        </p:txBody>
      </p:sp>
      <p:sp>
        <p:nvSpPr>
          <p:cNvPr id="35844" name="Rectangle 3"/>
          <p:cNvSpPr>
            <a:spLocks noGrp="1" noChangeArrowheads="1"/>
          </p:cNvSpPr>
          <p:nvPr>
            <p:ph type="body" idx="1"/>
          </p:nvPr>
        </p:nvSpPr>
        <p:spPr>
          <a:xfrm>
            <a:off x="-76200" y="381000"/>
            <a:ext cx="9448800" cy="6553200"/>
          </a:xfrm>
        </p:spPr>
        <p:txBody>
          <a:bodyPr/>
          <a:lstStyle/>
          <a:p>
            <a:pPr eaLnBrk="1" hangingPunct="1"/>
            <a:r>
              <a:rPr lang="en-US" altLang="en-US" dirty="0"/>
              <a:t>Used to </a:t>
            </a:r>
            <a:r>
              <a:rPr lang="en-US" altLang="en-US" b="1" dirty="0"/>
              <a:t>accept text</a:t>
            </a:r>
            <a:r>
              <a:rPr lang="en-US" altLang="en-US" dirty="0"/>
              <a:t> information</a:t>
            </a:r>
          </a:p>
          <a:p>
            <a:pPr eaLnBrk="1" hangingPunct="1"/>
            <a:r>
              <a:rPr lang="en-US" altLang="en-US" b="1" dirty="0">
                <a:solidFill>
                  <a:schemeClr val="bg2"/>
                </a:solidFill>
              </a:rPr>
              <a:t>Attributes</a:t>
            </a:r>
            <a:r>
              <a:rPr lang="en-US" altLang="en-US" b="1" dirty="0"/>
              <a:t>:</a:t>
            </a:r>
          </a:p>
          <a:p>
            <a:pPr marL="971550" lvl="1" indent="-514350" eaLnBrk="1" hangingPunct="1">
              <a:buFont typeface="AvantGarde" pitchFamily="34" charset="0"/>
              <a:buAutoNum type="arabicPeriod"/>
            </a:pPr>
            <a:r>
              <a:rPr lang="en-US" altLang="en-US" sz="2800" b="1" dirty="0"/>
              <a:t>type</a:t>
            </a:r>
            <a:r>
              <a:rPr lang="en-US" altLang="en-US" sz="2800" dirty="0"/>
              <a:t>=“</a:t>
            </a:r>
            <a:r>
              <a:rPr lang="en-US" altLang="en-US" sz="2800" b="1" dirty="0">
                <a:solidFill>
                  <a:schemeClr val="bg2"/>
                </a:solidFill>
              </a:rPr>
              <a:t>text</a:t>
            </a:r>
            <a:r>
              <a:rPr lang="en-US" altLang="en-US" sz="2800" dirty="0"/>
              <a:t>”</a:t>
            </a:r>
          </a:p>
          <a:p>
            <a:pPr marL="971550" lvl="1" indent="-514350" eaLnBrk="1" hangingPunct="1">
              <a:buFont typeface="AvantGarde" pitchFamily="34" charset="0"/>
              <a:buAutoNum type="arabicPeriod"/>
            </a:pPr>
            <a:r>
              <a:rPr lang="en-US" altLang="en-US" sz="2800" b="1" dirty="0"/>
              <a:t>name</a:t>
            </a:r>
          </a:p>
          <a:p>
            <a:pPr marL="971550" lvl="1" indent="-514350" eaLnBrk="1" hangingPunct="1">
              <a:buFont typeface="AvantGarde" pitchFamily="34" charset="0"/>
              <a:buAutoNum type="arabicPeriod"/>
            </a:pPr>
            <a:r>
              <a:rPr lang="en-US" altLang="en-US" sz="2800" dirty="0"/>
              <a:t>id</a:t>
            </a:r>
          </a:p>
          <a:p>
            <a:pPr marL="971550" lvl="1" indent="-514350" eaLnBrk="1" hangingPunct="1">
              <a:buFont typeface="AvantGarde" pitchFamily="34" charset="0"/>
              <a:buAutoNum type="arabicPeriod"/>
            </a:pPr>
            <a:r>
              <a:rPr lang="en-US" altLang="en-US" sz="2800" dirty="0"/>
              <a:t>size</a:t>
            </a:r>
          </a:p>
          <a:p>
            <a:pPr marL="971550" lvl="1" indent="-514350" eaLnBrk="1" hangingPunct="1">
              <a:buFont typeface="AvantGarde" pitchFamily="34" charset="0"/>
              <a:buAutoNum type="arabicPeriod"/>
            </a:pPr>
            <a:r>
              <a:rPr lang="en-US" altLang="en-US" sz="2800" dirty="0" err="1"/>
              <a:t>maxlength</a:t>
            </a:r>
            <a:endParaRPr lang="en-US" altLang="en-US" sz="2800" dirty="0"/>
          </a:p>
          <a:p>
            <a:pPr marL="971550" lvl="1" indent="-514350" eaLnBrk="1" hangingPunct="1">
              <a:buFont typeface="AvantGarde" pitchFamily="34" charset="0"/>
              <a:buAutoNum type="arabicPeriod"/>
            </a:pPr>
            <a:r>
              <a:rPr lang="en-US" altLang="en-US" sz="2800" b="1" dirty="0"/>
              <a:t>value</a:t>
            </a:r>
          </a:p>
          <a:p>
            <a:pPr marL="971550" lvl="1" indent="-514350" eaLnBrk="1" hangingPunct="1">
              <a:buFont typeface="AvantGarde" pitchFamily="34" charset="0"/>
              <a:buAutoNum type="arabicPeriod"/>
            </a:pPr>
            <a:r>
              <a:rPr lang="en-US" altLang="en-US" sz="2800" b="1" dirty="0">
                <a:solidFill>
                  <a:srgbClr val="FF0000"/>
                </a:solidFill>
              </a:rPr>
              <a:t>required</a:t>
            </a:r>
            <a:r>
              <a:rPr lang="en-US" altLang="en-US" sz="2800" b="1" dirty="0"/>
              <a:t>=“required”  HTML5; </a:t>
            </a:r>
            <a:r>
              <a:rPr lang="en-US" altLang="en-US" sz="2800" dirty="0"/>
              <a:t>browser </a:t>
            </a:r>
            <a:r>
              <a:rPr lang="en-US" altLang="en-US" sz="2800" b="1" dirty="0"/>
              <a:t>verifies</a:t>
            </a:r>
            <a:r>
              <a:rPr lang="en-US" altLang="en-US" sz="2800" dirty="0"/>
              <a:t> entry of </a:t>
            </a:r>
            <a:r>
              <a:rPr lang="en-US" altLang="en-US" sz="2800" b="1" dirty="0"/>
              <a:t>info</a:t>
            </a:r>
            <a:r>
              <a:rPr lang="en-US" altLang="en-US" sz="2800" dirty="0"/>
              <a:t> </a:t>
            </a:r>
            <a:r>
              <a:rPr lang="en-US" altLang="en-US" sz="2800" b="1" dirty="0"/>
              <a:t>before</a:t>
            </a:r>
            <a:r>
              <a:rPr lang="en-US" altLang="en-US" sz="2800" dirty="0"/>
              <a:t> submitting the form</a:t>
            </a:r>
          </a:p>
          <a:p>
            <a:pPr marL="971550" lvl="1" indent="-514350" eaLnBrk="1" hangingPunct="1">
              <a:buFont typeface="AvantGarde" pitchFamily="34" charset="0"/>
              <a:buAutoNum type="arabicPeriod"/>
            </a:pPr>
            <a:r>
              <a:rPr lang="en-US" altLang="en-US" sz="2800" dirty="0"/>
              <a:t>autocomplete - use </a:t>
            </a:r>
            <a:r>
              <a:rPr lang="en-US" altLang="en-US" sz="2800" b="1" dirty="0"/>
              <a:t>autocomplete</a:t>
            </a:r>
            <a:r>
              <a:rPr lang="en-US" altLang="en-US" sz="2800" dirty="0"/>
              <a:t> to </a:t>
            </a:r>
            <a:r>
              <a:rPr lang="en-US" altLang="en-US" sz="2800" b="1" dirty="0"/>
              <a:t>fill</a:t>
            </a:r>
            <a:r>
              <a:rPr lang="en-US" altLang="en-US" sz="2800" dirty="0"/>
              <a:t> the form control</a:t>
            </a:r>
          </a:p>
          <a:p>
            <a:pPr marL="971550" lvl="1" indent="-514350" eaLnBrk="1" hangingPunct="1">
              <a:buFont typeface="AvantGarde" pitchFamily="34" charset="0"/>
              <a:buAutoNum type="arabicPeriod"/>
            </a:pPr>
            <a:r>
              <a:rPr lang="en-US" altLang="en-US" sz="2800" dirty="0"/>
              <a:t>autofocus – browser </a:t>
            </a:r>
            <a:r>
              <a:rPr lang="en-US" altLang="en-US" sz="2800" b="1" dirty="0"/>
              <a:t>places</a:t>
            </a:r>
            <a:r>
              <a:rPr lang="en-US" altLang="en-US" sz="2800" dirty="0"/>
              <a:t> the </a:t>
            </a:r>
            <a:r>
              <a:rPr lang="en-US" altLang="en-US" sz="2800" b="1" dirty="0"/>
              <a:t>cursor</a:t>
            </a:r>
            <a:r>
              <a:rPr lang="en-US" altLang="en-US" sz="2800" dirty="0"/>
              <a:t> in the control</a:t>
            </a:r>
          </a:p>
          <a:p>
            <a:pPr marL="971550" lvl="1" indent="-514350" eaLnBrk="1" hangingPunct="1">
              <a:buFont typeface="AvantGarde" pitchFamily="34" charset="0"/>
              <a:buAutoNum type="arabicPeriod"/>
            </a:pPr>
            <a:r>
              <a:rPr lang="en-US" altLang="en-US" sz="2800" dirty="0"/>
              <a:t>placeholder – brief </a:t>
            </a:r>
            <a:r>
              <a:rPr lang="en-US" altLang="en-US" sz="2800" b="1" dirty="0"/>
              <a:t>info</a:t>
            </a:r>
            <a:r>
              <a:rPr lang="en-US" altLang="en-US" sz="2800" dirty="0"/>
              <a:t> intended to assist the user</a:t>
            </a:r>
          </a:p>
        </p:txBody>
      </p:sp>
      <p:sp>
        <p:nvSpPr>
          <p:cNvPr id="3584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35846" name="Picture 5" descr="figure5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33400"/>
            <a:ext cx="4038600" cy="75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304129">
            <a:extLst>
              <a:ext uri="{FF2B5EF4-FFF2-40B4-BE49-F238E27FC236}">
                <a16:creationId xmlns:a16="http://schemas.microsoft.com/office/drawing/2014/main" id="{6724CDE7-04CC-4EB9-BBCD-0C4BAEF85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808253"/>
            <a:ext cx="6477000" cy="269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Callout 1 (No Border) 304131">
            <a:extLst>
              <a:ext uri="{FF2B5EF4-FFF2-40B4-BE49-F238E27FC236}">
                <a16:creationId xmlns:a16="http://schemas.microsoft.com/office/drawing/2014/main" id="{F31EA4E7-DAFD-401A-9B52-63CB10D1D1AF}"/>
              </a:ext>
            </a:extLst>
          </p:cNvPr>
          <p:cNvSpPr>
            <a:spLocks/>
          </p:cNvSpPr>
          <p:nvPr/>
        </p:nvSpPr>
        <p:spPr bwMode="auto">
          <a:xfrm>
            <a:off x="6400800" y="1808253"/>
            <a:ext cx="3733800" cy="1800216"/>
          </a:xfrm>
          <a:prstGeom prst="callout1">
            <a:avLst>
              <a:gd name="adj1" fmla="val 6250"/>
              <a:gd name="adj2" fmla="val -440"/>
              <a:gd name="adj3" fmla="val 123713"/>
              <a:gd name="adj4" fmla="val 11056"/>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400" dirty="0">
                <a:solidFill>
                  <a:schemeClr val="tx2"/>
                </a:solidFill>
                <a:latin typeface="Arial" panose="020B0604020202020204" pitchFamily="34" charset="0"/>
              </a:rPr>
              <a:t>Type = "text"</a:t>
            </a:r>
          </a:p>
          <a:p>
            <a:pPr eaLnBrk="1" hangingPunct="1">
              <a:spcBef>
                <a:spcPct val="0"/>
              </a:spcBef>
              <a:buClrTx/>
              <a:buFontTx/>
              <a:buNone/>
            </a:pPr>
            <a:r>
              <a:rPr lang="en-US" altLang="en-US" sz="1400" b="0" dirty="0">
                <a:solidFill>
                  <a:schemeClr val="tx2"/>
                </a:solidFill>
                <a:latin typeface="Arial" panose="020B0604020202020204" pitchFamily="34" charset="0"/>
              </a:rPr>
              <a:t>	Single line text field</a:t>
            </a:r>
          </a:p>
          <a:p>
            <a:pPr eaLnBrk="1" hangingPunct="1">
              <a:spcBef>
                <a:spcPct val="0"/>
              </a:spcBef>
              <a:buClrTx/>
              <a:buFontTx/>
              <a:buNone/>
            </a:pPr>
            <a:r>
              <a:rPr lang="en-US" altLang="en-US" sz="1400" dirty="0">
                <a:solidFill>
                  <a:schemeClr val="tx2"/>
                </a:solidFill>
                <a:latin typeface="Arial" panose="020B0604020202020204" pitchFamily="34" charset="0"/>
              </a:rPr>
              <a:t>Size = "20"</a:t>
            </a:r>
          </a:p>
          <a:p>
            <a:pPr eaLnBrk="1" hangingPunct="1">
              <a:spcBef>
                <a:spcPct val="0"/>
              </a:spcBef>
              <a:buClrTx/>
              <a:buFontTx/>
              <a:buNone/>
            </a:pPr>
            <a:r>
              <a:rPr lang="en-US" altLang="en-US" sz="1400" b="0" dirty="0">
                <a:solidFill>
                  <a:schemeClr val="tx2"/>
                </a:solidFill>
                <a:latin typeface="Arial" panose="020B0604020202020204" pitchFamily="34" charset="0"/>
              </a:rPr>
              <a:t>	20 </a:t>
            </a:r>
            <a:r>
              <a:rPr lang="en-US" altLang="en-US" sz="1400" b="0" dirty="0">
                <a:solidFill>
                  <a:schemeClr val="bg2"/>
                </a:solidFill>
                <a:latin typeface="Arial" panose="020B0604020202020204" pitchFamily="34" charset="0"/>
              </a:rPr>
              <a:t>visible</a:t>
            </a:r>
            <a:r>
              <a:rPr lang="en-US" altLang="en-US" sz="1400" b="0" dirty="0">
                <a:solidFill>
                  <a:schemeClr val="tx2"/>
                </a:solidFill>
                <a:latin typeface="Arial" panose="020B0604020202020204" pitchFamily="34" charset="0"/>
              </a:rPr>
              <a:t> characters</a:t>
            </a:r>
          </a:p>
          <a:p>
            <a:pPr eaLnBrk="1" hangingPunct="1">
              <a:spcBef>
                <a:spcPct val="0"/>
              </a:spcBef>
              <a:buClrTx/>
              <a:buFontTx/>
              <a:buNone/>
            </a:pPr>
            <a:r>
              <a:rPr lang="en-US" altLang="en-US" sz="1400" dirty="0" err="1">
                <a:solidFill>
                  <a:schemeClr val="tx2"/>
                </a:solidFill>
                <a:latin typeface="Arial" panose="020B0604020202020204" pitchFamily="34" charset="0"/>
              </a:rPr>
              <a:t>Maxlength</a:t>
            </a:r>
            <a:r>
              <a:rPr lang="en-US" altLang="en-US" sz="1400" dirty="0">
                <a:solidFill>
                  <a:schemeClr val="tx2"/>
                </a:solidFill>
                <a:latin typeface="Arial" panose="020B0604020202020204" pitchFamily="34" charset="0"/>
              </a:rPr>
              <a:t> = "20"</a:t>
            </a:r>
          </a:p>
          <a:p>
            <a:pPr eaLnBrk="1" hangingPunct="1">
              <a:spcBef>
                <a:spcPct val="0"/>
              </a:spcBef>
              <a:buClrTx/>
              <a:buFontTx/>
              <a:buNone/>
            </a:pPr>
            <a:r>
              <a:rPr lang="en-US" altLang="en-US" sz="1400" b="0" dirty="0">
                <a:solidFill>
                  <a:schemeClr val="tx2"/>
                </a:solidFill>
                <a:latin typeface="Arial" panose="020B0604020202020204" pitchFamily="34" charset="0"/>
              </a:rPr>
              <a:t>	</a:t>
            </a:r>
            <a:r>
              <a:rPr lang="en-US" altLang="en-US" sz="1400" b="0" dirty="0">
                <a:solidFill>
                  <a:schemeClr val="bg2"/>
                </a:solidFill>
                <a:latin typeface="Arial" panose="020B0604020202020204" pitchFamily="34" charset="0"/>
              </a:rPr>
              <a:t>max</a:t>
            </a:r>
            <a:r>
              <a:rPr lang="en-US" altLang="en-US" sz="1400" b="0" dirty="0">
                <a:solidFill>
                  <a:schemeClr val="tx2"/>
                </a:solidFill>
                <a:latin typeface="Arial" panose="020B0604020202020204" pitchFamily="34" charset="0"/>
              </a:rPr>
              <a:t> 20 characters can be entered</a:t>
            </a:r>
          </a:p>
          <a:p>
            <a:pPr eaLnBrk="1" hangingPunct="1">
              <a:spcBef>
                <a:spcPct val="0"/>
              </a:spcBef>
              <a:buClrTx/>
              <a:buFontTx/>
              <a:buNone/>
            </a:pPr>
            <a:r>
              <a:rPr lang="en-US" altLang="en-US" sz="1400" dirty="0">
                <a:solidFill>
                  <a:schemeClr val="tx2"/>
                </a:solidFill>
                <a:latin typeface="Arial" panose="020B0604020202020204" pitchFamily="34" charset="0"/>
              </a:rPr>
              <a:t>Value = "Enter Your </a:t>
            </a:r>
            <a:r>
              <a:rPr lang="en-US" altLang="en-US" sz="1400" dirty="0" err="1">
                <a:solidFill>
                  <a:schemeClr val="tx2"/>
                </a:solidFill>
                <a:latin typeface="Arial" panose="020B0604020202020204" pitchFamily="34" charset="0"/>
              </a:rPr>
              <a:t>Userid</a:t>
            </a:r>
            <a:r>
              <a:rPr lang="en-US" altLang="en-US" sz="1400" dirty="0">
                <a:solidFill>
                  <a:schemeClr val="tx2"/>
                </a:solidFill>
                <a:latin typeface="Arial" panose="020B0604020202020204" pitchFamily="34" charset="0"/>
              </a:rPr>
              <a:t>"</a:t>
            </a:r>
          </a:p>
          <a:p>
            <a:pPr eaLnBrk="1" hangingPunct="1">
              <a:spcBef>
                <a:spcPct val="0"/>
              </a:spcBef>
              <a:buClrTx/>
              <a:buFontTx/>
              <a:buNone/>
            </a:pPr>
            <a:r>
              <a:rPr lang="en-US" altLang="en-US" sz="1400" b="0" dirty="0">
                <a:solidFill>
                  <a:schemeClr val="tx2"/>
                </a:solidFill>
                <a:latin typeface="Arial" panose="020B0604020202020204" pitchFamily="34" charset="0"/>
              </a:rPr>
              <a:t>	</a:t>
            </a:r>
            <a:r>
              <a:rPr lang="en-US" altLang="en-US" sz="1400" b="0" dirty="0">
                <a:solidFill>
                  <a:srgbClr val="FF0000"/>
                </a:solidFill>
                <a:latin typeface="Arial" panose="020B0604020202020204" pitchFamily="34" charset="0"/>
              </a:rPr>
              <a:t>initial</a:t>
            </a:r>
            <a:r>
              <a:rPr lang="en-US" altLang="en-US" sz="1400" b="0" dirty="0">
                <a:solidFill>
                  <a:schemeClr val="tx2"/>
                </a:solidFill>
                <a:latin typeface="Arial" panose="020B0604020202020204" pitchFamily="34" charset="0"/>
              </a:rPr>
              <a:t> value seen in text field</a:t>
            </a:r>
          </a:p>
          <a:p>
            <a:pPr eaLnBrk="1" hangingPunct="1">
              <a:spcBef>
                <a:spcPct val="0"/>
              </a:spcBef>
              <a:buClrTx/>
              <a:buFontTx/>
              <a:buNone/>
            </a:pPr>
            <a:endParaRPr lang="en-US" altLang="en-US" sz="1200" b="0" dirty="0">
              <a:solidFill>
                <a:schemeClr val="tx2"/>
              </a:solidFill>
              <a:latin typeface="Arial" panose="020B0604020202020204" pitchFamily="34" charset="0"/>
            </a:endParaRPr>
          </a:p>
        </p:txBody>
      </p:sp>
      <p:sp>
        <p:nvSpPr>
          <p:cNvPr id="9" name="Line Callout 1 (No Border) 304132">
            <a:extLst>
              <a:ext uri="{FF2B5EF4-FFF2-40B4-BE49-F238E27FC236}">
                <a16:creationId xmlns:a16="http://schemas.microsoft.com/office/drawing/2014/main" id="{C7B4B7B5-1702-4DDE-AA82-5E6CB4D09515}"/>
              </a:ext>
            </a:extLst>
          </p:cNvPr>
          <p:cNvSpPr>
            <a:spLocks/>
          </p:cNvSpPr>
          <p:nvPr/>
        </p:nvSpPr>
        <p:spPr bwMode="auto">
          <a:xfrm>
            <a:off x="2743201" y="1452155"/>
            <a:ext cx="3505200" cy="914400"/>
          </a:xfrm>
          <a:prstGeom prst="callout1">
            <a:avLst>
              <a:gd name="adj1" fmla="val 46269"/>
              <a:gd name="adj2" fmla="val 85912"/>
              <a:gd name="adj3" fmla="val 233668"/>
              <a:gd name="adj4" fmla="val 97368"/>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dirty="0">
                <a:solidFill>
                  <a:schemeClr val="bg2"/>
                </a:solidFill>
                <a:latin typeface="Arial" panose="020B0604020202020204" pitchFamily="34" charset="0"/>
              </a:rPr>
              <a:t>&lt;</a:t>
            </a:r>
            <a:r>
              <a:rPr lang="en-US" altLang="en-US" sz="1600" b="0" dirty="0">
                <a:solidFill>
                  <a:srgbClr val="FF0000"/>
                </a:solidFill>
                <a:latin typeface="Arial" panose="020B0604020202020204" pitchFamily="34" charset="0"/>
              </a:rPr>
              <a:t>input</a:t>
            </a:r>
            <a:r>
              <a:rPr lang="en-US" altLang="en-US" sz="1600" b="0" dirty="0">
                <a:solidFill>
                  <a:schemeClr val="tx2"/>
                </a:solidFill>
                <a:latin typeface="Arial" panose="020B0604020202020204" pitchFamily="34" charset="0"/>
              </a:rPr>
              <a:t> type="</a:t>
            </a:r>
            <a:r>
              <a:rPr lang="en-US" altLang="en-US" sz="1600" b="0" dirty="0">
                <a:solidFill>
                  <a:srgbClr val="FF0000"/>
                </a:solidFill>
                <a:latin typeface="Arial" panose="020B0604020202020204" pitchFamily="34" charset="0"/>
              </a:rPr>
              <a:t>text</a:t>
            </a:r>
            <a:r>
              <a:rPr lang="en-US" altLang="en-US" sz="1600" b="0" dirty="0">
                <a:solidFill>
                  <a:schemeClr val="tx2"/>
                </a:solidFill>
                <a:latin typeface="Arial" panose="020B0604020202020204" pitchFamily="34" charset="0"/>
              </a:rPr>
              <a:t>" </a:t>
            </a:r>
            <a:r>
              <a:rPr lang="en-US" altLang="en-US" sz="1600" dirty="0">
                <a:solidFill>
                  <a:schemeClr val="tx2"/>
                </a:solidFill>
                <a:latin typeface="Arial" panose="020B0604020202020204" pitchFamily="34" charset="0"/>
              </a:rPr>
              <a:t>size</a:t>
            </a:r>
            <a:r>
              <a:rPr lang="en-US" altLang="en-US" sz="1600" b="0" dirty="0">
                <a:solidFill>
                  <a:schemeClr val="tx2"/>
                </a:solidFill>
                <a:latin typeface="Arial" panose="020B0604020202020204" pitchFamily="34" charset="0"/>
              </a:rPr>
              <a:t>="20" </a:t>
            </a:r>
            <a:r>
              <a:rPr lang="en-US" altLang="en-US" sz="1600" dirty="0">
                <a:solidFill>
                  <a:schemeClr val="tx2"/>
                </a:solidFill>
                <a:latin typeface="Arial" panose="020B0604020202020204" pitchFamily="34" charset="0"/>
              </a:rPr>
              <a:t>name</a:t>
            </a:r>
            <a:r>
              <a:rPr lang="en-US" altLang="en-US" sz="1600" b="0" dirty="0">
                <a:solidFill>
                  <a:schemeClr val="tx2"/>
                </a:solidFill>
                <a:latin typeface="Arial" panose="020B0604020202020204" pitchFamily="34" charset="0"/>
              </a:rPr>
              <a:t>="username" </a:t>
            </a:r>
            <a:r>
              <a:rPr lang="en-US" altLang="en-US" sz="1600" dirty="0" err="1">
                <a:solidFill>
                  <a:schemeClr val="tx2"/>
                </a:solidFill>
                <a:latin typeface="Arial" panose="020B0604020202020204" pitchFamily="34" charset="0"/>
              </a:rPr>
              <a:t>maxlength</a:t>
            </a:r>
            <a:r>
              <a:rPr lang="en-US" altLang="en-US" sz="1600" b="0" dirty="0">
                <a:solidFill>
                  <a:schemeClr val="tx2"/>
                </a:solidFill>
                <a:latin typeface="Arial" panose="020B0604020202020204" pitchFamily="34" charset="0"/>
              </a:rPr>
              <a:t>="20" </a:t>
            </a:r>
            <a:r>
              <a:rPr lang="en-US" altLang="en-US" sz="1600" dirty="0">
                <a:solidFill>
                  <a:schemeClr val="tx2"/>
                </a:solidFill>
                <a:latin typeface="Arial" panose="020B0604020202020204" pitchFamily="34" charset="0"/>
              </a:rPr>
              <a:t>value</a:t>
            </a:r>
            <a:r>
              <a:rPr lang="en-US" altLang="en-US" sz="1600" b="0" dirty="0">
                <a:solidFill>
                  <a:schemeClr val="tx2"/>
                </a:solidFill>
                <a:latin typeface="Arial" panose="020B0604020202020204" pitchFamily="34" charset="0"/>
              </a:rPr>
              <a:t>="Enter Your </a:t>
            </a:r>
            <a:r>
              <a:rPr lang="en-US" altLang="en-US" sz="1600" b="0" dirty="0" err="1">
                <a:solidFill>
                  <a:schemeClr val="tx2"/>
                </a:solidFill>
                <a:latin typeface="Arial" panose="020B0604020202020204" pitchFamily="34" charset="0"/>
              </a:rPr>
              <a:t>Userid</a:t>
            </a:r>
            <a:r>
              <a:rPr lang="en-US" altLang="en-US" sz="1600" b="0" dirty="0">
                <a:solidFill>
                  <a:schemeClr val="tx2"/>
                </a:solidFill>
                <a:latin typeface="Arial" panose="020B0604020202020204" pitchFamily="34" charset="0"/>
              </a:rPr>
              <a:t>" </a:t>
            </a:r>
            <a:r>
              <a:rPr lang="en-US" altLang="en-US" sz="1600" b="0" dirty="0">
                <a:solidFill>
                  <a:schemeClr val="bg2"/>
                </a:solidFill>
                <a:latin typeface="Arial" panose="020B0604020202020204" pitchFamily="34" charset="0"/>
              </a:rPr>
              <a:t>&gt; </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676AE4F7-0CB7-4D32-B234-AD09004878A5}"/>
                  </a:ext>
                </a:extLst>
              </p14:cNvPr>
              <p14:cNvContentPartPr/>
              <p14:nvPr/>
            </p14:nvContentPartPr>
            <p14:xfrm>
              <a:off x="6707788" y="3240551"/>
              <a:ext cx="401400" cy="667800"/>
            </p14:xfrm>
          </p:contentPart>
        </mc:Choice>
        <mc:Fallback xmlns="">
          <p:pic>
            <p:nvPicPr>
              <p:cNvPr id="2" name="Ink 1">
                <a:extLst>
                  <a:ext uri="{FF2B5EF4-FFF2-40B4-BE49-F238E27FC236}">
                    <a16:creationId xmlns:a16="http://schemas.microsoft.com/office/drawing/2014/main" id="{676AE4F7-0CB7-4D32-B234-AD09004878A5}"/>
                  </a:ext>
                </a:extLst>
              </p:cNvPr>
              <p:cNvPicPr/>
              <p:nvPr/>
            </p:nvPicPr>
            <p:blipFill>
              <a:blip r:embed="rId6"/>
              <a:stretch>
                <a:fillRect/>
              </a:stretch>
            </p:blipFill>
            <p:spPr>
              <a:xfrm>
                <a:off x="6698788" y="3231911"/>
                <a:ext cx="419040" cy="68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D2DBDF47-64C9-448B-BECD-7B17A3B14B03}"/>
                  </a:ext>
                </a:extLst>
              </p14:cNvPr>
              <p14:cNvContentPartPr/>
              <p14:nvPr/>
            </p14:nvContentPartPr>
            <p14:xfrm>
              <a:off x="5962948" y="3857231"/>
              <a:ext cx="2140560" cy="470160"/>
            </p14:xfrm>
          </p:contentPart>
        </mc:Choice>
        <mc:Fallback xmlns="">
          <p:pic>
            <p:nvPicPr>
              <p:cNvPr id="3" name="Ink 2">
                <a:extLst>
                  <a:ext uri="{FF2B5EF4-FFF2-40B4-BE49-F238E27FC236}">
                    <a16:creationId xmlns:a16="http://schemas.microsoft.com/office/drawing/2014/main" id="{D2DBDF47-64C9-448B-BECD-7B17A3B14B03}"/>
                  </a:ext>
                </a:extLst>
              </p:cNvPr>
              <p:cNvPicPr/>
              <p:nvPr/>
            </p:nvPicPr>
            <p:blipFill>
              <a:blip r:embed="rId8"/>
              <a:stretch>
                <a:fillRect/>
              </a:stretch>
            </p:blipFill>
            <p:spPr>
              <a:xfrm>
                <a:off x="5954308" y="3848591"/>
                <a:ext cx="215820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3A0AE3D4-0087-421F-847F-A9C8E060299B}"/>
                  </a:ext>
                </a:extLst>
              </p14:cNvPr>
              <p14:cNvContentPartPr/>
              <p14:nvPr/>
            </p14:nvContentPartPr>
            <p14:xfrm>
              <a:off x="6104537" y="3461897"/>
              <a:ext cx="61560" cy="148320"/>
            </p14:xfrm>
          </p:contentPart>
        </mc:Choice>
        <mc:Fallback xmlns="">
          <p:pic>
            <p:nvPicPr>
              <p:cNvPr id="4" name="Ink 3">
                <a:extLst>
                  <a:ext uri="{FF2B5EF4-FFF2-40B4-BE49-F238E27FC236}">
                    <a16:creationId xmlns:a16="http://schemas.microsoft.com/office/drawing/2014/main" id="{3A0AE3D4-0087-421F-847F-A9C8E060299B}"/>
                  </a:ext>
                </a:extLst>
              </p:cNvPr>
              <p:cNvPicPr/>
              <p:nvPr/>
            </p:nvPicPr>
            <p:blipFill>
              <a:blip r:embed="rId10"/>
              <a:stretch>
                <a:fillRect/>
              </a:stretch>
            </p:blipFill>
            <p:spPr>
              <a:xfrm>
                <a:off x="6095537" y="3453257"/>
                <a:ext cx="792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6D1A1571-B224-4F7F-83F4-1FA143A44EAE}"/>
                  </a:ext>
                </a:extLst>
              </p14:cNvPr>
              <p14:cNvContentPartPr/>
              <p14:nvPr/>
            </p14:nvContentPartPr>
            <p14:xfrm>
              <a:off x="2359817" y="5233457"/>
              <a:ext cx="360" cy="360"/>
            </p14:xfrm>
          </p:contentPart>
        </mc:Choice>
        <mc:Fallback xmlns="">
          <p:pic>
            <p:nvPicPr>
              <p:cNvPr id="5" name="Ink 4">
                <a:extLst>
                  <a:ext uri="{FF2B5EF4-FFF2-40B4-BE49-F238E27FC236}">
                    <a16:creationId xmlns:a16="http://schemas.microsoft.com/office/drawing/2014/main" id="{6D1A1571-B224-4F7F-83F4-1FA143A44EAE}"/>
                  </a:ext>
                </a:extLst>
              </p:cNvPr>
              <p:cNvPicPr/>
              <p:nvPr/>
            </p:nvPicPr>
            <p:blipFill>
              <a:blip r:embed="rId12"/>
              <a:stretch>
                <a:fillRect/>
              </a:stretch>
            </p:blipFill>
            <p:spPr>
              <a:xfrm>
                <a:off x="2351177" y="522481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DF0B1B4A-1E67-440D-B4BA-8E423848DA72}"/>
                  </a:ext>
                </a:extLst>
              </p14:cNvPr>
              <p14:cNvContentPartPr/>
              <p14:nvPr/>
            </p14:nvContentPartPr>
            <p14:xfrm>
              <a:off x="5687825" y="3128673"/>
              <a:ext cx="203760" cy="300960"/>
            </p14:xfrm>
          </p:contentPart>
        </mc:Choice>
        <mc:Fallback xmlns="">
          <p:pic>
            <p:nvPicPr>
              <p:cNvPr id="11" name="Ink 10">
                <a:extLst>
                  <a:ext uri="{FF2B5EF4-FFF2-40B4-BE49-F238E27FC236}">
                    <a16:creationId xmlns:a16="http://schemas.microsoft.com/office/drawing/2014/main" id="{DF0B1B4A-1E67-440D-B4BA-8E423848DA72}"/>
                  </a:ext>
                </a:extLst>
              </p:cNvPr>
              <p:cNvPicPr/>
              <p:nvPr/>
            </p:nvPicPr>
            <p:blipFill>
              <a:blip r:embed="rId14"/>
              <a:stretch>
                <a:fillRect/>
              </a:stretch>
            </p:blipFill>
            <p:spPr>
              <a:xfrm>
                <a:off x="5678825" y="3119673"/>
                <a:ext cx="22140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4D21178E-B81B-4BEF-960A-F6EDA13088F3}"/>
                  </a:ext>
                </a:extLst>
              </p14:cNvPr>
              <p14:cNvContentPartPr/>
              <p14:nvPr/>
            </p14:nvContentPartPr>
            <p14:xfrm>
              <a:off x="7138985" y="3572193"/>
              <a:ext cx="360" cy="360"/>
            </p14:xfrm>
          </p:contentPart>
        </mc:Choice>
        <mc:Fallback xmlns="">
          <p:pic>
            <p:nvPicPr>
              <p:cNvPr id="12" name="Ink 11">
                <a:extLst>
                  <a:ext uri="{FF2B5EF4-FFF2-40B4-BE49-F238E27FC236}">
                    <a16:creationId xmlns:a16="http://schemas.microsoft.com/office/drawing/2014/main" id="{4D21178E-B81B-4BEF-960A-F6EDA13088F3}"/>
                  </a:ext>
                </a:extLst>
              </p:cNvPr>
              <p:cNvPicPr/>
              <p:nvPr/>
            </p:nvPicPr>
            <p:blipFill>
              <a:blip r:embed="rId16"/>
              <a:stretch>
                <a:fillRect/>
              </a:stretch>
            </p:blipFill>
            <p:spPr>
              <a:xfrm>
                <a:off x="7129985" y="35631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EC964DC9-5195-4564-833F-A7FA88AE233D}"/>
                  </a:ext>
                </a:extLst>
              </p14:cNvPr>
              <p14:cNvContentPartPr/>
              <p14:nvPr/>
            </p14:nvContentPartPr>
            <p14:xfrm>
              <a:off x="7801745" y="1562673"/>
              <a:ext cx="274680" cy="260640"/>
            </p14:xfrm>
          </p:contentPart>
        </mc:Choice>
        <mc:Fallback xmlns="">
          <p:pic>
            <p:nvPicPr>
              <p:cNvPr id="15" name="Ink 14">
                <a:extLst>
                  <a:ext uri="{FF2B5EF4-FFF2-40B4-BE49-F238E27FC236}">
                    <a16:creationId xmlns:a16="http://schemas.microsoft.com/office/drawing/2014/main" id="{EC964DC9-5195-4564-833F-A7FA88AE233D}"/>
                  </a:ext>
                </a:extLst>
              </p:cNvPr>
              <p:cNvPicPr/>
              <p:nvPr/>
            </p:nvPicPr>
            <p:blipFill>
              <a:blip r:embed="rId18"/>
              <a:stretch>
                <a:fillRect/>
              </a:stretch>
            </p:blipFill>
            <p:spPr>
              <a:xfrm>
                <a:off x="7793105" y="1553673"/>
                <a:ext cx="292320" cy="2782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7BF070A-4565-4BA0-8401-06A076D11CB8}" type="slidenum">
              <a:rPr lang="en-US" altLang="en-US" sz="1400" smtClean="0"/>
              <a:pPr>
                <a:spcBef>
                  <a:spcPct val="50000"/>
                </a:spcBef>
                <a:buClrTx/>
                <a:buFontTx/>
                <a:buNone/>
              </a:pPr>
              <a:t>17</a:t>
            </a:fld>
            <a:endParaRPr lang="en-US" altLang="en-US" sz="1400"/>
          </a:p>
        </p:txBody>
      </p:sp>
      <p:sp>
        <p:nvSpPr>
          <p:cNvPr id="37891" name="Shape 3"/>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9904E760-A9E9-4695-BF27-3630E2F07E89}" type="slidenum">
              <a:rPr lang="en-US" altLang="en-US" sz="1200" b="0">
                <a:latin typeface="Garamond" panose="02020404030301010803" pitchFamily="18" charset="0"/>
              </a:rPr>
              <a:pPr algn="r" eaLnBrk="1" hangingPunct="1">
                <a:spcBef>
                  <a:spcPct val="0"/>
                </a:spcBef>
                <a:buClrTx/>
                <a:buFontTx/>
                <a:buNone/>
              </a:pPr>
              <a:t>17</a:t>
            </a:fld>
            <a:endParaRPr lang="en-US" altLang="en-US" sz="1200" b="0">
              <a:latin typeface="Garamond" panose="02020404030301010803" pitchFamily="18" charset="0"/>
            </a:endParaRPr>
          </a:p>
        </p:txBody>
      </p:sp>
      <p:sp>
        <p:nvSpPr>
          <p:cNvPr id="37892" name="Shape 4"/>
          <p:cNvSpPr txBox="1">
            <a:spLocks noGrp="1"/>
          </p:cNvSpPr>
          <p:nvPr/>
        </p:nvSpPr>
        <p:spPr bwMode="auto">
          <a:xfrm>
            <a:off x="2209800" y="64770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200" b="0">
                <a:latin typeface="Arial" panose="020B0604020202020204" pitchFamily="34" charset="0"/>
              </a:rPr>
              <a:t>Copyright (c) 2006 Prentice-Hall. All rights reserved.</a:t>
            </a:r>
          </a:p>
        </p:txBody>
      </p:sp>
      <p:sp>
        <p:nvSpPr>
          <p:cNvPr id="37893" name="Shape 303105"/>
          <p:cNvSpPr>
            <a:spLocks noGrp="1" noChangeArrowheads="1"/>
          </p:cNvSpPr>
          <p:nvPr>
            <p:ph type="title" idx="4294967295"/>
          </p:nvPr>
        </p:nvSpPr>
        <p:spPr/>
        <p:txBody>
          <a:bodyPr anchor="t"/>
          <a:lstStyle/>
          <a:p>
            <a:pPr eaLnBrk="1" hangingPunct="1"/>
            <a:r>
              <a:rPr lang="en-US" altLang="en-US" dirty="0"/>
              <a:t>Working with </a:t>
            </a:r>
            <a:r>
              <a:rPr lang="en-US" altLang="en-US" dirty="0">
                <a:solidFill>
                  <a:srgbClr val="FF0000"/>
                </a:solidFill>
              </a:rPr>
              <a:t>Text</a:t>
            </a:r>
            <a:r>
              <a:rPr lang="en-US" altLang="en-US" dirty="0"/>
              <a:t> Input Fields: full list p.416</a:t>
            </a:r>
          </a:p>
        </p:txBody>
      </p:sp>
      <p:sp>
        <p:nvSpPr>
          <p:cNvPr id="38918" name="Shape 303106">
            <a:extLst/>
          </p:cNvPr>
          <p:cNvSpPr>
            <a:spLocks noGrp="1" noChangeArrowheads="1"/>
          </p:cNvSpPr>
          <p:nvPr>
            <p:ph type="body" idx="4294967295"/>
          </p:nvPr>
        </p:nvSpPr>
        <p:spPr>
          <a:xfrm>
            <a:off x="0" y="457200"/>
            <a:ext cx="9296400" cy="6705600"/>
          </a:xfrm>
        </p:spPr>
        <p:txBody>
          <a:bodyPr/>
          <a:lstStyle/>
          <a:p>
            <a:pPr eaLnBrk="1" hangingPunct="1">
              <a:lnSpc>
                <a:spcPct val="80000"/>
              </a:lnSpc>
              <a:defRPr/>
            </a:pPr>
            <a:r>
              <a:rPr lang="en-US" altLang="en-US" sz="2400" b="1" dirty="0">
                <a:solidFill>
                  <a:srgbClr val="FF0000"/>
                </a:solidFill>
              </a:rPr>
              <a:t>Text</a:t>
            </a:r>
            <a:r>
              <a:rPr lang="en-US" altLang="en-US" sz="2400" dirty="0"/>
              <a:t> input field – a </a:t>
            </a:r>
            <a:r>
              <a:rPr lang="en-US" altLang="en-US" sz="2400" b="1" dirty="0">
                <a:solidFill>
                  <a:srgbClr val="FF0000"/>
                </a:solidFill>
              </a:rPr>
              <a:t>single-line</a:t>
            </a:r>
            <a:r>
              <a:rPr lang="en-US" altLang="en-US" sz="2400" b="1" dirty="0"/>
              <a:t> option</a:t>
            </a:r>
            <a:r>
              <a:rPr lang="en-US" altLang="en-US" sz="2400" dirty="0"/>
              <a:t> that allows </a:t>
            </a:r>
            <a:r>
              <a:rPr lang="en-US" altLang="en-US" sz="2400" b="1" dirty="0"/>
              <a:t>users to enter alphanumeric text</a:t>
            </a:r>
            <a:r>
              <a:rPr lang="en-US" altLang="en-US" sz="2400" dirty="0"/>
              <a:t>   </a:t>
            </a:r>
          </a:p>
          <a:p>
            <a:pPr marL="0" indent="0" eaLnBrk="1" hangingPunct="1">
              <a:lnSpc>
                <a:spcPct val="80000"/>
              </a:lnSpc>
              <a:buFont typeface="Wingdings" panose="05000000000000000000" pitchFamily="2" charset="2"/>
              <a:buNone/>
              <a:defRPr/>
            </a:pPr>
            <a:r>
              <a:rPr lang="en-US" sz="2400" b="1" dirty="0">
                <a:cs typeface="Times New Roman" pitchFamily="18" charset="0"/>
              </a:rPr>
              <a:t>       </a:t>
            </a:r>
            <a:r>
              <a:rPr lang="en-US" sz="2000" b="1" dirty="0">
                <a:cs typeface="Times New Roman" pitchFamily="18" charset="0"/>
              </a:rPr>
              <a:t>E-mail: &lt;input </a:t>
            </a:r>
            <a:r>
              <a:rPr lang="en-US" sz="2000" b="1" dirty="0">
                <a:solidFill>
                  <a:schemeClr val="bg2"/>
                </a:solidFill>
                <a:cs typeface="Times New Roman" pitchFamily="18" charset="0"/>
              </a:rPr>
              <a:t>type="text" </a:t>
            </a:r>
            <a:r>
              <a:rPr lang="en-US" sz="2000" b="1" dirty="0">
                <a:cs typeface="Times New Roman" pitchFamily="18" charset="0"/>
              </a:rPr>
              <a:t>name ="email"    id="email"&gt;</a:t>
            </a:r>
            <a:endParaRPr lang="en-US" altLang="en-US" sz="2400" dirty="0"/>
          </a:p>
          <a:p>
            <a:pPr eaLnBrk="1" hangingPunct="1">
              <a:lnSpc>
                <a:spcPct val="80000"/>
              </a:lnSpc>
              <a:defRPr/>
            </a:pPr>
            <a:r>
              <a:rPr lang="en-US" altLang="en-US" sz="2400" b="1" dirty="0">
                <a:solidFill>
                  <a:srgbClr val="FF0000"/>
                </a:solidFill>
              </a:rPr>
              <a:t>Attributes</a:t>
            </a:r>
            <a:r>
              <a:rPr lang="en-US" altLang="en-US" sz="2400" dirty="0"/>
              <a:t> controlling </a:t>
            </a:r>
            <a:r>
              <a:rPr lang="en-US" altLang="en-US" sz="2400" b="1" dirty="0"/>
              <a:t>text input fields:</a:t>
            </a:r>
          </a:p>
          <a:p>
            <a:pPr eaLnBrk="1" hangingPunct="1">
              <a:lnSpc>
                <a:spcPct val="80000"/>
              </a:lnSpc>
              <a:defRPr/>
            </a:pPr>
            <a:endParaRPr lang="en-US" altLang="en-US" sz="2400" dirty="0"/>
          </a:p>
          <a:p>
            <a:pPr marL="669925" lvl="1" indent="-325438" eaLnBrk="1" hangingPunct="1">
              <a:lnSpc>
                <a:spcPct val="80000"/>
              </a:lnSpc>
              <a:defRPr/>
            </a:pPr>
            <a:r>
              <a:rPr lang="en-US" altLang="en-US" sz="2400" b="1" i="1" dirty="0">
                <a:solidFill>
                  <a:srgbClr val="FF0000"/>
                </a:solidFill>
              </a:rPr>
              <a:t>type</a:t>
            </a:r>
            <a:r>
              <a:rPr lang="en-US" altLang="en-US" sz="2400" i="1" dirty="0"/>
              <a:t> </a:t>
            </a:r>
            <a:r>
              <a:rPr lang="en-US" altLang="en-US" sz="2400" dirty="0"/>
              <a:t>="</a:t>
            </a:r>
            <a:r>
              <a:rPr lang="en-US" altLang="en-US" sz="2400" b="1" dirty="0">
                <a:solidFill>
                  <a:srgbClr val="FF0000"/>
                </a:solidFill>
              </a:rPr>
              <a:t>text</a:t>
            </a:r>
            <a:r>
              <a:rPr lang="en-US" altLang="en-US" sz="2400" dirty="0"/>
              <a:t>", this makes it a </a:t>
            </a:r>
            <a:r>
              <a:rPr lang="en-US" altLang="en-US" sz="2400" b="1" dirty="0"/>
              <a:t>single-line text field</a:t>
            </a:r>
          </a:p>
          <a:p>
            <a:pPr marL="669925" lvl="1" indent="-325438" eaLnBrk="1" hangingPunct="1">
              <a:lnSpc>
                <a:spcPct val="80000"/>
              </a:lnSpc>
              <a:defRPr/>
            </a:pPr>
            <a:endParaRPr lang="en-US" altLang="en-US" sz="2400" dirty="0"/>
          </a:p>
          <a:p>
            <a:pPr marL="669925" lvl="1" indent="-325438" eaLnBrk="1" hangingPunct="1">
              <a:lnSpc>
                <a:spcPct val="80000"/>
              </a:lnSpc>
              <a:defRPr/>
            </a:pPr>
            <a:r>
              <a:rPr lang="en-US" altLang="en-US" sz="2400" b="1" i="1" dirty="0">
                <a:solidFill>
                  <a:srgbClr val="FF0000"/>
                </a:solidFill>
              </a:rPr>
              <a:t>name, id</a:t>
            </a:r>
            <a:r>
              <a:rPr lang="en-US" altLang="en-US" sz="2500" b="1" i="1" dirty="0">
                <a:solidFill>
                  <a:srgbClr val="FF0000"/>
                </a:solidFill>
              </a:rPr>
              <a:t> - </a:t>
            </a:r>
            <a:r>
              <a:rPr lang="en-US" altLang="en-US" sz="2400" b="1" dirty="0"/>
              <a:t>identifies</a:t>
            </a:r>
            <a:r>
              <a:rPr lang="en-US" altLang="en-US" sz="2400" dirty="0"/>
              <a:t> the text</a:t>
            </a:r>
            <a:r>
              <a:rPr lang="en-US" altLang="en-US" sz="2400" b="1" dirty="0"/>
              <a:t>, </a:t>
            </a:r>
            <a:r>
              <a:rPr lang="en-US" altLang="en-US" sz="2400" dirty="0"/>
              <a:t>could be </a:t>
            </a:r>
            <a:r>
              <a:rPr lang="en-US" altLang="en-US" sz="2400" b="1" dirty="0">
                <a:solidFill>
                  <a:srgbClr val="FF00FF"/>
                </a:solidFill>
              </a:rPr>
              <a:t>accessed</a:t>
            </a:r>
            <a:r>
              <a:rPr lang="en-US" altLang="en-US" sz="2400" b="1" dirty="0"/>
              <a:t> </a:t>
            </a:r>
            <a:r>
              <a:rPr lang="en-US" altLang="en-US" sz="2400" dirty="0"/>
              <a:t>by</a:t>
            </a:r>
            <a:r>
              <a:rPr lang="en-US" altLang="en-US" sz="2400" b="1" dirty="0"/>
              <a:t> </a:t>
            </a:r>
            <a:r>
              <a:rPr lang="en-US" altLang="en-US" sz="2400" b="1" dirty="0">
                <a:solidFill>
                  <a:srgbClr val="FF00FF"/>
                </a:solidFill>
              </a:rPr>
              <a:t>client</a:t>
            </a:r>
            <a:r>
              <a:rPr lang="en-US" altLang="en-US" sz="2400" b="1" dirty="0"/>
              <a:t> </a:t>
            </a:r>
            <a:r>
              <a:rPr lang="en-US" altLang="en-US" sz="2400" dirty="0"/>
              <a:t>or </a:t>
            </a:r>
            <a:r>
              <a:rPr lang="en-US" altLang="en-US" sz="2400" b="1" dirty="0">
                <a:solidFill>
                  <a:srgbClr val="FF00FF"/>
                </a:solidFill>
              </a:rPr>
              <a:t>server-side</a:t>
            </a:r>
            <a:endParaRPr lang="en-US" altLang="en-US" sz="2500" b="1" i="1" dirty="0">
              <a:solidFill>
                <a:srgbClr val="FF00FF"/>
              </a:solidFill>
            </a:endParaRPr>
          </a:p>
          <a:p>
            <a:pPr marL="669925" lvl="1" indent="-325438" eaLnBrk="1" hangingPunct="1">
              <a:lnSpc>
                <a:spcPct val="80000"/>
              </a:lnSpc>
              <a:defRPr/>
            </a:pPr>
            <a:endParaRPr lang="en-US" altLang="en-US" sz="2400" dirty="0"/>
          </a:p>
          <a:p>
            <a:pPr lvl="1" eaLnBrk="1" hangingPunct="1">
              <a:lnSpc>
                <a:spcPct val="80000"/>
              </a:lnSpc>
              <a:defRPr/>
            </a:pPr>
            <a:r>
              <a:rPr lang="en-US" altLang="en-US" sz="2400" b="1" i="1" dirty="0">
                <a:solidFill>
                  <a:srgbClr val="FF0000"/>
                </a:solidFill>
              </a:rPr>
              <a:t>size</a:t>
            </a:r>
            <a:r>
              <a:rPr lang="en-US" altLang="en-US" sz="2400" dirty="0"/>
              <a:t> – specifies </a:t>
            </a:r>
            <a:r>
              <a:rPr lang="en-US" altLang="en-US" sz="2400" b="1" dirty="0">
                <a:solidFill>
                  <a:srgbClr val="FF0000"/>
                </a:solidFill>
              </a:rPr>
              <a:t>number</a:t>
            </a:r>
            <a:r>
              <a:rPr lang="en-US" altLang="en-US" sz="2400" dirty="0">
                <a:solidFill>
                  <a:srgbClr val="FF0000"/>
                </a:solidFill>
              </a:rPr>
              <a:t> </a:t>
            </a:r>
            <a:r>
              <a:rPr lang="en-US" altLang="en-US" sz="2400" dirty="0"/>
              <a:t>of</a:t>
            </a:r>
            <a:r>
              <a:rPr lang="en-US" altLang="en-US" sz="2400" dirty="0">
                <a:solidFill>
                  <a:srgbClr val="FF0000"/>
                </a:solidFill>
              </a:rPr>
              <a:t> </a:t>
            </a:r>
            <a:r>
              <a:rPr lang="en-US" altLang="en-US" sz="2800" b="1" dirty="0">
                <a:solidFill>
                  <a:schemeClr val="accent1"/>
                </a:solidFill>
              </a:rPr>
              <a:t>visible</a:t>
            </a:r>
            <a:r>
              <a:rPr lang="en-US" altLang="en-US" sz="2400" dirty="0">
                <a:solidFill>
                  <a:srgbClr val="FF0000"/>
                </a:solidFill>
              </a:rPr>
              <a:t> characters</a:t>
            </a:r>
          </a:p>
          <a:p>
            <a:pPr lvl="1" eaLnBrk="1" hangingPunct="1">
              <a:lnSpc>
                <a:spcPct val="80000"/>
              </a:lnSpc>
              <a:defRPr/>
            </a:pPr>
            <a:r>
              <a:rPr lang="en-US" altLang="en-US" sz="2400" b="1" i="1" dirty="0" err="1">
                <a:solidFill>
                  <a:srgbClr val="FF0000"/>
                </a:solidFill>
              </a:rPr>
              <a:t>maxlength</a:t>
            </a:r>
            <a:r>
              <a:rPr lang="en-US" altLang="en-US" sz="2400" dirty="0"/>
              <a:t> – specifies the </a:t>
            </a:r>
            <a:r>
              <a:rPr lang="en-US" altLang="en-US" sz="2400" b="1" dirty="0">
                <a:solidFill>
                  <a:srgbClr val="FF0000"/>
                </a:solidFill>
              </a:rPr>
              <a:t>maximum</a:t>
            </a:r>
            <a:r>
              <a:rPr lang="en-US" altLang="en-US" sz="2400" dirty="0">
                <a:solidFill>
                  <a:srgbClr val="FF0000"/>
                </a:solidFill>
              </a:rPr>
              <a:t> </a:t>
            </a:r>
            <a:r>
              <a:rPr lang="en-US" altLang="en-US" sz="2400" b="1" dirty="0">
                <a:solidFill>
                  <a:srgbClr val="FF0000"/>
                </a:solidFill>
              </a:rPr>
              <a:t>number</a:t>
            </a:r>
            <a:r>
              <a:rPr lang="en-US" altLang="en-US" sz="2400" dirty="0">
                <a:solidFill>
                  <a:srgbClr val="FF0000"/>
                </a:solidFill>
              </a:rPr>
              <a:t> </a:t>
            </a:r>
            <a:r>
              <a:rPr lang="en-US" altLang="en-US" sz="2400" dirty="0"/>
              <a:t>of characters that can be </a:t>
            </a:r>
            <a:r>
              <a:rPr lang="en-US" altLang="en-US" sz="2400" b="1" dirty="0"/>
              <a:t>input into</a:t>
            </a:r>
            <a:r>
              <a:rPr lang="en-US" altLang="en-US" sz="2400" dirty="0"/>
              <a:t> the field</a:t>
            </a:r>
          </a:p>
          <a:p>
            <a:pPr lvl="1" eaLnBrk="1" hangingPunct="1">
              <a:lnSpc>
                <a:spcPct val="80000"/>
              </a:lnSpc>
              <a:defRPr/>
            </a:pPr>
            <a:endParaRPr lang="en-US" altLang="en-US" sz="2400" dirty="0">
              <a:solidFill>
                <a:srgbClr val="FF0000"/>
              </a:solidFill>
            </a:endParaRPr>
          </a:p>
          <a:p>
            <a:pPr lvl="1" eaLnBrk="1" hangingPunct="1">
              <a:lnSpc>
                <a:spcPct val="80000"/>
              </a:lnSpc>
              <a:defRPr/>
            </a:pPr>
            <a:r>
              <a:rPr lang="en-US" altLang="en-US" sz="2400" b="1" i="1" dirty="0">
                <a:solidFill>
                  <a:srgbClr val="FF0000"/>
                </a:solidFill>
              </a:rPr>
              <a:t>value</a:t>
            </a:r>
            <a:r>
              <a:rPr lang="en-US" altLang="en-US" sz="2400" dirty="0"/>
              <a:t> – sets </a:t>
            </a:r>
            <a:r>
              <a:rPr lang="en-US" altLang="en-US" sz="2400" b="1" dirty="0">
                <a:solidFill>
                  <a:schemeClr val="accent1"/>
                </a:solidFill>
              </a:rPr>
              <a:t>initial</a:t>
            </a:r>
            <a:r>
              <a:rPr lang="en-US" altLang="en-US" sz="2400" dirty="0">
                <a:solidFill>
                  <a:srgbClr val="FF0000"/>
                </a:solidFill>
              </a:rPr>
              <a:t> </a:t>
            </a:r>
            <a:r>
              <a:rPr lang="en-US" altLang="en-US" sz="2400" b="1" dirty="0">
                <a:solidFill>
                  <a:srgbClr val="FF0000"/>
                </a:solidFill>
              </a:rPr>
              <a:t>value</a:t>
            </a:r>
            <a:r>
              <a:rPr lang="en-US" altLang="en-US" sz="2400" dirty="0"/>
              <a:t> displayed in the text field -   </a:t>
            </a:r>
            <a:r>
              <a:rPr lang="en-US" altLang="en-US" sz="2400" b="1" dirty="0"/>
              <a:t>unique</a:t>
            </a:r>
            <a:r>
              <a:rPr lang="en-US" altLang="en-US" sz="2400" dirty="0"/>
              <a:t> value can be </a:t>
            </a:r>
            <a:r>
              <a:rPr lang="en-US" altLang="en-US" sz="2400" b="1" dirty="0"/>
              <a:t>accessed</a:t>
            </a:r>
            <a:r>
              <a:rPr lang="en-US" altLang="en-US" sz="2400" dirty="0"/>
              <a:t> by </a:t>
            </a:r>
            <a:r>
              <a:rPr lang="en-US" altLang="en-US" sz="2400" b="1" dirty="0"/>
              <a:t>client-side</a:t>
            </a:r>
            <a:r>
              <a:rPr lang="en-US" altLang="en-US" sz="2400" dirty="0"/>
              <a:t> and by </a:t>
            </a:r>
            <a:r>
              <a:rPr lang="en-US" altLang="en-US" sz="2400" b="1" dirty="0"/>
              <a:t>server-side</a:t>
            </a:r>
            <a:r>
              <a:rPr lang="en-US" altLang="en-US" sz="2400" dirty="0"/>
              <a:t> processing</a:t>
            </a:r>
          </a:p>
          <a:p>
            <a:pPr marL="669925" lvl="1" indent="-325438" eaLnBrk="1" hangingPunct="1">
              <a:lnSpc>
                <a:spcPct val="80000"/>
              </a:lnSpc>
              <a:defRPr/>
            </a:pPr>
            <a:r>
              <a:rPr lang="en-US" altLang="en-US" sz="2400" b="1" i="1" dirty="0">
                <a:solidFill>
                  <a:schemeClr val="bg2"/>
                </a:solidFill>
              </a:rPr>
              <a:t>disabled</a:t>
            </a:r>
            <a:r>
              <a:rPr lang="en-US" altLang="en-US" sz="2400" dirty="0"/>
              <a:t>  </a:t>
            </a:r>
            <a:r>
              <a:rPr lang="en-US" altLang="en-US" sz="2400" b="1" dirty="0"/>
              <a:t>=“</a:t>
            </a:r>
            <a:r>
              <a:rPr lang="en-US" altLang="en-US" sz="2400" b="1" dirty="0">
                <a:solidFill>
                  <a:schemeClr val="accent1"/>
                </a:solidFill>
              </a:rPr>
              <a:t>disabled</a:t>
            </a:r>
            <a:r>
              <a:rPr lang="en-US" altLang="en-US" sz="2400" b="1" dirty="0"/>
              <a:t>”  - form control is disabled</a:t>
            </a:r>
            <a:endParaRPr lang="en-US" altLang="en-US" sz="1800" dirty="0"/>
          </a:p>
          <a:p>
            <a:pPr marL="669925" lvl="1" indent="-325438" eaLnBrk="1" hangingPunct="1">
              <a:lnSpc>
                <a:spcPct val="80000"/>
              </a:lnSpc>
              <a:defRPr/>
            </a:pPr>
            <a:r>
              <a:rPr lang="en-US" altLang="en-US" sz="2400" b="1" i="1" dirty="0" err="1">
                <a:solidFill>
                  <a:schemeClr val="bg2"/>
                </a:solidFill>
              </a:rPr>
              <a:t>readonly</a:t>
            </a:r>
            <a:r>
              <a:rPr lang="en-US" altLang="en-US" sz="2400" dirty="0"/>
              <a:t> - makes the text read-only</a:t>
            </a:r>
          </a:p>
          <a:p>
            <a:pPr marL="344487" lvl="1" indent="0" eaLnBrk="1" hangingPunct="1">
              <a:lnSpc>
                <a:spcPct val="80000"/>
              </a:lnSpc>
              <a:buFont typeface="Wingdings" panose="05000000000000000000" pitchFamily="2" charset="2"/>
              <a:buNone/>
              <a:defRPr/>
            </a:pPr>
            <a:endParaRPr lang="en-US" altLang="en-US" sz="1800" dirty="0"/>
          </a:p>
        </p:txBody>
      </p:sp>
      <p:pic>
        <p:nvPicPr>
          <p:cNvPr id="37895" name="Picture 5" descr="figure5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447800"/>
            <a:ext cx="21336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154DE02-24C4-4312-9EFF-7AF2805AEABC}" type="slidenum">
              <a:rPr lang="en-US" altLang="en-US" sz="1400" smtClean="0"/>
              <a:pPr>
                <a:spcBef>
                  <a:spcPct val="50000"/>
                </a:spcBef>
                <a:buClrTx/>
                <a:buFontTx/>
                <a:buNone/>
              </a:pPr>
              <a:t>18</a:t>
            </a:fld>
            <a:endParaRPr lang="en-US" altLang="en-US" sz="1400"/>
          </a:p>
        </p:txBody>
      </p:sp>
      <p:sp>
        <p:nvSpPr>
          <p:cNvPr id="41987" name="Rectangle 2"/>
          <p:cNvSpPr>
            <a:spLocks noGrp="1" noChangeArrowheads="1"/>
          </p:cNvSpPr>
          <p:nvPr>
            <p:ph type="title"/>
          </p:nvPr>
        </p:nvSpPr>
        <p:spPr/>
        <p:txBody>
          <a:bodyPr/>
          <a:lstStyle/>
          <a:p>
            <a:pPr eaLnBrk="1" hangingPunct="1"/>
            <a:r>
              <a:rPr lang="en-US" altLang="en-US"/>
              <a:t>HTML/XHTML&lt;</a:t>
            </a:r>
            <a:r>
              <a:rPr lang="en-US" altLang="en-US">
                <a:solidFill>
                  <a:schemeClr val="bg2"/>
                </a:solidFill>
              </a:rPr>
              <a:t>input</a:t>
            </a:r>
            <a:r>
              <a:rPr lang="en-US" altLang="en-US"/>
              <a:t>&gt; tag: Password box</a:t>
            </a:r>
          </a:p>
        </p:txBody>
      </p:sp>
      <p:sp>
        <p:nvSpPr>
          <p:cNvPr id="41988" name="Rectangle 3"/>
          <p:cNvSpPr>
            <a:spLocks noGrp="1" noChangeArrowheads="1"/>
          </p:cNvSpPr>
          <p:nvPr>
            <p:ph type="body" idx="1"/>
          </p:nvPr>
        </p:nvSpPr>
        <p:spPr>
          <a:xfrm>
            <a:off x="228600" y="914400"/>
            <a:ext cx="8839200" cy="5486400"/>
          </a:xfrm>
        </p:spPr>
        <p:txBody>
          <a:bodyPr/>
          <a:lstStyle/>
          <a:p>
            <a:pPr eaLnBrk="1" hangingPunct="1">
              <a:lnSpc>
                <a:spcPct val="90000"/>
              </a:lnSpc>
            </a:pPr>
            <a:r>
              <a:rPr lang="en-US" altLang="en-US"/>
              <a:t>Used to </a:t>
            </a:r>
            <a:r>
              <a:rPr lang="en-US" altLang="en-US" b="1"/>
              <a:t>accept text information</a:t>
            </a:r>
            <a:r>
              <a:rPr lang="en-US" altLang="en-US"/>
              <a:t> that needs to be </a:t>
            </a:r>
            <a:r>
              <a:rPr lang="en-US" altLang="en-US" b="1">
                <a:solidFill>
                  <a:schemeClr val="bg2"/>
                </a:solidFill>
              </a:rPr>
              <a:t>hidden</a:t>
            </a:r>
            <a:r>
              <a:rPr lang="en-US" altLang="en-US"/>
              <a:t> as it is </a:t>
            </a:r>
            <a:r>
              <a:rPr lang="en-US" altLang="en-US" b="1"/>
              <a:t>entered</a:t>
            </a:r>
          </a:p>
          <a:p>
            <a:pPr eaLnBrk="1" hangingPunct="1">
              <a:lnSpc>
                <a:spcPct val="90000"/>
              </a:lnSpc>
            </a:pPr>
            <a:endParaRPr lang="en-US" altLang="en-US" b="1"/>
          </a:p>
          <a:p>
            <a:pPr eaLnBrk="1" hangingPunct="1">
              <a:lnSpc>
                <a:spcPct val="90000"/>
              </a:lnSpc>
            </a:pPr>
            <a:r>
              <a:rPr lang="en-US" altLang="en-US" b="1">
                <a:solidFill>
                  <a:schemeClr val="bg2"/>
                </a:solidFill>
              </a:rPr>
              <a:t>Attributes</a:t>
            </a:r>
            <a:r>
              <a:rPr lang="en-US" altLang="en-US" b="1"/>
              <a:t>:</a:t>
            </a:r>
          </a:p>
          <a:p>
            <a:pPr marL="971550" lvl="1" indent="-514350" eaLnBrk="1" hangingPunct="1">
              <a:lnSpc>
                <a:spcPct val="90000"/>
              </a:lnSpc>
              <a:buFont typeface="AvantGarde" pitchFamily="34" charset="0"/>
              <a:buAutoNum type="arabicPeriod"/>
            </a:pPr>
            <a:r>
              <a:rPr lang="en-US" altLang="en-US" sz="2800" b="1"/>
              <a:t>type</a:t>
            </a:r>
            <a:r>
              <a:rPr lang="en-US" altLang="en-US" sz="2800"/>
              <a:t>=“</a:t>
            </a:r>
            <a:r>
              <a:rPr lang="en-US" altLang="en-US" sz="2800" b="1">
                <a:solidFill>
                  <a:schemeClr val="bg2"/>
                </a:solidFill>
              </a:rPr>
              <a:t>p</a:t>
            </a:r>
            <a:r>
              <a:rPr lang="en-US" altLang="en-US" sz="2800">
                <a:solidFill>
                  <a:schemeClr val="bg2"/>
                </a:solidFill>
              </a:rPr>
              <a:t>a</a:t>
            </a:r>
            <a:r>
              <a:rPr lang="en-US" altLang="en-US" sz="2800" b="1">
                <a:solidFill>
                  <a:schemeClr val="bg2"/>
                </a:solidFill>
              </a:rPr>
              <a:t>ssword</a:t>
            </a:r>
            <a:r>
              <a:rPr lang="en-US" altLang="en-US" sz="2800"/>
              <a:t>”</a:t>
            </a:r>
          </a:p>
          <a:p>
            <a:pPr marL="971550" lvl="1" indent="-514350" eaLnBrk="1" hangingPunct="1">
              <a:lnSpc>
                <a:spcPct val="90000"/>
              </a:lnSpc>
              <a:buFont typeface="AvantGarde" pitchFamily="34" charset="0"/>
              <a:buAutoNum type="arabicPeriod"/>
            </a:pPr>
            <a:r>
              <a:rPr lang="en-US" altLang="en-US" sz="2800" b="1"/>
              <a:t>name</a:t>
            </a:r>
            <a:r>
              <a:rPr lang="en-US" altLang="en-US" sz="2800"/>
              <a:t>     // could be </a:t>
            </a:r>
            <a:r>
              <a:rPr lang="en-US" altLang="en-US" sz="2800" b="1">
                <a:solidFill>
                  <a:srgbClr val="FF00FF"/>
                </a:solidFill>
              </a:rPr>
              <a:t>accessed</a:t>
            </a:r>
            <a:r>
              <a:rPr lang="en-US" altLang="en-US" sz="2800" b="1"/>
              <a:t> </a:t>
            </a:r>
            <a:r>
              <a:rPr lang="en-US" altLang="en-US" sz="2800"/>
              <a:t>by</a:t>
            </a:r>
            <a:r>
              <a:rPr lang="en-US" altLang="en-US" sz="2800" b="1"/>
              <a:t> </a:t>
            </a:r>
            <a:r>
              <a:rPr lang="en-US" altLang="en-US" sz="2800" b="1">
                <a:solidFill>
                  <a:srgbClr val="FF00FF"/>
                </a:solidFill>
              </a:rPr>
              <a:t>client</a:t>
            </a:r>
            <a:r>
              <a:rPr lang="en-US" altLang="en-US" sz="2800" b="1"/>
              <a:t> </a:t>
            </a:r>
            <a:r>
              <a:rPr lang="en-US" altLang="en-US" sz="2800"/>
              <a:t>or </a:t>
            </a:r>
            <a:r>
              <a:rPr lang="en-US" altLang="en-US" sz="2800" b="1">
                <a:solidFill>
                  <a:srgbClr val="FF00FF"/>
                </a:solidFill>
              </a:rPr>
              <a:t>server-side</a:t>
            </a:r>
            <a:endParaRPr lang="en-US" altLang="en-US" sz="2800"/>
          </a:p>
          <a:p>
            <a:pPr marL="971550" lvl="1" indent="-514350" eaLnBrk="1" hangingPunct="1">
              <a:lnSpc>
                <a:spcPct val="90000"/>
              </a:lnSpc>
              <a:buFont typeface="AvantGarde" pitchFamily="34" charset="0"/>
              <a:buAutoNum type="arabicPeriod"/>
            </a:pPr>
            <a:r>
              <a:rPr lang="en-US" altLang="en-US" sz="2800"/>
              <a:t>id</a:t>
            </a:r>
          </a:p>
          <a:p>
            <a:pPr marL="971550" lvl="1" indent="-514350" eaLnBrk="1" hangingPunct="1">
              <a:lnSpc>
                <a:spcPct val="90000"/>
              </a:lnSpc>
              <a:buFont typeface="AvantGarde" pitchFamily="34" charset="0"/>
              <a:buAutoNum type="arabicPeriod"/>
            </a:pPr>
            <a:r>
              <a:rPr lang="en-US" altLang="en-US" sz="2800"/>
              <a:t>size</a:t>
            </a:r>
          </a:p>
          <a:p>
            <a:pPr marL="971550" lvl="1" indent="-514350" eaLnBrk="1" hangingPunct="1">
              <a:lnSpc>
                <a:spcPct val="90000"/>
              </a:lnSpc>
              <a:buFont typeface="AvantGarde" pitchFamily="34" charset="0"/>
              <a:buAutoNum type="arabicPeriod"/>
            </a:pPr>
            <a:r>
              <a:rPr lang="en-US" altLang="en-US" sz="2800"/>
              <a:t>maxlength</a:t>
            </a:r>
          </a:p>
          <a:p>
            <a:pPr marL="971550" lvl="1" indent="-514350" eaLnBrk="1" hangingPunct="1">
              <a:lnSpc>
                <a:spcPct val="90000"/>
              </a:lnSpc>
              <a:buFont typeface="AvantGarde" pitchFamily="34" charset="0"/>
              <a:buAutoNum type="arabicPeriod"/>
            </a:pPr>
            <a:r>
              <a:rPr lang="en-US" altLang="en-US" sz="2800" b="1"/>
              <a:t>value</a:t>
            </a:r>
          </a:p>
        </p:txBody>
      </p:sp>
      <p:sp>
        <p:nvSpPr>
          <p:cNvPr id="41989"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1990"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419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365750"/>
            <a:ext cx="4191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42893853-7BC0-4F88-B3D7-105A109FC533}" type="slidenum">
              <a:rPr lang="en-US" altLang="en-US" sz="1400" smtClean="0"/>
              <a:pPr>
                <a:spcBef>
                  <a:spcPct val="50000"/>
                </a:spcBef>
                <a:buClrTx/>
                <a:buFontTx/>
                <a:buNone/>
              </a:pPr>
              <a:t>19</a:t>
            </a:fld>
            <a:endParaRPr lang="en-US" altLang="en-US" sz="1400"/>
          </a:p>
        </p:txBody>
      </p:sp>
      <p:sp>
        <p:nvSpPr>
          <p:cNvPr id="44035" name="Rectangle 2"/>
          <p:cNvSpPr>
            <a:spLocks noGrp="1" noChangeArrowheads="1"/>
          </p:cNvSpPr>
          <p:nvPr>
            <p:ph type="title"/>
          </p:nvPr>
        </p:nvSpPr>
        <p:spPr/>
        <p:txBody>
          <a:bodyPr/>
          <a:lstStyle/>
          <a:p>
            <a:pPr eaLnBrk="1" hangingPunct="1"/>
            <a:r>
              <a:rPr lang="en-US" altLang="en-US"/>
              <a:t>Essential Elements of a Form</a:t>
            </a:r>
          </a:p>
        </p:txBody>
      </p:sp>
      <p:sp>
        <p:nvSpPr>
          <p:cNvPr id="44036" name="Rectangle 3"/>
          <p:cNvSpPr>
            <a:spLocks noGrp="1" noChangeArrowheads="1"/>
          </p:cNvSpPr>
          <p:nvPr>
            <p:ph type="body" idx="1"/>
          </p:nvPr>
        </p:nvSpPr>
        <p:spPr>
          <a:xfrm>
            <a:off x="609600" y="762000"/>
            <a:ext cx="7696200" cy="5257800"/>
          </a:xfrm>
        </p:spPr>
        <p:txBody>
          <a:bodyPr/>
          <a:lstStyle/>
          <a:p>
            <a:pPr lvl="1" eaLnBrk="1" hangingPunct="1"/>
            <a:r>
              <a:rPr lang="en-US" altLang="en-US" sz="3000" dirty="0"/>
              <a:t>Creating </a:t>
            </a:r>
            <a:r>
              <a:rPr lang="en-US" altLang="en-US" sz="3000" b="1" dirty="0">
                <a:solidFill>
                  <a:srgbClr val="FF00FF"/>
                </a:solidFill>
              </a:rPr>
              <a:t>P</a:t>
            </a:r>
            <a:r>
              <a:rPr lang="en-US" altLang="en-US" sz="3000" dirty="0">
                <a:solidFill>
                  <a:srgbClr val="FF00FF"/>
                </a:solidFill>
              </a:rPr>
              <a:t>a</a:t>
            </a:r>
            <a:r>
              <a:rPr lang="en-US" altLang="en-US" sz="3000" b="1" dirty="0">
                <a:solidFill>
                  <a:srgbClr val="FF00FF"/>
                </a:solidFill>
              </a:rPr>
              <a:t>ssword</a:t>
            </a:r>
            <a:r>
              <a:rPr lang="en-US" altLang="en-US" sz="3000" dirty="0"/>
              <a:t> Controls</a:t>
            </a:r>
          </a:p>
          <a:p>
            <a:pPr lvl="2" eaLnBrk="1" hangingPunct="1"/>
            <a:r>
              <a:rPr lang="en-US" altLang="en-US" sz="2800" b="1" dirty="0"/>
              <a:t>Single line text input field</a:t>
            </a:r>
            <a:r>
              <a:rPr lang="en-US" altLang="en-US" sz="2800" dirty="0"/>
              <a:t> but input </a:t>
            </a:r>
            <a:r>
              <a:rPr lang="en-US" altLang="en-US" sz="2800" b="1" dirty="0"/>
              <a:t>is</a:t>
            </a:r>
            <a:r>
              <a:rPr lang="en-US" altLang="en-US" sz="2800" dirty="0"/>
              <a:t> </a:t>
            </a:r>
            <a:r>
              <a:rPr lang="en-US" altLang="en-US" sz="2800" b="1" dirty="0">
                <a:solidFill>
                  <a:srgbClr val="00B0F0"/>
                </a:solidFill>
              </a:rPr>
              <a:t>masked</a:t>
            </a:r>
            <a:r>
              <a:rPr lang="en-US" altLang="en-US" sz="2800" b="1" dirty="0"/>
              <a:t> with asterisks</a:t>
            </a:r>
          </a:p>
          <a:p>
            <a:pPr lvl="2" eaLnBrk="1" hangingPunct="1"/>
            <a:r>
              <a:rPr lang="en-US" altLang="en-US" sz="2800" b="1" i="1" dirty="0">
                <a:solidFill>
                  <a:schemeClr val="bg2"/>
                </a:solidFill>
              </a:rPr>
              <a:t>password</a:t>
            </a:r>
            <a:r>
              <a:rPr lang="en-US" altLang="en-US" sz="2800" dirty="0"/>
              <a:t> is the </a:t>
            </a:r>
            <a:r>
              <a:rPr lang="en-US" altLang="en-US" sz="2800" b="1" dirty="0"/>
              <a:t>value</a:t>
            </a:r>
            <a:r>
              <a:rPr lang="en-US" altLang="en-US" sz="2800" dirty="0"/>
              <a:t> for the </a:t>
            </a:r>
            <a:r>
              <a:rPr lang="en-US" altLang="en-US" sz="2800" b="1" i="1" dirty="0">
                <a:solidFill>
                  <a:schemeClr val="bg2"/>
                </a:solidFill>
              </a:rPr>
              <a:t>type</a:t>
            </a:r>
            <a:r>
              <a:rPr lang="en-US" altLang="en-US" sz="2800" dirty="0"/>
              <a:t> attribute of input</a:t>
            </a:r>
          </a:p>
          <a:p>
            <a:pPr lvl="2" eaLnBrk="1" hangingPunct="1"/>
            <a:r>
              <a:rPr lang="en-US" altLang="en-US" sz="2800" dirty="0"/>
              <a:t>note that any </a:t>
            </a:r>
            <a:r>
              <a:rPr lang="en-US" altLang="en-US" sz="2800" b="1" dirty="0"/>
              <a:t>information sent using this control</a:t>
            </a:r>
            <a:r>
              <a:rPr lang="en-US" altLang="en-US" sz="2800" dirty="0"/>
              <a:t> is </a:t>
            </a:r>
            <a:r>
              <a:rPr lang="en-US" altLang="en-US" sz="2800" b="1" dirty="0">
                <a:solidFill>
                  <a:srgbClr val="00B0F0"/>
                </a:solidFill>
              </a:rPr>
              <a:t>not encrypted</a:t>
            </a:r>
          </a:p>
        </p:txBody>
      </p:sp>
      <p:pic>
        <p:nvPicPr>
          <p:cNvPr id="440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95800"/>
            <a:ext cx="4048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5334000"/>
            <a:ext cx="2476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900" y="4800600"/>
            <a:ext cx="2476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3" name="Ink 2">
                <a:extLst/>
              </p14:cNvPr>
              <p14:cNvContentPartPr/>
              <p14:nvPr/>
            </p14:nvContentPartPr>
            <p14:xfrm>
              <a:off x="2457829" y="5041823"/>
              <a:ext cx="1132920" cy="68760"/>
            </p14:xfrm>
          </p:contentPart>
        </mc:Choice>
        <mc:Fallback xmlns="">
          <p:pic>
            <p:nvPicPr>
              <p:cNvPr id="3" name="Ink 2">
                <a:extLst>
                  <a:ext uri="{FF2B5EF4-FFF2-40B4-BE49-F238E27FC236}"/>
                </a:extLst>
              </p:cNvPr>
              <p:cNvPicPr/>
              <p:nvPr/>
            </p:nvPicPr>
            <p:blipFill>
              <a:blip r:embed="rId7"/>
              <a:stretch>
                <a:fillRect/>
              </a:stretch>
            </p:blipFill>
            <p:spPr>
              <a:xfrm>
                <a:off x="2447389" y="5031383"/>
                <a:ext cx="1153800" cy="8964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9552D92-E4EC-4352-90F0-86A15994176B}" type="slidenum">
              <a:rPr lang="en-US" altLang="en-US" sz="1400" smtClean="0"/>
              <a:pPr>
                <a:spcBef>
                  <a:spcPct val="50000"/>
                </a:spcBef>
                <a:buClrTx/>
                <a:buFontTx/>
                <a:buNone/>
              </a:pPr>
              <a:t>2</a:t>
            </a:fld>
            <a:endParaRPr lang="en-US" altLang="en-US" sz="1400"/>
          </a:p>
        </p:txBody>
      </p:sp>
      <p:sp>
        <p:nvSpPr>
          <p:cNvPr id="6147" name="Rectangle 3"/>
          <p:cNvSpPr>
            <a:spLocks noGrp="1" noChangeArrowheads="1"/>
          </p:cNvSpPr>
          <p:nvPr>
            <p:ph type="body" idx="1"/>
          </p:nvPr>
        </p:nvSpPr>
        <p:spPr/>
        <p:txBody>
          <a:bodyPr/>
          <a:lstStyle/>
          <a:p>
            <a:pPr eaLnBrk="1" hangingPunct="1">
              <a:buFont typeface="Wingdings" panose="05000000000000000000" pitchFamily="2" charset="2"/>
              <a:buNone/>
            </a:pPr>
            <a:r>
              <a:rPr lang="en-US" altLang="en-US" dirty="0"/>
              <a:t> </a:t>
            </a:r>
          </a:p>
        </p:txBody>
      </p:sp>
      <p:sp>
        <p:nvSpPr>
          <p:cNvPr id="773125" name="WordArt 5"/>
          <p:cNvSpPr>
            <a:spLocks noChangeArrowheads="1" noChangeShapeType="1" noTextEdit="1"/>
          </p:cNvSpPr>
          <p:nvPr/>
        </p:nvSpPr>
        <p:spPr bwMode="auto">
          <a:xfrm>
            <a:off x="76200" y="838200"/>
            <a:ext cx="8915400" cy="4191000"/>
          </a:xfrm>
          <a:prstGeom prst="rect">
            <a:avLst/>
          </a:prstGeom>
        </p:spPr>
        <p:txBody>
          <a:bodyPr wrap="none" fromWordArt="1">
            <a:prstTxWarp prst="textPlain">
              <a:avLst>
                <a:gd name="adj" fmla="val 50282"/>
              </a:avLst>
            </a:prstTxWarp>
          </a:bodyPr>
          <a:lstStyle/>
          <a:p>
            <a:pPr algn="ctr"/>
            <a:r>
              <a:rPr lang="en-US" sz="4800" kern="1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Chapter 9</a:t>
            </a:r>
          </a:p>
          <a:p>
            <a:pPr algn="ctr"/>
            <a:r>
              <a:rPr lang="en-US" sz="4800" kern="10">
                <a:ln w="19050">
                  <a:solidFill>
                    <a:schemeClr val="tx2"/>
                  </a:solidFill>
                  <a:round/>
                  <a:headEnd/>
                  <a:tailEnd/>
                </a:ln>
                <a:gradFill rotWithShape="1">
                  <a:gsLst>
                    <a:gs pos="0">
                      <a:srgbClr val="00FF00"/>
                    </a:gs>
                    <a:gs pos="50000">
                      <a:srgbClr val="FF0000"/>
                    </a:gs>
                    <a:gs pos="100000">
                      <a:srgbClr val="00FF00"/>
                    </a:gs>
                  </a:gsLst>
                  <a:lin ang="18900000" scaled="1"/>
                </a:gradFill>
                <a:effectLst>
                  <a:outerShdw dist="35921" dir="2700000" algn="ctr" rotWithShape="0">
                    <a:srgbClr val="990000"/>
                  </a:outerShdw>
                </a:effectLst>
                <a:latin typeface="Impact" panose="020B0806030902050204" pitchFamily="34" charset="0"/>
              </a:rPr>
              <a:t>HTML Forms</a:t>
            </a:r>
          </a:p>
        </p:txBody>
      </p:sp>
      <p:sp>
        <p:nvSpPr>
          <p:cNvPr id="6149" name="Text Box 10"/>
          <p:cNvSpPr txBox="1">
            <a:spLocks noChangeArrowheads="1"/>
          </p:cNvSpPr>
          <p:nvPr/>
        </p:nvSpPr>
        <p:spPr bwMode="auto">
          <a:xfrm>
            <a:off x="304800" y="6019800"/>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r>
              <a:rPr lang="en-US" altLang="en-US" sz="1800" b="0" dirty="0">
                <a:latin typeface="Arial" panose="020B0604020202020204" pitchFamily="34" charset="0"/>
              </a:rPr>
              <a:t>Credits: © 2011 - 25 Pearson Education</a:t>
            </a:r>
          </a:p>
        </p:txBody>
      </p:sp>
      <p:sp>
        <p:nvSpPr>
          <p:cNvPr id="6150" name="Shape 4"/>
          <p:cNvSpPr txBox="1">
            <a:spLocks noGrp="1"/>
          </p:cNvSpPr>
          <p:nvPr/>
        </p:nvSpPr>
        <p:spPr bwMode="auto">
          <a:xfrm>
            <a:off x="1828800" y="6437531"/>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200" b="0" dirty="0">
                <a:latin typeface="Arial" panose="020B0604020202020204" pitchFamily="34" charset="0"/>
              </a:rPr>
              <a:t>Copyright (c) 2006 Prentice-Hall. All rights reserved.</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73125"/>
                                        </p:tgtEl>
                                        <p:attrNameLst>
                                          <p:attrName>style.visibility</p:attrName>
                                        </p:attrNameLst>
                                      </p:cBhvr>
                                      <p:to>
                                        <p:strVal val="visible"/>
                                      </p:to>
                                    </p:set>
                                    <p:animEffect transition="in" filter="box(out)">
                                      <p:cBhvr>
                                        <p:cTn id="7" dur="500"/>
                                        <p:tgtEl>
                                          <p:spTgt spid="773125"/>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9C8F5AE-7C5B-47EC-B18F-DE820223B43E}" type="slidenum">
              <a:rPr lang="en-US" altLang="en-US" sz="1400" smtClean="0"/>
              <a:pPr>
                <a:spcBef>
                  <a:spcPct val="50000"/>
                </a:spcBef>
                <a:buClrTx/>
                <a:buFontTx/>
                <a:buNone/>
              </a:pPr>
              <a:t>20</a:t>
            </a:fld>
            <a:endParaRPr lang="en-US" altLang="en-US" sz="1400"/>
          </a:p>
        </p:txBody>
      </p:sp>
      <p:sp>
        <p:nvSpPr>
          <p:cNvPr id="46083" name="Rectangle 2"/>
          <p:cNvSpPr>
            <a:spLocks noGrp="1" noChangeArrowheads="1"/>
          </p:cNvSpPr>
          <p:nvPr>
            <p:ph type="title"/>
          </p:nvPr>
        </p:nvSpPr>
        <p:spPr>
          <a:xfrm>
            <a:off x="0" y="0"/>
            <a:ext cx="8839200" cy="457200"/>
          </a:xfrm>
        </p:spPr>
        <p:txBody>
          <a:bodyPr/>
          <a:lstStyle/>
          <a:p>
            <a:pPr eaLnBrk="1" hangingPunct="1"/>
            <a:r>
              <a:rPr lang="en-US" altLang="en-US" sz="2400" dirty="0"/>
              <a:t>HTML/XHTML&lt;</a:t>
            </a:r>
            <a:r>
              <a:rPr lang="en-US" altLang="en-US" sz="2400" dirty="0">
                <a:solidFill>
                  <a:schemeClr val="bg2"/>
                </a:solidFill>
              </a:rPr>
              <a:t>input</a:t>
            </a:r>
            <a:r>
              <a:rPr lang="en-US" altLang="en-US" sz="2400" dirty="0"/>
              <a:t>&gt; tag:  Hidden form element p.421</a:t>
            </a:r>
          </a:p>
        </p:txBody>
      </p:sp>
      <p:sp>
        <p:nvSpPr>
          <p:cNvPr id="46084" name="Rectangle 3"/>
          <p:cNvSpPr>
            <a:spLocks noGrp="1" noChangeArrowheads="1"/>
          </p:cNvSpPr>
          <p:nvPr>
            <p:ph type="body" idx="1"/>
          </p:nvPr>
        </p:nvSpPr>
        <p:spPr>
          <a:xfrm>
            <a:off x="304800" y="533400"/>
            <a:ext cx="8305800" cy="6324600"/>
          </a:xfrm>
        </p:spPr>
        <p:txBody>
          <a:bodyPr/>
          <a:lstStyle/>
          <a:p>
            <a:pPr eaLnBrk="1" hangingPunct="1">
              <a:lnSpc>
                <a:spcPct val="80000"/>
              </a:lnSpc>
            </a:pPr>
            <a:r>
              <a:rPr lang="en-US" altLang="en-US" sz="3200" dirty="0">
                <a:cs typeface="Times New Roman" panose="02020603050405020304" pitchFamily="18" charset="0"/>
              </a:rPr>
              <a:t>This </a:t>
            </a:r>
            <a:r>
              <a:rPr lang="en-US" altLang="en-US" sz="3200" b="1" dirty="0">
                <a:cs typeface="Times New Roman" panose="02020603050405020304" pitchFamily="18" charset="0"/>
              </a:rPr>
              <a:t>form</a:t>
            </a:r>
            <a:r>
              <a:rPr lang="en-US" altLang="en-US" sz="3200" dirty="0">
                <a:cs typeface="Times New Roman" panose="02020603050405020304" pitchFamily="18" charset="0"/>
              </a:rPr>
              <a:t> element is </a:t>
            </a:r>
            <a:r>
              <a:rPr lang="en-US" altLang="en-US" sz="4000" b="1" i="1" dirty="0">
                <a:solidFill>
                  <a:schemeClr val="bg2"/>
                </a:solidFill>
                <a:cs typeface="Times New Roman" panose="02020603050405020304" pitchFamily="18" charset="0"/>
              </a:rPr>
              <a:t>not</a:t>
            </a:r>
            <a:r>
              <a:rPr lang="en-US" altLang="en-US" sz="3200" dirty="0">
                <a:cs typeface="Times New Roman" panose="02020603050405020304" pitchFamily="18" charset="0"/>
              </a:rPr>
              <a:t> displayed on the web page. </a:t>
            </a:r>
          </a:p>
          <a:p>
            <a:pPr eaLnBrk="1" hangingPunct="1">
              <a:lnSpc>
                <a:spcPct val="80000"/>
              </a:lnSpc>
            </a:pPr>
            <a:endParaRPr lang="en-US" altLang="en-US" sz="3200" dirty="0">
              <a:cs typeface="Times New Roman" panose="02020603050405020304" pitchFamily="18" charset="0"/>
            </a:endParaRPr>
          </a:p>
          <a:p>
            <a:pPr eaLnBrk="1" hangingPunct="1">
              <a:lnSpc>
                <a:spcPct val="80000"/>
              </a:lnSpc>
            </a:pPr>
            <a:r>
              <a:rPr lang="en-US" altLang="en-US" sz="3200" b="1" dirty="0">
                <a:solidFill>
                  <a:schemeClr val="bg2"/>
                </a:solidFill>
                <a:cs typeface="Times New Roman" panose="02020603050405020304" pitchFamily="18" charset="0"/>
              </a:rPr>
              <a:t>Hidden</a:t>
            </a:r>
            <a:r>
              <a:rPr lang="en-US" altLang="en-US" sz="3200" b="1" dirty="0">
                <a:cs typeface="Times New Roman" panose="02020603050405020304" pitchFamily="18" charset="0"/>
              </a:rPr>
              <a:t> form fields</a:t>
            </a:r>
            <a:r>
              <a:rPr lang="en-US" altLang="en-US" sz="3200" dirty="0">
                <a:cs typeface="Times New Roman" panose="02020603050405020304" pitchFamily="18" charset="0"/>
              </a:rPr>
              <a:t> can be </a:t>
            </a:r>
            <a:r>
              <a:rPr lang="en-US" altLang="en-US" sz="3200" b="1" dirty="0">
                <a:solidFill>
                  <a:srgbClr val="00B0F0"/>
                </a:solidFill>
                <a:cs typeface="Times New Roman" panose="02020603050405020304" pitchFamily="18" charset="0"/>
              </a:rPr>
              <a:t>accessed</a:t>
            </a:r>
            <a:r>
              <a:rPr lang="en-US" altLang="en-US" sz="3200" b="1" dirty="0">
                <a:solidFill>
                  <a:schemeClr val="bg2"/>
                </a:solidFill>
                <a:cs typeface="Times New Roman" panose="02020603050405020304" pitchFamily="18" charset="0"/>
              </a:rPr>
              <a:t> by both client-side</a:t>
            </a:r>
            <a:r>
              <a:rPr lang="en-US" altLang="en-US" sz="3200" dirty="0">
                <a:cs typeface="Times New Roman" panose="02020603050405020304" pitchFamily="18" charset="0"/>
              </a:rPr>
              <a:t> and </a:t>
            </a:r>
            <a:r>
              <a:rPr lang="en-US" altLang="en-US" sz="3200" b="1" dirty="0">
                <a:solidFill>
                  <a:schemeClr val="bg2"/>
                </a:solidFill>
                <a:cs typeface="Times New Roman" panose="02020603050405020304" pitchFamily="18" charset="0"/>
              </a:rPr>
              <a:t>server-side scripting</a:t>
            </a:r>
            <a:r>
              <a:rPr lang="en-US" altLang="en-US" sz="3200" dirty="0">
                <a:cs typeface="Times New Roman" panose="02020603050405020304" pitchFamily="18" charset="0"/>
              </a:rPr>
              <a:t> and are sometimes </a:t>
            </a:r>
            <a:r>
              <a:rPr lang="en-US" altLang="en-US" sz="3200" b="1" dirty="0">
                <a:cs typeface="Times New Roman" panose="02020603050405020304" pitchFamily="18" charset="0"/>
              </a:rPr>
              <a:t>used to </a:t>
            </a:r>
            <a:r>
              <a:rPr lang="en-US" altLang="en-US" sz="3200" b="1" dirty="0">
                <a:solidFill>
                  <a:srgbClr val="FF00FF"/>
                </a:solidFill>
                <a:cs typeface="Times New Roman" panose="02020603050405020304" pitchFamily="18" charset="0"/>
              </a:rPr>
              <a:t>contain information</a:t>
            </a:r>
            <a:r>
              <a:rPr lang="en-US" altLang="en-US" sz="3200" dirty="0">
                <a:solidFill>
                  <a:srgbClr val="FF00FF"/>
                </a:solidFill>
                <a:cs typeface="Times New Roman" panose="02020603050405020304" pitchFamily="18" charset="0"/>
              </a:rPr>
              <a:t> </a:t>
            </a:r>
            <a:r>
              <a:rPr lang="en-US" altLang="en-US" sz="3200" b="1" dirty="0">
                <a:solidFill>
                  <a:srgbClr val="00B0F0"/>
                </a:solidFill>
                <a:cs typeface="Times New Roman" panose="02020603050405020304" pitchFamily="18" charset="0"/>
              </a:rPr>
              <a:t>needed</a:t>
            </a:r>
            <a:r>
              <a:rPr lang="en-US" altLang="en-US" sz="3200" dirty="0">
                <a:cs typeface="Times New Roman" panose="02020603050405020304" pitchFamily="18" charset="0"/>
              </a:rPr>
              <a:t> as the </a:t>
            </a:r>
            <a:r>
              <a:rPr lang="en-US" altLang="en-US" sz="3200" b="1" dirty="0">
                <a:solidFill>
                  <a:srgbClr val="FF0000"/>
                </a:solidFill>
                <a:cs typeface="Times New Roman" panose="02020603050405020304" pitchFamily="18" charset="0"/>
              </a:rPr>
              <a:t>visitor moves</a:t>
            </a:r>
            <a:r>
              <a:rPr lang="en-US" altLang="en-US" sz="3200" b="1" dirty="0">
                <a:cs typeface="Times New Roman" panose="02020603050405020304" pitchFamily="18" charset="0"/>
              </a:rPr>
              <a:t> from page to page </a:t>
            </a:r>
            <a:r>
              <a:rPr lang="en-US" altLang="en-US" sz="3200" dirty="0">
                <a:cs typeface="Times New Roman" panose="02020603050405020304" pitchFamily="18" charset="0"/>
              </a:rPr>
              <a:t>(such as id, name, value etc.). </a:t>
            </a:r>
          </a:p>
          <a:p>
            <a:pPr eaLnBrk="1" hangingPunct="1">
              <a:lnSpc>
                <a:spcPct val="80000"/>
              </a:lnSpc>
            </a:pPr>
            <a:endParaRPr lang="en-US" altLang="en-US" sz="3200" b="1" dirty="0">
              <a:cs typeface="Times New Roman" panose="02020603050405020304" pitchFamily="18" charset="0"/>
            </a:endParaRPr>
          </a:p>
          <a:p>
            <a:pPr eaLnBrk="1" hangingPunct="1">
              <a:lnSpc>
                <a:spcPct val="80000"/>
              </a:lnSpc>
            </a:pPr>
            <a:r>
              <a:rPr lang="en-US" altLang="en-US" sz="3200" b="1" dirty="0">
                <a:solidFill>
                  <a:schemeClr val="bg2"/>
                </a:solidFill>
              </a:rPr>
              <a:t>Attributes:</a:t>
            </a:r>
          </a:p>
          <a:p>
            <a:pPr lvl="1" eaLnBrk="1" hangingPunct="1">
              <a:lnSpc>
                <a:spcPct val="80000"/>
              </a:lnSpc>
            </a:pPr>
            <a:r>
              <a:rPr lang="en-US" altLang="en-US" sz="3200" dirty="0"/>
              <a:t>type=“</a:t>
            </a:r>
            <a:r>
              <a:rPr lang="en-US" altLang="en-US" sz="3200" b="1" dirty="0">
                <a:solidFill>
                  <a:schemeClr val="bg2"/>
                </a:solidFill>
              </a:rPr>
              <a:t>hidden</a:t>
            </a:r>
            <a:r>
              <a:rPr lang="en-US" altLang="en-US" sz="3200" dirty="0"/>
              <a:t>”</a:t>
            </a:r>
          </a:p>
          <a:p>
            <a:pPr lvl="1" eaLnBrk="1" hangingPunct="1">
              <a:lnSpc>
                <a:spcPct val="80000"/>
              </a:lnSpc>
            </a:pPr>
            <a:r>
              <a:rPr lang="en-US" altLang="en-US" sz="3200" dirty="0"/>
              <a:t>name</a:t>
            </a:r>
          </a:p>
          <a:p>
            <a:pPr lvl="1" eaLnBrk="1" hangingPunct="1">
              <a:lnSpc>
                <a:spcPct val="80000"/>
              </a:lnSpc>
            </a:pPr>
            <a:r>
              <a:rPr lang="en-US" altLang="en-US" sz="3200" dirty="0"/>
              <a:t>id</a:t>
            </a:r>
          </a:p>
          <a:p>
            <a:pPr lvl="1" eaLnBrk="1" hangingPunct="1">
              <a:lnSpc>
                <a:spcPct val="80000"/>
              </a:lnSpc>
            </a:pPr>
            <a:r>
              <a:rPr lang="en-US" altLang="en-US" sz="3200" b="1" dirty="0"/>
              <a:t>value</a:t>
            </a:r>
          </a:p>
        </p:txBody>
      </p:sp>
      <p:sp>
        <p:nvSpPr>
          <p:cNvPr id="4608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86"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87"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88"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89"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90" name="Rectangle 9"/>
          <p:cNvSpPr>
            <a:spLocks noChangeArrowheads="1"/>
          </p:cNvSpPr>
          <p:nvPr/>
        </p:nvSpPr>
        <p:spPr bwMode="auto">
          <a:xfrm>
            <a:off x="3600450"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91" name="Rectangle 10"/>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92" name="Rectangle 11"/>
          <p:cNvSpPr>
            <a:spLocks noChangeArrowheads="1"/>
          </p:cNvSpPr>
          <p:nvPr/>
        </p:nvSpPr>
        <p:spPr bwMode="auto">
          <a:xfrm>
            <a:off x="3705225"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93" name="Rectangle 12"/>
          <p:cNvSpPr>
            <a:spLocks noChangeArrowheads="1"/>
          </p:cNvSpPr>
          <p:nvPr/>
        </p:nvSpPr>
        <p:spPr bwMode="auto">
          <a:xfrm>
            <a:off x="3790950" y="3081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46094" name="Rectangle 13"/>
          <p:cNvSpPr>
            <a:spLocks noChangeArrowheads="1"/>
          </p:cNvSpPr>
          <p:nvPr/>
        </p:nvSpPr>
        <p:spPr bwMode="auto">
          <a:xfrm>
            <a:off x="3833813" y="3038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DD27834-E9C0-4139-93D2-607B38BFBE3F}" type="slidenum">
              <a:rPr lang="en-US" altLang="en-US" sz="1400" smtClean="0"/>
              <a:pPr>
                <a:spcBef>
                  <a:spcPct val="50000"/>
                </a:spcBef>
                <a:buClrTx/>
                <a:buFontTx/>
                <a:buNone/>
              </a:pPr>
              <a:t>21</a:t>
            </a:fld>
            <a:endParaRPr lang="en-US" altLang="en-US" sz="1400"/>
          </a:p>
        </p:txBody>
      </p:sp>
      <p:sp>
        <p:nvSpPr>
          <p:cNvPr id="48131" name="Rectangle 2"/>
          <p:cNvSpPr>
            <a:spLocks noGrp="1" noChangeArrowheads="1"/>
          </p:cNvSpPr>
          <p:nvPr>
            <p:ph type="title"/>
          </p:nvPr>
        </p:nvSpPr>
        <p:spPr>
          <a:xfrm>
            <a:off x="0" y="0"/>
            <a:ext cx="8610600" cy="457200"/>
          </a:xfrm>
        </p:spPr>
        <p:txBody>
          <a:bodyPr/>
          <a:lstStyle/>
          <a:p>
            <a:pPr eaLnBrk="1" hangingPunct="1"/>
            <a:r>
              <a:rPr lang="en-US" altLang="en-US" sz="2400"/>
              <a:t>HTML/XHTML&lt;</a:t>
            </a:r>
            <a:r>
              <a:rPr lang="en-US" altLang="en-US" sz="2400">
                <a:solidFill>
                  <a:schemeClr val="bg2"/>
                </a:solidFill>
              </a:rPr>
              <a:t>input</a:t>
            </a:r>
            <a:r>
              <a:rPr lang="en-US" altLang="en-US" sz="2400"/>
              <a:t>&gt; tag: Essential Elements of a Form</a:t>
            </a:r>
          </a:p>
        </p:txBody>
      </p:sp>
      <p:sp>
        <p:nvSpPr>
          <p:cNvPr id="48132" name="Rectangle 3"/>
          <p:cNvSpPr>
            <a:spLocks noGrp="1" noChangeArrowheads="1"/>
          </p:cNvSpPr>
          <p:nvPr>
            <p:ph type="body" idx="1"/>
          </p:nvPr>
        </p:nvSpPr>
        <p:spPr>
          <a:xfrm>
            <a:off x="304800" y="838200"/>
            <a:ext cx="8382000" cy="5257800"/>
          </a:xfrm>
        </p:spPr>
        <p:txBody>
          <a:bodyPr/>
          <a:lstStyle/>
          <a:p>
            <a:pPr lvl="1" eaLnBrk="1" hangingPunct="1"/>
            <a:r>
              <a:rPr lang="en-US" altLang="en-US" sz="3000"/>
              <a:t>Hiding Controls with </a:t>
            </a:r>
            <a:r>
              <a:rPr lang="en-US" altLang="en-US" sz="3000" b="1" i="1">
                <a:solidFill>
                  <a:srgbClr val="FF0000"/>
                </a:solidFill>
              </a:rPr>
              <a:t>hidden</a:t>
            </a:r>
            <a:endParaRPr lang="en-US" altLang="en-US" sz="3000" b="1">
              <a:solidFill>
                <a:srgbClr val="FF0000"/>
              </a:solidFill>
            </a:endParaRPr>
          </a:p>
          <a:p>
            <a:pPr lvl="2" eaLnBrk="1" hangingPunct="1"/>
            <a:r>
              <a:rPr lang="en-US" altLang="en-US" sz="2800"/>
              <a:t>Used to </a:t>
            </a:r>
            <a:r>
              <a:rPr lang="en-US" altLang="en-US" sz="2800" b="1">
                <a:solidFill>
                  <a:srgbClr val="FF00FF"/>
                </a:solidFill>
              </a:rPr>
              <a:t>pass along data </a:t>
            </a:r>
            <a:r>
              <a:rPr lang="en-US" altLang="en-US" sz="2800"/>
              <a:t>that the </a:t>
            </a:r>
            <a:r>
              <a:rPr lang="en-US" altLang="en-US" sz="2800" b="1">
                <a:solidFill>
                  <a:srgbClr val="FF00FF"/>
                </a:solidFill>
              </a:rPr>
              <a:t>user can’t see </a:t>
            </a:r>
            <a:r>
              <a:rPr lang="en-US" altLang="en-US" sz="2800"/>
              <a:t>or </a:t>
            </a:r>
            <a:r>
              <a:rPr lang="en-US" altLang="en-US" sz="2800" b="1">
                <a:solidFill>
                  <a:srgbClr val="FF00FF"/>
                </a:solidFill>
              </a:rPr>
              <a:t>modify</a:t>
            </a:r>
          </a:p>
          <a:p>
            <a:pPr lvl="2" eaLnBrk="1" hangingPunct="1"/>
            <a:r>
              <a:rPr lang="en-US" altLang="en-US" sz="2800" b="1" i="1">
                <a:solidFill>
                  <a:srgbClr val="FF0000"/>
                </a:solidFill>
              </a:rPr>
              <a:t>hidden</a:t>
            </a:r>
            <a:r>
              <a:rPr lang="en-US" altLang="en-US" sz="2800"/>
              <a:t> is the value for the </a:t>
            </a:r>
            <a:r>
              <a:rPr lang="en-US" altLang="en-US" sz="2800" b="1" i="1">
                <a:solidFill>
                  <a:srgbClr val="FF0000"/>
                </a:solidFill>
              </a:rPr>
              <a:t>type</a:t>
            </a:r>
            <a:r>
              <a:rPr lang="en-US" altLang="en-US" sz="2800"/>
              <a:t> attribute of </a:t>
            </a:r>
            <a:r>
              <a:rPr lang="en-US" altLang="en-US" sz="2800" b="1">
                <a:solidFill>
                  <a:srgbClr val="FF0000"/>
                </a:solidFill>
              </a:rPr>
              <a:t>input</a:t>
            </a:r>
          </a:p>
          <a:p>
            <a:pPr lvl="2" eaLnBrk="1" hangingPunct="1"/>
            <a:r>
              <a:rPr lang="en-US" altLang="en-US" sz="2800" b="1" i="1">
                <a:solidFill>
                  <a:srgbClr val="FF0000"/>
                </a:solidFill>
              </a:rPr>
              <a:t>name</a:t>
            </a:r>
            <a:r>
              <a:rPr lang="en-US" altLang="en-US" sz="2800"/>
              <a:t> attribute</a:t>
            </a:r>
            <a:r>
              <a:rPr lang="en-US" altLang="en-US" sz="2800" i="1"/>
              <a:t> </a:t>
            </a:r>
            <a:r>
              <a:rPr lang="en-US" altLang="en-US" sz="2800"/>
              <a:t>is how the </a:t>
            </a:r>
            <a:r>
              <a:rPr lang="en-US" altLang="en-US" sz="2800" b="1">
                <a:solidFill>
                  <a:schemeClr val="bg2"/>
                </a:solidFill>
              </a:rPr>
              <a:t>control</a:t>
            </a:r>
            <a:r>
              <a:rPr lang="en-US" altLang="en-US" sz="2800" b="1"/>
              <a:t> </a:t>
            </a:r>
            <a:r>
              <a:rPr lang="en-US" altLang="en-US" sz="2800"/>
              <a:t>is </a:t>
            </a:r>
            <a:r>
              <a:rPr lang="en-US" altLang="en-US" sz="2800" b="1">
                <a:solidFill>
                  <a:srgbClr val="00CCFF"/>
                </a:solidFill>
              </a:rPr>
              <a:t>referenced</a:t>
            </a:r>
            <a:r>
              <a:rPr lang="en-US" altLang="en-US" sz="2800"/>
              <a:t> and </a:t>
            </a:r>
          </a:p>
          <a:p>
            <a:pPr lvl="2" eaLnBrk="1" hangingPunct="1"/>
            <a:r>
              <a:rPr lang="en-US" altLang="en-US" sz="2800"/>
              <a:t>what the </a:t>
            </a:r>
            <a:r>
              <a:rPr lang="en-US" altLang="en-US" sz="2800" b="1" i="1">
                <a:solidFill>
                  <a:srgbClr val="FF0000"/>
                </a:solidFill>
              </a:rPr>
              <a:t>value</a:t>
            </a:r>
            <a:r>
              <a:rPr lang="en-US" altLang="en-US" sz="2800"/>
              <a:t> attribute </a:t>
            </a:r>
            <a:r>
              <a:rPr lang="en-US" altLang="en-US" sz="2800" b="1"/>
              <a:t>data</a:t>
            </a:r>
            <a:r>
              <a:rPr lang="en-US" altLang="en-US" sz="2800"/>
              <a:t> is attached to</a:t>
            </a:r>
          </a:p>
          <a:p>
            <a:pPr lvl="3" eaLnBrk="1" hangingPunct="1"/>
            <a:r>
              <a:rPr lang="en-US" altLang="en-US" sz="2800" b="1" i="1">
                <a:solidFill>
                  <a:srgbClr val="FF0000"/>
                </a:solidFill>
              </a:rPr>
              <a:t>value</a:t>
            </a:r>
            <a:r>
              <a:rPr lang="en-US" altLang="en-US" sz="2800"/>
              <a:t> attribute</a:t>
            </a:r>
            <a:r>
              <a:rPr lang="en-US" altLang="en-US" sz="2800" i="1"/>
              <a:t> </a:t>
            </a:r>
            <a:r>
              <a:rPr lang="en-US" altLang="en-US" sz="2800"/>
              <a:t>is the </a:t>
            </a:r>
            <a:r>
              <a:rPr lang="en-US" altLang="en-US" sz="2800" b="1">
                <a:solidFill>
                  <a:schemeClr val="bg2"/>
                </a:solidFill>
              </a:rPr>
              <a:t>data </a:t>
            </a:r>
            <a:r>
              <a:rPr lang="en-US" altLang="en-US" sz="2800"/>
              <a:t>that is </a:t>
            </a:r>
            <a:r>
              <a:rPr lang="en-US" altLang="en-US" sz="2800" b="1">
                <a:solidFill>
                  <a:srgbClr val="00CCFF"/>
                </a:solidFill>
              </a:rPr>
              <a:t>sent</a:t>
            </a:r>
            <a:r>
              <a:rPr lang="en-US" altLang="en-US" sz="2800">
                <a:solidFill>
                  <a:schemeClr val="bg2"/>
                </a:solidFill>
              </a:rPr>
              <a:t> </a:t>
            </a:r>
            <a:r>
              <a:rPr lang="en-US" altLang="en-US" sz="2800"/>
              <a:t>with the other form data</a:t>
            </a:r>
          </a:p>
          <a:p>
            <a:pPr lvl="1" eaLnBrk="1" hangingPunct="1"/>
            <a:endParaRPr lang="en-US" altLang="en-US" sz="2600"/>
          </a:p>
        </p:txBody>
      </p:sp>
      <p:pic>
        <p:nvPicPr>
          <p:cNvPr id="481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0"/>
            <a:ext cx="63246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5334000"/>
            <a:ext cx="2809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6146" name="Ink 8">
                <a:extLst/>
              </p14:cNvPr>
              <p14:cNvContentPartPr>
                <a14:cpLocks xmlns:a14="http://schemas.microsoft.com/office/drawing/2010/main" noRot="1" noChangeAspect="1" noEditPoints="1" noChangeArrowheads="1" noChangeShapeType="1"/>
              </p14:cNvContentPartPr>
              <p14:nvPr/>
            </p14:nvContentPartPr>
            <p14:xfrm>
              <a:off x="3954463" y="6011863"/>
              <a:ext cx="2098675" cy="388937"/>
            </p14:xfrm>
          </p:contentPart>
        </mc:Choice>
        <mc:Fallback xmlns="">
          <p:pic>
            <p:nvPicPr>
              <p:cNvPr id="6146" name="Ink 8">
                <a:extLst>
                  <a:ext uri="{FF2B5EF4-FFF2-40B4-BE49-F238E27FC236}"/>
                </a:extLst>
              </p:cNvPr>
              <p:cNvPicPr>
                <a:picLocks noRot="1" noChangeAspect="1" noEditPoints="1" noChangeArrowheads="1" noChangeShapeType="1"/>
              </p:cNvPicPr>
              <p:nvPr/>
            </p:nvPicPr>
            <p:blipFill>
              <a:blip r:embed="rId6"/>
              <a:stretch>
                <a:fillRect/>
              </a:stretch>
            </p:blipFill>
            <p:spPr>
              <a:xfrm>
                <a:off x="3942942" y="5997098"/>
                <a:ext cx="2124238" cy="41810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147" name="Ink 9">
                <a:extLst/>
              </p14:cNvPr>
              <p14:cNvContentPartPr>
                <a14:cpLocks xmlns:a14="http://schemas.microsoft.com/office/drawing/2010/main" noRot="1" noChangeAspect="1" noEditPoints="1" noChangeArrowheads="1" noChangeShapeType="1"/>
              </p14:cNvContentPartPr>
              <p14:nvPr/>
            </p14:nvContentPartPr>
            <p14:xfrm>
              <a:off x="993775" y="6030913"/>
              <a:ext cx="1408113" cy="377825"/>
            </p14:xfrm>
          </p:contentPart>
        </mc:Choice>
        <mc:Fallback xmlns="">
          <p:pic>
            <p:nvPicPr>
              <p:cNvPr id="6147" name="Ink 9">
                <a:extLst>
                  <a:ext uri="{FF2B5EF4-FFF2-40B4-BE49-F238E27FC236}"/>
                </a:extLst>
              </p:cNvPr>
              <p:cNvPicPr>
                <a:picLocks noRot="1" noChangeAspect="1" noEditPoints="1" noChangeArrowheads="1" noChangeShapeType="1"/>
              </p:cNvPicPr>
              <p:nvPr/>
            </p:nvPicPr>
            <p:blipFill>
              <a:blip r:embed="rId8"/>
              <a:stretch>
                <a:fillRect/>
              </a:stretch>
            </p:blipFill>
            <p:spPr>
              <a:xfrm>
                <a:off x="982974" y="6015800"/>
                <a:ext cx="1432596" cy="405892"/>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47A2BD8A-0FC0-4CBE-A74C-49B1C7184869}" type="slidenum">
              <a:rPr lang="en-US" altLang="en-US" sz="1400" smtClean="0"/>
              <a:pPr>
                <a:spcBef>
                  <a:spcPct val="50000"/>
                </a:spcBef>
                <a:buClrTx/>
                <a:buFontTx/>
                <a:buNone/>
              </a:pPr>
              <a:t>22</a:t>
            </a:fld>
            <a:endParaRPr lang="en-US" altLang="en-US" sz="1400"/>
          </a:p>
        </p:txBody>
      </p:sp>
      <p:sp>
        <p:nvSpPr>
          <p:cNvPr id="50179" name="Rectangle 2"/>
          <p:cNvSpPr>
            <a:spLocks noGrp="1" noChangeArrowheads="1"/>
          </p:cNvSpPr>
          <p:nvPr>
            <p:ph type="title"/>
          </p:nvPr>
        </p:nvSpPr>
        <p:spPr>
          <a:xfrm>
            <a:off x="304800" y="0"/>
            <a:ext cx="8305800" cy="457200"/>
          </a:xfrm>
        </p:spPr>
        <p:txBody>
          <a:bodyPr/>
          <a:lstStyle/>
          <a:p>
            <a:pPr eaLnBrk="1" hangingPunct="1"/>
            <a:r>
              <a:rPr lang="en-US" altLang="en-US" dirty="0"/>
              <a:t>HTML&lt;</a:t>
            </a:r>
            <a:r>
              <a:rPr lang="en-US" altLang="en-US" dirty="0">
                <a:solidFill>
                  <a:schemeClr val="bg2"/>
                </a:solidFill>
              </a:rPr>
              <a:t>input</a:t>
            </a:r>
            <a:r>
              <a:rPr lang="en-US" altLang="en-US" dirty="0"/>
              <a:t>&gt; tag: Check box p.419</a:t>
            </a:r>
          </a:p>
        </p:txBody>
      </p:sp>
      <p:sp>
        <p:nvSpPr>
          <p:cNvPr id="39940" name="Rectangle 3">
            <a:extLst/>
          </p:cNvPr>
          <p:cNvSpPr>
            <a:spLocks noGrp="1" noChangeArrowheads="1"/>
          </p:cNvSpPr>
          <p:nvPr>
            <p:ph type="body" idx="1"/>
          </p:nvPr>
        </p:nvSpPr>
        <p:spPr>
          <a:xfrm>
            <a:off x="0" y="533400"/>
            <a:ext cx="8153400" cy="6324600"/>
          </a:xfrm>
        </p:spPr>
        <p:txBody>
          <a:bodyPr/>
          <a:lstStyle/>
          <a:p>
            <a:pPr eaLnBrk="1" hangingPunct="1">
              <a:lnSpc>
                <a:spcPct val="80000"/>
              </a:lnSpc>
              <a:defRPr/>
            </a:pPr>
            <a:r>
              <a:rPr lang="en-US" altLang="en-US" sz="2000" dirty="0"/>
              <a:t>Used to allow the user to </a:t>
            </a:r>
            <a:r>
              <a:rPr lang="en-US" altLang="en-US" sz="2000" b="1" dirty="0"/>
              <a:t>select </a:t>
            </a:r>
            <a:r>
              <a:rPr lang="en-US" altLang="en-US" sz="2000" b="1" dirty="0">
                <a:solidFill>
                  <a:schemeClr val="bg2"/>
                </a:solidFill>
              </a:rPr>
              <a:t>one</a:t>
            </a:r>
            <a:r>
              <a:rPr lang="en-US" altLang="en-US" sz="2000" dirty="0"/>
              <a:t> or </a:t>
            </a:r>
            <a:r>
              <a:rPr lang="en-US" altLang="en-US" sz="2000" b="1" dirty="0">
                <a:solidFill>
                  <a:schemeClr val="bg2"/>
                </a:solidFill>
              </a:rPr>
              <a:t>more</a:t>
            </a:r>
            <a:r>
              <a:rPr lang="en-US" altLang="en-US" sz="2000" b="1" dirty="0"/>
              <a:t> </a:t>
            </a:r>
            <a:r>
              <a:rPr lang="en-US" altLang="en-US" sz="2000" dirty="0"/>
              <a:t>of a </a:t>
            </a:r>
            <a:r>
              <a:rPr lang="en-US" altLang="en-US" sz="2000" b="1" dirty="0"/>
              <a:t>group of predetermined items</a:t>
            </a:r>
          </a:p>
          <a:p>
            <a:pPr eaLnBrk="1" hangingPunct="1">
              <a:lnSpc>
                <a:spcPct val="80000"/>
              </a:lnSpc>
              <a:defRPr/>
            </a:pPr>
            <a:r>
              <a:rPr lang="en-US" altLang="en-US" sz="2400" b="1" dirty="0">
                <a:solidFill>
                  <a:schemeClr val="bg2"/>
                </a:solidFill>
              </a:rPr>
              <a:t>Attributes</a:t>
            </a:r>
            <a:r>
              <a:rPr lang="en-US" altLang="en-US" sz="2400" b="1" dirty="0"/>
              <a:t>:</a:t>
            </a:r>
          </a:p>
          <a:p>
            <a:pPr marL="914400" lvl="1" indent="-457200" eaLnBrk="1" hangingPunct="1">
              <a:lnSpc>
                <a:spcPct val="80000"/>
              </a:lnSpc>
              <a:buFont typeface="+mj-lt"/>
              <a:buAutoNum type="arabicPeriod"/>
              <a:defRPr/>
            </a:pPr>
            <a:r>
              <a:rPr lang="en-US" altLang="en-US" sz="2400" dirty="0"/>
              <a:t>type=“</a:t>
            </a:r>
            <a:r>
              <a:rPr lang="en-US" altLang="en-US" sz="2400" b="1" dirty="0">
                <a:solidFill>
                  <a:schemeClr val="bg2"/>
                </a:solidFill>
              </a:rPr>
              <a:t>checkbox</a:t>
            </a:r>
            <a:r>
              <a:rPr lang="en-US" altLang="en-US" sz="2400" dirty="0"/>
              <a:t>”</a:t>
            </a:r>
          </a:p>
          <a:p>
            <a:pPr marL="914400" lvl="1" indent="-457200" eaLnBrk="1" hangingPunct="1">
              <a:lnSpc>
                <a:spcPct val="80000"/>
              </a:lnSpc>
              <a:buFont typeface="+mj-lt"/>
              <a:buAutoNum type="arabicPeriod"/>
              <a:defRPr/>
            </a:pPr>
            <a:r>
              <a:rPr lang="en-US" altLang="en-US" sz="2400" dirty="0"/>
              <a:t>name</a:t>
            </a:r>
          </a:p>
          <a:p>
            <a:pPr marL="914400" lvl="1" indent="-457200" eaLnBrk="1" hangingPunct="1">
              <a:lnSpc>
                <a:spcPct val="80000"/>
              </a:lnSpc>
              <a:buFont typeface="+mj-lt"/>
              <a:buAutoNum type="arabicPeriod"/>
              <a:defRPr/>
            </a:pPr>
            <a:r>
              <a:rPr lang="en-US" altLang="en-US" sz="2400" dirty="0"/>
              <a:t>id   </a:t>
            </a:r>
          </a:p>
          <a:p>
            <a:pPr marL="914400" lvl="1" indent="-457200" eaLnBrk="1" hangingPunct="1">
              <a:lnSpc>
                <a:spcPct val="80000"/>
              </a:lnSpc>
              <a:buFont typeface="+mj-lt"/>
              <a:buAutoNum type="arabicPeriod"/>
              <a:defRPr/>
            </a:pPr>
            <a:r>
              <a:rPr lang="en-US" altLang="en-US" b="1" dirty="0"/>
              <a:t>checked=“</a:t>
            </a:r>
            <a:r>
              <a:rPr lang="en-US" altLang="en-US" b="1" dirty="0">
                <a:solidFill>
                  <a:schemeClr val="accent1"/>
                </a:solidFill>
              </a:rPr>
              <a:t>checked</a:t>
            </a:r>
            <a:r>
              <a:rPr lang="en-US" altLang="en-US" b="1" dirty="0"/>
              <a:t>”  </a:t>
            </a:r>
            <a:r>
              <a:rPr lang="en-US" altLang="en-US" dirty="0">
                <a:solidFill>
                  <a:srgbClr val="00CC00"/>
                </a:solidFill>
              </a:rPr>
              <a:t>//</a:t>
            </a:r>
            <a:r>
              <a:rPr lang="en-US" altLang="en-US" b="1" dirty="0">
                <a:solidFill>
                  <a:srgbClr val="00CC00"/>
                </a:solidFill>
              </a:rPr>
              <a:t>initial value</a:t>
            </a:r>
          </a:p>
          <a:p>
            <a:pPr marL="914400" lvl="1" indent="-457200" eaLnBrk="1" hangingPunct="1">
              <a:lnSpc>
                <a:spcPct val="80000"/>
              </a:lnSpc>
              <a:buFont typeface="+mj-lt"/>
              <a:buAutoNum type="arabicPeriod"/>
              <a:defRPr/>
            </a:pPr>
            <a:r>
              <a:rPr lang="en-US" altLang="en-US" b="1" dirty="0">
                <a:solidFill>
                  <a:schemeClr val="bg2"/>
                </a:solidFill>
              </a:rPr>
              <a:t>value</a:t>
            </a:r>
            <a:r>
              <a:rPr lang="en-US" altLang="en-US" b="1" dirty="0"/>
              <a:t>    </a:t>
            </a:r>
            <a:r>
              <a:rPr lang="en-US" altLang="en-US" dirty="0"/>
              <a:t>// </a:t>
            </a:r>
            <a:r>
              <a:rPr lang="en-US" altLang="en-US" b="1" dirty="0"/>
              <a:t>unique</a:t>
            </a:r>
            <a:r>
              <a:rPr lang="en-US" altLang="en-US" dirty="0"/>
              <a:t> value can be </a:t>
            </a:r>
            <a:r>
              <a:rPr lang="en-US" altLang="en-US" b="1" dirty="0"/>
              <a:t>accessed</a:t>
            </a:r>
            <a:r>
              <a:rPr lang="en-US" altLang="en-US" dirty="0"/>
              <a:t> </a:t>
            </a:r>
          </a:p>
          <a:p>
            <a:pPr marL="457200" lvl="1" indent="0" eaLnBrk="1" hangingPunct="1">
              <a:lnSpc>
                <a:spcPct val="80000"/>
              </a:lnSpc>
              <a:buNone/>
              <a:defRPr/>
            </a:pPr>
            <a:r>
              <a:rPr lang="en-US" altLang="en-US" dirty="0"/>
              <a:t>             // by </a:t>
            </a:r>
            <a:r>
              <a:rPr lang="en-US" altLang="en-US" b="1" dirty="0"/>
              <a:t>client-side</a:t>
            </a:r>
            <a:r>
              <a:rPr lang="en-US" altLang="en-US" dirty="0"/>
              <a:t> and by </a:t>
            </a:r>
            <a:r>
              <a:rPr lang="en-US" altLang="en-US" b="1" dirty="0"/>
              <a:t>server-side</a:t>
            </a:r>
            <a:r>
              <a:rPr lang="en-US" altLang="en-US" dirty="0"/>
              <a:t> processing</a:t>
            </a:r>
          </a:p>
          <a:p>
            <a:pPr marL="457200" lvl="1" indent="0" eaLnBrk="1" hangingPunct="1">
              <a:lnSpc>
                <a:spcPct val="80000"/>
              </a:lnSpc>
              <a:buNone/>
              <a:defRPr/>
            </a:pPr>
            <a:r>
              <a:rPr lang="en-US" altLang="en-US" b="1" dirty="0"/>
              <a:t>6. required=“</a:t>
            </a:r>
            <a:r>
              <a:rPr lang="en-US" altLang="en-US" sz="2000" b="1" dirty="0">
                <a:solidFill>
                  <a:schemeClr val="accent1"/>
                </a:solidFill>
              </a:rPr>
              <a:t>required</a:t>
            </a:r>
            <a:r>
              <a:rPr lang="en-US" altLang="en-US" b="1" dirty="0"/>
              <a:t>”  HTML5; </a:t>
            </a:r>
            <a:r>
              <a:rPr lang="en-US" altLang="en-US" dirty="0"/>
              <a:t>browser </a:t>
            </a:r>
            <a:r>
              <a:rPr lang="en-US" altLang="en-US" b="1" dirty="0"/>
              <a:t>verifies</a:t>
            </a:r>
            <a:r>
              <a:rPr lang="en-US" altLang="en-US" dirty="0"/>
              <a:t> entry of </a:t>
            </a:r>
            <a:r>
              <a:rPr lang="en-US" altLang="en-US" b="1" dirty="0"/>
              <a:t>info</a:t>
            </a:r>
            <a:r>
              <a:rPr lang="en-US" altLang="en-US" dirty="0"/>
              <a:t>     	before submitting the form</a:t>
            </a:r>
          </a:p>
          <a:p>
            <a:pPr marL="457200" lvl="1" indent="0" eaLnBrk="1" hangingPunct="1">
              <a:lnSpc>
                <a:spcPct val="80000"/>
              </a:lnSpc>
              <a:buNone/>
              <a:defRPr/>
            </a:pPr>
            <a:r>
              <a:rPr lang="en-US" altLang="en-US" sz="2000" b="1" dirty="0"/>
              <a:t>7. autofocus</a:t>
            </a:r>
            <a:r>
              <a:rPr lang="en-US" altLang="en-US" sz="2000" dirty="0"/>
              <a:t> – </a:t>
            </a:r>
            <a:r>
              <a:rPr lang="en-US" altLang="en-US" sz="2000" b="1" dirty="0"/>
              <a:t>HTML5</a:t>
            </a:r>
            <a:r>
              <a:rPr lang="en-US" altLang="en-US" sz="2000" dirty="0"/>
              <a:t>, places cursor in the form control and sets the</a:t>
            </a:r>
          </a:p>
          <a:p>
            <a:pPr marL="457200" lvl="1" indent="0" eaLnBrk="1" hangingPunct="1">
              <a:lnSpc>
                <a:spcPct val="80000"/>
              </a:lnSpc>
              <a:buNone/>
              <a:defRPr/>
            </a:pPr>
            <a:r>
              <a:rPr lang="en-US" altLang="en-US" sz="2000" dirty="0"/>
              <a:t>    focus</a:t>
            </a:r>
          </a:p>
          <a:p>
            <a:pPr marL="457200" lvl="1" indent="0" eaLnBrk="1" hangingPunct="1">
              <a:lnSpc>
                <a:spcPct val="80000"/>
              </a:lnSpc>
              <a:buFont typeface="Wingdings" panose="05000000000000000000" pitchFamily="2" charset="2"/>
              <a:buNone/>
              <a:defRPr/>
            </a:pPr>
            <a:endParaRPr lang="en-US" altLang="en-US" sz="2400" b="1" dirty="0"/>
          </a:p>
        </p:txBody>
      </p:sp>
      <p:sp>
        <p:nvSpPr>
          <p:cNvPr id="50181"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50182"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50183"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50184" name="Picture 7" descr="figure5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329646"/>
            <a:ext cx="35480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p:cNvPr>
          <p:cNvSpPr txBox="1">
            <a:spLocks noChangeArrowheads="1"/>
          </p:cNvSpPr>
          <p:nvPr/>
        </p:nvSpPr>
        <p:spPr bwMode="auto">
          <a:xfrm>
            <a:off x="-228600" y="5029200"/>
            <a:ext cx="5410200" cy="2057400"/>
          </a:xfrm>
          <a:prstGeom prst="rect">
            <a:avLst/>
          </a:prstGeom>
          <a:noFill/>
          <a:ln w="9525">
            <a:noFill/>
            <a:miter lim="800000"/>
            <a:headEnd/>
            <a:tailEnd/>
          </a:ln>
        </p:spPr>
        <p:txBody>
          <a:bodyPr/>
          <a:lstStyle/>
          <a:p>
            <a:pPr marL="1143000" lvl="2" indent="-228600" eaLnBrk="1" hangingPunct="1">
              <a:spcBef>
                <a:spcPct val="20000"/>
              </a:spcBef>
              <a:buClr>
                <a:schemeClr val="hlink"/>
              </a:buClr>
              <a:buFont typeface="Wingdings" pitchFamily="2" charset="2"/>
              <a:buChar char="§"/>
              <a:defRPr/>
            </a:pPr>
            <a:r>
              <a:rPr lang="en-US" sz="2000" b="0" kern="0" dirty="0">
                <a:solidFill>
                  <a:schemeClr val="tx1"/>
                </a:solidFill>
                <a:latin typeface="+mn-lt"/>
              </a:rPr>
              <a:t>A control that </a:t>
            </a:r>
            <a:r>
              <a:rPr lang="en-US" sz="2000" kern="0" dirty="0">
                <a:solidFill>
                  <a:schemeClr val="tx1"/>
                </a:solidFill>
                <a:latin typeface="+mn-lt"/>
              </a:rPr>
              <a:t>can be toggled between</a:t>
            </a:r>
            <a:r>
              <a:rPr lang="en-US" sz="2000" b="0" kern="0" dirty="0">
                <a:solidFill>
                  <a:schemeClr val="tx1"/>
                </a:solidFill>
                <a:latin typeface="+mn-lt"/>
              </a:rPr>
              <a:t> </a:t>
            </a:r>
            <a:r>
              <a:rPr lang="en-US" sz="2000" kern="0" dirty="0">
                <a:solidFill>
                  <a:schemeClr val="bg2"/>
                </a:solidFill>
                <a:latin typeface="+mn-lt"/>
              </a:rPr>
              <a:t>checked</a:t>
            </a:r>
            <a:r>
              <a:rPr lang="en-US" sz="2000" b="0" kern="0" dirty="0">
                <a:solidFill>
                  <a:schemeClr val="tx1"/>
                </a:solidFill>
                <a:latin typeface="+mn-lt"/>
              </a:rPr>
              <a:t> and </a:t>
            </a:r>
            <a:r>
              <a:rPr lang="en-US" sz="2000" kern="0" dirty="0">
                <a:solidFill>
                  <a:schemeClr val="bg2"/>
                </a:solidFill>
                <a:latin typeface="+mn-lt"/>
              </a:rPr>
              <a:t>unchecked</a:t>
            </a:r>
          </a:p>
          <a:p>
            <a:pPr marL="1143000" lvl="2" indent="-228600" eaLnBrk="1" hangingPunct="1">
              <a:spcBef>
                <a:spcPct val="20000"/>
              </a:spcBef>
              <a:buClr>
                <a:schemeClr val="hlink"/>
              </a:buClr>
              <a:buFont typeface="Wingdings" pitchFamily="2" charset="2"/>
              <a:buChar char="§"/>
              <a:defRPr/>
            </a:pPr>
            <a:endParaRPr lang="en-US" sz="2000" kern="0" dirty="0">
              <a:solidFill>
                <a:schemeClr val="bg2"/>
              </a:solidFill>
              <a:latin typeface="+mn-lt"/>
            </a:endParaRPr>
          </a:p>
          <a:p>
            <a:pPr marL="1143000" lvl="2" indent="-228600" eaLnBrk="1" hangingPunct="1">
              <a:spcBef>
                <a:spcPct val="20000"/>
              </a:spcBef>
              <a:buClr>
                <a:schemeClr val="hlink"/>
              </a:buClr>
              <a:buFont typeface="Wingdings" pitchFamily="2" charset="2"/>
              <a:buChar char="§"/>
              <a:defRPr/>
            </a:pPr>
            <a:r>
              <a:rPr lang="en-US" sz="2000" i="1" kern="0" dirty="0">
                <a:solidFill>
                  <a:schemeClr val="bg2"/>
                </a:solidFill>
                <a:latin typeface="+mn-lt"/>
              </a:rPr>
              <a:t>checked</a:t>
            </a:r>
            <a:r>
              <a:rPr lang="en-US" sz="2000" b="0" kern="0" dirty="0">
                <a:solidFill>
                  <a:schemeClr val="tx1"/>
                </a:solidFill>
                <a:latin typeface="+mn-lt"/>
              </a:rPr>
              <a:t> attribute will </a:t>
            </a:r>
            <a:r>
              <a:rPr lang="en-US" sz="2000" kern="0" dirty="0">
                <a:solidFill>
                  <a:srgbClr val="FF00FF"/>
                </a:solidFill>
                <a:latin typeface="+mn-lt"/>
              </a:rPr>
              <a:t>initially</a:t>
            </a:r>
            <a:r>
              <a:rPr lang="en-US" sz="2000" kern="0" dirty="0">
                <a:solidFill>
                  <a:schemeClr val="tx1"/>
                </a:solidFill>
                <a:latin typeface="+mn-lt"/>
              </a:rPr>
              <a:t> display </a:t>
            </a:r>
            <a:r>
              <a:rPr lang="en-US" sz="2000" b="0" kern="0" dirty="0">
                <a:solidFill>
                  <a:schemeClr val="tx1"/>
                </a:solidFill>
                <a:latin typeface="+mn-lt"/>
              </a:rPr>
              <a:t>the</a:t>
            </a:r>
            <a:r>
              <a:rPr lang="en-US" sz="2000" kern="0" dirty="0">
                <a:solidFill>
                  <a:schemeClr val="tx1"/>
                </a:solidFill>
                <a:latin typeface="+mn-lt"/>
              </a:rPr>
              <a:t> check box as checked</a:t>
            </a:r>
          </a:p>
          <a:p>
            <a:pPr marL="1143000" lvl="2" indent="-228600" eaLnBrk="1" hangingPunct="1">
              <a:spcBef>
                <a:spcPct val="20000"/>
              </a:spcBef>
              <a:buClr>
                <a:schemeClr val="hlink"/>
              </a:buClr>
              <a:buFont typeface="Wingdings" pitchFamily="2" charset="2"/>
              <a:buChar char="§"/>
              <a:defRPr/>
            </a:pPr>
            <a:endParaRPr lang="en-US" sz="2000" kern="0" dirty="0">
              <a:solidFill>
                <a:schemeClr val="tx1"/>
              </a:solidFill>
              <a:latin typeface="+mn-lt"/>
            </a:endParaRPr>
          </a:p>
        </p:txBody>
      </p:sp>
      <p:sp>
        <p:nvSpPr>
          <p:cNvPr id="10" name="Rectangle 9">
            <a:extLst/>
          </p:cNvPr>
          <p:cNvSpPr/>
          <p:nvPr/>
        </p:nvSpPr>
        <p:spPr>
          <a:xfrm>
            <a:off x="5715000" y="4503738"/>
            <a:ext cx="3352800" cy="830262"/>
          </a:xfrm>
          <a:prstGeom prst="rect">
            <a:avLst/>
          </a:prstGeom>
        </p:spPr>
        <p:txBody>
          <a:bodyPr>
            <a:spAutoFit/>
          </a:bodyPr>
          <a:lstStyle/>
          <a:p>
            <a:pPr lvl="1" eaLnBrk="1" hangingPunct="1">
              <a:lnSpc>
                <a:spcPct val="80000"/>
              </a:lnSpc>
              <a:buFont typeface="Arial" pitchFamily="34" charset="0"/>
              <a:buChar char="•"/>
              <a:defRPr/>
            </a:pPr>
            <a:r>
              <a:rPr lang="en-US" sz="2000" dirty="0">
                <a:solidFill>
                  <a:schemeClr val="tx1"/>
                </a:solidFill>
                <a:latin typeface="+mn-lt"/>
              </a:rPr>
              <a:t>Difference from Radio </a:t>
            </a:r>
            <a:r>
              <a:rPr lang="en-US" sz="2000" b="0" dirty="0">
                <a:solidFill>
                  <a:schemeClr val="tx1"/>
                </a:solidFill>
                <a:latin typeface="+mn-lt"/>
              </a:rPr>
              <a:t>Buttons – user can </a:t>
            </a:r>
            <a:r>
              <a:rPr lang="en-US" sz="2000" dirty="0">
                <a:solidFill>
                  <a:schemeClr val="tx1"/>
                </a:solidFill>
                <a:latin typeface="+mn-lt"/>
              </a:rPr>
              <a:t>select </a:t>
            </a:r>
            <a:r>
              <a:rPr lang="en-US" sz="2000" dirty="0">
                <a:solidFill>
                  <a:schemeClr val="tx1"/>
                </a:solidFill>
                <a:highlight>
                  <a:srgbClr val="FFFF00"/>
                </a:highlight>
                <a:latin typeface="+mn-lt"/>
              </a:rPr>
              <a:t>more than one choice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0EFCD4B4-BEAB-494D-95B2-7CC582881E67}" type="slidenum">
              <a:rPr lang="en-US" altLang="en-US" sz="1400" smtClean="0"/>
              <a:pPr>
                <a:spcBef>
                  <a:spcPct val="50000"/>
                </a:spcBef>
                <a:buClrTx/>
                <a:buFontTx/>
                <a:buNone/>
              </a:pPr>
              <a:t>23</a:t>
            </a:fld>
            <a:endParaRPr lang="en-US" altLang="en-US" sz="1400"/>
          </a:p>
        </p:txBody>
      </p:sp>
      <p:sp>
        <p:nvSpPr>
          <p:cNvPr id="52227" name="Shape 6"/>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9C41892C-AF0E-4D9D-AD65-D374D09FDDBF}" type="slidenum">
              <a:rPr lang="en-US" altLang="en-US" sz="1200" b="0">
                <a:latin typeface="Garamond" panose="02020404030301010803" pitchFamily="18" charset="0"/>
              </a:rPr>
              <a:pPr algn="r" eaLnBrk="1" hangingPunct="1">
                <a:spcBef>
                  <a:spcPct val="0"/>
                </a:spcBef>
                <a:buClrTx/>
                <a:buFontTx/>
                <a:buNone/>
              </a:pPr>
              <a:t>23</a:t>
            </a:fld>
            <a:endParaRPr lang="en-US" altLang="en-US" sz="1200" b="0">
              <a:latin typeface="Garamond" panose="02020404030301010803" pitchFamily="18" charset="0"/>
            </a:endParaRPr>
          </a:p>
        </p:txBody>
      </p:sp>
      <p:sp>
        <p:nvSpPr>
          <p:cNvPr id="52228" name="Shape 7"/>
          <p:cNvSpPr txBox="1">
            <a:spLocks noGrp="1"/>
          </p:cNvSpPr>
          <p:nvPr/>
        </p:nvSpPr>
        <p:spPr bwMode="auto">
          <a:xfrm>
            <a:off x="22098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200" b="0">
                <a:latin typeface="Arial" panose="020B0604020202020204" pitchFamily="34" charset="0"/>
              </a:rPr>
              <a:t>Copyright (c) 2006 Prentice-Hall. All rights reserved.</a:t>
            </a:r>
          </a:p>
        </p:txBody>
      </p:sp>
      <p:pic>
        <p:nvPicPr>
          <p:cNvPr id="52229" name="Shape 315399"/>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90600" y="990600"/>
            <a:ext cx="7315200" cy="3073400"/>
          </a:xfrm>
        </p:spPr>
      </p:pic>
      <p:sp>
        <p:nvSpPr>
          <p:cNvPr id="52230" name="Shape 315394"/>
          <p:cNvSpPr>
            <a:spLocks noGrp="1" noChangeArrowheads="1"/>
          </p:cNvSpPr>
          <p:nvPr>
            <p:ph type="title" idx="4294967295"/>
          </p:nvPr>
        </p:nvSpPr>
        <p:spPr/>
        <p:txBody>
          <a:bodyPr anchor="t"/>
          <a:lstStyle/>
          <a:p>
            <a:pPr eaLnBrk="1" hangingPunct="1"/>
            <a:r>
              <a:rPr lang="en-US" altLang="en-US"/>
              <a:t>Effect of grouped CheckBoxes</a:t>
            </a:r>
          </a:p>
        </p:txBody>
      </p:sp>
      <p:sp>
        <p:nvSpPr>
          <p:cNvPr id="315396" name="Line Callout 1 (No Border) 315395"/>
          <p:cNvSpPr>
            <a:spLocks/>
          </p:cNvSpPr>
          <p:nvPr/>
        </p:nvSpPr>
        <p:spPr bwMode="auto">
          <a:xfrm>
            <a:off x="2743200" y="2057400"/>
            <a:ext cx="4267200" cy="685800"/>
          </a:xfrm>
          <a:prstGeom prst="callout1">
            <a:avLst>
              <a:gd name="adj1" fmla="val 16667"/>
              <a:gd name="adj2" fmla="val -1787"/>
              <a:gd name="adj3" fmla="val 125231"/>
              <a:gd name="adj4" fmla="val -26338"/>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dirty="0">
                <a:solidFill>
                  <a:schemeClr val="tx2"/>
                </a:solidFill>
                <a:latin typeface="Arial" panose="020B0604020202020204" pitchFamily="34" charset="0"/>
              </a:rPr>
              <a:t>&lt;input</a:t>
            </a:r>
            <a:r>
              <a:rPr lang="en-US" altLang="en-US" sz="1800" dirty="0">
                <a:solidFill>
                  <a:schemeClr val="bg2"/>
                </a:solidFill>
                <a:latin typeface="Arial" panose="020B0604020202020204" pitchFamily="34" charset="0"/>
              </a:rPr>
              <a:t> type</a:t>
            </a:r>
            <a:r>
              <a:rPr lang="en-US" altLang="en-US" sz="1800" b="0" dirty="0">
                <a:solidFill>
                  <a:schemeClr val="tx2"/>
                </a:solidFill>
                <a:latin typeface="Arial" panose="020B0604020202020204" pitchFamily="34" charset="0"/>
              </a:rPr>
              <a:t>="checkbox" </a:t>
            </a:r>
            <a:r>
              <a:rPr lang="en-US" altLang="en-US" sz="1800" dirty="0">
                <a:solidFill>
                  <a:schemeClr val="bg2"/>
                </a:solidFill>
                <a:latin typeface="Arial" panose="020B0604020202020204" pitchFamily="34" charset="0"/>
              </a:rPr>
              <a:t>name</a:t>
            </a:r>
            <a:r>
              <a:rPr lang="en-US" altLang="en-US" sz="1800" b="0" dirty="0">
                <a:solidFill>
                  <a:schemeClr val="tx2"/>
                </a:solidFill>
                <a:latin typeface="Arial" panose="020B0604020202020204" pitchFamily="34" charset="0"/>
              </a:rPr>
              <a:t>="choice" </a:t>
            </a:r>
            <a:r>
              <a:rPr lang="en-US" altLang="en-US" sz="1800" dirty="0">
                <a:solidFill>
                  <a:schemeClr val="bg2"/>
                </a:solidFill>
                <a:latin typeface="Arial" panose="020B0604020202020204" pitchFamily="34" charset="0"/>
              </a:rPr>
              <a:t>value</a:t>
            </a:r>
            <a:r>
              <a:rPr lang="en-US" altLang="en-US" sz="1800" b="0" dirty="0">
                <a:solidFill>
                  <a:schemeClr val="tx2"/>
                </a:solidFill>
                <a:latin typeface="Arial" panose="020B0604020202020204" pitchFamily="34" charset="0"/>
              </a:rPr>
              <a:t>="</a:t>
            </a:r>
            <a:r>
              <a:rPr lang="en-US" altLang="en-US" sz="1800" b="0" dirty="0">
                <a:solidFill>
                  <a:schemeClr val="bg2"/>
                </a:solidFill>
                <a:latin typeface="Arial" panose="020B0604020202020204" pitchFamily="34" charset="0"/>
              </a:rPr>
              <a:t>Y</a:t>
            </a:r>
            <a:r>
              <a:rPr lang="en-US" altLang="en-US" sz="1800" b="0" dirty="0">
                <a:solidFill>
                  <a:schemeClr val="tx2"/>
                </a:solidFill>
                <a:latin typeface="Arial" panose="020B0604020202020204" pitchFamily="34" charset="0"/>
              </a:rPr>
              <a:t>" </a:t>
            </a:r>
            <a:r>
              <a:rPr lang="en-US" altLang="en-US" sz="1800" dirty="0">
                <a:solidFill>
                  <a:schemeClr val="bg2"/>
                </a:solidFill>
                <a:latin typeface="Arial" panose="020B0604020202020204" pitchFamily="34" charset="0"/>
              </a:rPr>
              <a:t>checked</a:t>
            </a:r>
            <a:r>
              <a:rPr lang="en-US" altLang="en-US" sz="1800" b="0" dirty="0">
                <a:solidFill>
                  <a:schemeClr val="tx2"/>
                </a:solidFill>
                <a:latin typeface="Arial" panose="020B0604020202020204" pitchFamily="34" charset="0"/>
              </a:rPr>
              <a:t>="checked" /&gt;</a:t>
            </a:r>
            <a:r>
              <a:rPr lang="en-US" altLang="en-US" sz="1800" dirty="0">
                <a:solidFill>
                  <a:schemeClr val="bg2"/>
                </a:solidFill>
                <a:latin typeface="Arial" panose="020B0604020202020204" pitchFamily="34" charset="0"/>
              </a:rPr>
              <a:t>Yes</a:t>
            </a:r>
          </a:p>
        </p:txBody>
      </p:sp>
      <p:sp>
        <p:nvSpPr>
          <p:cNvPr id="315397" name="Line Callout 1 (No Border) 315396"/>
          <p:cNvSpPr>
            <a:spLocks/>
          </p:cNvSpPr>
          <p:nvPr/>
        </p:nvSpPr>
        <p:spPr bwMode="auto">
          <a:xfrm>
            <a:off x="3733800" y="4267200"/>
            <a:ext cx="3886200" cy="533400"/>
          </a:xfrm>
          <a:prstGeom prst="callout1">
            <a:avLst>
              <a:gd name="adj1" fmla="val 21431"/>
              <a:gd name="adj2" fmla="val -1963"/>
              <a:gd name="adj3" fmla="val -221431"/>
              <a:gd name="adj4" fmla="val -32519"/>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dirty="0">
                <a:solidFill>
                  <a:schemeClr val="tx2"/>
                </a:solidFill>
                <a:latin typeface="Arial" panose="020B0604020202020204" pitchFamily="34" charset="0"/>
              </a:rPr>
              <a:t>&lt;input </a:t>
            </a:r>
            <a:r>
              <a:rPr lang="en-US" altLang="en-US" sz="1800" dirty="0">
                <a:solidFill>
                  <a:schemeClr val="bg2"/>
                </a:solidFill>
                <a:latin typeface="Arial" panose="020B0604020202020204" pitchFamily="34" charset="0"/>
              </a:rPr>
              <a:t>type</a:t>
            </a:r>
            <a:r>
              <a:rPr lang="en-US" altLang="en-US" sz="1800" b="0" dirty="0">
                <a:solidFill>
                  <a:schemeClr val="tx2"/>
                </a:solidFill>
                <a:latin typeface="Arial" panose="020B0604020202020204" pitchFamily="34" charset="0"/>
              </a:rPr>
              <a:t>="checkbox" </a:t>
            </a:r>
            <a:r>
              <a:rPr lang="en-US" altLang="en-US" sz="1800" dirty="0">
                <a:solidFill>
                  <a:schemeClr val="bg2"/>
                </a:solidFill>
                <a:latin typeface="Arial" panose="020B0604020202020204" pitchFamily="34" charset="0"/>
              </a:rPr>
              <a:t>name</a:t>
            </a:r>
            <a:r>
              <a:rPr lang="en-US" altLang="en-US" sz="1800" b="0" dirty="0">
                <a:solidFill>
                  <a:schemeClr val="tx2"/>
                </a:solidFill>
                <a:latin typeface="Arial" panose="020B0604020202020204" pitchFamily="34" charset="0"/>
              </a:rPr>
              <a:t>="choice" </a:t>
            </a:r>
            <a:r>
              <a:rPr lang="en-US" altLang="en-US" sz="1800" dirty="0">
                <a:solidFill>
                  <a:schemeClr val="bg2"/>
                </a:solidFill>
                <a:latin typeface="Arial" panose="020B0604020202020204" pitchFamily="34" charset="0"/>
              </a:rPr>
              <a:t>value</a:t>
            </a:r>
            <a:r>
              <a:rPr lang="en-US" altLang="en-US" sz="1800" b="0" dirty="0">
                <a:solidFill>
                  <a:schemeClr val="tx2"/>
                </a:solidFill>
                <a:latin typeface="Arial" panose="020B0604020202020204" pitchFamily="34" charset="0"/>
              </a:rPr>
              <a:t>="</a:t>
            </a:r>
            <a:r>
              <a:rPr lang="en-US" altLang="en-US" sz="1800" dirty="0">
                <a:solidFill>
                  <a:schemeClr val="bg2"/>
                </a:solidFill>
                <a:latin typeface="Arial" panose="020B0604020202020204" pitchFamily="34" charset="0"/>
              </a:rPr>
              <a:t>N</a:t>
            </a:r>
            <a:r>
              <a:rPr lang="en-US" altLang="en-US" sz="1800" b="0" dirty="0">
                <a:solidFill>
                  <a:schemeClr val="tx2"/>
                </a:solidFill>
                <a:latin typeface="Arial" panose="020B0604020202020204" pitchFamily="34" charset="0"/>
              </a:rPr>
              <a:t>" /&gt;</a:t>
            </a:r>
            <a:r>
              <a:rPr lang="en-US" altLang="en-US" sz="1800" dirty="0">
                <a:solidFill>
                  <a:schemeClr val="bg2"/>
                </a:solidFill>
                <a:latin typeface="Arial" panose="020B0604020202020204" pitchFamily="34" charset="0"/>
              </a:rPr>
              <a:t>No</a:t>
            </a:r>
          </a:p>
        </p:txBody>
      </p:sp>
      <p:sp>
        <p:nvSpPr>
          <p:cNvPr id="315398" name="Line Callout 1 (No Border) 315397"/>
          <p:cNvSpPr>
            <a:spLocks/>
          </p:cNvSpPr>
          <p:nvPr/>
        </p:nvSpPr>
        <p:spPr bwMode="auto">
          <a:xfrm>
            <a:off x="4800600" y="3505200"/>
            <a:ext cx="3886200" cy="533400"/>
          </a:xfrm>
          <a:prstGeom prst="callout1">
            <a:avLst>
              <a:gd name="adj1" fmla="val 21431"/>
              <a:gd name="adj2" fmla="val -1963"/>
              <a:gd name="adj3" fmla="val -81847"/>
              <a:gd name="adj4" fmla="val -39745"/>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tx2"/>
                </a:solidFill>
                <a:latin typeface="Arial" panose="020B0604020202020204" pitchFamily="34" charset="0"/>
              </a:rPr>
              <a:t>&lt;input </a:t>
            </a:r>
            <a:r>
              <a:rPr lang="en-US" altLang="en-US" sz="1800">
                <a:solidFill>
                  <a:schemeClr val="bg2"/>
                </a:solidFill>
                <a:latin typeface="Arial" panose="020B0604020202020204" pitchFamily="34" charset="0"/>
              </a:rPr>
              <a:t>type</a:t>
            </a:r>
            <a:r>
              <a:rPr lang="en-US" altLang="en-US" sz="1800" b="0">
                <a:solidFill>
                  <a:schemeClr val="tx2"/>
                </a:solidFill>
                <a:latin typeface="Arial" panose="020B0604020202020204" pitchFamily="34" charset="0"/>
              </a:rPr>
              <a:t>="checkbox" </a:t>
            </a:r>
            <a:r>
              <a:rPr lang="en-US" altLang="en-US" sz="1800">
                <a:solidFill>
                  <a:schemeClr val="bg2"/>
                </a:solidFill>
                <a:latin typeface="Arial" panose="020B0604020202020204" pitchFamily="34" charset="0"/>
              </a:rPr>
              <a:t>name</a:t>
            </a:r>
            <a:r>
              <a:rPr lang="en-US" altLang="en-US" sz="1800" b="0">
                <a:solidFill>
                  <a:schemeClr val="tx2"/>
                </a:solidFill>
                <a:latin typeface="Arial" panose="020B0604020202020204" pitchFamily="34" charset="0"/>
              </a:rPr>
              <a:t>="choice" </a:t>
            </a:r>
            <a:r>
              <a:rPr lang="en-US" altLang="en-US" sz="1800">
                <a:solidFill>
                  <a:schemeClr val="bg2"/>
                </a:solidFill>
                <a:latin typeface="Arial" panose="020B0604020202020204" pitchFamily="34" charset="0"/>
              </a:rPr>
              <a:t>value</a:t>
            </a:r>
            <a:r>
              <a:rPr lang="en-US" altLang="en-US" sz="1800" b="0">
                <a:solidFill>
                  <a:schemeClr val="tx2"/>
                </a:solidFill>
                <a:latin typeface="Arial" panose="020B0604020202020204" pitchFamily="34" charset="0"/>
              </a:rPr>
              <a:t>="</a:t>
            </a:r>
            <a:r>
              <a:rPr lang="en-US" altLang="en-US" sz="1800">
                <a:solidFill>
                  <a:schemeClr val="bg2"/>
                </a:solidFill>
                <a:latin typeface="Arial" panose="020B0604020202020204" pitchFamily="34" charset="0"/>
              </a:rPr>
              <a:t>M</a:t>
            </a:r>
            <a:r>
              <a:rPr lang="en-US" altLang="en-US" sz="1800" b="0">
                <a:solidFill>
                  <a:schemeClr val="tx2"/>
                </a:solidFill>
                <a:latin typeface="Arial" panose="020B0604020202020204" pitchFamily="34" charset="0"/>
              </a:rPr>
              <a:t>" /&gt;</a:t>
            </a:r>
            <a:r>
              <a:rPr lang="en-US" altLang="en-US" sz="1800">
                <a:solidFill>
                  <a:schemeClr val="bg2"/>
                </a:solidFill>
                <a:latin typeface="Arial" panose="020B0604020202020204" pitchFamily="34" charset="0"/>
              </a:rPr>
              <a:t>Maybe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5396"/>
                                        </p:tgtEl>
                                        <p:attrNameLst>
                                          <p:attrName>style.visibility</p:attrName>
                                        </p:attrNameLst>
                                      </p:cBhvr>
                                      <p:to>
                                        <p:strVal val="visible"/>
                                      </p:to>
                                    </p:set>
                                    <p:anim calcmode="lin" valueType="num">
                                      <p:cBhvr additive="base">
                                        <p:cTn id="7" dur="500" fill="hold"/>
                                        <p:tgtEl>
                                          <p:spTgt spid="315396"/>
                                        </p:tgtEl>
                                        <p:attrNameLst>
                                          <p:attrName>ppt_x</p:attrName>
                                        </p:attrNameLst>
                                      </p:cBhvr>
                                      <p:tavLst>
                                        <p:tav tm="0">
                                          <p:val>
                                            <p:strVal val="#ppt_x"/>
                                          </p:val>
                                        </p:tav>
                                        <p:tav tm="100000">
                                          <p:val>
                                            <p:strVal val="#ppt_x"/>
                                          </p:val>
                                        </p:tav>
                                      </p:tavLst>
                                    </p:anim>
                                    <p:anim calcmode="lin" valueType="num">
                                      <p:cBhvr additive="base">
                                        <p:cTn id="8" dur="500" fill="hold"/>
                                        <p:tgtEl>
                                          <p:spTgt spid="3153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5397"/>
                                        </p:tgtEl>
                                        <p:attrNameLst>
                                          <p:attrName>style.visibility</p:attrName>
                                        </p:attrNameLst>
                                      </p:cBhvr>
                                      <p:to>
                                        <p:strVal val="visible"/>
                                      </p:to>
                                    </p:set>
                                    <p:anim calcmode="lin" valueType="num">
                                      <p:cBhvr additive="base">
                                        <p:cTn id="13" dur="500" fill="hold"/>
                                        <p:tgtEl>
                                          <p:spTgt spid="315397"/>
                                        </p:tgtEl>
                                        <p:attrNameLst>
                                          <p:attrName>ppt_x</p:attrName>
                                        </p:attrNameLst>
                                      </p:cBhvr>
                                      <p:tavLst>
                                        <p:tav tm="0">
                                          <p:val>
                                            <p:strVal val="#ppt_x"/>
                                          </p:val>
                                        </p:tav>
                                        <p:tav tm="100000">
                                          <p:val>
                                            <p:strVal val="#ppt_x"/>
                                          </p:val>
                                        </p:tav>
                                      </p:tavLst>
                                    </p:anim>
                                    <p:anim calcmode="lin" valueType="num">
                                      <p:cBhvr additive="base">
                                        <p:cTn id="14" dur="500" fill="hold"/>
                                        <p:tgtEl>
                                          <p:spTgt spid="31539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5398"/>
                                        </p:tgtEl>
                                        <p:attrNameLst>
                                          <p:attrName>style.visibility</p:attrName>
                                        </p:attrNameLst>
                                      </p:cBhvr>
                                      <p:to>
                                        <p:strVal val="visible"/>
                                      </p:to>
                                    </p:set>
                                    <p:anim calcmode="lin" valueType="num">
                                      <p:cBhvr additive="base">
                                        <p:cTn id="19" dur="500" fill="hold"/>
                                        <p:tgtEl>
                                          <p:spTgt spid="315398"/>
                                        </p:tgtEl>
                                        <p:attrNameLst>
                                          <p:attrName>ppt_x</p:attrName>
                                        </p:attrNameLst>
                                      </p:cBhvr>
                                      <p:tavLst>
                                        <p:tav tm="0">
                                          <p:val>
                                            <p:strVal val="#ppt_x"/>
                                          </p:val>
                                        </p:tav>
                                        <p:tav tm="100000">
                                          <p:val>
                                            <p:strVal val="#ppt_x"/>
                                          </p:val>
                                        </p:tav>
                                      </p:tavLst>
                                    </p:anim>
                                    <p:anim calcmode="lin" valueType="num">
                                      <p:cBhvr additive="base">
                                        <p:cTn id="20" dur="500" fill="hold"/>
                                        <p:tgtEl>
                                          <p:spTgt spid="3153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6" grpId="0" animBg="1"/>
      <p:bldP spid="315397" grpId="0" animBg="1"/>
      <p:bldP spid="31539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BA65F57-1A04-42D3-89D7-3796A85348EC}" type="slidenum">
              <a:rPr lang="en-US" altLang="en-US" sz="1400" smtClean="0"/>
              <a:pPr>
                <a:spcBef>
                  <a:spcPct val="50000"/>
                </a:spcBef>
                <a:buClrTx/>
                <a:buFontTx/>
                <a:buNone/>
              </a:pPr>
              <a:t>24</a:t>
            </a:fld>
            <a:endParaRPr lang="en-US" altLang="en-US" sz="1400"/>
          </a:p>
        </p:txBody>
      </p:sp>
      <p:sp>
        <p:nvSpPr>
          <p:cNvPr id="54275" name="Rectangle 2"/>
          <p:cNvSpPr>
            <a:spLocks noGrp="1" noChangeArrowheads="1"/>
          </p:cNvSpPr>
          <p:nvPr>
            <p:ph type="title"/>
          </p:nvPr>
        </p:nvSpPr>
        <p:spPr/>
        <p:txBody>
          <a:bodyPr/>
          <a:lstStyle/>
          <a:p>
            <a:pPr eaLnBrk="1" hangingPunct="1"/>
            <a:r>
              <a:rPr lang="en-US" altLang="en-US"/>
              <a:t>Essential Elements of a Form</a:t>
            </a:r>
          </a:p>
        </p:txBody>
      </p:sp>
      <p:sp>
        <p:nvSpPr>
          <p:cNvPr id="54276" name="Rectangle 3"/>
          <p:cNvSpPr>
            <a:spLocks noGrp="1" noChangeArrowheads="1"/>
          </p:cNvSpPr>
          <p:nvPr>
            <p:ph type="body" idx="1"/>
          </p:nvPr>
        </p:nvSpPr>
        <p:spPr>
          <a:xfrm>
            <a:off x="685800" y="1219200"/>
            <a:ext cx="7696200" cy="5257800"/>
          </a:xfrm>
        </p:spPr>
        <p:txBody>
          <a:bodyPr/>
          <a:lstStyle/>
          <a:p>
            <a:pPr lvl="1" eaLnBrk="1" hangingPunct="1">
              <a:buFont typeface="Wingdings" panose="05000000000000000000" pitchFamily="2" charset="2"/>
              <a:buNone/>
            </a:pPr>
            <a:r>
              <a:rPr lang="en-US" altLang="en-US"/>
              <a:t> </a:t>
            </a:r>
          </a:p>
        </p:txBody>
      </p:sp>
      <p:pic>
        <p:nvPicPr>
          <p:cNvPr id="54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763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689350"/>
            <a:ext cx="4191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p:cNvPr>
          <p:cNvSpPr txBox="1">
            <a:spLocks noChangeArrowheads="1"/>
          </p:cNvSpPr>
          <p:nvPr/>
        </p:nvSpPr>
        <p:spPr>
          <a:xfrm>
            <a:off x="-838200" y="3624263"/>
            <a:ext cx="4724400" cy="1524000"/>
          </a:xfrm>
          <a:prstGeom prst="rect">
            <a:avLst/>
          </a:prstGeom>
        </p:spPr>
        <p:txBody>
          <a:bodyPr/>
          <a:lstStyle/>
          <a:p>
            <a:pPr marL="1143000" lvl="2" indent="-228600" eaLnBrk="1" hangingPunct="1">
              <a:spcBef>
                <a:spcPct val="20000"/>
              </a:spcBef>
              <a:buClr>
                <a:schemeClr val="hlink"/>
              </a:buClr>
              <a:buFont typeface="Wingdings" pitchFamily="2" charset="2"/>
              <a:buChar char="§"/>
              <a:defRPr/>
            </a:pPr>
            <a:r>
              <a:rPr lang="en-US" sz="2400" b="0" kern="0" dirty="0">
                <a:solidFill>
                  <a:schemeClr val="tx1"/>
                </a:solidFill>
                <a:latin typeface="+mn-lt"/>
              </a:rPr>
              <a:t>check boxes </a:t>
            </a:r>
            <a:r>
              <a:rPr lang="en-US" sz="2400" kern="0" dirty="0">
                <a:solidFill>
                  <a:schemeClr val="tx1"/>
                </a:solidFill>
                <a:latin typeface="+mn-lt"/>
              </a:rPr>
              <a:t>can be </a:t>
            </a:r>
            <a:r>
              <a:rPr lang="en-US" sz="2400" kern="0" dirty="0">
                <a:solidFill>
                  <a:schemeClr val="accent1"/>
                </a:solidFill>
                <a:latin typeface="+mn-lt"/>
              </a:rPr>
              <a:t>grouped</a:t>
            </a:r>
            <a:r>
              <a:rPr lang="en-US" sz="2400" b="0" kern="0" dirty="0">
                <a:solidFill>
                  <a:schemeClr val="tx1"/>
                </a:solidFill>
                <a:latin typeface="+mn-lt"/>
              </a:rPr>
              <a:t> by assigning them all the </a:t>
            </a:r>
            <a:r>
              <a:rPr lang="en-US" sz="2400" kern="0" dirty="0">
                <a:solidFill>
                  <a:schemeClr val="bg2"/>
                </a:solidFill>
                <a:latin typeface="+mn-lt"/>
              </a:rPr>
              <a:t>same</a:t>
            </a:r>
            <a:r>
              <a:rPr lang="en-US" sz="2400" b="0" kern="0" dirty="0">
                <a:solidFill>
                  <a:schemeClr val="tx1"/>
                </a:solidFill>
                <a:latin typeface="+mn-lt"/>
              </a:rPr>
              <a:t> </a:t>
            </a:r>
            <a:r>
              <a:rPr lang="en-US" sz="2400" kern="0" dirty="0">
                <a:solidFill>
                  <a:schemeClr val="accent1"/>
                </a:solidFill>
                <a:latin typeface="+mn-lt"/>
              </a:rPr>
              <a:t>value</a:t>
            </a:r>
            <a:r>
              <a:rPr lang="en-US" sz="2400" b="0" kern="0" dirty="0">
                <a:solidFill>
                  <a:schemeClr val="tx1"/>
                </a:solidFill>
                <a:latin typeface="+mn-lt"/>
              </a:rPr>
              <a:t> for the </a:t>
            </a:r>
            <a:r>
              <a:rPr lang="en-US" sz="2400" i="1" kern="0" dirty="0">
                <a:solidFill>
                  <a:schemeClr val="bg2"/>
                </a:solidFill>
                <a:latin typeface="+mn-lt"/>
              </a:rPr>
              <a:t>name</a:t>
            </a:r>
            <a:r>
              <a:rPr lang="en-US" sz="2400" kern="0" dirty="0">
                <a:solidFill>
                  <a:schemeClr val="bg2"/>
                </a:solidFill>
                <a:latin typeface="+mn-lt"/>
              </a:rPr>
              <a:t> </a:t>
            </a:r>
            <a:r>
              <a:rPr lang="en-US" sz="2400" b="0" kern="0" dirty="0">
                <a:solidFill>
                  <a:schemeClr val="tx1"/>
                </a:solidFill>
                <a:latin typeface="+mn-lt"/>
              </a:rPr>
              <a:t>attribute</a:t>
            </a:r>
          </a:p>
          <a:p>
            <a:pPr marL="1600200" lvl="3" indent="-228600" eaLnBrk="1" hangingPunct="1">
              <a:spcBef>
                <a:spcPct val="20000"/>
              </a:spcBef>
              <a:buFontTx/>
              <a:buChar char="–"/>
              <a:defRPr/>
            </a:pPr>
            <a:r>
              <a:rPr lang="en-US" sz="2400" b="0" kern="0" dirty="0">
                <a:solidFill>
                  <a:schemeClr val="tx1"/>
                </a:solidFill>
                <a:latin typeface="+mn-lt"/>
              </a:rPr>
              <a:t>use the </a:t>
            </a:r>
            <a:r>
              <a:rPr lang="en-US" sz="2400" i="1" kern="0" dirty="0">
                <a:solidFill>
                  <a:schemeClr val="bg2"/>
                </a:solidFill>
                <a:latin typeface="+mn-lt"/>
              </a:rPr>
              <a:t>value</a:t>
            </a:r>
            <a:r>
              <a:rPr lang="en-US" sz="2400" b="0" kern="0" dirty="0">
                <a:solidFill>
                  <a:schemeClr val="tx1"/>
                </a:solidFill>
                <a:latin typeface="+mn-lt"/>
              </a:rPr>
              <a:t> attribute to </a:t>
            </a:r>
            <a:r>
              <a:rPr lang="en-US" sz="2400" kern="0" dirty="0">
                <a:solidFill>
                  <a:schemeClr val="tx1"/>
                </a:solidFill>
                <a:latin typeface="+mn-lt"/>
              </a:rPr>
              <a:t>assign values</a:t>
            </a:r>
            <a:r>
              <a:rPr lang="en-US" sz="2400" b="0" kern="0" dirty="0">
                <a:solidFill>
                  <a:schemeClr val="tx1"/>
                </a:solidFill>
                <a:latin typeface="+mn-lt"/>
              </a:rPr>
              <a:t> to the </a:t>
            </a:r>
            <a:r>
              <a:rPr lang="en-US" sz="2400" kern="0" dirty="0">
                <a:solidFill>
                  <a:schemeClr val="tx1"/>
                </a:solidFill>
                <a:latin typeface="+mn-lt"/>
              </a:rPr>
              <a:t>check boxes</a:t>
            </a:r>
            <a:r>
              <a:rPr lang="en-US" sz="2400" b="0" kern="0" dirty="0">
                <a:solidFill>
                  <a:schemeClr val="tx1"/>
                </a:solidFill>
                <a:latin typeface="+mn-lt"/>
              </a:rPr>
              <a:t> that are </a:t>
            </a:r>
            <a:r>
              <a:rPr lang="en-US" sz="2400" kern="0" dirty="0">
                <a:solidFill>
                  <a:schemeClr val="tx1"/>
                </a:solidFill>
                <a:latin typeface="+mn-lt"/>
              </a:rPr>
              <a:t>part</a:t>
            </a:r>
            <a:r>
              <a:rPr lang="en-US" sz="2400" b="0" kern="0" dirty="0">
                <a:solidFill>
                  <a:schemeClr val="tx1"/>
                </a:solidFill>
                <a:latin typeface="+mn-lt"/>
              </a:rPr>
              <a:t> of the </a:t>
            </a:r>
            <a:r>
              <a:rPr lang="en-US" sz="2400" kern="0" dirty="0">
                <a:solidFill>
                  <a:schemeClr val="tx1"/>
                </a:solidFill>
                <a:latin typeface="+mn-lt"/>
              </a:rPr>
              <a:t>group</a:t>
            </a:r>
          </a:p>
        </p:txBody>
      </p:sp>
      <mc:AlternateContent xmlns:mc="http://schemas.openxmlformats.org/markup-compatibility/2006" xmlns:p14="http://schemas.microsoft.com/office/powerpoint/2010/main">
        <mc:Choice Requires="p14">
          <p:contentPart p14:bwMode="auto" r:id="rId5">
            <p14:nvContentPartPr>
              <p14:cNvPr id="5" name="Ink 4">
                <a:extLst/>
              </p14:cNvPr>
              <p14:cNvContentPartPr/>
              <p14:nvPr/>
            </p14:nvContentPartPr>
            <p14:xfrm>
              <a:off x="2390968" y="2340340"/>
              <a:ext cx="2667960" cy="2156400"/>
            </p14:xfrm>
          </p:contentPart>
        </mc:Choice>
        <mc:Fallback xmlns="">
          <p:pic>
            <p:nvPicPr>
              <p:cNvPr id="5" name="Ink 4">
                <a:extLst>
                  <a:ext uri="{FF2B5EF4-FFF2-40B4-BE49-F238E27FC236}"/>
                </a:extLst>
              </p:cNvPr>
              <p:cNvPicPr/>
              <p:nvPr/>
            </p:nvPicPr>
            <p:blipFill>
              <a:blip r:embed="rId6"/>
              <a:stretch>
                <a:fillRect/>
              </a:stretch>
            </p:blipFill>
            <p:spPr>
              <a:xfrm>
                <a:off x="2380528" y="2329900"/>
                <a:ext cx="2688840" cy="2177280"/>
              </a:xfrm>
              <a:prstGeom prst="rect">
                <a:avLst/>
              </a:prstGeom>
            </p:spPr>
          </p:pic>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0B8B3D1-B9C0-480D-895E-9A42B7795901}" type="slidenum">
              <a:rPr lang="en-US" altLang="en-US" sz="1400" smtClean="0"/>
              <a:pPr>
                <a:spcBef>
                  <a:spcPct val="50000"/>
                </a:spcBef>
                <a:buClrTx/>
                <a:buFontTx/>
                <a:buNone/>
              </a:pPr>
              <a:t>25</a:t>
            </a:fld>
            <a:endParaRPr lang="en-US" altLang="en-US" sz="1400"/>
          </a:p>
        </p:txBody>
      </p:sp>
      <p:sp>
        <p:nvSpPr>
          <p:cNvPr id="56323" name="Rectangle 2"/>
          <p:cNvSpPr>
            <a:spLocks noGrp="1" noChangeArrowheads="1"/>
          </p:cNvSpPr>
          <p:nvPr>
            <p:ph type="title"/>
          </p:nvPr>
        </p:nvSpPr>
        <p:spPr/>
        <p:txBody>
          <a:bodyPr/>
          <a:lstStyle/>
          <a:p>
            <a:pPr eaLnBrk="1" hangingPunct="1"/>
            <a:r>
              <a:rPr lang="en-US" altLang="en-US" dirty="0"/>
              <a:t>HTML/XHTML&lt;</a:t>
            </a:r>
            <a:r>
              <a:rPr lang="en-US" altLang="en-US" dirty="0">
                <a:solidFill>
                  <a:schemeClr val="bg2"/>
                </a:solidFill>
              </a:rPr>
              <a:t>input</a:t>
            </a:r>
            <a:r>
              <a:rPr lang="en-US" altLang="en-US" dirty="0"/>
              <a:t>&gt; tag: Radio Button p.420</a:t>
            </a:r>
          </a:p>
        </p:txBody>
      </p:sp>
      <p:sp>
        <p:nvSpPr>
          <p:cNvPr id="53252" name="Rectangle 3">
            <a:extLst/>
          </p:cNvPr>
          <p:cNvSpPr>
            <a:spLocks noGrp="1" noChangeArrowheads="1"/>
          </p:cNvSpPr>
          <p:nvPr>
            <p:ph type="body" idx="1"/>
          </p:nvPr>
        </p:nvSpPr>
        <p:spPr>
          <a:xfrm>
            <a:off x="457200" y="685800"/>
            <a:ext cx="8534400" cy="5638800"/>
          </a:xfrm>
        </p:spPr>
        <p:txBody>
          <a:bodyPr/>
          <a:lstStyle/>
          <a:p>
            <a:pPr eaLnBrk="1" hangingPunct="1">
              <a:defRPr/>
            </a:pPr>
            <a:r>
              <a:rPr lang="en-US" altLang="en-US" dirty="0"/>
              <a:t>Used to allow the user to </a:t>
            </a:r>
            <a:r>
              <a:rPr lang="en-US" altLang="en-US" b="1" dirty="0">
                <a:solidFill>
                  <a:srgbClr val="FF0000"/>
                </a:solidFill>
              </a:rPr>
              <a:t>select</a:t>
            </a:r>
            <a:r>
              <a:rPr lang="en-US" altLang="en-US" b="1" dirty="0"/>
              <a:t> exactly </a:t>
            </a:r>
            <a:r>
              <a:rPr lang="en-US" altLang="en-US" sz="3600" b="1" dirty="0">
                <a:solidFill>
                  <a:schemeClr val="bg2"/>
                </a:solidFill>
              </a:rPr>
              <a:t>one</a:t>
            </a:r>
            <a:r>
              <a:rPr lang="en-US" altLang="en-US" b="1" dirty="0"/>
              <a:t> from</a:t>
            </a:r>
            <a:r>
              <a:rPr lang="en-US" altLang="en-US" dirty="0"/>
              <a:t> a </a:t>
            </a:r>
            <a:r>
              <a:rPr lang="en-US" altLang="en-US" b="1" dirty="0"/>
              <a:t>group of predetermined items</a:t>
            </a:r>
          </a:p>
          <a:p>
            <a:pPr eaLnBrk="1" hangingPunct="1">
              <a:defRPr/>
            </a:pPr>
            <a:r>
              <a:rPr lang="en-US" altLang="en-US" dirty="0"/>
              <a:t>Each </a:t>
            </a:r>
            <a:r>
              <a:rPr lang="en-US" altLang="en-US" b="1" dirty="0"/>
              <a:t>radio </a:t>
            </a:r>
            <a:r>
              <a:rPr lang="en-US" altLang="en-US" b="1" dirty="0">
                <a:solidFill>
                  <a:schemeClr val="bg2"/>
                </a:solidFill>
              </a:rPr>
              <a:t>button</a:t>
            </a:r>
            <a:r>
              <a:rPr lang="en-US" altLang="en-US" b="1" dirty="0"/>
              <a:t> </a:t>
            </a:r>
            <a:r>
              <a:rPr lang="en-US" altLang="en-US" b="1" dirty="0">
                <a:solidFill>
                  <a:schemeClr val="bg2"/>
                </a:solidFill>
              </a:rPr>
              <a:t>in</a:t>
            </a:r>
            <a:r>
              <a:rPr lang="en-US" altLang="en-US" b="1" dirty="0"/>
              <a:t> </a:t>
            </a:r>
            <a:r>
              <a:rPr lang="en-US" altLang="en-US" dirty="0"/>
              <a:t>a</a:t>
            </a:r>
            <a:r>
              <a:rPr lang="en-US" altLang="en-US" b="1" dirty="0"/>
              <a:t> </a:t>
            </a:r>
            <a:r>
              <a:rPr lang="en-US" altLang="en-US" b="1" dirty="0">
                <a:solidFill>
                  <a:schemeClr val="bg2"/>
                </a:solidFill>
              </a:rPr>
              <a:t>group</a:t>
            </a:r>
            <a:r>
              <a:rPr lang="en-US" altLang="en-US" b="1" dirty="0"/>
              <a:t> is given</a:t>
            </a:r>
            <a:r>
              <a:rPr lang="en-US" altLang="en-US" dirty="0"/>
              <a:t> the </a:t>
            </a:r>
            <a:r>
              <a:rPr lang="en-US" altLang="en-US" b="1" dirty="0">
                <a:solidFill>
                  <a:schemeClr val="bg2"/>
                </a:solidFill>
                <a:highlight>
                  <a:srgbClr val="FFFF00"/>
                </a:highlight>
              </a:rPr>
              <a:t>same</a:t>
            </a:r>
            <a:r>
              <a:rPr lang="en-US" altLang="en-US" b="1" dirty="0">
                <a:highlight>
                  <a:srgbClr val="FFFF00"/>
                </a:highlight>
              </a:rPr>
              <a:t> </a:t>
            </a:r>
            <a:r>
              <a:rPr lang="en-US" altLang="en-US" b="1" dirty="0"/>
              <a:t>name</a:t>
            </a:r>
            <a:r>
              <a:rPr lang="en-US" altLang="en-US" dirty="0"/>
              <a:t> and a </a:t>
            </a:r>
            <a:r>
              <a:rPr lang="en-US" altLang="en-US" b="1" dirty="0">
                <a:solidFill>
                  <a:schemeClr val="bg2"/>
                </a:solidFill>
              </a:rPr>
              <a:t>unique</a:t>
            </a:r>
            <a:r>
              <a:rPr lang="en-US" altLang="en-US" b="1" dirty="0"/>
              <a:t> value</a:t>
            </a:r>
          </a:p>
          <a:p>
            <a:pPr eaLnBrk="1" hangingPunct="1">
              <a:defRPr/>
            </a:pPr>
            <a:r>
              <a:rPr lang="en-US" altLang="en-US" b="1" dirty="0">
                <a:solidFill>
                  <a:schemeClr val="bg2"/>
                </a:solidFill>
              </a:rPr>
              <a:t>Attributes</a:t>
            </a:r>
            <a:r>
              <a:rPr lang="en-US" altLang="en-US" dirty="0"/>
              <a:t>:</a:t>
            </a:r>
          </a:p>
          <a:p>
            <a:pPr marL="914400" lvl="1" indent="-457200" eaLnBrk="1" hangingPunct="1">
              <a:buFont typeface="+mj-lt"/>
              <a:buAutoNum type="arabicPeriod"/>
              <a:defRPr/>
            </a:pPr>
            <a:r>
              <a:rPr lang="en-US" altLang="en-US" sz="2400" dirty="0"/>
              <a:t>type=“</a:t>
            </a:r>
            <a:r>
              <a:rPr lang="en-US" altLang="en-US" sz="2400" b="1" dirty="0">
                <a:solidFill>
                  <a:schemeClr val="bg2"/>
                </a:solidFill>
              </a:rPr>
              <a:t>radio</a:t>
            </a:r>
            <a:r>
              <a:rPr lang="en-US" altLang="en-US" sz="2400" dirty="0"/>
              <a:t>”</a:t>
            </a:r>
          </a:p>
          <a:p>
            <a:pPr marL="914400" lvl="1" indent="-457200" eaLnBrk="1" hangingPunct="1">
              <a:buFont typeface="+mj-lt"/>
              <a:buAutoNum type="arabicPeriod"/>
              <a:defRPr/>
            </a:pPr>
            <a:r>
              <a:rPr lang="en-US" altLang="en-US" sz="2400" dirty="0"/>
              <a:t>name</a:t>
            </a:r>
          </a:p>
          <a:p>
            <a:pPr marL="914400" lvl="1" indent="-457200" eaLnBrk="1" hangingPunct="1">
              <a:buFont typeface="+mj-lt"/>
              <a:buAutoNum type="arabicPeriod"/>
              <a:defRPr/>
            </a:pPr>
            <a:r>
              <a:rPr lang="en-US" altLang="en-US" sz="2400" dirty="0"/>
              <a:t>checked=“</a:t>
            </a:r>
            <a:r>
              <a:rPr lang="en-US" altLang="en-US" sz="2400" b="1" dirty="0">
                <a:solidFill>
                  <a:schemeClr val="accent1"/>
                </a:solidFill>
              </a:rPr>
              <a:t>checked</a:t>
            </a:r>
            <a:r>
              <a:rPr lang="en-US" altLang="en-US" sz="2400" dirty="0"/>
              <a:t>”  //</a:t>
            </a:r>
            <a:r>
              <a:rPr lang="en-US" altLang="en-US" sz="2400" b="1" dirty="0">
                <a:solidFill>
                  <a:srgbClr val="00CC00"/>
                </a:solidFill>
              </a:rPr>
              <a:t>initial value</a:t>
            </a:r>
          </a:p>
          <a:p>
            <a:pPr marL="914400" lvl="1" indent="-457200" eaLnBrk="1" hangingPunct="1">
              <a:lnSpc>
                <a:spcPct val="80000"/>
              </a:lnSpc>
              <a:buFont typeface="+mj-lt"/>
              <a:buAutoNum type="arabicPeriod"/>
              <a:defRPr/>
            </a:pPr>
            <a:r>
              <a:rPr lang="en-US" altLang="en-US" sz="2400" b="1" dirty="0">
                <a:solidFill>
                  <a:schemeClr val="bg2"/>
                </a:solidFill>
              </a:rPr>
              <a:t>value</a:t>
            </a:r>
            <a:r>
              <a:rPr lang="en-US" altLang="en-US" sz="2400" dirty="0"/>
              <a:t> // </a:t>
            </a:r>
            <a:r>
              <a:rPr lang="en-US" altLang="en-US" sz="2400" b="1" dirty="0"/>
              <a:t>unique</a:t>
            </a:r>
            <a:r>
              <a:rPr lang="en-US" altLang="en-US" sz="2400" dirty="0"/>
              <a:t> value can be </a:t>
            </a:r>
            <a:r>
              <a:rPr lang="en-US" altLang="en-US" sz="2400" b="1" dirty="0"/>
              <a:t>accessed</a:t>
            </a:r>
            <a:r>
              <a:rPr lang="en-US" altLang="en-US" sz="2400" dirty="0"/>
              <a:t> </a:t>
            </a:r>
          </a:p>
          <a:p>
            <a:pPr marL="914400" lvl="1" indent="-457200" eaLnBrk="1" hangingPunct="1">
              <a:lnSpc>
                <a:spcPct val="80000"/>
              </a:lnSpc>
              <a:buFont typeface="+mj-lt"/>
              <a:buAutoNum type="arabicPeriod"/>
              <a:defRPr/>
            </a:pPr>
            <a:r>
              <a:rPr lang="en-US" altLang="en-US" sz="2400" dirty="0"/>
              <a:t>            // by </a:t>
            </a:r>
            <a:r>
              <a:rPr lang="en-US" altLang="en-US" sz="2400" b="1" dirty="0"/>
              <a:t>client-side</a:t>
            </a:r>
            <a:r>
              <a:rPr lang="en-US" altLang="en-US" sz="2400" dirty="0"/>
              <a:t> and by </a:t>
            </a:r>
            <a:r>
              <a:rPr lang="en-US" altLang="en-US" sz="2400" b="1" dirty="0"/>
              <a:t>server-side</a:t>
            </a:r>
            <a:r>
              <a:rPr lang="en-US" altLang="en-US" sz="2400" dirty="0"/>
              <a:t> processing</a:t>
            </a:r>
          </a:p>
          <a:p>
            <a:pPr marL="914400" lvl="1" indent="-457200" eaLnBrk="1" hangingPunct="1">
              <a:lnSpc>
                <a:spcPct val="80000"/>
              </a:lnSpc>
              <a:buFont typeface="+mj-lt"/>
              <a:buAutoNum type="arabicPeriod"/>
              <a:defRPr/>
            </a:pPr>
            <a:r>
              <a:rPr lang="en-US" altLang="en-US" sz="2400" b="1" dirty="0"/>
              <a:t>required=“</a:t>
            </a:r>
            <a:r>
              <a:rPr lang="en-US" altLang="en-US" sz="2400" b="1" dirty="0">
                <a:solidFill>
                  <a:schemeClr val="accent1"/>
                </a:solidFill>
              </a:rPr>
              <a:t>required</a:t>
            </a:r>
            <a:r>
              <a:rPr lang="en-US" altLang="en-US" sz="2400" b="1" dirty="0"/>
              <a:t>”  HTML5; </a:t>
            </a:r>
            <a:r>
              <a:rPr lang="en-US" altLang="en-US" sz="2400" dirty="0"/>
              <a:t>browser </a:t>
            </a:r>
            <a:r>
              <a:rPr lang="en-US" altLang="en-US" sz="2400" b="1" dirty="0"/>
              <a:t>verifies</a:t>
            </a:r>
            <a:r>
              <a:rPr lang="en-US" altLang="en-US" sz="2400" dirty="0"/>
              <a:t> entry of </a:t>
            </a:r>
            <a:r>
              <a:rPr lang="en-US" altLang="en-US" sz="2400" b="1" dirty="0"/>
              <a:t>info</a:t>
            </a:r>
            <a:r>
              <a:rPr lang="en-US" altLang="en-US" sz="2400" dirty="0"/>
              <a:t> before submitting the form </a:t>
            </a:r>
          </a:p>
          <a:p>
            <a:pPr marL="914400" lvl="1" indent="-457200" eaLnBrk="1" hangingPunct="1">
              <a:lnSpc>
                <a:spcPct val="80000"/>
              </a:lnSpc>
              <a:buFont typeface="+mj-lt"/>
              <a:buAutoNum type="arabicPeriod"/>
              <a:defRPr/>
            </a:pPr>
            <a:r>
              <a:rPr lang="en-US" altLang="en-US" sz="2400" dirty="0"/>
              <a:t>autofocus – </a:t>
            </a:r>
            <a:r>
              <a:rPr lang="en-US" altLang="en-US" sz="2400" b="1" dirty="0"/>
              <a:t>HTML5</a:t>
            </a:r>
            <a:r>
              <a:rPr lang="en-US" altLang="en-US" sz="2400" dirty="0"/>
              <a:t>, places cursor in the form control and sets the focus</a:t>
            </a:r>
          </a:p>
          <a:p>
            <a:pPr lvl="1" eaLnBrk="1" hangingPunct="1">
              <a:lnSpc>
                <a:spcPct val="80000"/>
              </a:lnSpc>
              <a:buFont typeface="Wingdings" panose="05000000000000000000" pitchFamily="2" charset="2"/>
              <a:buNone/>
              <a:defRPr/>
            </a:pPr>
            <a:endParaRPr lang="en-US" altLang="en-US" sz="2400" dirty="0"/>
          </a:p>
          <a:p>
            <a:pPr lvl="1" eaLnBrk="1" hangingPunct="1">
              <a:defRPr/>
            </a:pPr>
            <a:endParaRPr lang="en-US" altLang="en-US" sz="2400" dirty="0"/>
          </a:p>
        </p:txBody>
      </p:sp>
      <p:sp>
        <p:nvSpPr>
          <p:cNvPr id="5632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56326"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56327"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56328"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56329" name="Picture 8" descr="figure5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963" y="2524125"/>
            <a:ext cx="276383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943124A-657D-4E87-96C7-FD1D814BE158}" type="slidenum">
              <a:rPr lang="en-US" altLang="en-US" sz="1400" smtClean="0"/>
              <a:pPr>
                <a:spcBef>
                  <a:spcPct val="50000"/>
                </a:spcBef>
                <a:buClrTx/>
                <a:buFontTx/>
                <a:buNone/>
              </a:pPr>
              <a:t>26</a:t>
            </a:fld>
            <a:endParaRPr lang="en-US" altLang="en-US" sz="1400"/>
          </a:p>
        </p:txBody>
      </p:sp>
      <p:sp>
        <p:nvSpPr>
          <p:cNvPr id="58371" name="Shape 8"/>
          <p:cNvSpPr txBox="1">
            <a:spLocks noGrp="1"/>
          </p:cNvSpPr>
          <p:nvPr/>
        </p:nvSpPr>
        <p:spPr bwMode="auto">
          <a:xfrm>
            <a:off x="6553200" y="5127625"/>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B51C229A-FF68-4F47-9997-1117862F10B5}" type="slidenum">
              <a:rPr lang="en-US" altLang="en-US" sz="1200" b="0">
                <a:latin typeface="Garamond" panose="02020404030301010803" pitchFamily="18" charset="0"/>
              </a:rPr>
              <a:pPr algn="r" eaLnBrk="1" hangingPunct="1">
                <a:spcBef>
                  <a:spcPct val="0"/>
                </a:spcBef>
                <a:buClrTx/>
                <a:buFontTx/>
                <a:buNone/>
              </a:pPr>
              <a:t>26</a:t>
            </a:fld>
            <a:endParaRPr lang="en-US" altLang="en-US" sz="1200" b="0">
              <a:latin typeface="Garamond" panose="02020404030301010803" pitchFamily="18" charset="0"/>
            </a:endParaRPr>
          </a:p>
        </p:txBody>
      </p:sp>
      <p:sp>
        <p:nvSpPr>
          <p:cNvPr id="58373" name="Shape 312321"/>
          <p:cNvSpPr>
            <a:spLocks noGrp="1" noChangeArrowheads="1"/>
          </p:cNvSpPr>
          <p:nvPr>
            <p:ph type="title" idx="4294967295"/>
          </p:nvPr>
        </p:nvSpPr>
        <p:spPr/>
        <p:txBody>
          <a:bodyPr anchor="t"/>
          <a:lstStyle/>
          <a:p>
            <a:pPr eaLnBrk="1" hangingPunct="1"/>
            <a:r>
              <a:rPr lang="en-US" altLang="en-US"/>
              <a:t>Radio Buttons Syntax</a:t>
            </a:r>
          </a:p>
        </p:txBody>
      </p:sp>
      <p:sp>
        <p:nvSpPr>
          <p:cNvPr id="58374" name="Shape 312322"/>
          <p:cNvSpPr>
            <a:spLocks noGrp="1" noChangeArrowheads="1"/>
          </p:cNvSpPr>
          <p:nvPr>
            <p:ph type="body" idx="4294967295"/>
          </p:nvPr>
        </p:nvSpPr>
        <p:spPr>
          <a:xfrm>
            <a:off x="685800" y="457200"/>
            <a:ext cx="4173538" cy="2741612"/>
          </a:xfrm>
        </p:spPr>
        <p:txBody>
          <a:bodyPr/>
          <a:lstStyle/>
          <a:p>
            <a:pPr eaLnBrk="1" hangingPunct="1">
              <a:lnSpc>
                <a:spcPct val="90000"/>
              </a:lnSpc>
            </a:pPr>
            <a:r>
              <a:rPr lang="en-US" altLang="en-US" b="1" dirty="0">
                <a:solidFill>
                  <a:schemeClr val="bg2"/>
                </a:solidFill>
              </a:rPr>
              <a:t>&lt;</a:t>
            </a:r>
            <a:r>
              <a:rPr lang="en-US" altLang="en-US" dirty="0"/>
              <a:t>input </a:t>
            </a:r>
            <a:r>
              <a:rPr lang="en-US" altLang="en-US" b="1" dirty="0"/>
              <a:t>type</a:t>
            </a:r>
            <a:r>
              <a:rPr lang="en-US" altLang="en-US" dirty="0"/>
              <a:t>="</a:t>
            </a:r>
            <a:r>
              <a:rPr lang="en-US" altLang="en-US" dirty="0">
                <a:solidFill>
                  <a:schemeClr val="bg2"/>
                </a:solidFill>
              </a:rPr>
              <a:t>radio</a:t>
            </a:r>
            <a:r>
              <a:rPr lang="en-US" altLang="en-US" dirty="0"/>
              <a:t>"</a:t>
            </a:r>
          </a:p>
          <a:p>
            <a:pPr marL="669925" lvl="1" indent="-325438" eaLnBrk="1" hangingPunct="1">
              <a:lnSpc>
                <a:spcPct val="90000"/>
              </a:lnSpc>
              <a:buFont typeface="Wingdings" panose="05000000000000000000" pitchFamily="2" charset="2"/>
              <a:buNone/>
            </a:pPr>
            <a:r>
              <a:rPr lang="en-US" altLang="en-US" sz="2000" dirty="0"/>
              <a:t>	</a:t>
            </a:r>
            <a:r>
              <a:rPr lang="en-US" altLang="en-US" sz="2400" dirty="0"/>
              <a:t>name="name"</a:t>
            </a:r>
            <a:r>
              <a:rPr lang="en-US" altLang="en-US" sz="2000" dirty="0"/>
              <a:t> </a:t>
            </a:r>
          </a:p>
          <a:p>
            <a:pPr marL="669925" lvl="1" indent="-325438" eaLnBrk="1" hangingPunct="1">
              <a:lnSpc>
                <a:spcPct val="90000"/>
              </a:lnSpc>
              <a:buFont typeface="Wingdings" panose="05000000000000000000" pitchFamily="2" charset="2"/>
              <a:buNone/>
            </a:pPr>
            <a:r>
              <a:rPr lang="en-US" altLang="en-US" sz="2000" dirty="0"/>
              <a:t>	</a:t>
            </a:r>
            <a:r>
              <a:rPr lang="en-US" altLang="en-US" sz="2400" dirty="0"/>
              <a:t>value="</a:t>
            </a:r>
            <a:r>
              <a:rPr lang="en-US" altLang="en-US" sz="2400" dirty="0" err="1"/>
              <a:t>val</a:t>
            </a:r>
            <a:r>
              <a:rPr lang="en-US" altLang="en-US" sz="2400" dirty="0"/>
              <a:t>" </a:t>
            </a:r>
          </a:p>
          <a:p>
            <a:pPr marL="1022350" lvl="2" indent="-350838" eaLnBrk="1" hangingPunct="1">
              <a:lnSpc>
                <a:spcPct val="90000"/>
              </a:lnSpc>
              <a:buFont typeface="Wingdings" panose="05000000000000000000" pitchFamily="2" charset="2"/>
              <a:buNone/>
            </a:pPr>
            <a:r>
              <a:rPr lang="en-US" altLang="en-US" sz="2400" dirty="0"/>
              <a:t>checked="</a:t>
            </a:r>
            <a:r>
              <a:rPr lang="en-US" altLang="en-US" sz="2400" b="1" dirty="0">
                <a:solidFill>
                  <a:schemeClr val="accent1"/>
                </a:solidFill>
              </a:rPr>
              <a:t>checked</a:t>
            </a:r>
            <a:r>
              <a:rPr lang="en-US" altLang="en-US" sz="2400" dirty="0"/>
              <a:t>"</a:t>
            </a:r>
            <a:r>
              <a:rPr lang="en-US" altLang="en-US" sz="2400" b="1" dirty="0">
                <a:solidFill>
                  <a:schemeClr val="bg2"/>
                </a:solidFill>
              </a:rPr>
              <a:t>&gt;</a:t>
            </a:r>
          </a:p>
          <a:p>
            <a:pPr marL="1022350" lvl="2" indent="-350838" eaLnBrk="1" hangingPunct="1">
              <a:lnSpc>
                <a:spcPct val="90000"/>
              </a:lnSpc>
              <a:buFont typeface="Wingdings" panose="05000000000000000000" pitchFamily="2" charset="2"/>
              <a:buNone/>
            </a:pPr>
            <a:r>
              <a:rPr lang="en-US" altLang="en-US" sz="2400" b="1" dirty="0">
                <a:solidFill>
                  <a:schemeClr val="accent1"/>
                </a:solidFill>
              </a:rPr>
              <a:t>Text to Display</a:t>
            </a:r>
          </a:p>
          <a:p>
            <a:pPr eaLnBrk="1" hangingPunct="1">
              <a:lnSpc>
                <a:spcPct val="90000"/>
              </a:lnSpc>
            </a:pPr>
            <a:endParaRPr lang="en-US" altLang="en-US" sz="3400" dirty="0"/>
          </a:p>
          <a:p>
            <a:pPr eaLnBrk="1" hangingPunct="1">
              <a:lnSpc>
                <a:spcPct val="90000"/>
              </a:lnSpc>
            </a:pPr>
            <a:endParaRPr lang="en-US" altLang="en-US" sz="1700" dirty="0"/>
          </a:p>
        </p:txBody>
      </p:sp>
      <p:sp>
        <p:nvSpPr>
          <p:cNvPr id="312324" name="Line Callout 1 (No Border) 312323"/>
          <p:cNvSpPr>
            <a:spLocks/>
          </p:cNvSpPr>
          <p:nvPr/>
        </p:nvSpPr>
        <p:spPr bwMode="auto">
          <a:xfrm>
            <a:off x="5638800" y="484187"/>
            <a:ext cx="2133600" cy="381000"/>
          </a:xfrm>
          <a:prstGeom prst="callout1">
            <a:avLst>
              <a:gd name="adj1" fmla="val 30000"/>
              <a:gd name="adj2" fmla="val -3569"/>
              <a:gd name="adj3" fmla="val 33333"/>
              <a:gd name="adj4" fmla="val -57662"/>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tx2"/>
                </a:solidFill>
                <a:latin typeface="Arial" panose="020B0604020202020204" pitchFamily="34" charset="0"/>
              </a:rPr>
              <a:t>Indicates radio type</a:t>
            </a:r>
          </a:p>
        </p:txBody>
      </p:sp>
      <p:sp>
        <p:nvSpPr>
          <p:cNvPr id="312325" name="Line Callout 1 (No Border) 312324"/>
          <p:cNvSpPr>
            <a:spLocks/>
          </p:cNvSpPr>
          <p:nvPr/>
        </p:nvSpPr>
        <p:spPr bwMode="auto">
          <a:xfrm>
            <a:off x="5791200" y="1627187"/>
            <a:ext cx="2133600" cy="838200"/>
          </a:xfrm>
          <a:prstGeom prst="callout1">
            <a:avLst>
              <a:gd name="adj1" fmla="val 13634"/>
              <a:gd name="adj2" fmla="val -3569"/>
              <a:gd name="adj3" fmla="val 5116"/>
              <a:gd name="adj4" fmla="val -110417"/>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a:solidFill>
                  <a:srgbClr val="FF00FF"/>
                </a:solidFill>
                <a:latin typeface="Arial" panose="020B0604020202020204" pitchFamily="34" charset="0"/>
              </a:rPr>
              <a:t>Value</a:t>
            </a:r>
            <a:r>
              <a:rPr lang="en-US" altLang="en-US" sz="1800" b="0">
                <a:solidFill>
                  <a:schemeClr val="tx2"/>
                </a:solidFill>
                <a:latin typeface="Arial" panose="020B0604020202020204" pitchFamily="34" charset="0"/>
              </a:rPr>
              <a:t> that will be </a:t>
            </a:r>
            <a:r>
              <a:rPr lang="en-US" altLang="en-US" sz="1800">
                <a:solidFill>
                  <a:schemeClr val="bg2"/>
                </a:solidFill>
                <a:latin typeface="Arial" panose="020B0604020202020204" pitchFamily="34" charset="0"/>
              </a:rPr>
              <a:t>submitted</a:t>
            </a:r>
            <a:r>
              <a:rPr lang="en-US" altLang="en-US" sz="1800" b="0">
                <a:solidFill>
                  <a:schemeClr val="tx2"/>
                </a:solidFill>
                <a:latin typeface="Arial" panose="020B0604020202020204" pitchFamily="34" charset="0"/>
              </a:rPr>
              <a:t> for the group if checked</a:t>
            </a:r>
          </a:p>
        </p:txBody>
      </p:sp>
      <p:sp>
        <p:nvSpPr>
          <p:cNvPr id="312326" name="Line Callout 1 (No Border) 312325"/>
          <p:cNvSpPr>
            <a:spLocks/>
          </p:cNvSpPr>
          <p:nvPr/>
        </p:nvSpPr>
        <p:spPr bwMode="auto">
          <a:xfrm>
            <a:off x="6019800" y="2693987"/>
            <a:ext cx="2133600" cy="685800"/>
          </a:xfrm>
          <a:prstGeom prst="callout1">
            <a:avLst>
              <a:gd name="adj1" fmla="val 16667"/>
              <a:gd name="adj2" fmla="val -3569"/>
              <a:gd name="adj3" fmla="val -55324"/>
              <a:gd name="adj4" fmla="val -90625"/>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tx2"/>
                </a:solidFill>
                <a:latin typeface="Arial" panose="020B0604020202020204" pitchFamily="34" charset="0"/>
              </a:rPr>
              <a:t>Selected item. Only one in a group</a:t>
            </a:r>
          </a:p>
        </p:txBody>
      </p:sp>
      <p:sp>
        <p:nvSpPr>
          <p:cNvPr id="312327" name="Line Callout 1 (No Border) 312326"/>
          <p:cNvSpPr>
            <a:spLocks/>
          </p:cNvSpPr>
          <p:nvPr/>
        </p:nvSpPr>
        <p:spPr bwMode="auto">
          <a:xfrm>
            <a:off x="0" y="2529827"/>
            <a:ext cx="2819400" cy="692312"/>
          </a:xfrm>
          <a:prstGeom prst="callout1">
            <a:avLst>
              <a:gd name="adj1" fmla="val 62827"/>
              <a:gd name="adj2" fmla="val 98889"/>
              <a:gd name="adj3" fmla="val -7979"/>
              <a:gd name="adj4" fmla="val 105403"/>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dirty="0">
                <a:solidFill>
                  <a:schemeClr val="tx2"/>
                </a:solidFill>
                <a:latin typeface="Arial" panose="020B0604020202020204" pitchFamily="34" charset="0"/>
              </a:rPr>
              <a:t>Label displayed to the user for the radio button</a:t>
            </a:r>
          </a:p>
        </p:txBody>
      </p:sp>
      <p:sp>
        <p:nvSpPr>
          <p:cNvPr id="312328" name="Line Callout 1 (No Border) 312327"/>
          <p:cNvSpPr>
            <a:spLocks/>
          </p:cNvSpPr>
          <p:nvPr/>
        </p:nvSpPr>
        <p:spPr bwMode="auto">
          <a:xfrm>
            <a:off x="5715000" y="1017587"/>
            <a:ext cx="2133600" cy="381000"/>
          </a:xfrm>
          <a:prstGeom prst="callout1">
            <a:avLst>
              <a:gd name="adj1" fmla="val 30000"/>
              <a:gd name="adj2" fmla="val -3569"/>
              <a:gd name="adj3" fmla="val 37083"/>
              <a:gd name="adj4" fmla="val -87352"/>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a:solidFill>
                  <a:schemeClr val="bg2"/>
                </a:solidFill>
                <a:latin typeface="Arial" panose="020B0604020202020204" pitchFamily="34" charset="0"/>
              </a:rPr>
              <a:t>Name</a:t>
            </a:r>
            <a:r>
              <a:rPr lang="en-US" altLang="en-US" sz="1800" b="0">
                <a:solidFill>
                  <a:schemeClr val="tx2"/>
                </a:solidFill>
                <a:latin typeface="Arial" panose="020B0604020202020204" pitchFamily="34" charset="0"/>
              </a:rPr>
              <a:t> of the </a:t>
            </a:r>
            <a:r>
              <a:rPr lang="en-US" altLang="en-US" sz="1800">
                <a:solidFill>
                  <a:schemeClr val="bg2"/>
                </a:solidFill>
                <a:latin typeface="Arial" panose="020B0604020202020204" pitchFamily="34" charset="0"/>
              </a:rPr>
              <a:t>group</a:t>
            </a:r>
          </a:p>
        </p:txBody>
      </p:sp>
      <p:pic>
        <p:nvPicPr>
          <p:cNvPr id="12" name="Picture 4">
            <a:extLst>
              <a:ext uri="{FF2B5EF4-FFF2-40B4-BE49-F238E27FC236}">
                <a16:creationId xmlns:a16="http://schemas.microsoft.com/office/drawing/2014/main" id="{B4A455F2-F424-4B5E-B6CC-65D630C1C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5360987"/>
            <a:ext cx="41148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377786DB-940F-4013-A1FD-A0C03DC8E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52800"/>
            <a:ext cx="8763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04A77BA-BD7E-4022-B173-974409FB7ADA}"/>
              </a:ext>
            </a:extLst>
          </p:cNvPr>
          <p:cNvSpPr/>
          <p:nvPr/>
        </p:nvSpPr>
        <p:spPr>
          <a:xfrm>
            <a:off x="-1066800" y="5584825"/>
            <a:ext cx="3253046" cy="1323439"/>
          </a:xfrm>
          <a:prstGeom prst="rect">
            <a:avLst/>
          </a:prstGeom>
        </p:spPr>
        <p:txBody>
          <a:bodyPr wrap="square">
            <a:spAutoFit/>
          </a:bodyPr>
          <a:lstStyle/>
          <a:p>
            <a:pPr lvl="3" eaLnBrk="1" hangingPunct="1">
              <a:defRPr/>
            </a:pPr>
            <a:r>
              <a:rPr lang="en-US" sz="1600" dirty="0">
                <a:solidFill>
                  <a:schemeClr val="tx1"/>
                </a:solidFill>
                <a:latin typeface="+mn-lt"/>
              </a:rPr>
              <a:t>Radio Buttons </a:t>
            </a:r>
            <a:r>
              <a:rPr lang="en-US" sz="1600" b="0" dirty="0">
                <a:solidFill>
                  <a:schemeClr val="tx1"/>
                </a:solidFill>
                <a:latin typeface="+mn-lt"/>
              </a:rPr>
              <a:t>can be </a:t>
            </a:r>
            <a:r>
              <a:rPr lang="en-US" sz="1600" dirty="0">
                <a:solidFill>
                  <a:schemeClr val="tx1"/>
                </a:solidFill>
                <a:latin typeface="+mn-lt"/>
              </a:rPr>
              <a:t>grouped</a:t>
            </a:r>
            <a:r>
              <a:rPr lang="en-US" sz="1600" b="0" dirty="0">
                <a:solidFill>
                  <a:schemeClr val="tx1"/>
                </a:solidFill>
                <a:latin typeface="+mn-lt"/>
              </a:rPr>
              <a:t> by assigning them all the </a:t>
            </a:r>
            <a:r>
              <a:rPr lang="en-US" sz="1600" dirty="0">
                <a:solidFill>
                  <a:schemeClr val="bg2"/>
                </a:solidFill>
                <a:latin typeface="+mn-lt"/>
              </a:rPr>
              <a:t>same</a:t>
            </a:r>
            <a:r>
              <a:rPr lang="en-US" sz="1600" dirty="0">
                <a:latin typeface="+mn-lt"/>
              </a:rPr>
              <a:t> </a:t>
            </a:r>
            <a:r>
              <a:rPr lang="en-US" sz="1600" dirty="0">
                <a:solidFill>
                  <a:schemeClr val="bg2"/>
                </a:solidFill>
                <a:latin typeface="+mn-lt"/>
              </a:rPr>
              <a:t>value</a:t>
            </a:r>
            <a:r>
              <a:rPr lang="en-US" sz="1600" dirty="0">
                <a:latin typeface="+mn-lt"/>
              </a:rPr>
              <a:t> </a:t>
            </a:r>
            <a:r>
              <a:rPr lang="en-US" sz="1600" b="0" dirty="0">
                <a:solidFill>
                  <a:schemeClr val="tx1"/>
                </a:solidFill>
                <a:latin typeface="+mn-lt"/>
              </a:rPr>
              <a:t>for the </a:t>
            </a:r>
            <a:r>
              <a:rPr lang="en-US" sz="1600" i="1" dirty="0">
                <a:solidFill>
                  <a:schemeClr val="accent1"/>
                </a:solidFill>
                <a:latin typeface="+mn-lt"/>
              </a:rPr>
              <a:t>name</a:t>
            </a:r>
            <a:r>
              <a:rPr lang="en-US" sz="1600" dirty="0">
                <a:latin typeface="+mn-lt"/>
              </a:rPr>
              <a:t> </a:t>
            </a:r>
            <a:r>
              <a:rPr lang="en-US" sz="1600" dirty="0">
                <a:solidFill>
                  <a:srgbClr val="FF00FF"/>
                </a:solidFill>
                <a:latin typeface="+mn-lt"/>
              </a:rPr>
              <a:t>attribute</a:t>
            </a:r>
          </a:p>
        </p:txBody>
      </p:sp>
      <mc:AlternateContent xmlns:mc="http://schemas.openxmlformats.org/markup-compatibility/2006" xmlns:p14="http://schemas.microsoft.com/office/powerpoint/2010/main">
        <mc:Choice Requires="p14">
          <p:contentPart p14:bwMode="auto" r:id="rId5">
            <p14:nvContentPartPr>
              <p14:cNvPr id="15" name="Ink 8">
                <a:extLst>
                  <a:ext uri="{FF2B5EF4-FFF2-40B4-BE49-F238E27FC236}">
                    <a16:creationId xmlns:a16="http://schemas.microsoft.com/office/drawing/2014/main" id="{BC397FE9-4ED3-4565-8E38-867E87EF504C}"/>
                  </a:ext>
                </a:extLst>
              </p14:cNvPr>
              <p14:cNvContentPartPr>
                <a14:cpLocks xmlns:a14="http://schemas.microsoft.com/office/drawing/2010/main" noRot="1" noChangeAspect="1" noEditPoints="1" noChangeArrowheads="1" noChangeShapeType="1"/>
              </p14:cNvContentPartPr>
              <p14:nvPr/>
            </p14:nvContentPartPr>
            <p14:xfrm>
              <a:off x="2808288" y="5454650"/>
              <a:ext cx="414337" cy="509588"/>
            </p14:xfrm>
          </p:contentPart>
        </mc:Choice>
        <mc:Fallback xmlns="">
          <p:pic>
            <p:nvPicPr>
              <p:cNvPr id="15" name="Ink 8">
                <a:extLst>
                  <a:ext uri="{FF2B5EF4-FFF2-40B4-BE49-F238E27FC236}">
                    <a16:creationId xmlns:a16="http://schemas.microsoft.com/office/drawing/2014/main" id="{BC397FE9-4ED3-4565-8E38-867E87EF504C}"/>
                  </a:ext>
                </a:extLst>
              </p:cNvPr>
              <p:cNvPicPr>
                <a:picLocks noRot="1" noChangeAspect="1" noEditPoints="1" noChangeArrowheads="1" noChangeShapeType="1"/>
              </p:cNvPicPr>
              <p:nvPr/>
            </p:nvPicPr>
            <p:blipFill>
              <a:blip r:embed="rId6"/>
              <a:stretch>
                <a:fillRect/>
              </a:stretch>
            </p:blipFill>
            <p:spPr>
              <a:xfrm>
                <a:off x="2798937" y="5445306"/>
                <a:ext cx="433040" cy="52827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9">
                <a:extLst>
                  <a:ext uri="{FF2B5EF4-FFF2-40B4-BE49-F238E27FC236}">
                    <a16:creationId xmlns:a16="http://schemas.microsoft.com/office/drawing/2014/main" id="{75BCCAB9-E8DD-442A-9A42-77CC3A29828D}"/>
                  </a:ext>
                </a:extLst>
              </p14:cNvPr>
              <p14:cNvContentPartPr>
                <a14:cpLocks xmlns:a14="http://schemas.microsoft.com/office/drawing/2010/main" noRot="1" noChangeAspect="1" noEditPoints="1" noChangeArrowheads="1" noChangeShapeType="1"/>
              </p14:cNvContentPartPr>
              <p14:nvPr/>
            </p14:nvContentPartPr>
            <p14:xfrm>
              <a:off x="2665413" y="4205288"/>
              <a:ext cx="2392362" cy="1363662"/>
            </p14:xfrm>
          </p:contentPart>
        </mc:Choice>
        <mc:Fallback xmlns="">
          <p:pic>
            <p:nvPicPr>
              <p:cNvPr id="16" name="Ink 9">
                <a:extLst>
                  <a:ext uri="{FF2B5EF4-FFF2-40B4-BE49-F238E27FC236}">
                    <a16:creationId xmlns:a16="http://schemas.microsoft.com/office/drawing/2014/main" id="{75BCCAB9-E8DD-442A-9A42-77CC3A29828D}"/>
                  </a:ext>
                </a:extLst>
              </p:cNvPr>
              <p:cNvPicPr>
                <a:picLocks noRot="1" noChangeAspect="1" noEditPoints="1" noChangeArrowheads="1" noChangeShapeType="1"/>
              </p:cNvPicPr>
              <p:nvPr/>
            </p:nvPicPr>
            <p:blipFill>
              <a:blip r:embed="rId8"/>
              <a:stretch>
                <a:fillRect/>
              </a:stretch>
            </p:blipFill>
            <p:spPr>
              <a:xfrm>
                <a:off x="2656052" y="4195926"/>
                <a:ext cx="2411083" cy="138238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0">
                <a:extLst>
                  <a:ext uri="{FF2B5EF4-FFF2-40B4-BE49-F238E27FC236}">
                    <a16:creationId xmlns:a16="http://schemas.microsoft.com/office/drawing/2014/main" id="{F681A73B-313C-4357-9BFF-0EB604760C30}"/>
                  </a:ext>
                </a:extLst>
              </p14:cNvPr>
              <p14:cNvContentPartPr>
                <a14:cpLocks xmlns:a14="http://schemas.microsoft.com/office/drawing/2010/main" noRot="1" noChangeAspect="1" noEditPoints="1" noChangeArrowheads="1" noChangeShapeType="1"/>
              </p14:cNvContentPartPr>
              <p14:nvPr/>
            </p14:nvContentPartPr>
            <p14:xfrm>
              <a:off x="2357438" y="6176963"/>
              <a:ext cx="1173162" cy="261937"/>
            </p14:xfrm>
          </p:contentPart>
        </mc:Choice>
        <mc:Fallback xmlns="">
          <p:pic>
            <p:nvPicPr>
              <p:cNvPr id="17" name="Ink 10">
                <a:extLst>
                  <a:ext uri="{FF2B5EF4-FFF2-40B4-BE49-F238E27FC236}">
                    <a16:creationId xmlns:a16="http://schemas.microsoft.com/office/drawing/2014/main" id="{F681A73B-313C-4357-9BFF-0EB604760C30}"/>
                  </a:ext>
                </a:extLst>
              </p:cNvPr>
              <p:cNvPicPr>
                <a:picLocks noRot="1" noChangeAspect="1" noEditPoints="1" noChangeArrowheads="1" noChangeShapeType="1"/>
              </p:cNvPicPr>
              <p:nvPr/>
            </p:nvPicPr>
            <p:blipFill>
              <a:blip r:embed="rId10"/>
              <a:stretch>
                <a:fillRect/>
              </a:stretch>
            </p:blipFill>
            <p:spPr>
              <a:xfrm>
                <a:off x="2348073" y="6167621"/>
                <a:ext cx="1191892" cy="280621"/>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2324"/>
                                        </p:tgtEl>
                                        <p:attrNameLst>
                                          <p:attrName>style.visibility</p:attrName>
                                        </p:attrNameLst>
                                      </p:cBhvr>
                                      <p:to>
                                        <p:strVal val="visible"/>
                                      </p:to>
                                    </p:set>
                                    <p:anim calcmode="lin" valueType="num">
                                      <p:cBhvr additive="base">
                                        <p:cTn id="7" dur="500" fill="hold"/>
                                        <p:tgtEl>
                                          <p:spTgt spid="312324"/>
                                        </p:tgtEl>
                                        <p:attrNameLst>
                                          <p:attrName>ppt_x</p:attrName>
                                        </p:attrNameLst>
                                      </p:cBhvr>
                                      <p:tavLst>
                                        <p:tav tm="0">
                                          <p:val>
                                            <p:strVal val="#ppt_x"/>
                                          </p:val>
                                        </p:tav>
                                        <p:tav tm="100000">
                                          <p:val>
                                            <p:strVal val="#ppt_x"/>
                                          </p:val>
                                        </p:tav>
                                      </p:tavLst>
                                    </p:anim>
                                    <p:anim calcmode="lin" valueType="num">
                                      <p:cBhvr additive="base">
                                        <p:cTn id="8" dur="500" fill="hold"/>
                                        <p:tgtEl>
                                          <p:spTgt spid="3123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2328"/>
                                        </p:tgtEl>
                                        <p:attrNameLst>
                                          <p:attrName>style.visibility</p:attrName>
                                        </p:attrNameLst>
                                      </p:cBhvr>
                                      <p:to>
                                        <p:strVal val="visible"/>
                                      </p:to>
                                    </p:set>
                                    <p:anim calcmode="lin" valueType="num">
                                      <p:cBhvr additive="base">
                                        <p:cTn id="13" dur="500" fill="hold"/>
                                        <p:tgtEl>
                                          <p:spTgt spid="312328"/>
                                        </p:tgtEl>
                                        <p:attrNameLst>
                                          <p:attrName>ppt_x</p:attrName>
                                        </p:attrNameLst>
                                      </p:cBhvr>
                                      <p:tavLst>
                                        <p:tav tm="0">
                                          <p:val>
                                            <p:strVal val="#ppt_x"/>
                                          </p:val>
                                        </p:tav>
                                        <p:tav tm="100000">
                                          <p:val>
                                            <p:strVal val="#ppt_x"/>
                                          </p:val>
                                        </p:tav>
                                      </p:tavLst>
                                    </p:anim>
                                    <p:anim calcmode="lin" valueType="num">
                                      <p:cBhvr additive="base">
                                        <p:cTn id="14" dur="500" fill="hold"/>
                                        <p:tgtEl>
                                          <p:spTgt spid="3123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2325"/>
                                        </p:tgtEl>
                                        <p:attrNameLst>
                                          <p:attrName>style.visibility</p:attrName>
                                        </p:attrNameLst>
                                      </p:cBhvr>
                                      <p:to>
                                        <p:strVal val="visible"/>
                                      </p:to>
                                    </p:set>
                                    <p:anim calcmode="lin" valueType="num">
                                      <p:cBhvr additive="base">
                                        <p:cTn id="19" dur="500" fill="hold"/>
                                        <p:tgtEl>
                                          <p:spTgt spid="312325"/>
                                        </p:tgtEl>
                                        <p:attrNameLst>
                                          <p:attrName>ppt_x</p:attrName>
                                        </p:attrNameLst>
                                      </p:cBhvr>
                                      <p:tavLst>
                                        <p:tav tm="0">
                                          <p:val>
                                            <p:strVal val="#ppt_x"/>
                                          </p:val>
                                        </p:tav>
                                        <p:tav tm="100000">
                                          <p:val>
                                            <p:strVal val="#ppt_x"/>
                                          </p:val>
                                        </p:tav>
                                      </p:tavLst>
                                    </p:anim>
                                    <p:anim calcmode="lin" valueType="num">
                                      <p:cBhvr additive="base">
                                        <p:cTn id="20" dur="500" fill="hold"/>
                                        <p:tgtEl>
                                          <p:spTgt spid="31232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2326"/>
                                        </p:tgtEl>
                                        <p:attrNameLst>
                                          <p:attrName>style.visibility</p:attrName>
                                        </p:attrNameLst>
                                      </p:cBhvr>
                                      <p:to>
                                        <p:strVal val="visible"/>
                                      </p:to>
                                    </p:set>
                                    <p:anim calcmode="lin" valueType="num">
                                      <p:cBhvr additive="base">
                                        <p:cTn id="25" dur="500" fill="hold"/>
                                        <p:tgtEl>
                                          <p:spTgt spid="312326"/>
                                        </p:tgtEl>
                                        <p:attrNameLst>
                                          <p:attrName>ppt_x</p:attrName>
                                        </p:attrNameLst>
                                      </p:cBhvr>
                                      <p:tavLst>
                                        <p:tav tm="0">
                                          <p:val>
                                            <p:strVal val="#ppt_x"/>
                                          </p:val>
                                        </p:tav>
                                        <p:tav tm="100000">
                                          <p:val>
                                            <p:strVal val="#ppt_x"/>
                                          </p:val>
                                        </p:tav>
                                      </p:tavLst>
                                    </p:anim>
                                    <p:anim calcmode="lin" valueType="num">
                                      <p:cBhvr additive="base">
                                        <p:cTn id="26" dur="500" fill="hold"/>
                                        <p:tgtEl>
                                          <p:spTgt spid="31232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2327"/>
                                        </p:tgtEl>
                                        <p:attrNameLst>
                                          <p:attrName>style.visibility</p:attrName>
                                        </p:attrNameLst>
                                      </p:cBhvr>
                                      <p:to>
                                        <p:strVal val="visible"/>
                                      </p:to>
                                    </p:set>
                                    <p:anim calcmode="lin" valueType="num">
                                      <p:cBhvr additive="base">
                                        <p:cTn id="31" dur="500" fill="hold"/>
                                        <p:tgtEl>
                                          <p:spTgt spid="312327"/>
                                        </p:tgtEl>
                                        <p:attrNameLst>
                                          <p:attrName>ppt_x</p:attrName>
                                        </p:attrNameLst>
                                      </p:cBhvr>
                                      <p:tavLst>
                                        <p:tav tm="0">
                                          <p:val>
                                            <p:strVal val="#ppt_x"/>
                                          </p:val>
                                        </p:tav>
                                        <p:tav tm="100000">
                                          <p:val>
                                            <p:strVal val="#ppt_x"/>
                                          </p:val>
                                        </p:tav>
                                      </p:tavLst>
                                    </p:anim>
                                    <p:anim calcmode="lin" valueType="num">
                                      <p:cBhvr additive="base">
                                        <p:cTn id="32" dur="500" fill="hold"/>
                                        <p:tgtEl>
                                          <p:spTgt spid="3123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4" grpId="0" animBg="1"/>
      <p:bldP spid="312325" grpId="0" animBg="1"/>
      <p:bldP spid="312326" grpId="0" animBg="1"/>
      <p:bldP spid="312327" grpId="0" animBg="1"/>
      <p:bldP spid="3123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8A69EEF8-109D-4BB5-9D56-7E706ED63158}" type="slidenum">
              <a:rPr lang="en-US" altLang="en-US" sz="1400" smtClean="0"/>
              <a:pPr>
                <a:spcBef>
                  <a:spcPct val="50000"/>
                </a:spcBef>
                <a:buClrTx/>
                <a:buFontTx/>
                <a:buNone/>
              </a:pPr>
              <a:t>27</a:t>
            </a:fld>
            <a:endParaRPr lang="en-US" altLang="en-US" sz="1400"/>
          </a:p>
        </p:txBody>
      </p:sp>
      <p:sp>
        <p:nvSpPr>
          <p:cNvPr id="60419" name="Rectangle 2"/>
          <p:cNvSpPr>
            <a:spLocks noGrp="1" noChangeArrowheads="1"/>
          </p:cNvSpPr>
          <p:nvPr>
            <p:ph type="title"/>
          </p:nvPr>
        </p:nvSpPr>
        <p:spPr/>
        <p:txBody>
          <a:bodyPr/>
          <a:lstStyle/>
          <a:p>
            <a:pPr eaLnBrk="1" hangingPunct="1"/>
            <a:r>
              <a:rPr lang="en-US" altLang="en-US"/>
              <a:t>Essential Elements of a Form</a:t>
            </a:r>
          </a:p>
        </p:txBody>
      </p:sp>
      <p:sp>
        <p:nvSpPr>
          <p:cNvPr id="60420" name="Rectangle 3"/>
          <p:cNvSpPr>
            <a:spLocks noGrp="1" noChangeArrowheads="1"/>
          </p:cNvSpPr>
          <p:nvPr>
            <p:ph type="body" idx="1"/>
          </p:nvPr>
        </p:nvSpPr>
        <p:spPr>
          <a:xfrm>
            <a:off x="152400" y="533400"/>
            <a:ext cx="8915400" cy="6096000"/>
          </a:xfrm>
        </p:spPr>
        <p:txBody>
          <a:bodyPr/>
          <a:lstStyle/>
          <a:p>
            <a:pPr lvl="1" eaLnBrk="1" hangingPunct="1"/>
            <a:r>
              <a:rPr lang="en-US" altLang="en-US" sz="3000" dirty="0"/>
              <a:t>Creating </a:t>
            </a:r>
            <a:r>
              <a:rPr lang="en-US" altLang="en-US" sz="3000" b="1" dirty="0">
                <a:solidFill>
                  <a:schemeClr val="bg2"/>
                </a:solidFill>
              </a:rPr>
              <a:t>Radio Buttons</a:t>
            </a:r>
          </a:p>
          <a:p>
            <a:pPr lvl="2" eaLnBrk="1" hangingPunct="1"/>
            <a:r>
              <a:rPr lang="en-US" altLang="en-US" sz="2800" dirty="0"/>
              <a:t>A </a:t>
            </a:r>
            <a:r>
              <a:rPr lang="en-US" altLang="en-US" sz="2800" b="1" dirty="0">
                <a:solidFill>
                  <a:schemeClr val="bg2"/>
                </a:solidFill>
              </a:rPr>
              <a:t>control</a:t>
            </a:r>
            <a:r>
              <a:rPr lang="en-US" altLang="en-US" sz="2800" dirty="0"/>
              <a:t> that is used when a </a:t>
            </a:r>
            <a:r>
              <a:rPr lang="en-US" altLang="en-US" sz="2800" b="1" dirty="0">
                <a:solidFill>
                  <a:schemeClr val="bg2"/>
                </a:solidFill>
              </a:rPr>
              <a:t>choice between two</a:t>
            </a:r>
            <a:r>
              <a:rPr lang="en-US" altLang="en-US" sz="2800" dirty="0"/>
              <a:t> or </a:t>
            </a:r>
            <a:r>
              <a:rPr lang="en-US" altLang="en-US" sz="2800" b="1" dirty="0">
                <a:solidFill>
                  <a:schemeClr val="bg2"/>
                </a:solidFill>
              </a:rPr>
              <a:t>more items</a:t>
            </a:r>
            <a:r>
              <a:rPr lang="en-US" altLang="en-US" sz="2800" dirty="0"/>
              <a:t> is needed and </a:t>
            </a:r>
            <a:r>
              <a:rPr lang="en-US" altLang="en-US" sz="3200" b="1" dirty="0">
                <a:solidFill>
                  <a:schemeClr val="bg2"/>
                </a:solidFill>
              </a:rPr>
              <a:t>only </a:t>
            </a:r>
            <a:r>
              <a:rPr lang="en-US" altLang="en-US" sz="3600" b="1" dirty="0">
                <a:solidFill>
                  <a:schemeClr val="bg2"/>
                </a:solidFill>
              </a:rPr>
              <a:t>one</a:t>
            </a:r>
            <a:r>
              <a:rPr lang="en-US" altLang="en-US" sz="2800" b="1" dirty="0"/>
              <a:t> should be selected</a:t>
            </a:r>
          </a:p>
          <a:p>
            <a:pPr lvl="2" eaLnBrk="1" hangingPunct="1"/>
            <a:r>
              <a:rPr lang="en-US" altLang="en-US" sz="3200" b="1" dirty="0">
                <a:solidFill>
                  <a:srgbClr val="FF0000"/>
                </a:solidFill>
              </a:rPr>
              <a:t>Grouped</a:t>
            </a:r>
            <a:r>
              <a:rPr lang="en-US" altLang="en-US" sz="3200" dirty="0"/>
              <a:t> radio </a:t>
            </a:r>
            <a:r>
              <a:rPr lang="en-US" altLang="en-US" sz="3200" b="1" dirty="0">
                <a:solidFill>
                  <a:schemeClr val="bg2"/>
                </a:solidFill>
              </a:rPr>
              <a:t>buttons </a:t>
            </a:r>
            <a:r>
              <a:rPr lang="en-US" altLang="en-US" sz="3200" dirty="0"/>
              <a:t>are </a:t>
            </a:r>
            <a:r>
              <a:rPr lang="en-US" altLang="en-US" sz="3600" b="1" dirty="0">
                <a:solidFill>
                  <a:schemeClr val="accent1"/>
                </a:solidFill>
              </a:rPr>
              <a:t>mutually</a:t>
            </a:r>
            <a:r>
              <a:rPr lang="en-US" altLang="en-US" sz="3200" b="1" dirty="0">
                <a:solidFill>
                  <a:schemeClr val="bg2"/>
                </a:solidFill>
              </a:rPr>
              <a:t> exclusive</a:t>
            </a:r>
            <a:r>
              <a:rPr lang="en-US" altLang="en-US" sz="3200" dirty="0"/>
              <a:t> </a:t>
            </a:r>
            <a:r>
              <a:rPr lang="en-US" altLang="en-US" sz="2800" dirty="0"/>
              <a:t>(</a:t>
            </a:r>
            <a:r>
              <a:rPr lang="en-US" altLang="en-US" sz="2800" b="1" dirty="0"/>
              <a:t>only </a:t>
            </a:r>
            <a:r>
              <a:rPr lang="en-US" altLang="en-US" sz="2800" b="1" dirty="0">
                <a:solidFill>
                  <a:srgbClr val="FF0000"/>
                </a:solidFill>
              </a:rPr>
              <a:t>one</a:t>
            </a:r>
            <a:r>
              <a:rPr lang="en-US" altLang="en-US" sz="2800" dirty="0"/>
              <a:t> can be </a:t>
            </a:r>
            <a:r>
              <a:rPr lang="en-US" altLang="en-US" sz="2800" b="1" dirty="0"/>
              <a:t>selected</a:t>
            </a:r>
            <a:r>
              <a:rPr lang="en-US" altLang="en-US" sz="2800" dirty="0"/>
              <a:t> at any </a:t>
            </a:r>
            <a:r>
              <a:rPr lang="en-US" altLang="en-US" sz="2800" b="1" dirty="0"/>
              <a:t>one time</a:t>
            </a:r>
            <a:r>
              <a:rPr lang="en-US" altLang="en-US" sz="2800" dirty="0"/>
              <a:t>)</a:t>
            </a:r>
          </a:p>
          <a:p>
            <a:pPr lvl="2" eaLnBrk="1" hangingPunct="1"/>
            <a:r>
              <a:rPr lang="en-US" altLang="en-US" sz="2800" dirty="0"/>
              <a:t>Should be </a:t>
            </a:r>
            <a:r>
              <a:rPr lang="en-US" altLang="en-US" sz="2800" b="1" dirty="0">
                <a:solidFill>
                  <a:schemeClr val="bg2"/>
                </a:solidFill>
              </a:rPr>
              <a:t>used in groups</a:t>
            </a:r>
            <a:r>
              <a:rPr lang="en-US" altLang="en-US" sz="2800" dirty="0"/>
              <a:t> of </a:t>
            </a:r>
            <a:r>
              <a:rPr lang="en-US" altLang="en-US" sz="2800" b="1" dirty="0"/>
              <a:t>two</a:t>
            </a:r>
            <a:r>
              <a:rPr lang="en-US" altLang="en-US" sz="2800" dirty="0"/>
              <a:t> or </a:t>
            </a:r>
            <a:r>
              <a:rPr lang="en-US" altLang="en-US" sz="2800" b="1" dirty="0"/>
              <a:t>more</a:t>
            </a:r>
          </a:p>
          <a:p>
            <a:pPr lvl="3" eaLnBrk="1" hangingPunct="1"/>
            <a:r>
              <a:rPr lang="en-US" altLang="en-US" sz="2800" dirty="0"/>
              <a:t>can be </a:t>
            </a:r>
            <a:r>
              <a:rPr lang="en-US" altLang="en-US" sz="2800" b="1" dirty="0"/>
              <a:t>grouped by assigning them</a:t>
            </a:r>
            <a:r>
              <a:rPr lang="en-US" altLang="en-US" sz="2800" dirty="0"/>
              <a:t> </a:t>
            </a:r>
            <a:r>
              <a:rPr lang="en-US" altLang="en-US" sz="2800" b="1" dirty="0"/>
              <a:t>all</a:t>
            </a:r>
            <a:r>
              <a:rPr lang="en-US" altLang="en-US" sz="2800" dirty="0"/>
              <a:t> the </a:t>
            </a:r>
            <a:r>
              <a:rPr lang="en-US" altLang="en-US" sz="3200" b="1" dirty="0">
                <a:solidFill>
                  <a:srgbClr val="33CC33"/>
                </a:solidFill>
              </a:rPr>
              <a:t>same</a:t>
            </a:r>
            <a:r>
              <a:rPr lang="en-US" altLang="en-US" sz="3200" dirty="0"/>
              <a:t> </a:t>
            </a:r>
            <a:r>
              <a:rPr lang="en-US" altLang="en-US" sz="3200" b="1" dirty="0">
                <a:solidFill>
                  <a:schemeClr val="bg2"/>
                </a:solidFill>
              </a:rPr>
              <a:t>value</a:t>
            </a:r>
            <a:r>
              <a:rPr lang="en-US" altLang="en-US" sz="2800" dirty="0"/>
              <a:t> for the </a:t>
            </a:r>
            <a:r>
              <a:rPr lang="en-US" altLang="en-US" sz="3200" b="1" i="1" dirty="0">
                <a:solidFill>
                  <a:schemeClr val="accent1"/>
                </a:solidFill>
              </a:rPr>
              <a:t>name</a:t>
            </a:r>
            <a:r>
              <a:rPr lang="en-US" altLang="en-US" sz="2800" dirty="0"/>
              <a:t> </a:t>
            </a:r>
            <a:r>
              <a:rPr lang="en-US" altLang="en-US" sz="2800" b="1" dirty="0">
                <a:solidFill>
                  <a:srgbClr val="FF00FF"/>
                </a:solidFill>
              </a:rPr>
              <a:t>attribute</a:t>
            </a:r>
          </a:p>
          <a:p>
            <a:pPr lvl="3" eaLnBrk="1" hangingPunct="1"/>
            <a:r>
              <a:rPr lang="en-US" altLang="en-US" sz="2800" dirty="0"/>
              <a:t>use the </a:t>
            </a:r>
            <a:r>
              <a:rPr lang="en-US" altLang="en-US" sz="2800" b="1" i="1" dirty="0">
                <a:solidFill>
                  <a:schemeClr val="accent1"/>
                </a:solidFill>
              </a:rPr>
              <a:t>value</a:t>
            </a:r>
            <a:r>
              <a:rPr lang="en-US" altLang="en-US" sz="2800" dirty="0"/>
              <a:t> </a:t>
            </a:r>
            <a:r>
              <a:rPr lang="en-US" altLang="en-US" sz="2800" b="1" dirty="0">
                <a:solidFill>
                  <a:srgbClr val="FF00FF"/>
                </a:solidFill>
              </a:rPr>
              <a:t>attribute</a:t>
            </a:r>
            <a:r>
              <a:rPr lang="en-US" altLang="en-US" sz="2800" dirty="0"/>
              <a:t> to </a:t>
            </a:r>
            <a:r>
              <a:rPr lang="en-US" altLang="en-US" sz="2800" b="1" dirty="0"/>
              <a:t>assign values to the radio button</a:t>
            </a:r>
            <a:r>
              <a:rPr lang="en-US" altLang="en-US" sz="2800" dirty="0"/>
              <a:t> that are part of the group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DC9E315C-B2E8-4BB9-807A-CED3CF35061D}" type="slidenum">
              <a:rPr lang="en-US" altLang="en-US" sz="1400" smtClean="0"/>
              <a:pPr>
                <a:spcBef>
                  <a:spcPct val="50000"/>
                </a:spcBef>
                <a:buClrTx/>
                <a:buFontTx/>
                <a:buNone/>
              </a:pPr>
              <a:t>28</a:t>
            </a:fld>
            <a:endParaRPr lang="en-US" altLang="en-US" sz="1400"/>
          </a:p>
        </p:txBody>
      </p:sp>
      <p:sp>
        <p:nvSpPr>
          <p:cNvPr id="64515" name="Rectangle 2"/>
          <p:cNvSpPr>
            <a:spLocks noGrp="1" noChangeArrowheads="1"/>
          </p:cNvSpPr>
          <p:nvPr>
            <p:ph type="title"/>
          </p:nvPr>
        </p:nvSpPr>
        <p:spPr>
          <a:xfrm>
            <a:off x="0" y="0"/>
            <a:ext cx="8915400" cy="457200"/>
          </a:xfrm>
        </p:spPr>
        <p:txBody>
          <a:bodyPr/>
          <a:lstStyle/>
          <a:p>
            <a:pPr eaLnBrk="1" hangingPunct="1"/>
            <a:r>
              <a:rPr lang="en-US" altLang="en-US" dirty="0"/>
              <a:t>9.3 HTML/XHTML&lt;</a:t>
            </a:r>
            <a:r>
              <a:rPr lang="en-US" altLang="en-US" dirty="0" err="1">
                <a:solidFill>
                  <a:schemeClr val="bg2"/>
                </a:solidFill>
              </a:rPr>
              <a:t>textarea</a:t>
            </a:r>
            <a:r>
              <a:rPr lang="en-US" altLang="en-US" dirty="0"/>
              <a:t>&gt; tag: Scrolling Text Box </a:t>
            </a:r>
            <a:r>
              <a:rPr lang="en-US" altLang="en-US" sz="1600" dirty="0"/>
              <a:t>p.423</a:t>
            </a:r>
          </a:p>
        </p:txBody>
      </p:sp>
      <p:sp>
        <p:nvSpPr>
          <p:cNvPr id="64516" name="Rectangle 3"/>
          <p:cNvSpPr>
            <a:spLocks noGrp="1" noChangeArrowheads="1"/>
          </p:cNvSpPr>
          <p:nvPr>
            <p:ph type="body" idx="1"/>
          </p:nvPr>
        </p:nvSpPr>
        <p:spPr>
          <a:xfrm>
            <a:off x="0" y="533400"/>
            <a:ext cx="9144000" cy="6324600"/>
          </a:xfrm>
        </p:spPr>
        <p:txBody>
          <a:bodyPr/>
          <a:lstStyle/>
          <a:p>
            <a:pPr eaLnBrk="1" hangingPunct="1"/>
            <a:r>
              <a:rPr lang="en-US" altLang="en-US" sz="2000" dirty="0"/>
              <a:t>Used to configure a </a:t>
            </a:r>
            <a:r>
              <a:rPr lang="en-US" altLang="en-US" sz="2000" b="1" dirty="0">
                <a:solidFill>
                  <a:schemeClr val="bg2"/>
                </a:solidFill>
              </a:rPr>
              <a:t>scrolling</a:t>
            </a:r>
            <a:r>
              <a:rPr lang="en-US" altLang="en-US" sz="2000" b="1" dirty="0"/>
              <a:t> </a:t>
            </a:r>
            <a:r>
              <a:rPr lang="en-US" altLang="en-US" b="1" dirty="0">
                <a:solidFill>
                  <a:schemeClr val="bg2"/>
                </a:solidFill>
              </a:rPr>
              <a:t>text</a:t>
            </a:r>
            <a:r>
              <a:rPr lang="en-US" altLang="en-US" sz="2000" b="1" dirty="0"/>
              <a:t> box</a:t>
            </a:r>
          </a:p>
          <a:p>
            <a:pPr eaLnBrk="1" hangingPunct="1"/>
            <a:r>
              <a:rPr lang="en-US" altLang="en-US" sz="2400" b="1" dirty="0"/>
              <a:t>Attributes:</a:t>
            </a:r>
          </a:p>
          <a:p>
            <a:pPr marL="971550" lvl="1" indent="-514350" eaLnBrk="1" hangingPunct="1">
              <a:buFont typeface="AvantGarde" pitchFamily="34" charset="0"/>
              <a:buAutoNum type="arabicPeriod"/>
            </a:pPr>
            <a:r>
              <a:rPr lang="en-US" altLang="en-US" sz="2400" dirty="0"/>
              <a:t>name</a:t>
            </a:r>
          </a:p>
          <a:p>
            <a:pPr marL="971550" lvl="1" indent="-514350" eaLnBrk="1" hangingPunct="1">
              <a:buFont typeface="AvantGarde" pitchFamily="34" charset="0"/>
              <a:buAutoNum type="arabicPeriod"/>
            </a:pPr>
            <a:r>
              <a:rPr lang="en-US" altLang="en-US" sz="2400" dirty="0"/>
              <a:t>id   //unique id</a:t>
            </a:r>
          </a:p>
          <a:p>
            <a:pPr marL="971550" lvl="1" indent="-514350" eaLnBrk="1" hangingPunct="1">
              <a:buFont typeface="AvantGarde" pitchFamily="34" charset="0"/>
              <a:buAutoNum type="arabicPeriod"/>
            </a:pPr>
            <a:r>
              <a:rPr lang="en-US" altLang="en-US" sz="2400" b="1" dirty="0">
                <a:solidFill>
                  <a:schemeClr val="bg2"/>
                </a:solidFill>
              </a:rPr>
              <a:t>cols</a:t>
            </a:r>
          </a:p>
          <a:p>
            <a:pPr marL="971550" lvl="1" indent="-514350" eaLnBrk="1" hangingPunct="1">
              <a:buFont typeface="AvantGarde" pitchFamily="34" charset="0"/>
              <a:buAutoNum type="arabicPeriod"/>
            </a:pPr>
            <a:r>
              <a:rPr lang="en-US" altLang="en-US" sz="2400" b="1" dirty="0">
                <a:solidFill>
                  <a:schemeClr val="bg2"/>
                </a:solidFill>
              </a:rPr>
              <a:t>rows</a:t>
            </a:r>
          </a:p>
          <a:p>
            <a:pPr marL="971550" lvl="1" indent="-514350" eaLnBrk="1" hangingPunct="1">
              <a:buFont typeface="AvantGarde" pitchFamily="34" charset="0"/>
              <a:buAutoNum type="arabicPeriod"/>
            </a:pPr>
            <a:r>
              <a:rPr lang="en-US" altLang="en-US" sz="2400" dirty="0"/>
              <a:t>value</a:t>
            </a:r>
          </a:p>
          <a:p>
            <a:pPr marL="971550" lvl="1" indent="-514350" eaLnBrk="1" hangingPunct="1">
              <a:buFont typeface="AvantGarde" pitchFamily="34" charset="0"/>
              <a:buAutoNum type="arabicPeriod"/>
            </a:pPr>
            <a:r>
              <a:rPr lang="en-US" altLang="en-US" sz="2400" b="1" dirty="0"/>
              <a:t>wrap</a:t>
            </a:r>
            <a:r>
              <a:rPr lang="en-US" altLang="en-US" sz="2400" dirty="0"/>
              <a:t>=“</a:t>
            </a:r>
            <a:r>
              <a:rPr lang="en-US" altLang="en-US" sz="2400" b="1" dirty="0"/>
              <a:t>hard</a:t>
            </a:r>
            <a:r>
              <a:rPr lang="en-US" altLang="en-US" sz="2400" dirty="0"/>
              <a:t>” or “</a:t>
            </a:r>
            <a:r>
              <a:rPr lang="en-US" altLang="en-US" sz="2400" b="1" dirty="0"/>
              <a:t>soft</a:t>
            </a:r>
            <a:r>
              <a:rPr lang="en-US" altLang="en-US" sz="2400" dirty="0"/>
              <a:t>” </a:t>
            </a:r>
            <a:r>
              <a:rPr lang="en-US" altLang="en-US" sz="2400" b="1" dirty="0"/>
              <a:t>HTML5</a:t>
            </a:r>
            <a:r>
              <a:rPr lang="en-US" altLang="en-US" sz="2400" dirty="0"/>
              <a:t>; configures </a:t>
            </a:r>
            <a:r>
              <a:rPr lang="en-US" altLang="en-US" sz="2400" b="1" dirty="0"/>
              <a:t>line breaks </a:t>
            </a:r>
            <a:r>
              <a:rPr lang="en-US" altLang="en-US" sz="2400" dirty="0"/>
              <a:t>within the info entered</a:t>
            </a:r>
          </a:p>
          <a:p>
            <a:pPr marL="971550" lvl="1" indent="-514350" eaLnBrk="1" hangingPunct="1">
              <a:buFont typeface="AvantGarde" pitchFamily="34" charset="0"/>
              <a:buAutoNum type="arabicPeriod"/>
            </a:pPr>
            <a:r>
              <a:rPr lang="en-US" altLang="en-US" sz="2400" b="1" dirty="0"/>
              <a:t>required=“required”  HTML5; </a:t>
            </a:r>
            <a:r>
              <a:rPr lang="en-US" altLang="en-US" sz="2400" dirty="0"/>
              <a:t>browser verifies entry of info </a:t>
            </a:r>
            <a:r>
              <a:rPr lang="en-US" altLang="en-US" sz="2400" b="1" dirty="0"/>
              <a:t>before</a:t>
            </a:r>
            <a:r>
              <a:rPr lang="en-US" altLang="en-US" sz="2400" dirty="0"/>
              <a:t> submitting the form </a:t>
            </a:r>
          </a:p>
          <a:p>
            <a:pPr marL="971550" lvl="1" indent="-514350" eaLnBrk="1" hangingPunct="1">
              <a:buFont typeface="AvantGarde" pitchFamily="34" charset="0"/>
              <a:buAutoNum type="arabicPeriod"/>
            </a:pPr>
            <a:r>
              <a:rPr lang="en-US" altLang="en-US" sz="2400" dirty="0"/>
              <a:t>autofocus – </a:t>
            </a:r>
            <a:r>
              <a:rPr lang="en-US" altLang="en-US" sz="2400" b="1" dirty="0"/>
              <a:t>HTML5</a:t>
            </a:r>
            <a:r>
              <a:rPr lang="en-US" altLang="en-US" sz="2400" dirty="0"/>
              <a:t>, places cursor in the form control and sets the focus</a:t>
            </a:r>
          </a:p>
          <a:p>
            <a:pPr marL="971550" lvl="1" indent="-514350" eaLnBrk="1" hangingPunct="1">
              <a:buFont typeface="AvantGarde" pitchFamily="34" charset="0"/>
              <a:buAutoNum type="arabicPeriod"/>
            </a:pPr>
            <a:r>
              <a:rPr lang="en-US" altLang="en-US" sz="2400" b="1" dirty="0"/>
              <a:t>placeholder</a:t>
            </a:r>
            <a:r>
              <a:rPr lang="en-US" altLang="en-US" sz="2400" dirty="0"/>
              <a:t> – </a:t>
            </a:r>
            <a:r>
              <a:rPr lang="en-US" altLang="en-US" sz="2400" b="1" dirty="0"/>
              <a:t>HTML5</a:t>
            </a:r>
            <a:r>
              <a:rPr lang="en-US" altLang="en-US" sz="2400" dirty="0"/>
              <a:t>, brief info intended to assist the user</a:t>
            </a:r>
          </a:p>
          <a:p>
            <a:pPr marL="971550" lvl="1" indent="-514350" eaLnBrk="1" hangingPunct="1">
              <a:buFont typeface="AvantGarde" pitchFamily="34" charset="0"/>
              <a:buAutoNum type="arabicPeriod"/>
            </a:pPr>
            <a:endParaRPr lang="en-US" altLang="en-US" sz="2400" dirty="0"/>
          </a:p>
          <a:p>
            <a:pPr marL="971550" lvl="1" indent="-514350" eaLnBrk="1" hangingPunct="1">
              <a:buFont typeface="AvantGarde" pitchFamily="34" charset="0"/>
              <a:buAutoNum type="arabicPeriod"/>
            </a:pPr>
            <a:endParaRPr lang="en-US" altLang="en-US" sz="3200" dirty="0"/>
          </a:p>
        </p:txBody>
      </p:sp>
      <p:sp>
        <p:nvSpPr>
          <p:cNvPr id="64517"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64518"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64519"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64520"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64521"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64522" name="Picture 9" descr="figure5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482441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4C2AB0A9-2975-420C-BD49-D3E53DF7ACD8}" type="slidenum">
              <a:rPr lang="en-US" altLang="en-US" sz="1400" smtClean="0"/>
              <a:pPr>
                <a:spcBef>
                  <a:spcPct val="50000"/>
                </a:spcBef>
                <a:buClrTx/>
                <a:buFontTx/>
                <a:buNone/>
              </a:pPr>
              <a:t>29</a:t>
            </a:fld>
            <a:endParaRPr lang="en-US" altLang="en-US" sz="1400"/>
          </a:p>
        </p:txBody>
      </p:sp>
      <p:sp>
        <p:nvSpPr>
          <p:cNvPr id="66563" name="Rectangle 2"/>
          <p:cNvSpPr>
            <a:spLocks noGrp="1" noChangeArrowheads="1"/>
          </p:cNvSpPr>
          <p:nvPr>
            <p:ph type="title"/>
          </p:nvPr>
        </p:nvSpPr>
        <p:spPr/>
        <p:txBody>
          <a:bodyPr/>
          <a:lstStyle/>
          <a:p>
            <a:pPr eaLnBrk="1" hangingPunct="1"/>
            <a:r>
              <a:rPr lang="en-US" altLang="en-US"/>
              <a:t>Essential Elements of a Form</a:t>
            </a:r>
          </a:p>
        </p:txBody>
      </p:sp>
      <p:sp>
        <p:nvSpPr>
          <p:cNvPr id="66564" name="Rectangle 3"/>
          <p:cNvSpPr>
            <a:spLocks noGrp="1" noChangeArrowheads="1"/>
          </p:cNvSpPr>
          <p:nvPr>
            <p:ph type="body" idx="1"/>
          </p:nvPr>
        </p:nvSpPr>
        <p:spPr>
          <a:xfrm>
            <a:off x="0" y="533400"/>
            <a:ext cx="9144000" cy="4724400"/>
          </a:xfrm>
        </p:spPr>
        <p:txBody>
          <a:bodyPr/>
          <a:lstStyle/>
          <a:p>
            <a:pPr eaLnBrk="1" hangingPunct="1"/>
            <a:r>
              <a:rPr lang="en-US" altLang="en-US" dirty="0"/>
              <a:t>Create Large Text-Entry Fields with </a:t>
            </a:r>
            <a:r>
              <a:rPr lang="en-US" altLang="en-US" b="1" i="1" dirty="0" err="1">
                <a:solidFill>
                  <a:schemeClr val="bg2"/>
                </a:solidFill>
              </a:rPr>
              <a:t>textarea</a:t>
            </a:r>
            <a:endParaRPr lang="en-US" altLang="en-US" b="1" i="1" dirty="0">
              <a:solidFill>
                <a:schemeClr val="bg2"/>
              </a:solidFill>
            </a:endParaRPr>
          </a:p>
          <a:p>
            <a:pPr lvl="1" eaLnBrk="1" hangingPunct="1"/>
            <a:r>
              <a:rPr lang="en-US" altLang="en-US" sz="2600" i="1" dirty="0"/>
              <a:t>&lt;</a:t>
            </a:r>
            <a:r>
              <a:rPr lang="en-US" altLang="en-US" sz="2600" b="1" i="1" dirty="0" err="1">
                <a:solidFill>
                  <a:schemeClr val="bg2"/>
                </a:solidFill>
              </a:rPr>
              <a:t>textarea</a:t>
            </a:r>
            <a:r>
              <a:rPr lang="en-US" altLang="en-US" sz="2600" i="1" dirty="0"/>
              <a:t>&gt;</a:t>
            </a:r>
            <a:r>
              <a:rPr lang="en-US" altLang="en-US" sz="2600" dirty="0"/>
              <a:t> element creates a </a:t>
            </a:r>
            <a:r>
              <a:rPr lang="en-US" altLang="en-US" sz="2600" b="1" dirty="0"/>
              <a:t>large text-entry field</a:t>
            </a:r>
            <a:r>
              <a:rPr lang="en-US" altLang="en-US" sz="2600" dirty="0"/>
              <a:t> so users can enter more information</a:t>
            </a:r>
          </a:p>
          <a:p>
            <a:pPr lvl="2" eaLnBrk="1" hangingPunct="1"/>
            <a:r>
              <a:rPr lang="en-US" altLang="en-US" sz="2400" b="1" dirty="0"/>
              <a:t>Attributes</a:t>
            </a:r>
          </a:p>
          <a:p>
            <a:pPr lvl="3" eaLnBrk="1" hangingPunct="1"/>
            <a:r>
              <a:rPr lang="en-US" altLang="en-US" sz="2400" b="1" i="1" dirty="0">
                <a:solidFill>
                  <a:schemeClr val="bg2"/>
                </a:solidFill>
              </a:rPr>
              <a:t>cols</a:t>
            </a:r>
            <a:r>
              <a:rPr lang="en-US" altLang="en-US" sz="2400" dirty="0"/>
              <a:t> – indicates </a:t>
            </a:r>
            <a:r>
              <a:rPr lang="en-US" altLang="en-US" sz="2400" b="1" dirty="0">
                <a:solidFill>
                  <a:schemeClr val="accent1"/>
                </a:solidFill>
              </a:rPr>
              <a:t>number</a:t>
            </a:r>
            <a:r>
              <a:rPr lang="en-US" altLang="en-US" sz="2400" dirty="0"/>
              <a:t> </a:t>
            </a:r>
            <a:r>
              <a:rPr lang="en-US" altLang="en-US" sz="2400" dirty="0">
                <a:solidFill>
                  <a:schemeClr val="accent1"/>
                </a:solidFill>
              </a:rPr>
              <a:t>of</a:t>
            </a:r>
            <a:r>
              <a:rPr lang="en-US" altLang="en-US" sz="2400" dirty="0"/>
              <a:t> </a:t>
            </a:r>
            <a:r>
              <a:rPr lang="en-US" altLang="en-US" sz="2800" b="1" dirty="0">
                <a:solidFill>
                  <a:srgbClr val="33CC33"/>
                </a:solidFill>
              </a:rPr>
              <a:t>visible</a:t>
            </a:r>
            <a:r>
              <a:rPr lang="en-US" altLang="en-US" sz="2400" dirty="0">
                <a:solidFill>
                  <a:srgbClr val="33CC33"/>
                </a:solidFill>
              </a:rPr>
              <a:t> </a:t>
            </a:r>
            <a:r>
              <a:rPr lang="en-US" altLang="en-US" sz="2400" b="1" dirty="0">
                <a:solidFill>
                  <a:schemeClr val="accent1"/>
                </a:solidFill>
              </a:rPr>
              <a:t>characters</a:t>
            </a:r>
            <a:r>
              <a:rPr lang="en-US" altLang="en-US" sz="2400" dirty="0"/>
              <a:t> in a line</a:t>
            </a:r>
          </a:p>
          <a:p>
            <a:pPr lvl="3" eaLnBrk="1" hangingPunct="1"/>
            <a:r>
              <a:rPr lang="en-US" altLang="en-US" sz="2400" b="1" i="1" dirty="0">
                <a:solidFill>
                  <a:schemeClr val="bg2"/>
                </a:solidFill>
              </a:rPr>
              <a:t>rows</a:t>
            </a:r>
            <a:r>
              <a:rPr lang="en-US" altLang="en-US" sz="2400" dirty="0"/>
              <a:t> – indicates the </a:t>
            </a:r>
            <a:r>
              <a:rPr lang="en-US" altLang="en-US" sz="2400" b="1" dirty="0">
                <a:solidFill>
                  <a:schemeClr val="accent1"/>
                </a:solidFill>
              </a:rPr>
              <a:t>number of lines </a:t>
            </a:r>
            <a:r>
              <a:rPr lang="en-US" altLang="en-US" sz="2400" dirty="0"/>
              <a:t>of the text area that will be </a:t>
            </a:r>
            <a:r>
              <a:rPr lang="en-US" altLang="en-US" sz="2800" b="1" dirty="0">
                <a:solidFill>
                  <a:srgbClr val="33CC33"/>
                </a:solidFill>
              </a:rPr>
              <a:t>visible</a:t>
            </a:r>
          </a:p>
          <a:p>
            <a:pPr lvl="2" eaLnBrk="1" hangingPunct="1"/>
            <a:r>
              <a:rPr lang="en-US" altLang="en-US" sz="2700" b="1" dirty="0"/>
              <a:t>Container tag</a:t>
            </a:r>
          </a:p>
          <a:p>
            <a:pPr lvl="3" eaLnBrk="1" hangingPunct="1"/>
            <a:r>
              <a:rPr lang="en-US" altLang="en-US" sz="2400" b="1" dirty="0"/>
              <a:t>text</a:t>
            </a:r>
            <a:r>
              <a:rPr lang="en-US" altLang="en-US" sz="2400" dirty="0"/>
              <a:t> within these tags is displayed in the </a:t>
            </a:r>
            <a:r>
              <a:rPr lang="en-US" altLang="en-US" sz="2400" b="1" dirty="0" err="1">
                <a:solidFill>
                  <a:schemeClr val="bg2"/>
                </a:solidFill>
              </a:rPr>
              <a:t>textarea</a:t>
            </a:r>
            <a:endParaRPr lang="en-US" altLang="en-US" b="1" dirty="0">
              <a:solidFill>
                <a:schemeClr val="bg2"/>
              </a:solidFill>
            </a:endParaRPr>
          </a:p>
          <a:p>
            <a:pPr lvl="1" eaLnBrk="1" hangingPunct="1"/>
            <a:endParaRPr lang="en-US" altLang="en-US" dirty="0"/>
          </a:p>
        </p:txBody>
      </p:sp>
      <p:pic>
        <p:nvPicPr>
          <p:cNvPr id="66565" name="Shape 3256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81600"/>
            <a:ext cx="7924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1AA94E7-0AEA-431B-BA14-54AA062C3CAC}" type="slidenum">
              <a:rPr lang="en-US" altLang="en-US" sz="1400" smtClean="0"/>
              <a:pPr>
                <a:spcBef>
                  <a:spcPct val="50000"/>
                </a:spcBef>
                <a:buClrTx/>
                <a:buFontTx/>
                <a:buNone/>
              </a:pPr>
              <a:t>3</a:t>
            </a:fld>
            <a:endParaRPr lang="en-US" altLang="en-US" sz="1400"/>
          </a:p>
        </p:txBody>
      </p:sp>
      <p:sp>
        <p:nvSpPr>
          <p:cNvPr id="8195" name="Rectangle 2"/>
          <p:cNvSpPr>
            <a:spLocks noGrp="1" noChangeArrowheads="1"/>
          </p:cNvSpPr>
          <p:nvPr>
            <p:ph type="title"/>
          </p:nvPr>
        </p:nvSpPr>
        <p:spPr>
          <a:xfrm>
            <a:off x="381000" y="0"/>
            <a:ext cx="8229600" cy="444500"/>
          </a:xfrm>
        </p:spPr>
        <p:txBody>
          <a:bodyPr/>
          <a:lstStyle/>
          <a:p>
            <a:pPr eaLnBrk="1" hangingPunct="1"/>
            <a:r>
              <a:rPr lang="en-US" altLang="en-US"/>
              <a:t>Learning Outcomes</a:t>
            </a:r>
          </a:p>
        </p:txBody>
      </p:sp>
      <p:sp>
        <p:nvSpPr>
          <p:cNvPr id="8196" name="Rectangle 3"/>
          <p:cNvSpPr>
            <a:spLocks noGrp="1" noChangeArrowheads="1"/>
          </p:cNvSpPr>
          <p:nvPr>
            <p:ph type="body" idx="1"/>
          </p:nvPr>
        </p:nvSpPr>
        <p:spPr>
          <a:xfrm>
            <a:off x="0" y="457200"/>
            <a:ext cx="9144000" cy="6324600"/>
          </a:xfrm>
        </p:spPr>
        <p:txBody>
          <a:bodyPr/>
          <a:lstStyle/>
          <a:p>
            <a:pPr eaLnBrk="1" hangingPunct="1">
              <a:lnSpc>
                <a:spcPct val="90000"/>
              </a:lnSpc>
            </a:pPr>
            <a:r>
              <a:rPr lang="en-US" altLang="en-US" sz="2000" dirty="0">
                <a:cs typeface="Times New Roman" panose="02020603050405020304" pitchFamily="18" charset="0"/>
              </a:rPr>
              <a:t>In this chapter, you will learn (a very </a:t>
            </a:r>
            <a:r>
              <a:rPr lang="en-US" altLang="en-US" sz="2000" b="1" dirty="0">
                <a:cs typeface="Times New Roman" panose="02020603050405020304" pitchFamily="18" charset="0"/>
              </a:rPr>
              <a:t>powerful tool </a:t>
            </a:r>
            <a:r>
              <a:rPr lang="en-US" altLang="en-US" sz="2000" dirty="0">
                <a:cs typeface="Times New Roman" panose="02020603050405020304" pitchFamily="18" charset="0"/>
              </a:rPr>
              <a:t>for Web developers) how to:</a:t>
            </a:r>
          </a:p>
          <a:p>
            <a:pPr marL="800100" lvl="1" indent="-342900" eaLnBrk="1" hangingPunct="1">
              <a:lnSpc>
                <a:spcPct val="90000"/>
              </a:lnSpc>
              <a:buFont typeface="+mj-lt"/>
              <a:buAutoNum type="arabicPeriod"/>
            </a:pPr>
            <a:r>
              <a:rPr lang="en-US" altLang="en-US" sz="1800" dirty="0"/>
              <a:t>Describe common uses of </a:t>
            </a:r>
            <a:r>
              <a:rPr lang="en-US" altLang="en-US" sz="1800" b="1" dirty="0">
                <a:solidFill>
                  <a:schemeClr val="bg2"/>
                </a:solidFill>
              </a:rPr>
              <a:t>forms</a:t>
            </a:r>
            <a:r>
              <a:rPr lang="en-US" altLang="en-US" sz="1800" dirty="0"/>
              <a:t> on web pages</a:t>
            </a:r>
          </a:p>
          <a:p>
            <a:pPr marL="800100" lvl="1" indent="-342900" eaLnBrk="1" hangingPunct="1">
              <a:lnSpc>
                <a:spcPct val="90000"/>
              </a:lnSpc>
              <a:buFont typeface="+mj-lt"/>
              <a:buAutoNum type="arabicPeriod"/>
            </a:pPr>
            <a:r>
              <a:rPr lang="en-US" altLang="en-US" sz="1800" dirty="0"/>
              <a:t>Create </a:t>
            </a:r>
            <a:r>
              <a:rPr lang="en-US" altLang="en-US" sz="1800" b="1" dirty="0">
                <a:solidFill>
                  <a:srgbClr val="FF0000"/>
                </a:solidFill>
              </a:rPr>
              <a:t>forms</a:t>
            </a:r>
            <a:r>
              <a:rPr lang="en-US" altLang="en-US" sz="1800" dirty="0"/>
              <a:t> on web pages using the</a:t>
            </a:r>
          </a:p>
          <a:p>
            <a:pPr lvl="2" eaLnBrk="1" hangingPunct="1">
              <a:lnSpc>
                <a:spcPct val="90000"/>
              </a:lnSpc>
            </a:pPr>
            <a:r>
              <a:rPr lang="en-US" altLang="en-US" sz="1600" dirty="0"/>
              <a:t> &lt;</a:t>
            </a:r>
            <a:r>
              <a:rPr lang="en-US" altLang="en-US" sz="1600" b="1" dirty="0">
                <a:solidFill>
                  <a:schemeClr val="bg2"/>
                </a:solidFill>
              </a:rPr>
              <a:t>form</a:t>
            </a:r>
            <a:r>
              <a:rPr lang="en-US" altLang="en-US" sz="1600" dirty="0"/>
              <a:t>&gt;, </a:t>
            </a:r>
          </a:p>
          <a:p>
            <a:pPr lvl="2" eaLnBrk="1" hangingPunct="1">
              <a:lnSpc>
                <a:spcPct val="90000"/>
              </a:lnSpc>
            </a:pPr>
            <a:r>
              <a:rPr lang="en-US" altLang="en-US" sz="1600" dirty="0"/>
              <a:t>&lt;</a:t>
            </a:r>
            <a:r>
              <a:rPr lang="en-US" altLang="en-US" sz="1600" b="1" dirty="0">
                <a:solidFill>
                  <a:schemeClr val="bg2"/>
                </a:solidFill>
              </a:rPr>
              <a:t>input</a:t>
            </a:r>
            <a:r>
              <a:rPr lang="en-US" altLang="en-US" sz="1600" dirty="0"/>
              <a:t>&gt;, </a:t>
            </a:r>
          </a:p>
          <a:p>
            <a:pPr lvl="2" eaLnBrk="1" hangingPunct="1">
              <a:lnSpc>
                <a:spcPct val="90000"/>
              </a:lnSpc>
            </a:pPr>
            <a:r>
              <a:rPr lang="en-US" altLang="en-US" sz="1600" dirty="0"/>
              <a:t>&lt;</a:t>
            </a:r>
            <a:r>
              <a:rPr lang="en-US" altLang="en-US" sz="1600" b="1" dirty="0" err="1">
                <a:solidFill>
                  <a:schemeClr val="bg2"/>
                </a:solidFill>
              </a:rPr>
              <a:t>textarea</a:t>
            </a:r>
            <a:r>
              <a:rPr lang="en-US" altLang="en-US" sz="1600" dirty="0"/>
              <a:t>&gt;, and </a:t>
            </a:r>
          </a:p>
          <a:p>
            <a:pPr lvl="2" eaLnBrk="1" hangingPunct="1">
              <a:spcBef>
                <a:spcPct val="0"/>
              </a:spcBef>
            </a:pPr>
            <a:r>
              <a:rPr lang="en-US" altLang="en-US" sz="1600" dirty="0"/>
              <a:t>&lt;</a:t>
            </a:r>
            <a:r>
              <a:rPr lang="en-US" altLang="en-US" sz="1600" b="1" dirty="0">
                <a:solidFill>
                  <a:schemeClr val="bg2"/>
                </a:solidFill>
              </a:rPr>
              <a:t>select</a:t>
            </a:r>
            <a:r>
              <a:rPr lang="en-US" altLang="en-US" sz="1600" dirty="0"/>
              <a:t>&gt; tags</a:t>
            </a:r>
          </a:p>
          <a:p>
            <a:pPr marL="800100" lvl="1" indent="-342900" eaLnBrk="1" hangingPunct="1">
              <a:lnSpc>
                <a:spcPct val="90000"/>
              </a:lnSpc>
              <a:buFont typeface="+mj-lt"/>
              <a:buAutoNum type="arabicPeriod"/>
            </a:pPr>
            <a:r>
              <a:rPr lang="en-US" altLang="en-US" sz="1800" dirty="0"/>
              <a:t>Describe the </a:t>
            </a:r>
            <a:r>
              <a:rPr lang="en-US" altLang="en-US" sz="1800" b="1" dirty="0">
                <a:solidFill>
                  <a:schemeClr val="bg2"/>
                </a:solidFill>
              </a:rPr>
              <a:t>elements </a:t>
            </a:r>
            <a:r>
              <a:rPr lang="en-US" altLang="en-US" sz="1800" b="1" dirty="0"/>
              <a:t>used in </a:t>
            </a:r>
            <a:r>
              <a:rPr lang="en-US" altLang="en-US" sz="1800" b="1" dirty="0">
                <a:solidFill>
                  <a:schemeClr val="bg2"/>
                </a:solidFill>
              </a:rPr>
              <a:t>forms</a:t>
            </a:r>
          </a:p>
          <a:p>
            <a:pPr marL="800100" lvl="1" indent="-342900" eaLnBrk="1" hangingPunct="1">
              <a:spcBef>
                <a:spcPct val="0"/>
              </a:spcBef>
              <a:buFont typeface="+mj-lt"/>
              <a:buAutoNum type="arabicPeriod"/>
            </a:pPr>
            <a:endParaRPr lang="en-US" altLang="en-US" sz="1800" dirty="0"/>
          </a:p>
          <a:p>
            <a:pPr marL="800100" lvl="1" indent="-342900" eaLnBrk="1" hangingPunct="1">
              <a:spcBef>
                <a:spcPct val="0"/>
              </a:spcBef>
              <a:buFont typeface="+mj-lt"/>
              <a:buAutoNum type="arabicPeriod"/>
            </a:pPr>
            <a:r>
              <a:rPr lang="en-US" altLang="en-US" sz="1800" dirty="0"/>
              <a:t>Create </a:t>
            </a:r>
            <a:r>
              <a:rPr lang="en-US" altLang="en-US" sz="1800" b="1" dirty="0"/>
              <a:t>forms</a:t>
            </a:r>
            <a:r>
              <a:rPr lang="en-US" altLang="en-US" sz="1800" dirty="0"/>
              <a:t> that provide additional </a:t>
            </a:r>
            <a:r>
              <a:rPr lang="en-US" altLang="en-US" sz="1800" b="1" dirty="0">
                <a:solidFill>
                  <a:srgbClr val="00CC00"/>
                </a:solidFill>
                <a:highlight>
                  <a:srgbClr val="FFFF00"/>
                </a:highlight>
              </a:rPr>
              <a:t>accessibility</a:t>
            </a:r>
            <a:r>
              <a:rPr lang="en-US" altLang="en-US" sz="1800" b="1" dirty="0"/>
              <a:t> features </a:t>
            </a:r>
            <a:r>
              <a:rPr lang="en-US" altLang="en-US" sz="1800" dirty="0"/>
              <a:t>using the </a:t>
            </a:r>
          </a:p>
          <a:p>
            <a:pPr marL="457200" lvl="1" indent="0" eaLnBrk="1" hangingPunct="1">
              <a:spcBef>
                <a:spcPct val="0"/>
              </a:spcBef>
              <a:buNone/>
            </a:pPr>
            <a:r>
              <a:rPr lang="en-US" altLang="en-US" sz="1800" b="1" dirty="0">
                <a:solidFill>
                  <a:schemeClr val="bg2"/>
                </a:solidFill>
              </a:rPr>
              <a:t>      accesskey</a:t>
            </a:r>
            <a:r>
              <a:rPr lang="en-US" altLang="en-US" sz="1800" dirty="0"/>
              <a:t> and </a:t>
            </a:r>
            <a:r>
              <a:rPr lang="en-US" altLang="en-US" sz="1800" b="1" dirty="0" err="1">
                <a:solidFill>
                  <a:schemeClr val="bg2"/>
                </a:solidFill>
              </a:rPr>
              <a:t>tabindex</a:t>
            </a:r>
            <a:r>
              <a:rPr lang="en-US" altLang="en-US" sz="1800" dirty="0"/>
              <a:t> attributes</a:t>
            </a:r>
          </a:p>
          <a:p>
            <a:pPr marL="800100" lvl="1" indent="-342900" eaLnBrk="1" hangingPunct="1">
              <a:spcBef>
                <a:spcPct val="0"/>
              </a:spcBef>
              <a:buFont typeface="+mj-lt"/>
              <a:buAutoNum type="arabicPeriod"/>
            </a:pPr>
            <a:endParaRPr lang="en-US" altLang="en-US" sz="1800" dirty="0"/>
          </a:p>
          <a:p>
            <a:pPr marL="457200" lvl="1" indent="0" eaLnBrk="1" hangingPunct="1">
              <a:spcBef>
                <a:spcPct val="0"/>
              </a:spcBef>
              <a:buNone/>
            </a:pPr>
            <a:r>
              <a:rPr lang="en-US" altLang="en-US" sz="1800" dirty="0"/>
              <a:t>5</a:t>
            </a:r>
            <a:r>
              <a:rPr lang="en-US" altLang="en-US" sz="1800" dirty="0">
                <a:highlight>
                  <a:srgbClr val="FFFF00"/>
                </a:highlight>
              </a:rPr>
              <a:t>. </a:t>
            </a:r>
            <a:r>
              <a:rPr lang="en-US" altLang="en-US" sz="1800" b="1" dirty="0">
                <a:highlight>
                  <a:srgbClr val="FFFF00"/>
                </a:highlight>
              </a:rPr>
              <a:t>Associate</a:t>
            </a:r>
            <a:r>
              <a:rPr lang="en-US" altLang="en-US" sz="1800" b="1" dirty="0"/>
              <a:t> form </a:t>
            </a:r>
            <a:r>
              <a:rPr lang="en-US" altLang="en-US" sz="1800" b="1" dirty="0">
                <a:solidFill>
                  <a:schemeClr val="bg2"/>
                </a:solidFill>
              </a:rPr>
              <a:t>elements</a:t>
            </a:r>
            <a:r>
              <a:rPr lang="en-US" altLang="en-US" sz="1800" dirty="0"/>
              <a:t> and element groups using the </a:t>
            </a:r>
          </a:p>
          <a:p>
            <a:pPr lvl="2" eaLnBrk="1" hangingPunct="1">
              <a:spcBef>
                <a:spcPct val="0"/>
              </a:spcBef>
            </a:pPr>
            <a:r>
              <a:rPr lang="en-US" altLang="en-US" sz="1600" dirty="0"/>
              <a:t>&lt;</a:t>
            </a:r>
            <a:r>
              <a:rPr lang="en-US" altLang="en-US" sz="1600" b="1" dirty="0">
                <a:solidFill>
                  <a:schemeClr val="bg2"/>
                </a:solidFill>
              </a:rPr>
              <a:t>label</a:t>
            </a:r>
            <a:r>
              <a:rPr lang="en-US" altLang="en-US" sz="1600" dirty="0"/>
              <a:t>&gt;, </a:t>
            </a:r>
          </a:p>
          <a:p>
            <a:pPr lvl="2" eaLnBrk="1" hangingPunct="1">
              <a:spcBef>
                <a:spcPct val="0"/>
              </a:spcBef>
            </a:pPr>
            <a:r>
              <a:rPr lang="en-US" altLang="en-US" sz="1600" dirty="0"/>
              <a:t>&lt;</a:t>
            </a:r>
            <a:r>
              <a:rPr lang="en-US" altLang="en-US" sz="1600" b="1" dirty="0" err="1">
                <a:solidFill>
                  <a:schemeClr val="bg2"/>
                </a:solidFill>
              </a:rPr>
              <a:t>fieldset</a:t>
            </a:r>
            <a:r>
              <a:rPr lang="en-US" altLang="en-US" sz="1600" dirty="0"/>
              <a:t>&gt;, and </a:t>
            </a:r>
          </a:p>
          <a:p>
            <a:pPr lvl="2" eaLnBrk="1" hangingPunct="1">
              <a:spcBef>
                <a:spcPct val="0"/>
              </a:spcBef>
            </a:pPr>
            <a:r>
              <a:rPr lang="en-US" altLang="en-US" sz="1600" dirty="0"/>
              <a:t>&lt;</a:t>
            </a:r>
            <a:r>
              <a:rPr lang="en-US" altLang="en-US" sz="1600" b="1" dirty="0">
                <a:solidFill>
                  <a:schemeClr val="bg2"/>
                </a:solidFill>
              </a:rPr>
              <a:t>l</a:t>
            </a:r>
            <a:r>
              <a:rPr lang="en-US" altLang="en-US" sz="1600" dirty="0">
                <a:solidFill>
                  <a:schemeClr val="bg2"/>
                </a:solidFill>
              </a:rPr>
              <a:t>e</a:t>
            </a:r>
            <a:r>
              <a:rPr lang="en-US" altLang="en-US" sz="1600" b="1" dirty="0">
                <a:solidFill>
                  <a:schemeClr val="bg2"/>
                </a:solidFill>
              </a:rPr>
              <a:t>gend</a:t>
            </a:r>
            <a:r>
              <a:rPr lang="en-US" altLang="en-US" sz="1600" dirty="0"/>
              <a:t>&gt; tags</a:t>
            </a:r>
          </a:p>
          <a:p>
            <a:pPr marL="800100" lvl="1" indent="-342900" eaLnBrk="1" hangingPunct="1">
              <a:spcBef>
                <a:spcPct val="0"/>
              </a:spcBef>
              <a:buFont typeface="+mj-lt"/>
              <a:buAutoNum type="arabicPeriod"/>
            </a:pPr>
            <a:endParaRPr lang="en-US" altLang="en-US" sz="1800" dirty="0"/>
          </a:p>
          <a:p>
            <a:pPr marL="800100" lvl="1" indent="-342900" eaLnBrk="1" hangingPunct="1">
              <a:spcBef>
                <a:spcPct val="0"/>
              </a:spcBef>
              <a:buFont typeface="+mj-lt"/>
              <a:buAutoNum type="arabicPeriod"/>
            </a:pPr>
            <a:r>
              <a:rPr lang="en-US" altLang="en-US" sz="1800" dirty="0"/>
              <a:t>Create </a:t>
            </a:r>
            <a:r>
              <a:rPr lang="en-US" altLang="en-US" sz="1800" b="1" dirty="0">
                <a:solidFill>
                  <a:schemeClr val="bg2"/>
                </a:solidFill>
              </a:rPr>
              <a:t>custom image buttons</a:t>
            </a:r>
            <a:r>
              <a:rPr lang="en-US" altLang="en-US" sz="1800" dirty="0"/>
              <a:t> and use the &lt;</a:t>
            </a:r>
            <a:r>
              <a:rPr lang="en-US" altLang="en-US" sz="1800" b="1" dirty="0">
                <a:solidFill>
                  <a:schemeClr val="bg2"/>
                </a:solidFill>
              </a:rPr>
              <a:t>button</a:t>
            </a:r>
            <a:r>
              <a:rPr lang="en-US" altLang="en-US" sz="1800" dirty="0"/>
              <a:t>&gt; tag to include more variety and richer content than the standard form button</a:t>
            </a:r>
          </a:p>
          <a:p>
            <a:pPr marL="800100" lvl="1" indent="-342900" eaLnBrk="1" hangingPunct="1">
              <a:spcBef>
                <a:spcPct val="0"/>
              </a:spcBef>
              <a:buFont typeface="+mj-lt"/>
              <a:buAutoNum type="arabicPeriod"/>
            </a:pPr>
            <a:endParaRPr lang="en-US" altLang="en-US" sz="1800" dirty="0"/>
          </a:p>
          <a:p>
            <a:pPr marL="800100" lvl="1" indent="-342900" eaLnBrk="1" hangingPunct="1">
              <a:spcBef>
                <a:spcPct val="0"/>
              </a:spcBef>
              <a:buFont typeface="+mj-lt"/>
              <a:buAutoNum type="arabicPeriod"/>
            </a:pPr>
            <a:r>
              <a:rPr lang="en-US" altLang="en-US" sz="1800" dirty="0"/>
              <a:t>Describe the </a:t>
            </a:r>
            <a:r>
              <a:rPr lang="en-US" altLang="en-US" sz="1800" b="1" dirty="0">
                <a:solidFill>
                  <a:schemeClr val="bg2"/>
                </a:solidFill>
              </a:rPr>
              <a:t>features of CGI</a:t>
            </a:r>
          </a:p>
          <a:p>
            <a:pPr marL="800100" lvl="1" indent="-342900" eaLnBrk="1" hangingPunct="1">
              <a:lnSpc>
                <a:spcPct val="90000"/>
              </a:lnSpc>
              <a:buFont typeface="+mj-lt"/>
              <a:buAutoNum type="arabicPeriod"/>
            </a:pPr>
            <a:r>
              <a:rPr lang="en-US" altLang="en-US" sz="1800" b="1" dirty="0">
                <a:solidFill>
                  <a:schemeClr val="bg2"/>
                </a:solidFill>
              </a:rPr>
              <a:t>Invoke server-side processing</a:t>
            </a:r>
            <a:r>
              <a:rPr lang="en-US" altLang="en-US" sz="1800" dirty="0"/>
              <a:t> to handle </a:t>
            </a:r>
            <a:r>
              <a:rPr lang="en-US" altLang="en-US" sz="1800" b="1" dirty="0"/>
              <a:t>form data</a:t>
            </a:r>
          </a:p>
          <a:p>
            <a:pPr marL="800100" lvl="1" indent="-342900" eaLnBrk="1" hangingPunct="1">
              <a:lnSpc>
                <a:spcPct val="90000"/>
              </a:lnSpc>
              <a:buFont typeface="+mj-lt"/>
              <a:buAutoNum type="arabicPeriod"/>
            </a:pPr>
            <a:r>
              <a:rPr lang="en-US" altLang="en-US" sz="1800" dirty="0"/>
              <a:t>Find </a:t>
            </a:r>
            <a:r>
              <a:rPr lang="en-US" altLang="en-US" sz="1800" b="1" dirty="0">
                <a:solidFill>
                  <a:schemeClr val="bg2"/>
                </a:solidFill>
              </a:rPr>
              <a:t>free CGI resources</a:t>
            </a:r>
            <a:r>
              <a:rPr lang="en-US" altLang="en-US" sz="1800" dirty="0"/>
              <a:t> on the Web</a:t>
            </a:r>
          </a:p>
        </p:txBody>
      </p:sp>
      <p:pic>
        <p:nvPicPr>
          <p:cNvPr id="8197" name="Picture 2" descr="Image result for home icon">
            <a:hlinkClick r:id="rId3" action="ppaction://hlinksldjump"/>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7AFB937-4360-4517-A30C-148AF8BBCBF3}" type="slidenum">
              <a:rPr lang="en-US" altLang="en-US" sz="1400" smtClean="0"/>
              <a:pPr>
                <a:spcBef>
                  <a:spcPct val="50000"/>
                </a:spcBef>
                <a:buClrTx/>
                <a:buFontTx/>
                <a:buNone/>
              </a:pPr>
              <a:t>30</a:t>
            </a:fld>
            <a:endParaRPr lang="en-US" altLang="en-US" sz="1400"/>
          </a:p>
        </p:txBody>
      </p:sp>
      <p:sp>
        <p:nvSpPr>
          <p:cNvPr id="4" name="Rectangle 3">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8612"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p:cNvPr>
          <p:cNvGraphicFramePr>
            <a:graphicFrameLocks noGrp="1"/>
          </p:cNvGraphicFramePr>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HOP 9.1/form.html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form2.html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7" name="Rectangle 6">
            <a:extLst/>
          </p:cNvPr>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9.2 – Code a contact form.</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68625"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9C06D2F-CCDA-453B-9E66-EE3AFCB1B810}" type="slidenum">
              <a:rPr lang="en-US" altLang="en-US" sz="1400" smtClean="0"/>
              <a:pPr>
                <a:spcBef>
                  <a:spcPct val="50000"/>
                </a:spcBef>
                <a:buClrTx/>
                <a:buFontTx/>
                <a:buNone/>
              </a:pPr>
              <a:t>31</a:t>
            </a:fld>
            <a:endParaRPr lang="en-US" altLang="en-US" sz="1400"/>
          </a:p>
        </p:txBody>
      </p:sp>
      <p:pic>
        <p:nvPicPr>
          <p:cNvPr id="69635" name="Shape 32563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7200" y="457200"/>
            <a:ext cx="7924800" cy="3608388"/>
          </a:xfrm>
        </p:spPr>
      </p:pic>
      <p:sp>
        <p:nvSpPr>
          <p:cNvPr id="69636" name="Shape 325634"/>
          <p:cNvSpPr>
            <a:spLocks noGrp="1" noChangeArrowheads="1"/>
          </p:cNvSpPr>
          <p:nvPr>
            <p:ph type="title" idx="4294967295"/>
          </p:nvPr>
        </p:nvSpPr>
        <p:spPr/>
        <p:txBody>
          <a:bodyPr anchor="t"/>
          <a:lstStyle/>
          <a:p>
            <a:pPr eaLnBrk="1" hangingPunct="1"/>
            <a:r>
              <a:rPr lang="en-US" altLang="en-US" dirty="0"/>
              <a:t>Effect of &lt;</a:t>
            </a:r>
            <a:r>
              <a:rPr lang="en-US" altLang="en-US" dirty="0" err="1"/>
              <a:t>textarea</a:t>
            </a:r>
            <a:r>
              <a:rPr lang="en-US" altLang="en-US" dirty="0"/>
              <a:t>&gt;  HOP 9.2 p.424-425</a:t>
            </a:r>
          </a:p>
        </p:txBody>
      </p:sp>
      <p:sp>
        <p:nvSpPr>
          <p:cNvPr id="325636" name="Line Callout 1 (No Border) 325635"/>
          <p:cNvSpPr>
            <a:spLocks/>
          </p:cNvSpPr>
          <p:nvPr/>
        </p:nvSpPr>
        <p:spPr bwMode="auto">
          <a:xfrm>
            <a:off x="3124200" y="2855913"/>
            <a:ext cx="5638800" cy="838200"/>
          </a:xfrm>
          <a:prstGeom prst="callout1">
            <a:avLst>
              <a:gd name="adj1" fmla="val 13634"/>
              <a:gd name="adj2" fmla="val -1352"/>
              <a:gd name="adj3" fmla="val -40343"/>
              <a:gd name="adj4" fmla="val -21509"/>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err="1">
                <a:solidFill>
                  <a:schemeClr val="bg2"/>
                </a:solidFill>
                <a:latin typeface="Arial" panose="020B0604020202020204" pitchFamily="34" charset="0"/>
              </a:rPr>
              <a:t>textarea</a:t>
            </a:r>
            <a:r>
              <a:rPr lang="en-US" altLang="en-US" sz="1600" b="0" dirty="0">
                <a:solidFill>
                  <a:schemeClr val="tx2"/>
                </a:solidFill>
                <a:latin typeface="Arial" panose="020B0604020202020204" pitchFamily="34" charset="0"/>
              </a:rPr>
              <a:t> </a:t>
            </a:r>
            <a:r>
              <a:rPr lang="en-US" altLang="en-US" sz="1600" b="0" dirty="0">
                <a:solidFill>
                  <a:schemeClr val="bg2"/>
                </a:solidFill>
                <a:latin typeface="Arial" panose="020B0604020202020204" pitchFamily="34" charset="0"/>
              </a:rPr>
              <a:t>cols</a:t>
            </a:r>
            <a:r>
              <a:rPr lang="en-US" altLang="en-US" sz="1600" b="0" dirty="0">
                <a:solidFill>
                  <a:schemeClr val="tx2"/>
                </a:solidFill>
                <a:latin typeface="Arial" panose="020B0604020202020204" pitchFamily="34" charset="0"/>
              </a:rPr>
              <a:t>="60" </a:t>
            </a:r>
            <a:r>
              <a:rPr lang="en-US" altLang="en-US" sz="1600" b="0" dirty="0">
                <a:solidFill>
                  <a:schemeClr val="bg2"/>
                </a:solidFill>
                <a:latin typeface="Arial" panose="020B0604020202020204" pitchFamily="34" charset="0"/>
              </a:rPr>
              <a:t>rows</a:t>
            </a:r>
            <a:r>
              <a:rPr lang="en-US" altLang="en-US" sz="1600" b="0" dirty="0">
                <a:solidFill>
                  <a:schemeClr val="tx2"/>
                </a:solidFill>
                <a:latin typeface="Arial" panose="020B0604020202020204" pitchFamily="34" charset="0"/>
              </a:rPr>
              <a:t>="5"&gt;</a:t>
            </a:r>
          </a:p>
          <a:p>
            <a:pPr eaLnBrk="1" hangingPunct="1">
              <a:spcBef>
                <a:spcPct val="0"/>
              </a:spcBef>
              <a:buClrTx/>
              <a:buFontTx/>
              <a:buNone/>
            </a:pPr>
            <a:r>
              <a:rPr lang="en-US" altLang="en-US" sz="1600" b="0" dirty="0">
                <a:solidFill>
                  <a:schemeClr val="tx2"/>
                </a:solidFill>
                <a:latin typeface="Arial" panose="020B0604020202020204" pitchFamily="34" charset="0"/>
              </a:rPr>
              <a:t>   The initial text for a </a:t>
            </a:r>
            <a:r>
              <a:rPr lang="en-US" altLang="en-US" sz="1600" b="0" dirty="0" err="1">
                <a:solidFill>
                  <a:schemeClr val="tx2"/>
                </a:solidFill>
                <a:latin typeface="Arial" panose="020B0604020202020204" pitchFamily="34" charset="0"/>
              </a:rPr>
              <a:t>textarea</a:t>
            </a:r>
            <a:r>
              <a:rPr lang="en-US" altLang="en-US" sz="1600" b="0" dirty="0">
                <a:solidFill>
                  <a:schemeClr val="tx2"/>
                </a:solidFill>
                <a:latin typeface="Arial" panose="020B0604020202020204" pitchFamily="34" charset="0"/>
              </a:rPr>
              <a:t> goes into the </a:t>
            </a:r>
            <a:r>
              <a:rPr lang="en-US" altLang="en-US" sz="1600" b="0" dirty="0" err="1">
                <a:solidFill>
                  <a:schemeClr val="tx2"/>
                </a:solidFill>
                <a:latin typeface="Arial" panose="020B0604020202020204" pitchFamily="34" charset="0"/>
              </a:rPr>
              <a:t>textarea</a:t>
            </a:r>
            <a:r>
              <a:rPr lang="en-US" altLang="en-US" sz="1600" b="0" dirty="0">
                <a:solidFill>
                  <a:schemeClr val="tx2"/>
                </a:solidFill>
                <a:latin typeface="Arial" panose="020B0604020202020204" pitchFamily="34" charset="0"/>
              </a:rPr>
              <a:t> element.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err="1">
                <a:solidFill>
                  <a:schemeClr val="bg2"/>
                </a:solidFill>
                <a:latin typeface="Arial" panose="020B0604020202020204" pitchFamily="34" charset="0"/>
              </a:rPr>
              <a:t>textarea</a:t>
            </a:r>
            <a:r>
              <a:rPr lang="en-US" altLang="en-US" sz="1600" b="0" dirty="0">
                <a:solidFill>
                  <a:schemeClr val="tx2"/>
                </a:solidFill>
                <a:latin typeface="Arial" panose="020B0604020202020204" pitchFamily="34" charset="0"/>
              </a:rPr>
              <a:t>&gt;</a:t>
            </a:r>
          </a:p>
        </p:txBody>
      </p:sp>
      <p:pic>
        <p:nvPicPr>
          <p:cNvPr id="696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3962400"/>
            <a:ext cx="37734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962400"/>
            <a:ext cx="47482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4" name="Ink 3">
                <a:extLst/>
              </p14:cNvPr>
              <p14:cNvContentPartPr/>
              <p14:nvPr/>
            </p14:nvContentPartPr>
            <p14:xfrm>
              <a:off x="3271528" y="3632281"/>
              <a:ext cx="360" cy="360"/>
            </p14:xfrm>
          </p:contentPart>
        </mc:Choice>
        <mc:Fallback xmlns="">
          <p:pic>
            <p:nvPicPr>
              <p:cNvPr id="4" name="Ink 3">
                <a:extLst>
                  <a:ext uri="{FF2B5EF4-FFF2-40B4-BE49-F238E27FC236}"/>
                </a:extLst>
              </p:cNvPr>
              <p:cNvPicPr/>
              <p:nvPr/>
            </p:nvPicPr>
            <p:blipFill>
              <a:blip r:embed="rId7"/>
              <a:stretch>
                <a:fillRect/>
              </a:stretch>
            </p:blipFill>
            <p:spPr>
              <a:xfrm>
                <a:off x="3261088" y="3621841"/>
                <a:ext cx="2124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p14:cNvPr>
              <p14:cNvContentPartPr/>
              <p14:nvPr/>
            </p14:nvContentPartPr>
            <p14:xfrm>
              <a:off x="6434488" y="5964721"/>
              <a:ext cx="931320" cy="33840"/>
            </p14:xfrm>
          </p:contentPart>
        </mc:Choice>
        <mc:Fallback xmlns="">
          <p:pic>
            <p:nvPicPr>
              <p:cNvPr id="6" name="Ink 5">
                <a:extLst>
                  <a:ext uri="{FF2B5EF4-FFF2-40B4-BE49-F238E27FC236}"/>
                </a:extLst>
              </p:cNvPr>
              <p:cNvPicPr/>
              <p:nvPr/>
            </p:nvPicPr>
            <p:blipFill>
              <a:blip r:embed="rId9"/>
              <a:stretch>
                <a:fillRect/>
              </a:stretch>
            </p:blipFill>
            <p:spPr>
              <a:xfrm>
                <a:off x="6424048" y="5954281"/>
                <a:ext cx="95220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 name="Ink 1">
                <a:extLst/>
              </p14:cNvPr>
              <p14:cNvContentPartPr/>
              <p14:nvPr/>
            </p14:nvContentPartPr>
            <p14:xfrm>
              <a:off x="4284080" y="5341960"/>
              <a:ext cx="220680" cy="720"/>
            </p14:xfrm>
          </p:contentPart>
        </mc:Choice>
        <mc:Fallback xmlns="">
          <p:pic>
            <p:nvPicPr>
              <p:cNvPr id="2" name="Ink 1">
                <a:extLst>
                  <a:ext uri="{FF2B5EF4-FFF2-40B4-BE49-F238E27FC236}"/>
                </a:extLst>
              </p:cNvPr>
              <p:cNvPicPr/>
              <p:nvPr/>
            </p:nvPicPr>
            <p:blipFill>
              <a:blip r:embed="rId11"/>
              <a:stretch>
                <a:fillRect/>
              </a:stretch>
            </p:blipFill>
            <p:spPr>
              <a:xfrm>
                <a:off x="4265000" y="5265640"/>
                <a:ext cx="2588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Ink 2">
                <a:extLst/>
              </p14:cNvPr>
              <p14:cNvContentPartPr/>
              <p14:nvPr/>
            </p14:nvContentPartPr>
            <p14:xfrm>
              <a:off x="4199480" y="6146560"/>
              <a:ext cx="474480" cy="42840"/>
            </p14:xfrm>
          </p:contentPart>
        </mc:Choice>
        <mc:Fallback xmlns="">
          <p:pic>
            <p:nvPicPr>
              <p:cNvPr id="3" name="Ink 2">
                <a:extLst>
                  <a:ext uri="{FF2B5EF4-FFF2-40B4-BE49-F238E27FC236}"/>
                </a:extLst>
              </p:cNvPr>
              <p:cNvPicPr/>
              <p:nvPr/>
            </p:nvPicPr>
            <p:blipFill>
              <a:blip r:embed="rId13"/>
              <a:stretch>
                <a:fillRect/>
              </a:stretch>
            </p:blipFill>
            <p:spPr>
              <a:xfrm>
                <a:off x="4180400" y="6108400"/>
                <a:ext cx="51264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 4">
                <a:extLst/>
              </p14:cNvPr>
              <p14:cNvContentPartPr/>
              <p14:nvPr/>
            </p14:nvContentPartPr>
            <p14:xfrm>
              <a:off x="4969880" y="5486320"/>
              <a:ext cx="322200" cy="360"/>
            </p14:xfrm>
          </p:contentPart>
        </mc:Choice>
        <mc:Fallback xmlns="">
          <p:pic>
            <p:nvPicPr>
              <p:cNvPr id="5" name="Ink 4">
                <a:extLst>
                  <a:ext uri="{FF2B5EF4-FFF2-40B4-BE49-F238E27FC236}"/>
                </a:extLst>
              </p:cNvPr>
              <p:cNvPicPr/>
              <p:nvPr/>
            </p:nvPicPr>
            <p:blipFill>
              <a:blip r:embed="rId15"/>
              <a:stretch>
                <a:fillRect/>
              </a:stretch>
            </p:blipFill>
            <p:spPr>
              <a:xfrm>
                <a:off x="4950800" y="5448160"/>
                <a:ext cx="36036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 name="Ink 6">
                <a:extLst/>
              </p14:cNvPr>
              <p14:cNvContentPartPr/>
              <p14:nvPr/>
            </p14:nvContentPartPr>
            <p14:xfrm>
              <a:off x="5207120" y="5486320"/>
              <a:ext cx="643680" cy="23040"/>
            </p14:xfrm>
          </p:contentPart>
        </mc:Choice>
        <mc:Fallback xmlns="">
          <p:pic>
            <p:nvPicPr>
              <p:cNvPr id="7" name="Ink 6">
                <a:extLst>
                  <a:ext uri="{FF2B5EF4-FFF2-40B4-BE49-F238E27FC236}"/>
                </a:extLst>
              </p:cNvPr>
              <p:cNvPicPr/>
              <p:nvPr/>
            </p:nvPicPr>
            <p:blipFill>
              <a:blip r:embed="rId17"/>
              <a:stretch>
                <a:fillRect/>
              </a:stretch>
            </p:blipFill>
            <p:spPr>
              <a:xfrm>
                <a:off x="5188040" y="5448160"/>
                <a:ext cx="68184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 name="Ink 7">
                <a:extLst/>
              </p14:cNvPr>
              <p14:cNvContentPartPr/>
              <p14:nvPr/>
            </p14:nvContentPartPr>
            <p14:xfrm>
              <a:off x="4919120" y="5562640"/>
              <a:ext cx="830160" cy="360"/>
            </p14:xfrm>
          </p:contentPart>
        </mc:Choice>
        <mc:Fallback xmlns="">
          <p:pic>
            <p:nvPicPr>
              <p:cNvPr id="8" name="Ink 7">
                <a:extLst>
                  <a:ext uri="{FF2B5EF4-FFF2-40B4-BE49-F238E27FC236}"/>
                </a:extLst>
              </p:cNvPr>
              <p:cNvPicPr/>
              <p:nvPr/>
            </p:nvPicPr>
            <p:blipFill>
              <a:blip r:embed="rId19"/>
              <a:stretch>
                <a:fillRect/>
              </a:stretch>
            </p:blipFill>
            <p:spPr>
              <a:xfrm>
                <a:off x="4900040" y="5524480"/>
                <a:ext cx="8683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p14:cNvPr>
              <p14:cNvContentPartPr/>
              <p14:nvPr/>
            </p14:nvContentPartPr>
            <p14:xfrm>
              <a:off x="4758200" y="5689720"/>
              <a:ext cx="897840" cy="41760"/>
            </p14:xfrm>
          </p:contentPart>
        </mc:Choice>
        <mc:Fallback xmlns="">
          <p:pic>
            <p:nvPicPr>
              <p:cNvPr id="9" name="Ink 8">
                <a:extLst>
                  <a:ext uri="{FF2B5EF4-FFF2-40B4-BE49-F238E27FC236}"/>
                </a:extLst>
              </p:cNvPr>
              <p:cNvPicPr/>
              <p:nvPr/>
            </p:nvPicPr>
            <p:blipFill>
              <a:blip r:embed="rId21"/>
              <a:stretch>
                <a:fillRect/>
              </a:stretch>
            </p:blipFill>
            <p:spPr>
              <a:xfrm>
                <a:off x="4739120" y="5651560"/>
                <a:ext cx="93600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 name="Ink 9">
                <a:extLst/>
              </p14:cNvPr>
              <p14:cNvContentPartPr/>
              <p14:nvPr/>
            </p14:nvContentPartPr>
            <p14:xfrm>
              <a:off x="4309640" y="5901400"/>
              <a:ext cx="321840" cy="720"/>
            </p14:xfrm>
          </p:contentPart>
        </mc:Choice>
        <mc:Fallback xmlns="">
          <p:pic>
            <p:nvPicPr>
              <p:cNvPr id="10" name="Ink 9">
                <a:extLst>
                  <a:ext uri="{FF2B5EF4-FFF2-40B4-BE49-F238E27FC236}"/>
                </a:extLst>
              </p:cNvPr>
              <p:cNvPicPr/>
              <p:nvPr/>
            </p:nvPicPr>
            <p:blipFill>
              <a:blip r:embed="rId23"/>
              <a:stretch>
                <a:fillRect/>
              </a:stretch>
            </p:blipFill>
            <p:spPr>
              <a:xfrm>
                <a:off x="4290560" y="5825080"/>
                <a:ext cx="360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 name="Ink 10">
                <a:extLst/>
              </p14:cNvPr>
              <p14:cNvContentPartPr/>
              <p14:nvPr/>
            </p14:nvContentPartPr>
            <p14:xfrm>
              <a:off x="7501400" y="5928400"/>
              <a:ext cx="542160" cy="24120"/>
            </p14:xfrm>
          </p:contentPart>
        </mc:Choice>
        <mc:Fallback xmlns="">
          <p:pic>
            <p:nvPicPr>
              <p:cNvPr id="11" name="Ink 10">
                <a:extLst>
                  <a:ext uri="{FF2B5EF4-FFF2-40B4-BE49-F238E27FC236}"/>
                </a:extLst>
              </p:cNvPr>
              <p:cNvPicPr/>
              <p:nvPr/>
            </p:nvPicPr>
            <p:blipFill>
              <a:blip r:embed="rId25"/>
              <a:stretch>
                <a:fillRect/>
              </a:stretch>
            </p:blipFill>
            <p:spPr>
              <a:xfrm>
                <a:off x="7482320" y="5890240"/>
                <a:ext cx="58032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2" name="Ink 11">
                <a:extLst/>
              </p14:cNvPr>
              <p14:cNvContentPartPr/>
              <p14:nvPr/>
            </p14:nvContentPartPr>
            <p14:xfrm>
              <a:off x="4309640" y="5991760"/>
              <a:ext cx="1033200" cy="34560"/>
            </p14:xfrm>
          </p:contentPart>
        </mc:Choice>
        <mc:Fallback xmlns="">
          <p:pic>
            <p:nvPicPr>
              <p:cNvPr id="12" name="Ink 11">
                <a:extLst>
                  <a:ext uri="{FF2B5EF4-FFF2-40B4-BE49-F238E27FC236}"/>
                </a:extLst>
              </p:cNvPr>
              <p:cNvPicPr/>
              <p:nvPr/>
            </p:nvPicPr>
            <p:blipFill>
              <a:blip r:embed="rId27"/>
              <a:stretch>
                <a:fillRect/>
              </a:stretch>
            </p:blipFill>
            <p:spPr>
              <a:xfrm>
                <a:off x="4290560" y="5953600"/>
                <a:ext cx="107136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 name="Ink 12">
                <a:extLst/>
              </p14:cNvPr>
              <p14:cNvContentPartPr/>
              <p14:nvPr/>
            </p14:nvContentPartPr>
            <p14:xfrm>
              <a:off x="6383960" y="6027760"/>
              <a:ext cx="999360" cy="34200"/>
            </p14:xfrm>
          </p:contentPart>
        </mc:Choice>
        <mc:Fallback xmlns="">
          <p:pic>
            <p:nvPicPr>
              <p:cNvPr id="13" name="Ink 12">
                <a:extLst>
                  <a:ext uri="{FF2B5EF4-FFF2-40B4-BE49-F238E27FC236}"/>
                </a:extLst>
              </p:cNvPr>
              <p:cNvPicPr/>
              <p:nvPr/>
            </p:nvPicPr>
            <p:blipFill>
              <a:blip r:embed="rId29"/>
              <a:stretch>
                <a:fillRect/>
              </a:stretch>
            </p:blipFill>
            <p:spPr>
              <a:xfrm>
                <a:off x="6364880" y="5989194"/>
                <a:ext cx="1037520" cy="111332"/>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5636"/>
                                        </p:tgtEl>
                                        <p:attrNameLst>
                                          <p:attrName>style.visibility</p:attrName>
                                        </p:attrNameLst>
                                      </p:cBhvr>
                                      <p:to>
                                        <p:strVal val="visible"/>
                                      </p:to>
                                    </p:set>
                                    <p:anim calcmode="lin" valueType="num">
                                      <p:cBhvr additive="base">
                                        <p:cTn id="7" dur="500" fill="hold"/>
                                        <p:tgtEl>
                                          <p:spTgt spid="325636"/>
                                        </p:tgtEl>
                                        <p:attrNameLst>
                                          <p:attrName>ppt_x</p:attrName>
                                        </p:attrNameLst>
                                      </p:cBhvr>
                                      <p:tavLst>
                                        <p:tav tm="0">
                                          <p:val>
                                            <p:strVal val="#ppt_x"/>
                                          </p:val>
                                        </p:tav>
                                        <p:tav tm="100000">
                                          <p:val>
                                            <p:strVal val="#ppt_x"/>
                                          </p:val>
                                        </p:tav>
                                      </p:tavLst>
                                    </p:anim>
                                    <p:anim calcmode="lin" valueType="num">
                                      <p:cBhvr additive="base">
                                        <p:cTn id="8" dur="500" fill="hold"/>
                                        <p:tgtEl>
                                          <p:spTgt spid="3256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6EDB34E9-4A27-4B9F-B947-028045632A03}" type="slidenum">
              <a:rPr lang="en-US" altLang="en-US" sz="1400" smtClean="0"/>
              <a:pPr>
                <a:spcBef>
                  <a:spcPct val="50000"/>
                </a:spcBef>
                <a:buClrTx/>
                <a:buFontTx/>
                <a:buNone/>
              </a:pPr>
              <a:t>32</a:t>
            </a:fld>
            <a:endParaRPr lang="en-US" altLang="en-US" sz="1400"/>
          </a:p>
        </p:txBody>
      </p:sp>
      <p:sp>
        <p:nvSpPr>
          <p:cNvPr id="71683" name="Rectangle 2"/>
          <p:cNvSpPr>
            <a:spLocks noGrp="1" noChangeArrowheads="1"/>
          </p:cNvSpPr>
          <p:nvPr>
            <p:ph type="title"/>
          </p:nvPr>
        </p:nvSpPr>
        <p:spPr/>
        <p:txBody>
          <a:bodyPr/>
          <a:lstStyle/>
          <a:p>
            <a:pPr eaLnBrk="1" hangingPunct="1"/>
            <a:r>
              <a:rPr lang="en-US" altLang="en-US" dirty="0"/>
              <a:t>9.4 Essential Elements of a Form: </a:t>
            </a:r>
            <a:r>
              <a:rPr lang="en-US" altLang="en-US" dirty="0">
                <a:solidFill>
                  <a:schemeClr val="bg2"/>
                </a:solidFill>
              </a:rPr>
              <a:t>select</a:t>
            </a:r>
            <a:r>
              <a:rPr lang="en-US" altLang="en-US" dirty="0"/>
              <a:t> list p.426</a:t>
            </a:r>
          </a:p>
        </p:txBody>
      </p:sp>
      <p:sp>
        <p:nvSpPr>
          <p:cNvPr id="71684" name="Rectangle 3"/>
          <p:cNvSpPr>
            <a:spLocks noGrp="1" noChangeArrowheads="1"/>
          </p:cNvSpPr>
          <p:nvPr>
            <p:ph type="body" idx="1"/>
          </p:nvPr>
        </p:nvSpPr>
        <p:spPr>
          <a:xfrm>
            <a:off x="0" y="381000"/>
            <a:ext cx="6858000" cy="6477000"/>
          </a:xfrm>
        </p:spPr>
        <p:txBody>
          <a:bodyPr/>
          <a:lstStyle/>
          <a:p>
            <a:pPr eaLnBrk="1" hangingPunct="1"/>
            <a:r>
              <a:rPr lang="en-US" altLang="en-US" sz="2400" dirty="0">
                <a:cs typeface="Arial" panose="020B0604020202020204" pitchFamily="34" charset="0"/>
              </a:rPr>
              <a:t>Used to allow the user to </a:t>
            </a:r>
            <a:r>
              <a:rPr lang="en-US" altLang="en-US" sz="2400" b="1" dirty="0">
                <a:cs typeface="Arial" panose="020B0604020202020204" pitchFamily="34" charset="0"/>
              </a:rPr>
              <a:t>select </a:t>
            </a:r>
            <a:r>
              <a:rPr lang="en-US" altLang="en-US" sz="2400" b="1" dirty="0">
                <a:solidFill>
                  <a:schemeClr val="bg2"/>
                </a:solidFill>
                <a:cs typeface="Arial" panose="020B0604020202020204" pitchFamily="34" charset="0"/>
              </a:rPr>
              <a:t>one</a:t>
            </a:r>
            <a:r>
              <a:rPr lang="en-US" altLang="en-US" sz="2400" dirty="0">
                <a:cs typeface="Arial" panose="020B0604020202020204" pitchFamily="34" charset="0"/>
              </a:rPr>
              <a:t> or </a:t>
            </a:r>
            <a:r>
              <a:rPr lang="en-US" altLang="en-US" sz="2400" b="1" dirty="0">
                <a:solidFill>
                  <a:schemeClr val="bg2"/>
                </a:solidFill>
                <a:cs typeface="Arial" panose="020B0604020202020204" pitchFamily="34" charset="0"/>
              </a:rPr>
              <a:t>more</a:t>
            </a:r>
            <a:r>
              <a:rPr lang="en-US" altLang="en-US" sz="2400" b="1" dirty="0">
                <a:cs typeface="Arial" panose="020B0604020202020204" pitchFamily="34" charset="0"/>
              </a:rPr>
              <a:t> items</a:t>
            </a:r>
            <a:r>
              <a:rPr lang="en-US" altLang="en-US" sz="2400" dirty="0">
                <a:cs typeface="Arial" panose="020B0604020202020204" pitchFamily="34" charset="0"/>
              </a:rPr>
              <a:t> from a </a:t>
            </a:r>
            <a:r>
              <a:rPr lang="en-US" altLang="en-US" sz="2400" b="1" dirty="0">
                <a:cs typeface="Arial" panose="020B0604020202020204" pitchFamily="34" charset="0"/>
              </a:rPr>
              <a:t>list of </a:t>
            </a:r>
            <a:r>
              <a:rPr lang="en-US" altLang="en-US" sz="2400" b="1" dirty="0">
                <a:solidFill>
                  <a:schemeClr val="bg2"/>
                </a:solidFill>
                <a:cs typeface="Arial" panose="020B0604020202020204" pitchFamily="34" charset="0"/>
              </a:rPr>
              <a:t>predetermined</a:t>
            </a:r>
            <a:r>
              <a:rPr lang="en-US" altLang="en-US" sz="2400" b="1" dirty="0">
                <a:cs typeface="Arial" panose="020B0604020202020204" pitchFamily="34" charset="0"/>
              </a:rPr>
              <a:t> choices. </a:t>
            </a:r>
          </a:p>
          <a:p>
            <a:pPr eaLnBrk="1" hangingPunct="1"/>
            <a:r>
              <a:rPr lang="en-US" altLang="en-US" sz="3200" dirty="0"/>
              <a:t>Creating </a:t>
            </a:r>
            <a:r>
              <a:rPr lang="en-US" altLang="en-US" sz="3200" b="1" dirty="0"/>
              <a:t>Menus</a:t>
            </a:r>
            <a:r>
              <a:rPr lang="en-US" altLang="en-US" sz="3200" dirty="0"/>
              <a:t> with </a:t>
            </a:r>
            <a:r>
              <a:rPr lang="en-US" altLang="en-US" sz="3200" b="1" i="1" dirty="0">
                <a:solidFill>
                  <a:schemeClr val="bg2"/>
                </a:solidFill>
              </a:rPr>
              <a:t>select</a:t>
            </a:r>
            <a:r>
              <a:rPr lang="en-US" altLang="en-US" sz="3200" dirty="0"/>
              <a:t> and </a:t>
            </a:r>
            <a:r>
              <a:rPr lang="en-US" altLang="en-US" sz="3200" b="1" i="1" dirty="0">
                <a:solidFill>
                  <a:schemeClr val="bg2"/>
                </a:solidFill>
              </a:rPr>
              <a:t>option</a:t>
            </a:r>
          </a:p>
          <a:p>
            <a:pPr>
              <a:buFont typeface="Wingdings" panose="05000000000000000000" pitchFamily="2" charset="2"/>
              <a:buNone/>
            </a:pPr>
            <a:r>
              <a:rPr lang="en-US" altLang="en-US" sz="1100" b="1" dirty="0">
                <a:solidFill>
                  <a:schemeClr val="tx2"/>
                </a:solidFill>
                <a:latin typeface="Arial" panose="020B0604020202020204" pitchFamily="34" charset="0"/>
              </a:rPr>
              <a:t>&lt;</a:t>
            </a:r>
            <a:r>
              <a:rPr lang="en-US" altLang="en-US" sz="1100" b="1" dirty="0">
                <a:solidFill>
                  <a:schemeClr val="bg2"/>
                </a:solidFill>
                <a:highlight>
                  <a:srgbClr val="FFFF00"/>
                </a:highlight>
                <a:latin typeface="Arial" panose="020B0604020202020204" pitchFamily="34" charset="0"/>
              </a:rPr>
              <a:t>select</a:t>
            </a:r>
            <a:r>
              <a:rPr lang="en-US" altLang="en-US" sz="1100" b="1" dirty="0">
                <a:solidFill>
                  <a:schemeClr val="tx2"/>
                </a:solidFill>
                <a:latin typeface="Arial" panose="020B0604020202020204" pitchFamily="34" charset="0"/>
              </a:rPr>
              <a:t> name="choice"&gt;</a:t>
            </a:r>
          </a:p>
          <a:p>
            <a:pPr>
              <a:buFont typeface="Wingdings" panose="05000000000000000000" pitchFamily="2" charset="2"/>
              <a:buNone/>
            </a:pPr>
            <a:r>
              <a:rPr lang="en-US" altLang="en-US" sz="1100" b="1" dirty="0">
                <a:solidFill>
                  <a:schemeClr val="tx2"/>
                </a:solidFill>
                <a:latin typeface="Arial" panose="020B0604020202020204" pitchFamily="34" charset="0"/>
              </a:rPr>
              <a:t>     &lt;</a:t>
            </a:r>
            <a:r>
              <a:rPr lang="en-US" altLang="en-US" sz="1100" b="1" dirty="0">
                <a:solidFill>
                  <a:schemeClr val="bg2"/>
                </a:solidFill>
                <a:latin typeface="Arial" panose="020B0604020202020204" pitchFamily="34" charset="0"/>
              </a:rPr>
              <a:t>option</a:t>
            </a:r>
            <a:r>
              <a:rPr lang="en-US" altLang="en-US" sz="1100" b="1" dirty="0">
                <a:solidFill>
                  <a:schemeClr val="tx2"/>
                </a:solidFill>
                <a:latin typeface="Arial" panose="020B0604020202020204" pitchFamily="34" charset="0"/>
              </a:rPr>
              <a:t> value="Y" selected="</a:t>
            </a:r>
            <a:r>
              <a:rPr lang="en-US" altLang="en-US" sz="1100" b="1" dirty="0">
                <a:solidFill>
                  <a:srgbClr val="CC6600"/>
                </a:solidFill>
                <a:latin typeface="Arial" panose="020B0604020202020204" pitchFamily="34" charset="0"/>
              </a:rPr>
              <a:t>selected</a:t>
            </a:r>
            <a:r>
              <a:rPr lang="en-US" altLang="en-US" sz="1100" b="1" dirty="0">
                <a:solidFill>
                  <a:schemeClr val="tx2"/>
                </a:solidFill>
                <a:latin typeface="Arial" panose="020B0604020202020204" pitchFamily="34" charset="0"/>
              </a:rPr>
              <a:t>"&gt;</a:t>
            </a:r>
            <a:r>
              <a:rPr lang="en-US" altLang="en-US" sz="1100" b="1" dirty="0">
                <a:solidFill>
                  <a:srgbClr val="FF6600"/>
                </a:solidFill>
                <a:latin typeface="Arial" panose="020B0604020202020204" pitchFamily="34" charset="0"/>
              </a:rPr>
              <a:t>Yes</a:t>
            </a:r>
            <a:r>
              <a:rPr lang="en-US" altLang="en-US" sz="1100" b="1" dirty="0">
                <a:solidFill>
                  <a:schemeClr val="tx2"/>
                </a:solidFill>
                <a:latin typeface="Arial" panose="020B0604020202020204" pitchFamily="34" charset="0"/>
              </a:rPr>
              <a:t>&lt;/</a:t>
            </a:r>
            <a:r>
              <a:rPr lang="en-US" altLang="en-US" sz="1100" b="1" dirty="0">
                <a:solidFill>
                  <a:srgbClr val="FF0000"/>
                </a:solidFill>
                <a:latin typeface="Arial" panose="020B0604020202020204" pitchFamily="34" charset="0"/>
              </a:rPr>
              <a:t>option</a:t>
            </a:r>
            <a:r>
              <a:rPr lang="en-US" altLang="en-US" sz="1100" b="1" dirty="0">
                <a:solidFill>
                  <a:schemeClr val="tx2"/>
                </a:solidFill>
                <a:latin typeface="Arial" panose="020B0604020202020204" pitchFamily="34" charset="0"/>
              </a:rPr>
              <a:t>&gt;</a:t>
            </a:r>
          </a:p>
          <a:p>
            <a:pPr>
              <a:buFont typeface="Wingdings" panose="05000000000000000000" pitchFamily="2" charset="2"/>
              <a:buNone/>
            </a:pPr>
            <a:r>
              <a:rPr lang="en-US" altLang="en-US" sz="1100" b="1" dirty="0">
                <a:solidFill>
                  <a:schemeClr val="tx2"/>
                </a:solidFill>
                <a:latin typeface="Arial" panose="020B0604020202020204" pitchFamily="34" charset="0"/>
              </a:rPr>
              <a:t>     &lt;</a:t>
            </a:r>
            <a:r>
              <a:rPr lang="en-US" altLang="en-US" sz="1100" b="1" dirty="0">
                <a:solidFill>
                  <a:schemeClr val="bg2"/>
                </a:solidFill>
                <a:latin typeface="Arial" panose="020B0604020202020204" pitchFamily="34" charset="0"/>
              </a:rPr>
              <a:t>option</a:t>
            </a:r>
            <a:r>
              <a:rPr lang="en-US" altLang="en-US" sz="1100" b="1" dirty="0">
                <a:solidFill>
                  <a:schemeClr val="tx2"/>
                </a:solidFill>
                <a:latin typeface="Arial" panose="020B0604020202020204" pitchFamily="34" charset="0"/>
              </a:rPr>
              <a:t> value="N"&gt;</a:t>
            </a:r>
            <a:r>
              <a:rPr lang="en-US" altLang="en-US" sz="1100" b="1" dirty="0">
                <a:solidFill>
                  <a:srgbClr val="FF6600"/>
                </a:solidFill>
                <a:latin typeface="Arial" panose="020B0604020202020204" pitchFamily="34" charset="0"/>
              </a:rPr>
              <a:t>No</a:t>
            </a:r>
            <a:r>
              <a:rPr lang="en-US" altLang="en-US" sz="1100" b="1" dirty="0">
                <a:solidFill>
                  <a:schemeClr val="tx2"/>
                </a:solidFill>
                <a:latin typeface="Arial" panose="020B0604020202020204" pitchFamily="34" charset="0"/>
              </a:rPr>
              <a:t>&lt;/</a:t>
            </a:r>
            <a:r>
              <a:rPr lang="en-US" altLang="en-US" sz="1100" b="1" dirty="0">
                <a:solidFill>
                  <a:srgbClr val="FF0000"/>
                </a:solidFill>
                <a:latin typeface="Arial" panose="020B0604020202020204" pitchFamily="34" charset="0"/>
              </a:rPr>
              <a:t>option</a:t>
            </a:r>
            <a:r>
              <a:rPr lang="en-US" altLang="en-US" sz="1100" b="1" dirty="0">
                <a:solidFill>
                  <a:schemeClr val="tx2"/>
                </a:solidFill>
                <a:latin typeface="Arial" panose="020B0604020202020204" pitchFamily="34" charset="0"/>
              </a:rPr>
              <a:t>&gt;</a:t>
            </a:r>
          </a:p>
          <a:p>
            <a:pPr>
              <a:buFont typeface="Wingdings" panose="05000000000000000000" pitchFamily="2" charset="2"/>
              <a:buNone/>
            </a:pPr>
            <a:r>
              <a:rPr lang="en-US" altLang="en-US" sz="1100" b="1" dirty="0">
                <a:solidFill>
                  <a:schemeClr val="tx2"/>
                </a:solidFill>
                <a:latin typeface="Arial" panose="020B0604020202020204" pitchFamily="34" charset="0"/>
              </a:rPr>
              <a:t>     &lt;</a:t>
            </a:r>
            <a:r>
              <a:rPr lang="en-US" altLang="en-US" sz="1100" b="1" dirty="0">
                <a:solidFill>
                  <a:schemeClr val="bg2"/>
                </a:solidFill>
                <a:latin typeface="Arial" panose="020B0604020202020204" pitchFamily="34" charset="0"/>
              </a:rPr>
              <a:t>option</a:t>
            </a:r>
            <a:r>
              <a:rPr lang="en-US" altLang="en-US" sz="1100" b="1" dirty="0">
                <a:solidFill>
                  <a:schemeClr val="tx2"/>
                </a:solidFill>
                <a:latin typeface="Arial" panose="020B0604020202020204" pitchFamily="34" charset="0"/>
              </a:rPr>
              <a:t> value="M"&gt;</a:t>
            </a:r>
            <a:r>
              <a:rPr lang="en-US" altLang="en-US" sz="1100" b="1" dirty="0">
                <a:solidFill>
                  <a:srgbClr val="FF6600"/>
                </a:solidFill>
                <a:latin typeface="Arial" panose="020B0604020202020204" pitchFamily="34" charset="0"/>
              </a:rPr>
              <a:t>Maybe</a:t>
            </a:r>
            <a:r>
              <a:rPr lang="en-US" altLang="en-US" sz="1100" b="1" dirty="0">
                <a:solidFill>
                  <a:schemeClr val="tx2"/>
                </a:solidFill>
                <a:latin typeface="Arial" panose="020B0604020202020204" pitchFamily="34" charset="0"/>
              </a:rPr>
              <a:t>&lt;/</a:t>
            </a:r>
            <a:r>
              <a:rPr lang="en-US" altLang="en-US" sz="1100" b="1" dirty="0">
                <a:solidFill>
                  <a:srgbClr val="FF0000"/>
                </a:solidFill>
                <a:latin typeface="Arial" panose="020B0604020202020204" pitchFamily="34" charset="0"/>
              </a:rPr>
              <a:t>option</a:t>
            </a:r>
            <a:r>
              <a:rPr lang="en-US" altLang="en-US" sz="1100" b="1" dirty="0">
                <a:solidFill>
                  <a:schemeClr val="tx2"/>
                </a:solidFill>
                <a:latin typeface="Arial" panose="020B0604020202020204" pitchFamily="34" charset="0"/>
              </a:rPr>
              <a:t>&gt;</a:t>
            </a:r>
          </a:p>
          <a:p>
            <a:pPr>
              <a:buFont typeface="Wingdings" panose="05000000000000000000" pitchFamily="2" charset="2"/>
              <a:buNone/>
            </a:pPr>
            <a:r>
              <a:rPr lang="en-US" altLang="en-US" sz="1100" b="1" dirty="0">
                <a:solidFill>
                  <a:schemeClr val="tx2"/>
                </a:solidFill>
                <a:latin typeface="Arial" panose="020B0604020202020204" pitchFamily="34" charset="0"/>
              </a:rPr>
              <a:t>  &lt;/</a:t>
            </a:r>
            <a:r>
              <a:rPr lang="en-US" altLang="en-US" sz="1100" b="1" dirty="0">
                <a:solidFill>
                  <a:schemeClr val="bg2"/>
                </a:solidFill>
                <a:highlight>
                  <a:srgbClr val="FFFF00"/>
                </a:highlight>
                <a:latin typeface="Arial" panose="020B0604020202020204" pitchFamily="34" charset="0"/>
              </a:rPr>
              <a:t>select</a:t>
            </a:r>
            <a:r>
              <a:rPr lang="en-US" altLang="en-US" sz="1100" b="1" dirty="0">
                <a:solidFill>
                  <a:schemeClr val="tx2"/>
                </a:solidFill>
                <a:latin typeface="Arial" panose="020B0604020202020204" pitchFamily="34" charset="0"/>
              </a:rPr>
              <a:t>&gt;</a:t>
            </a:r>
            <a:endParaRPr lang="en-US" altLang="en-US" sz="3200" b="1" i="1" dirty="0">
              <a:solidFill>
                <a:schemeClr val="bg2"/>
              </a:solidFill>
            </a:endParaRPr>
          </a:p>
          <a:p>
            <a:pPr eaLnBrk="1" hangingPunct="1"/>
            <a:r>
              <a:rPr lang="en-US" altLang="en-US" dirty="0"/>
              <a:t>&lt;</a:t>
            </a:r>
            <a:r>
              <a:rPr lang="en-US" altLang="en-US" b="1" dirty="0">
                <a:solidFill>
                  <a:schemeClr val="bg2"/>
                </a:solidFill>
              </a:rPr>
              <a:t>select</a:t>
            </a:r>
            <a:r>
              <a:rPr lang="en-US" altLang="en-US" dirty="0"/>
              <a:t>&gt; attributes</a:t>
            </a:r>
          </a:p>
          <a:p>
            <a:pPr lvl="1" eaLnBrk="1" hangingPunct="1"/>
            <a:r>
              <a:rPr lang="en-US" altLang="en-US" sz="2800" dirty="0"/>
              <a:t>creates a </a:t>
            </a:r>
            <a:r>
              <a:rPr lang="en-US" altLang="en-US" sz="2800" b="1" dirty="0"/>
              <a:t>menu of choices</a:t>
            </a:r>
            <a:r>
              <a:rPr lang="en-US" altLang="en-US" sz="2800" dirty="0"/>
              <a:t>, allows </a:t>
            </a:r>
            <a:r>
              <a:rPr lang="en-US" altLang="en-US" sz="2800" b="1" dirty="0"/>
              <a:t>for multiple </a:t>
            </a:r>
            <a:r>
              <a:rPr lang="en-US" altLang="en-US" sz="2800" b="1" dirty="0">
                <a:solidFill>
                  <a:schemeClr val="bg2"/>
                </a:solidFill>
              </a:rPr>
              <a:t>selection</a:t>
            </a:r>
            <a:r>
              <a:rPr lang="en-US" altLang="en-US" sz="2800" b="1" dirty="0">
                <a:solidFill>
                  <a:srgbClr val="FF3399"/>
                </a:solidFill>
              </a:rPr>
              <a:t>s</a:t>
            </a:r>
            <a:r>
              <a:rPr lang="en-US" altLang="en-US" sz="2800" dirty="0"/>
              <a:t> to be made</a:t>
            </a:r>
            <a:endParaRPr lang="en-US" altLang="en-US" sz="2400" dirty="0"/>
          </a:p>
          <a:p>
            <a:pPr lvl="2" eaLnBrk="1" hangingPunct="1"/>
            <a:r>
              <a:rPr lang="en-US" altLang="en-US" b="1" i="1" dirty="0">
                <a:solidFill>
                  <a:schemeClr val="bg2"/>
                </a:solidFill>
              </a:rPr>
              <a:t>name</a:t>
            </a:r>
            <a:r>
              <a:rPr lang="en-US" altLang="en-US" dirty="0"/>
              <a:t> – name of the element from which a value is chosen</a:t>
            </a:r>
          </a:p>
          <a:p>
            <a:pPr lvl="2" eaLnBrk="1" hangingPunct="1"/>
            <a:r>
              <a:rPr lang="en-US" altLang="en-US" dirty="0">
                <a:solidFill>
                  <a:schemeClr val="bg2"/>
                </a:solidFill>
              </a:rPr>
              <a:t>id</a:t>
            </a:r>
          </a:p>
          <a:p>
            <a:pPr lvl="2" eaLnBrk="1" hangingPunct="1"/>
            <a:r>
              <a:rPr lang="en-US" altLang="en-US" b="1" i="1" dirty="0">
                <a:solidFill>
                  <a:schemeClr val="bg2"/>
                </a:solidFill>
              </a:rPr>
              <a:t>size</a:t>
            </a:r>
            <a:r>
              <a:rPr lang="en-US" altLang="en-US" dirty="0"/>
              <a:t> – how many options are </a:t>
            </a:r>
            <a:r>
              <a:rPr lang="en-US" altLang="en-US" sz="2400" b="1" dirty="0">
                <a:solidFill>
                  <a:srgbClr val="00CC00"/>
                </a:solidFill>
              </a:rPr>
              <a:t>visible</a:t>
            </a:r>
            <a:r>
              <a:rPr lang="en-US" altLang="en-US" dirty="0"/>
              <a:t> at a time, </a:t>
            </a:r>
          </a:p>
          <a:p>
            <a:pPr lvl="2" eaLnBrk="1" hangingPunct="1"/>
            <a:r>
              <a:rPr lang="en-US" altLang="en-US" b="1" i="1" dirty="0">
                <a:solidFill>
                  <a:schemeClr val="bg2"/>
                </a:solidFill>
              </a:rPr>
              <a:t>multiple</a:t>
            </a:r>
            <a:r>
              <a:rPr lang="en-US" altLang="en-US" dirty="0"/>
              <a:t> – whether </a:t>
            </a:r>
            <a:r>
              <a:rPr lang="en-US" altLang="en-US" sz="2400" b="1" dirty="0"/>
              <a:t>more than one option</a:t>
            </a:r>
            <a:r>
              <a:rPr lang="en-US" altLang="en-US" dirty="0"/>
              <a:t> can be chosen at a time; </a:t>
            </a:r>
            <a:r>
              <a:rPr lang="en-US" altLang="en-US" b="1" dirty="0">
                <a:highlight>
                  <a:srgbClr val="FFFF00"/>
                </a:highlight>
              </a:rPr>
              <a:t>multiple=“</a:t>
            </a:r>
            <a:r>
              <a:rPr lang="en-US" altLang="en-US" b="1" dirty="0">
                <a:solidFill>
                  <a:schemeClr val="accent1"/>
                </a:solidFill>
                <a:highlight>
                  <a:srgbClr val="FFFF00"/>
                </a:highlight>
              </a:rPr>
              <a:t>multiple</a:t>
            </a:r>
            <a:r>
              <a:rPr lang="en-US" altLang="en-US" dirty="0">
                <a:highlight>
                  <a:srgbClr val="FFFF00"/>
                </a:highlight>
              </a:rPr>
              <a:t>” </a:t>
            </a:r>
            <a:r>
              <a:rPr lang="en-US" altLang="en-US" dirty="0"/>
              <a:t>for many</a:t>
            </a:r>
          </a:p>
        </p:txBody>
      </p:sp>
      <p:pic>
        <p:nvPicPr>
          <p:cNvPr id="71685" name="Picture 10" descr="figure5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501900"/>
            <a:ext cx="30480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
            <a:extLst/>
          </p:cNvPr>
          <p:cNvSpPr>
            <a:spLocks noChangeArrowheads="1"/>
          </p:cNvSpPr>
          <p:nvPr/>
        </p:nvSpPr>
        <p:spPr bwMode="auto">
          <a:xfrm>
            <a:off x="6629400" y="457200"/>
            <a:ext cx="2667000" cy="1816100"/>
          </a:xfrm>
          <a:prstGeom prst="rect">
            <a:avLst/>
          </a:prstGeom>
          <a:noFill/>
          <a:ln w="9525">
            <a:noFill/>
            <a:miter lim="800000"/>
            <a:headEnd/>
            <a:tailEnd/>
          </a:ln>
        </p:spPr>
        <p:txBody>
          <a:bodyPr>
            <a:spAutoFit/>
          </a:bodyPr>
          <a:lstStyle/>
          <a:p>
            <a:pPr eaLnBrk="1" hangingPunct="1">
              <a:defRPr/>
            </a:pPr>
            <a:r>
              <a:rPr lang="en-US" sz="1400" dirty="0">
                <a:solidFill>
                  <a:srgbClr val="FF3399"/>
                </a:solidFill>
                <a:latin typeface="+mn-lt"/>
                <a:cs typeface="Arial" pitchFamily="34" charset="0"/>
              </a:rPr>
              <a:t>size=“1</a:t>
            </a:r>
            <a:r>
              <a:rPr lang="en-US" sz="1400" dirty="0">
                <a:latin typeface="+mn-lt"/>
                <a:cs typeface="Arial" pitchFamily="34" charset="0"/>
              </a:rPr>
              <a:t>” </a:t>
            </a:r>
            <a:r>
              <a:rPr lang="en-US" sz="1400" dirty="0">
                <a:solidFill>
                  <a:schemeClr val="tx1"/>
                </a:solidFill>
                <a:latin typeface="+mn-lt"/>
                <a:cs typeface="Arial" pitchFamily="34" charset="0"/>
              </a:rPr>
              <a:t>display only one item</a:t>
            </a:r>
            <a:r>
              <a:rPr lang="en-US" sz="1400" dirty="0">
                <a:latin typeface="+mn-lt"/>
                <a:cs typeface="Arial" pitchFamily="34" charset="0"/>
              </a:rPr>
              <a:t>,</a:t>
            </a:r>
          </a:p>
          <a:p>
            <a:pPr eaLnBrk="1" hangingPunct="1">
              <a:defRPr/>
            </a:pPr>
            <a:r>
              <a:rPr lang="en-US" sz="1400" dirty="0">
                <a:solidFill>
                  <a:schemeClr val="tx1"/>
                </a:solidFill>
                <a:latin typeface="+mn-lt"/>
                <a:cs typeface="Arial" pitchFamily="34" charset="0"/>
              </a:rPr>
              <a:t>Synonyms: a </a:t>
            </a:r>
          </a:p>
          <a:p>
            <a:pPr lvl="1" eaLnBrk="1" hangingPunct="1">
              <a:buFont typeface="Arial" pitchFamily="34" charset="0"/>
              <a:buChar char="•"/>
              <a:defRPr/>
            </a:pPr>
            <a:r>
              <a:rPr lang="en-US" sz="1400" dirty="0">
                <a:solidFill>
                  <a:schemeClr val="tx1"/>
                </a:solidFill>
                <a:latin typeface="+mn-lt"/>
                <a:cs typeface="Arial" pitchFamily="34" charset="0"/>
              </a:rPr>
              <a:t>drop-down box, </a:t>
            </a:r>
          </a:p>
          <a:p>
            <a:pPr lvl="1" eaLnBrk="1" hangingPunct="1">
              <a:buFont typeface="Arial" pitchFamily="34" charset="0"/>
              <a:buChar char="•"/>
              <a:defRPr/>
            </a:pPr>
            <a:r>
              <a:rPr lang="en-US" sz="1400" dirty="0">
                <a:solidFill>
                  <a:schemeClr val="tx1"/>
                </a:solidFill>
                <a:highlight>
                  <a:srgbClr val="FFFF00"/>
                </a:highlight>
                <a:latin typeface="+mn-lt"/>
                <a:cs typeface="Arial" pitchFamily="34" charset="0"/>
              </a:rPr>
              <a:t>drop down list</a:t>
            </a:r>
            <a:r>
              <a:rPr lang="en-US" sz="1400" dirty="0">
                <a:solidFill>
                  <a:schemeClr val="tx1"/>
                </a:solidFill>
                <a:latin typeface="+mn-lt"/>
                <a:cs typeface="Arial" pitchFamily="34" charset="0"/>
              </a:rPr>
              <a:t>, </a:t>
            </a:r>
          </a:p>
          <a:p>
            <a:pPr lvl="1" eaLnBrk="1" hangingPunct="1">
              <a:buFont typeface="Arial" pitchFamily="34" charset="0"/>
              <a:buChar char="•"/>
              <a:defRPr/>
            </a:pPr>
            <a:r>
              <a:rPr lang="en-US" sz="1400" dirty="0">
                <a:solidFill>
                  <a:schemeClr val="tx1"/>
                </a:solidFill>
                <a:latin typeface="+mn-lt"/>
                <a:cs typeface="Arial" pitchFamily="34" charset="0"/>
              </a:rPr>
              <a:t>drop down list box, </a:t>
            </a:r>
          </a:p>
          <a:p>
            <a:pPr lvl="1" eaLnBrk="1" hangingPunct="1">
              <a:buFont typeface="Arial" pitchFamily="34" charset="0"/>
              <a:buChar char="•"/>
              <a:defRPr/>
            </a:pPr>
            <a:r>
              <a:rPr lang="en-US" sz="1400" dirty="0">
                <a:solidFill>
                  <a:schemeClr val="tx1"/>
                </a:solidFill>
                <a:latin typeface="+mn-lt"/>
                <a:cs typeface="Arial" pitchFamily="34" charset="0"/>
              </a:rPr>
              <a:t>select list or </a:t>
            </a:r>
          </a:p>
          <a:p>
            <a:pPr lvl="1" eaLnBrk="1" hangingPunct="1">
              <a:buFont typeface="Arial" pitchFamily="34" charset="0"/>
              <a:buChar char="•"/>
              <a:defRPr/>
            </a:pPr>
            <a:r>
              <a:rPr lang="en-US" sz="1400" dirty="0">
                <a:solidFill>
                  <a:schemeClr val="tx1"/>
                </a:solidFill>
                <a:latin typeface="+mn-lt"/>
                <a:cs typeface="Arial" pitchFamily="34" charset="0"/>
              </a:rPr>
              <a:t>select box</a:t>
            </a:r>
          </a:p>
          <a:p>
            <a:pPr lvl="1" eaLnBrk="1" hangingPunct="1">
              <a:buFont typeface="Arial" pitchFamily="34" charset="0"/>
              <a:buChar char="•"/>
              <a:defRPr/>
            </a:pPr>
            <a:r>
              <a:rPr lang="en-US" sz="1400" dirty="0">
                <a:solidFill>
                  <a:schemeClr val="tx1"/>
                </a:solidFill>
                <a:latin typeface="+mn-lt"/>
                <a:cs typeface="Arial" pitchFamily="34" charset="0"/>
              </a:rPr>
              <a:t>option box</a:t>
            </a:r>
            <a:endParaRPr lang="en-US" sz="1400" dirty="0">
              <a:solidFill>
                <a:schemeClr val="tx1"/>
              </a:solidFill>
              <a:latin typeface="+mn-lt"/>
            </a:endParaRPr>
          </a:p>
        </p:txBody>
      </p:sp>
      <p:pic>
        <p:nvPicPr>
          <p:cNvPr id="71687" name="Picture 12" descr="figure5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852863"/>
            <a:ext cx="26670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074" name="Ink 9">
                <a:extLst/>
              </p14:cNvPr>
              <p14:cNvContentPartPr>
                <a14:cpLocks xmlns:a14="http://schemas.microsoft.com/office/drawing/2010/main" noRot="1" noChangeAspect="1" noEditPoints="1" noChangeArrowheads="1" noChangeShapeType="1"/>
              </p14:cNvContentPartPr>
              <p14:nvPr/>
            </p14:nvContentPartPr>
            <p14:xfrm>
              <a:off x="3495675" y="3876675"/>
              <a:ext cx="1588" cy="1588"/>
            </p14:xfrm>
          </p:contentPart>
        </mc:Choice>
        <mc:Fallback xmlns="">
          <p:pic>
            <p:nvPicPr>
              <p:cNvPr id="3074" name="Ink 9">
                <a:extLst>
                  <a:ext uri="{FF2B5EF4-FFF2-40B4-BE49-F238E27FC236}"/>
                </a:extLst>
              </p:cNvPr>
              <p:cNvPicPr>
                <a:picLocks noRot="1" noChangeAspect="1" noEditPoints="1" noChangeArrowheads="1" noChangeShapeType="1"/>
              </p:cNvPicPr>
              <p:nvPr/>
            </p:nvPicPr>
            <p:blipFill>
              <a:blip r:embed="rId6"/>
              <a:stretch>
                <a:fillRect/>
              </a:stretch>
            </p:blipFill>
            <p:spPr>
              <a:xfrm>
                <a:off x="3454387" y="3835387"/>
                <a:ext cx="84164" cy="84164"/>
              </a:xfrm>
              <a:prstGeom prst="rect">
                <a:avLst/>
              </a:prstGeom>
            </p:spPr>
          </p:pic>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42FBC37F-8915-4D38-BEB0-1325AE8A2F43}" type="slidenum">
              <a:rPr lang="en-US" altLang="en-US" sz="1400" smtClean="0"/>
              <a:pPr>
                <a:spcBef>
                  <a:spcPct val="50000"/>
                </a:spcBef>
                <a:buClrTx/>
                <a:buFontTx/>
                <a:buNone/>
              </a:pPr>
              <a:t>33</a:t>
            </a:fld>
            <a:endParaRPr lang="en-US" altLang="en-US" sz="1400"/>
          </a:p>
        </p:txBody>
      </p:sp>
      <p:sp>
        <p:nvSpPr>
          <p:cNvPr id="73731" name="Shape 4"/>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3520A354-8185-44B4-94A1-B703ABB19E52}" type="slidenum">
              <a:rPr lang="en-US" altLang="en-US" sz="1200" b="0">
                <a:latin typeface="Garamond" panose="02020404030301010803" pitchFamily="18" charset="0"/>
              </a:rPr>
              <a:pPr algn="r" eaLnBrk="1" hangingPunct="1">
                <a:spcBef>
                  <a:spcPct val="0"/>
                </a:spcBef>
                <a:buClrTx/>
                <a:buFontTx/>
                <a:buNone/>
              </a:pPr>
              <a:t>33</a:t>
            </a:fld>
            <a:endParaRPr lang="en-US" altLang="en-US" sz="1200" b="0">
              <a:latin typeface="Garamond" panose="02020404030301010803" pitchFamily="18" charset="0"/>
            </a:endParaRPr>
          </a:p>
        </p:txBody>
      </p:sp>
      <p:sp>
        <p:nvSpPr>
          <p:cNvPr id="73732" name="Shape 5"/>
          <p:cNvSpPr txBox="1">
            <a:spLocks noGrp="1"/>
          </p:cNvSpPr>
          <p:nvPr/>
        </p:nvSpPr>
        <p:spPr bwMode="auto">
          <a:xfrm>
            <a:off x="22098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200" b="0">
                <a:latin typeface="Arial" panose="020B0604020202020204" pitchFamily="34" charset="0"/>
              </a:rPr>
              <a:t>Copyright (c) 2006 Prentice-Hall. All rights reserved.</a:t>
            </a:r>
          </a:p>
        </p:txBody>
      </p:sp>
      <p:pic>
        <p:nvPicPr>
          <p:cNvPr id="73733" name="Shape 32154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33400" y="1066800"/>
            <a:ext cx="7848600" cy="4016375"/>
          </a:xfrm>
        </p:spPr>
      </p:pic>
      <p:sp>
        <p:nvSpPr>
          <p:cNvPr id="73734" name="Shape 321538"/>
          <p:cNvSpPr>
            <a:spLocks noGrp="1" noChangeArrowheads="1"/>
          </p:cNvSpPr>
          <p:nvPr>
            <p:ph type="title" idx="4294967295"/>
          </p:nvPr>
        </p:nvSpPr>
        <p:spPr/>
        <p:txBody>
          <a:bodyPr anchor="t"/>
          <a:lstStyle/>
          <a:p>
            <a:pPr eaLnBrk="1" hangingPunct="1"/>
            <a:r>
              <a:rPr lang="en-US" altLang="en-US"/>
              <a:t>Single-Selection Dropdown List</a:t>
            </a:r>
          </a:p>
        </p:txBody>
      </p:sp>
      <p:sp>
        <p:nvSpPr>
          <p:cNvPr id="321540" name="Line Callout 1 (No Border) 321539"/>
          <p:cNvSpPr>
            <a:spLocks/>
          </p:cNvSpPr>
          <p:nvPr/>
        </p:nvSpPr>
        <p:spPr bwMode="auto">
          <a:xfrm>
            <a:off x="3124200" y="3581400"/>
            <a:ext cx="5638800" cy="1447800"/>
          </a:xfrm>
          <a:prstGeom prst="callout1">
            <a:avLst>
              <a:gd name="adj1" fmla="val 7894"/>
              <a:gd name="adj2" fmla="val -1352"/>
              <a:gd name="adj3" fmla="val -23356"/>
              <a:gd name="adj4" fmla="val -21509"/>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highlight>
                  <a:srgbClr val="FFFF00"/>
                </a:highlight>
                <a:latin typeface="Arial" panose="020B0604020202020204" pitchFamily="34" charset="0"/>
              </a:rPr>
              <a:t>select</a:t>
            </a:r>
            <a:r>
              <a:rPr lang="en-US" altLang="en-US" sz="1600" b="0" dirty="0">
                <a:solidFill>
                  <a:schemeClr val="tx2"/>
                </a:solidFill>
                <a:latin typeface="Arial" panose="020B0604020202020204" pitchFamily="34" charset="0"/>
              </a:rPr>
              <a:t> name="choice"&gt;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latin typeface="Arial" panose="020B0604020202020204" pitchFamily="34" charset="0"/>
              </a:rPr>
              <a:t>option</a:t>
            </a:r>
            <a:r>
              <a:rPr lang="en-US" altLang="en-US" sz="1600" b="0" dirty="0">
                <a:solidFill>
                  <a:schemeClr val="tx2"/>
                </a:solidFill>
                <a:latin typeface="Arial" panose="020B0604020202020204" pitchFamily="34" charset="0"/>
              </a:rPr>
              <a:t> value="Y" selected="</a:t>
            </a:r>
            <a:r>
              <a:rPr lang="en-US" altLang="en-US" sz="1600" b="0" dirty="0">
                <a:solidFill>
                  <a:srgbClr val="FFFF00"/>
                </a:solidFill>
                <a:latin typeface="Arial" panose="020B0604020202020204" pitchFamily="34" charset="0"/>
              </a:rPr>
              <a:t>selected</a:t>
            </a:r>
            <a:r>
              <a:rPr lang="en-US" altLang="en-US" sz="1600" b="0" dirty="0">
                <a:solidFill>
                  <a:schemeClr val="tx2"/>
                </a:solidFill>
                <a:latin typeface="Arial" panose="020B0604020202020204" pitchFamily="34" charset="0"/>
              </a:rPr>
              <a:t>"&gt;</a:t>
            </a:r>
            <a:r>
              <a:rPr lang="en-US" altLang="en-US" sz="1600" b="0" dirty="0">
                <a:solidFill>
                  <a:srgbClr val="FFC000"/>
                </a:solidFill>
                <a:latin typeface="Arial" panose="020B0604020202020204" pitchFamily="34" charset="0"/>
              </a:rPr>
              <a:t>Yes</a:t>
            </a:r>
            <a:r>
              <a:rPr lang="en-US" altLang="en-US" sz="1600" b="0" dirty="0">
                <a:solidFill>
                  <a:schemeClr val="tx2"/>
                </a:solidFill>
                <a:latin typeface="Arial" panose="020B0604020202020204" pitchFamily="34" charset="0"/>
              </a:rPr>
              <a:t>&lt;/</a:t>
            </a:r>
            <a:r>
              <a:rPr lang="en-US" altLang="en-US" sz="1600" b="0" dirty="0">
                <a:solidFill>
                  <a:srgbClr val="FF0000"/>
                </a:solidFill>
                <a:latin typeface="Arial" panose="020B0604020202020204" pitchFamily="34" charset="0"/>
              </a:rPr>
              <a:t>option</a:t>
            </a:r>
            <a:r>
              <a:rPr lang="en-US" altLang="en-US" sz="1600" b="0" dirty="0">
                <a:solidFill>
                  <a:schemeClr val="tx2"/>
                </a:solidFill>
                <a:latin typeface="Arial" panose="020B0604020202020204" pitchFamily="34" charset="0"/>
              </a:rPr>
              <a:t>&gt;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latin typeface="Arial" panose="020B0604020202020204" pitchFamily="34" charset="0"/>
              </a:rPr>
              <a:t>option</a:t>
            </a:r>
            <a:r>
              <a:rPr lang="en-US" altLang="en-US" sz="1600" b="0" dirty="0">
                <a:solidFill>
                  <a:schemeClr val="tx2"/>
                </a:solidFill>
                <a:latin typeface="Arial" panose="020B0604020202020204" pitchFamily="34" charset="0"/>
              </a:rPr>
              <a:t> value="N"&gt;</a:t>
            </a:r>
            <a:r>
              <a:rPr lang="en-US" altLang="en-US" sz="1600" b="0" dirty="0">
                <a:solidFill>
                  <a:srgbClr val="FFC000"/>
                </a:solidFill>
                <a:latin typeface="Arial" panose="020B0604020202020204" pitchFamily="34" charset="0"/>
              </a:rPr>
              <a:t>No</a:t>
            </a:r>
            <a:r>
              <a:rPr lang="en-US" altLang="en-US" sz="1600" b="0" dirty="0">
                <a:solidFill>
                  <a:schemeClr val="tx2"/>
                </a:solidFill>
                <a:latin typeface="Arial" panose="020B0604020202020204" pitchFamily="34" charset="0"/>
              </a:rPr>
              <a:t>&lt;/</a:t>
            </a:r>
            <a:r>
              <a:rPr lang="en-US" altLang="en-US" sz="1600" b="0" dirty="0">
                <a:solidFill>
                  <a:srgbClr val="FF0000"/>
                </a:solidFill>
                <a:latin typeface="Arial" panose="020B0604020202020204" pitchFamily="34" charset="0"/>
              </a:rPr>
              <a:t>option</a:t>
            </a:r>
            <a:r>
              <a:rPr lang="en-US" altLang="en-US" sz="1600" b="0" dirty="0">
                <a:solidFill>
                  <a:schemeClr val="tx2"/>
                </a:solidFill>
                <a:latin typeface="Arial" panose="020B0604020202020204" pitchFamily="34" charset="0"/>
              </a:rPr>
              <a:t>&gt;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latin typeface="Arial" panose="020B0604020202020204" pitchFamily="34" charset="0"/>
              </a:rPr>
              <a:t>option</a:t>
            </a:r>
            <a:r>
              <a:rPr lang="en-US" altLang="en-US" sz="1600" b="0" dirty="0">
                <a:solidFill>
                  <a:schemeClr val="tx2"/>
                </a:solidFill>
                <a:latin typeface="Arial" panose="020B0604020202020204" pitchFamily="34" charset="0"/>
              </a:rPr>
              <a:t> value="M"&gt;</a:t>
            </a:r>
            <a:r>
              <a:rPr lang="en-US" altLang="en-US" sz="1600" b="0" dirty="0">
                <a:solidFill>
                  <a:srgbClr val="FFC000"/>
                </a:solidFill>
                <a:latin typeface="Arial" panose="020B0604020202020204" pitchFamily="34" charset="0"/>
              </a:rPr>
              <a:t>Maybe</a:t>
            </a:r>
            <a:r>
              <a:rPr lang="en-US" altLang="en-US" sz="1600" b="0" dirty="0">
                <a:solidFill>
                  <a:schemeClr val="tx2"/>
                </a:solidFill>
                <a:latin typeface="Arial" panose="020B0604020202020204" pitchFamily="34" charset="0"/>
              </a:rPr>
              <a:t>&lt;/</a:t>
            </a:r>
            <a:r>
              <a:rPr lang="en-US" altLang="en-US" sz="1600" b="0" dirty="0">
                <a:solidFill>
                  <a:srgbClr val="FF0000"/>
                </a:solidFill>
                <a:latin typeface="Arial" panose="020B0604020202020204" pitchFamily="34" charset="0"/>
              </a:rPr>
              <a:t>option</a:t>
            </a:r>
            <a:r>
              <a:rPr lang="en-US" altLang="en-US" sz="1600" b="0" dirty="0">
                <a:solidFill>
                  <a:schemeClr val="tx2"/>
                </a:solidFill>
                <a:latin typeface="Arial" panose="020B0604020202020204" pitchFamily="34" charset="0"/>
              </a:rPr>
              <a:t>&gt;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highlight>
                  <a:srgbClr val="FFFF00"/>
                </a:highlight>
                <a:latin typeface="Arial" panose="020B0604020202020204" pitchFamily="34" charset="0"/>
              </a:rPr>
              <a:t>select</a:t>
            </a:r>
            <a:r>
              <a:rPr lang="en-US" altLang="en-US" sz="1600" b="0" dirty="0">
                <a:solidFill>
                  <a:schemeClr val="tx2"/>
                </a:solidFill>
                <a:latin typeface="Arial" panose="020B0604020202020204" pitchFamily="34" charset="0"/>
              </a:rPr>
              <a:t>&gt;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1540"/>
                                        </p:tgtEl>
                                        <p:attrNameLst>
                                          <p:attrName>style.visibility</p:attrName>
                                        </p:attrNameLst>
                                      </p:cBhvr>
                                      <p:to>
                                        <p:strVal val="visible"/>
                                      </p:to>
                                    </p:set>
                                    <p:anim calcmode="lin" valueType="num">
                                      <p:cBhvr additive="base">
                                        <p:cTn id="7" dur="500" fill="hold"/>
                                        <p:tgtEl>
                                          <p:spTgt spid="321540"/>
                                        </p:tgtEl>
                                        <p:attrNameLst>
                                          <p:attrName>ppt_x</p:attrName>
                                        </p:attrNameLst>
                                      </p:cBhvr>
                                      <p:tavLst>
                                        <p:tav tm="0">
                                          <p:val>
                                            <p:strVal val="#ppt_x"/>
                                          </p:val>
                                        </p:tav>
                                        <p:tav tm="100000">
                                          <p:val>
                                            <p:strVal val="#ppt_x"/>
                                          </p:val>
                                        </p:tav>
                                      </p:tavLst>
                                    </p:anim>
                                    <p:anim calcmode="lin" valueType="num">
                                      <p:cBhvr additive="base">
                                        <p:cTn id="8" dur="500" fill="hold"/>
                                        <p:tgtEl>
                                          <p:spTgt spid="321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0E3AC56-AE72-497D-B0B1-A0F8808C4D9B}" type="slidenum">
              <a:rPr lang="en-US" altLang="en-US" sz="1400" smtClean="0"/>
              <a:pPr>
                <a:spcBef>
                  <a:spcPct val="50000"/>
                </a:spcBef>
                <a:buClrTx/>
                <a:buFontTx/>
                <a:buNone/>
              </a:pPr>
              <a:t>34</a:t>
            </a:fld>
            <a:endParaRPr lang="en-US" altLang="en-US" sz="1400"/>
          </a:p>
        </p:txBody>
      </p:sp>
      <p:sp>
        <p:nvSpPr>
          <p:cNvPr id="75779" name="Rectangle 2"/>
          <p:cNvSpPr>
            <a:spLocks noGrp="1" noChangeArrowheads="1"/>
          </p:cNvSpPr>
          <p:nvPr>
            <p:ph type="title"/>
          </p:nvPr>
        </p:nvSpPr>
        <p:spPr/>
        <p:txBody>
          <a:bodyPr/>
          <a:lstStyle/>
          <a:p>
            <a:pPr eaLnBrk="1" hangingPunct="1"/>
            <a:r>
              <a:rPr lang="en-US" altLang="en-US">
                <a:solidFill>
                  <a:srgbClr val="00CC00"/>
                </a:solidFill>
              </a:rPr>
              <a:t>HTML/XHTML</a:t>
            </a:r>
            <a:r>
              <a:rPr lang="en-US" altLang="en-US">
                <a:solidFill>
                  <a:schemeClr val="bg2"/>
                </a:solidFill>
              </a:rPr>
              <a:t>&lt;option</a:t>
            </a:r>
            <a:r>
              <a:rPr lang="en-US" altLang="en-US"/>
              <a:t>&gt; tag: Select List</a:t>
            </a:r>
          </a:p>
        </p:txBody>
      </p:sp>
      <p:sp>
        <p:nvSpPr>
          <p:cNvPr id="75780" name="Rectangle 3"/>
          <p:cNvSpPr>
            <a:spLocks noGrp="1" noChangeArrowheads="1"/>
          </p:cNvSpPr>
          <p:nvPr>
            <p:ph type="body" idx="1"/>
          </p:nvPr>
        </p:nvSpPr>
        <p:spPr>
          <a:xfrm>
            <a:off x="0" y="533400"/>
            <a:ext cx="8991600" cy="6324600"/>
          </a:xfrm>
        </p:spPr>
        <p:txBody>
          <a:bodyPr/>
          <a:lstStyle/>
          <a:p>
            <a:pPr eaLnBrk="1" hangingPunct="1"/>
            <a:r>
              <a:rPr lang="en-US" altLang="en-US" dirty="0">
                <a:cs typeface="Arial" panose="020B0604020202020204" pitchFamily="34" charset="0"/>
              </a:rPr>
              <a:t>Used to configure the </a:t>
            </a:r>
            <a:r>
              <a:rPr lang="en-US" altLang="en-US" b="1" dirty="0">
                <a:cs typeface="Arial" panose="020B0604020202020204" pitchFamily="34" charset="0"/>
              </a:rPr>
              <a:t>options</a:t>
            </a:r>
            <a:r>
              <a:rPr lang="en-US" altLang="en-US" dirty="0">
                <a:cs typeface="Arial" panose="020B0604020202020204" pitchFamily="34" charset="0"/>
              </a:rPr>
              <a:t> in a </a:t>
            </a:r>
            <a:r>
              <a:rPr lang="en-US" altLang="en-US" b="1" dirty="0">
                <a:solidFill>
                  <a:schemeClr val="bg2"/>
                </a:solidFill>
                <a:cs typeface="Arial" panose="020B0604020202020204" pitchFamily="34" charset="0"/>
              </a:rPr>
              <a:t>select list</a:t>
            </a:r>
          </a:p>
          <a:p>
            <a:pPr eaLnBrk="1" hangingPunct="1">
              <a:buFont typeface="Wingdings" panose="05000000000000000000" pitchFamily="2" charset="2"/>
              <a:buNone/>
            </a:pPr>
            <a:endParaRPr lang="en-US" altLang="en-US" b="1" dirty="0">
              <a:solidFill>
                <a:schemeClr val="bg2"/>
              </a:solidFill>
              <a:cs typeface="Arial" panose="020B0604020202020204" pitchFamily="34" charset="0"/>
            </a:endParaRPr>
          </a:p>
          <a:p>
            <a:pPr eaLnBrk="1" hangingPunct="1"/>
            <a:r>
              <a:rPr lang="en-US" altLang="en-US" sz="3000" dirty="0"/>
              <a:t>&lt;</a:t>
            </a:r>
            <a:r>
              <a:rPr lang="en-US" altLang="en-US" sz="3000" b="1" dirty="0">
                <a:solidFill>
                  <a:schemeClr val="bg2"/>
                </a:solidFill>
              </a:rPr>
              <a:t>option</a:t>
            </a:r>
            <a:r>
              <a:rPr lang="en-US" altLang="en-US" sz="3000" dirty="0"/>
              <a:t>&gt; tag </a:t>
            </a:r>
            <a:r>
              <a:rPr lang="en-US" altLang="en-US" sz="3000" b="1" dirty="0"/>
              <a:t>attributes</a:t>
            </a:r>
          </a:p>
          <a:p>
            <a:pPr lvl="2" eaLnBrk="1" hangingPunct="1"/>
            <a:r>
              <a:rPr lang="en-US" altLang="en-US" sz="2400" dirty="0"/>
              <a:t>specifies the choices for the </a:t>
            </a:r>
            <a:r>
              <a:rPr lang="en-US" altLang="en-US" sz="2400" b="1" i="1" dirty="0">
                <a:solidFill>
                  <a:schemeClr val="bg2"/>
                </a:solidFill>
              </a:rPr>
              <a:t>select</a:t>
            </a:r>
            <a:r>
              <a:rPr lang="en-US" altLang="en-US" sz="2400" i="1" dirty="0"/>
              <a:t> </a:t>
            </a:r>
            <a:r>
              <a:rPr lang="en-US" altLang="en-US" sz="2400" dirty="0"/>
              <a:t>element</a:t>
            </a:r>
            <a:endParaRPr lang="en-US" altLang="en-US" dirty="0"/>
          </a:p>
          <a:p>
            <a:pPr lvl="3" eaLnBrk="1" hangingPunct="1"/>
            <a:r>
              <a:rPr lang="en-US" altLang="en-US" sz="2400" b="1" i="1" dirty="0">
                <a:solidFill>
                  <a:schemeClr val="bg2"/>
                </a:solidFill>
              </a:rPr>
              <a:t>value</a:t>
            </a:r>
            <a:r>
              <a:rPr lang="en-US" altLang="en-US" sz="2400" dirty="0"/>
              <a:t> – value of the option;</a:t>
            </a:r>
          </a:p>
          <a:p>
            <a:pPr lvl="4" eaLnBrk="1" hangingPunct="1"/>
            <a:r>
              <a:rPr lang="en-US" altLang="en-US" sz="2400" dirty="0"/>
              <a:t>used when data other than what is </a:t>
            </a:r>
            <a:r>
              <a:rPr lang="en-US" altLang="en-US" sz="2400" b="1" dirty="0"/>
              <a:t>being displayed needs</a:t>
            </a:r>
            <a:r>
              <a:rPr lang="en-US" altLang="en-US" sz="2400" dirty="0"/>
              <a:t> to be </a:t>
            </a:r>
            <a:r>
              <a:rPr lang="en-US" altLang="en-US" sz="2400" b="1" dirty="0">
                <a:solidFill>
                  <a:srgbClr val="00B0F0"/>
                </a:solidFill>
              </a:rPr>
              <a:t>sent</a:t>
            </a:r>
            <a:r>
              <a:rPr lang="en-US" altLang="en-US" sz="2400" b="1" dirty="0"/>
              <a:t> with </a:t>
            </a:r>
            <a:r>
              <a:rPr lang="en-US" altLang="en-US" sz="2400" dirty="0"/>
              <a:t>the</a:t>
            </a:r>
            <a:r>
              <a:rPr lang="en-US" altLang="en-US" sz="2400" b="1" dirty="0"/>
              <a:t> form</a:t>
            </a:r>
          </a:p>
          <a:p>
            <a:pPr lvl="4" eaLnBrk="1" hangingPunct="1">
              <a:lnSpc>
                <a:spcPct val="80000"/>
              </a:lnSpc>
            </a:pPr>
            <a:r>
              <a:rPr lang="en-US" altLang="en-US" sz="2400" dirty="0"/>
              <a:t>can be </a:t>
            </a:r>
            <a:r>
              <a:rPr lang="en-US" altLang="en-US" sz="2400" b="1" dirty="0"/>
              <a:t>accessed</a:t>
            </a:r>
            <a:r>
              <a:rPr lang="en-US" altLang="en-US" sz="2400" dirty="0"/>
              <a:t> by </a:t>
            </a:r>
            <a:r>
              <a:rPr lang="en-US" altLang="en-US" sz="2400" b="1" dirty="0"/>
              <a:t>client-side</a:t>
            </a:r>
            <a:r>
              <a:rPr lang="en-US" altLang="en-US" sz="2400" dirty="0"/>
              <a:t> and by </a:t>
            </a:r>
            <a:r>
              <a:rPr lang="en-US" altLang="en-US" sz="2400" b="1" dirty="0"/>
              <a:t>server-side</a:t>
            </a:r>
            <a:r>
              <a:rPr lang="en-US" altLang="en-US" sz="2400" dirty="0"/>
              <a:t> processing</a:t>
            </a:r>
          </a:p>
          <a:p>
            <a:pPr lvl="4" eaLnBrk="1" hangingPunct="1"/>
            <a:endParaRPr lang="en-US" altLang="en-US" dirty="0"/>
          </a:p>
          <a:p>
            <a:pPr lvl="3" eaLnBrk="1" hangingPunct="1"/>
            <a:r>
              <a:rPr lang="en-US" altLang="en-US" sz="2400" b="1" i="1" dirty="0">
                <a:solidFill>
                  <a:schemeClr val="bg2"/>
                </a:solidFill>
              </a:rPr>
              <a:t>selected</a:t>
            </a:r>
            <a:r>
              <a:rPr lang="en-US" altLang="en-US" sz="2400" dirty="0"/>
              <a:t> – whether the option is chosen, </a:t>
            </a:r>
          </a:p>
          <a:p>
            <a:pPr lvl="4" eaLnBrk="1" hangingPunct="1"/>
            <a:r>
              <a:rPr lang="en-US" altLang="en-US" b="1" dirty="0">
                <a:solidFill>
                  <a:schemeClr val="bg2"/>
                </a:solidFill>
              </a:rPr>
              <a:t>pre-selects</a:t>
            </a:r>
            <a:r>
              <a:rPr lang="en-US" altLang="en-US" dirty="0"/>
              <a:t> the </a:t>
            </a:r>
            <a:r>
              <a:rPr lang="en-US" altLang="en-US" b="1" dirty="0"/>
              <a:t>option item; =“</a:t>
            </a:r>
            <a:r>
              <a:rPr lang="en-US" altLang="en-US" b="1" dirty="0">
                <a:solidFill>
                  <a:schemeClr val="accent1"/>
                </a:solidFill>
              </a:rPr>
              <a:t>selected</a:t>
            </a:r>
            <a:r>
              <a:rPr lang="en-US" altLang="en-US" b="1" dirty="0"/>
              <a:t>”  - initially</a:t>
            </a:r>
            <a:r>
              <a:rPr lang="en-US" altLang="en-US" dirty="0"/>
              <a:t> selected when </a:t>
            </a:r>
            <a:r>
              <a:rPr lang="en-US" altLang="en-US" sz="1800" dirty="0"/>
              <a:t>displayed by a browse</a:t>
            </a:r>
          </a:p>
          <a:p>
            <a:pPr lvl="3" eaLnBrk="1" hangingPunct="1"/>
            <a:r>
              <a:rPr lang="en-US" altLang="en-US" sz="2400" b="1" i="1" dirty="0">
                <a:solidFill>
                  <a:schemeClr val="bg2"/>
                </a:solidFill>
              </a:rPr>
              <a:t>disabled</a:t>
            </a:r>
            <a:r>
              <a:rPr lang="en-US" altLang="en-US" sz="2400" dirty="0"/>
              <a:t>  </a:t>
            </a:r>
            <a:r>
              <a:rPr lang="en-US" altLang="en-US" b="1" dirty="0"/>
              <a:t>without any value - form control is disabled</a:t>
            </a:r>
            <a:endParaRPr lang="en-US" altLang="en-US" sz="1800" dirty="0"/>
          </a:p>
          <a:p>
            <a:pPr lvl="4" eaLnBrk="1" hangingPunct="1"/>
            <a:endParaRPr lang="en-US" altLang="en-US" sz="1800" dirty="0"/>
          </a:p>
        </p:txBody>
      </p:sp>
      <p:sp>
        <p:nvSpPr>
          <p:cNvPr id="75781"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75782"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75783"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75784"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75785"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75786" name="Rectangle 9"/>
          <p:cNvSpPr>
            <a:spLocks noChangeArrowheads="1"/>
          </p:cNvSpPr>
          <p:nvPr/>
        </p:nvSpPr>
        <p:spPr bwMode="auto">
          <a:xfrm>
            <a:off x="3600450"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75787" name="Rectangle 11"/>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2" name="Line Callout 1 (No Border) 321539"/>
          <p:cNvSpPr>
            <a:spLocks/>
          </p:cNvSpPr>
          <p:nvPr/>
        </p:nvSpPr>
        <p:spPr bwMode="auto">
          <a:xfrm>
            <a:off x="4191000" y="928688"/>
            <a:ext cx="5257800" cy="1281112"/>
          </a:xfrm>
          <a:prstGeom prst="callout1">
            <a:avLst>
              <a:gd name="adj1" fmla="val 7894"/>
              <a:gd name="adj2" fmla="val -1352"/>
              <a:gd name="adj3" fmla="val -23356"/>
              <a:gd name="adj4" fmla="val -21509"/>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latin typeface="Arial" panose="020B0604020202020204" pitchFamily="34" charset="0"/>
              </a:rPr>
              <a:t>select</a:t>
            </a:r>
            <a:r>
              <a:rPr lang="en-US" altLang="en-US" sz="1600" b="0" dirty="0">
                <a:solidFill>
                  <a:schemeClr val="tx2"/>
                </a:solidFill>
                <a:latin typeface="Arial" panose="020B0604020202020204" pitchFamily="34" charset="0"/>
              </a:rPr>
              <a:t> name="choice"&gt;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latin typeface="Arial" panose="020B0604020202020204" pitchFamily="34" charset="0"/>
              </a:rPr>
              <a:t>option</a:t>
            </a:r>
            <a:r>
              <a:rPr lang="en-US" altLang="en-US" sz="1600" b="0" dirty="0">
                <a:solidFill>
                  <a:schemeClr val="tx2"/>
                </a:solidFill>
                <a:latin typeface="Arial" panose="020B0604020202020204" pitchFamily="34" charset="0"/>
              </a:rPr>
              <a:t> value="Y" selected="</a:t>
            </a:r>
            <a:r>
              <a:rPr lang="en-US" altLang="en-US" sz="1600" b="0" dirty="0">
                <a:solidFill>
                  <a:srgbClr val="FFFF00"/>
                </a:solidFill>
                <a:latin typeface="Arial" panose="020B0604020202020204" pitchFamily="34" charset="0"/>
              </a:rPr>
              <a:t>selected</a:t>
            </a:r>
            <a:r>
              <a:rPr lang="en-US" altLang="en-US" sz="1600" b="0" dirty="0">
                <a:solidFill>
                  <a:schemeClr val="tx2"/>
                </a:solidFill>
                <a:latin typeface="Arial" panose="020B0604020202020204" pitchFamily="34" charset="0"/>
              </a:rPr>
              <a:t>"&gt;</a:t>
            </a:r>
            <a:r>
              <a:rPr lang="en-US" altLang="en-US" sz="1600" b="0" dirty="0">
                <a:solidFill>
                  <a:srgbClr val="FFC000"/>
                </a:solidFill>
                <a:latin typeface="Arial" panose="020B0604020202020204" pitchFamily="34" charset="0"/>
              </a:rPr>
              <a:t>Yes</a:t>
            </a:r>
            <a:r>
              <a:rPr lang="en-US" altLang="en-US" sz="1600" b="0" dirty="0">
                <a:solidFill>
                  <a:schemeClr val="tx2"/>
                </a:solidFill>
                <a:latin typeface="Arial" panose="020B0604020202020204" pitchFamily="34" charset="0"/>
              </a:rPr>
              <a:t>&lt;/</a:t>
            </a:r>
            <a:r>
              <a:rPr lang="en-US" altLang="en-US" sz="1600" b="0" dirty="0">
                <a:solidFill>
                  <a:srgbClr val="FF0000"/>
                </a:solidFill>
                <a:latin typeface="Arial" panose="020B0604020202020204" pitchFamily="34" charset="0"/>
              </a:rPr>
              <a:t>option</a:t>
            </a:r>
            <a:r>
              <a:rPr lang="en-US" altLang="en-US" sz="1600" b="0" dirty="0">
                <a:solidFill>
                  <a:schemeClr val="tx2"/>
                </a:solidFill>
                <a:latin typeface="Arial" panose="020B0604020202020204" pitchFamily="34" charset="0"/>
              </a:rPr>
              <a:t>&gt;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latin typeface="Arial" panose="020B0604020202020204" pitchFamily="34" charset="0"/>
              </a:rPr>
              <a:t>option</a:t>
            </a:r>
            <a:r>
              <a:rPr lang="en-US" altLang="en-US" sz="1600" b="0" dirty="0">
                <a:solidFill>
                  <a:schemeClr val="tx2"/>
                </a:solidFill>
                <a:latin typeface="Arial" panose="020B0604020202020204" pitchFamily="34" charset="0"/>
              </a:rPr>
              <a:t> value="N"&gt;</a:t>
            </a:r>
            <a:r>
              <a:rPr lang="en-US" altLang="en-US" sz="1600" b="0" dirty="0">
                <a:solidFill>
                  <a:srgbClr val="FFC000"/>
                </a:solidFill>
                <a:latin typeface="Arial" panose="020B0604020202020204" pitchFamily="34" charset="0"/>
              </a:rPr>
              <a:t>No</a:t>
            </a:r>
            <a:r>
              <a:rPr lang="en-US" altLang="en-US" sz="1600" b="0" dirty="0">
                <a:solidFill>
                  <a:schemeClr val="tx2"/>
                </a:solidFill>
                <a:latin typeface="Arial" panose="020B0604020202020204" pitchFamily="34" charset="0"/>
              </a:rPr>
              <a:t>&lt;/</a:t>
            </a:r>
            <a:r>
              <a:rPr lang="en-US" altLang="en-US" sz="1600" b="0" dirty="0">
                <a:solidFill>
                  <a:srgbClr val="FF0000"/>
                </a:solidFill>
                <a:latin typeface="Arial" panose="020B0604020202020204" pitchFamily="34" charset="0"/>
              </a:rPr>
              <a:t>option</a:t>
            </a:r>
            <a:r>
              <a:rPr lang="en-US" altLang="en-US" sz="1600" b="0" dirty="0">
                <a:solidFill>
                  <a:schemeClr val="tx2"/>
                </a:solidFill>
                <a:latin typeface="Arial" panose="020B0604020202020204" pitchFamily="34" charset="0"/>
              </a:rPr>
              <a:t>&gt;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latin typeface="Arial" panose="020B0604020202020204" pitchFamily="34" charset="0"/>
              </a:rPr>
              <a:t>option</a:t>
            </a:r>
            <a:r>
              <a:rPr lang="en-US" altLang="en-US" sz="1600" b="0" dirty="0">
                <a:solidFill>
                  <a:schemeClr val="tx2"/>
                </a:solidFill>
                <a:latin typeface="Arial" panose="020B0604020202020204" pitchFamily="34" charset="0"/>
              </a:rPr>
              <a:t> value="M"&gt;</a:t>
            </a:r>
            <a:r>
              <a:rPr lang="en-US" altLang="en-US" sz="1600" b="0" dirty="0">
                <a:solidFill>
                  <a:srgbClr val="FFC000"/>
                </a:solidFill>
                <a:latin typeface="Arial" panose="020B0604020202020204" pitchFamily="34" charset="0"/>
              </a:rPr>
              <a:t>Maybe</a:t>
            </a:r>
            <a:r>
              <a:rPr lang="en-US" altLang="en-US" sz="1600" b="0" dirty="0">
                <a:solidFill>
                  <a:schemeClr val="tx2"/>
                </a:solidFill>
                <a:latin typeface="Arial" panose="020B0604020202020204" pitchFamily="34" charset="0"/>
              </a:rPr>
              <a:t>&lt;/</a:t>
            </a:r>
            <a:r>
              <a:rPr lang="en-US" altLang="en-US" sz="1600" b="0" dirty="0">
                <a:solidFill>
                  <a:srgbClr val="FF0000"/>
                </a:solidFill>
                <a:latin typeface="Arial" panose="020B0604020202020204" pitchFamily="34" charset="0"/>
              </a:rPr>
              <a:t>option</a:t>
            </a:r>
            <a:r>
              <a:rPr lang="en-US" altLang="en-US" sz="1600" b="0" dirty="0">
                <a:solidFill>
                  <a:schemeClr val="tx2"/>
                </a:solidFill>
                <a:latin typeface="Arial" panose="020B0604020202020204" pitchFamily="34" charset="0"/>
              </a:rPr>
              <a:t>&gt;</a:t>
            </a:r>
          </a:p>
          <a:p>
            <a:pPr eaLnBrk="1" hangingPunct="1">
              <a:spcBef>
                <a:spcPct val="0"/>
              </a:spcBef>
              <a:buClrTx/>
              <a:buFontTx/>
              <a:buNone/>
            </a:pPr>
            <a:r>
              <a:rPr lang="en-US" altLang="en-US" sz="1600" b="0" dirty="0">
                <a:solidFill>
                  <a:schemeClr val="tx2"/>
                </a:solidFill>
                <a:latin typeface="Arial" panose="020B0604020202020204" pitchFamily="34" charset="0"/>
              </a:rPr>
              <a:t>  &lt;/</a:t>
            </a:r>
            <a:r>
              <a:rPr lang="en-US" altLang="en-US" sz="1600" b="0" dirty="0">
                <a:solidFill>
                  <a:schemeClr val="bg2"/>
                </a:solidFill>
                <a:latin typeface="Arial" panose="020B0604020202020204" pitchFamily="34" charset="0"/>
              </a:rPr>
              <a:t>select</a:t>
            </a:r>
            <a:r>
              <a:rPr lang="en-US" altLang="en-US" sz="1600" b="0" dirty="0">
                <a:solidFill>
                  <a:schemeClr val="tx2"/>
                </a:solidFill>
                <a:latin typeface="Arial" panose="020B0604020202020204" pitchFamily="34" charset="0"/>
              </a:rPr>
              <a:t>&gt;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90456A9-6104-4125-972A-77A7FE47520D}" type="slidenum">
              <a:rPr lang="en-US" altLang="en-US" sz="1400" smtClean="0"/>
              <a:pPr>
                <a:spcBef>
                  <a:spcPct val="50000"/>
                </a:spcBef>
                <a:buClrTx/>
                <a:buFontTx/>
                <a:buNone/>
              </a:pPr>
              <a:t>35</a:t>
            </a:fld>
            <a:endParaRPr lang="en-US" altLang="en-US" sz="1400"/>
          </a:p>
        </p:txBody>
      </p:sp>
      <p:sp>
        <p:nvSpPr>
          <p:cNvPr id="77827" name="Rectangle 2"/>
          <p:cNvSpPr>
            <a:spLocks noGrp="1" noChangeArrowheads="1"/>
          </p:cNvSpPr>
          <p:nvPr>
            <p:ph type="title"/>
          </p:nvPr>
        </p:nvSpPr>
        <p:spPr/>
        <p:txBody>
          <a:bodyPr/>
          <a:lstStyle/>
          <a:p>
            <a:pPr eaLnBrk="1" hangingPunct="1"/>
            <a:r>
              <a:rPr lang="en-US" altLang="en-US"/>
              <a:t>Essential Elements of a Form</a:t>
            </a:r>
          </a:p>
        </p:txBody>
      </p:sp>
      <p:sp>
        <p:nvSpPr>
          <p:cNvPr id="77828" name="Rectangle 3"/>
          <p:cNvSpPr>
            <a:spLocks noGrp="1" noChangeArrowheads="1"/>
          </p:cNvSpPr>
          <p:nvPr>
            <p:ph type="body" idx="1"/>
          </p:nvPr>
        </p:nvSpPr>
        <p:spPr>
          <a:xfrm>
            <a:off x="685800" y="1219200"/>
            <a:ext cx="7696200" cy="5257800"/>
          </a:xfrm>
        </p:spPr>
        <p:txBody>
          <a:bodyPr/>
          <a:lstStyle/>
          <a:p>
            <a:pPr lvl="1" eaLnBrk="1" hangingPunct="1">
              <a:buFont typeface="Wingdings" panose="05000000000000000000" pitchFamily="2" charset="2"/>
              <a:buNone/>
            </a:pPr>
            <a:r>
              <a:rPr lang="en-US" altLang="en-US"/>
              <a:t> </a:t>
            </a:r>
          </a:p>
        </p:txBody>
      </p:sp>
      <p:pic>
        <p:nvPicPr>
          <p:cNvPr id="778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1925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1600200"/>
            <a:ext cx="22479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00" y="1600200"/>
            <a:ext cx="22479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4098" name="Ink 11">
                <a:extLst/>
              </p14:cNvPr>
              <p14:cNvContentPartPr>
                <a14:cpLocks xmlns:a14="http://schemas.microsoft.com/office/drawing/2010/main" noRot="1" noChangeAspect="1" noEditPoints="1" noChangeArrowheads="1" noChangeShapeType="1"/>
              </p14:cNvContentPartPr>
              <p14:nvPr/>
            </p14:nvContentPartPr>
            <p14:xfrm>
              <a:off x="3100388" y="2190750"/>
              <a:ext cx="804282" cy="318588"/>
            </p14:xfrm>
          </p:contentPart>
        </mc:Choice>
        <mc:Fallback xmlns="">
          <p:pic>
            <p:nvPicPr>
              <p:cNvPr id="4098" name="Ink 11">
                <a:extLst>
                  <a:ext uri="{FF2B5EF4-FFF2-40B4-BE49-F238E27FC236}"/>
                </a:extLst>
              </p:cNvPr>
              <p:cNvPicPr>
                <a:picLocks noRot="1" noChangeAspect="1" noEditPoints="1" noChangeArrowheads="1" noChangeShapeType="1"/>
              </p:cNvPicPr>
              <p:nvPr/>
            </p:nvPicPr>
            <p:blipFill>
              <a:blip r:embed="rId7"/>
              <a:stretch>
                <a:fillRect/>
              </a:stretch>
            </p:blipFill>
            <p:spPr>
              <a:xfrm>
                <a:off x="3087433" y="2177431"/>
                <a:ext cx="825154" cy="34558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099" name="Ink 10">
                <a:extLst/>
              </p14:cNvPr>
              <p14:cNvContentPartPr>
                <a14:cpLocks xmlns:a14="http://schemas.microsoft.com/office/drawing/2010/main" noRot="1" noChangeAspect="1" noEditPoints="1" noChangeArrowheads="1" noChangeShapeType="1"/>
              </p14:cNvContentPartPr>
              <p14:nvPr/>
            </p14:nvContentPartPr>
            <p14:xfrm>
              <a:off x="415925" y="4811713"/>
              <a:ext cx="4367213" cy="1076325"/>
            </p14:xfrm>
          </p:contentPart>
        </mc:Choice>
        <mc:Fallback xmlns="">
          <p:pic>
            <p:nvPicPr>
              <p:cNvPr id="4099" name="Ink 10">
                <a:extLst>
                  <a:ext uri="{FF2B5EF4-FFF2-40B4-BE49-F238E27FC236}"/>
                </a:extLst>
              </p:cNvPr>
              <p:cNvPicPr>
                <a:picLocks noRot="1" noChangeAspect="1" noEditPoints="1" noChangeArrowheads="1" noChangeShapeType="1"/>
              </p:cNvPicPr>
              <p:nvPr/>
            </p:nvPicPr>
            <p:blipFill>
              <a:blip r:embed="rId9"/>
              <a:stretch>
                <a:fillRect/>
              </a:stretch>
            </p:blipFill>
            <p:spPr>
              <a:xfrm>
                <a:off x="409445" y="4798754"/>
                <a:ext cx="4386653" cy="110044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p14:cNvPr>
              <p14:cNvContentPartPr/>
              <p14:nvPr/>
            </p14:nvContentPartPr>
            <p14:xfrm>
              <a:off x="2239768" y="2474881"/>
              <a:ext cx="730440" cy="28440"/>
            </p14:xfrm>
          </p:contentPart>
        </mc:Choice>
        <mc:Fallback xmlns="">
          <p:pic>
            <p:nvPicPr>
              <p:cNvPr id="3" name="Ink 2">
                <a:extLst>
                  <a:ext uri="{FF2B5EF4-FFF2-40B4-BE49-F238E27FC236}"/>
                </a:extLst>
              </p:cNvPr>
              <p:cNvPicPr/>
              <p:nvPr/>
            </p:nvPicPr>
            <p:blipFill>
              <a:blip r:embed="rId11"/>
              <a:stretch>
                <a:fillRect/>
              </a:stretch>
            </p:blipFill>
            <p:spPr>
              <a:xfrm>
                <a:off x="2229328" y="2464441"/>
                <a:ext cx="75132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 name="Ink 3">
                <a:extLst/>
              </p14:cNvPr>
              <p14:cNvContentPartPr/>
              <p14:nvPr/>
            </p14:nvContentPartPr>
            <p14:xfrm>
              <a:off x="3805268" y="2445630"/>
              <a:ext cx="849282" cy="686508"/>
            </p14:xfrm>
          </p:contentPart>
        </mc:Choice>
        <mc:Fallback xmlns="">
          <p:pic>
            <p:nvPicPr>
              <p:cNvPr id="4" name="Ink 3">
                <a:extLst>
                  <a:ext uri="{FF2B5EF4-FFF2-40B4-BE49-F238E27FC236}"/>
                </a:extLst>
              </p:cNvPr>
              <p:cNvPicPr/>
              <p:nvPr/>
            </p:nvPicPr>
            <p:blipFill>
              <a:blip r:embed="rId13"/>
              <a:stretch>
                <a:fillRect/>
              </a:stretch>
            </p:blipFill>
            <p:spPr>
              <a:xfrm>
                <a:off x="3801308" y="2441670"/>
                <a:ext cx="868003" cy="705228"/>
              </a:xfrm>
              <a:prstGeom prst="rect">
                <a:avLst/>
              </a:prstGeom>
            </p:spPr>
          </p:pic>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EAAB35E-231D-4764-9A25-4B7FBAF106D1}" type="slidenum">
              <a:rPr lang="en-US" altLang="en-US" sz="1400" smtClean="0"/>
              <a:pPr>
                <a:spcBef>
                  <a:spcPct val="50000"/>
                </a:spcBef>
                <a:buClrTx/>
                <a:buFontTx/>
                <a:buNone/>
              </a:pPr>
              <a:t>36</a:t>
            </a:fld>
            <a:endParaRPr lang="en-US" altLang="en-US" sz="1400"/>
          </a:p>
        </p:txBody>
      </p:sp>
      <p:sp>
        <p:nvSpPr>
          <p:cNvPr id="79875" name="Rectangle 2"/>
          <p:cNvSpPr>
            <a:spLocks noGrp="1" noChangeArrowheads="1"/>
          </p:cNvSpPr>
          <p:nvPr>
            <p:ph type="title"/>
          </p:nvPr>
        </p:nvSpPr>
        <p:spPr>
          <a:xfrm>
            <a:off x="381000" y="0"/>
            <a:ext cx="8229600" cy="381000"/>
          </a:xfrm>
        </p:spPr>
        <p:txBody>
          <a:bodyPr/>
          <a:lstStyle/>
          <a:p>
            <a:pPr eaLnBrk="1" hangingPunct="1"/>
            <a:r>
              <a:rPr lang="en-US" altLang="en-US"/>
              <a:t>Summary</a:t>
            </a:r>
          </a:p>
        </p:txBody>
      </p:sp>
      <p:sp>
        <p:nvSpPr>
          <p:cNvPr id="79876" name="Rectangle 3"/>
          <p:cNvSpPr>
            <a:spLocks noGrp="1" noChangeArrowheads="1"/>
          </p:cNvSpPr>
          <p:nvPr>
            <p:ph type="body" idx="1"/>
          </p:nvPr>
        </p:nvSpPr>
        <p:spPr>
          <a:xfrm>
            <a:off x="495300" y="381000"/>
            <a:ext cx="8153400" cy="6400800"/>
          </a:xfrm>
        </p:spPr>
        <p:txBody>
          <a:bodyPr/>
          <a:lstStyle/>
          <a:p>
            <a:pPr eaLnBrk="1" hangingPunct="1"/>
            <a:r>
              <a:rPr lang="en-US" altLang="en-US" sz="2400" dirty="0"/>
              <a:t>&lt;</a:t>
            </a:r>
            <a:r>
              <a:rPr lang="en-US" altLang="en-US" sz="2400" b="1" dirty="0">
                <a:solidFill>
                  <a:srgbClr val="FF0000"/>
                </a:solidFill>
              </a:rPr>
              <a:t>form</a:t>
            </a:r>
            <a:r>
              <a:rPr lang="en-US" altLang="en-US" sz="2400" dirty="0"/>
              <a:t>&gt; tag</a:t>
            </a:r>
          </a:p>
          <a:p>
            <a:pPr lvl="1" eaLnBrk="1" hangingPunct="1"/>
            <a:r>
              <a:rPr lang="en-US" altLang="en-US" sz="1900" dirty="0"/>
              <a:t>Used to </a:t>
            </a:r>
            <a:r>
              <a:rPr lang="en-US" altLang="en-US" sz="1900" b="1" dirty="0"/>
              <a:t>contain </a:t>
            </a:r>
            <a:r>
              <a:rPr lang="en-US" altLang="en-US" sz="1900" dirty="0"/>
              <a:t>the</a:t>
            </a:r>
            <a:r>
              <a:rPr lang="en-US" altLang="en-US" sz="1900" b="1" dirty="0"/>
              <a:t> form elements</a:t>
            </a:r>
            <a:r>
              <a:rPr lang="en-US" altLang="en-US" sz="1900" dirty="0"/>
              <a:t> on a web page</a:t>
            </a:r>
          </a:p>
          <a:p>
            <a:pPr lvl="1" eaLnBrk="1" hangingPunct="1"/>
            <a:r>
              <a:rPr lang="en-US" altLang="en-US" sz="1900" b="1" dirty="0"/>
              <a:t>Container</a:t>
            </a:r>
            <a:r>
              <a:rPr lang="en-US" altLang="en-US" sz="1900" dirty="0"/>
              <a:t> tag 	</a:t>
            </a:r>
          </a:p>
          <a:p>
            <a:pPr lvl="1" eaLnBrk="1" hangingPunct="1"/>
            <a:r>
              <a:rPr lang="en-US" altLang="en-US" sz="2400" dirty="0"/>
              <a:t>&lt;</a:t>
            </a:r>
            <a:r>
              <a:rPr lang="en-US" altLang="en-US" sz="2400" b="1" dirty="0">
                <a:solidFill>
                  <a:srgbClr val="FF0000"/>
                </a:solidFill>
              </a:rPr>
              <a:t>input</a:t>
            </a:r>
            <a:r>
              <a:rPr lang="en-US" altLang="en-US" sz="2400" dirty="0"/>
              <a:t>&gt; tag; used </a:t>
            </a:r>
            <a:r>
              <a:rPr lang="en-US" altLang="en-US" sz="2400" b="1" dirty="0">
                <a:solidFill>
                  <a:srgbClr val="FF6600"/>
                </a:solidFill>
              </a:rPr>
              <a:t>inside</a:t>
            </a:r>
            <a:r>
              <a:rPr lang="en-US" altLang="en-US" sz="2400" dirty="0"/>
              <a:t> &lt;</a:t>
            </a:r>
            <a:r>
              <a:rPr lang="en-US" altLang="en-US" sz="2400" b="1" dirty="0">
                <a:solidFill>
                  <a:srgbClr val="FF0000"/>
                </a:solidFill>
              </a:rPr>
              <a:t>form</a:t>
            </a:r>
            <a:r>
              <a:rPr lang="en-US" altLang="en-US" sz="2400" dirty="0"/>
              <a:t>&gt; </a:t>
            </a:r>
          </a:p>
          <a:p>
            <a:pPr lvl="2" eaLnBrk="1" hangingPunct="1"/>
            <a:r>
              <a:rPr lang="en-US" altLang="en-US" dirty="0"/>
              <a:t>Used to </a:t>
            </a:r>
            <a:r>
              <a:rPr lang="en-US" altLang="en-US" b="1" dirty="0"/>
              <a:t>configure</a:t>
            </a:r>
            <a:r>
              <a:rPr lang="en-US" altLang="en-US" dirty="0"/>
              <a:t> a number </a:t>
            </a:r>
            <a:r>
              <a:rPr lang="en-US" altLang="en-US" b="1" dirty="0">
                <a:solidFill>
                  <a:srgbClr val="FF6600"/>
                </a:solidFill>
              </a:rPr>
              <a:t>of</a:t>
            </a:r>
            <a:r>
              <a:rPr lang="en-US" altLang="en-US" dirty="0"/>
              <a:t> form </a:t>
            </a:r>
            <a:r>
              <a:rPr lang="en-US" altLang="en-US" b="1" dirty="0"/>
              <a:t>elements</a:t>
            </a:r>
            <a:r>
              <a:rPr lang="en-US" altLang="en-US" dirty="0"/>
              <a:t> including </a:t>
            </a:r>
          </a:p>
          <a:p>
            <a:pPr lvl="3" eaLnBrk="1" hangingPunct="1"/>
            <a:r>
              <a:rPr lang="en-US" altLang="en-US" sz="1400" b="1" dirty="0"/>
              <a:t>text boxes</a:t>
            </a:r>
            <a:r>
              <a:rPr lang="en-US" altLang="en-US" sz="1400" dirty="0"/>
              <a:t>, </a:t>
            </a:r>
          </a:p>
          <a:p>
            <a:pPr lvl="3" eaLnBrk="1" hangingPunct="1"/>
            <a:r>
              <a:rPr lang="en-US" altLang="en-US" sz="1400" b="1" dirty="0"/>
              <a:t>radio</a:t>
            </a:r>
            <a:r>
              <a:rPr lang="en-US" altLang="en-US" sz="1400" dirty="0"/>
              <a:t> </a:t>
            </a:r>
            <a:r>
              <a:rPr lang="en-US" altLang="en-US" sz="1400" b="1" dirty="0"/>
              <a:t>buttons</a:t>
            </a:r>
            <a:r>
              <a:rPr lang="en-US" altLang="en-US" sz="1400" dirty="0"/>
              <a:t>, </a:t>
            </a:r>
          </a:p>
          <a:p>
            <a:pPr lvl="3" eaLnBrk="1" hangingPunct="1"/>
            <a:r>
              <a:rPr lang="en-US" altLang="en-US" sz="1400" b="1" dirty="0"/>
              <a:t>check boxes</a:t>
            </a:r>
            <a:r>
              <a:rPr lang="en-US" altLang="en-US" sz="1400" dirty="0"/>
              <a:t>, and </a:t>
            </a:r>
          </a:p>
          <a:p>
            <a:pPr lvl="3" eaLnBrk="1" hangingPunct="1"/>
            <a:r>
              <a:rPr lang="en-US" altLang="en-US" sz="1400" b="1" dirty="0"/>
              <a:t>buttons</a:t>
            </a:r>
          </a:p>
          <a:p>
            <a:pPr lvl="2" eaLnBrk="1" hangingPunct="1"/>
            <a:r>
              <a:rPr lang="en-US" altLang="en-US" b="1" dirty="0">
                <a:solidFill>
                  <a:schemeClr val="bg2"/>
                </a:solidFill>
              </a:rPr>
              <a:t>Stand alone tag</a:t>
            </a:r>
          </a:p>
          <a:p>
            <a:pPr lvl="1" eaLnBrk="1" hangingPunct="1"/>
            <a:r>
              <a:rPr lang="en-US" altLang="en-US" sz="2400" dirty="0"/>
              <a:t>&lt;</a:t>
            </a:r>
            <a:r>
              <a:rPr lang="en-US" altLang="en-US" sz="2400" b="1" dirty="0" err="1">
                <a:solidFill>
                  <a:srgbClr val="FF0000"/>
                </a:solidFill>
              </a:rPr>
              <a:t>textarea</a:t>
            </a:r>
            <a:r>
              <a:rPr lang="en-US" altLang="en-US" sz="2400" dirty="0"/>
              <a:t>&gt; tag</a:t>
            </a:r>
          </a:p>
          <a:p>
            <a:pPr lvl="2" eaLnBrk="1" hangingPunct="1"/>
            <a:r>
              <a:rPr lang="en-US" altLang="en-US" sz="1700" dirty="0"/>
              <a:t>Used to </a:t>
            </a:r>
            <a:r>
              <a:rPr lang="en-US" altLang="en-US" sz="1700" b="1" dirty="0"/>
              <a:t>configure</a:t>
            </a:r>
            <a:r>
              <a:rPr lang="en-US" altLang="en-US" sz="1700" dirty="0"/>
              <a:t> a </a:t>
            </a:r>
            <a:r>
              <a:rPr lang="en-US" altLang="en-US" sz="1700" b="1" dirty="0"/>
              <a:t>scrolling text box</a:t>
            </a:r>
          </a:p>
          <a:p>
            <a:pPr lvl="2" eaLnBrk="1" hangingPunct="1"/>
            <a:r>
              <a:rPr lang="en-US" altLang="en-US" sz="1700" b="1" dirty="0"/>
              <a:t>Container</a:t>
            </a:r>
            <a:r>
              <a:rPr lang="en-US" altLang="en-US" sz="1700" dirty="0"/>
              <a:t> tag</a:t>
            </a:r>
          </a:p>
          <a:p>
            <a:pPr lvl="1" eaLnBrk="1" hangingPunct="1"/>
            <a:r>
              <a:rPr lang="en-US" altLang="en-US" sz="2400" dirty="0"/>
              <a:t>&lt;</a:t>
            </a:r>
            <a:r>
              <a:rPr lang="en-US" altLang="en-US" sz="2400" b="1" dirty="0">
                <a:solidFill>
                  <a:srgbClr val="FF0000"/>
                </a:solidFill>
              </a:rPr>
              <a:t>select</a:t>
            </a:r>
            <a:r>
              <a:rPr lang="en-US" altLang="en-US" sz="2400" dirty="0"/>
              <a:t>&gt; </a:t>
            </a:r>
            <a:r>
              <a:rPr lang="en-US" altLang="en-US" sz="2000" dirty="0"/>
              <a:t>tag </a:t>
            </a:r>
            <a:r>
              <a:rPr lang="en-US" altLang="en-US" sz="1800" dirty="0"/>
              <a:t>to create a </a:t>
            </a:r>
            <a:r>
              <a:rPr lang="en-US" altLang="en-US" sz="1800" b="1" dirty="0">
                <a:solidFill>
                  <a:srgbClr val="FF00FF"/>
                </a:solidFill>
              </a:rPr>
              <a:t>menu</a:t>
            </a:r>
            <a:r>
              <a:rPr lang="en-US" altLang="en-US" sz="1800" dirty="0"/>
              <a:t> of items</a:t>
            </a:r>
          </a:p>
          <a:p>
            <a:pPr lvl="2" eaLnBrk="1" hangingPunct="1"/>
            <a:r>
              <a:rPr lang="en-US" altLang="en-US" sz="1700" dirty="0"/>
              <a:t>Used to </a:t>
            </a:r>
            <a:r>
              <a:rPr lang="en-US" altLang="en-US" sz="1700" b="1" dirty="0"/>
              <a:t>configure</a:t>
            </a:r>
            <a:r>
              <a:rPr lang="en-US" altLang="en-US" sz="1700" dirty="0"/>
              <a:t> a </a:t>
            </a:r>
            <a:r>
              <a:rPr lang="en-US" altLang="en-US" sz="1700" b="1" dirty="0"/>
              <a:t>select box (drop down list)</a:t>
            </a:r>
          </a:p>
          <a:p>
            <a:pPr lvl="2" eaLnBrk="1" hangingPunct="1"/>
            <a:r>
              <a:rPr lang="en-US" altLang="en-US" sz="1700" b="1" dirty="0"/>
              <a:t>Container</a:t>
            </a:r>
            <a:r>
              <a:rPr lang="en-US" altLang="en-US" sz="1700" dirty="0"/>
              <a:t> tag</a:t>
            </a:r>
          </a:p>
          <a:p>
            <a:pPr lvl="2" eaLnBrk="1" hangingPunct="1"/>
            <a:r>
              <a:rPr lang="en-US" altLang="en-US" sz="2200" dirty="0"/>
              <a:t>&lt;</a:t>
            </a:r>
            <a:r>
              <a:rPr lang="en-US" altLang="en-US" sz="2200" b="1" dirty="0">
                <a:solidFill>
                  <a:srgbClr val="FF0000"/>
                </a:solidFill>
              </a:rPr>
              <a:t>option</a:t>
            </a:r>
            <a:r>
              <a:rPr lang="en-US" altLang="en-US" sz="2200" dirty="0"/>
              <a:t>&gt; tag, used </a:t>
            </a:r>
            <a:r>
              <a:rPr lang="en-US" altLang="en-US" sz="2200" b="1" dirty="0">
                <a:solidFill>
                  <a:srgbClr val="00B0F0"/>
                </a:solidFill>
              </a:rPr>
              <a:t>inside</a:t>
            </a:r>
            <a:r>
              <a:rPr lang="en-US" altLang="en-US" sz="2200" dirty="0"/>
              <a:t> &lt;</a:t>
            </a:r>
            <a:r>
              <a:rPr lang="en-US" altLang="en-US" sz="2200" b="1" dirty="0">
                <a:solidFill>
                  <a:srgbClr val="FF0000"/>
                </a:solidFill>
              </a:rPr>
              <a:t>select</a:t>
            </a:r>
            <a:r>
              <a:rPr lang="en-US" altLang="en-US" sz="2200" dirty="0"/>
              <a:t>&gt; &lt;/</a:t>
            </a:r>
            <a:r>
              <a:rPr lang="en-US" altLang="en-US" sz="2200" b="1" dirty="0">
                <a:solidFill>
                  <a:srgbClr val="FF0000"/>
                </a:solidFill>
              </a:rPr>
              <a:t>select</a:t>
            </a:r>
            <a:r>
              <a:rPr lang="en-US" altLang="en-US" sz="2200" dirty="0"/>
              <a:t>&gt; </a:t>
            </a:r>
          </a:p>
          <a:p>
            <a:pPr lvl="3" eaLnBrk="1" hangingPunct="1"/>
            <a:r>
              <a:rPr lang="en-US" altLang="en-US" dirty="0"/>
              <a:t>Used to </a:t>
            </a:r>
            <a:r>
              <a:rPr lang="en-US" altLang="en-US" b="1" dirty="0"/>
              <a:t>configure</a:t>
            </a:r>
            <a:r>
              <a:rPr lang="en-US" altLang="en-US" dirty="0"/>
              <a:t> an </a:t>
            </a:r>
            <a:r>
              <a:rPr lang="en-US" altLang="en-US" b="1" dirty="0"/>
              <a:t>option in the select box</a:t>
            </a:r>
          </a:p>
          <a:p>
            <a:pPr lvl="3" eaLnBrk="1" hangingPunct="1"/>
            <a:r>
              <a:rPr lang="en-US" altLang="en-US" b="1" dirty="0"/>
              <a:t>Container</a:t>
            </a:r>
            <a:r>
              <a:rPr lang="en-US" altLang="en-US" dirty="0"/>
              <a:t> tag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3ACF565-3451-4E28-9142-A84BBDA766A9}" type="slidenum">
              <a:rPr lang="en-US" altLang="en-US" sz="1400" smtClean="0"/>
              <a:pPr>
                <a:spcBef>
                  <a:spcPct val="50000"/>
                </a:spcBef>
                <a:buClrTx/>
                <a:buFontTx/>
                <a:buNone/>
              </a:pPr>
              <a:t>37</a:t>
            </a:fld>
            <a:endParaRPr lang="en-US" altLang="en-US" sz="1400"/>
          </a:p>
        </p:txBody>
      </p:sp>
      <p:sp>
        <p:nvSpPr>
          <p:cNvPr id="81923" name="Rectangle 2"/>
          <p:cNvSpPr>
            <a:spLocks noGrp="1" noChangeArrowheads="1"/>
          </p:cNvSpPr>
          <p:nvPr>
            <p:ph type="title"/>
          </p:nvPr>
        </p:nvSpPr>
        <p:spPr>
          <a:xfrm>
            <a:off x="76200" y="0"/>
            <a:ext cx="9144000" cy="457200"/>
          </a:xfrm>
        </p:spPr>
        <p:txBody>
          <a:bodyPr/>
          <a:lstStyle/>
          <a:p>
            <a:pPr eaLnBrk="1" hangingPunct="1"/>
            <a:r>
              <a:rPr lang="en-US" altLang="en-US" dirty="0"/>
              <a:t>9.5 HTML/XHTML&lt;</a:t>
            </a:r>
            <a:r>
              <a:rPr lang="en-US" altLang="en-US" dirty="0">
                <a:solidFill>
                  <a:schemeClr val="bg2"/>
                </a:solidFill>
              </a:rPr>
              <a:t>input</a:t>
            </a:r>
            <a:r>
              <a:rPr lang="en-US" altLang="en-US" dirty="0"/>
              <a:t>&gt; tag: </a:t>
            </a:r>
            <a:r>
              <a:rPr lang="en-US" altLang="en-US" sz="2400" dirty="0"/>
              <a:t>Submit </a:t>
            </a:r>
            <a:r>
              <a:rPr lang="en-US" altLang="en-US" sz="2400" dirty="0">
                <a:solidFill>
                  <a:schemeClr val="bg2"/>
                </a:solidFill>
              </a:rPr>
              <a:t>Button</a:t>
            </a:r>
            <a:r>
              <a:rPr lang="en-US" altLang="en-US" sz="2400" dirty="0"/>
              <a:t> attribute p.428</a:t>
            </a:r>
            <a:endParaRPr lang="en-US" altLang="en-US" dirty="0"/>
          </a:p>
        </p:txBody>
      </p:sp>
      <p:sp>
        <p:nvSpPr>
          <p:cNvPr id="81924" name="Rectangle 3"/>
          <p:cNvSpPr>
            <a:spLocks noGrp="1" noChangeArrowheads="1"/>
          </p:cNvSpPr>
          <p:nvPr>
            <p:ph type="body" idx="1"/>
          </p:nvPr>
        </p:nvSpPr>
        <p:spPr>
          <a:xfrm>
            <a:off x="381000" y="533400"/>
            <a:ext cx="8229600" cy="6019800"/>
          </a:xfrm>
        </p:spPr>
        <p:txBody>
          <a:bodyPr/>
          <a:lstStyle/>
          <a:p>
            <a:pPr eaLnBrk="1" hangingPunct="1">
              <a:lnSpc>
                <a:spcPct val="90000"/>
              </a:lnSpc>
            </a:pPr>
            <a:r>
              <a:rPr lang="en-US" altLang="en-US" sz="3200" dirty="0">
                <a:cs typeface="Arial" panose="020B0604020202020204" pitchFamily="34" charset="0"/>
              </a:rPr>
              <a:t>Used to </a:t>
            </a:r>
            <a:r>
              <a:rPr lang="en-US" altLang="en-US" sz="3200" b="1" dirty="0">
                <a:solidFill>
                  <a:schemeClr val="bg2"/>
                </a:solidFill>
                <a:cs typeface="Arial" panose="020B0604020202020204" pitchFamily="34" charset="0"/>
              </a:rPr>
              <a:t>submit</a:t>
            </a:r>
            <a:r>
              <a:rPr lang="en-US" altLang="en-US" sz="3200" dirty="0">
                <a:cs typeface="Arial" panose="020B0604020202020204" pitchFamily="34" charset="0"/>
              </a:rPr>
              <a:t> the form</a:t>
            </a:r>
          </a:p>
          <a:p>
            <a:pPr eaLnBrk="1" hangingPunct="1">
              <a:lnSpc>
                <a:spcPct val="90000"/>
              </a:lnSpc>
            </a:pPr>
            <a:r>
              <a:rPr lang="en-US" altLang="en-US" dirty="0">
                <a:cs typeface="Times New Roman" panose="02020603050405020304" pitchFamily="18" charset="0"/>
              </a:rPr>
              <a:t>When </a:t>
            </a:r>
            <a:r>
              <a:rPr lang="en-US" altLang="en-US" b="1" dirty="0">
                <a:cs typeface="Times New Roman" panose="02020603050405020304" pitchFamily="18" charset="0"/>
              </a:rPr>
              <a:t>clicked</a:t>
            </a:r>
            <a:r>
              <a:rPr lang="en-US" altLang="en-US" dirty="0">
                <a:cs typeface="Times New Roman" panose="02020603050405020304" pitchFamily="18" charset="0"/>
              </a:rPr>
              <a:t>, it </a:t>
            </a:r>
            <a:r>
              <a:rPr lang="en-US" altLang="en-US" b="1" dirty="0">
                <a:cs typeface="Times New Roman" panose="02020603050405020304" pitchFamily="18" charset="0"/>
              </a:rPr>
              <a:t>triggers</a:t>
            </a:r>
            <a:r>
              <a:rPr lang="en-US" altLang="en-US" dirty="0">
                <a:cs typeface="Times New Roman" panose="02020603050405020304" pitchFamily="18" charset="0"/>
              </a:rPr>
              <a:t> the </a:t>
            </a:r>
            <a:r>
              <a:rPr lang="en-US" altLang="en-US" b="1" dirty="0">
                <a:solidFill>
                  <a:schemeClr val="bg2"/>
                </a:solidFill>
                <a:cs typeface="Times New Roman" panose="02020603050405020304" pitchFamily="18" charset="0"/>
              </a:rPr>
              <a:t>action</a:t>
            </a:r>
            <a:r>
              <a:rPr lang="en-US" altLang="en-US" dirty="0">
                <a:cs typeface="Times New Roman" panose="02020603050405020304" pitchFamily="18" charset="0"/>
              </a:rPr>
              <a:t> </a:t>
            </a:r>
            <a:r>
              <a:rPr lang="en-US" altLang="en-US" b="1" dirty="0">
                <a:solidFill>
                  <a:schemeClr val="bg2"/>
                </a:solidFill>
                <a:cs typeface="Times New Roman" panose="02020603050405020304" pitchFamily="18" charset="0"/>
              </a:rPr>
              <a:t>method</a:t>
            </a:r>
            <a:r>
              <a:rPr lang="en-US" altLang="en-US" dirty="0">
                <a:cs typeface="Times New Roman" panose="02020603050405020304" pitchFamily="18" charset="0"/>
              </a:rPr>
              <a:t> on the &lt;</a:t>
            </a:r>
            <a:r>
              <a:rPr lang="en-US" altLang="en-US" b="1" dirty="0">
                <a:cs typeface="Times New Roman" panose="02020603050405020304" pitchFamily="18" charset="0"/>
              </a:rPr>
              <a:t>form&gt;</a:t>
            </a:r>
            <a:r>
              <a:rPr lang="en-US" altLang="en-US" dirty="0">
                <a:cs typeface="Times New Roman" panose="02020603050405020304" pitchFamily="18" charset="0"/>
              </a:rPr>
              <a:t> tag and </a:t>
            </a:r>
            <a:r>
              <a:rPr lang="en-US" altLang="en-US" b="1" dirty="0">
                <a:cs typeface="Times New Roman" panose="02020603050405020304" pitchFamily="18" charset="0"/>
              </a:rPr>
              <a:t>causes</a:t>
            </a:r>
            <a:r>
              <a:rPr lang="en-US" altLang="en-US" dirty="0">
                <a:cs typeface="Times New Roman" panose="02020603050405020304" pitchFamily="18" charset="0"/>
              </a:rPr>
              <a:t> the </a:t>
            </a:r>
            <a:r>
              <a:rPr lang="en-US" altLang="en-US" b="1" dirty="0">
                <a:cs typeface="Times New Roman" panose="02020603050405020304" pitchFamily="18" charset="0"/>
              </a:rPr>
              <a:t>browser to </a:t>
            </a:r>
            <a:r>
              <a:rPr lang="en-US" altLang="en-US" sz="3600" b="1" dirty="0">
                <a:solidFill>
                  <a:schemeClr val="bg2"/>
                </a:solidFill>
                <a:cs typeface="Times New Roman" panose="02020603050405020304" pitchFamily="18" charset="0"/>
              </a:rPr>
              <a:t>send</a:t>
            </a:r>
            <a:r>
              <a:rPr lang="en-US" altLang="en-US" dirty="0">
                <a:cs typeface="Times New Roman" panose="02020603050405020304" pitchFamily="18" charset="0"/>
              </a:rPr>
              <a:t> the </a:t>
            </a:r>
            <a:r>
              <a:rPr lang="en-US" altLang="en-US" b="1" dirty="0">
                <a:cs typeface="Times New Roman" panose="02020603050405020304" pitchFamily="18" charset="0"/>
              </a:rPr>
              <a:t>form data</a:t>
            </a:r>
            <a:r>
              <a:rPr lang="en-US" altLang="en-US" dirty="0">
                <a:cs typeface="Times New Roman" panose="02020603050405020304" pitchFamily="18" charset="0"/>
              </a:rPr>
              <a:t> (the </a:t>
            </a:r>
            <a:r>
              <a:rPr lang="en-US" altLang="en-US" b="1" dirty="0">
                <a:solidFill>
                  <a:schemeClr val="bg2"/>
                </a:solidFill>
                <a:cs typeface="Times New Roman" panose="02020603050405020304" pitchFamily="18" charset="0"/>
              </a:rPr>
              <a:t>name</a:t>
            </a:r>
            <a:r>
              <a:rPr lang="en-US" altLang="en-US" dirty="0">
                <a:cs typeface="Times New Roman" panose="02020603050405020304" pitchFamily="18" charset="0"/>
              </a:rPr>
              <a:t> and </a:t>
            </a:r>
            <a:r>
              <a:rPr lang="en-US" altLang="en-US" b="1" dirty="0">
                <a:solidFill>
                  <a:schemeClr val="bg2"/>
                </a:solidFill>
                <a:cs typeface="Times New Roman" panose="02020603050405020304" pitchFamily="18" charset="0"/>
              </a:rPr>
              <a:t>value pairs </a:t>
            </a:r>
            <a:r>
              <a:rPr lang="en-US" altLang="en-US" b="1" dirty="0">
                <a:cs typeface="Times New Roman" panose="02020603050405020304" pitchFamily="18" charset="0"/>
              </a:rPr>
              <a:t>for</a:t>
            </a:r>
            <a:r>
              <a:rPr lang="en-US" altLang="en-US" b="1" dirty="0">
                <a:solidFill>
                  <a:schemeClr val="bg2"/>
                </a:solidFill>
                <a:cs typeface="Times New Roman" panose="02020603050405020304" pitchFamily="18" charset="0"/>
              </a:rPr>
              <a:t> each form element</a:t>
            </a:r>
            <a:r>
              <a:rPr lang="en-US" altLang="en-US" dirty="0">
                <a:cs typeface="Times New Roman" panose="02020603050405020304" pitchFamily="18" charset="0"/>
              </a:rPr>
              <a:t>) to the </a:t>
            </a:r>
            <a:r>
              <a:rPr lang="en-US" altLang="en-US" b="1" dirty="0">
                <a:cs typeface="Times New Roman" panose="02020603050405020304" pitchFamily="18" charset="0"/>
              </a:rPr>
              <a:t>web server</a:t>
            </a:r>
            <a:r>
              <a:rPr lang="en-US" altLang="en-US" dirty="0">
                <a:cs typeface="Times New Roman" panose="02020603050405020304" pitchFamily="18" charset="0"/>
              </a:rPr>
              <a:t>. </a:t>
            </a:r>
            <a:endParaRPr lang="en-US" altLang="en-US" sz="3200" dirty="0">
              <a:cs typeface="Times New Roman" panose="02020603050405020304" pitchFamily="18" charset="0"/>
            </a:endParaRPr>
          </a:p>
          <a:p>
            <a:pPr eaLnBrk="1" hangingPunct="1">
              <a:lnSpc>
                <a:spcPct val="90000"/>
              </a:lnSpc>
            </a:pPr>
            <a:endParaRPr lang="en-US" altLang="en-US" sz="3200" dirty="0">
              <a:cs typeface="Arial" panose="020B0604020202020204" pitchFamily="34" charset="0"/>
            </a:endParaRPr>
          </a:p>
          <a:p>
            <a:pPr eaLnBrk="1" hangingPunct="1">
              <a:lnSpc>
                <a:spcPct val="90000"/>
              </a:lnSpc>
            </a:pPr>
            <a:r>
              <a:rPr lang="en-US" altLang="en-US" sz="3200" b="1" dirty="0">
                <a:solidFill>
                  <a:schemeClr val="bg2"/>
                </a:solidFill>
              </a:rPr>
              <a:t>Attributes:</a:t>
            </a:r>
          </a:p>
          <a:p>
            <a:pPr lvl="1" eaLnBrk="1" hangingPunct="1">
              <a:lnSpc>
                <a:spcPct val="90000"/>
              </a:lnSpc>
            </a:pPr>
            <a:r>
              <a:rPr lang="en-US" altLang="en-US" sz="3200" b="1" dirty="0">
                <a:highlight>
                  <a:srgbClr val="FFFF00"/>
                </a:highlight>
              </a:rPr>
              <a:t>type</a:t>
            </a:r>
            <a:r>
              <a:rPr lang="en-US" altLang="en-US" sz="3200" b="1" dirty="0"/>
              <a:t>=“</a:t>
            </a:r>
            <a:r>
              <a:rPr lang="en-US" altLang="en-US" sz="3200" b="1" dirty="0">
                <a:solidFill>
                  <a:srgbClr val="FF00FF"/>
                </a:solidFill>
              </a:rPr>
              <a:t>submit</a:t>
            </a:r>
            <a:r>
              <a:rPr lang="en-US" altLang="en-US" sz="3200" dirty="0"/>
              <a:t>”</a:t>
            </a:r>
          </a:p>
          <a:p>
            <a:pPr lvl="1" eaLnBrk="1" hangingPunct="1">
              <a:lnSpc>
                <a:spcPct val="90000"/>
              </a:lnSpc>
            </a:pPr>
            <a:r>
              <a:rPr lang="en-US" altLang="en-US" sz="3200" dirty="0"/>
              <a:t>id</a:t>
            </a:r>
          </a:p>
          <a:p>
            <a:pPr lvl="1" eaLnBrk="1" hangingPunct="1">
              <a:lnSpc>
                <a:spcPct val="90000"/>
              </a:lnSpc>
            </a:pPr>
            <a:r>
              <a:rPr lang="en-US" altLang="en-US" sz="3200" dirty="0"/>
              <a:t>name</a:t>
            </a:r>
          </a:p>
          <a:p>
            <a:pPr lvl="1" eaLnBrk="1" hangingPunct="1">
              <a:lnSpc>
                <a:spcPct val="90000"/>
              </a:lnSpc>
            </a:pPr>
            <a:r>
              <a:rPr lang="en-US" altLang="en-US" sz="3200" b="1" dirty="0"/>
              <a:t>value</a:t>
            </a:r>
            <a:r>
              <a:rPr lang="en-US" altLang="en-US" sz="3200" dirty="0"/>
              <a:t>  - </a:t>
            </a:r>
            <a:r>
              <a:rPr lang="en-US" altLang="en-US" sz="3200" b="1" dirty="0"/>
              <a:t>default text</a:t>
            </a:r>
            <a:r>
              <a:rPr lang="en-US" altLang="en-US" sz="3200" dirty="0"/>
              <a:t> is “</a:t>
            </a:r>
            <a:r>
              <a:rPr lang="en-US" altLang="en-US" sz="3200" b="1" dirty="0">
                <a:solidFill>
                  <a:srgbClr val="FF00FF"/>
                </a:solidFill>
              </a:rPr>
              <a:t>Submit Query” =&gt;</a:t>
            </a:r>
          </a:p>
          <a:p>
            <a:pPr lvl="4" eaLnBrk="1" hangingPunct="1">
              <a:lnSpc>
                <a:spcPct val="90000"/>
              </a:lnSpc>
              <a:buFontTx/>
              <a:buNone/>
            </a:pPr>
            <a:r>
              <a:rPr lang="en-US" altLang="en-US" sz="3000" b="1" dirty="0">
                <a:solidFill>
                  <a:srgbClr val="FF00FF"/>
                </a:solidFill>
              </a:rPr>
              <a:t> 		</a:t>
            </a:r>
            <a:r>
              <a:rPr lang="en-US" altLang="en-US" sz="2400" dirty="0"/>
              <a:t>that </a:t>
            </a:r>
            <a:r>
              <a:rPr lang="en-US" altLang="en-US" sz="2400" b="1" dirty="0"/>
              <a:t>appears </a:t>
            </a:r>
            <a:r>
              <a:rPr lang="en-US" altLang="en-US" sz="2400" dirty="0"/>
              <a:t>in the</a:t>
            </a:r>
            <a:r>
              <a:rPr lang="en-US" altLang="en-US" sz="2400" b="1" dirty="0"/>
              <a:t> label </a:t>
            </a:r>
            <a:r>
              <a:rPr lang="en-US" altLang="en-US" sz="2400" dirty="0"/>
              <a:t>of the</a:t>
            </a:r>
            <a:r>
              <a:rPr lang="en-US" altLang="en-US" sz="2400" b="1" dirty="0"/>
              <a:t> button</a:t>
            </a:r>
            <a:r>
              <a:rPr lang="en-US" altLang="en-US" sz="2400" dirty="0"/>
              <a:t> </a:t>
            </a:r>
            <a:endParaRPr lang="en-US" altLang="en-US" sz="3000" dirty="0"/>
          </a:p>
        </p:txBody>
      </p:sp>
      <p:sp>
        <p:nvSpPr>
          <p:cNvPr id="8192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1926"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1927"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1928"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1929"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1930" name="Rectangle 9"/>
          <p:cNvSpPr>
            <a:spLocks noChangeArrowheads="1"/>
          </p:cNvSpPr>
          <p:nvPr/>
        </p:nvSpPr>
        <p:spPr bwMode="auto">
          <a:xfrm>
            <a:off x="3600450"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1931" name="Rectangle 10"/>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1932" name="Rectangle 11"/>
          <p:cNvSpPr>
            <a:spLocks noChangeArrowheads="1"/>
          </p:cNvSpPr>
          <p:nvPr/>
        </p:nvSpPr>
        <p:spPr bwMode="auto">
          <a:xfrm>
            <a:off x="3705225"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81933" name="Picture 12" descr="figure5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657600"/>
            <a:ext cx="34099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B6794CD3-15E1-4F35-9629-CE65A97A4E0D}" type="slidenum">
              <a:rPr lang="en-US" altLang="en-US" sz="1400" smtClean="0"/>
              <a:pPr>
                <a:spcBef>
                  <a:spcPct val="50000"/>
                </a:spcBef>
                <a:buClrTx/>
                <a:buFontTx/>
                <a:buNone/>
              </a:pPr>
              <a:t>38</a:t>
            </a:fld>
            <a:endParaRPr lang="en-US" altLang="en-US" sz="1400"/>
          </a:p>
        </p:txBody>
      </p:sp>
      <p:sp>
        <p:nvSpPr>
          <p:cNvPr id="83971" name="Rectangle 2"/>
          <p:cNvSpPr>
            <a:spLocks noGrp="1" noChangeArrowheads="1"/>
          </p:cNvSpPr>
          <p:nvPr>
            <p:ph type="title"/>
          </p:nvPr>
        </p:nvSpPr>
        <p:spPr/>
        <p:txBody>
          <a:bodyPr/>
          <a:lstStyle/>
          <a:p>
            <a:pPr eaLnBrk="1" hangingPunct="1"/>
            <a:r>
              <a:rPr lang="en-US" altLang="en-US" dirty="0"/>
              <a:t>Essential Elements of a Form p.428</a:t>
            </a:r>
          </a:p>
        </p:txBody>
      </p:sp>
      <p:sp>
        <p:nvSpPr>
          <p:cNvPr id="44036" name="Rectangle 3">
            <a:extLst/>
          </p:cNvPr>
          <p:cNvSpPr>
            <a:spLocks noGrp="1" noChangeArrowheads="1"/>
          </p:cNvSpPr>
          <p:nvPr>
            <p:ph type="body" idx="1"/>
          </p:nvPr>
        </p:nvSpPr>
        <p:spPr>
          <a:xfrm>
            <a:off x="685800" y="762000"/>
            <a:ext cx="7696200" cy="5257800"/>
          </a:xfrm>
        </p:spPr>
        <p:txBody>
          <a:bodyPr/>
          <a:lstStyle/>
          <a:p>
            <a:pPr lvl="1" eaLnBrk="1" hangingPunct="1">
              <a:defRPr/>
            </a:pPr>
            <a:r>
              <a:rPr lang="en-US" sz="2600" dirty="0"/>
              <a:t>Creating </a:t>
            </a:r>
            <a:r>
              <a:rPr lang="en-US" sz="2600" b="1" dirty="0">
                <a:solidFill>
                  <a:schemeClr val="bg2"/>
                </a:solidFill>
              </a:rPr>
              <a:t>Submit</a:t>
            </a:r>
            <a:r>
              <a:rPr lang="en-US" sz="2600" dirty="0"/>
              <a:t> Buttons</a:t>
            </a:r>
          </a:p>
          <a:p>
            <a:pPr lvl="2" eaLnBrk="1" hangingPunct="1">
              <a:defRPr/>
            </a:pPr>
            <a:r>
              <a:rPr lang="en-US" sz="2400" dirty="0"/>
              <a:t>Used to </a:t>
            </a:r>
            <a:r>
              <a:rPr lang="en-US" sz="2400" b="1" dirty="0">
                <a:solidFill>
                  <a:schemeClr val="bg2"/>
                </a:solidFill>
              </a:rPr>
              <a:t>transmit form data</a:t>
            </a:r>
          </a:p>
          <a:p>
            <a:pPr lvl="2" eaLnBrk="1" hangingPunct="1">
              <a:defRPr/>
            </a:pPr>
            <a:r>
              <a:rPr lang="en-US" sz="2400" b="1" i="1" dirty="0">
                <a:solidFill>
                  <a:schemeClr val="bg2"/>
                </a:solidFill>
              </a:rPr>
              <a:t>submit</a:t>
            </a:r>
            <a:r>
              <a:rPr lang="en-US" sz="2400" dirty="0"/>
              <a:t> is the value for the </a:t>
            </a:r>
            <a:r>
              <a:rPr lang="en-US" sz="2400" b="1" i="1" dirty="0">
                <a:solidFill>
                  <a:srgbClr val="FF00FF"/>
                </a:solidFill>
              </a:rPr>
              <a:t>type</a:t>
            </a:r>
            <a:r>
              <a:rPr lang="en-US" sz="2400" dirty="0"/>
              <a:t> </a:t>
            </a:r>
            <a:r>
              <a:rPr lang="en-US" sz="2400" b="1" dirty="0">
                <a:solidFill>
                  <a:srgbClr val="FF00FF"/>
                </a:solidFill>
              </a:rPr>
              <a:t>attribute</a:t>
            </a:r>
            <a:r>
              <a:rPr lang="en-US" sz="2400" dirty="0"/>
              <a:t> of input</a:t>
            </a:r>
          </a:p>
          <a:p>
            <a:pPr lvl="2" eaLnBrk="1" hangingPunct="1">
              <a:defRPr/>
            </a:pPr>
            <a:r>
              <a:rPr lang="en-US" sz="2400" b="1" i="1" dirty="0">
                <a:solidFill>
                  <a:schemeClr val="bg2"/>
                </a:solidFill>
              </a:rPr>
              <a:t>value</a:t>
            </a:r>
            <a:r>
              <a:rPr lang="en-US" sz="2400" dirty="0"/>
              <a:t> attribute will change the </a:t>
            </a:r>
            <a:r>
              <a:rPr lang="en-US" sz="2400" b="1" dirty="0"/>
              <a:t>default text</a:t>
            </a:r>
            <a:r>
              <a:rPr lang="en-US" sz="2400" dirty="0"/>
              <a:t> of the button (</a:t>
            </a:r>
            <a:r>
              <a:rPr lang="en-US" sz="2400" b="1" dirty="0">
                <a:solidFill>
                  <a:schemeClr val="accent1">
                    <a:lumMod val="60000"/>
                    <a:lumOff val="40000"/>
                  </a:schemeClr>
                </a:solidFill>
              </a:rPr>
              <a:t>default</a:t>
            </a:r>
            <a:r>
              <a:rPr lang="en-US" sz="2400" b="1" dirty="0"/>
              <a:t> text</a:t>
            </a:r>
            <a:r>
              <a:rPr lang="en-US" sz="2400" dirty="0"/>
              <a:t> is “</a:t>
            </a:r>
            <a:r>
              <a:rPr lang="en-US" sz="2400" b="1" dirty="0">
                <a:solidFill>
                  <a:srgbClr val="FF00FF"/>
                </a:solidFill>
              </a:rPr>
              <a:t>Submit Query</a:t>
            </a:r>
            <a:r>
              <a:rPr lang="en-US" sz="2400" dirty="0"/>
              <a:t>”)</a:t>
            </a:r>
          </a:p>
          <a:p>
            <a:pPr lvl="2" eaLnBrk="1" hangingPunct="1">
              <a:defRPr/>
            </a:pPr>
            <a:endParaRPr lang="en-US" sz="2400" dirty="0"/>
          </a:p>
          <a:p>
            <a:pPr lvl="2" eaLnBrk="1" hangingPunct="1">
              <a:defRPr/>
            </a:pPr>
            <a:r>
              <a:rPr lang="en-US" sz="2400" dirty="0"/>
              <a:t>A form can have </a:t>
            </a:r>
            <a:r>
              <a:rPr lang="en-US" sz="2400" b="1" dirty="0"/>
              <a:t>more than one submit button</a:t>
            </a:r>
          </a:p>
        </p:txBody>
      </p:sp>
      <p:pic>
        <p:nvPicPr>
          <p:cNvPr id="839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935538"/>
            <a:ext cx="31242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59436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p14:cNvPr>
              <p14:cNvContentPartPr/>
              <p14:nvPr/>
            </p14:nvContentPartPr>
            <p14:xfrm>
              <a:off x="3496888" y="5174881"/>
              <a:ext cx="2023920" cy="506160"/>
            </p14:xfrm>
          </p:contentPart>
        </mc:Choice>
        <mc:Fallback xmlns="">
          <p:pic>
            <p:nvPicPr>
              <p:cNvPr id="3" name="Ink 2">
                <a:extLst>
                  <a:ext uri="{FF2B5EF4-FFF2-40B4-BE49-F238E27FC236}"/>
                </a:extLst>
              </p:cNvPr>
              <p:cNvPicPr/>
              <p:nvPr/>
            </p:nvPicPr>
            <p:blipFill>
              <a:blip r:embed="rId6"/>
              <a:stretch>
                <a:fillRect/>
              </a:stretch>
            </p:blipFill>
            <p:spPr>
              <a:xfrm>
                <a:off x="3486448" y="5164441"/>
                <a:ext cx="2044800" cy="527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p14:cNvPr>
              <p14:cNvContentPartPr/>
              <p14:nvPr/>
            </p14:nvContentPartPr>
            <p14:xfrm>
              <a:off x="4873888" y="5696161"/>
              <a:ext cx="1510560" cy="914760"/>
            </p14:xfrm>
          </p:contentPart>
        </mc:Choice>
        <mc:Fallback xmlns="">
          <p:pic>
            <p:nvPicPr>
              <p:cNvPr id="5" name="Ink 4">
                <a:extLst>
                  <a:ext uri="{FF2B5EF4-FFF2-40B4-BE49-F238E27FC236}"/>
                </a:extLst>
              </p:cNvPr>
              <p:cNvPicPr/>
              <p:nvPr/>
            </p:nvPicPr>
            <p:blipFill>
              <a:blip r:embed="rId8"/>
              <a:stretch>
                <a:fillRect/>
              </a:stretch>
            </p:blipFill>
            <p:spPr>
              <a:xfrm>
                <a:off x="4863448" y="5685721"/>
                <a:ext cx="1531440" cy="935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p14:cNvPr>
              <p14:cNvContentPartPr/>
              <p14:nvPr/>
            </p14:nvContentPartPr>
            <p14:xfrm>
              <a:off x="1295611" y="5496531"/>
              <a:ext cx="1130760" cy="28440"/>
            </p14:xfrm>
          </p:contentPart>
        </mc:Choice>
        <mc:Fallback xmlns="">
          <p:pic>
            <p:nvPicPr>
              <p:cNvPr id="4" name="Ink 3">
                <a:extLst>
                  <a:ext uri="{FF2B5EF4-FFF2-40B4-BE49-F238E27FC236}"/>
                </a:extLst>
              </p:cNvPr>
              <p:cNvPicPr/>
              <p:nvPr/>
            </p:nvPicPr>
            <p:blipFill>
              <a:blip r:embed="rId10"/>
              <a:stretch>
                <a:fillRect/>
              </a:stretch>
            </p:blipFill>
            <p:spPr>
              <a:xfrm>
                <a:off x="1280851" y="5481771"/>
                <a:ext cx="116028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p14:cNvPr>
              <p14:cNvContentPartPr/>
              <p14:nvPr/>
            </p14:nvContentPartPr>
            <p14:xfrm>
              <a:off x="2426011" y="5523171"/>
              <a:ext cx="74160" cy="14400"/>
            </p14:xfrm>
          </p:contentPart>
        </mc:Choice>
        <mc:Fallback xmlns="">
          <p:pic>
            <p:nvPicPr>
              <p:cNvPr id="6" name="Ink 5">
                <a:extLst>
                  <a:ext uri="{FF2B5EF4-FFF2-40B4-BE49-F238E27FC236}"/>
                </a:extLst>
              </p:cNvPr>
              <p:cNvPicPr/>
              <p:nvPr/>
            </p:nvPicPr>
            <p:blipFill>
              <a:blip r:embed="rId12"/>
              <a:stretch>
                <a:fillRect/>
              </a:stretch>
            </p:blipFill>
            <p:spPr>
              <a:xfrm>
                <a:off x="2411251" y="5508411"/>
                <a:ext cx="103680" cy="43920"/>
              </a:xfrm>
              <a:prstGeom prst="rect">
                <a:avLst/>
              </a:prstGeom>
            </p:spPr>
          </p:pic>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90FCDBF3-EB83-40A3-8E44-D5B16A1B8DBA}" type="slidenum">
              <a:rPr lang="en-US" altLang="en-US" sz="1400" smtClean="0"/>
              <a:pPr>
                <a:spcBef>
                  <a:spcPct val="50000"/>
                </a:spcBef>
                <a:buClrTx/>
                <a:buFontTx/>
                <a:buNone/>
              </a:pPr>
              <a:t>39</a:t>
            </a:fld>
            <a:endParaRPr lang="en-US" altLang="en-US" sz="1400"/>
          </a:p>
        </p:txBody>
      </p:sp>
      <p:sp>
        <p:nvSpPr>
          <p:cNvPr id="86019" name="Rectangle 2"/>
          <p:cNvSpPr>
            <a:spLocks noGrp="1" noChangeArrowheads="1"/>
          </p:cNvSpPr>
          <p:nvPr>
            <p:ph type="title"/>
          </p:nvPr>
        </p:nvSpPr>
        <p:spPr/>
        <p:txBody>
          <a:bodyPr/>
          <a:lstStyle/>
          <a:p>
            <a:pPr eaLnBrk="1" hangingPunct="1"/>
            <a:r>
              <a:rPr lang="en-US" altLang="en-US" dirty="0"/>
              <a:t>HTML/XHTML&lt;</a:t>
            </a:r>
            <a:r>
              <a:rPr lang="en-US" altLang="en-US" dirty="0">
                <a:solidFill>
                  <a:schemeClr val="bg2"/>
                </a:solidFill>
              </a:rPr>
              <a:t>input</a:t>
            </a:r>
            <a:r>
              <a:rPr lang="en-US" altLang="en-US" dirty="0"/>
              <a:t>&gt; tag: </a:t>
            </a:r>
            <a:r>
              <a:rPr lang="en-US" altLang="en-US" sz="2400" dirty="0"/>
              <a:t>Reset </a:t>
            </a:r>
            <a:r>
              <a:rPr lang="en-US" altLang="en-US" sz="2400" dirty="0">
                <a:solidFill>
                  <a:schemeClr val="bg2"/>
                </a:solidFill>
              </a:rPr>
              <a:t>Button</a:t>
            </a:r>
            <a:r>
              <a:rPr lang="en-US" altLang="en-US" sz="2400" dirty="0"/>
              <a:t> attribute p.428</a:t>
            </a:r>
            <a:endParaRPr lang="en-US" altLang="en-US" dirty="0"/>
          </a:p>
        </p:txBody>
      </p:sp>
      <p:sp>
        <p:nvSpPr>
          <p:cNvPr id="45060" name="Rectangle 3">
            <a:extLst/>
          </p:cNvPr>
          <p:cNvSpPr>
            <a:spLocks noGrp="1" noChangeArrowheads="1"/>
          </p:cNvSpPr>
          <p:nvPr>
            <p:ph type="body" idx="1"/>
          </p:nvPr>
        </p:nvSpPr>
        <p:spPr>
          <a:xfrm>
            <a:off x="76200" y="838200"/>
            <a:ext cx="8839200" cy="5638800"/>
          </a:xfrm>
        </p:spPr>
        <p:txBody>
          <a:bodyPr/>
          <a:lstStyle/>
          <a:p>
            <a:pPr eaLnBrk="1" hangingPunct="1">
              <a:defRPr/>
            </a:pPr>
            <a:r>
              <a:rPr lang="en-US" b="1" dirty="0">
                <a:solidFill>
                  <a:schemeClr val="bg2"/>
                </a:solidFill>
              </a:rPr>
              <a:t>Submit</a:t>
            </a:r>
            <a:r>
              <a:rPr lang="en-US" dirty="0"/>
              <a:t> buttons</a:t>
            </a:r>
          </a:p>
          <a:p>
            <a:pPr lvl="1" eaLnBrk="1" hangingPunct="1">
              <a:defRPr/>
            </a:pPr>
            <a:r>
              <a:rPr lang="en-US" sz="2000" b="1" i="1" dirty="0">
                <a:highlight>
                  <a:srgbClr val="FFFF00"/>
                </a:highlight>
              </a:rPr>
              <a:t>type</a:t>
            </a:r>
            <a:r>
              <a:rPr lang="en-US" sz="2000" dirty="0"/>
              <a:t>=“</a:t>
            </a:r>
            <a:r>
              <a:rPr lang="en-US" sz="2000" b="1" dirty="0">
                <a:solidFill>
                  <a:schemeClr val="bg2"/>
                </a:solidFill>
              </a:rPr>
              <a:t>submit</a:t>
            </a:r>
            <a:r>
              <a:rPr lang="en-US" sz="2000" dirty="0"/>
              <a:t>”</a:t>
            </a:r>
          </a:p>
          <a:p>
            <a:pPr lvl="1" eaLnBrk="1" hangingPunct="1">
              <a:defRPr/>
            </a:pPr>
            <a:r>
              <a:rPr lang="en-US" sz="2000" dirty="0"/>
              <a:t>Send form data to the Web server</a:t>
            </a:r>
          </a:p>
          <a:p>
            <a:pPr lvl="1" eaLnBrk="1" hangingPunct="1">
              <a:defRPr/>
            </a:pPr>
            <a:r>
              <a:rPr lang="en-US" sz="2800" b="1" dirty="0"/>
              <a:t>Syntax</a:t>
            </a:r>
            <a:r>
              <a:rPr lang="en-US" sz="2800" dirty="0"/>
              <a:t>: &lt;</a:t>
            </a:r>
            <a:r>
              <a:rPr lang="en-US" sz="2800" b="1" dirty="0">
                <a:solidFill>
                  <a:srgbClr val="00B0F0"/>
                </a:solidFill>
              </a:rPr>
              <a:t>input</a:t>
            </a:r>
            <a:r>
              <a:rPr lang="en-US" sz="2800" dirty="0"/>
              <a:t> </a:t>
            </a:r>
            <a:r>
              <a:rPr lang="en-US" sz="2800" b="1" dirty="0"/>
              <a:t>type="</a:t>
            </a:r>
            <a:r>
              <a:rPr lang="en-US" sz="2800" b="1" dirty="0">
                <a:solidFill>
                  <a:schemeClr val="bg2"/>
                </a:solidFill>
              </a:rPr>
              <a:t>submit</a:t>
            </a:r>
            <a:r>
              <a:rPr lang="en-US" sz="2800" b="1" dirty="0"/>
              <a:t>" &gt;</a:t>
            </a:r>
          </a:p>
          <a:p>
            <a:pPr lvl="1" eaLnBrk="1" hangingPunct="1">
              <a:buFont typeface="Wingdings" panose="05000000000000000000" pitchFamily="2" charset="2"/>
              <a:buNone/>
              <a:defRPr/>
            </a:pPr>
            <a:r>
              <a:rPr lang="en-US" sz="2800" dirty="0"/>
              <a:t> </a:t>
            </a:r>
          </a:p>
          <a:p>
            <a:pPr eaLnBrk="1" hangingPunct="1">
              <a:defRPr/>
            </a:pPr>
            <a:r>
              <a:rPr lang="en-US" b="1" dirty="0">
                <a:solidFill>
                  <a:schemeClr val="bg2"/>
                </a:solidFill>
              </a:rPr>
              <a:t>Reset</a:t>
            </a:r>
            <a:r>
              <a:rPr lang="en-US" dirty="0"/>
              <a:t> buttons</a:t>
            </a:r>
          </a:p>
          <a:p>
            <a:pPr lvl="1" eaLnBrk="1" hangingPunct="1">
              <a:defRPr/>
            </a:pPr>
            <a:r>
              <a:rPr lang="en-US" sz="2400" b="1" dirty="0"/>
              <a:t>Clear</a:t>
            </a:r>
            <a:r>
              <a:rPr lang="en-US" sz="2400" dirty="0"/>
              <a:t> the data in input fields of a form </a:t>
            </a:r>
            <a:r>
              <a:rPr lang="en-US" sz="2400" dirty="0">
                <a:cs typeface="Arial" pitchFamily="34" charset="0"/>
              </a:rPr>
              <a:t>to </a:t>
            </a:r>
            <a:r>
              <a:rPr lang="en-US" sz="2400" b="1" dirty="0">
                <a:cs typeface="Arial" pitchFamily="34" charset="0"/>
              </a:rPr>
              <a:t>their </a:t>
            </a:r>
            <a:r>
              <a:rPr lang="en-US" sz="2400" b="1" dirty="0">
                <a:solidFill>
                  <a:schemeClr val="bg2"/>
                </a:solidFill>
                <a:cs typeface="Arial" pitchFamily="34" charset="0"/>
              </a:rPr>
              <a:t>initial</a:t>
            </a:r>
            <a:r>
              <a:rPr lang="en-US" sz="2400" b="1" dirty="0">
                <a:cs typeface="Arial" pitchFamily="34" charset="0"/>
              </a:rPr>
              <a:t> values</a:t>
            </a:r>
            <a:endParaRPr lang="en-US" sz="2400" dirty="0"/>
          </a:p>
          <a:p>
            <a:pPr lvl="1" eaLnBrk="1" hangingPunct="1">
              <a:defRPr/>
            </a:pPr>
            <a:r>
              <a:rPr lang="en-US" sz="2800" b="1" dirty="0"/>
              <a:t>Syntax</a:t>
            </a:r>
            <a:r>
              <a:rPr lang="en-US" sz="2800" dirty="0"/>
              <a:t>: &lt;</a:t>
            </a:r>
            <a:r>
              <a:rPr lang="en-US" sz="2800" b="1" dirty="0">
                <a:solidFill>
                  <a:srgbClr val="00B0F0"/>
                </a:solidFill>
              </a:rPr>
              <a:t>input</a:t>
            </a:r>
            <a:r>
              <a:rPr lang="en-US" sz="2800" dirty="0"/>
              <a:t> </a:t>
            </a:r>
            <a:r>
              <a:rPr lang="en-US" sz="2800" b="1" dirty="0"/>
              <a:t>type="</a:t>
            </a:r>
            <a:r>
              <a:rPr lang="en-US" sz="2800" b="1" dirty="0">
                <a:solidFill>
                  <a:schemeClr val="bg2"/>
                </a:solidFill>
              </a:rPr>
              <a:t>reset</a:t>
            </a:r>
            <a:r>
              <a:rPr lang="en-US" sz="2800" b="1" dirty="0"/>
              <a:t>"</a:t>
            </a:r>
            <a:r>
              <a:rPr lang="en-US" sz="2800" dirty="0"/>
              <a:t> &gt;</a:t>
            </a:r>
          </a:p>
          <a:p>
            <a:pPr lvl="1" eaLnBrk="1" hangingPunct="1">
              <a:defRPr/>
            </a:pPr>
            <a:r>
              <a:rPr lang="en-US" sz="2000" b="1" dirty="0">
                <a:solidFill>
                  <a:schemeClr val="bg2"/>
                </a:solidFill>
              </a:rPr>
              <a:t>Attributes</a:t>
            </a:r>
          </a:p>
          <a:p>
            <a:pPr lvl="2" eaLnBrk="1" hangingPunct="1">
              <a:defRPr/>
            </a:pPr>
            <a:r>
              <a:rPr lang="en-US" b="1" i="1" dirty="0">
                <a:highlight>
                  <a:srgbClr val="FFFF00"/>
                </a:highlight>
              </a:rPr>
              <a:t>type</a:t>
            </a:r>
            <a:r>
              <a:rPr lang="en-US" dirty="0"/>
              <a:t>=“</a:t>
            </a:r>
            <a:r>
              <a:rPr lang="en-US" b="1" dirty="0">
                <a:solidFill>
                  <a:schemeClr val="bg2"/>
                </a:solidFill>
              </a:rPr>
              <a:t>reset</a:t>
            </a:r>
            <a:r>
              <a:rPr lang="en-US" dirty="0"/>
              <a:t>”</a:t>
            </a:r>
          </a:p>
          <a:p>
            <a:pPr lvl="2" eaLnBrk="1" hangingPunct="1">
              <a:defRPr/>
            </a:pPr>
            <a:r>
              <a:rPr lang="en-US" b="1" i="1" dirty="0"/>
              <a:t>name</a:t>
            </a:r>
            <a:r>
              <a:rPr lang="en-US" dirty="0"/>
              <a:t> – </a:t>
            </a:r>
            <a:r>
              <a:rPr lang="en-US" b="1" dirty="0"/>
              <a:t>i</a:t>
            </a:r>
            <a:r>
              <a:rPr lang="en-US" dirty="0"/>
              <a:t>dentifier of the button</a:t>
            </a:r>
          </a:p>
          <a:p>
            <a:pPr lvl="2" eaLnBrk="1" hangingPunct="1">
              <a:defRPr/>
            </a:pPr>
            <a:r>
              <a:rPr lang="en-US" b="1" i="1" dirty="0"/>
              <a:t>value</a:t>
            </a:r>
            <a:r>
              <a:rPr lang="en-US" dirty="0"/>
              <a:t> – text that </a:t>
            </a:r>
            <a:r>
              <a:rPr lang="en-US" b="1" dirty="0"/>
              <a:t>appears </a:t>
            </a:r>
            <a:r>
              <a:rPr lang="en-US" dirty="0"/>
              <a:t>in the</a:t>
            </a:r>
            <a:r>
              <a:rPr lang="en-US" b="1" dirty="0"/>
              <a:t> label </a:t>
            </a:r>
            <a:r>
              <a:rPr lang="en-US" dirty="0"/>
              <a:t>of the</a:t>
            </a:r>
            <a:r>
              <a:rPr lang="en-US" b="1" dirty="0"/>
              <a:t> button</a:t>
            </a:r>
            <a:r>
              <a:rPr lang="en-US" dirty="0"/>
              <a:t> (</a:t>
            </a:r>
            <a:r>
              <a:rPr lang="en-US" b="1" dirty="0">
                <a:solidFill>
                  <a:schemeClr val="accent1">
                    <a:lumMod val="60000"/>
                    <a:lumOff val="40000"/>
                  </a:schemeClr>
                </a:solidFill>
              </a:rPr>
              <a:t>default</a:t>
            </a:r>
            <a:r>
              <a:rPr lang="en-US" b="1" dirty="0"/>
              <a:t> text</a:t>
            </a:r>
            <a:r>
              <a:rPr lang="en-US" dirty="0"/>
              <a:t> is “</a:t>
            </a:r>
            <a:r>
              <a:rPr lang="en-US" b="1" dirty="0">
                <a:solidFill>
                  <a:srgbClr val="FF00FF"/>
                </a:solidFill>
              </a:rPr>
              <a:t>Reset</a:t>
            </a:r>
            <a:r>
              <a:rPr lang="en-US" dirty="0"/>
              <a:t>”)</a:t>
            </a:r>
          </a:p>
        </p:txBody>
      </p:sp>
      <p:sp>
        <p:nvSpPr>
          <p:cNvPr id="86021"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6022"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6023"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6024"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6025"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6026" name="Rectangle 9"/>
          <p:cNvSpPr>
            <a:spLocks noChangeArrowheads="1"/>
          </p:cNvSpPr>
          <p:nvPr/>
        </p:nvSpPr>
        <p:spPr bwMode="auto">
          <a:xfrm>
            <a:off x="3600450"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6027" name="Rectangle 10"/>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6028" name="Rectangle 11"/>
          <p:cNvSpPr>
            <a:spLocks noChangeArrowheads="1"/>
          </p:cNvSpPr>
          <p:nvPr/>
        </p:nvSpPr>
        <p:spPr bwMode="auto">
          <a:xfrm>
            <a:off x="3705225"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6029" name="Rectangle 12"/>
          <p:cNvSpPr>
            <a:spLocks noChangeArrowheads="1"/>
          </p:cNvSpPr>
          <p:nvPr/>
        </p:nvSpPr>
        <p:spPr bwMode="auto">
          <a:xfrm>
            <a:off x="3790950" y="3081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86030" name="Picture 13" descr="figure5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91000"/>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Shape 3317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533400"/>
            <a:ext cx="26416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Callout 1 (No Border) 15"/>
          <p:cNvSpPr>
            <a:spLocks/>
          </p:cNvSpPr>
          <p:nvPr/>
        </p:nvSpPr>
        <p:spPr bwMode="auto">
          <a:xfrm>
            <a:off x="7429500" y="1250950"/>
            <a:ext cx="2025650" cy="909638"/>
          </a:xfrm>
          <a:prstGeom prst="callout1">
            <a:avLst>
              <a:gd name="adj1" fmla="val 21431"/>
              <a:gd name="adj2" fmla="val -1352"/>
              <a:gd name="adj3" fmla="val 109968"/>
              <a:gd name="adj4" fmla="val -19389"/>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dirty="0">
                <a:solidFill>
                  <a:schemeClr val="tx2"/>
                </a:solidFill>
                <a:latin typeface="Arial" panose="020B0604020202020204" pitchFamily="34" charset="0"/>
              </a:rPr>
              <a:t>&lt;input type="</a:t>
            </a:r>
            <a:r>
              <a:rPr lang="en-US" altLang="en-US" sz="1600" b="0" dirty="0">
                <a:solidFill>
                  <a:schemeClr val="bg2"/>
                </a:solidFill>
                <a:latin typeface="Arial" panose="020B0604020202020204" pitchFamily="34" charset="0"/>
              </a:rPr>
              <a:t>submit</a:t>
            </a:r>
            <a:r>
              <a:rPr lang="en-US" altLang="en-US" sz="1600" b="0" dirty="0">
                <a:solidFill>
                  <a:schemeClr val="tx2"/>
                </a:solidFill>
                <a:latin typeface="Arial" panose="020B0604020202020204" pitchFamily="34" charset="0"/>
              </a:rPr>
              <a:t>" name="</a:t>
            </a:r>
            <a:r>
              <a:rPr lang="en-US" altLang="en-US" sz="1600" b="0" dirty="0" err="1">
                <a:solidFill>
                  <a:schemeClr val="tx2"/>
                </a:solidFill>
                <a:latin typeface="Arial" panose="020B0604020202020204" pitchFamily="34" charset="0"/>
              </a:rPr>
              <a:t>submitButton</a:t>
            </a:r>
            <a:r>
              <a:rPr lang="en-US" altLang="en-US" sz="1600" b="0" dirty="0">
                <a:solidFill>
                  <a:schemeClr val="tx2"/>
                </a:solidFill>
                <a:latin typeface="Arial" panose="020B0604020202020204" pitchFamily="34" charset="0"/>
              </a:rPr>
              <a:t>" value="</a:t>
            </a:r>
            <a:r>
              <a:rPr lang="en-US" altLang="en-US" sz="1600" b="0" dirty="0">
                <a:solidFill>
                  <a:schemeClr val="bg2"/>
                </a:solidFill>
                <a:latin typeface="Arial" panose="020B0604020202020204" pitchFamily="34" charset="0"/>
              </a:rPr>
              <a:t>Submit Form</a:t>
            </a:r>
            <a:r>
              <a:rPr lang="en-US" altLang="en-US" sz="1600" b="0" dirty="0">
                <a:solidFill>
                  <a:schemeClr val="tx2"/>
                </a:solidFill>
                <a:latin typeface="Arial" panose="020B0604020202020204" pitchFamily="34" charset="0"/>
              </a:rPr>
              <a:t>" /&gt;</a:t>
            </a:r>
          </a:p>
        </p:txBody>
      </p:sp>
      <p:sp>
        <p:nvSpPr>
          <p:cNvPr id="17" name="Line Callout 1 (No Border) 16"/>
          <p:cNvSpPr>
            <a:spLocks/>
          </p:cNvSpPr>
          <p:nvPr/>
        </p:nvSpPr>
        <p:spPr bwMode="auto">
          <a:xfrm>
            <a:off x="7961313" y="2890838"/>
            <a:ext cx="1716087" cy="909637"/>
          </a:xfrm>
          <a:prstGeom prst="callout1">
            <a:avLst>
              <a:gd name="adj1" fmla="val 30000"/>
              <a:gd name="adj2" fmla="val -1472"/>
              <a:gd name="adj3" fmla="val -24444"/>
              <a:gd name="adj4" fmla="val -4574"/>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dirty="0">
                <a:solidFill>
                  <a:schemeClr val="tx2"/>
                </a:solidFill>
                <a:latin typeface="Arial" panose="020B0604020202020204" pitchFamily="34" charset="0"/>
              </a:rPr>
              <a:t>&lt;input type="</a:t>
            </a:r>
            <a:r>
              <a:rPr lang="en-US" altLang="en-US" sz="1600" b="0" dirty="0">
                <a:solidFill>
                  <a:schemeClr val="bg2"/>
                </a:solidFill>
                <a:latin typeface="Arial" panose="020B0604020202020204" pitchFamily="34" charset="0"/>
              </a:rPr>
              <a:t>reset</a:t>
            </a:r>
            <a:r>
              <a:rPr lang="en-US" altLang="en-US" sz="1600" b="0" dirty="0">
                <a:solidFill>
                  <a:schemeClr val="tx2"/>
                </a:solidFill>
                <a:latin typeface="Arial" panose="020B0604020202020204" pitchFamily="34" charset="0"/>
              </a:rPr>
              <a:t>" value="</a:t>
            </a:r>
            <a:r>
              <a:rPr lang="en-US" altLang="en-US" sz="1600" b="0" dirty="0">
                <a:solidFill>
                  <a:schemeClr val="bg2"/>
                </a:solidFill>
                <a:latin typeface="Arial" panose="020B0604020202020204" pitchFamily="34" charset="0"/>
              </a:rPr>
              <a:t>Undo Changes To Form</a:t>
            </a:r>
            <a:r>
              <a:rPr lang="en-US" altLang="en-US" sz="1600" b="0" dirty="0">
                <a:solidFill>
                  <a:schemeClr val="tx2"/>
                </a:solidFill>
                <a:latin typeface="Arial" panose="020B0604020202020204" pitchFamily="34" charset="0"/>
              </a:rPr>
              <a:t>" /&gt;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xfrm>
            <a:off x="61722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F0334BE9-AF1E-4A30-B24F-ABBBF9A974FA}" type="slidenum">
              <a:rPr lang="en-US" altLang="en-US" sz="1400" smtClean="0"/>
              <a:pPr>
                <a:spcBef>
                  <a:spcPct val="50000"/>
                </a:spcBef>
                <a:buClrTx/>
                <a:buFontTx/>
                <a:buNone/>
              </a:pPr>
              <a:t>4</a:t>
            </a:fld>
            <a:endParaRPr lang="en-US" altLang="en-US" sz="1400"/>
          </a:p>
        </p:txBody>
      </p:sp>
      <p:sp>
        <p:nvSpPr>
          <p:cNvPr id="10243" name="Shape 7"/>
          <p:cNvSpPr txBox="1">
            <a:spLocks noGrp="1"/>
          </p:cNvSpPr>
          <p:nvPr/>
        </p:nvSpPr>
        <p:spPr bwMode="auto">
          <a:xfrm>
            <a:off x="6248400" y="53292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99A57940-5D50-440A-9982-25E37FCED12F}" type="slidenum">
              <a:rPr lang="en-US" altLang="en-US" sz="1200" b="0">
                <a:latin typeface="Garamond" panose="02020404030301010803" pitchFamily="18" charset="0"/>
              </a:rPr>
              <a:pPr algn="r" eaLnBrk="1" hangingPunct="1">
                <a:spcBef>
                  <a:spcPct val="0"/>
                </a:spcBef>
                <a:buClrTx/>
                <a:buFontTx/>
                <a:buNone/>
              </a:pPr>
              <a:t>4</a:t>
            </a:fld>
            <a:endParaRPr lang="en-US" altLang="en-US" sz="1200" b="0">
              <a:latin typeface="Garamond" panose="02020404030301010803" pitchFamily="18" charset="0"/>
            </a:endParaRPr>
          </a:p>
        </p:txBody>
      </p:sp>
      <p:pic>
        <p:nvPicPr>
          <p:cNvPr id="10244" name="Shape 290817"/>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6200" y="533400"/>
            <a:ext cx="4648200" cy="4459288"/>
          </a:xfrm>
        </p:spPr>
      </p:pic>
      <p:sp>
        <p:nvSpPr>
          <p:cNvPr id="10245" name="Shape 290818"/>
          <p:cNvSpPr>
            <a:spLocks noGrp="1" noChangeArrowheads="1"/>
          </p:cNvSpPr>
          <p:nvPr>
            <p:ph type="title" idx="4294967295"/>
          </p:nvPr>
        </p:nvSpPr>
        <p:spPr>
          <a:xfrm>
            <a:off x="609600" y="0"/>
            <a:ext cx="8229600" cy="457200"/>
          </a:xfrm>
        </p:spPr>
        <p:txBody>
          <a:bodyPr anchor="t"/>
          <a:lstStyle/>
          <a:p>
            <a:pPr eaLnBrk="1" hangingPunct="1"/>
            <a:r>
              <a:rPr lang="en-US" altLang="en-US"/>
              <a:t>Visual Summary of Form</a:t>
            </a:r>
          </a:p>
        </p:txBody>
      </p:sp>
      <p:sp>
        <p:nvSpPr>
          <p:cNvPr id="290820" name="TextBox 290819"/>
          <p:cNvSpPr txBox="1">
            <a:spLocks noChangeArrowheads="1"/>
          </p:cNvSpPr>
          <p:nvPr/>
        </p:nvSpPr>
        <p:spPr bwMode="auto">
          <a:xfrm>
            <a:off x="2971800" y="4419600"/>
            <a:ext cx="13843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tx2"/>
                </a:solidFill>
                <a:latin typeface="Arial" panose="020B0604020202020204" pitchFamily="34" charset="0"/>
              </a:rPr>
              <a:t>A typical form</a:t>
            </a:r>
          </a:p>
        </p:txBody>
      </p:sp>
      <p:sp>
        <p:nvSpPr>
          <p:cNvPr id="290821" name="Line Callout 1 (No Border) 290820"/>
          <p:cNvSpPr>
            <a:spLocks/>
          </p:cNvSpPr>
          <p:nvPr/>
        </p:nvSpPr>
        <p:spPr bwMode="auto">
          <a:xfrm>
            <a:off x="2590800" y="1828800"/>
            <a:ext cx="2209800" cy="381000"/>
          </a:xfrm>
          <a:prstGeom prst="callout1">
            <a:avLst>
              <a:gd name="adj1" fmla="val 30000"/>
              <a:gd name="adj2" fmla="val -3449"/>
              <a:gd name="adj3" fmla="val 20417"/>
              <a:gd name="adj4" fmla="val -48060"/>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tx2"/>
                </a:solidFill>
                <a:latin typeface="Arial" panose="020B0604020202020204" pitchFamily="34" charset="0"/>
              </a:rPr>
              <a:t>Single-line text fields</a:t>
            </a:r>
          </a:p>
        </p:txBody>
      </p:sp>
      <p:sp>
        <p:nvSpPr>
          <p:cNvPr id="290822" name="Line Callout 1 (No Border) 290821"/>
          <p:cNvSpPr>
            <a:spLocks/>
          </p:cNvSpPr>
          <p:nvPr/>
        </p:nvSpPr>
        <p:spPr bwMode="auto">
          <a:xfrm>
            <a:off x="2819400" y="2971800"/>
            <a:ext cx="2209800" cy="381000"/>
          </a:xfrm>
          <a:prstGeom prst="callout1">
            <a:avLst>
              <a:gd name="adj1" fmla="val 30000"/>
              <a:gd name="adj2" fmla="val -3449"/>
              <a:gd name="adj3" fmla="val 20417"/>
              <a:gd name="adj4" fmla="val -48060"/>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tx2"/>
                </a:solidFill>
                <a:latin typeface="Arial" panose="020B0604020202020204" pitchFamily="34" charset="0"/>
              </a:rPr>
              <a:t>Multi-line text area</a:t>
            </a:r>
          </a:p>
        </p:txBody>
      </p:sp>
      <p:sp>
        <p:nvSpPr>
          <p:cNvPr id="290823" name="Line Callout 1 (No Border) 290822"/>
          <p:cNvSpPr>
            <a:spLocks/>
          </p:cNvSpPr>
          <p:nvPr/>
        </p:nvSpPr>
        <p:spPr bwMode="auto">
          <a:xfrm>
            <a:off x="-685800" y="4419600"/>
            <a:ext cx="1371600" cy="381000"/>
          </a:xfrm>
          <a:prstGeom prst="callout1">
            <a:avLst>
              <a:gd name="adj1" fmla="val 30000"/>
              <a:gd name="adj2" fmla="val 105556"/>
              <a:gd name="adj3" fmla="val 66667"/>
              <a:gd name="adj4" fmla="val 169097"/>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tx2"/>
                </a:solidFill>
                <a:latin typeface="Arial" panose="020B0604020202020204" pitchFamily="34" charset="0"/>
              </a:rPr>
              <a:t>Submit input</a:t>
            </a:r>
          </a:p>
        </p:txBody>
      </p:sp>
      <p:sp>
        <p:nvSpPr>
          <p:cNvPr id="13" name="Rectangle 3">
            <a:extLst/>
          </p:cNvPr>
          <p:cNvSpPr txBox="1">
            <a:spLocks noChangeArrowheads="1"/>
          </p:cNvSpPr>
          <p:nvPr/>
        </p:nvSpPr>
        <p:spPr>
          <a:xfrm>
            <a:off x="-76200" y="5181600"/>
            <a:ext cx="8915400" cy="2286000"/>
          </a:xfrm>
          <a:prstGeom prst="rect">
            <a:avLst/>
          </a:prstGeom>
        </p:spPr>
        <p:txBody>
          <a:bodyPr/>
          <a:lstStyle/>
          <a:p>
            <a:pPr marL="342900" indent="-342900" eaLnBrk="1" hangingPunct="1">
              <a:lnSpc>
                <a:spcPct val="80000"/>
              </a:lnSpc>
              <a:spcBef>
                <a:spcPct val="20000"/>
              </a:spcBef>
              <a:buClr>
                <a:schemeClr val="tx1"/>
              </a:buClr>
              <a:buFont typeface="Wingdings" pitchFamily="2" charset="2"/>
              <a:buChar char="§"/>
              <a:defRPr/>
            </a:pPr>
            <a:r>
              <a:rPr lang="en-US" sz="2000" b="0" kern="0" dirty="0">
                <a:solidFill>
                  <a:schemeClr val="tx1"/>
                </a:solidFill>
                <a:latin typeface="+mn-lt"/>
                <a:cs typeface="Times New Roman" pitchFamily="18" charset="0"/>
              </a:rPr>
              <a:t>A </a:t>
            </a:r>
            <a:r>
              <a:rPr lang="en-US" sz="2000" kern="0" dirty="0">
                <a:solidFill>
                  <a:schemeClr val="bg2"/>
                </a:solidFill>
                <a:latin typeface="+mn-lt"/>
                <a:cs typeface="Times New Roman" pitchFamily="18" charset="0"/>
              </a:rPr>
              <a:t>form</a:t>
            </a:r>
            <a:r>
              <a:rPr lang="en-US" sz="2000" b="0" kern="0" dirty="0">
                <a:solidFill>
                  <a:schemeClr val="tx1"/>
                </a:solidFill>
                <a:latin typeface="+mn-lt"/>
                <a:cs typeface="Times New Roman" pitchFamily="18" charset="0"/>
              </a:rPr>
              <a:t> is an HTML/XHTML </a:t>
            </a:r>
            <a:r>
              <a:rPr lang="en-US" sz="2000" kern="0" dirty="0">
                <a:solidFill>
                  <a:schemeClr val="bg2"/>
                </a:solidFill>
                <a:latin typeface="+mn-lt"/>
                <a:cs typeface="Times New Roman" pitchFamily="18" charset="0"/>
              </a:rPr>
              <a:t>element</a:t>
            </a:r>
            <a:r>
              <a:rPr lang="en-US" sz="2000" b="0" kern="0" dirty="0">
                <a:solidFill>
                  <a:schemeClr val="tx1"/>
                </a:solidFill>
                <a:latin typeface="+mn-lt"/>
                <a:cs typeface="Times New Roman" pitchFamily="18" charset="0"/>
              </a:rPr>
              <a:t> that is used to </a:t>
            </a:r>
            <a:r>
              <a:rPr lang="en-US" sz="2000" kern="0" dirty="0">
                <a:solidFill>
                  <a:srgbClr val="00CCFF"/>
                </a:solidFill>
                <a:latin typeface="+mn-lt"/>
                <a:cs typeface="Times New Roman" pitchFamily="18" charset="0"/>
              </a:rPr>
              <a:t>contain</a:t>
            </a:r>
            <a:r>
              <a:rPr lang="en-US" sz="2000" b="0" kern="0" dirty="0">
                <a:solidFill>
                  <a:schemeClr val="tx1"/>
                </a:solidFill>
                <a:latin typeface="+mn-lt"/>
                <a:cs typeface="Times New Roman" pitchFamily="18" charset="0"/>
              </a:rPr>
              <a:t> and </a:t>
            </a:r>
            <a:r>
              <a:rPr lang="en-US" sz="2000" kern="0" dirty="0">
                <a:solidFill>
                  <a:srgbClr val="00CCFF"/>
                </a:solidFill>
                <a:latin typeface="+mn-lt"/>
                <a:cs typeface="Times New Roman" pitchFamily="18" charset="0"/>
              </a:rPr>
              <a:t>organize</a:t>
            </a:r>
            <a:r>
              <a:rPr lang="en-US" sz="2000" kern="0" dirty="0">
                <a:solidFill>
                  <a:schemeClr val="tx1"/>
                </a:solidFill>
                <a:latin typeface="+mn-lt"/>
                <a:cs typeface="Times New Roman" pitchFamily="18" charset="0"/>
              </a:rPr>
              <a:t> other </a:t>
            </a:r>
            <a:r>
              <a:rPr lang="en-US" sz="2000" kern="0" dirty="0">
                <a:solidFill>
                  <a:srgbClr val="FF00FF"/>
                </a:solidFill>
                <a:latin typeface="+mn-lt"/>
                <a:cs typeface="Times New Roman" pitchFamily="18" charset="0"/>
              </a:rPr>
              <a:t>objects</a:t>
            </a:r>
            <a:r>
              <a:rPr lang="en-US" sz="2000" b="0" kern="0" dirty="0">
                <a:solidFill>
                  <a:schemeClr val="tx1"/>
                </a:solidFill>
                <a:latin typeface="+mn-lt"/>
                <a:cs typeface="Times New Roman" pitchFamily="18" charset="0"/>
              </a:rPr>
              <a:t> such as:</a:t>
            </a:r>
          </a:p>
          <a:p>
            <a:pPr marL="742950" lvl="1" indent="-285750" eaLnBrk="1" hangingPunct="1">
              <a:lnSpc>
                <a:spcPct val="80000"/>
              </a:lnSpc>
              <a:spcBef>
                <a:spcPct val="20000"/>
              </a:spcBef>
              <a:buClr>
                <a:schemeClr val="tx1"/>
              </a:buClr>
              <a:buFont typeface="Wingdings" pitchFamily="2" charset="2"/>
              <a:buChar char="§"/>
              <a:defRPr/>
            </a:pPr>
            <a:r>
              <a:rPr lang="en-US" sz="1800" b="0" kern="0" dirty="0">
                <a:solidFill>
                  <a:schemeClr val="tx1"/>
                </a:solidFill>
                <a:latin typeface="+mn-lt"/>
                <a:cs typeface="Times New Roman" pitchFamily="18" charset="0"/>
              </a:rPr>
              <a:t>text boxes, </a:t>
            </a:r>
          </a:p>
          <a:p>
            <a:pPr marL="742950" lvl="1" indent="-285750" eaLnBrk="1" hangingPunct="1">
              <a:lnSpc>
                <a:spcPct val="80000"/>
              </a:lnSpc>
              <a:spcBef>
                <a:spcPct val="20000"/>
              </a:spcBef>
              <a:buClr>
                <a:schemeClr val="tx1"/>
              </a:buClr>
              <a:buFont typeface="Wingdings" pitchFamily="2" charset="2"/>
              <a:buChar char="§"/>
              <a:defRPr/>
            </a:pPr>
            <a:r>
              <a:rPr lang="en-US" sz="1800" b="0" kern="0" dirty="0">
                <a:solidFill>
                  <a:schemeClr val="tx1"/>
                </a:solidFill>
                <a:latin typeface="+mn-lt"/>
                <a:cs typeface="Times New Roman" pitchFamily="18" charset="0"/>
              </a:rPr>
              <a:t>check boxes, and </a:t>
            </a:r>
          </a:p>
          <a:p>
            <a:pPr marL="742950" lvl="1" indent="-285750" eaLnBrk="1" hangingPunct="1">
              <a:lnSpc>
                <a:spcPct val="80000"/>
              </a:lnSpc>
              <a:spcBef>
                <a:spcPct val="20000"/>
              </a:spcBef>
              <a:buClr>
                <a:schemeClr val="tx1"/>
              </a:buClr>
              <a:buFont typeface="Wingdings" pitchFamily="2" charset="2"/>
              <a:buChar char="§"/>
              <a:defRPr/>
            </a:pPr>
            <a:r>
              <a:rPr lang="en-US" sz="1800" b="0" kern="0" dirty="0">
                <a:solidFill>
                  <a:schemeClr val="tx1"/>
                </a:solidFill>
                <a:latin typeface="+mn-lt"/>
                <a:cs typeface="Times New Roman" pitchFamily="18" charset="0"/>
              </a:rPr>
              <a:t>buttons </a:t>
            </a:r>
          </a:p>
          <a:p>
            <a:pPr marL="342900" indent="-342900" eaLnBrk="1" hangingPunct="1">
              <a:lnSpc>
                <a:spcPct val="80000"/>
              </a:lnSpc>
              <a:spcBef>
                <a:spcPct val="20000"/>
              </a:spcBef>
              <a:buClr>
                <a:schemeClr val="tx1"/>
              </a:buClr>
              <a:buFont typeface="Wingdings" pitchFamily="2" charset="2"/>
              <a:buNone/>
              <a:defRPr/>
            </a:pPr>
            <a:r>
              <a:rPr lang="en-US" sz="2000" b="0" kern="0" dirty="0">
                <a:solidFill>
                  <a:schemeClr val="tx1"/>
                </a:solidFill>
                <a:latin typeface="+mn-lt"/>
                <a:cs typeface="Times New Roman" pitchFamily="18" charset="0"/>
              </a:rPr>
              <a:t>   that can </a:t>
            </a:r>
            <a:r>
              <a:rPr lang="en-US" sz="2000" kern="0" dirty="0">
                <a:solidFill>
                  <a:schemeClr val="bg2"/>
                </a:solidFill>
                <a:latin typeface="+mn-lt"/>
                <a:cs typeface="Times New Roman" pitchFamily="18" charset="0"/>
              </a:rPr>
              <a:t>accept</a:t>
            </a:r>
            <a:r>
              <a:rPr lang="en-US" sz="2000" b="0" kern="0" dirty="0">
                <a:solidFill>
                  <a:schemeClr val="tx1"/>
                </a:solidFill>
                <a:latin typeface="+mn-lt"/>
                <a:cs typeface="Times New Roman" pitchFamily="18" charset="0"/>
              </a:rPr>
              <a:t> information </a:t>
            </a:r>
            <a:r>
              <a:rPr lang="en-US" sz="2000" kern="0" dirty="0">
                <a:solidFill>
                  <a:schemeClr val="tx1"/>
                </a:solidFill>
                <a:latin typeface="+mn-lt"/>
                <a:cs typeface="Times New Roman" pitchFamily="18" charset="0"/>
              </a:rPr>
              <a:t>from web site visitors</a:t>
            </a:r>
            <a:r>
              <a:rPr lang="en-US" sz="2400" b="0" kern="0" dirty="0">
                <a:solidFill>
                  <a:schemeClr val="tx1"/>
                </a:solidFill>
                <a:latin typeface="+mn-lt"/>
                <a:cs typeface="Times New Roman" pitchFamily="18" charset="0"/>
              </a:rPr>
              <a:t>.</a:t>
            </a:r>
            <a:r>
              <a:rPr lang="en-US" sz="1800" b="0" kern="0" dirty="0">
                <a:solidFill>
                  <a:schemeClr val="tx1"/>
                </a:solidFill>
                <a:latin typeface="+mn-lt"/>
                <a:cs typeface="Times New Roman" pitchFamily="18" charset="0"/>
              </a:rPr>
              <a:t> </a:t>
            </a:r>
          </a:p>
        </p:txBody>
      </p:sp>
      <p:pic>
        <p:nvPicPr>
          <p:cNvPr id="2" name="Picture 1">
            <a:extLst>
              <a:ext uri="{FF2B5EF4-FFF2-40B4-BE49-F238E27FC236}">
                <a16:creationId xmlns:a16="http://schemas.microsoft.com/office/drawing/2014/main" id="{075CB2E5-6A33-4FBC-B30E-A8F089BA9930}"/>
              </a:ext>
            </a:extLst>
          </p:cNvPr>
          <p:cNvPicPr>
            <a:picLocks noChangeAspect="1"/>
          </p:cNvPicPr>
          <p:nvPr/>
        </p:nvPicPr>
        <p:blipFill>
          <a:blip r:embed="rId4"/>
          <a:stretch>
            <a:fillRect/>
          </a:stretch>
        </p:blipFill>
        <p:spPr>
          <a:xfrm>
            <a:off x="5108142" y="465723"/>
            <a:ext cx="3731058"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0820"/>
                                        </p:tgtEl>
                                        <p:attrNameLst>
                                          <p:attrName>style.visibility</p:attrName>
                                        </p:attrNameLst>
                                      </p:cBhvr>
                                      <p:to>
                                        <p:strVal val="visible"/>
                                      </p:to>
                                    </p:set>
                                    <p:animEffect transition="in" filter="blinds(horizontal)">
                                      <p:cBhvr>
                                        <p:cTn id="7" dur="500"/>
                                        <p:tgtEl>
                                          <p:spTgt spid="290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0821"/>
                                        </p:tgtEl>
                                        <p:attrNameLst>
                                          <p:attrName>style.visibility</p:attrName>
                                        </p:attrNameLst>
                                      </p:cBhvr>
                                      <p:to>
                                        <p:strVal val="visible"/>
                                      </p:to>
                                    </p:set>
                                    <p:anim calcmode="lin" valueType="num">
                                      <p:cBhvr additive="base">
                                        <p:cTn id="12" dur="500" fill="hold"/>
                                        <p:tgtEl>
                                          <p:spTgt spid="290821"/>
                                        </p:tgtEl>
                                        <p:attrNameLst>
                                          <p:attrName>ppt_x</p:attrName>
                                        </p:attrNameLst>
                                      </p:cBhvr>
                                      <p:tavLst>
                                        <p:tav tm="0">
                                          <p:val>
                                            <p:strVal val="#ppt_x"/>
                                          </p:val>
                                        </p:tav>
                                        <p:tav tm="100000">
                                          <p:val>
                                            <p:strVal val="#ppt_x"/>
                                          </p:val>
                                        </p:tav>
                                      </p:tavLst>
                                    </p:anim>
                                    <p:anim calcmode="lin" valueType="num">
                                      <p:cBhvr additive="base">
                                        <p:cTn id="13" dur="500" fill="hold"/>
                                        <p:tgtEl>
                                          <p:spTgt spid="29082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0822"/>
                                        </p:tgtEl>
                                        <p:attrNameLst>
                                          <p:attrName>style.visibility</p:attrName>
                                        </p:attrNameLst>
                                      </p:cBhvr>
                                      <p:to>
                                        <p:strVal val="visible"/>
                                      </p:to>
                                    </p:set>
                                    <p:anim calcmode="lin" valueType="num">
                                      <p:cBhvr additive="base">
                                        <p:cTn id="18" dur="500" fill="hold"/>
                                        <p:tgtEl>
                                          <p:spTgt spid="290822"/>
                                        </p:tgtEl>
                                        <p:attrNameLst>
                                          <p:attrName>ppt_x</p:attrName>
                                        </p:attrNameLst>
                                      </p:cBhvr>
                                      <p:tavLst>
                                        <p:tav tm="0">
                                          <p:val>
                                            <p:strVal val="#ppt_x"/>
                                          </p:val>
                                        </p:tav>
                                        <p:tav tm="100000">
                                          <p:val>
                                            <p:strVal val="#ppt_x"/>
                                          </p:val>
                                        </p:tav>
                                      </p:tavLst>
                                    </p:anim>
                                    <p:anim calcmode="lin" valueType="num">
                                      <p:cBhvr additive="base">
                                        <p:cTn id="19" dur="500" fill="hold"/>
                                        <p:tgtEl>
                                          <p:spTgt spid="29082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90823"/>
                                        </p:tgtEl>
                                        <p:attrNameLst>
                                          <p:attrName>style.visibility</p:attrName>
                                        </p:attrNameLst>
                                      </p:cBhvr>
                                      <p:to>
                                        <p:strVal val="visible"/>
                                      </p:to>
                                    </p:set>
                                    <p:anim calcmode="lin" valueType="num">
                                      <p:cBhvr additive="base">
                                        <p:cTn id="24" dur="500" fill="hold"/>
                                        <p:tgtEl>
                                          <p:spTgt spid="290823"/>
                                        </p:tgtEl>
                                        <p:attrNameLst>
                                          <p:attrName>ppt_x</p:attrName>
                                        </p:attrNameLst>
                                      </p:cBhvr>
                                      <p:tavLst>
                                        <p:tav tm="0">
                                          <p:val>
                                            <p:strVal val="#ppt_x"/>
                                          </p:val>
                                        </p:tav>
                                        <p:tav tm="100000">
                                          <p:val>
                                            <p:strVal val="#ppt_x"/>
                                          </p:val>
                                        </p:tav>
                                      </p:tavLst>
                                    </p:anim>
                                    <p:anim calcmode="lin" valueType="num">
                                      <p:cBhvr additive="base">
                                        <p:cTn id="25" dur="500" fill="hold"/>
                                        <p:tgtEl>
                                          <p:spTgt spid="2908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0" grpId="0" animBg="1"/>
      <p:bldP spid="290821" grpId="0" animBg="1"/>
      <p:bldP spid="290822" grpId="0" animBg="1"/>
      <p:bldP spid="2908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008A20D-FF67-4FF6-8DCB-0DB806266E04}" type="slidenum">
              <a:rPr lang="en-US" altLang="en-US" sz="1400" smtClean="0"/>
              <a:pPr>
                <a:spcBef>
                  <a:spcPct val="50000"/>
                </a:spcBef>
                <a:buClrTx/>
                <a:buFontTx/>
                <a:buNone/>
              </a:pPr>
              <a:t>40</a:t>
            </a:fld>
            <a:endParaRPr lang="en-US" altLang="en-US" sz="1400"/>
          </a:p>
        </p:txBody>
      </p:sp>
      <p:sp>
        <p:nvSpPr>
          <p:cNvPr id="88067" name="Rectangle 2"/>
          <p:cNvSpPr>
            <a:spLocks noGrp="1" noChangeArrowheads="1"/>
          </p:cNvSpPr>
          <p:nvPr>
            <p:ph type="title"/>
          </p:nvPr>
        </p:nvSpPr>
        <p:spPr/>
        <p:txBody>
          <a:bodyPr/>
          <a:lstStyle/>
          <a:p>
            <a:pPr eaLnBrk="1" hangingPunct="1"/>
            <a:r>
              <a:rPr lang="en-US" altLang="en-US" dirty="0"/>
              <a:t>HTML/XHTML&lt;</a:t>
            </a:r>
            <a:r>
              <a:rPr lang="en-US" altLang="en-US" dirty="0">
                <a:solidFill>
                  <a:schemeClr val="bg2"/>
                </a:solidFill>
              </a:rPr>
              <a:t>input</a:t>
            </a:r>
            <a:r>
              <a:rPr lang="en-US" altLang="en-US" dirty="0"/>
              <a:t>&gt; tag: </a:t>
            </a:r>
            <a:r>
              <a:rPr lang="en-US" altLang="en-US" dirty="0">
                <a:solidFill>
                  <a:schemeClr val="bg2"/>
                </a:solidFill>
              </a:rPr>
              <a:t>Button</a:t>
            </a:r>
            <a:r>
              <a:rPr lang="en-US" altLang="en-US" dirty="0"/>
              <a:t> attribute </a:t>
            </a:r>
          </a:p>
        </p:txBody>
      </p:sp>
      <p:sp>
        <p:nvSpPr>
          <p:cNvPr id="88068" name="Rectangle 3"/>
          <p:cNvSpPr>
            <a:spLocks noGrp="1" noChangeArrowheads="1"/>
          </p:cNvSpPr>
          <p:nvPr>
            <p:ph type="body" idx="1"/>
          </p:nvPr>
        </p:nvSpPr>
        <p:spPr>
          <a:xfrm>
            <a:off x="457200" y="762000"/>
            <a:ext cx="8077200" cy="6019800"/>
          </a:xfrm>
        </p:spPr>
        <p:txBody>
          <a:bodyPr/>
          <a:lstStyle/>
          <a:p>
            <a:pPr eaLnBrk="1" hangingPunct="1"/>
            <a:r>
              <a:rPr lang="en-US" altLang="en-US" dirty="0">
                <a:cs typeface="Times New Roman" panose="02020603050405020304" pitchFamily="18" charset="0"/>
              </a:rPr>
              <a:t>Used to offer a </a:t>
            </a:r>
            <a:r>
              <a:rPr lang="en-US" altLang="en-US" b="1" dirty="0">
                <a:cs typeface="Times New Roman" panose="02020603050405020304" pitchFamily="18" charset="0"/>
              </a:rPr>
              <a:t>flexible user interface</a:t>
            </a:r>
          </a:p>
          <a:p>
            <a:pPr eaLnBrk="1" hangingPunct="1"/>
            <a:r>
              <a:rPr lang="en-US" altLang="en-US" dirty="0">
                <a:cs typeface="Times New Roman" panose="02020603050405020304" pitchFamily="18" charset="0"/>
              </a:rPr>
              <a:t>There is </a:t>
            </a:r>
            <a:r>
              <a:rPr lang="en-US" altLang="en-US" b="1" dirty="0">
                <a:solidFill>
                  <a:schemeClr val="bg2"/>
                </a:solidFill>
                <a:cs typeface="Times New Roman" panose="02020603050405020304" pitchFamily="18" charset="0"/>
              </a:rPr>
              <a:t>no default action</a:t>
            </a:r>
            <a:r>
              <a:rPr lang="en-US" altLang="en-US" dirty="0">
                <a:cs typeface="Times New Roman" panose="02020603050405020304" pitchFamily="18" charset="0"/>
              </a:rPr>
              <a:t> </a:t>
            </a:r>
            <a:r>
              <a:rPr lang="en-US" altLang="en-US" b="1" dirty="0">
                <a:cs typeface="Times New Roman" panose="02020603050405020304" pitchFamily="18" charset="0"/>
              </a:rPr>
              <a:t>when</a:t>
            </a:r>
            <a:r>
              <a:rPr lang="en-US" altLang="en-US" dirty="0">
                <a:cs typeface="Times New Roman" panose="02020603050405020304" pitchFamily="18" charset="0"/>
              </a:rPr>
              <a:t> the </a:t>
            </a:r>
            <a:r>
              <a:rPr lang="en-US" altLang="en-US" b="1" dirty="0">
                <a:cs typeface="Times New Roman" panose="02020603050405020304" pitchFamily="18" charset="0"/>
              </a:rPr>
              <a:t>button is clicked</a:t>
            </a:r>
            <a:r>
              <a:rPr lang="en-US" altLang="en-US" dirty="0">
                <a:cs typeface="Times New Roman" panose="02020603050405020304" pitchFamily="18" charset="0"/>
              </a:rPr>
              <a:t> </a:t>
            </a:r>
          </a:p>
          <a:p>
            <a:pPr eaLnBrk="1" hangingPunct="1"/>
            <a:r>
              <a:rPr lang="en-US" altLang="en-US" b="1" dirty="0">
                <a:cs typeface="Times New Roman" panose="02020603050405020304" pitchFamily="18" charset="0"/>
              </a:rPr>
              <a:t>Usually a </a:t>
            </a:r>
            <a:r>
              <a:rPr lang="en-US" altLang="en-US" b="1" dirty="0">
                <a:solidFill>
                  <a:srgbClr val="FF00FF"/>
                </a:solidFill>
                <a:cs typeface="Times New Roman" panose="02020603050405020304" pitchFamily="18" charset="0"/>
              </a:rPr>
              <a:t>JavaScript</a:t>
            </a:r>
            <a:r>
              <a:rPr lang="en-US" altLang="en-US" b="1" dirty="0">
                <a:cs typeface="Times New Roman" panose="02020603050405020304" pitchFamily="18" charset="0"/>
              </a:rPr>
              <a:t> function</a:t>
            </a:r>
            <a:r>
              <a:rPr lang="en-US" altLang="en-US" dirty="0">
                <a:cs typeface="Times New Roman" panose="02020603050405020304" pitchFamily="18" charset="0"/>
              </a:rPr>
              <a:t> (</a:t>
            </a:r>
            <a:r>
              <a:rPr lang="en-US" altLang="en-US" b="1" dirty="0">
                <a:solidFill>
                  <a:schemeClr val="bg2"/>
                </a:solidFill>
                <a:cs typeface="Times New Roman" panose="02020603050405020304" pitchFamily="18" charset="0"/>
              </a:rPr>
              <a:t>client-side</a:t>
            </a:r>
            <a:r>
              <a:rPr lang="en-US" altLang="en-US" dirty="0">
                <a:cs typeface="Times New Roman" panose="02020603050405020304" pitchFamily="18" charset="0"/>
              </a:rPr>
              <a:t>) is </a:t>
            </a:r>
            <a:r>
              <a:rPr lang="en-US" altLang="en-US" b="1" dirty="0">
                <a:solidFill>
                  <a:srgbClr val="FF00FF"/>
                </a:solidFill>
                <a:cs typeface="Times New Roman" panose="02020603050405020304" pitchFamily="18" charset="0"/>
              </a:rPr>
              <a:t>invoked</a:t>
            </a:r>
            <a:r>
              <a:rPr lang="en-US" altLang="en-US" dirty="0">
                <a:cs typeface="Times New Roman" panose="02020603050405020304" pitchFamily="18" charset="0"/>
              </a:rPr>
              <a:t> </a:t>
            </a:r>
            <a:r>
              <a:rPr lang="en-US" altLang="en-US" b="1" dirty="0">
                <a:cs typeface="Times New Roman" panose="02020603050405020304" pitchFamily="18" charset="0"/>
              </a:rPr>
              <a:t>when a button is clicked</a:t>
            </a:r>
          </a:p>
          <a:p>
            <a:pPr lvl="1" eaLnBrk="1" hangingPunct="1"/>
            <a:r>
              <a:rPr lang="en-US" altLang="en-US" sz="2400" dirty="0">
                <a:cs typeface="Times New Roman" panose="02020603050405020304" pitchFamily="18" charset="0"/>
              </a:rPr>
              <a:t>The client side processing include </a:t>
            </a:r>
            <a:r>
              <a:rPr lang="en-US" altLang="en-US" sz="2400" b="1" dirty="0">
                <a:cs typeface="Times New Roman" panose="02020603050405020304" pitchFamily="18" charset="0"/>
              </a:rPr>
              <a:t>calculations</a:t>
            </a:r>
            <a:r>
              <a:rPr lang="en-US" altLang="en-US" sz="2400" dirty="0">
                <a:cs typeface="Times New Roman" panose="02020603050405020304" pitchFamily="18" charset="0"/>
              </a:rPr>
              <a:t>, </a:t>
            </a:r>
            <a:r>
              <a:rPr lang="en-US" altLang="en-US" sz="2400" b="1" dirty="0">
                <a:cs typeface="Times New Roman" panose="02020603050405020304" pitchFamily="18" charset="0"/>
              </a:rPr>
              <a:t>edits</a:t>
            </a:r>
            <a:r>
              <a:rPr lang="en-US" altLang="en-US" sz="2400" dirty="0">
                <a:cs typeface="Times New Roman" panose="02020603050405020304" pitchFamily="18" charset="0"/>
              </a:rPr>
              <a:t>, </a:t>
            </a:r>
            <a:r>
              <a:rPr lang="en-US" altLang="en-US" sz="2400" b="1" dirty="0">
                <a:cs typeface="Times New Roman" panose="02020603050405020304" pitchFamily="18" charset="0"/>
              </a:rPr>
              <a:t>displaying</a:t>
            </a:r>
            <a:r>
              <a:rPr lang="en-US" altLang="en-US" sz="2400" dirty="0">
                <a:cs typeface="Times New Roman" panose="02020603050405020304" pitchFamily="18" charset="0"/>
              </a:rPr>
              <a:t> different page etc.</a:t>
            </a:r>
          </a:p>
          <a:p>
            <a:pPr eaLnBrk="1" hangingPunct="1"/>
            <a:r>
              <a:rPr lang="en-US" altLang="en-US" sz="3200" b="1" dirty="0">
                <a:solidFill>
                  <a:schemeClr val="bg2"/>
                </a:solidFill>
              </a:rPr>
              <a:t>Attributes:</a:t>
            </a:r>
          </a:p>
          <a:p>
            <a:pPr lvl="1" eaLnBrk="1" hangingPunct="1"/>
            <a:r>
              <a:rPr lang="en-US" altLang="en-US" sz="2800" b="1" dirty="0">
                <a:highlight>
                  <a:srgbClr val="FFFF00"/>
                </a:highlight>
              </a:rPr>
              <a:t>type</a:t>
            </a:r>
            <a:r>
              <a:rPr lang="en-US" altLang="en-US" sz="2800" dirty="0"/>
              <a:t>=“</a:t>
            </a:r>
            <a:r>
              <a:rPr lang="en-US" altLang="en-US" sz="2800" b="1" dirty="0">
                <a:solidFill>
                  <a:schemeClr val="bg2"/>
                </a:solidFill>
              </a:rPr>
              <a:t>button</a:t>
            </a:r>
            <a:r>
              <a:rPr lang="en-US" altLang="en-US" sz="2800" dirty="0"/>
              <a:t>”</a:t>
            </a:r>
          </a:p>
          <a:p>
            <a:pPr lvl="1" eaLnBrk="1" hangingPunct="1"/>
            <a:r>
              <a:rPr lang="en-US" altLang="en-US" sz="2800" dirty="0"/>
              <a:t>name</a:t>
            </a:r>
          </a:p>
          <a:p>
            <a:pPr lvl="1" eaLnBrk="1" hangingPunct="1"/>
            <a:r>
              <a:rPr lang="en-US" altLang="en-US" sz="2800" dirty="0"/>
              <a:t>alt</a:t>
            </a:r>
          </a:p>
          <a:p>
            <a:pPr lvl="1" eaLnBrk="1" hangingPunct="1"/>
            <a:r>
              <a:rPr lang="en-US" altLang="en-US" sz="2800" dirty="0"/>
              <a:t>value</a:t>
            </a:r>
          </a:p>
        </p:txBody>
      </p:sp>
      <p:sp>
        <p:nvSpPr>
          <p:cNvPr id="88069"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0"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1"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2"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3"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4" name="Rectangle 9"/>
          <p:cNvSpPr>
            <a:spLocks noChangeArrowheads="1"/>
          </p:cNvSpPr>
          <p:nvPr/>
        </p:nvSpPr>
        <p:spPr bwMode="auto">
          <a:xfrm>
            <a:off x="3600450"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5" name="Rectangle 10"/>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6" name="Rectangle 11"/>
          <p:cNvSpPr>
            <a:spLocks noChangeArrowheads="1"/>
          </p:cNvSpPr>
          <p:nvPr/>
        </p:nvSpPr>
        <p:spPr bwMode="auto">
          <a:xfrm>
            <a:off x="3705225"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7" name="Rectangle 12"/>
          <p:cNvSpPr>
            <a:spLocks noChangeArrowheads="1"/>
          </p:cNvSpPr>
          <p:nvPr/>
        </p:nvSpPr>
        <p:spPr bwMode="auto">
          <a:xfrm>
            <a:off x="3790950" y="30813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88078" name="Rectangle 13"/>
          <p:cNvSpPr>
            <a:spLocks noChangeArrowheads="1"/>
          </p:cNvSpPr>
          <p:nvPr/>
        </p:nvSpPr>
        <p:spPr bwMode="auto">
          <a:xfrm>
            <a:off x="3833813" y="3038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88079" name="Picture 14" descr="figure5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759325"/>
            <a:ext cx="27717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B8782EA-4253-4AB0-A268-914CC17F74C8}" type="slidenum">
              <a:rPr lang="en-US" altLang="en-US" sz="1400" smtClean="0"/>
              <a:pPr>
                <a:spcBef>
                  <a:spcPct val="50000"/>
                </a:spcBef>
                <a:buClrTx/>
                <a:buFontTx/>
                <a:buNone/>
              </a:pPr>
              <a:t>41</a:t>
            </a:fld>
            <a:endParaRPr lang="en-US" altLang="en-US" sz="1400"/>
          </a:p>
        </p:txBody>
      </p:sp>
      <p:sp>
        <p:nvSpPr>
          <p:cNvPr id="90115" name="Rectangle 2"/>
          <p:cNvSpPr>
            <a:spLocks noGrp="1" noChangeArrowheads="1"/>
          </p:cNvSpPr>
          <p:nvPr>
            <p:ph type="title"/>
          </p:nvPr>
        </p:nvSpPr>
        <p:spPr>
          <a:xfrm>
            <a:off x="0" y="0"/>
            <a:ext cx="8610600" cy="457200"/>
          </a:xfrm>
        </p:spPr>
        <p:txBody>
          <a:bodyPr/>
          <a:lstStyle/>
          <a:p>
            <a:pPr eaLnBrk="1" hangingPunct="1"/>
            <a:r>
              <a:rPr lang="en-US" altLang="en-US" sz="2400"/>
              <a:t>HTML/XHTML&lt;</a:t>
            </a:r>
            <a:r>
              <a:rPr lang="en-US" altLang="en-US" sz="2400">
                <a:solidFill>
                  <a:schemeClr val="bg2"/>
                </a:solidFill>
              </a:rPr>
              <a:t>input</a:t>
            </a:r>
            <a:r>
              <a:rPr lang="en-US" altLang="en-US" sz="2400"/>
              <a:t>&gt; tag: Essential Elements of a Form</a:t>
            </a:r>
          </a:p>
        </p:txBody>
      </p:sp>
      <p:sp>
        <p:nvSpPr>
          <p:cNvPr id="90116" name="Rectangle 3"/>
          <p:cNvSpPr>
            <a:spLocks noGrp="1" noChangeArrowheads="1"/>
          </p:cNvSpPr>
          <p:nvPr>
            <p:ph type="body" idx="1"/>
          </p:nvPr>
        </p:nvSpPr>
        <p:spPr>
          <a:xfrm>
            <a:off x="685800" y="838200"/>
            <a:ext cx="7696200" cy="5257800"/>
          </a:xfrm>
        </p:spPr>
        <p:txBody>
          <a:bodyPr/>
          <a:lstStyle/>
          <a:p>
            <a:pPr lvl="1" eaLnBrk="1" hangingPunct="1"/>
            <a:r>
              <a:rPr lang="en-US" altLang="en-US" sz="3000"/>
              <a:t>Creating push </a:t>
            </a:r>
            <a:r>
              <a:rPr lang="en-US" altLang="en-US" sz="3000" b="1">
                <a:solidFill>
                  <a:srgbClr val="FF0000"/>
                </a:solidFill>
              </a:rPr>
              <a:t>Buttons</a:t>
            </a:r>
          </a:p>
          <a:p>
            <a:pPr lvl="2" eaLnBrk="1" hangingPunct="1"/>
            <a:r>
              <a:rPr lang="en-US" altLang="en-US" sz="2800"/>
              <a:t>Used to </a:t>
            </a:r>
            <a:r>
              <a:rPr lang="en-US" altLang="en-US" sz="2800" b="1">
                <a:solidFill>
                  <a:schemeClr val="accent1"/>
                </a:solidFill>
              </a:rPr>
              <a:t>initiate</a:t>
            </a:r>
            <a:r>
              <a:rPr lang="en-US" altLang="en-US" sz="2800" b="1"/>
              <a:t> a </a:t>
            </a:r>
            <a:r>
              <a:rPr lang="en-US" altLang="en-US" sz="2800" b="1">
                <a:solidFill>
                  <a:schemeClr val="bg2"/>
                </a:solidFill>
              </a:rPr>
              <a:t>client-side</a:t>
            </a:r>
            <a:r>
              <a:rPr lang="en-US" altLang="en-US" sz="2800" b="1"/>
              <a:t> script</a:t>
            </a:r>
            <a:r>
              <a:rPr lang="en-US" altLang="en-US" sz="2800"/>
              <a:t> to </a:t>
            </a:r>
            <a:r>
              <a:rPr lang="en-US" altLang="en-US" sz="2800" b="1">
                <a:solidFill>
                  <a:schemeClr val="accent1"/>
                </a:solidFill>
              </a:rPr>
              <a:t>execute</a:t>
            </a:r>
          </a:p>
          <a:p>
            <a:pPr lvl="2" eaLnBrk="1" hangingPunct="1"/>
            <a:r>
              <a:rPr lang="en-US" altLang="en-US" sz="2800" b="1" i="1">
                <a:solidFill>
                  <a:srgbClr val="FF0000"/>
                </a:solidFill>
              </a:rPr>
              <a:t>button</a:t>
            </a:r>
            <a:r>
              <a:rPr lang="en-US" altLang="en-US" sz="2800"/>
              <a:t> is the value for the </a:t>
            </a:r>
            <a:r>
              <a:rPr lang="en-US" altLang="en-US" sz="2800" b="1" i="1">
                <a:solidFill>
                  <a:srgbClr val="FF0000"/>
                </a:solidFill>
              </a:rPr>
              <a:t>type</a:t>
            </a:r>
            <a:r>
              <a:rPr lang="en-US" altLang="en-US" sz="2800"/>
              <a:t> </a:t>
            </a:r>
            <a:r>
              <a:rPr lang="en-US" altLang="en-US" sz="2800">
                <a:solidFill>
                  <a:srgbClr val="FF00FF"/>
                </a:solidFill>
              </a:rPr>
              <a:t>attribute</a:t>
            </a:r>
            <a:r>
              <a:rPr lang="en-US" altLang="en-US" sz="2800"/>
              <a:t> of </a:t>
            </a:r>
            <a:r>
              <a:rPr lang="en-US" altLang="en-US" sz="2800" b="1">
                <a:solidFill>
                  <a:srgbClr val="FF0000"/>
                </a:solidFill>
              </a:rPr>
              <a:t>input</a:t>
            </a:r>
          </a:p>
          <a:p>
            <a:pPr lvl="2" eaLnBrk="1" hangingPunct="1"/>
            <a:r>
              <a:rPr lang="en-US" altLang="en-US" sz="2800" b="1" i="1">
                <a:solidFill>
                  <a:srgbClr val="FF0000"/>
                </a:solidFill>
              </a:rPr>
              <a:t>value</a:t>
            </a:r>
            <a:r>
              <a:rPr lang="en-US" altLang="en-US" sz="2800"/>
              <a:t> attribute</a:t>
            </a:r>
            <a:r>
              <a:rPr lang="en-US" altLang="en-US" sz="2800" i="1"/>
              <a:t> </a:t>
            </a:r>
            <a:r>
              <a:rPr lang="en-US" altLang="en-US" sz="2800"/>
              <a:t>is needed to specify the </a:t>
            </a:r>
            <a:r>
              <a:rPr lang="en-US" altLang="en-US" sz="2800" b="1"/>
              <a:t>name displayed on</a:t>
            </a:r>
            <a:r>
              <a:rPr lang="en-US" altLang="en-US" sz="2800"/>
              <a:t> the </a:t>
            </a:r>
            <a:r>
              <a:rPr lang="en-US" altLang="en-US" sz="2800" b="1"/>
              <a:t>button</a:t>
            </a:r>
          </a:p>
          <a:p>
            <a:pPr lvl="1" eaLnBrk="1" hangingPunct="1"/>
            <a:endParaRPr lang="en-US" altLang="en-US" sz="3000"/>
          </a:p>
        </p:txBody>
      </p:sp>
      <p:pic>
        <p:nvPicPr>
          <p:cNvPr id="901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4905375"/>
            <a:ext cx="37909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91000"/>
            <a:ext cx="73152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5122" name="Ink 8">
                <a:extLst/>
              </p14:cNvPr>
              <p14:cNvContentPartPr>
                <a14:cpLocks xmlns:a14="http://schemas.microsoft.com/office/drawing/2010/main" noRot="1" noChangeAspect="1" noEditPoints="1" noChangeArrowheads="1" noChangeShapeType="1"/>
              </p14:cNvContentPartPr>
              <p14:nvPr/>
            </p14:nvContentPartPr>
            <p14:xfrm>
              <a:off x="4059238" y="4608513"/>
              <a:ext cx="2114550" cy="590550"/>
            </p14:xfrm>
          </p:contentPart>
        </mc:Choice>
        <mc:Fallback xmlns="">
          <p:pic>
            <p:nvPicPr>
              <p:cNvPr id="5122" name="Ink 8">
                <a:extLst>
                  <a:ext uri="{FF2B5EF4-FFF2-40B4-BE49-F238E27FC236}"/>
                </a:extLst>
              </p:cNvPr>
              <p:cNvPicPr>
                <a:picLocks noRot="1" noChangeAspect="1" noEditPoints="1" noChangeArrowheads="1" noChangeShapeType="1"/>
              </p:cNvPicPr>
              <p:nvPr/>
            </p:nvPicPr>
            <p:blipFill>
              <a:blip r:embed="rId6"/>
              <a:stretch>
                <a:fillRect/>
              </a:stretch>
            </p:blipFill>
            <p:spPr>
              <a:xfrm>
                <a:off x="4045199" y="4603112"/>
                <a:ext cx="2142629" cy="61035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123" name="Ink 9">
                <a:extLst/>
              </p14:cNvPr>
              <p14:cNvContentPartPr>
                <a14:cpLocks xmlns:a14="http://schemas.microsoft.com/office/drawing/2010/main" noRot="1" noChangeAspect="1" noEditPoints="1" noChangeArrowheads="1" noChangeShapeType="1"/>
              </p14:cNvContentPartPr>
              <p14:nvPr/>
            </p14:nvContentPartPr>
            <p14:xfrm>
              <a:off x="1265238" y="4675188"/>
              <a:ext cx="1376362" cy="646112"/>
            </p14:xfrm>
          </p:contentPart>
        </mc:Choice>
        <mc:Fallback xmlns="">
          <p:pic>
            <p:nvPicPr>
              <p:cNvPr id="5123" name="Ink 9">
                <a:extLst>
                  <a:ext uri="{FF2B5EF4-FFF2-40B4-BE49-F238E27FC236}"/>
                </a:extLst>
              </p:cNvPr>
              <p:cNvPicPr>
                <a:picLocks noRot="1" noChangeAspect="1" noEditPoints="1" noChangeArrowheads="1" noChangeShapeType="1"/>
              </p:cNvPicPr>
              <p:nvPr/>
            </p:nvPicPr>
            <p:blipFill>
              <a:blip r:embed="rId8"/>
              <a:stretch>
                <a:fillRect/>
              </a:stretch>
            </p:blipFill>
            <p:spPr>
              <a:xfrm>
                <a:off x="1252637" y="4662590"/>
                <a:ext cx="1401564" cy="67130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p14:cNvPr>
              <p14:cNvContentPartPr/>
              <p14:nvPr/>
            </p14:nvContentPartPr>
            <p14:xfrm>
              <a:off x="2441316" y="3685028"/>
              <a:ext cx="1577160" cy="1375560"/>
            </p14:xfrm>
          </p:contentPart>
        </mc:Choice>
        <mc:Fallback xmlns="">
          <p:pic>
            <p:nvPicPr>
              <p:cNvPr id="11" name="Ink 10">
                <a:extLst>
                  <a:ext uri="{FF2B5EF4-FFF2-40B4-BE49-F238E27FC236}"/>
                </a:extLst>
              </p:cNvPr>
              <p:cNvPicPr/>
              <p:nvPr/>
            </p:nvPicPr>
            <p:blipFill>
              <a:blip r:embed="rId10"/>
              <a:stretch>
                <a:fillRect/>
              </a:stretch>
            </p:blipFill>
            <p:spPr>
              <a:xfrm>
                <a:off x="2432316" y="3676030"/>
                <a:ext cx="1595160" cy="139355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0CF9F8CC-1E95-4B33-91E5-A2FA4AD572BB}"/>
                  </a:ext>
                </a:extLst>
              </p14:cNvPr>
              <p14:cNvContentPartPr/>
              <p14:nvPr/>
            </p14:nvContentPartPr>
            <p14:xfrm>
              <a:off x="4348223" y="5149363"/>
              <a:ext cx="316800" cy="586440"/>
            </p14:xfrm>
          </p:contentPart>
        </mc:Choice>
        <mc:Fallback xmlns="">
          <p:pic>
            <p:nvPicPr>
              <p:cNvPr id="2" name="Ink 1">
                <a:extLst>
                  <a:ext uri="{FF2B5EF4-FFF2-40B4-BE49-F238E27FC236}">
                    <a16:creationId xmlns:a16="http://schemas.microsoft.com/office/drawing/2014/main" id="{0CF9F8CC-1E95-4B33-91E5-A2FA4AD572BB}"/>
                  </a:ext>
                </a:extLst>
              </p:cNvPr>
              <p:cNvPicPr/>
              <p:nvPr/>
            </p:nvPicPr>
            <p:blipFill>
              <a:blip r:embed="rId12"/>
              <a:stretch>
                <a:fillRect/>
              </a:stretch>
            </p:blipFill>
            <p:spPr>
              <a:xfrm>
                <a:off x="4339223" y="5140363"/>
                <a:ext cx="334440" cy="604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78D38B7A-3D6C-4306-B96E-F72BB534798F}"/>
                  </a:ext>
                </a:extLst>
              </p14:cNvPr>
              <p14:cNvContentPartPr/>
              <p14:nvPr/>
            </p14:nvContentPartPr>
            <p14:xfrm>
              <a:off x="2838023" y="5822563"/>
              <a:ext cx="1947600" cy="749160"/>
            </p14:xfrm>
          </p:contentPart>
        </mc:Choice>
        <mc:Fallback xmlns="">
          <p:pic>
            <p:nvPicPr>
              <p:cNvPr id="15" name="Ink 14">
                <a:extLst>
                  <a:ext uri="{FF2B5EF4-FFF2-40B4-BE49-F238E27FC236}">
                    <a16:creationId xmlns:a16="http://schemas.microsoft.com/office/drawing/2014/main" id="{78D38B7A-3D6C-4306-B96E-F72BB534798F}"/>
                  </a:ext>
                </a:extLst>
              </p:cNvPr>
              <p:cNvPicPr/>
              <p:nvPr/>
            </p:nvPicPr>
            <p:blipFill>
              <a:blip r:embed="rId14"/>
              <a:stretch>
                <a:fillRect/>
              </a:stretch>
            </p:blipFill>
            <p:spPr>
              <a:xfrm>
                <a:off x="2829381" y="5813923"/>
                <a:ext cx="1965243" cy="766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a16="http://schemas.microsoft.com/office/drawing/2014/main" id="{26E3752E-FFC1-435E-98C0-D51745515DB9}"/>
                  </a:ext>
                </a:extLst>
              </p14:cNvPr>
              <p14:cNvContentPartPr/>
              <p14:nvPr/>
            </p14:nvContentPartPr>
            <p14:xfrm>
              <a:off x="2314685" y="4990128"/>
              <a:ext cx="3210120" cy="1828440"/>
            </p14:xfrm>
          </p:contentPart>
        </mc:Choice>
        <mc:Fallback xmlns="">
          <p:pic>
            <p:nvPicPr>
              <p:cNvPr id="7" name="Ink 6">
                <a:extLst>
                  <a:ext uri="{FF2B5EF4-FFF2-40B4-BE49-F238E27FC236}">
                    <a16:creationId xmlns:a16="http://schemas.microsoft.com/office/drawing/2014/main" id="{26E3752E-FFC1-435E-98C0-D51745515DB9}"/>
                  </a:ext>
                </a:extLst>
              </p:cNvPr>
              <p:cNvPicPr/>
              <p:nvPr/>
            </p:nvPicPr>
            <p:blipFill>
              <a:blip r:embed="rId16"/>
              <a:stretch>
                <a:fillRect/>
              </a:stretch>
            </p:blipFill>
            <p:spPr>
              <a:xfrm>
                <a:off x="2305685" y="4981488"/>
                <a:ext cx="3227760" cy="1846080"/>
              </a:xfrm>
              <a:prstGeom prst="rect">
                <a:avLst/>
              </a:prstGeom>
            </p:spPr>
          </p:pic>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B51567B-1A7A-459A-BC1D-7718DC452728}" type="slidenum">
              <a:rPr lang="en-US" altLang="en-US" sz="1400" smtClean="0"/>
              <a:pPr>
                <a:spcBef>
                  <a:spcPct val="50000"/>
                </a:spcBef>
                <a:buClrTx/>
                <a:buFontTx/>
                <a:buNone/>
              </a:pPr>
              <a:t>42</a:t>
            </a:fld>
            <a:endParaRPr lang="en-US" altLang="en-US" sz="1400"/>
          </a:p>
        </p:txBody>
      </p:sp>
      <p:sp>
        <p:nvSpPr>
          <p:cNvPr id="92163" name="Rectangle 2"/>
          <p:cNvSpPr>
            <a:spLocks noGrp="1" noChangeArrowheads="1"/>
          </p:cNvSpPr>
          <p:nvPr>
            <p:ph type="title"/>
          </p:nvPr>
        </p:nvSpPr>
        <p:spPr>
          <a:xfrm>
            <a:off x="0" y="0"/>
            <a:ext cx="9144000" cy="457200"/>
          </a:xfrm>
        </p:spPr>
        <p:txBody>
          <a:bodyPr/>
          <a:lstStyle/>
          <a:p>
            <a:pPr eaLnBrk="1" hangingPunct="1"/>
            <a:r>
              <a:rPr lang="en-US" altLang="en-US" sz="2400" dirty="0"/>
              <a:t>HTML/XHTML Form Enhancements &lt;</a:t>
            </a:r>
            <a:r>
              <a:rPr lang="en-US" altLang="en-US" sz="2400" dirty="0">
                <a:solidFill>
                  <a:schemeClr val="bg2"/>
                </a:solidFill>
              </a:rPr>
              <a:t>input</a:t>
            </a:r>
            <a:r>
              <a:rPr lang="en-US" altLang="en-US" sz="2400" dirty="0"/>
              <a:t>&gt; </a:t>
            </a:r>
            <a:r>
              <a:rPr lang="en-US" altLang="en-US" sz="2000" dirty="0"/>
              <a:t>tag: Image </a:t>
            </a:r>
            <a:r>
              <a:rPr lang="en-US" altLang="en-US" sz="2000" dirty="0">
                <a:solidFill>
                  <a:schemeClr val="bg2"/>
                </a:solidFill>
              </a:rPr>
              <a:t>Button</a:t>
            </a:r>
            <a:r>
              <a:rPr lang="en-US" altLang="en-US" sz="2000" dirty="0"/>
              <a:t> attribute</a:t>
            </a:r>
            <a:endParaRPr lang="en-US" altLang="en-US" sz="2400" dirty="0"/>
          </a:p>
        </p:txBody>
      </p:sp>
      <p:sp>
        <p:nvSpPr>
          <p:cNvPr id="92164" name="Rectangle 3"/>
          <p:cNvSpPr>
            <a:spLocks noGrp="1" noChangeArrowheads="1"/>
          </p:cNvSpPr>
          <p:nvPr>
            <p:ph type="body" idx="1"/>
          </p:nvPr>
        </p:nvSpPr>
        <p:spPr>
          <a:xfrm>
            <a:off x="0" y="457200"/>
            <a:ext cx="8915400" cy="6248400"/>
          </a:xfrm>
        </p:spPr>
        <p:txBody>
          <a:bodyPr/>
          <a:lstStyle/>
          <a:p>
            <a:pPr eaLnBrk="1" hangingPunct="1">
              <a:lnSpc>
                <a:spcPct val="90000"/>
              </a:lnSpc>
            </a:pPr>
            <a:r>
              <a:rPr lang="en-US" altLang="en-US" sz="3200" b="1" dirty="0">
                <a:cs typeface="Arial" panose="020B0604020202020204" pitchFamily="34" charset="0"/>
              </a:rPr>
              <a:t>Used</a:t>
            </a:r>
            <a:r>
              <a:rPr lang="en-US" altLang="en-US" sz="3200" dirty="0">
                <a:cs typeface="Arial" panose="020B0604020202020204" pitchFamily="34" charset="0"/>
              </a:rPr>
              <a:t> to </a:t>
            </a:r>
            <a:r>
              <a:rPr lang="en-US" altLang="en-US" sz="3200" b="1" dirty="0">
                <a:solidFill>
                  <a:schemeClr val="bg2"/>
                </a:solidFill>
                <a:cs typeface="Arial" panose="020B0604020202020204" pitchFamily="34" charset="0"/>
              </a:rPr>
              <a:t>submit</a:t>
            </a:r>
            <a:r>
              <a:rPr lang="en-US" altLang="en-US" sz="3200" dirty="0">
                <a:cs typeface="Arial" panose="020B0604020202020204" pitchFamily="34" charset="0"/>
              </a:rPr>
              <a:t> the form   p.428</a:t>
            </a:r>
          </a:p>
          <a:p>
            <a:pPr lvl="1" eaLnBrk="1" hangingPunct="1">
              <a:lnSpc>
                <a:spcPct val="90000"/>
              </a:lnSpc>
            </a:pPr>
            <a:r>
              <a:rPr lang="en-US" altLang="en-US" sz="2800" dirty="0">
                <a:cs typeface="Arial" panose="020B0604020202020204" pitchFamily="34" charset="0"/>
              </a:rPr>
              <a:t>more </a:t>
            </a:r>
            <a:r>
              <a:rPr lang="en-US" altLang="en-US" sz="2800" b="1" dirty="0">
                <a:cs typeface="Arial" panose="020B0604020202020204" pitchFamily="34" charset="0"/>
              </a:rPr>
              <a:t>compelling</a:t>
            </a:r>
            <a:r>
              <a:rPr lang="en-US" altLang="en-US" sz="2800" dirty="0">
                <a:cs typeface="Arial" panose="020B0604020202020204" pitchFamily="34" charset="0"/>
              </a:rPr>
              <a:t> and visually </a:t>
            </a:r>
            <a:r>
              <a:rPr lang="en-US" altLang="en-US" sz="2800" b="1" dirty="0">
                <a:cs typeface="Arial" panose="020B0604020202020204" pitchFamily="34" charset="0"/>
              </a:rPr>
              <a:t>interesting</a:t>
            </a:r>
            <a:r>
              <a:rPr lang="en-US" altLang="en-US" sz="2800" dirty="0">
                <a:cs typeface="Arial" panose="020B0604020202020204" pitchFamily="34" charset="0"/>
              </a:rPr>
              <a:t> that are configured with type = submit</a:t>
            </a:r>
          </a:p>
          <a:p>
            <a:pPr eaLnBrk="1" hangingPunct="1">
              <a:lnSpc>
                <a:spcPct val="90000"/>
              </a:lnSpc>
            </a:pPr>
            <a:r>
              <a:rPr lang="en-US" altLang="en-US" sz="3200" b="1" dirty="0">
                <a:cs typeface="Times New Roman" panose="02020603050405020304" pitchFamily="18" charset="0"/>
              </a:rPr>
              <a:t>When clicked</a:t>
            </a:r>
            <a:r>
              <a:rPr lang="en-US" altLang="en-US" sz="3200" dirty="0">
                <a:cs typeface="Times New Roman" panose="02020603050405020304" pitchFamily="18" charset="0"/>
              </a:rPr>
              <a:t>, it triggers the </a:t>
            </a:r>
            <a:r>
              <a:rPr lang="en-US" altLang="en-US" sz="3200" b="1" dirty="0">
                <a:solidFill>
                  <a:schemeClr val="bg2"/>
                </a:solidFill>
                <a:cs typeface="Times New Roman" panose="02020603050405020304" pitchFamily="18" charset="0"/>
              </a:rPr>
              <a:t>action</a:t>
            </a:r>
            <a:r>
              <a:rPr lang="en-US" altLang="en-US" sz="3200" dirty="0">
                <a:solidFill>
                  <a:schemeClr val="bg2"/>
                </a:solidFill>
                <a:cs typeface="Times New Roman" panose="02020603050405020304" pitchFamily="18" charset="0"/>
              </a:rPr>
              <a:t> </a:t>
            </a:r>
            <a:r>
              <a:rPr lang="en-US" altLang="en-US" sz="3200" b="1" dirty="0">
                <a:solidFill>
                  <a:schemeClr val="bg2"/>
                </a:solidFill>
                <a:cs typeface="Times New Roman" panose="02020603050405020304" pitchFamily="18" charset="0"/>
              </a:rPr>
              <a:t>method</a:t>
            </a:r>
            <a:r>
              <a:rPr lang="en-US" altLang="en-US" sz="3200" dirty="0">
                <a:solidFill>
                  <a:schemeClr val="bg2"/>
                </a:solidFill>
                <a:cs typeface="Times New Roman" panose="02020603050405020304" pitchFamily="18" charset="0"/>
              </a:rPr>
              <a:t> </a:t>
            </a:r>
            <a:r>
              <a:rPr lang="en-US" altLang="en-US" sz="3200" dirty="0">
                <a:cs typeface="Times New Roman" panose="02020603050405020304" pitchFamily="18" charset="0"/>
              </a:rPr>
              <a:t>on the &lt;</a:t>
            </a:r>
            <a:r>
              <a:rPr lang="en-US" altLang="en-US" sz="3200" b="1" dirty="0">
                <a:solidFill>
                  <a:schemeClr val="bg2"/>
                </a:solidFill>
                <a:cs typeface="Times New Roman" panose="02020603050405020304" pitchFamily="18" charset="0"/>
              </a:rPr>
              <a:t>form</a:t>
            </a:r>
            <a:r>
              <a:rPr lang="en-US" altLang="en-US" sz="3200" b="1" dirty="0">
                <a:cs typeface="Times New Roman" panose="02020603050405020304" pitchFamily="18" charset="0"/>
              </a:rPr>
              <a:t>&gt;</a:t>
            </a:r>
            <a:r>
              <a:rPr lang="en-US" altLang="en-US" sz="3200" dirty="0">
                <a:cs typeface="Times New Roman" panose="02020603050405020304" pitchFamily="18" charset="0"/>
              </a:rPr>
              <a:t> tag and </a:t>
            </a:r>
          </a:p>
          <a:p>
            <a:pPr lvl="1" eaLnBrk="1" hangingPunct="1">
              <a:lnSpc>
                <a:spcPct val="90000"/>
              </a:lnSpc>
            </a:pPr>
            <a:r>
              <a:rPr lang="en-US" altLang="en-US" sz="2800" b="1" dirty="0">
                <a:cs typeface="Times New Roman" panose="02020603050405020304" pitchFamily="18" charset="0"/>
              </a:rPr>
              <a:t>causes </a:t>
            </a:r>
            <a:r>
              <a:rPr lang="en-US" altLang="en-US" sz="2800" dirty="0">
                <a:cs typeface="Times New Roman" panose="02020603050405020304" pitchFamily="18" charset="0"/>
              </a:rPr>
              <a:t>the</a:t>
            </a:r>
            <a:r>
              <a:rPr lang="en-US" altLang="en-US" sz="2800" b="1" dirty="0">
                <a:cs typeface="Times New Roman" panose="02020603050405020304" pitchFamily="18" charset="0"/>
              </a:rPr>
              <a:t> browser to </a:t>
            </a:r>
            <a:r>
              <a:rPr lang="en-US" altLang="en-US" sz="3600" b="1" dirty="0">
                <a:solidFill>
                  <a:schemeClr val="bg2"/>
                </a:solidFill>
                <a:cs typeface="Times New Roman" panose="02020603050405020304" pitchFamily="18" charset="0"/>
              </a:rPr>
              <a:t>send</a:t>
            </a:r>
            <a:r>
              <a:rPr lang="en-US" altLang="en-US" sz="2800" dirty="0">
                <a:cs typeface="Times New Roman" panose="02020603050405020304" pitchFamily="18" charset="0"/>
              </a:rPr>
              <a:t> the </a:t>
            </a:r>
            <a:r>
              <a:rPr lang="en-US" altLang="en-US" sz="2800" b="1" dirty="0">
                <a:solidFill>
                  <a:schemeClr val="bg2"/>
                </a:solidFill>
                <a:cs typeface="Times New Roman" panose="02020603050405020304" pitchFamily="18" charset="0"/>
              </a:rPr>
              <a:t>form data</a:t>
            </a:r>
            <a:r>
              <a:rPr lang="en-US" altLang="en-US" sz="2800" dirty="0">
                <a:cs typeface="Times New Roman" panose="02020603050405020304" pitchFamily="18" charset="0"/>
              </a:rPr>
              <a:t> (the </a:t>
            </a:r>
            <a:r>
              <a:rPr lang="en-US" altLang="en-US" sz="2800" b="1" dirty="0">
                <a:cs typeface="Times New Roman" panose="02020603050405020304" pitchFamily="18" charset="0"/>
              </a:rPr>
              <a:t>name</a:t>
            </a:r>
            <a:r>
              <a:rPr lang="en-US" altLang="en-US" sz="2800" dirty="0">
                <a:cs typeface="Times New Roman" panose="02020603050405020304" pitchFamily="18" charset="0"/>
              </a:rPr>
              <a:t> and </a:t>
            </a:r>
            <a:r>
              <a:rPr lang="en-US" altLang="en-US" sz="2800" b="1" dirty="0">
                <a:solidFill>
                  <a:schemeClr val="bg2"/>
                </a:solidFill>
                <a:cs typeface="Times New Roman" panose="02020603050405020304" pitchFamily="18" charset="0"/>
              </a:rPr>
              <a:t>value pairs</a:t>
            </a:r>
            <a:r>
              <a:rPr lang="en-US" altLang="en-US" sz="2800" b="1" dirty="0">
                <a:cs typeface="Times New Roman" panose="02020603050405020304" pitchFamily="18" charset="0"/>
              </a:rPr>
              <a:t> for each form element</a:t>
            </a:r>
            <a:r>
              <a:rPr lang="en-US" altLang="en-US" sz="2800" dirty="0">
                <a:cs typeface="Times New Roman" panose="02020603050405020304" pitchFamily="18" charset="0"/>
              </a:rPr>
              <a:t>) to the </a:t>
            </a:r>
            <a:r>
              <a:rPr lang="en-US" altLang="en-US" sz="2800" b="1" dirty="0">
                <a:cs typeface="Times New Roman" panose="02020603050405020304" pitchFamily="18" charset="0"/>
              </a:rPr>
              <a:t>web server</a:t>
            </a:r>
            <a:r>
              <a:rPr lang="en-US" altLang="en-US" sz="3100" b="1" dirty="0">
                <a:cs typeface="Times New Roman" panose="02020603050405020304" pitchFamily="18" charset="0"/>
              </a:rPr>
              <a:t>.</a:t>
            </a:r>
            <a:r>
              <a:rPr lang="en-US" altLang="en-US" sz="3100" dirty="0">
                <a:cs typeface="Times New Roman" panose="02020603050405020304" pitchFamily="18" charset="0"/>
              </a:rPr>
              <a:t> </a:t>
            </a:r>
            <a:endParaRPr lang="en-US" altLang="en-US" sz="3100" dirty="0">
              <a:cs typeface="Arial" panose="020B0604020202020204" pitchFamily="34" charset="0"/>
            </a:endParaRPr>
          </a:p>
          <a:p>
            <a:pPr eaLnBrk="1" hangingPunct="1">
              <a:lnSpc>
                <a:spcPct val="90000"/>
              </a:lnSpc>
            </a:pPr>
            <a:r>
              <a:rPr lang="en-US" altLang="en-US" sz="3200" b="1" dirty="0">
                <a:solidFill>
                  <a:schemeClr val="bg2"/>
                </a:solidFill>
              </a:rPr>
              <a:t>Attributes:</a:t>
            </a:r>
          </a:p>
          <a:p>
            <a:pPr lvl="1" eaLnBrk="1" hangingPunct="1">
              <a:lnSpc>
                <a:spcPct val="90000"/>
              </a:lnSpc>
            </a:pPr>
            <a:r>
              <a:rPr lang="en-US" altLang="en-US" sz="3200" b="1" dirty="0">
                <a:highlight>
                  <a:srgbClr val="FFFF00"/>
                </a:highlight>
              </a:rPr>
              <a:t>type</a:t>
            </a:r>
            <a:r>
              <a:rPr lang="en-US" altLang="en-US" sz="3200" dirty="0"/>
              <a:t>=“</a:t>
            </a:r>
            <a:r>
              <a:rPr lang="en-US" altLang="en-US" sz="3200" b="1" dirty="0">
                <a:solidFill>
                  <a:schemeClr val="bg2"/>
                </a:solidFill>
              </a:rPr>
              <a:t>image</a:t>
            </a:r>
            <a:r>
              <a:rPr lang="en-US" altLang="en-US" sz="3200" dirty="0"/>
              <a:t>”</a:t>
            </a:r>
          </a:p>
          <a:p>
            <a:pPr lvl="1" eaLnBrk="1" hangingPunct="1">
              <a:lnSpc>
                <a:spcPct val="90000"/>
              </a:lnSpc>
            </a:pPr>
            <a:r>
              <a:rPr lang="en-US" altLang="en-US" sz="3200" dirty="0"/>
              <a:t>name</a:t>
            </a:r>
          </a:p>
          <a:p>
            <a:pPr lvl="1" eaLnBrk="1" hangingPunct="1">
              <a:lnSpc>
                <a:spcPct val="90000"/>
              </a:lnSpc>
            </a:pPr>
            <a:r>
              <a:rPr lang="en-US" altLang="en-US" sz="3200" b="1" dirty="0" err="1">
                <a:highlight>
                  <a:srgbClr val="FFFF00"/>
                </a:highlight>
              </a:rPr>
              <a:t>src</a:t>
            </a:r>
            <a:endParaRPr lang="en-US" altLang="en-US" sz="3200" b="1" dirty="0">
              <a:highlight>
                <a:srgbClr val="FFFF00"/>
              </a:highlight>
            </a:endParaRPr>
          </a:p>
          <a:p>
            <a:pPr lvl="1" eaLnBrk="1" hangingPunct="1">
              <a:lnSpc>
                <a:spcPct val="90000"/>
              </a:lnSpc>
            </a:pPr>
            <a:r>
              <a:rPr lang="en-US" altLang="en-US" sz="3200" dirty="0"/>
              <a:t>alt</a:t>
            </a:r>
          </a:p>
        </p:txBody>
      </p:sp>
      <p:sp>
        <p:nvSpPr>
          <p:cNvPr id="92165"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2166"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2167"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2168"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2169" name="Rectangle 9"/>
          <p:cNvSpPr>
            <a:spLocks noChangeArrowheads="1"/>
          </p:cNvSpPr>
          <p:nvPr/>
        </p:nvSpPr>
        <p:spPr bwMode="auto">
          <a:xfrm>
            <a:off x="3600450"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2170" name="Rectangle 10"/>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2171" name="Rectangle 11"/>
          <p:cNvSpPr>
            <a:spLocks noChangeArrowheads="1"/>
          </p:cNvSpPr>
          <p:nvPr/>
        </p:nvSpPr>
        <p:spPr bwMode="auto">
          <a:xfrm>
            <a:off x="3705225"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2172" name="Rectangle 12"/>
          <p:cNvSpPr>
            <a:spLocks noChangeArrowheads="1"/>
          </p:cNvSpPr>
          <p:nvPr/>
        </p:nvSpPr>
        <p:spPr bwMode="auto">
          <a:xfrm>
            <a:off x="4267200" y="5530850"/>
            <a:ext cx="45720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lvl="1" eaLnBrk="1" hangingPunct="1">
              <a:lnSpc>
                <a:spcPct val="90000"/>
              </a:lnSpc>
              <a:spcBef>
                <a:spcPct val="0"/>
              </a:spcBef>
              <a:buClrTx/>
              <a:buFontTx/>
              <a:buNone/>
            </a:pPr>
            <a:r>
              <a:rPr lang="en-US" altLang="en-US" sz="2400" dirty="0">
                <a:latin typeface="Courier New" panose="02070309020205020404" pitchFamily="49" charset="0"/>
              </a:rPr>
              <a:t>&lt;</a:t>
            </a:r>
            <a:r>
              <a:rPr lang="en-US" altLang="en-US" sz="2400" dirty="0">
                <a:solidFill>
                  <a:schemeClr val="accent1"/>
                </a:solidFill>
                <a:latin typeface="Courier New" panose="02070309020205020404" pitchFamily="49" charset="0"/>
              </a:rPr>
              <a:t>input</a:t>
            </a:r>
            <a:r>
              <a:rPr lang="en-US" altLang="en-US" sz="2400" dirty="0">
                <a:latin typeface="Courier New" panose="02070309020205020404" pitchFamily="49" charset="0"/>
              </a:rPr>
              <a:t> </a:t>
            </a:r>
            <a:r>
              <a:rPr lang="en-US" altLang="en-US" sz="2400" dirty="0">
                <a:solidFill>
                  <a:schemeClr val="accent1"/>
                </a:solidFill>
                <a:highlight>
                  <a:srgbClr val="FFFF00"/>
                </a:highlight>
                <a:latin typeface="Courier New" panose="02070309020205020404" pitchFamily="49" charset="0"/>
              </a:rPr>
              <a:t>type</a:t>
            </a:r>
            <a:r>
              <a:rPr lang="en-US" altLang="en-US" sz="2400" dirty="0">
                <a:latin typeface="Courier New" panose="02070309020205020404" pitchFamily="49" charset="0"/>
              </a:rPr>
              <a:t>=“</a:t>
            </a:r>
            <a:r>
              <a:rPr lang="en-US" altLang="en-US" sz="2400" dirty="0">
                <a:solidFill>
                  <a:srgbClr val="FF0000"/>
                </a:solidFill>
                <a:latin typeface="Courier New" panose="02070309020205020404" pitchFamily="49" charset="0"/>
              </a:rPr>
              <a:t>image</a:t>
            </a:r>
            <a:r>
              <a:rPr lang="en-US" altLang="en-US" sz="2400" dirty="0">
                <a:latin typeface="Courier New" panose="02070309020205020404" pitchFamily="49" charset="0"/>
              </a:rPr>
              <a:t>” </a:t>
            </a:r>
            <a:r>
              <a:rPr lang="en-US" altLang="en-US" sz="2400" dirty="0" err="1">
                <a:highlight>
                  <a:srgbClr val="FFFF00"/>
                </a:highlight>
                <a:latin typeface="Courier New" panose="02070309020205020404" pitchFamily="49" charset="0"/>
              </a:rPr>
              <a:t>src</a:t>
            </a:r>
            <a:r>
              <a:rPr lang="en-US" altLang="en-US" sz="2400" dirty="0">
                <a:latin typeface="Courier New" panose="02070309020205020404" pitchFamily="49" charset="0"/>
              </a:rPr>
              <a:t>=“login.gif” alt=“Login Button”&gt;</a:t>
            </a:r>
          </a:p>
        </p:txBody>
      </p:sp>
      <p:pic>
        <p:nvPicPr>
          <p:cNvPr id="9217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3886200"/>
            <a:ext cx="322738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9E53805-EDEE-40D6-80E9-CF94FB0B53D8}" type="slidenum">
              <a:rPr lang="en-US" altLang="en-US" sz="1400" smtClean="0"/>
              <a:pPr>
                <a:spcBef>
                  <a:spcPct val="50000"/>
                </a:spcBef>
                <a:buClrTx/>
                <a:buFontTx/>
                <a:buNone/>
              </a:pPr>
              <a:t>43</a:t>
            </a:fld>
            <a:endParaRPr lang="en-US" altLang="en-US" sz="1400"/>
          </a:p>
        </p:txBody>
      </p:sp>
      <p:sp>
        <p:nvSpPr>
          <p:cNvPr id="94211" name="Rectangle 2"/>
          <p:cNvSpPr>
            <a:spLocks noGrp="1" noChangeArrowheads="1"/>
          </p:cNvSpPr>
          <p:nvPr>
            <p:ph type="title"/>
          </p:nvPr>
        </p:nvSpPr>
        <p:spPr>
          <a:xfrm>
            <a:off x="0" y="0"/>
            <a:ext cx="8610600" cy="457200"/>
          </a:xfrm>
        </p:spPr>
        <p:txBody>
          <a:bodyPr/>
          <a:lstStyle/>
          <a:p>
            <a:pPr eaLnBrk="1" hangingPunct="1"/>
            <a:r>
              <a:rPr lang="en-US" altLang="en-US" sz="2400"/>
              <a:t>HTML/XHTML&lt;</a:t>
            </a:r>
            <a:r>
              <a:rPr lang="en-US" altLang="en-US" sz="2400">
                <a:solidFill>
                  <a:schemeClr val="bg2"/>
                </a:solidFill>
              </a:rPr>
              <a:t>input</a:t>
            </a:r>
            <a:r>
              <a:rPr lang="en-US" altLang="en-US" sz="2400"/>
              <a:t>&gt; tag: Essential Elements of a Form</a:t>
            </a:r>
          </a:p>
        </p:txBody>
      </p:sp>
      <p:sp>
        <p:nvSpPr>
          <p:cNvPr id="94212" name="Rectangle 3"/>
          <p:cNvSpPr>
            <a:spLocks noGrp="1" noChangeArrowheads="1"/>
          </p:cNvSpPr>
          <p:nvPr>
            <p:ph type="body" idx="1"/>
          </p:nvPr>
        </p:nvSpPr>
        <p:spPr>
          <a:xfrm>
            <a:off x="685800" y="1219200"/>
            <a:ext cx="7696200" cy="5257800"/>
          </a:xfrm>
        </p:spPr>
        <p:txBody>
          <a:bodyPr/>
          <a:lstStyle/>
          <a:p>
            <a:pPr lvl="1" eaLnBrk="1" hangingPunct="1">
              <a:buFont typeface="Wingdings" panose="05000000000000000000" pitchFamily="2" charset="2"/>
              <a:buNone/>
            </a:pPr>
            <a:r>
              <a:rPr lang="en-US" altLang="en-US" dirty="0"/>
              <a:t> </a:t>
            </a:r>
          </a:p>
        </p:txBody>
      </p:sp>
      <p:pic>
        <p:nvPicPr>
          <p:cNvPr id="942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800600"/>
            <a:ext cx="64579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03663"/>
            <a:ext cx="84582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Rectangle 6"/>
          <p:cNvSpPr>
            <a:spLocks noChangeArrowheads="1"/>
          </p:cNvSpPr>
          <p:nvPr/>
        </p:nvSpPr>
        <p:spPr bwMode="auto">
          <a:xfrm>
            <a:off x="228600" y="609600"/>
            <a:ext cx="845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371600" indent="-4572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lvl="1" eaLnBrk="1" hangingPunct="1"/>
            <a:r>
              <a:rPr lang="en-US" altLang="en-US" b="0" dirty="0"/>
              <a:t>Creating </a:t>
            </a:r>
            <a:r>
              <a:rPr lang="en-US" altLang="en-US" dirty="0"/>
              <a:t>Graphical Buttons</a:t>
            </a:r>
          </a:p>
          <a:p>
            <a:pPr lvl="2" eaLnBrk="1" hangingPunct="1">
              <a:buFont typeface="AvantGarde" pitchFamily="34" charset="0"/>
              <a:buAutoNum type="arabicPeriod"/>
            </a:pPr>
            <a:r>
              <a:rPr lang="en-US" altLang="en-US" dirty="0">
                <a:solidFill>
                  <a:srgbClr val="FF0000"/>
                </a:solidFill>
              </a:rPr>
              <a:t>Submit</a:t>
            </a:r>
            <a:r>
              <a:rPr lang="en-US" altLang="en-US" b="0" dirty="0"/>
              <a:t> button that has an </a:t>
            </a:r>
            <a:r>
              <a:rPr lang="en-US" altLang="en-US" dirty="0">
                <a:solidFill>
                  <a:srgbClr val="FF0000"/>
                </a:solidFill>
              </a:rPr>
              <a:t>image</a:t>
            </a:r>
            <a:r>
              <a:rPr lang="en-US" altLang="en-US" b="0" dirty="0"/>
              <a:t> on it </a:t>
            </a:r>
            <a:r>
              <a:rPr lang="en-US" altLang="en-US" dirty="0"/>
              <a:t>instead of text</a:t>
            </a:r>
          </a:p>
          <a:p>
            <a:pPr lvl="2" eaLnBrk="1" hangingPunct="1">
              <a:buFont typeface="AvantGarde" pitchFamily="34" charset="0"/>
              <a:buAutoNum type="arabicPeriod"/>
            </a:pPr>
            <a:r>
              <a:rPr lang="en-US" altLang="en-US" i="1" dirty="0">
                <a:solidFill>
                  <a:srgbClr val="FF0000"/>
                </a:solidFill>
              </a:rPr>
              <a:t>image</a:t>
            </a:r>
            <a:r>
              <a:rPr lang="en-US" altLang="en-US" b="0" dirty="0"/>
              <a:t> is the </a:t>
            </a:r>
            <a:r>
              <a:rPr lang="en-US" altLang="en-US" dirty="0"/>
              <a:t>value</a:t>
            </a:r>
            <a:r>
              <a:rPr lang="en-US" altLang="en-US" b="0" dirty="0"/>
              <a:t> for the </a:t>
            </a:r>
            <a:r>
              <a:rPr lang="en-US" altLang="en-US" i="1" dirty="0">
                <a:solidFill>
                  <a:srgbClr val="FF0000"/>
                </a:solidFill>
              </a:rPr>
              <a:t>type</a:t>
            </a:r>
            <a:r>
              <a:rPr lang="en-US" altLang="en-US" b="0" dirty="0"/>
              <a:t> </a:t>
            </a:r>
            <a:r>
              <a:rPr lang="en-US" altLang="en-US" b="0" dirty="0">
                <a:solidFill>
                  <a:srgbClr val="FF00FF"/>
                </a:solidFill>
              </a:rPr>
              <a:t>attribute</a:t>
            </a:r>
            <a:r>
              <a:rPr lang="en-US" altLang="en-US" b="0" dirty="0"/>
              <a:t> of </a:t>
            </a:r>
            <a:r>
              <a:rPr lang="en-US" altLang="en-US" dirty="0"/>
              <a:t>input</a:t>
            </a:r>
          </a:p>
          <a:p>
            <a:pPr lvl="2" eaLnBrk="1" hangingPunct="1">
              <a:buFont typeface="AvantGarde" pitchFamily="34" charset="0"/>
              <a:buAutoNum type="arabicPeriod"/>
            </a:pPr>
            <a:r>
              <a:rPr lang="en-US" altLang="en-US" i="1" dirty="0" err="1">
                <a:solidFill>
                  <a:srgbClr val="FF0000"/>
                </a:solidFill>
              </a:rPr>
              <a:t>src</a:t>
            </a:r>
            <a:r>
              <a:rPr lang="en-US" altLang="en-US" b="0" dirty="0"/>
              <a:t> attribute</a:t>
            </a:r>
            <a:r>
              <a:rPr lang="en-US" altLang="en-US" b="0" i="1" dirty="0"/>
              <a:t> </a:t>
            </a:r>
            <a:r>
              <a:rPr lang="en-US" altLang="en-US" b="0" dirty="0"/>
              <a:t>is needed to specify the</a:t>
            </a:r>
            <a:r>
              <a:rPr lang="en-US" altLang="en-US" b="0" dirty="0">
                <a:solidFill>
                  <a:srgbClr val="FF0000"/>
                </a:solidFill>
              </a:rPr>
              <a:t> </a:t>
            </a:r>
            <a:r>
              <a:rPr lang="en-US" altLang="en-US" dirty="0">
                <a:solidFill>
                  <a:srgbClr val="FF0000"/>
                </a:solidFill>
              </a:rPr>
              <a:t>name </a:t>
            </a:r>
            <a:r>
              <a:rPr lang="en-US" altLang="en-US" b="0" dirty="0"/>
              <a:t>and </a:t>
            </a:r>
            <a:r>
              <a:rPr lang="en-US" altLang="en-US" dirty="0">
                <a:solidFill>
                  <a:srgbClr val="FF0000"/>
                </a:solidFill>
              </a:rPr>
              <a:t>location</a:t>
            </a:r>
            <a:r>
              <a:rPr lang="en-US" altLang="en-US" b="0" dirty="0"/>
              <a:t> of the </a:t>
            </a:r>
            <a:r>
              <a:rPr lang="en-US" altLang="en-US" dirty="0"/>
              <a:t>image</a:t>
            </a:r>
            <a:r>
              <a:rPr lang="en-US" altLang="en-US" b="0" dirty="0"/>
              <a:t> file</a:t>
            </a:r>
          </a:p>
          <a:p>
            <a:pPr lvl="2" eaLnBrk="1" hangingPunct="1">
              <a:buFont typeface="AvantGarde" pitchFamily="34" charset="0"/>
              <a:buAutoNum type="arabicPeriod"/>
            </a:pPr>
            <a:r>
              <a:rPr lang="en-US" altLang="en-US" b="0" dirty="0">
                <a:solidFill>
                  <a:schemeClr val="bg2"/>
                </a:solidFill>
              </a:rPr>
              <a:t>alt </a:t>
            </a:r>
            <a:r>
              <a:rPr lang="en-US" altLang="en-US" b="0" dirty="0"/>
              <a:t>(alt</a:t>
            </a:r>
            <a:r>
              <a:rPr lang="en-US" altLang="en-US" dirty="0"/>
              <a:t>e</a:t>
            </a:r>
            <a:r>
              <a:rPr lang="en-US" altLang="en-US" b="0" dirty="0"/>
              <a:t>rnative text)</a:t>
            </a:r>
            <a:r>
              <a:rPr lang="en-US" altLang="en-US" b="0" dirty="0">
                <a:solidFill>
                  <a:schemeClr val="bg2"/>
                </a:solidFill>
              </a:rPr>
              <a:t> </a:t>
            </a:r>
            <a:r>
              <a:rPr lang="en-US" altLang="en-US" b="0" dirty="0"/>
              <a:t>provides </a:t>
            </a:r>
            <a:r>
              <a:rPr lang="en-US" altLang="en-US" dirty="0"/>
              <a:t>accessibility</a:t>
            </a:r>
            <a:r>
              <a:rPr lang="en-US" altLang="en-US" b="0" dirty="0"/>
              <a:t> to visitors unable to view the image</a:t>
            </a:r>
          </a:p>
          <a:p>
            <a:pPr lvl="2" eaLnBrk="1" hangingPunct="1">
              <a:buFont typeface="AvantGarde" pitchFamily="34" charset="0"/>
              <a:buAutoNum type="arabicPeriod"/>
            </a:pPr>
            <a:r>
              <a:rPr lang="en-US" altLang="en-US" b="0" dirty="0"/>
              <a:t>The </a:t>
            </a:r>
            <a:r>
              <a:rPr lang="en-US" altLang="en-US" dirty="0">
                <a:solidFill>
                  <a:srgbClr val="FF0000"/>
                </a:solidFill>
              </a:rPr>
              <a:t>x</a:t>
            </a:r>
            <a:r>
              <a:rPr lang="en-US" altLang="en-US" b="0" dirty="0"/>
              <a:t> and </a:t>
            </a:r>
            <a:r>
              <a:rPr lang="en-US" altLang="en-US" dirty="0">
                <a:solidFill>
                  <a:srgbClr val="FF0000"/>
                </a:solidFill>
              </a:rPr>
              <a:t>y</a:t>
            </a:r>
            <a:r>
              <a:rPr lang="en-US" altLang="en-US" b="0" dirty="0"/>
              <a:t> coordinate of where the </a:t>
            </a:r>
            <a:r>
              <a:rPr lang="en-US" altLang="en-US" dirty="0"/>
              <a:t>user clicked</a:t>
            </a:r>
            <a:r>
              <a:rPr lang="en-US" altLang="en-US" b="0" dirty="0"/>
              <a:t> is </a:t>
            </a:r>
            <a:r>
              <a:rPr lang="en-US" altLang="en-US" dirty="0"/>
              <a:t>also submitted with the form data</a:t>
            </a:r>
          </a:p>
          <a:p>
            <a:pPr lvl="1" eaLnBrk="1" hangingPunct="1"/>
            <a:endParaRPr lang="en-US" altLang="en-US" b="0" dirty="0"/>
          </a:p>
          <a:p>
            <a:pPr lvl="1" eaLnBrk="1" hangingPunct="1"/>
            <a:endParaRPr lang="en-US" altLang="en-US" b="0" dirty="0"/>
          </a:p>
        </p:txBody>
      </p:sp>
      <mc:AlternateContent xmlns:mc="http://schemas.openxmlformats.org/markup-compatibility/2006" xmlns:p14="http://schemas.microsoft.com/office/powerpoint/2010/main">
        <mc:Choice Requires="p14">
          <p:contentPart p14:bwMode="auto" r:id="rId5">
            <p14:nvContentPartPr>
              <p14:cNvPr id="8" name="Ink 7">
                <a:extLst/>
              </p14:cNvPr>
              <p14:cNvContentPartPr/>
              <p14:nvPr/>
            </p14:nvContentPartPr>
            <p14:xfrm>
              <a:off x="1891236" y="4459028"/>
              <a:ext cx="4274640" cy="184680"/>
            </p14:xfrm>
          </p:contentPart>
        </mc:Choice>
        <mc:Fallback xmlns="">
          <p:pic>
            <p:nvPicPr>
              <p:cNvPr id="8" name="Ink 7">
                <a:extLst>
                  <a:ext uri="{FF2B5EF4-FFF2-40B4-BE49-F238E27FC236}"/>
                </a:extLst>
              </p:cNvPr>
              <p:cNvPicPr/>
              <p:nvPr/>
            </p:nvPicPr>
            <p:blipFill>
              <a:blip r:embed="rId6"/>
              <a:stretch>
                <a:fillRect/>
              </a:stretch>
            </p:blipFill>
            <p:spPr>
              <a:xfrm>
                <a:off x="1882235" y="4450028"/>
                <a:ext cx="4292642"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5EA3FC9-322C-451E-BDDB-D66A8CCD10CB}"/>
                  </a:ext>
                </a:extLst>
              </p14:cNvPr>
              <p14:cNvContentPartPr/>
              <p14:nvPr/>
            </p14:nvContentPartPr>
            <p14:xfrm>
              <a:off x="1918567" y="4445159"/>
              <a:ext cx="1856880" cy="84600"/>
            </p14:xfrm>
          </p:contentPart>
        </mc:Choice>
        <mc:Fallback xmlns="">
          <p:pic>
            <p:nvPicPr>
              <p:cNvPr id="2" name="Ink 1">
                <a:extLst>
                  <a:ext uri="{FF2B5EF4-FFF2-40B4-BE49-F238E27FC236}">
                    <a16:creationId xmlns:a16="http://schemas.microsoft.com/office/drawing/2014/main" id="{25EA3FC9-322C-451E-BDDB-D66A8CCD10CB}"/>
                  </a:ext>
                </a:extLst>
              </p:cNvPr>
              <p:cNvPicPr/>
              <p:nvPr/>
            </p:nvPicPr>
            <p:blipFill>
              <a:blip r:embed="rId8"/>
              <a:stretch>
                <a:fillRect/>
              </a:stretch>
            </p:blipFill>
            <p:spPr>
              <a:xfrm>
                <a:off x="1864927" y="4337519"/>
                <a:ext cx="1964520" cy="300240"/>
              </a:xfrm>
              <a:prstGeom prst="rect">
                <a:avLst/>
              </a:prstGeom>
            </p:spPr>
          </p:pic>
        </mc:Fallback>
      </mc:AlternateContent>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47A9924-83A1-45CC-83BE-380E74FB66BE}" type="slidenum">
              <a:rPr lang="en-US" altLang="en-US" sz="1400" smtClean="0"/>
              <a:pPr>
                <a:spcBef>
                  <a:spcPct val="50000"/>
                </a:spcBef>
                <a:buClrTx/>
                <a:buFontTx/>
                <a:buNone/>
              </a:pPr>
              <a:t>44</a:t>
            </a:fld>
            <a:endParaRPr lang="en-US" altLang="en-US" sz="1400"/>
          </a:p>
        </p:txBody>
      </p:sp>
      <p:sp>
        <p:nvSpPr>
          <p:cNvPr id="96259" name="Rectangle 2"/>
          <p:cNvSpPr>
            <a:spLocks noGrp="1" noChangeArrowheads="1"/>
          </p:cNvSpPr>
          <p:nvPr>
            <p:ph type="title"/>
          </p:nvPr>
        </p:nvSpPr>
        <p:spPr>
          <a:xfrm>
            <a:off x="0" y="0"/>
            <a:ext cx="8610600" cy="457200"/>
          </a:xfrm>
        </p:spPr>
        <p:txBody>
          <a:bodyPr/>
          <a:lstStyle/>
          <a:p>
            <a:pPr eaLnBrk="1" hangingPunct="1"/>
            <a:r>
              <a:rPr lang="en-US" altLang="en-US" sz="2400"/>
              <a:t>HTML/XHTML&lt;</a:t>
            </a:r>
            <a:r>
              <a:rPr lang="en-US" altLang="en-US" sz="2400">
                <a:solidFill>
                  <a:schemeClr val="bg2"/>
                </a:solidFill>
              </a:rPr>
              <a:t>input</a:t>
            </a:r>
            <a:r>
              <a:rPr lang="en-US" altLang="en-US" sz="2400"/>
              <a:t>&gt; tag: Essential Elements of a Form</a:t>
            </a:r>
          </a:p>
        </p:txBody>
      </p:sp>
      <p:sp>
        <p:nvSpPr>
          <p:cNvPr id="96260" name="Rectangle 3"/>
          <p:cNvSpPr>
            <a:spLocks noGrp="1" noChangeArrowheads="1"/>
          </p:cNvSpPr>
          <p:nvPr>
            <p:ph type="body" idx="1"/>
          </p:nvPr>
        </p:nvSpPr>
        <p:spPr>
          <a:xfrm>
            <a:off x="304800" y="457200"/>
            <a:ext cx="8458200" cy="5486400"/>
          </a:xfrm>
        </p:spPr>
        <p:txBody>
          <a:bodyPr/>
          <a:lstStyle/>
          <a:p>
            <a:pPr lvl="1" eaLnBrk="1" hangingPunct="1"/>
            <a:r>
              <a:rPr lang="en-US" altLang="en-US" sz="3000" b="1"/>
              <a:t>Upload</a:t>
            </a:r>
            <a:r>
              <a:rPr lang="en-US" altLang="en-US" sz="3000"/>
              <a:t> Files with the </a:t>
            </a:r>
            <a:r>
              <a:rPr lang="en-US" altLang="en-US" sz="3000" b="1" i="1">
                <a:solidFill>
                  <a:srgbClr val="FF0000"/>
                </a:solidFill>
              </a:rPr>
              <a:t>file</a:t>
            </a:r>
            <a:r>
              <a:rPr lang="en-US" altLang="en-US" sz="3000"/>
              <a:t> </a:t>
            </a:r>
            <a:r>
              <a:rPr lang="en-US" altLang="en-US" sz="3000" b="1"/>
              <a:t>Select Control</a:t>
            </a:r>
          </a:p>
          <a:p>
            <a:pPr lvl="2" eaLnBrk="1" hangingPunct="1"/>
            <a:r>
              <a:rPr lang="en-US" altLang="en-US" sz="2800" b="1"/>
              <a:t>Allows </a:t>
            </a:r>
            <a:r>
              <a:rPr lang="en-US" altLang="en-US" sz="2800" b="1">
                <a:solidFill>
                  <a:srgbClr val="FF00FF"/>
                </a:solidFill>
              </a:rPr>
              <a:t>uploading</a:t>
            </a:r>
            <a:r>
              <a:rPr lang="en-US" altLang="en-US" sz="2800" b="1"/>
              <a:t> a file</a:t>
            </a:r>
            <a:r>
              <a:rPr lang="en-US" altLang="en-US" sz="2800"/>
              <a:t> along </a:t>
            </a:r>
            <a:r>
              <a:rPr lang="en-US" altLang="en-US" sz="2800" b="1"/>
              <a:t>with</a:t>
            </a:r>
            <a:r>
              <a:rPr lang="en-US" altLang="en-US" sz="2800"/>
              <a:t> the </a:t>
            </a:r>
            <a:r>
              <a:rPr lang="en-US" altLang="en-US" sz="2800" b="1"/>
              <a:t>form </a:t>
            </a:r>
            <a:r>
              <a:rPr lang="en-US" altLang="en-US" sz="2800"/>
              <a:t>(after submitting the form)</a:t>
            </a:r>
          </a:p>
          <a:p>
            <a:pPr lvl="2" eaLnBrk="1" hangingPunct="1"/>
            <a:endParaRPr lang="en-US" altLang="en-US" sz="2800" b="1"/>
          </a:p>
          <a:p>
            <a:pPr lvl="2" eaLnBrk="1" hangingPunct="1"/>
            <a:r>
              <a:rPr lang="en-US" altLang="en-US" sz="2800" b="1" i="1">
                <a:solidFill>
                  <a:srgbClr val="FF0000"/>
                </a:solidFill>
              </a:rPr>
              <a:t>file</a:t>
            </a:r>
            <a:r>
              <a:rPr lang="en-US" altLang="en-US" sz="2800"/>
              <a:t> is the value for the </a:t>
            </a:r>
            <a:r>
              <a:rPr lang="en-US" altLang="en-US" sz="2800" b="1" i="1">
                <a:solidFill>
                  <a:srgbClr val="FF0000"/>
                </a:solidFill>
              </a:rPr>
              <a:t>type</a:t>
            </a:r>
            <a:r>
              <a:rPr lang="en-US" altLang="en-US" sz="2800"/>
              <a:t> </a:t>
            </a:r>
            <a:r>
              <a:rPr lang="en-US" altLang="en-US" sz="2800">
                <a:solidFill>
                  <a:srgbClr val="FF00FF"/>
                </a:solidFill>
              </a:rPr>
              <a:t>attribute</a:t>
            </a:r>
            <a:r>
              <a:rPr lang="en-US" altLang="en-US" sz="2800"/>
              <a:t> of </a:t>
            </a:r>
            <a:r>
              <a:rPr lang="en-US" altLang="en-US" sz="2800" b="1">
                <a:solidFill>
                  <a:srgbClr val="FF0000"/>
                </a:solidFill>
              </a:rPr>
              <a:t>input</a:t>
            </a:r>
          </a:p>
          <a:p>
            <a:pPr lvl="2" eaLnBrk="1" hangingPunct="1"/>
            <a:r>
              <a:rPr lang="en-US" altLang="en-US" sz="2800" b="1" i="1">
                <a:solidFill>
                  <a:srgbClr val="FF0000"/>
                </a:solidFill>
              </a:rPr>
              <a:t>name</a:t>
            </a:r>
            <a:r>
              <a:rPr lang="en-US" altLang="en-US" sz="2800"/>
              <a:t> </a:t>
            </a:r>
            <a:r>
              <a:rPr lang="en-US" altLang="en-US" sz="2800">
                <a:solidFill>
                  <a:srgbClr val="FF00FF"/>
                </a:solidFill>
              </a:rPr>
              <a:t>attribute</a:t>
            </a:r>
            <a:r>
              <a:rPr lang="en-US" altLang="en-US" sz="2800" i="1"/>
              <a:t> </a:t>
            </a:r>
            <a:r>
              <a:rPr lang="en-US" altLang="en-US" sz="2800"/>
              <a:t>is how the </a:t>
            </a:r>
            <a:r>
              <a:rPr lang="en-US" altLang="en-US" sz="2800" b="1"/>
              <a:t>control is referenced</a:t>
            </a:r>
            <a:r>
              <a:rPr lang="en-US" altLang="en-US" sz="2800"/>
              <a:t> and what the </a:t>
            </a:r>
            <a:r>
              <a:rPr lang="en-US" altLang="en-US" sz="2800" b="1" i="1">
                <a:solidFill>
                  <a:srgbClr val="FF0000"/>
                </a:solidFill>
              </a:rPr>
              <a:t>value</a:t>
            </a:r>
            <a:r>
              <a:rPr lang="en-US" altLang="en-US" sz="2800"/>
              <a:t> </a:t>
            </a:r>
            <a:r>
              <a:rPr lang="en-US" altLang="en-US" sz="2800">
                <a:solidFill>
                  <a:srgbClr val="FF00FF"/>
                </a:solidFill>
              </a:rPr>
              <a:t>attribute</a:t>
            </a:r>
            <a:r>
              <a:rPr lang="en-US" altLang="en-US" sz="2800"/>
              <a:t> </a:t>
            </a:r>
            <a:r>
              <a:rPr lang="en-US" altLang="en-US" sz="2800" b="1"/>
              <a:t>data</a:t>
            </a:r>
            <a:r>
              <a:rPr lang="en-US" altLang="en-US" sz="2800"/>
              <a:t> is attached to</a:t>
            </a:r>
          </a:p>
          <a:p>
            <a:pPr lvl="2" eaLnBrk="1" hangingPunct="1"/>
            <a:r>
              <a:rPr lang="en-US" altLang="en-US" sz="2800"/>
              <a:t>The </a:t>
            </a:r>
            <a:r>
              <a:rPr lang="en-US" altLang="en-US" sz="2800" b="1">
                <a:solidFill>
                  <a:srgbClr val="FF0000"/>
                </a:solidFill>
              </a:rPr>
              <a:t>control</a:t>
            </a:r>
            <a:r>
              <a:rPr lang="en-US" altLang="en-US" sz="2800"/>
              <a:t> includes a “</a:t>
            </a:r>
            <a:r>
              <a:rPr lang="en-US" altLang="en-US" sz="2800" b="1">
                <a:solidFill>
                  <a:srgbClr val="FF0000"/>
                </a:solidFill>
              </a:rPr>
              <a:t>Browse” button</a:t>
            </a:r>
            <a:r>
              <a:rPr lang="en-US" altLang="en-US" sz="2800"/>
              <a:t> which allows </a:t>
            </a:r>
            <a:r>
              <a:rPr lang="en-US" altLang="en-US" sz="2800" b="1"/>
              <a:t>user to browse their hard drive</a:t>
            </a:r>
            <a:r>
              <a:rPr lang="en-US" altLang="en-US" sz="2800"/>
              <a:t> for a </a:t>
            </a:r>
            <a:r>
              <a:rPr lang="en-US" altLang="en-US" sz="2800" b="1"/>
              <a:t>file to upload</a:t>
            </a:r>
          </a:p>
          <a:p>
            <a:pPr lvl="1" eaLnBrk="1" hangingPunct="1"/>
            <a:endParaRPr lang="en-US" altLang="en-US" sz="3000" b="1"/>
          </a:p>
          <a:p>
            <a:pPr lvl="1" eaLnBrk="1" hangingPunct="1"/>
            <a:endParaRPr lang="en-US" altLang="en-US"/>
          </a:p>
        </p:txBody>
      </p:sp>
      <p:pic>
        <p:nvPicPr>
          <p:cNvPr id="962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5332535"/>
            <a:ext cx="5486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5353050"/>
            <a:ext cx="36385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7170" name="Ink 8">
                <a:extLst/>
              </p14:cNvPr>
              <p14:cNvContentPartPr>
                <a14:cpLocks xmlns:a14="http://schemas.microsoft.com/office/drawing/2010/main" noRot="1" noChangeAspect="1" noEditPoints="1" noChangeArrowheads="1" noChangeShapeType="1"/>
              </p14:cNvContentPartPr>
              <p14:nvPr/>
            </p14:nvContentPartPr>
            <p14:xfrm>
              <a:off x="2513013" y="5722938"/>
              <a:ext cx="1112837" cy="371475"/>
            </p14:xfrm>
          </p:contentPart>
        </mc:Choice>
        <mc:Fallback xmlns="">
          <p:pic>
            <p:nvPicPr>
              <p:cNvPr id="7170" name="Ink 8">
                <a:extLst>
                  <a:ext uri="{FF2B5EF4-FFF2-40B4-BE49-F238E27FC236}"/>
                </a:extLst>
              </p:cNvPr>
              <p:cNvPicPr>
                <a:picLocks noRot="1" noChangeAspect="1" noEditPoints="1" noChangeArrowheads="1" noChangeShapeType="1"/>
              </p:cNvPicPr>
              <p:nvPr/>
            </p:nvPicPr>
            <p:blipFill>
              <a:blip r:embed="rId6"/>
              <a:stretch>
                <a:fillRect/>
              </a:stretch>
            </p:blipFill>
            <p:spPr>
              <a:xfrm>
                <a:off x="2501856" y="5708180"/>
                <a:ext cx="1137311" cy="39883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 name="Ink 1">
                <a:extLst/>
              </p14:cNvPr>
              <p14:cNvContentPartPr/>
              <p14:nvPr/>
            </p14:nvContentPartPr>
            <p14:xfrm>
              <a:off x="3709956" y="6008828"/>
              <a:ext cx="1256760" cy="81000"/>
            </p14:xfrm>
          </p:contentPart>
        </mc:Choice>
        <mc:Fallback xmlns="">
          <p:pic>
            <p:nvPicPr>
              <p:cNvPr id="2" name="Ink 1">
                <a:extLst>
                  <a:ext uri="{FF2B5EF4-FFF2-40B4-BE49-F238E27FC236}"/>
                </a:extLst>
              </p:cNvPr>
              <p:cNvPicPr/>
              <p:nvPr/>
            </p:nvPicPr>
            <p:blipFill>
              <a:blip r:embed="rId8"/>
              <a:stretch>
                <a:fillRect/>
              </a:stretch>
            </p:blipFill>
            <p:spPr>
              <a:xfrm>
                <a:off x="3700959" y="5999868"/>
                <a:ext cx="1274755" cy="98920"/>
              </a:xfrm>
              <a:prstGeom prst="rect">
                <a:avLst/>
              </a:prstGeom>
            </p:spPr>
          </p:pic>
        </mc:Fallback>
      </mc:AlternateContent>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A3F649E-8C4D-4241-B2E8-F49E63A039A4}" type="slidenum">
              <a:rPr lang="en-US" altLang="en-US" sz="1400" smtClean="0"/>
              <a:pPr>
                <a:spcBef>
                  <a:spcPct val="50000"/>
                </a:spcBef>
                <a:buClrTx/>
                <a:buFontTx/>
                <a:buNone/>
              </a:pPr>
              <a:t>45</a:t>
            </a:fld>
            <a:endParaRPr lang="en-US" altLang="en-US" sz="1400"/>
          </a:p>
        </p:txBody>
      </p:sp>
      <p:sp>
        <p:nvSpPr>
          <p:cNvPr id="98307" name="Rectangle 2"/>
          <p:cNvSpPr>
            <a:spLocks noGrp="1" noChangeArrowheads="1"/>
          </p:cNvSpPr>
          <p:nvPr>
            <p:ph type="title"/>
          </p:nvPr>
        </p:nvSpPr>
        <p:spPr>
          <a:xfrm>
            <a:off x="0" y="0"/>
            <a:ext cx="8610600" cy="457200"/>
          </a:xfrm>
        </p:spPr>
        <p:txBody>
          <a:bodyPr/>
          <a:lstStyle/>
          <a:p>
            <a:pPr eaLnBrk="1" hangingPunct="1"/>
            <a:r>
              <a:rPr lang="en-US" altLang="en-US" dirty="0"/>
              <a:t>HTML/XHTML Form </a:t>
            </a:r>
            <a:r>
              <a:rPr lang="en-US" altLang="en-US" dirty="0">
                <a:solidFill>
                  <a:schemeClr val="tx1"/>
                </a:solidFill>
              </a:rPr>
              <a:t>Enhancements</a:t>
            </a:r>
            <a:r>
              <a:rPr lang="en-US" altLang="en-US" dirty="0"/>
              <a:t>: &lt;</a:t>
            </a:r>
            <a:r>
              <a:rPr lang="en-US" altLang="en-US" dirty="0">
                <a:solidFill>
                  <a:schemeClr val="bg2"/>
                </a:solidFill>
              </a:rPr>
              <a:t>button</a:t>
            </a:r>
            <a:r>
              <a:rPr lang="en-US" altLang="en-US" dirty="0"/>
              <a:t>&gt; tag</a:t>
            </a:r>
          </a:p>
        </p:txBody>
      </p:sp>
      <p:sp>
        <p:nvSpPr>
          <p:cNvPr id="98308" name="Rectangle 3"/>
          <p:cNvSpPr>
            <a:spLocks noGrp="1" noChangeArrowheads="1"/>
          </p:cNvSpPr>
          <p:nvPr>
            <p:ph type="body" idx="1"/>
          </p:nvPr>
        </p:nvSpPr>
        <p:spPr>
          <a:xfrm>
            <a:off x="0" y="457200"/>
            <a:ext cx="9144000" cy="6400800"/>
          </a:xfrm>
        </p:spPr>
        <p:txBody>
          <a:bodyPr/>
          <a:lstStyle/>
          <a:p>
            <a:pPr eaLnBrk="1" hangingPunct="1">
              <a:lnSpc>
                <a:spcPct val="90000"/>
              </a:lnSpc>
            </a:pPr>
            <a:r>
              <a:rPr lang="en-US" altLang="en-US" dirty="0">
                <a:cs typeface="Arial" panose="020B0604020202020204" pitchFamily="34" charset="0"/>
              </a:rPr>
              <a:t>The &lt;</a:t>
            </a:r>
            <a:r>
              <a:rPr lang="en-US" altLang="en-US" b="1" dirty="0">
                <a:solidFill>
                  <a:schemeClr val="bg2"/>
                </a:solidFill>
                <a:cs typeface="Arial" panose="020B0604020202020204" pitchFamily="34" charset="0"/>
              </a:rPr>
              <a:t>button&gt;</a:t>
            </a:r>
            <a:r>
              <a:rPr lang="en-US" altLang="en-US" dirty="0">
                <a:cs typeface="Arial" panose="020B0604020202020204" pitchFamily="34" charset="0"/>
              </a:rPr>
              <a:t> tag </a:t>
            </a:r>
            <a:r>
              <a:rPr lang="en-US" altLang="en-US" sz="2400" dirty="0">
                <a:cs typeface="Arial" panose="020B0604020202020204" pitchFamily="34" charset="0"/>
              </a:rPr>
              <a:t>is </a:t>
            </a:r>
            <a:r>
              <a:rPr lang="en-US" altLang="en-US" sz="2400" b="1" dirty="0">
                <a:solidFill>
                  <a:schemeClr val="accent1"/>
                </a:solidFill>
                <a:cs typeface="Arial" panose="020B0604020202020204" pitchFamily="34" charset="0"/>
              </a:rPr>
              <a:t>not</a:t>
            </a:r>
            <a:r>
              <a:rPr lang="en-US" altLang="en-US" sz="2400" dirty="0">
                <a:cs typeface="Arial" panose="020B0604020202020204" pitchFamily="34" charset="0"/>
              </a:rPr>
              <a:t> used as often as the </a:t>
            </a:r>
            <a:r>
              <a:rPr lang="en-US" altLang="en-US" sz="2400" b="1" dirty="0">
                <a:cs typeface="Arial" panose="020B0604020202020204" pitchFamily="34" charset="0"/>
              </a:rPr>
              <a:t>submit</a:t>
            </a:r>
            <a:r>
              <a:rPr lang="en-US" altLang="en-US" sz="2400" dirty="0">
                <a:cs typeface="Arial" panose="020B0604020202020204" pitchFamily="34" charset="0"/>
              </a:rPr>
              <a:t> or the </a:t>
            </a:r>
            <a:r>
              <a:rPr lang="en-US" altLang="en-US" sz="2400" b="1" dirty="0">
                <a:cs typeface="Arial" panose="020B0604020202020204" pitchFamily="34" charset="0"/>
              </a:rPr>
              <a:t>image button </a:t>
            </a:r>
            <a:endParaRPr lang="en-US" altLang="en-US" b="1" dirty="0">
              <a:cs typeface="Arial" panose="020B0604020202020204" pitchFamily="34" charset="0"/>
            </a:endParaRPr>
          </a:p>
          <a:p>
            <a:pPr lvl="1" eaLnBrk="1" hangingPunct="1">
              <a:lnSpc>
                <a:spcPct val="90000"/>
              </a:lnSpc>
            </a:pPr>
            <a:r>
              <a:rPr lang="en-US" altLang="en-US" sz="2400" dirty="0">
                <a:cs typeface="Arial" panose="020B0604020202020204" pitchFamily="34" charset="0"/>
              </a:rPr>
              <a:t>A </a:t>
            </a:r>
            <a:r>
              <a:rPr lang="en-US" altLang="en-US" sz="2400" b="1" dirty="0">
                <a:cs typeface="Arial" panose="020B0604020202020204" pitchFamily="34" charset="0"/>
              </a:rPr>
              <a:t>container</a:t>
            </a:r>
            <a:r>
              <a:rPr lang="en-US" altLang="en-US" sz="2400" dirty="0">
                <a:cs typeface="Arial" panose="020B0604020202020204" pitchFamily="34" charset="0"/>
              </a:rPr>
              <a:t> tag</a:t>
            </a:r>
          </a:p>
          <a:p>
            <a:pPr lvl="1" eaLnBrk="1" hangingPunct="1">
              <a:lnSpc>
                <a:spcPct val="90000"/>
              </a:lnSpc>
            </a:pPr>
            <a:r>
              <a:rPr lang="en-US" altLang="en-US" dirty="0">
                <a:cs typeface="Arial" panose="020B0604020202020204" pitchFamily="34" charset="0"/>
              </a:rPr>
              <a:t>When </a:t>
            </a:r>
            <a:r>
              <a:rPr lang="en-US" altLang="en-US" b="1" dirty="0">
                <a:cs typeface="Arial" panose="020B0604020202020204" pitchFamily="34" charset="0"/>
              </a:rPr>
              <a:t>clicked</a:t>
            </a:r>
            <a:r>
              <a:rPr lang="en-US" altLang="en-US" dirty="0">
                <a:cs typeface="Arial" panose="020B0604020202020204" pitchFamily="34" charset="0"/>
              </a:rPr>
              <a:t>, its </a:t>
            </a:r>
            <a:r>
              <a:rPr lang="en-US" altLang="en-US" b="1" dirty="0">
                <a:solidFill>
                  <a:schemeClr val="bg2"/>
                </a:solidFill>
                <a:cs typeface="Arial" panose="020B0604020202020204" pitchFamily="34" charset="0"/>
              </a:rPr>
              <a:t>function depends on</a:t>
            </a:r>
            <a:r>
              <a:rPr lang="en-US" altLang="en-US" dirty="0">
                <a:solidFill>
                  <a:schemeClr val="bg2"/>
                </a:solidFill>
                <a:cs typeface="Arial" panose="020B0604020202020204" pitchFamily="34" charset="0"/>
              </a:rPr>
              <a:t> </a:t>
            </a:r>
            <a:r>
              <a:rPr lang="en-US" altLang="en-US" dirty="0">
                <a:cs typeface="Arial" panose="020B0604020202020204" pitchFamily="34" charset="0"/>
              </a:rPr>
              <a:t>the </a:t>
            </a:r>
            <a:r>
              <a:rPr lang="en-US" altLang="en-US" b="1" dirty="0">
                <a:solidFill>
                  <a:schemeClr val="bg2"/>
                </a:solidFill>
                <a:cs typeface="Arial" panose="020B0604020202020204" pitchFamily="34" charset="0"/>
              </a:rPr>
              <a:t>value</a:t>
            </a:r>
            <a:r>
              <a:rPr lang="en-US" altLang="en-US" dirty="0">
                <a:cs typeface="Arial" panose="020B0604020202020204" pitchFamily="34" charset="0"/>
              </a:rPr>
              <a:t> of the </a:t>
            </a:r>
            <a:r>
              <a:rPr lang="en-US" altLang="en-US" b="1" dirty="0">
                <a:cs typeface="Arial" panose="020B0604020202020204" pitchFamily="34" charset="0"/>
              </a:rPr>
              <a:t>type attribute</a:t>
            </a:r>
            <a:r>
              <a:rPr lang="en-US" altLang="en-US" dirty="0">
                <a:cs typeface="Arial" panose="020B0604020202020204" pitchFamily="34" charset="0"/>
              </a:rPr>
              <a:t>. </a:t>
            </a:r>
          </a:p>
          <a:p>
            <a:pPr lvl="1" eaLnBrk="1" hangingPunct="1">
              <a:lnSpc>
                <a:spcPct val="90000"/>
              </a:lnSpc>
            </a:pPr>
            <a:r>
              <a:rPr lang="en-US" altLang="en-US" dirty="0">
                <a:cs typeface="Arial" panose="020B0604020202020204" pitchFamily="34" charset="0"/>
              </a:rPr>
              <a:t>Button can </a:t>
            </a:r>
            <a:r>
              <a:rPr lang="en-US" altLang="en-US" b="1" dirty="0">
                <a:cs typeface="Arial" panose="020B0604020202020204" pitchFamily="34" charset="0"/>
              </a:rPr>
              <a:t>contain</a:t>
            </a:r>
            <a:r>
              <a:rPr lang="en-US" altLang="en-US" dirty="0">
                <a:cs typeface="Arial" panose="020B0604020202020204" pitchFamily="34" charset="0"/>
              </a:rPr>
              <a:t> a</a:t>
            </a:r>
            <a:r>
              <a:rPr lang="en-US" altLang="en-US" sz="2600" dirty="0">
                <a:cs typeface="Arial" panose="020B0604020202020204" pitchFamily="34" charset="0"/>
              </a:rPr>
              <a:t> </a:t>
            </a:r>
            <a:r>
              <a:rPr lang="en-US" altLang="en-US" b="1" dirty="0">
                <a:cs typeface="Arial" panose="020B0604020202020204" pitchFamily="34" charset="0"/>
              </a:rPr>
              <a:t>combination </a:t>
            </a:r>
            <a:r>
              <a:rPr lang="en-US" altLang="en-US" dirty="0">
                <a:cs typeface="Arial" panose="020B0604020202020204" pitchFamily="34" charset="0"/>
              </a:rPr>
              <a:t>of</a:t>
            </a:r>
            <a:r>
              <a:rPr lang="en-US" altLang="en-US" b="1" dirty="0">
                <a:cs typeface="Arial" panose="020B0604020202020204" pitchFamily="34" charset="0"/>
              </a:rPr>
              <a:t> text</a:t>
            </a:r>
            <a:r>
              <a:rPr lang="en-US" altLang="en-US" dirty="0">
                <a:cs typeface="Arial" panose="020B0604020202020204" pitchFamily="34" charset="0"/>
              </a:rPr>
              <a:t>, </a:t>
            </a:r>
            <a:r>
              <a:rPr lang="en-US" altLang="en-US" b="1" dirty="0">
                <a:cs typeface="Arial" panose="020B0604020202020204" pitchFamily="34" charset="0"/>
              </a:rPr>
              <a:t>images</a:t>
            </a:r>
            <a:r>
              <a:rPr lang="en-US" altLang="en-US" dirty="0">
                <a:cs typeface="Arial" panose="020B0604020202020204" pitchFamily="34" charset="0"/>
              </a:rPr>
              <a:t>, and </a:t>
            </a:r>
            <a:r>
              <a:rPr lang="en-US" altLang="en-US" b="1" dirty="0">
                <a:cs typeface="Arial" panose="020B0604020202020204" pitchFamily="34" charset="0"/>
              </a:rPr>
              <a:t>media</a:t>
            </a:r>
          </a:p>
          <a:p>
            <a:pPr lvl="1" eaLnBrk="1" hangingPunct="1">
              <a:lnSpc>
                <a:spcPct val="90000"/>
              </a:lnSpc>
            </a:pPr>
            <a:endParaRPr lang="en-US" altLang="en-US" b="1" dirty="0">
              <a:cs typeface="Arial" panose="020B0604020202020204" pitchFamily="34" charset="0"/>
            </a:endParaRPr>
          </a:p>
          <a:p>
            <a:pPr lvl="1" eaLnBrk="1" hangingPunct="1">
              <a:lnSpc>
                <a:spcPct val="90000"/>
              </a:lnSpc>
            </a:pPr>
            <a:endParaRPr lang="en-US" altLang="en-US" b="1" dirty="0">
              <a:cs typeface="Arial" panose="020B0604020202020204" pitchFamily="34" charset="0"/>
            </a:endParaRPr>
          </a:p>
          <a:p>
            <a:pPr lvl="1" eaLnBrk="1" hangingPunct="1">
              <a:lnSpc>
                <a:spcPct val="90000"/>
              </a:lnSpc>
            </a:pPr>
            <a:endParaRPr lang="en-US" altLang="en-US" b="1" dirty="0">
              <a:cs typeface="Arial" panose="020B0604020202020204" pitchFamily="34" charset="0"/>
            </a:endParaRPr>
          </a:p>
          <a:p>
            <a:pPr eaLnBrk="1" hangingPunct="1">
              <a:lnSpc>
                <a:spcPct val="90000"/>
              </a:lnSpc>
            </a:pPr>
            <a:r>
              <a:rPr lang="en-US" altLang="en-US" b="1" dirty="0">
                <a:solidFill>
                  <a:schemeClr val="bg2"/>
                </a:solidFill>
              </a:rPr>
              <a:t>Common Button attributes </a:t>
            </a:r>
            <a:r>
              <a:rPr lang="en-US" altLang="en-US" b="1" dirty="0"/>
              <a:t>used with </a:t>
            </a:r>
            <a:r>
              <a:rPr lang="en-US" altLang="en-US" b="1" dirty="0">
                <a:solidFill>
                  <a:schemeClr val="bg2"/>
                </a:solidFill>
              </a:rPr>
              <a:t>&lt;input&gt;:</a:t>
            </a:r>
          </a:p>
          <a:p>
            <a:pPr lvl="1" eaLnBrk="1" hangingPunct="1">
              <a:lnSpc>
                <a:spcPct val="90000"/>
              </a:lnSpc>
            </a:pPr>
            <a:r>
              <a:rPr lang="en-US" altLang="en-US" sz="2400" dirty="0"/>
              <a:t>type=“</a:t>
            </a:r>
            <a:r>
              <a:rPr lang="en-US" altLang="en-US" sz="2400" b="1" dirty="0">
                <a:solidFill>
                  <a:schemeClr val="bg2"/>
                </a:solidFill>
              </a:rPr>
              <a:t>submit</a:t>
            </a:r>
            <a:r>
              <a:rPr lang="en-US" altLang="en-US" sz="2400" dirty="0"/>
              <a:t>”  =&gt; function as a submit button - </a:t>
            </a:r>
            <a:r>
              <a:rPr lang="en-US" altLang="en-US" sz="2000" b="1" dirty="0">
                <a:solidFill>
                  <a:schemeClr val="bg2"/>
                </a:solidFill>
                <a:cs typeface="Times New Roman" panose="02020603050405020304" pitchFamily="18" charset="0"/>
              </a:rPr>
              <a:t>send</a:t>
            </a:r>
            <a:r>
              <a:rPr lang="en-US" altLang="en-US" sz="2000" dirty="0">
                <a:cs typeface="Times New Roman" panose="02020603050405020304" pitchFamily="18" charset="0"/>
              </a:rPr>
              <a:t> the </a:t>
            </a:r>
            <a:r>
              <a:rPr lang="en-US" altLang="en-US" sz="2000" b="1" dirty="0">
                <a:solidFill>
                  <a:schemeClr val="bg2"/>
                </a:solidFill>
                <a:cs typeface="Times New Roman" panose="02020603050405020304" pitchFamily="18" charset="0"/>
              </a:rPr>
              <a:t>form data</a:t>
            </a:r>
            <a:r>
              <a:rPr lang="en-US" altLang="en-US" sz="2000" dirty="0">
                <a:cs typeface="Times New Roman" panose="02020603050405020304" pitchFamily="18" charset="0"/>
              </a:rPr>
              <a:t> </a:t>
            </a:r>
            <a:endParaRPr lang="en-US" altLang="en-US" sz="2000" dirty="0"/>
          </a:p>
          <a:p>
            <a:pPr lvl="1" eaLnBrk="1" hangingPunct="1">
              <a:lnSpc>
                <a:spcPct val="90000"/>
              </a:lnSpc>
            </a:pPr>
            <a:r>
              <a:rPr lang="en-US" altLang="en-US" sz="2400" dirty="0"/>
              <a:t>type=“</a:t>
            </a:r>
            <a:r>
              <a:rPr lang="en-US" altLang="en-US" sz="2400" b="1" dirty="0">
                <a:solidFill>
                  <a:schemeClr val="bg2"/>
                </a:solidFill>
              </a:rPr>
              <a:t>reset</a:t>
            </a:r>
            <a:r>
              <a:rPr lang="en-US" altLang="en-US" sz="2400" dirty="0"/>
              <a:t>”     =&gt; function as a reset button </a:t>
            </a:r>
          </a:p>
          <a:p>
            <a:pPr lvl="1" eaLnBrk="1" hangingPunct="1">
              <a:lnSpc>
                <a:spcPct val="90000"/>
              </a:lnSpc>
            </a:pPr>
            <a:r>
              <a:rPr lang="en-US" altLang="en-US" sz="2400" dirty="0"/>
              <a:t>type=“</a:t>
            </a:r>
            <a:r>
              <a:rPr lang="en-US" altLang="en-US" sz="2400" b="1" dirty="0">
                <a:solidFill>
                  <a:schemeClr val="bg2"/>
                </a:solidFill>
              </a:rPr>
              <a:t>button</a:t>
            </a:r>
            <a:r>
              <a:rPr lang="en-US" altLang="en-US" sz="2400" dirty="0"/>
              <a:t>”  =&gt; function as a button </a:t>
            </a:r>
          </a:p>
          <a:p>
            <a:pPr lvl="1" eaLnBrk="1" hangingPunct="1">
              <a:lnSpc>
                <a:spcPct val="90000"/>
              </a:lnSpc>
            </a:pPr>
            <a:r>
              <a:rPr lang="en-US" altLang="en-US" sz="2400" dirty="0"/>
              <a:t>name</a:t>
            </a:r>
          </a:p>
          <a:p>
            <a:pPr lvl="1" eaLnBrk="1" hangingPunct="1">
              <a:lnSpc>
                <a:spcPct val="90000"/>
              </a:lnSpc>
            </a:pPr>
            <a:r>
              <a:rPr lang="en-US" altLang="en-US" sz="2400" dirty="0"/>
              <a:t>value</a:t>
            </a:r>
          </a:p>
          <a:p>
            <a:pPr lvl="1" eaLnBrk="1" hangingPunct="1">
              <a:lnSpc>
                <a:spcPct val="90000"/>
              </a:lnSpc>
            </a:pPr>
            <a:r>
              <a:rPr lang="en-US" altLang="en-US" sz="2400" dirty="0"/>
              <a:t>alt</a:t>
            </a:r>
          </a:p>
          <a:p>
            <a:pPr lvl="1" eaLnBrk="1" hangingPunct="1">
              <a:lnSpc>
                <a:spcPct val="90000"/>
              </a:lnSpc>
            </a:pPr>
            <a:r>
              <a:rPr lang="en-US" altLang="en-US" sz="2400" dirty="0"/>
              <a:t>id</a:t>
            </a:r>
          </a:p>
          <a:p>
            <a:pPr lvl="1" eaLnBrk="1" hangingPunct="1">
              <a:lnSpc>
                <a:spcPct val="90000"/>
              </a:lnSpc>
            </a:pPr>
            <a:endParaRPr lang="en-US" altLang="en-US" sz="2400" dirty="0"/>
          </a:p>
        </p:txBody>
      </p:sp>
      <p:sp>
        <p:nvSpPr>
          <p:cNvPr id="98309" name="Rectangle 4"/>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8310" name="Rectangle 5"/>
          <p:cNvSpPr>
            <a:spLocks noChangeArrowheads="1"/>
          </p:cNvSpPr>
          <p:nvPr/>
        </p:nvSpPr>
        <p:spPr bwMode="auto">
          <a:xfrm>
            <a:off x="3381375" y="3005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8311" name="Rectangle 6"/>
          <p:cNvSpPr>
            <a:spLocks noChangeArrowheads="1"/>
          </p:cNvSpPr>
          <p:nvPr/>
        </p:nvSpPr>
        <p:spPr bwMode="auto">
          <a:xfrm>
            <a:off x="3614738" y="2843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8312" name="Rectangle 7"/>
          <p:cNvSpPr>
            <a:spLocks noChangeArrowheads="1"/>
          </p:cNvSpPr>
          <p:nvPr/>
        </p:nvSpPr>
        <p:spPr bwMode="auto">
          <a:xfrm>
            <a:off x="3786188" y="2933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8313" name="Rectangle 8"/>
          <p:cNvSpPr>
            <a:spLocks noChangeArrowheads="1"/>
          </p:cNvSpPr>
          <p:nvPr/>
        </p:nvSpPr>
        <p:spPr bwMode="auto">
          <a:xfrm>
            <a:off x="3557588"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8314" name="Rectangle 9"/>
          <p:cNvSpPr>
            <a:spLocks noChangeArrowheads="1"/>
          </p:cNvSpPr>
          <p:nvPr/>
        </p:nvSpPr>
        <p:spPr bwMode="auto">
          <a:xfrm>
            <a:off x="3600450" y="3062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8315" name="Rectangle 10"/>
          <p:cNvSpPr>
            <a:spLocks noChangeArrowheads="1"/>
          </p:cNvSpPr>
          <p:nvPr/>
        </p:nvSpPr>
        <p:spPr bwMode="auto">
          <a:xfrm>
            <a:off x="3681413" y="2662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8316" name="Rectangle 11"/>
          <p:cNvSpPr>
            <a:spLocks noChangeArrowheads="1"/>
          </p:cNvSpPr>
          <p:nvPr/>
        </p:nvSpPr>
        <p:spPr bwMode="auto">
          <a:xfrm>
            <a:off x="3705225" y="30241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98317" name="Rectangle 12"/>
          <p:cNvSpPr>
            <a:spLocks noChangeArrowheads="1"/>
          </p:cNvSpPr>
          <p:nvPr/>
        </p:nvSpPr>
        <p:spPr bwMode="auto">
          <a:xfrm>
            <a:off x="3186113" y="2924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60430" name="Rectangle 13">
            <a:extLst/>
          </p:cNvPr>
          <p:cNvSpPr>
            <a:spLocks noChangeArrowheads="1"/>
          </p:cNvSpPr>
          <p:nvPr/>
        </p:nvSpPr>
        <p:spPr bwMode="auto">
          <a:xfrm>
            <a:off x="3186113" y="2457450"/>
            <a:ext cx="5105400" cy="1200150"/>
          </a:xfrm>
          <a:prstGeom prst="rect">
            <a:avLst/>
          </a:prstGeom>
          <a:noFill/>
          <a:ln w="9525">
            <a:noFill/>
            <a:miter lim="800000"/>
            <a:headEnd/>
            <a:tailEnd/>
          </a:ln>
        </p:spPr>
        <p:txBody>
          <a:bodyPr>
            <a:spAutoFit/>
          </a:bodyPr>
          <a:lstStyle/>
          <a:p>
            <a:pPr lvl="1" eaLnBrk="1" hangingPunct="1">
              <a:lnSpc>
                <a:spcPct val="90000"/>
              </a:lnSpc>
              <a:defRPr/>
            </a:pPr>
            <a:r>
              <a:rPr lang="en-US" sz="2000" dirty="0">
                <a:solidFill>
                  <a:schemeClr val="tx1"/>
                </a:solidFill>
                <a:latin typeface="+mn-lt"/>
              </a:rPr>
              <a:t>&lt;</a:t>
            </a:r>
            <a:r>
              <a:rPr lang="en-US" sz="2000" dirty="0">
                <a:solidFill>
                  <a:schemeClr val="accent1"/>
                </a:solidFill>
                <a:highlight>
                  <a:srgbClr val="FFFF00"/>
                </a:highlight>
                <a:latin typeface="+mn-lt"/>
              </a:rPr>
              <a:t>button</a:t>
            </a:r>
            <a:r>
              <a:rPr lang="en-US" sz="2000" dirty="0">
                <a:solidFill>
                  <a:schemeClr val="tx1"/>
                </a:solidFill>
                <a:latin typeface="+mn-lt"/>
              </a:rPr>
              <a:t> type="</a:t>
            </a:r>
            <a:r>
              <a:rPr lang="en-US" sz="2000" dirty="0">
                <a:solidFill>
                  <a:schemeClr val="accent1"/>
                </a:solidFill>
                <a:latin typeface="+mn-lt"/>
              </a:rPr>
              <a:t>submit</a:t>
            </a:r>
            <a:r>
              <a:rPr lang="en-US" sz="2000" dirty="0">
                <a:solidFill>
                  <a:schemeClr val="tx1"/>
                </a:solidFill>
                <a:latin typeface="+mn-lt"/>
              </a:rPr>
              <a:t>"&gt; &lt;</a:t>
            </a:r>
            <a:r>
              <a:rPr lang="en-US" sz="2000" dirty="0" err="1">
                <a:solidFill>
                  <a:srgbClr val="FF0000"/>
                </a:solidFill>
                <a:latin typeface="+mn-lt"/>
              </a:rPr>
              <a:t>img</a:t>
            </a:r>
            <a:r>
              <a:rPr lang="en-US" sz="2000" dirty="0">
                <a:solidFill>
                  <a:schemeClr val="tx1"/>
                </a:solidFill>
                <a:latin typeface="+mn-lt"/>
              </a:rPr>
              <a:t> </a:t>
            </a:r>
            <a:r>
              <a:rPr lang="en-US" sz="2000" dirty="0" err="1">
                <a:solidFill>
                  <a:srgbClr val="FF0000"/>
                </a:solidFill>
                <a:latin typeface="+mn-lt"/>
              </a:rPr>
              <a:t>src</a:t>
            </a:r>
            <a:r>
              <a:rPr lang="en-US" sz="2000" dirty="0">
                <a:solidFill>
                  <a:schemeClr val="tx1"/>
                </a:solidFill>
                <a:latin typeface="+mn-lt"/>
              </a:rPr>
              <a:t>=“see.jpg" width="100" height="30" alt="Submit form" /&gt;</a:t>
            </a:r>
          </a:p>
          <a:p>
            <a:pPr lvl="1" eaLnBrk="1" hangingPunct="1">
              <a:lnSpc>
                <a:spcPct val="90000"/>
              </a:lnSpc>
              <a:defRPr/>
            </a:pPr>
            <a:r>
              <a:rPr lang="en-US" sz="2000" dirty="0">
                <a:solidFill>
                  <a:schemeClr val="tx1"/>
                </a:solidFill>
                <a:latin typeface="+mn-lt"/>
              </a:rPr>
              <a:t>&lt;/</a:t>
            </a:r>
            <a:r>
              <a:rPr lang="en-US" sz="2000" dirty="0">
                <a:solidFill>
                  <a:schemeClr val="accent1"/>
                </a:solidFill>
                <a:highlight>
                  <a:srgbClr val="FFFF00"/>
                </a:highlight>
                <a:latin typeface="+mn-lt"/>
              </a:rPr>
              <a:t>button</a:t>
            </a:r>
            <a:r>
              <a:rPr lang="en-US" sz="2000" dirty="0">
                <a:solidFill>
                  <a:schemeClr val="tx1"/>
                </a:solidFill>
                <a:latin typeface="+mn-lt"/>
              </a:rPr>
              <a:t>&gt;</a:t>
            </a:r>
          </a:p>
        </p:txBody>
      </p:sp>
      <p:pic>
        <p:nvPicPr>
          <p:cNvPr id="16" name="Picture 14">
            <a:extLst>
              <a:ext uri="{FF2B5EF4-FFF2-40B4-BE49-F238E27FC236}">
                <a16:creationId xmlns:a16="http://schemas.microsoft.com/office/drawing/2014/main" id="{0AD22A51-CDF9-43D7-9C37-24CBFC05F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3" y="2386013"/>
            <a:ext cx="2971800"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EE4F827-CE50-4590-944A-D7E7AC3C7D14}" type="slidenum">
              <a:rPr lang="en-US" altLang="en-US" sz="1400" smtClean="0"/>
              <a:pPr>
                <a:spcBef>
                  <a:spcPct val="50000"/>
                </a:spcBef>
                <a:buClrTx/>
                <a:buFontTx/>
                <a:buNone/>
              </a:pPr>
              <a:t>46</a:t>
            </a:fld>
            <a:endParaRPr lang="en-US" altLang="en-US" sz="1400"/>
          </a:p>
        </p:txBody>
      </p:sp>
      <p:sp>
        <p:nvSpPr>
          <p:cNvPr id="100355" name="Rectangle 2"/>
          <p:cNvSpPr>
            <a:spLocks noGrp="1" noChangeArrowheads="1"/>
          </p:cNvSpPr>
          <p:nvPr>
            <p:ph type="title"/>
          </p:nvPr>
        </p:nvSpPr>
        <p:spPr/>
        <p:txBody>
          <a:bodyPr/>
          <a:lstStyle/>
          <a:p>
            <a:pPr eaLnBrk="1" hangingPunct="1"/>
            <a:r>
              <a:rPr lang="en-US" altLang="en-US" sz="2400" dirty="0"/>
              <a:t>&lt;</a:t>
            </a:r>
            <a:r>
              <a:rPr lang="en-US" altLang="en-US" sz="2400" dirty="0">
                <a:solidFill>
                  <a:schemeClr val="bg2"/>
                </a:solidFill>
              </a:rPr>
              <a:t>button</a:t>
            </a:r>
            <a:r>
              <a:rPr lang="en-US" altLang="en-US" sz="2400" dirty="0"/>
              <a:t>&gt; tag</a:t>
            </a:r>
          </a:p>
        </p:txBody>
      </p:sp>
      <p:sp>
        <p:nvSpPr>
          <p:cNvPr id="100356" name="Rectangle 3"/>
          <p:cNvSpPr>
            <a:spLocks noGrp="1" noChangeArrowheads="1"/>
          </p:cNvSpPr>
          <p:nvPr>
            <p:ph type="body" idx="1"/>
          </p:nvPr>
        </p:nvSpPr>
        <p:spPr>
          <a:xfrm>
            <a:off x="685800" y="1295400"/>
            <a:ext cx="7696200" cy="5257800"/>
          </a:xfrm>
        </p:spPr>
        <p:txBody>
          <a:bodyPr/>
          <a:lstStyle/>
          <a:p>
            <a:pPr eaLnBrk="1" hangingPunct="1"/>
            <a:endParaRPr lang="en-US" altLang="en-US"/>
          </a:p>
          <a:p>
            <a:pPr lvl="1" eaLnBrk="1" hangingPunct="1"/>
            <a:endParaRPr lang="en-US" altLang="en-US"/>
          </a:p>
        </p:txBody>
      </p:sp>
      <p:pic>
        <p:nvPicPr>
          <p:cNvPr id="1003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05200"/>
            <a:ext cx="2590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505200"/>
            <a:ext cx="2359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47800"/>
            <a:ext cx="62484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Rectangle 7"/>
          <p:cNvSpPr>
            <a:spLocks noChangeArrowheads="1"/>
          </p:cNvSpPr>
          <p:nvPr/>
        </p:nvSpPr>
        <p:spPr bwMode="auto">
          <a:xfrm>
            <a:off x="1600200" y="762000"/>
            <a:ext cx="48133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lvl="2">
              <a:buClrTx/>
              <a:buFontTx/>
              <a:buChar char="•"/>
            </a:pPr>
            <a:r>
              <a:rPr lang="en-US" altLang="en-US" sz="1400"/>
              <a:t>Three different types of buttons can be created: </a:t>
            </a:r>
          </a:p>
          <a:p>
            <a:pPr lvl="2">
              <a:buClrTx/>
              <a:buFontTx/>
              <a:buNone/>
            </a:pPr>
            <a:r>
              <a:rPr lang="en-US" altLang="en-US" sz="1400"/>
              <a:t> </a:t>
            </a:r>
            <a:r>
              <a:rPr lang="en-US" altLang="en-US" sz="1400">
                <a:solidFill>
                  <a:schemeClr val="bg2"/>
                </a:solidFill>
              </a:rPr>
              <a:t>submit</a:t>
            </a:r>
            <a:r>
              <a:rPr lang="en-US" altLang="en-US" sz="1400"/>
              <a:t>, </a:t>
            </a:r>
            <a:r>
              <a:rPr lang="en-US" altLang="en-US" sz="1400">
                <a:solidFill>
                  <a:schemeClr val="bg2"/>
                </a:solidFill>
              </a:rPr>
              <a:t>reset</a:t>
            </a:r>
            <a:r>
              <a:rPr lang="en-US" altLang="en-US" sz="1400"/>
              <a:t>, and </a:t>
            </a:r>
            <a:r>
              <a:rPr lang="en-US" altLang="en-US" sz="1400">
                <a:solidFill>
                  <a:schemeClr val="bg2"/>
                </a:solidFill>
              </a:rPr>
              <a:t>button</a:t>
            </a:r>
            <a:r>
              <a:rPr lang="en-US" altLang="en-US" sz="1400"/>
              <a:t> (a custom button)</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8FDA05CE-BD0D-410B-B107-9A16A5D5F64B}"/>
                  </a:ext>
                </a:extLst>
              </p14:cNvPr>
              <p14:cNvContentPartPr/>
              <p14:nvPr/>
            </p14:nvContentPartPr>
            <p14:xfrm>
              <a:off x="1534852" y="2212079"/>
              <a:ext cx="674640" cy="10080"/>
            </p14:xfrm>
          </p:contentPart>
        </mc:Choice>
        <mc:Fallback xmlns="">
          <p:pic>
            <p:nvPicPr>
              <p:cNvPr id="2" name="Ink 1">
                <a:extLst>
                  <a:ext uri="{FF2B5EF4-FFF2-40B4-BE49-F238E27FC236}">
                    <a16:creationId xmlns:a16="http://schemas.microsoft.com/office/drawing/2014/main" id="{8FDA05CE-BD0D-410B-B107-9A16A5D5F64B}"/>
                  </a:ext>
                </a:extLst>
              </p:cNvPr>
              <p:cNvPicPr/>
              <p:nvPr/>
            </p:nvPicPr>
            <p:blipFill>
              <a:blip r:embed="rId7"/>
              <a:stretch>
                <a:fillRect/>
              </a:stretch>
            </p:blipFill>
            <p:spPr>
              <a:xfrm>
                <a:off x="1481212" y="2104079"/>
                <a:ext cx="7822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4D476E8E-9044-442D-B7E0-BE2414280706}"/>
                  </a:ext>
                </a:extLst>
              </p14:cNvPr>
              <p14:cNvContentPartPr/>
              <p14:nvPr/>
            </p14:nvContentPartPr>
            <p14:xfrm>
              <a:off x="1477972" y="2650199"/>
              <a:ext cx="786600" cy="36360"/>
            </p14:xfrm>
          </p:contentPart>
        </mc:Choice>
        <mc:Fallback xmlns="">
          <p:pic>
            <p:nvPicPr>
              <p:cNvPr id="3" name="Ink 2">
                <a:extLst>
                  <a:ext uri="{FF2B5EF4-FFF2-40B4-BE49-F238E27FC236}">
                    <a16:creationId xmlns:a16="http://schemas.microsoft.com/office/drawing/2014/main" id="{4D476E8E-9044-442D-B7E0-BE2414280706}"/>
                  </a:ext>
                </a:extLst>
              </p:cNvPr>
              <p:cNvPicPr/>
              <p:nvPr/>
            </p:nvPicPr>
            <p:blipFill>
              <a:blip r:embed="rId9"/>
              <a:stretch>
                <a:fillRect/>
              </a:stretch>
            </p:blipFill>
            <p:spPr>
              <a:xfrm>
                <a:off x="1423972" y="2542199"/>
                <a:ext cx="89424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C673BCFA-39B6-43F4-8D07-9C7A8AFAB727}"/>
                  </a:ext>
                </a:extLst>
              </p14:cNvPr>
              <p14:cNvContentPartPr/>
              <p14:nvPr/>
            </p14:nvContentPartPr>
            <p14:xfrm>
              <a:off x="6054652" y="2212439"/>
              <a:ext cx="917640" cy="85680"/>
            </p14:xfrm>
          </p:contentPart>
        </mc:Choice>
        <mc:Fallback xmlns="">
          <p:pic>
            <p:nvPicPr>
              <p:cNvPr id="4" name="Ink 3">
                <a:extLst>
                  <a:ext uri="{FF2B5EF4-FFF2-40B4-BE49-F238E27FC236}">
                    <a16:creationId xmlns:a16="http://schemas.microsoft.com/office/drawing/2014/main" id="{C673BCFA-39B6-43F4-8D07-9C7A8AFAB727}"/>
                  </a:ext>
                </a:extLst>
              </p:cNvPr>
              <p:cNvPicPr/>
              <p:nvPr/>
            </p:nvPicPr>
            <p:blipFill>
              <a:blip r:embed="rId11"/>
              <a:stretch>
                <a:fillRect/>
              </a:stretch>
            </p:blipFill>
            <p:spPr>
              <a:xfrm>
                <a:off x="6001012" y="2104439"/>
                <a:ext cx="102528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207AC9F7-9940-4C60-AEB0-07D15EC4EFAE}"/>
                  </a:ext>
                </a:extLst>
              </p14:cNvPr>
              <p14:cNvContentPartPr/>
              <p14:nvPr/>
            </p14:nvContentPartPr>
            <p14:xfrm>
              <a:off x="5874652" y="2657759"/>
              <a:ext cx="747360" cy="38520"/>
            </p14:xfrm>
          </p:contentPart>
        </mc:Choice>
        <mc:Fallback xmlns="">
          <p:pic>
            <p:nvPicPr>
              <p:cNvPr id="5" name="Ink 4">
                <a:extLst>
                  <a:ext uri="{FF2B5EF4-FFF2-40B4-BE49-F238E27FC236}">
                    <a16:creationId xmlns:a16="http://schemas.microsoft.com/office/drawing/2014/main" id="{207AC9F7-9940-4C60-AEB0-07D15EC4EFAE}"/>
                  </a:ext>
                </a:extLst>
              </p:cNvPr>
              <p:cNvPicPr/>
              <p:nvPr/>
            </p:nvPicPr>
            <p:blipFill>
              <a:blip r:embed="rId13"/>
              <a:stretch>
                <a:fillRect/>
              </a:stretch>
            </p:blipFill>
            <p:spPr>
              <a:xfrm>
                <a:off x="5821012" y="2549759"/>
                <a:ext cx="85500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 name="Ink 5">
                <a:extLst>
                  <a:ext uri="{FF2B5EF4-FFF2-40B4-BE49-F238E27FC236}">
                    <a16:creationId xmlns:a16="http://schemas.microsoft.com/office/drawing/2014/main" id="{1A065EDC-8490-448F-8EFD-12D7E5F944B9}"/>
                  </a:ext>
                </a:extLst>
              </p14:cNvPr>
              <p14:cNvContentPartPr/>
              <p14:nvPr/>
            </p14:nvContentPartPr>
            <p14:xfrm>
              <a:off x="6087772" y="3125039"/>
              <a:ext cx="678960" cy="45000"/>
            </p14:xfrm>
          </p:contentPart>
        </mc:Choice>
        <mc:Fallback xmlns="">
          <p:pic>
            <p:nvPicPr>
              <p:cNvPr id="6" name="Ink 5">
                <a:extLst>
                  <a:ext uri="{FF2B5EF4-FFF2-40B4-BE49-F238E27FC236}">
                    <a16:creationId xmlns:a16="http://schemas.microsoft.com/office/drawing/2014/main" id="{1A065EDC-8490-448F-8EFD-12D7E5F944B9}"/>
                  </a:ext>
                </a:extLst>
              </p:cNvPr>
              <p:cNvPicPr/>
              <p:nvPr/>
            </p:nvPicPr>
            <p:blipFill>
              <a:blip r:embed="rId15"/>
              <a:stretch>
                <a:fillRect/>
              </a:stretch>
            </p:blipFill>
            <p:spPr>
              <a:xfrm>
                <a:off x="6034132" y="3017039"/>
                <a:ext cx="7866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 name="Ink 6">
                <a:extLst>
                  <a:ext uri="{FF2B5EF4-FFF2-40B4-BE49-F238E27FC236}">
                    <a16:creationId xmlns:a16="http://schemas.microsoft.com/office/drawing/2014/main" id="{D2FABCD4-023E-45AA-8D39-7DF53F5162CD}"/>
                  </a:ext>
                </a:extLst>
              </p14:cNvPr>
              <p14:cNvContentPartPr/>
              <p14:nvPr/>
            </p14:nvContentPartPr>
            <p14:xfrm>
              <a:off x="1553572" y="3126839"/>
              <a:ext cx="794160" cy="23760"/>
            </p14:xfrm>
          </p:contentPart>
        </mc:Choice>
        <mc:Fallback xmlns="">
          <p:pic>
            <p:nvPicPr>
              <p:cNvPr id="7" name="Ink 6">
                <a:extLst>
                  <a:ext uri="{FF2B5EF4-FFF2-40B4-BE49-F238E27FC236}">
                    <a16:creationId xmlns:a16="http://schemas.microsoft.com/office/drawing/2014/main" id="{D2FABCD4-023E-45AA-8D39-7DF53F5162CD}"/>
                  </a:ext>
                </a:extLst>
              </p:cNvPr>
              <p:cNvPicPr/>
              <p:nvPr/>
            </p:nvPicPr>
            <p:blipFill>
              <a:blip r:embed="rId17"/>
              <a:stretch>
                <a:fillRect/>
              </a:stretch>
            </p:blipFill>
            <p:spPr>
              <a:xfrm>
                <a:off x="1499932" y="3018839"/>
                <a:ext cx="90180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 name="Ink 7">
                <a:extLst>
                  <a:ext uri="{FF2B5EF4-FFF2-40B4-BE49-F238E27FC236}">
                    <a16:creationId xmlns:a16="http://schemas.microsoft.com/office/drawing/2014/main" id="{39F11309-A0C7-4879-9D4D-069F1C383EB2}"/>
                  </a:ext>
                </a:extLst>
              </p14:cNvPr>
              <p14:cNvContentPartPr/>
              <p14:nvPr/>
            </p14:nvContentPartPr>
            <p14:xfrm>
              <a:off x="3182504" y="2215281"/>
              <a:ext cx="457560" cy="76680"/>
            </p14:xfrm>
          </p:contentPart>
        </mc:Choice>
        <mc:Fallback xmlns="">
          <p:pic>
            <p:nvPicPr>
              <p:cNvPr id="8" name="Ink 7">
                <a:extLst>
                  <a:ext uri="{FF2B5EF4-FFF2-40B4-BE49-F238E27FC236}">
                    <a16:creationId xmlns:a16="http://schemas.microsoft.com/office/drawing/2014/main" id="{39F11309-A0C7-4879-9D4D-069F1C383EB2}"/>
                  </a:ext>
                </a:extLst>
              </p:cNvPr>
              <p:cNvPicPr/>
              <p:nvPr/>
            </p:nvPicPr>
            <p:blipFill>
              <a:blip r:embed="rId19"/>
              <a:stretch>
                <a:fillRect/>
              </a:stretch>
            </p:blipFill>
            <p:spPr>
              <a:xfrm>
                <a:off x="3164864" y="2179281"/>
                <a:ext cx="4932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14E20912-8EBE-42A0-8BF9-F4349A8B1240}"/>
                  </a:ext>
                </a:extLst>
              </p14:cNvPr>
              <p14:cNvContentPartPr/>
              <p14:nvPr/>
            </p14:nvContentPartPr>
            <p14:xfrm>
              <a:off x="3214544" y="2151921"/>
              <a:ext cx="567000" cy="80640"/>
            </p14:xfrm>
          </p:contentPart>
        </mc:Choice>
        <mc:Fallback xmlns="">
          <p:pic>
            <p:nvPicPr>
              <p:cNvPr id="9" name="Ink 8">
                <a:extLst>
                  <a:ext uri="{FF2B5EF4-FFF2-40B4-BE49-F238E27FC236}">
                    <a16:creationId xmlns:a16="http://schemas.microsoft.com/office/drawing/2014/main" id="{14E20912-8EBE-42A0-8BF9-F4349A8B1240}"/>
                  </a:ext>
                </a:extLst>
              </p:cNvPr>
              <p:cNvPicPr/>
              <p:nvPr/>
            </p:nvPicPr>
            <p:blipFill>
              <a:blip r:embed="rId21"/>
              <a:stretch>
                <a:fillRect/>
              </a:stretch>
            </p:blipFill>
            <p:spPr>
              <a:xfrm>
                <a:off x="3196904" y="2115921"/>
                <a:ext cx="60264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 name="Ink 9">
                <a:extLst>
                  <a:ext uri="{FF2B5EF4-FFF2-40B4-BE49-F238E27FC236}">
                    <a16:creationId xmlns:a16="http://schemas.microsoft.com/office/drawing/2014/main" id="{21E28606-7B76-4BF6-9023-D6FB105598C5}"/>
                  </a:ext>
                </a:extLst>
              </p14:cNvPr>
              <p14:cNvContentPartPr/>
              <p14:nvPr/>
            </p14:nvContentPartPr>
            <p14:xfrm>
              <a:off x="3191504" y="2646201"/>
              <a:ext cx="491040" cy="63000"/>
            </p14:xfrm>
          </p:contentPart>
        </mc:Choice>
        <mc:Fallback xmlns="">
          <p:pic>
            <p:nvPicPr>
              <p:cNvPr id="10" name="Ink 9">
                <a:extLst>
                  <a:ext uri="{FF2B5EF4-FFF2-40B4-BE49-F238E27FC236}">
                    <a16:creationId xmlns:a16="http://schemas.microsoft.com/office/drawing/2014/main" id="{21E28606-7B76-4BF6-9023-D6FB105598C5}"/>
                  </a:ext>
                </a:extLst>
              </p:cNvPr>
              <p:cNvPicPr/>
              <p:nvPr/>
            </p:nvPicPr>
            <p:blipFill>
              <a:blip r:embed="rId23"/>
              <a:stretch>
                <a:fillRect/>
              </a:stretch>
            </p:blipFill>
            <p:spPr>
              <a:xfrm>
                <a:off x="3173504" y="2610201"/>
                <a:ext cx="5266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 name="Ink 10">
                <a:extLst>
                  <a:ext uri="{FF2B5EF4-FFF2-40B4-BE49-F238E27FC236}">
                    <a16:creationId xmlns:a16="http://schemas.microsoft.com/office/drawing/2014/main" id="{E7CB7775-A33A-49BD-AB9E-263071383D68}"/>
                  </a:ext>
                </a:extLst>
              </p14:cNvPr>
              <p14:cNvContentPartPr/>
              <p14:nvPr/>
            </p14:nvContentPartPr>
            <p14:xfrm>
              <a:off x="3170624" y="3089001"/>
              <a:ext cx="540000" cy="93600"/>
            </p14:xfrm>
          </p:contentPart>
        </mc:Choice>
        <mc:Fallback xmlns="">
          <p:pic>
            <p:nvPicPr>
              <p:cNvPr id="11" name="Ink 10">
                <a:extLst>
                  <a:ext uri="{FF2B5EF4-FFF2-40B4-BE49-F238E27FC236}">
                    <a16:creationId xmlns:a16="http://schemas.microsoft.com/office/drawing/2014/main" id="{E7CB7775-A33A-49BD-AB9E-263071383D68}"/>
                  </a:ext>
                </a:extLst>
              </p:cNvPr>
              <p:cNvPicPr/>
              <p:nvPr/>
            </p:nvPicPr>
            <p:blipFill>
              <a:blip r:embed="rId25"/>
              <a:stretch>
                <a:fillRect/>
              </a:stretch>
            </p:blipFill>
            <p:spPr>
              <a:xfrm>
                <a:off x="3152624" y="3053361"/>
                <a:ext cx="575640" cy="165240"/>
              </a:xfrm>
              <a:prstGeom prst="rect">
                <a:avLst/>
              </a:prstGeom>
            </p:spPr>
          </p:pic>
        </mc:Fallback>
      </mc:AlternateContent>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66FC35C3-98D6-4EBE-BDE4-75A1FEBA4A08}" type="slidenum">
              <a:rPr lang="en-US" altLang="en-US" sz="1400" smtClean="0"/>
              <a:pPr>
                <a:spcBef>
                  <a:spcPct val="50000"/>
                </a:spcBef>
                <a:buClrTx/>
                <a:buFontTx/>
                <a:buNone/>
              </a:pPr>
              <a:t>47</a:t>
            </a:fld>
            <a:endParaRPr lang="en-US" altLang="en-US" sz="1400"/>
          </a:p>
        </p:txBody>
      </p:sp>
      <p:sp>
        <p:nvSpPr>
          <p:cNvPr id="102403" name="Shape 6"/>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EDEC1D76-838A-499F-B123-D3599DE8B585}" type="slidenum">
              <a:rPr lang="en-US" altLang="en-US" sz="1200" b="0">
                <a:latin typeface="Garamond" panose="02020404030301010803" pitchFamily="18" charset="0"/>
              </a:rPr>
              <a:pPr algn="r" eaLnBrk="1" hangingPunct="1">
                <a:spcBef>
                  <a:spcPct val="0"/>
                </a:spcBef>
                <a:buClrTx/>
                <a:buFontTx/>
                <a:buNone/>
              </a:pPr>
              <a:t>47</a:t>
            </a:fld>
            <a:endParaRPr lang="en-US" altLang="en-US" sz="1200" b="0">
              <a:latin typeface="Garamond" panose="02020404030301010803" pitchFamily="18" charset="0"/>
            </a:endParaRPr>
          </a:p>
        </p:txBody>
      </p:sp>
      <p:sp>
        <p:nvSpPr>
          <p:cNvPr id="102404" name="Shape 7"/>
          <p:cNvSpPr txBox="1">
            <a:spLocks noGrp="1"/>
          </p:cNvSpPr>
          <p:nvPr/>
        </p:nvSpPr>
        <p:spPr bwMode="auto">
          <a:xfrm>
            <a:off x="2209800" y="6248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200" b="0">
                <a:latin typeface="Arial" panose="020B0604020202020204" pitchFamily="34" charset="0"/>
              </a:rPr>
              <a:t>Copyright (c) 2006 Prentice-Hall. All rights reserved.</a:t>
            </a:r>
          </a:p>
        </p:txBody>
      </p:sp>
      <p:pic>
        <p:nvPicPr>
          <p:cNvPr id="102405" name="Shape 31641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85800" y="1185863"/>
            <a:ext cx="8229600" cy="5062537"/>
          </a:xfrm>
        </p:spPr>
      </p:pic>
      <p:sp>
        <p:nvSpPr>
          <p:cNvPr id="102406" name="Shape 316418"/>
          <p:cNvSpPr>
            <a:spLocks noGrp="1" noChangeArrowheads="1"/>
          </p:cNvSpPr>
          <p:nvPr>
            <p:ph type="title" idx="4294967295"/>
          </p:nvPr>
        </p:nvSpPr>
        <p:spPr/>
        <p:txBody>
          <a:bodyPr anchor="t"/>
          <a:lstStyle/>
          <a:p>
            <a:pPr eaLnBrk="1" hangingPunct="1"/>
            <a:r>
              <a:rPr lang="en-US" altLang="en-US"/>
              <a:t>Creating an Order Form</a:t>
            </a:r>
          </a:p>
        </p:txBody>
      </p:sp>
      <p:sp>
        <p:nvSpPr>
          <p:cNvPr id="316420" name="Line Callout 1 (No Border) 316419"/>
          <p:cNvSpPr>
            <a:spLocks/>
          </p:cNvSpPr>
          <p:nvPr/>
        </p:nvSpPr>
        <p:spPr bwMode="auto">
          <a:xfrm>
            <a:off x="2514600" y="2362200"/>
            <a:ext cx="4267200" cy="609600"/>
          </a:xfrm>
          <a:prstGeom prst="callout1">
            <a:avLst>
              <a:gd name="adj1" fmla="val 18750"/>
              <a:gd name="adj2" fmla="val -1787"/>
              <a:gd name="adj3" fmla="val 178384"/>
              <a:gd name="adj4" fmla="val -26338"/>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dirty="0">
                <a:solidFill>
                  <a:schemeClr val="bg2"/>
                </a:solidFill>
                <a:latin typeface="Arial" panose="020B0604020202020204" pitchFamily="34" charset="0"/>
              </a:rPr>
              <a:t>Check boxes, </a:t>
            </a:r>
            <a:r>
              <a:rPr lang="en-US" altLang="en-US" sz="1800" b="0" dirty="0">
                <a:solidFill>
                  <a:schemeClr val="tx2"/>
                </a:solidFill>
                <a:latin typeface="Arial" panose="020B0604020202020204" pitchFamily="34" charset="0"/>
              </a:rPr>
              <a:t>more than one can be checked at a time</a:t>
            </a:r>
          </a:p>
        </p:txBody>
      </p:sp>
      <p:sp>
        <p:nvSpPr>
          <p:cNvPr id="316421" name="Line Callout 1 (No Border) 316420"/>
          <p:cNvSpPr>
            <a:spLocks/>
          </p:cNvSpPr>
          <p:nvPr/>
        </p:nvSpPr>
        <p:spPr bwMode="auto">
          <a:xfrm>
            <a:off x="3276600" y="5715000"/>
            <a:ext cx="3886200" cy="533400"/>
          </a:xfrm>
          <a:prstGeom prst="callout1">
            <a:avLst>
              <a:gd name="adj1" fmla="val 21431"/>
              <a:gd name="adj2" fmla="val -1963"/>
              <a:gd name="adj3" fmla="val -178569"/>
              <a:gd name="adj4" fmla="val -34477"/>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bg2"/>
                </a:solidFill>
                <a:latin typeface="Arial" panose="020B0604020202020204" pitchFamily="34" charset="0"/>
              </a:rPr>
              <a:t>Radio buttons</a:t>
            </a:r>
            <a:r>
              <a:rPr lang="en-US" altLang="en-US" sz="1800" b="0">
                <a:solidFill>
                  <a:schemeClr val="tx2"/>
                </a:solidFill>
                <a:latin typeface="Arial" panose="020B0604020202020204" pitchFamily="34" charset="0"/>
              </a:rPr>
              <a:t>, only one in the group can be checked at a time</a:t>
            </a:r>
          </a:p>
          <a:p>
            <a:pPr eaLnBrk="1" hangingPunct="1">
              <a:spcBef>
                <a:spcPct val="0"/>
              </a:spcBef>
              <a:buClrTx/>
              <a:buFontTx/>
              <a:buNone/>
            </a:pPr>
            <a:endParaRPr lang="en-US" altLang="en-US" sz="1800" b="0">
              <a:solidFill>
                <a:schemeClr val="tx2"/>
              </a:solidFill>
              <a:latin typeface="Arial" panose="020B0604020202020204" pitchFamily="34" charset="0"/>
            </a:endParaRPr>
          </a:p>
        </p:txBody>
      </p:sp>
      <p:sp>
        <p:nvSpPr>
          <p:cNvPr id="316422" name="Line Callout 1 (No Border) 316421"/>
          <p:cNvSpPr>
            <a:spLocks/>
          </p:cNvSpPr>
          <p:nvPr/>
        </p:nvSpPr>
        <p:spPr bwMode="auto">
          <a:xfrm>
            <a:off x="4876800" y="4191000"/>
            <a:ext cx="3886200" cy="533400"/>
          </a:xfrm>
          <a:prstGeom prst="callout1">
            <a:avLst>
              <a:gd name="adj1" fmla="val 21431"/>
              <a:gd name="adj2" fmla="val -1963"/>
              <a:gd name="adj3" fmla="val 23352"/>
              <a:gd name="adj4" fmla="val -58185"/>
            </a:avLst>
          </a:prstGeom>
          <a:solidFill>
            <a:schemeClr val="accent1"/>
          </a:solidFill>
          <a:ln w="28575" algn="ctr">
            <a:solidFill>
              <a:schemeClr val="accent1"/>
            </a:solidFill>
            <a:miter lim="800000"/>
            <a:headEnd/>
            <a:tailEnd/>
          </a:ln>
        </p:spPr>
        <p:txBody>
          <a:bodyPr lIns="0" tIns="0" rIns="0" bIns="0"/>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a:solidFill>
                  <a:schemeClr val="bg2"/>
                </a:solidFill>
                <a:latin typeface="Arial" panose="020B0604020202020204" pitchFamily="34" charset="0"/>
              </a:rPr>
              <a:t>Radio buttons</a:t>
            </a:r>
            <a:r>
              <a:rPr lang="en-US" altLang="en-US" sz="1800" b="0">
                <a:solidFill>
                  <a:schemeClr val="tx2"/>
                </a:solidFill>
                <a:latin typeface="Arial" panose="020B0604020202020204" pitchFamily="34" charset="0"/>
              </a:rPr>
              <a:t>, only one in the group can be checked at a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6420"/>
                                        </p:tgtEl>
                                        <p:attrNameLst>
                                          <p:attrName>style.visibility</p:attrName>
                                        </p:attrNameLst>
                                      </p:cBhvr>
                                      <p:to>
                                        <p:strVal val="visible"/>
                                      </p:to>
                                    </p:set>
                                    <p:anim calcmode="lin" valueType="num">
                                      <p:cBhvr additive="base">
                                        <p:cTn id="7" dur="500" fill="hold"/>
                                        <p:tgtEl>
                                          <p:spTgt spid="316420"/>
                                        </p:tgtEl>
                                        <p:attrNameLst>
                                          <p:attrName>ppt_x</p:attrName>
                                        </p:attrNameLst>
                                      </p:cBhvr>
                                      <p:tavLst>
                                        <p:tav tm="0">
                                          <p:val>
                                            <p:strVal val="#ppt_x"/>
                                          </p:val>
                                        </p:tav>
                                        <p:tav tm="100000">
                                          <p:val>
                                            <p:strVal val="#ppt_x"/>
                                          </p:val>
                                        </p:tav>
                                      </p:tavLst>
                                    </p:anim>
                                    <p:anim calcmode="lin" valueType="num">
                                      <p:cBhvr additive="base">
                                        <p:cTn id="8" dur="500" fill="hold"/>
                                        <p:tgtEl>
                                          <p:spTgt spid="3164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6421"/>
                                        </p:tgtEl>
                                        <p:attrNameLst>
                                          <p:attrName>style.visibility</p:attrName>
                                        </p:attrNameLst>
                                      </p:cBhvr>
                                      <p:to>
                                        <p:strVal val="visible"/>
                                      </p:to>
                                    </p:set>
                                    <p:anim calcmode="lin" valueType="num">
                                      <p:cBhvr additive="base">
                                        <p:cTn id="13" dur="500" fill="hold"/>
                                        <p:tgtEl>
                                          <p:spTgt spid="316421"/>
                                        </p:tgtEl>
                                        <p:attrNameLst>
                                          <p:attrName>ppt_x</p:attrName>
                                        </p:attrNameLst>
                                      </p:cBhvr>
                                      <p:tavLst>
                                        <p:tav tm="0">
                                          <p:val>
                                            <p:strVal val="#ppt_x"/>
                                          </p:val>
                                        </p:tav>
                                        <p:tav tm="100000">
                                          <p:val>
                                            <p:strVal val="#ppt_x"/>
                                          </p:val>
                                        </p:tav>
                                      </p:tavLst>
                                    </p:anim>
                                    <p:anim calcmode="lin" valueType="num">
                                      <p:cBhvr additive="base">
                                        <p:cTn id="14" dur="500" fill="hold"/>
                                        <p:tgtEl>
                                          <p:spTgt spid="31642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6422"/>
                                        </p:tgtEl>
                                        <p:attrNameLst>
                                          <p:attrName>style.visibility</p:attrName>
                                        </p:attrNameLst>
                                      </p:cBhvr>
                                      <p:to>
                                        <p:strVal val="visible"/>
                                      </p:to>
                                    </p:set>
                                    <p:anim calcmode="lin" valueType="num">
                                      <p:cBhvr additive="base">
                                        <p:cTn id="19" dur="500" fill="hold"/>
                                        <p:tgtEl>
                                          <p:spTgt spid="316422"/>
                                        </p:tgtEl>
                                        <p:attrNameLst>
                                          <p:attrName>ppt_x</p:attrName>
                                        </p:attrNameLst>
                                      </p:cBhvr>
                                      <p:tavLst>
                                        <p:tav tm="0">
                                          <p:val>
                                            <p:strVal val="#ppt_x"/>
                                          </p:val>
                                        </p:tav>
                                        <p:tav tm="100000">
                                          <p:val>
                                            <p:strVal val="#ppt_x"/>
                                          </p:val>
                                        </p:tav>
                                      </p:tavLst>
                                    </p:anim>
                                    <p:anim calcmode="lin" valueType="num">
                                      <p:cBhvr additive="base">
                                        <p:cTn id="20" dur="500" fill="hold"/>
                                        <p:tgtEl>
                                          <p:spTgt spid="3164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0" grpId="0" animBg="1"/>
      <p:bldP spid="316421" grpId="0" animBg="1"/>
      <p:bldP spid="3164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123427B-3F2C-475B-A60B-69B631F6C5F8}" type="slidenum">
              <a:rPr lang="en-US" altLang="en-US" sz="1400" smtClean="0"/>
              <a:pPr>
                <a:spcBef>
                  <a:spcPct val="50000"/>
                </a:spcBef>
                <a:buClrTx/>
                <a:buFontTx/>
                <a:buNone/>
              </a:pPr>
              <a:t>48</a:t>
            </a:fld>
            <a:endParaRPr lang="en-US" altLang="en-US" sz="1400"/>
          </a:p>
        </p:txBody>
      </p:sp>
      <p:sp>
        <p:nvSpPr>
          <p:cNvPr id="104451" name="Rectangle 2"/>
          <p:cNvSpPr>
            <a:spLocks noGrp="1" noChangeArrowheads="1"/>
          </p:cNvSpPr>
          <p:nvPr>
            <p:ph type="title"/>
          </p:nvPr>
        </p:nvSpPr>
        <p:spPr>
          <a:xfrm>
            <a:off x="457200" y="0"/>
            <a:ext cx="8077200" cy="317500"/>
          </a:xfrm>
        </p:spPr>
        <p:txBody>
          <a:bodyPr/>
          <a:lstStyle/>
          <a:p>
            <a:pPr eaLnBrk="1" hangingPunct="1"/>
            <a:r>
              <a:rPr lang="en-US" altLang="en-US" sz="2400"/>
              <a:t>Checkpoint 9.1</a:t>
            </a:r>
          </a:p>
        </p:txBody>
      </p:sp>
      <p:sp>
        <p:nvSpPr>
          <p:cNvPr id="104452" name="Rectangle 3"/>
          <p:cNvSpPr>
            <a:spLocks noGrp="1" noChangeArrowheads="1"/>
          </p:cNvSpPr>
          <p:nvPr>
            <p:ph type="body" idx="1"/>
          </p:nvPr>
        </p:nvSpPr>
        <p:spPr>
          <a:xfrm>
            <a:off x="609600" y="381000"/>
            <a:ext cx="8077200" cy="6172200"/>
          </a:xfrm>
        </p:spPr>
        <p:txBody>
          <a:bodyPr/>
          <a:lstStyle/>
          <a:p>
            <a:pPr eaLnBrk="1" hangingPunct="1">
              <a:buFont typeface="Wingdings" panose="05000000000000000000" pitchFamily="2" charset="2"/>
              <a:buNone/>
            </a:pPr>
            <a:r>
              <a:rPr lang="en-US" altLang="en-US" sz="2400" i="1" dirty="0">
                <a:latin typeface="Frutiger-Italic"/>
              </a:rPr>
              <a:t>1. </a:t>
            </a:r>
            <a:r>
              <a:rPr lang="en-US" altLang="en-US" i="1" dirty="0">
                <a:latin typeface="Frutiger-Italic"/>
              </a:rPr>
              <a:t>You are designing a web site for a </a:t>
            </a:r>
            <a:r>
              <a:rPr lang="en-US" altLang="en-US" b="1" i="1" dirty="0">
                <a:latin typeface="Frutiger-Italic"/>
              </a:rPr>
              <a:t>client</a:t>
            </a:r>
            <a:r>
              <a:rPr lang="en-US" altLang="en-US" i="1" dirty="0">
                <a:latin typeface="Frutiger-Italic"/>
              </a:rPr>
              <a:t> who </a:t>
            </a:r>
            <a:r>
              <a:rPr lang="en-US" altLang="en-US" b="1" i="1" dirty="0">
                <a:latin typeface="Frutiger-Italic"/>
              </a:rPr>
              <a:t>sells items in a retail store. </a:t>
            </a:r>
          </a:p>
          <a:p>
            <a:pPr lvl="1" eaLnBrk="1" hangingPunct="1"/>
            <a:r>
              <a:rPr lang="en-US" altLang="en-US" i="1" dirty="0">
                <a:latin typeface="Frutiger-Italic"/>
              </a:rPr>
              <a:t>They want to create a </a:t>
            </a:r>
            <a:r>
              <a:rPr lang="en-US" altLang="en-US" b="1" i="1" dirty="0">
                <a:latin typeface="Frutiger-Italic"/>
              </a:rPr>
              <a:t>customer list for e-mail marketing purposes</a:t>
            </a:r>
            <a:r>
              <a:rPr lang="en-US" altLang="en-US" i="1" dirty="0">
                <a:latin typeface="Frutiger-Italic"/>
              </a:rPr>
              <a:t>. </a:t>
            </a:r>
          </a:p>
          <a:p>
            <a:pPr lvl="1" eaLnBrk="1" hangingPunct="1"/>
            <a:r>
              <a:rPr lang="en-US" altLang="en-US" i="1" dirty="0">
                <a:latin typeface="Frutiger-Italic"/>
              </a:rPr>
              <a:t>Your </a:t>
            </a:r>
            <a:r>
              <a:rPr lang="en-US" altLang="en-US" b="1" i="1" dirty="0">
                <a:latin typeface="Frutiger-Italic"/>
              </a:rPr>
              <a:t>client sells to consumers</a:t>
            </a:r>
            <a:r>
              <a:rPr lang="en-US" altLang="en-US" i="1" dirty="0">
                <a:latin typeface="Frutiger-Italic"/>
              </a:rPr>
              <a:t> and </a:t>
            </a:r>
            <a:r>
              <a:rPr lang="en-US" altLang="en-US" b="1" i="1" dirty="0">
                <a:solidFill>
                  <a:schemeClr val="bg2"/>
                </a:solidFill>
                <a:latin typeface="Frutiger-Italic"/>
              </a:rPr>
              <a:t>needs a form</a:t>
            </a:r>
            <a:r>
              <a:rPr lang="en-US" altLang="en-US" i="1" dirty="0">
                <a:latin typeface="Frutiger-Italic"/>
              </a:rPr>
              <a:t> that </a:t>
            </a:r>
            <a:r>
              <a:rPr lang="en-US" altLang="en-US" b="1" i="1" dirty="0">
                <a:solidFill>
                  <a:schemeClr val="bg2"/>
                </a:solidFill>
                <a:latin typeface="Frutiger-Italic"/>
              </a:rPr>
              <a:t>accepts their customer’s name</a:t>
            </a:r>
            <a:r>
              <a:rPr lang="en-US" altLang="en-US" i="1" dirty="0">
                <a:latin typeface="Frutiger-Italic"/>
              </a:rPr>
              <a:t> and </a:t>
            </a:r>
            <a:r>
              <a:rPr lang="en-US" altLang="en-US" b="1" i="1" dirty="0">
                <a:solidFill>
                  <a:schemeClr val="bg2"/>
                </a:solidFill>
                <a:latin typeface="Frutiger-Italic"/>
              </a:rPr>
              <a:t>e-mail address</a:t>
            </a:r>
            <a:r>
              <a:rPr lang="en-US" altLang="en-US" i="1" dirty="0">
                <a:latin typeface="Frutiger-Italic"/>
              </a:rPr>
              <a:t>. </a:t>
            </a:r>
          </a:p>
          <a:p>
            <a:pPr lvl="1" eaLnBrk="1" hangingPunct="1"/>
            <a:r>
              <a:rPr lang="en-US" altLang="en-US" i="1" dirty="0">
                <a:latin typeface="Frutiger-Italic"/>
              </a:rPr>
              <a:t>Would you </a:t>
            </a:r>
            <a:r>
              <a:rPr lang="en-US" altLang="en-US" b="1" i="1" dirty="0">
                <a:latin typeface="Frutiger-Italic"/>
              </a:rPr>
              <a:t>recommend</a:t>
            </a:r>
            <a:r>
              <a:rPr lang="en-US" altLang="en-US" i="1" dirty="0">
                <a:latin typeface="Frutiger-Italic"/>
              </a:rPr>
              <a:t> using </a:t>
            </a:r>
          </a:p>
          <a:p>
            <a:pPr lvl="2" eaLnBrk="1" hangingPunct="1"/>
            <a:r>
              <a:rPr lang="en-US" altLang="en-US" sz="2600" b="1" i="1" dirty="0">
                <a:latin typeface="Frutiger-Italic"/>
              </a:rPr>
              <a:t>2 input boxes</a:t>
            </a:r>
            <a:r>
              <a:rPr lang="en-US" altLang="en-US" sz="2600" i="1" dirty="0">
                <a:latin typeface="Frutiger-Italic"/>
              </a:rPr>
              <a:t> (one for the </a:t>
            </a:r>
            <a:r>
              <a:rPr lang="en-US" altLang="en-US" sz="2600" b="1" i="1" dirty="0">
                <a:latin typeface="Frutiger-Italic"/>
              </a:rPr>
              <a:t>name</a:t>
            </a:r>
            <a:r>
              <a:rPr lang="en-US" altLang="en-US" sz="2600" i="1" dirty="0">
                <a:latin typeface="Frutiger-Italic"/>
              </a:rPr>
              <a:t> and </a:t>
            </a:r>
            <a:r>
              <a:rPr lang="en-US" altLang="en-US" sz="2600" b="1" i="1" dirty="0">
                <a:latin typeface="Frutiger-Italic"/>
              </a:rPr>
              <a:t>one for the e-mail</a:t>
            </a:r>
            <a:r>
              <a:rPr lang="en-US" altLang="en-US" sz="2600" i="1" dirty="0">
                <a:latin typeface="Frutiger-Italic"/>
              </a:rPr>
              <a:t>) or </a:t>
            </a:r>
          </a:p>
          <a:p>
            <a:pPr lvl="2" eaLnBrk="1" hangingPunct="1"/>
            <a:r>
              <a:rPr lang="en-US" altLang="en-US" sz="2600" b="1" i="1" dirty="0">
                <a:latin typeface="Frutiger-Italic"/>
              </a:rPr>
              <a:t>3 input boxes</a:t>
            </a:r>
            <a:r>
              <a:rPr lang="en-US" altLang="en-US" sz="2600" i="1" dirty="0">
                <a:latin typeface="Frutiger-Italic"/>
              </a:rPr>
              <a:t> (for the </a:t>
            </a:r>
            <a:r>
              <a:rPr lang="en-US" altLang="en-US" sz="2600" b="1" i="1" dirty="0">
                <a:latin typeface="Frutiger-Italic"/>
              </a:rPr>
              <a:t>first name</a:t>
            </a:r>
            <a:r>
              <a:rPr lang="en-US" altLang="en-US" sz="2600" i="1" dirty="0">
                <a:latin typeface="Frutiger-Italic"/>
              </a:rPr>
              <a:t>, </a:t>
            </a:r>
            <a:r>
              <a:rPr lang="en-US" altLang="en-US" sz="2600" b="1" i="1" dirty="0">
                <a:latin typeface="Frutiger-Italic"/>
              </a:rPr>
              <a:t>last name</a:t>
            </a:r>
            <a:r>
              <a:rPr lang="en-US" altLang="en-US" sz="2600" i="1" dirty="0">
                <a:latin typeface="Frutiger-Italic"/>
              </a:rPr>
              <a:t>, and </a:t>
            </a:r>
            <a:r>
              <a:rPr lang="en-US" altLang="en-US" sz="2600" b="1" i="1" dirty="0">
                <a:latin typeface="Frutiger-Italic"/>
              </a:rPr>
              <a:t>email address</a:t>
            </a:r>
            <a:r>
              <a:rPr lang="en-US" altLang="en-US" sz="2600" i="1" dirty="0">
                <a:latin typeface="Frutiger-Italic"/>
              </a:rPr>
              <a:t>)?</a:t>
            </a:r>
          </a:p>
          <a:p>
            <a:pPr lvl="1" eaLnBrk="1" hangingPunct="1"/>
            <a:r>
              <a:rPr lang="en-US" altLang="en-US" sz="2300" i="1" dirty="0">
                <a:latin typeface="Frutiger-Italic"/>
              </a:rPr>
              <a:t>Explain your answer.   </a:t>
            </a:r>
          </a:p>
          <a:p>
            <a:pPr lvl="1" eaLnBrk="1" hangingPunct="1">
              <a:buFont typeface="Wingdings" panose="05000000000000000000" pitchFamily="2" charset="2"/>
              <a:buNone/>
            </a:pPr>
            <a:endParaRPr lang="en-US" altLang="en-US" sz="2300" i="1" dirty="0">
              <a:latin typeface="Frutiger-Italic"/>
            </a:endParaRPr>
          </a:p>
          <a:p>
            <a:pPr lvl="1" eaLnBrk="1" hangingPunct="1">
              <a:buFont typeface="Wingdings" panose="05000000000000000000" pitchFamily="2" charset="2"/>
              <a:buNone/>
            </a:pPr>
            <a:r>
              <a:rPr lang="en-US" altLang="en-US" sz="2300" i="1" dirty="0">
                <a:latin typeface="Frutiger-Italic"/>
              </a:rPr>
              <a:t>personalized 3 input boxes for the server-side processing</a:t>
            </a:r>
          </a:p>
          <a:p>
            <a:pPr eaLnBrk="1" hangingPunct="1"/>
            <a:endParaRPr lang="en-US" altLang="en-US" sz="2900" i="1" dirty="0">
              <a:latin typeface="Frutiger-Ital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0DB6D1A2-9444-41E7-B515-BC23739CE6BE}" type="slidenum">
              <a:rPr lang="en-US" altLang="en-US" sz="1400" smtClean="0"/>
              <a:pPr>
                <a:spcBef>
                  <a:spcPct val="50000"/>
                </a:spcBef>
                <a:buClrTx/>
                <a:buFontTx/>
                <a:buNone/>
              </a:pPr>
              <a:t>49</a:t>
            </a:fld>
            <a:endParaRPr lang="en-US" altLang="en-US" sz="1400"/>
          </a:p>
        </p:txBody>
      </p:sp>
      <p:sp>
        <p:nvSpPr>
          <p:cNvPr id="106499" name="Rectangle 2"/>
          <p:cNvSpPr>
            <a:spLocks noGrp="1" noChangeArrowheads="1"/>
          </p:cNvSpPr>
          <p:nvPr>
            <p:ph type="title"/>
          </p:nvPr>
        </p:nvSpPr>
        <p:spPr>
          <a:xfrm>
            <a:off x="914400" y="0"/>
            <a:ext cx="7010400" cy="381000"/>
          </a:xfrm>
        </p:spPr>
        <p:txBody>
          <a:bodyPr/>
          <a:lstStyle/>
          <a:p>
            <a:pPr eaLnBrk="1" hangingPunct="1"/>
            <a:r>
              <a:rPr lang="en-US" altLang="en-US" sz="2400"/>
              <a:t>Checkpoint 9.1</a:t>
            </a:r>
          </a:p>
        </p:txBody>
      </p:sp>
      <p:sp>
        <p:nvSpPr>
          <p:cNvPr id="106500" name="Rectangle 3"/>
          <p:cNvSpPr>
            <a:spLocks noGrp="1" noChangeArrowheads="1"/>
          </p:cNvSpPr>
          <p:nvPr>
            <p:ph type="body" idx="1"/>
          </p:nvPr>
        </p:nvSpPr>
        <p:spPr>
          <a:xfrm>
            <a:off x="152400" y="304800"/>
            <a:ext cx="8686800" cy="6172200"/>
          </a:xfrm>
        </p:spPr>
        <p:txBody>
          <a:bodyPr/>
          <a:lstStyle/>
          <a:p>
            <a:pPr eaLnBrk="1" hangingPunct="1">
              <a:lnSpc>
                <a:spcPct val="90000"/>
              </a:lnSpc>
              <a:buFont typeface="Wingdings" panose="05000000000000000000" pitchFamily="2" charset="2"/>
              <a:buNone/>
            </a:pPr>
            <a:r>
              <a:rPr lang="en-US" altLang="en-US" i="1" dirty="0">
                <a:latin typeface="Frutiger-Italic"/>
              </a:rPr>
              <a:t>2. You are </a:t>
            </a:r>
            <a:r>
              <a:rPr lang="en-US" altLang="en-US" b="1" i="1" dirty="0">
                <a:solidFill>
                  <a:schemeClr val="bg2"/>
                </a:solidFill>
                <a:latin typeface="Frutiger-Italic"/>
              </a:rPr>
              <a:t>designing a survey form</a:t>
            </a:r>
            <a:r>
              <a:rPr lang="en-US" altLang="en-US" i="1" dirty="0">
                <a:latin typeface="Frutiger-Italic"/>
              </a:rPr>
              <a:t> </a:t>
            </a:r>
            <a:r>
              <a:rPr lang="en-US" altLang="en-US" b="1" i="1" dirty="0">
                <a:latin typeface="Frutiger-Italic"/>
              </a:rPr>
              <a:t>for a client</a:t>
            </a:r>
            <a:r>
              <a:rPr lang="en-US" altLang="en-US" i="1" dirty="0">
                <a:latin typeface="Frutiger-Italic"/>
              </a:rPr>
              <a:t>. </a:t>
            </a:r>
          </a:p>
          <a:p>
            <a:pPr lvl="1" eaLnBrk="1" hangingPunct="1">
              <a:lnSpc>
                <a:spcPct val="90000"/>
              </a:lnSpc>
            </a:pPr>
            <a:r>
              <a:rPr lang="en-US" altLang="en-US" sz="2600" i="1" dirty="0">
                <a:latin typeface="Frutiger-Italic"/>
              </a:rPr>
              <a:t>One of the </a:t>
            </a:r>
            <a:r>
              <a:rPr lang="en-US" altLang="en-US" sz="2600" b="1" i="1" dirty="0">
                <a:latin typeface="Frutiger-Italic"/>
              </a:rPr>
              <a:t>questions</a:t>
            </a:r>
            <a:r>
              <a:rPr lang="en-US" altLang="en-US" b="1" i="1" dirty="0">
                <a:latin typeface="Frutiger-Italic"/>
              </a:rPr>
              <a:t> </a:t>
            </a:r>
            <a:r>
              <a:rPr lang="en-US" altLang="en-US" sz="2600" b="1" i="1" dirty="0">
                <a:latin typeface="Frutiger-Italic"/>
              </a:rPr>
              <a:t>has 10 possible responses</a:t>
            </a:r>
            <a:r>
              <a:rPr lang="en-US" altLang="en-US" sz="2600" i="1" dirty="0">
                <a:latin typeface="Frutiger-Italic"/>
              </a:rPr>
              <a:t>. </a:t>
            </a:r>
          </a:p>
          <a:p>
            <a:pPr lvl="1" eaLnBrk="1" hangingPunct="1">
              <a:lnSpc>
                <a:spcPct val="90000"/>
              </a:lnSpc>
            </a:pPr>
            <a:r>
              <a:rPr lang="en-US" altLang="en-US" sz="2600" i="1" dirty="0">
                <a:latin typeface="Frutiger-Italic"/>
              </a:rPr>
              <a:t>Only </a:t>
            </a:r>
            <a:r>
              <a:rPr lang="en-US" altLang="en-US" sz="2600" b="1" i="1" dirty="0">
                <a:solidFill>
                  <a:srgbClr val="FF0000"/>
                </a:solidFill>
                <a:latin typeface="Frutiger-Italic"/>
              </a:rPr>
              <a:t>one</a:t>
            </a:r>
            <a:r>
              <a:rPr lang="en-US" altLang="en-US" sz="2600" i="1" dirty="0">
                <a:latin typeface="Frutiger-Italic"/>
              </a:rPr>
              <a:t> response can be selected per question. </a:t>
            </a:r>
          </a:p>
          <a:p>
            <a:pPr lvl="1" eaLnBrk="1" hangingPunct="1">
              <a:lnSpc>
                <a:spcPct val="90000"/>
              </a:lnSpc>
            </a:pPr>
            <a:r>
              <a:rPr lang="en-US" altLang="en-US" sz="2600" b="1" i="1" dirty="0">
                <a:latin typeface="Frutiger-Italic"/>
              </a:rPr>
              <a:t>What type of form element</a:t>
            </a:r>
            <a:r>
              <a:rPr lang="en-US" altLang="en-US" sz="2600" i="1" dirty="0">
                <a:latin typeface="Frutiger-Italic"/>
              </a:rPr>
              <a:t> would you </a:t>
            </a:r>
            <a:r>
              <a:rPr lang="en-US" altLang="en-US" sz="2600" b="1" i="1" dirty="0">
                <a:latin typeface="Frutiger-Italic"/>
              </a:rPr>
              <a:t>use</a:t>
            </a:r>
            <a:r>
              <a:rPr lang="en-US" altLang="en-US" sz="2600" i="1" dirty="0">
                <a:latin typeface="Frutiger-Italic"/>
              </a:rPr>
              <a:t> to </a:t>
            </a:r>
            <a:r>
              <a:rPr lang="en-US" altLang="en-US" sz="2600" b="1" i="1" dirty="0">
                <a:latin typeface="Frutiger-Italic"/>
              </a:rPr>
              <a:t>configure this question</a:t>
            </a:r>
            <a:r>
              <a:rPr lang="en-US" altLang="en-US" sz="2600" i="1" dirty="0">
                <a:latin typeface="Frutiger-Italic"/>
              </a:rPr>
              <a:t> on the</a:t>
            </a:r>
            <a:r>
              <a:rPr lang="en-US" altLang="en-US" i="1" dirty="0">
                <a:latin typeface="Frutiger-Italic"/>
              </a:rPr>
              <a:t> web page?</a:t>
            </a:r>
          </a:p>
          <a:p>
            <a:pPr lvl="1" eaLnBrk="1" hangingPunct="1">
              <a:lnSpc>
                <a:spcPct val="90000"/>
              </a:lnSpc>
            </a:pPr>
            <a:endParaRPr lang="en-US" altLang="en-US" i="1" dirty="0">
              <a:latin typeface="Frutiger-Italic"/>
            </a:endParaRPr>
          </a:p>
          <a:p>
            <a:pPr lvl="1" eaLnBrk="1" hangingPunct="1">
              <a:lnSpc>
                <a:spcPct val="90000"/>
              </a:lnSpc>
            </a:pPr>
            <a:r>
              <a:rPr lang="en-US" altLang="en-US" i="1" dirty="0">
                <a:latin typeface="Frutiger-Italic"/>
              </a:rPr>
              <a:t>consider a </a:t>
            </a:r>
            <a:r>
              <a:rPr lang="en-US" altLang="en-US" b="1" i="1" dirty="0">
                <a:solidFill>
                  <a:schemeClr val="bg2"/>
                </a:solidFill>
                <a:latin typeface="Frutiger-Italic"/>
              </a:rPr>
              <a:t>group radio button </a:t>
            </a:r>
            <a:r>
              <a:rPr lang="en-US" altLang="en-US" i="1" dirty="0">
                <a:latin typeface="Frutiger-Italic"/>
              </a:rPr>
              <a:t>(for short responses), </a:t>
            </a:r>
            <a:r>
              <a:rPr lang="en-US" altLang="en-US" b="1" i="1" dirty="0">
                <a:solidFill>
                  <a:schemeClr val="bg2"/>
                </a:solidFill>
                <a:latin typeface="Frutiger-Italic"/>
              </a:rPr>
              <a:t>select list </a:t>
            </a:r>
            <a:r>
              <a:rPr lang="en-US" altLang="en-US" i="1" dirty="0">
                <a:latin typeface="Frutiger-Italic"/>
              </a:rPr>
              <a:t>(for long responses) and check boxes (not good b/c they allow many responses)</a:t>
            </a:r>
          </a:p>
          <a:p>
            <a:pPr eaLnBrk="1" hangingPunct="1">
              <a:lnSpc>
                <a:spcPct val="90000"/>
              </a:lnSpc>
            </a:pPr>
            <a:endParaRPr lang="en-US" altLang="en-US" i="1" dirty="0">
              <a:latin typeface="Frutiger-Italic"/>
            </a:endParaRPr>
          </a:p>
          <a:p>
            <a:pPr eaLnBrk="1" hangingPunct="1">
              <a:lnSpc>
                <a:spcPct val="90000"/>
              </a:lnSpc>
              <a:buFont typeface="Wingdings" panose="05000000000000000000" pitchFamily="2" charset="2"/>
              <a:buNone/>
            </a:pPr>
            <a:r>
              <a:rPr lang="en-US" altLang="en-US" i="1" dirty="0">
                <a:latin typeface="Frutiger-Italic"/>
              </a:rPr>
              <a:t>3. True or </a:t>
            </a:r>
            <a:r>
              <a:rPr lang="en-US" altLang="en-US" b="1" i="1" dirty="0">
                <a:latin typeface="Frutiger-Italic"/>
              </a:rPr>
              <a:t>False</a:t>
            </a:r>
            <a:r>
              <a:rPr lang="en-US" altLang="en-US" i="1" dirty="0">
                <a:latin typeface="Frutiger-Italic"/>
              </a:rPr>
              <a:t>. </a:t>
            </a:r>
          </a:p>
          <a:p>
            <a:pPr eaLnBrk="1" hangingPunct="1">
              <a:lnSpc>
                <a:spcPct val="90000"/>
              </a:lnSpc>
            </a:pPr>
            <a:r>
              <a:rPr lang="en-US" altLang="en-US" i="1" dirty="0">
                <a:latin typeface="Frutiger-Italic"/>
              </a:rPr>
              <a:t>In a </a:t>
            </a:r>
            <a:r>
              <a:rPr lang="en-US" altLang="en-US" b="1" i="1" dirty="0">
                <a:latin typeface="Frutiger-Italic"/>
              </a:rPr>
              <a:t>radio button group</a:t>
            </a:r>
            <a:r>
              <a:rPr lang="en-US" altLang="en-US" i="1" dirty="0">
                <a:latin typeface="Frutiger-Italic"/>
              </a:rPr>
              <a:t>, the </a:t>
            </a:r>
            <a:r>
              <a:rPr lang="en-US" altLang="en-US" b="1" i="1" dirty="0">
                <a:solidFill>
                  <a:srgbClr val="FF0000"/>
                </a:solidFill>
                <a:latin typeface="Frutiger-Italic"/>
              </a:rPr>
              <a:t>value</a:t>
            </a:r>
            <a:r>
              <a:rPr lang="en-US" altLang="en-US" i="1" dirty="0">
                <a:latin typeface="Frutiger-Italic"/>
              </a:rPr>
              <a:t> attribute is used by the browser to process separate elements as a group.    </a:t>
            </a:r>
          </a:p>
          <a:p>
            <a:pPr lvl="1" eaLnBrk="1" hangingPunct="1">
              <a:lnSpc>
                <a:spcPct val="90000"/>
              </a:lnSpc>
            </a:pPr>
            <a:r>
              <a:rPr lang="en-US" altLang="en-US" i="1" dirty="0">
                <a:latin typeface="Frutiger-Italic"/>
              </a:rPr>
              <a:t>-No, the </a:t>
            </a:r>
            <a:r>
              <a:rPr lang="en-US" altLang="en-US" b="1" i="1" dirty="0">
                <a:solidFill>
                  <a:srgbClr val="FF0000"/>
                </a:solidFill>
                <a:latin typeface="Frutiger-Italic"/>
              </a:rPr>
              <a:t>name</a:t>
            </a:r>
            <a:r>
              <a:rPr lang="en-US" altLang="en-US" i="1" dirty="0">
                <a:latin typeface="Frutiger-Italic"/>
              </a:rPr>
              <a:t> attribute is used.</a:t>
            </a:r>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0398C100-7257-4CD5-A29A-AD285D489733}" type="slidenum">
              <a:rPr lang="en-US" altLang="en-US" sz="1400" smtClean="0"/>
              <a:pPr>
                <a:spcBef>
                  <a:spcPct val="50000"/>
                </a:spcBef>
                <a:buClrTx/>
                <a:buFontTx/>
                <a:buNone/>
              </a:pPr>
              <a:t>5</a:t>
            </a:fld>
            <a:endParaRPr lang="en-US" altLang="en-US" sz="1400"/>
          </a:p>
        </p:txBody>
      </p:sp>
      <p:sp>
        <p:nvSpPr>
          <p:cNvPr id="14339" name="Shape 3"/>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r" eaLnBrk="1" hangingPunct="1">
              <a:spcBef>
                <a:spcPct val="0"/>
              </a:spcBef>
              <a:buClrTx/>
              <a:buFontTx/>
              <a:buNone/>
            </a:pPr>
            <a:fld id="{DF0214E8-52AB-4A07-A846-373960FF741C}" type="slidenum">
              <a:rPr lang="en-US" altLang="en-US" sz="1200" b="0">
                <a:latin typeface="Garamond" panose="02020404030301010803" pitchFamily="18" charset="0"/>
              </a:rPr>
              <a:pPr algn="r" eaLnBrk="1" hangingPunct="1">
                <a:spcBef>
                  <a:spcPct val="0"/>
                </a:spcBef>
                <a:buClrTx/>
                <a:buFontTx/>
                <a:buNone/>
              </a:pPr>
              <a:t>5</a:t>
            </a:fld>
            <a:endParaRPr lang="en-US" altLang="en-US" sz="1200" b="0">
              <a:latin typeface="Garamond" panose="02020404030301010803" pitchFamily="18" charset="0"/>
            </a:endParaRPr>
          </a:p>
        </p:txBody>
      </p:sp>
      <p:sp>
        <p:nvSpPr>
          <p:cNvPr id="14340" name="Shape 289793"/>
          <p:cNvSpPr>
            <a:spLocks noGrp="1" noChangeArrowheads="1"/>
          </p:cNvSpPr>
          <p:nvPr>
            <p:ph type="title" idx="4294967295"/>
          </p:nvPr>
        </p:nvSpPr>
        <p:spPr/>
        <p:txBody>
          <a:bodyPr anchor="t"/>
          <a:lstStyle/>
          <a:p>
            <a:pPr eaLnBrk="1" hangingPunct="1"/>
            <a:r>
              <a:rPr lang="en-US" altLang="en-US" dirty="0"/>
              <a:t>9.1 Overview of Forms; Why Use Forms?</a:t>
            </a:r>
          </a:p>
        </p:txBody>
      </p:sp>
      <p:sp>
        <p:nvSpPr>
          <p:cNvPr id="15365" name="Shape 289794">
            <a:extLst/>
          </p:cNvPr>
          <p:cNvSpPr>
            <a:spLocks noGrp="1" noChangeArrowheads="1"/>
          </p:cNvSpPr>
          <p:nvPr>
            <p:ph type="body" idx="4294967295"/>
          </p:nvPr>
        </p:nvSpPr>
        <p:spPr>
          <a:xfrm>
            <a:off x="0" y="3352800"/>
            <a:ext cx="9144000" cy="3810000"/>
          </a:xfrm>
        </p:spPr>
        <p:txBody>
          <a:bodyPr/>
          <a:lstStyle/>
          <a:p>
            <a:pPr eaLnBrk="1" hangingPunct="1">
              <a:defRPr/>
            </a:pPr>
            <a:r>
              <a:rPr lang="en-US" sz="2000" b="1" dirty="0">
                <a:solidFill>
                  <a:schemeClr val="bg2"/>
                </a:solidFill>
              </a:rPr>
              <a:t>Purpose</a:t>
            </a:r>
            <a:r>
              <a:rPr lang="en-US" sz="2000" dirty="0"/>
              <a:t> of a </a:t>
            </a:r>
            <a:r>
              <a:rPr lang="en-US" sz="2000" b="1" dirty="0">
                <a:solidFill>
                  <a:schemeClr val="bg2"/>
                </a:solidFill>
              </a:rPr>
              <a:t>form</a:t>
            </a:r>
            <a:r>
              <a:rPr lang="en-US" sz="2000" dirty="0"/>
              <a:t> – </a:t>
            </a:r>
            <a:r>
              <a:rPr lang="en-US" sz="2000" b="1" dirty="0"/>
              <a:t>acquire </a:t>
            </a:r>
            <a:r>
              <a:rPr lang="en-US" sz="2000" b="1" dirty="0">
                <a:solidFill>
                  <a:schemeClr val="bg2"/>
                </a:solidFill>
              </a:rPr>
              <a:t>information</a:t>
            </a:r>
            <a:r>
              <a:rPr lang="en-US" sz="2000" b="1" dirty="0"/>
              <a:t> from</a:t>
            </a:r>
            <a:r>
              <a:rPr lang="en-US" sz="2000" dirty="0"/>
              <a:t> the </a:t>
            </a:r>
            <a:r>
              <a:rPr lang="en-US" sz="2000" b="1" dirty="0"/>
              <a:t>user</a:t>
            </a:r>
            <a:r>
              <a:rPr lang="en-US" sz="2000" dirty="0"/>
              <a:t> </a:t>
            </a:r>
          </a:p>
          <a:p>
            <a:pPr marL="971550" lvl="1" indent="-514350" eaLnBrk="1" hangingPunct="1">
              <a:buFont typeface="+mj-lt"/>
              <a:buAutoNum type="arabicPeriod"/>
              <a:defRPr/>
            </a:pPr>
            <a:r>
              <a:rPr lang="en-US" sz="2000" b="1" dirty="0">
                <a:solidFill>
                  <a:schemeClr val="accent1"/>
                </a:solidFill>
              </a:rPr>
              <a:t>Accepting</a:t>
            </a:r>
            <a:r>
              <a:rPr lang="en-US" sz="2000" dirty="0"/>
              <a:t> </a:t>
            </a:r>
            <a:r>
              <a:rPr lang="en-US" sz="2000" b="1" dirty="0">
                <a:solidFill>
                  <a:srgbClr val="FF00FF"/>
                </a:solidFill>
              </a:rPr>
              <a:t>order</a:t>
            </a:r>
            <a:r>
              <a:rPr lang="en-US" sz="2000" b="1" dirty="0"/>
              <a:t> </a:t>
            </a:r>
            <a:r>
              <a:rPr lang="en-US" sz="2000" dirty="0"/>
              <a:t>info and </a:t>
            </a:r>
            <a:r>
              <a:rPr lang="en-US" sz="2000" b="1" dirty="0">
                <a:solidFill>
                  <a:schemeClr val="accent1"/>
                </a:solidFill>
              </a:rPr>
              <a:t>send</a:t>
            </a:r>
            <a:r>
              <a:rPr lang="en-US" sz="2000" b="1" dirty="0">
                <a:solidFill>
                  <a:schemeClr val="bg2"/>
                </a:solidFill>
              </a:rPr>
              <a:t> </a:t>
            </a:r>
            <a:r>
              <a:rPr lang="en-US" sz="2000" b="1" dirty="0"/>
              <a:t>it to</a:t>
            </a:r>
            <a:r>
              <a:rPr lang="en-US" sz="2000" dirty="0"/>
              <a:t> the </a:t>
            </a:r>
            <a:r>
              <a:rPr lang="en-US" sz="2000" b="1" dirty="0"/>
              <a:t>server</a:t>
            </a:r>
            <a:r>
              <a:rPr lang="en-US" sz="2400" dirty="0"/>
              <a:t> </a:t>
            </a:r>
          </a:p>
          <a:p>
            <a:pPr marL="971550" lvl="1" indent="-514350" eaLnBrk="1" hangingPunct="1">
              <a:buFont typeface="+mj-lt"/>
              <a:buAutoNum type="arabicPeriod"/>
              <a:defRPr/>
            </a:pPr>
            <a:r>
              <a:rPr lang="en-US" sz="2000" dirty="0"/>
              <a:t>Visitor </a:t>
            </a:r>
            <a:r>
              <a:rPr lang="en-US" sz="2000" b="1" dirty="0">
                <a:solidFill>
                  <a:srgbClr val="FF00FF"/>
                </a:solidFill>
              </a:rPr>
              <a:t>feedback</a:t>
            </a:r>
          </a:p>
          <a:p>
            <a:pPr marL="971550" lvl="1" indent="-514350" eaLnBrk="1" hangingPunct="1">
              <a:buFont typeface="+mj-lt"/>
              <a:buAutoNum type="arabicPeriod"/>
              <a:defRPr/>
            </a:pPr>
            <a:r>
              <a:rPr lang="en-US" sz="2000" b="1" dirty="0">
                <a:solidFill>
                  <a:schemeClr val="accent1"/>
                </a:solidFill>
              </a:rPr>
              <a:t>Send</a:t>
            </a:r>
            <a:r>
              <a:rPr lang="en-US" sz="2000" dirty="0"/>
              <a:t> a </a:t>
            </a:r>
            <a:r>
              <a:rPr lang="en-US" sz="2000" b="1" dirty="0"/>
              <a:t>news story </a:t>
            </a:r>
            <a:r>
              <a:rPr lang="en-US" sz="2000" dirty="0"/>
              <a:t>to a friend</a:t>
            </a:r>
          </a:p>
          <a:p>
            <a:pPr marL="971550" lvl="1" indent="-514350" eaLnBrk="1" hangingPunct="1">
              <a:buFont typeface="+mj-lt"/>
              <a:buAutoNum type="arabicPeriod"/>
              <a:defRPr/>
            </a:pPr>
            <a:r>
              <a:rPr lang="en-US" sz="2000" b="1" dirty="0">
                <a:solidFill>
                  <a:schemeClr val="accent1"/>
                </a:solidFill>
              </a:rPr>
              <a:t>Collecting</a:t>
            </a:r>
            <a:r>
              <a:rPr lang="en-US" sz="2000" b="1" dirty="0"/>
              <a:t> e-mail addresses </a:t>
            </a:r>
            <a:r>
              <a:rPr lang="en-US" sz="2000" dirty="0"/>
              <a:t>for a newsletter</a:t>
            </a:r>
          </a:p>
          <a:p>
            <a:pPr eaLnBrk="1" hangingPunct="1">
              <a:defRPr/>
            </a:pPr>
            <a:r>
              <a:rPr lang="en-US" sz="2000" b="1" dirty="0"/>
              <a:t>+’s:</a:t>
            </a:r>
          </a:p>
          <a:p>
            <a:pPr marL="801687" lvl="1" indent="-457200" eaLnBrk="1" hangingPunct="1">
              <a:buFont typeface="+mj-lt"/>
              <a:buAutoNum type="arabicPeriod"/>
              <a:defRPr/>
            </a:pPr>
            <a:r>
              <a:rPr lang="en-US" sz="1800" b="1" dirty="0"/>
              <a:t>Monitor</a:t>
            </a:r>
            <a:r>
              <a:rPr lang="en-US" sz="1800" dirty="0"/>
              <a:t> </a:t>
            </a:r>
            <a:r>
              <a:rPr lang="en-US" sz="1800" b="1" dirty="0"/>
              <a:t>users’ </a:t>
            </a:r>
            <a:r>
              <a:rPr lang="en-US" sz="1800" b="1" dirty="0">
                <a:solidFill>
                  <a:srgbClr val="FF00FF"/>
                </a:solidFill>
              </a:rPr>
              <a:t>behavior</a:t>
            </a:r>
            <a:r>
              <a:rPr lang="en-US" sz="1800" b="1" dirty="0"/>
              <a:t> </a:t>
            </a:r>
            <a:r>
              <a:rPr lang="en-US" sz="1800" dirty="0"/>
              <a:t>on your sites </a:t>
            </a:r>
          </a:p>
          <a:p>
            <a:pPr marL="801687" lvl="1" indent="-457200" eaLnBrk="1" hangingPunct="1">
              <a:buFont typeface="+mj-lt"/>
              <a:buAutoNum type="arabicPeriod"/>
              <a:defRPr/>
            </a:pPr>
            <a:r>
              <a:rPr lang="en-US" sz="1800" b="1" dirty="0">
                <a:solidFill>
                  <a:srgbClr val="FF00FF"/>
                </a:solidFill>
              </a:rPr>
              <a:t>Interactions</a:t>
            </a:r>
            <a:r>
              <a:rPr lang="en-US" sz="1800" dirty="0">
                <a:solidFill>
                  <a:srgbClr val="FF00FF"/>
                </a:solidFill>
              </a:rPr>
              <a:t> </a:t>
            </a:r>
            <a:r>
              <a:rPr lang="en-US" sz="1800" dirty="0"/>
              <a:t>with users</a:t>
            </a:r>
          </a:p>
          <a:p>
            <a:pPr marL="801687" lvl="1" indent="-457200" eaLnBrk="1" hangingPunct="1">
              <a:buFont typeface="+mj-lt"/>
              <a:buAutoNum type="arabicPeriod"/>
              <a:defRPr/>
            </a:pPr>
            <a:r>
              <a:rPr lang="en-US" sz="1800" dirty="0"/>
              <a:t>Enable </a:t>
            </a:r>
            <a:r>
              <a:rPr lang="en-US" sz="1800" b="1" dirty="0"/>
              <a:t>Internet </a:t>
            </a:r>
            <a:r>
              <a:rPr lang="en-US" sz="1800" b="1" dirty="0">
                <a:solidFill>
                  <a:srgbClr val="FF00FF"/>
                </a:solidFill>
              </a:rPr>
              <a:t>searches</a:t>
            </a:r>
          </a:p>
          <a:p>
            <a:pPr marL="801687" lvl="1" indent="-457200" eaLnBrk="1" hangingPunct="1">
              <a:buFont typeface="+mj-lt"/>
              <a:buAutoNum type="arabicPeriod"/>
              <a:defRPr/>
            </a:pPr>
            <a:r>
              <a:rPr lang="en-US" sz="1800" b="1" dirty="0">
                <a:solidFill>
                  <a:srgbClr val="FF00FF"/>
                </a:solidFill>
              </a:rPr>
              <a:t>E-commerce</a:t>
            </a:r>
            <a:r>
              <a:rPr lang="en-US" sz="1800" dirty="0">
                <a:solidFill>
                  <a:srgbClr val="FF00FF"/>
                </a:solidFill>
              </a:rPr>
              <a:t> </a:t>
            </a:r>
            <a:r>
              <a:rPr lang="en-US" sz="1800" dirty="0"/>
              <a:t>checkout</a:t>
            </a:r>
            <a:endParaRPr lang="en-US" sz="2000" dirty="0"/>
          </a:p>
          <a:p>
            <a:pPr marL="669925" lvl="1" indent="-325438" eaLnBrk="1" hangingPunct="1">
              <a:defRPr/>
            </a:pPr>
            <a:endParaRPr lang="en-US" sz="2800" dirty="0"/>
          </a:p>
          <a:p>
            <a:pPr eaLnBrk="1" hangingPunct="1">
              <a:defRPr/>
            </a:pPr>
            <a:endParaRPr lang="en-US" sz="2000" dirty="0"/>
          </a:p>
          <a:p>
            <a:pPr marL="669925" lvl="1" indent="-325438" eaLnBrk="1" hangingPunct="1">
              <a:defRPr/>
            </a:pPr>
            <a:endParaRPr lang="en-US" dirty="0"/>
          </a:p>
        </p:txBody>
      </p:sp>
      <p:sp>
        <p:nvSpPr>
          <p:cNvPr id="6" name="Rectangle 3">
            <a:extLst>
              <a:ext uri="{FF2B5EF4-FFF2-40B4-BE49-F238E27FC236}">
                <a16:creationId xmlns:a16="http://schemas.microsoft.com/office/drawing/2014/main" id="{626C8070-C62E-44AB-8087-8347BC9430A6}"/>
              </a:ext>
            </a:extLst>
          </p:cNvPr>
          <p:cNvSpPr txBox="1">
            <a:spLocks noChangeArrowheads="1"/>
          </p:cNvSpPr>
          <p:nvPr/>
        </p:nvSpPr>
        <p:spPr>
          <a:xfrm>
            <a:off x="0" y="457200"/>
            <a:ext cx="8915400" cy="3276600"/>
          </a:xfrm>
          <a:prstGeom prst="rect">
            <a:avLst/>
          </a:prstGeom>
        </p:spPr>
        <p:txBody>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rgbClr val="00CCFF"/>
              </a:buClr>
              <a:buChar char="•"/>
              <a:defRPr sz="2000">
                <a:solidFill>
                  <a:schemeClr val="tx1"/>
                </a:solidFill>
                <a:latin typeface="+mn-lt"/>
              </a:defRPr>
            </a:lvl5pPr>
            <a:lvl6pPr marL="2514600" indent="-228600" algn="l" rtl="0" fontAlgn="base">
              <a:spcBef>
                <a:spcPct val="20000"/>
              </a:spcBef>
              <a:spcAft>
                <a:spcPct val="0"/>
              </a:spcAft>
              <a:buClr>
                <a:srgbClr val="00CCFF"/>
              </a:buClr>
              <a:buChar char="•"/>
              <a:defRPr sz="2000">
                <a:solidFill>
                  <a:schemeClr val="tx1"/>
                </a:solidFill>
                <a:latin typeface="+mn-lt"/>
              </a:defRPr>
            </a:lvl6pPr>
            <a:lvl7pPr marL="2971800" indent="-228600" algn="l" rtl="0" fontAlgn="base">
              <a:spcBef>
                <a:spcPct val="20000"/>
              </a:spcBef>
              <a:spcAft>
                <a:spcPct val="0"/>
              </a:spcAft>
              <a:buClr>
                <a:srgbClr val="00CCFF"/>
              </a:buClr>
              <a:buChar char="•"/>
              <a:defRPr sz="2000">
                <a:solidFill>
                  <a:schemeClr val="tx1"/>
                </a:solidFill>
                <a:latin typeface="+mn-lt"/>
              </a:defRPr>
            </a:lvl7pPr>
            <a:lvl8pPr marL="3429000" indent="-228600" algn="l" rtl="0" fontAlgn="base">
              <a:spcBef>
                <a:spcPct val="20000"/>
              </a:spcBef>
              <a:spcAft>
                <a:spcPct val="0"/>
              </a:spcAft>
              <a:buClr>
                <a:srgbClr val="00CCFF"/>
              </a:buClr>
              <a:buChar char="•"/>
              <a:defRPr sz="2000">
                <a:solidFill>
                  <a:schemeClr val="tx1"/>
                </a:solidFill>
                <a:latin typeface="+mn-lt"/>
              </a:defRPr>
            </a:lvl8pPr>
            <a:lvl9pPr marL="3886200" indent="-228600" algn="l" rtl="0" fontAlgn="base">
              <a:spcBef>
                <a:spcPct val="20000"/>
              </a:spcBef>
              <a:spcAft>
                <a:spcPct val="0"/>
              </a:spcAft>
              <a:buClr>
                <a:srgbClr val="00CCFF"/>
              </a:buClr>
              <a:buChar char="•"/>
              <a:defRPr sz="2000">
                <a:solidFill>
                  <a:schemeClr val="tx1"/>
                </a:solidFill>
                <a:latin typeface="+mn-lt"/>
              </a:defRPr>
            </a:lvl9pPr>
          </a:lstStyle>
          <a:p>
            <a:pPr eaLnBrk="1" hangingPunct="1">
              <a:lnSpc>
                <a:spcPct val="80000"/>
              </a:lnSpc>
              <a:defRPr/>
            </a:pPr>
            <a:r>
              <a:rPr lang="en-US" sz="2400" b="1" kern="0" dirty="0">
                <a:solidFill>
                  <a:srgbClr val="FF00FF"/>
                </a:solidFill>
                <a:cs typeface="Times New Roman" pitchFamily="18" charset="0"/>
              </a:rPr>
              <a:t>Forms</a:t>
            </a:r>
            <a:r>
              <a:rPr lang="en-US" sz="2400" b="0" kern="0" dirty="0">
                <a:solidFill>
                  <a:srgbClr val="FF00FF"/>
                </a:solidFill>
                <a:cs typeface="Times New Roman" pitchFamily="18" charset="0"/>
              </a:rPr>
              <a:t> </a:t>
            </a:r>
            <a:r>
              <a:rPr lang="en-US" sz="2400" b="0" kern="0" dirty="0">
                <a:cs typeface="Times New Roman" pitchFamily="18" charset="0"/>
              </a:rPr>
              <a:t>are </a:t>
            </a:r>
            <a:r>
              <a:rPr lang="en-US" sz="2400" b="1" kern="0" dirty="0">
                <a:solidFill>
                  <a:schemeClr val="accent1"/>
                </a:solidFill>
                <a:cs typeface="Times New Roman" pitchFamily="18" charset="0"/>
              </a:rPr>
              <a:t>used</a:t>
            </a:r>
            <a:r>
              <a:rPr lang="en-US" sz="2400" b="0" kern="0" dirty="0">
                <a:cs typeface="Times New Roman" pitchFamily="18" charset="0"/>
              </a:rPr>
              <a:t> all over the Web to </a:t>
            </a:r>
          </a:p>
          <a:p>
            <a:pPr marL="971550" lvl="1" indent="-514350" eaLnBrk="1" hangingPunct="1">
              <a:lnSpc>
                <a:spcPct val="80000"/>
              </a:lnSpc>
              <a:buFont typeface="+mj-lt"/>
              <a:buAutoNum type="arabicPeriod"/>
              <a:defRPr/>
            </a:pPr>
            <a:r>
              <a:rPr lang="en-US" sz="2000" b="1" kern="0" dirty="0">
                <a:solidFill>
                  <a:schemeClr val="bg2"/>
                </a:solidFill>
                <a:cs typeface="Times New Roman" pitchFamily="18" charset="0"/>
              </a:rPr>
              <a:t>Accept</a:t>
            </a:r>
            <a:r>
              <a:rPr lang="en-US" sz="2000" b="0" kern="0" dirty="0">
                <a:cs typeface="Times New Roman" pitchFamily="18" charset="0"/>
              </a:rPr>
              <a:t> information</a:t>
            </a:r>
          </a:p>
          <a:p>
            <a:pPr marL="971550" lvl="1" indent="-514350" eaLnBrk="1" hangingPunct="1">
              <a:lnSpc>
                <a:spcPct val="80000"/>
              </a:lnSpc>
              <a:buFont typeface="+mj-lt"/>
              <a:buAutoNum type="arabicPeriod"/>
              <a:defRPr/>
            </a:pPr>
            <a:r>
              <a:rPr lang="en-US" sz="2000" b="1" kern="0" dirty="0">
                <a:cs typeface="Times New Roman" pitchFamily="18" charset="0"/>
              </a:rPr>
              <a:t>Provide</a:t>
            </a:r>
            <a:r>
              <a:rPr lang="en-US" sz="2000" b="0" kern="0" dirty="0">
                <a:cs typeface="Times New Roman" pitchFamily="18" charset="0"/>
              </a:rPr>
              <a:t> </a:t>
            </a:r>
            <a:r>
              <a:rPr lang="en-US" sz="2000" b="1" kern="0" dirty="0">
                <a:solidFill>
                  <a:schemeClr val="bg2"/>
                </a:solidFill>
                <a:cs typeface="Times New Roman" pitchFamily="18" charset="0"/>
              </a:rPr>
              <a:t>inter</a:t>
            </a:r>
            <a:r>
              <a:rPr lang="en-US" sz="2000" b="0" kern="0" dirty="0">
                <a:solidFill>
                  <a:schemeClr val="bg2"/>
                </a:solidFill>
                <a:cs typeface="Times New Roman" pitchFamily="18" charset="0"/>
              </a:rPr>
              <a:t>a</a:t>
            </a:r>
            <a:r>
              <a:rPr lang="en-US" sz="2000" b="1" kern="0" dirty="0">
                <a:solidFill>
                  <a:schemeClr val="bg2"/>
                </a:solidFill>
                <a:cs typeface="Times New Roman" pitchFamily="18" charset="0"/>
              </a:rPr>
              <a:t>ctivity</a:t>
            </a:r>
            <a:br>
              <a:rPr lang="en-US" sz="2000" b="0" kern="0" dirty="0">
                <a:cs typeface="Times New Roman" pitchFamily="18" charset="0"/>
              </a:rPr>
            </a:br>
            <a:endParaRPr lang="en-US" sz="2000" b="0" kern="0" dirty="0">
              <a:cs typeface="Times New Roman" pitchFamily="18" charset="0"/>
            </a:endParaRPr>
          </a:p>
          <a:p>
            <a:pPr eaLnBrk="1" hangingPunct="1">
              <a:lnSpc>
                <a:spcPct val="80000"/>
              </a:lnSpc>
              <a:defRPr/>
            </a:pPr>
            <a:r>
              <a:rPr lang="en-US" sz="2000" b="1" kern="0" dirty="0">
                <a:solidFill>
                  <a:srgbClr val="FF00FF"/>
                </a:solidFill>
                <a:cs typeface="Times New Roman" pitchFamily="18" charset="0"/>
              </a:rPr>
              <a:t>Types</a:t>
            </a:r>
            <a:r>
              <a:rPr lang="en-US" sz="2000" b="1" kern="0" dirty="0">
                <a:cs typeface="Times New Roman" pitchFamily="18" charset="0"/>
              </a:rPr>
              <a:t> </a:t>
            </a:r>
            <a:r>
              <a:rPr lang="en-US" sz="2000" b="0" kern="0" dirty="0">
                <a:cs typeface="Times New Roman" pitchFamily="18" charset="0"/>
              </a:rPr>
              <a:t>of</a:t>
            </a:r>
            <a:r>
              <a:rPr lang="en-US" sz="2000" b="1" kern="0" dirty="0">
                <a:cs typeface="Times New Roman" pitchFamily="18" charset="0"/>
              </a:rPr>
              <a:t> </a:t>
            </a:r>
            <a:r>
              <a:rPr lang="en-US" sz="2000" b="1" kern="0" dirty="0">
                <a:solidFill>
                  <a:schemeClr val="bg2"/>
                </a:solidFill>
                <a:cs typeface="Times New Roman" pitchFamily="18" charset="0"/>
              </a:rPr>
              <a:t>forms</a:t>
            </a:r>
            <a:r>
              <a:rPr lang="en-US" sz="2000" b="1" kern="0" dirty="0">
                <a:cs typeface="Times New Roman" pitchFamily="18" charset="0"/>
              </a:rPr>
              <a:t> SANOS</a:t>
            </a:r>
            <a:r>
              <a:rPr lang="en-US" sz="2000" b="0" kern="0" dirty="0">
                <a:cs typeface="Times New Roman" pitchFamily="18" charset="0"/>
              </a:rPr>
              <a:t>:</a:t>
            </a:r>
          </a:p>
          <a:p>
            <a:pPr marL="914400" lvl="1" indent="-457200" eaLnBrk="1" hangingPunct="1">
              <a:lnSpc>
                <a:spcPct val="80000"/>
              </a:lnSpc>
              <a:buFont typeface="+mj-lt"/>
              <a:buAutoNum type="arabicPeriod"/>
              <a:defRPr/>
            </a:pPr>
            <a:r>
              <a:rPr lang="en-US" sz="1800" b="1" kern="0" dirty="0">
                <a:solidFill>
                  <a:schemeClr val="bg2"/>
                </a:solidFill>
                <a:cs typeface="Times New Roman" pitchFamily="18" charset="0"/>
              </a:rPr>
              <a:t>S</a:t>
            </a:r>
            <a:r>
              <a:rPr lang="en-US" sz="1800" b="1" kern="0" dirty="0">
                <a:solidFill>
                  <a:schemeClr val="tx2"/>
                </a:solidFill>
                <a:cs typeface="Times New Roman" pitchFamily="18" charset="0"/>
              </a:rPr>
              <a:t>earch</a:t>
            </a:r>
            <a:r>
              <a:rPr lang="en-US" sz="1800" b="0" kern="0" dirty="0">
                <a:cs typeface="Times New Roman" pitchFamily="18" charset="0"/>
              </a:rPr>
              <a:t> </a:t>
            </a:r>
            <a:r>
              <a:rPr lang="en-US" sz="1800" b="1" kern="0" dirty="0">
                <a:cs typeface="Times New Roman" pitchFamily="18" charset="0"/>
              </a:rPr>
              <a:t>form</a:t>
            </a:r>
            <a:r>
              <a:rPr lang="en-US" sz="1800" b="0" kern="0" dirty="0">
                <a:cs typeface="Times New Roman" pitchFamily="18" charset="0"/>
              </a:rPr>
              <a:t>, </a:t>
            </a:r>
          </a:p>
          <a:p>
            <a:pPr marL="914400" lvl="1" indent="-457200" eaLnBrk="1" hangingPunct="1">
              <a:lnSpc>
                <a:spcPct val="80000"/>
              </a:lnSpc>
              <a:buFont typeface="+mj-lt"/>
              <a:buAutoNum type="arabicPeriod"/>
              <a:defRPr/>
            </a:pPr>
            <a:r>
              <a:rPr lang="en-US" sz="1800" kern="0" dirty="0">
                <a:solidFill>
                  <a:schemeClr val="bg2"/>
                </a:solidFill>
                <a:cs typeface="Times New Roman" pitchFamily="18" charset="0"/>
              </a:rPr>
              <a:t>A</a:t>
            </a:r>
            <a:r>
              <a:rPr lang="en-US" sz="1800" kern="0" dirty="0">
                <a:solidFill>
                  <a:schemeClr val="tx2"/>
                </a:solidFill>
                <a:cs typeface="Times New Roman" pitchFamily="18" charset="0"/>
              </a:rPr>
              <a:t>dd to</a:t>
            </a:r>
            <a:r>
              <a:rPr lang="en-US" sz="1800" kern="0" dirty="0">
                <a:solidFill>
                  <a:schemeClr val="bg2"/>
                </a:solidFill>
                <a:cs typeface="Times New Roman" pitchFamily="18" charset="0"/>
              </a:rPr>
              <a:t> Cart </a:t>
            </a:r>
            <a:r>
              <a:rPr lang="en-US" sz="1800" kern="0" dirty="0">
                <a:cs typeface="Times New Roman" pitchFamily="18" charset="0"/>
              </a:rPr>
              <a:t>form,</a:t>
            </a:r>
          </a:p>
          <a:p>
            <a:pPr marL="914400" lvl="1" indent="-457200" eaLnBrk="1" hangingPunct="1">
              <a:lnSpc>
                <a:spcPct val="80000"/>
              </a:lnSpc>
              <a:buFont typeface="+mj-lt"/>
              <a:buAutoNum type="arabicPeriod"/>
              <a:defRPr/>
            </a:pPr>
            <a:r>
              <a:rPr lang="en-US" sz="1800" kern="0" dirty="0">
                <a:solidFill>
                  <a:schemeClr val="bg2"/>
                </a:solidFill>
                <a:cs typeface="Times New Roman" pitchFamily="18" charset="0"/>
              </a:rPr>
              <a:t>N</a:t>
            </a:r>
            <a:r>
              <a:rPr lang="en-US" sz="1800" kern="0" dirty="0">
                <a:solidFill>
                  <a:schemeClr val="tx2"/>
                </a:solidFill>
                <a:cs typeface="Times New Roman" pitchFamily="18" charset="0"/>
              </a:rPr>
              <a:t>ewsletter</a:t>
            </a:r>
            <a:r>
              <a:rPr lang="en-US" sz="1800" b="0" kern="0" dirty="0">
                <a:cs typeface="Times New Roman" pitchFamily="18" charset="0"/>
              </a:rPr>
              <a:t> sign-up </a:t>
            </a:r>
            <a:r>
              <a:rPr lang="en-US" sz="1800" kern="0" dirty="0">
                <a:cs typeface="Times New Roman" pitchFamily="18" charset="0"/>
              </a:rPr>
              <a:t>form</a:t>
            </a:r>
            <a:r>
              <a:rPr lang="en-US" sz="1800" b="0" kern="0" dirty="0">
                <a:cs typeface="Times New Roman" pitchFamily="18" charset="0"/>
              </a:rPr>
              <a:t>,</a:t>
            </a:r>
          </a:p>
          <a:p>
            <a:pPr marL="914400" lvl="1" indent="-457200" eaLnBrk="1" hangingPunct="1">
              <a:lnSpc>
                <a:spcPct val="80000"/>
              </a:lnSpc>
              <a:buFont typeface="+mj-lt"/>
              <a:buAutoNum type="arabicPeriod"/>
              <a:defRPr/>
            </a:pPr>
            <a:r>
              <a:rPr lang="en-US" sz="1800" b="1" kern="0" dirty="0">
                <a:solidFill>
                  <a:schemeClr val="bg2"/>
                </a:solidFill>
                <a:cs typeface="Times New Roman" pitchFamily="18" charset="0"/>
              </a:rPr>
              <a:t>O</a:t>
            </a:r>
            <a:r>
              <a:rPr lang="en-US" sz="1800" b="1" kern="0" dirty="0">
                <a:solidFill>
                  <a:schemeClr val="tx2"/>
                </a:solidFill>
                <a:cs typeface="Times New Roman" pitchFamily="18" charset="0"/>
              </a:rPr>
              <a:t>rder</a:t>
            </a:r>
            <a:r>
              <a:rPr lang="en-US" sz="1800" b="0" kern="0" dirty="0">
                <a:cs typeface="Times New Roman" pitchFamily="18" charset="0"/>
              </a:rPr>
              <a:t> </a:t>
            </a:r>
            <a:r>
              <a:rPr lang="en-US" sz="1800" b="1" kern="0" dirty="0">
                <a:cs typeface="Times New Roman" pitchFamily="18" charset="0"/>
              </a:rPr>
              <a:t>form</a:t>
            </a:r>
            <a:r>
              <a:rPr lang="en-US" sz="1800" b="0" kern="0" dirty="0">
                <a:cs typeface="Times New Roman" pitchFamily="18" charset="0"/>
              </a:rPr>
              <a:t>,</a:t>
            </a:r>
          </a:p>
          <a:p>
            <a:pPr marL="914400" lvl="1" indent="-457200" eaLnBrk="1" hangingPunct="1">
              <a:lnSpc>
                <a:spcPct val="80000"/>
              </a:lnSpc>
              <a:buFont typeface="+mj-lt"/>
              <a:buAutoNum type="arabicPeriod"/>
              <a:defRPr/>
            </a:pPr>
            <a:r>
              <a:rPr lang="en-US" sz="1800" b="1" kern="0" dirty="0">
                <a:solidFill>
                  <a:schemeClr val="bg2"/>
                </a:solidFill>
                <a:cs typeface="Times New Roman" pitchFamily="18" charset="0"/>
              </a:rPr>
              <a:t>S</a:t>
            </a:r>
            <a:r>
              <a:rPr lang="en-US" sz="1800" b="1" kern="0" dirty="0">
                <a:solidFill>
                  <a:schemeClr val="tx2"/>
                </a:solidFill>
                <a:cs typeface="Times New Roman" pitchFamily="18" charset="0"/>
              </a:rPr>
              <a:t>urvey</a:t>
            </a:r>
            <a:r>
              <a:rPr lang="en-US" sz="1800" b="0" kern="0" dirty="0">
                <a:cs typeface="Times New Roman" pitchFamily="18" charset="0"/>
              </a:rPr>
              <a:t> </a:t>
            </a:r>
            <a:r>
              <a:rPr lang="en-US" sz="1800" b="1" kern="0" dirty="0">
                <a:cs typeface="Times New Roman" pitchFamily="18" charset="0"/>
              </a:rPr>
              <a:t>form </a:t>
            </a:r>
            <a:r>
              <a:rPr lang="en-US" sz="1800" b="0" kern="0" dirty="0">
                <a:cs typeface="Times New Roman" pitchFamily="18" charset="0"/>
              </a:rPr>
              <a:t>etc.</a:t>
            </a:r>
            <a:br>
              <a:rPr lang="en-US" sz="2700" b="0" kern="0" dirty="0">
                <a:cs typeface="Times New Roman" pitchFamily="18" charset="0"/>
              </a:rPr>
            </a:br>
            <a:endParaRPr lang="en-US" sz="2700" b="0" kern="0" dirty="0">
              <a:cs typeface="Times New Roman" pitchFamily="18" charset="0"/>
            </a:endParaRPr>
          </a:p>
        </p:txBody>
      </p:sp>
      <p:pic>
        <p:nvPicPr>
          <p:cNvPr id="7" name="Picture 6">
            <a:extLst>
              <a:ext uri="{FF2B5EF4-FFF2-40B4-BE49-F238E27FC236}">
                <a16:creationId xmlns:a16="http://schemas.microsoft.com/office/drawing/2014/main" id="{70BFDD57-6DDF-4892-BE26-5791482F8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983456"/>
            <a:ext cx="56102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noChangeArrowheads="1"/>
          </p:cNvSpPr>
          <p:nvPr>
            <p:ph type="title"/>
          </p:nvPr>
        </p:nvSpPr>
        <p:spPr/>
        <p:txBody>
          <a:bodyPr/>
          <a:lstStyle/>
          <a:p>
            <a:r>
              <a:rPr lang="en-US" altLang="en-US" dirty="0"/>
              <a:t>9.6 Accessibility &amp; Forms</a:t>
            </a:r>
          </a:p>
        </p:txBody>
      </p:sp>
      <p:sp>
        <p:nvSpPr>
          <p:cNvPr id="108547" name="Content Placeholder 2"/>
          <p:cNvSpPr>
            <a:spLocks noGrp="1" noChangeArrowheads="1"/>
          </p:cNvSpPr>
          <p:nvPr>
            <p:ph idx="1"/>
          </p:nvPr>
        </p:nvSpPr>
        <p:spPr>
          <a:xfrm>
            <a:off x="685800" y="1143000"/>
            <a:ext cx="7772400" cy="3733800"/>
          </a:xfrm>
        </p:spPr>
        <p:txBody>
          <a:bodyPr/>
          <a:lstStyle/>
          <a:p>
            <a:pPr marL="514350" indent="-514350">
              <a:buFont typeface="AvantGarde" pitchFamily="34" charset="0"/>
              <a:buAutoNum type="arabicPeriod"/>
            </a:pPr>
            <a:r>
              <a:rPr lang="en-US" altLang="en-US" sz="3200" b="1"/>
              <a:t>Label</a:t>
            </a:r>
            <a:r>
              <a:rPr lang="en-US" altLang="en-US" sz="3200"/>
              <a:t> Element</a:t>
            </a:r>
          </a:p>
          <a:p>
            <a:pPr marL="514350" indent="-514350">
              <a:buFont typeface="AvantGarde" pitchFamily="34" charset="0"/>
              <a:buAutoNum type="arabicPeriod"/>
            </a:pPr>
            <a:endParaRPr lang="en-US" altLang="en-US" sz="3200"/>
          </a:p>
          <a:p>
            <a:pPr marL="514350" indent="-514350">
              <a:buFont typeface="AvantGarde" pitchFamily="34" charset="0"/>
              <a:buAutoNum type="arabicPeriod"/>
            </a:pPr>
            <a:r>
              <a:rPr lang="en-US" altLang="en-US" sz="3200" b="1"/>
              <a:t>Fieldset</a:t>
            </a:r>
            <a:r>
              <a:rPr lang="en-US" altLang="en-US" sz="3200"/>
              <a:t> Element</a:t>
            </a:r>
          </a:p>
          <a:p>
            <a:pPr marL="914400" lvl="1" indent="-514350"/>
            <a:r>
              <a:rPr lang="en-US" altLang="en-US" sz="2800" b="1"/>
              <a:t>Legend</a:t>
            </a:r>
            <a:r>
              <a:rPr lang="en-US" altLang="en-US" sz="2800"/>
              <a:t> Element</a:t>
            </a:r>
          </a:p>
          <a:p>
            <a:pPr marL="914400" lvl="1" indent="-514350"/>
            <a:endParaRPr lang="en-US" altLang="en-US" sz="2800"/>
          </a:p>
          <a:p>
            <a:pPr marL="514350" indent="-514350">
              <a:buFont typeface="AvantGarde" pitchFamily="34" charset="0"/>
              <a:buAutoNum type="arabicPeriod"/>
            </a:pPr>
            <a:r>
              <a:rPr lang="en-US" altLang="en-US" sz="3200" b="1"/>
              <a:t>Tabindex</a:t>
            </a:r>
            <a:r>
              <a:rPr lang="en-US" altLang="en-US" sz="3200"/>
              <a:t> Attribute</a:t>
            </a:r>
          </a:p>
          <a:p>
            <a:pPr marL="514350" indent="-514350">
              <a:buFont typeface="AvantGarde" pitchFamily="34" charset="0"/>
              <a:buAutoNum type="arabicPeriod"/>
            </a:pPr>
            <a:endParaRPr lang="en-US" altLang="en-US" sz="3200"/>
          </a:p>
          <a:p>
            <a:pPr marL="514350" indent="-514350">
              <a:buFont typeface="AvantGarde" pitchFamily="34" charset="0"/>
              <a:buAutoNum type="arabicPeriod"/>
            </a:pPr>
            <a:r>
              <a:rPr lang="en-US" altLang="en-US" sz="3200" b="1"/>
              <a:t>Accesskey</a:t>
            </a:r>
            <a:r>
              <a:rPr lang="en-US" altLang="en-US" sz="3200"/>
              <a:t> Attribute</a:t>
            </a:r>
          </a:p>
        </p:txBody>
      </p:sp>
      <p:sp>
        <p:nvSpPr>
          <p:cNvPr id="108548" name="Slide Number Placeholder 3"/>
          <p:cNvSpPr>
            <a:spLocks noGrp="1"/>
          </p:cNvSpPr>
          <p:nvPr>
            <p:ph type="sldNum" sz="quarter" idx="10"/>
          </p:nvPr>
        </p:nvSpPr>
        <p:spPr>
          <a:xfrm>
            <a:off x="5791200" y="6416675"/>
            <a:ext cx="3124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6562CD10-58EF-4B93-9752-85788E1E59FF}" type="slidenum">
              <a:rPr lang="en-US" altLang="en-US" sz="1400" smtClean="0"/>
              <a:pPr>
                <a:spcBef>
                  <a:spcPct val="50000"/>
                </a:spcBef>
                <a:buClrTx/>
                <a:buFontTx/>
                <a:buNone/>
              </a:pPr>
              <a:t>50</a:t>
            </a:fld>
            <a:endParaRPr lang="en-US" altLang="en-US" sz="1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56252D6-C7AA-42D3-85B8-1DD0F7153B3C}" type="slidenum">
              <a:rPr lang="en-US" altLang="en-US" sz="1400" smtClean="0"/>
              <a:pPr>
                <a:spcBef>
                  <a:spcPct val="50000"/>
                </a:spcBef>
                <a:buClrTx/>
                <a:buFontTx/>
                <a:buNone/>
              </a:pPr>
              <a:t>51</a:t>
            </a:fld>
            <a:endParaRPr lang="en-US" altLang="en-US" sz="1400"/>
          </a:p>
        </p:txBody>
      </p:sp>
      <p:sp>
        <p:nvSpPr>
          <p:cNvPr id="4" name="Rectangle 3">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9572"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p:cNvPr>
          <p:cNvGraphicFramePr>
            <a:graphicFrameLocks noGrp="1"/>
          </p:cNvGraphicFramePr>
          <p:nvPr/>
        </p:nvGraphicFramePr>
        <p:xfrm>
          <a:off x="2895600" y="46482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HOP 9.2/form2.html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form3.html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7" name="Rectangle 6">
            <a:extLst/>
          </p:cNvPr>
          <p:cNvSpPr/>
          <p:nvPr/>
        </p:nvSpPr>
        <p:spPr>
          <a:xfrm>
            <a:off x="2782888" y="2667000"/>
            <a:ext cx="5522912" cy="16319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9.3 – Add the label &amp; text area.</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09585"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5F75D3E-CF59-45B3-8802-406985BDB6DA}" type="slidenum">
              <a:rPr lang="en-US" altLang="en-US" sz="1400" smtClean="0"/>
              <a:pPr>
                <a:spcBef>
                  <a:spcPct val="50000"/>
                </a:spcBef>
                <a:buClrTx/>
                <a:buFontTx/>
                <a:buNone/>
              </a:pPr>
              <a:t>52</a:t>
            </a:fld>
            <a:endParaRPr lang="en-US" altLang="en-US" sz="1400"/>
          </a:p>
        </p:txBody>
      </p:sp>
      <p:sp>
        <p:nvSpPr>
          <p:cNvPr id="110595" name="Rectangle 2"/>
          <p:cNvSpPr>
            <a:spLocks noGrp="1" noChangeArrowheads="1"/>
          </p:cNvSpPr>
          <p:nvPr>
            <p:ph type="title"/>
          </p:nvPr>
        </p:nvSpPr>
        <p:spPr/>
        <p:txBody>
          <a:bodyPr/>
          <a:lstStyle/>
          <a:p>
            <a:pPr eaLnBrk="1" hangingPunct="1"/>
            <a:r>
              <a:rPr lang="en-US" altLang="en-US" dirty="0"/>
              <a:t>1. Form Enhancements: &lt;label&gt; tag </a:t>
            </a:r>
            <a:r>
              <a:rPr lang="en-US" altLang="en-US" sz="2000" dirty="0">
                <a:cs typeface="Times New Roman" panose="02020603050405020304" pitchFamily="18" charset="0"/>
              </a:rPr>
              <a:t>p.430</a:t>
            </a:r>
            <a:endParaRPr lang="en-US" altLang="en-US" sz="2000" dirty="0"/>
          </a:p>
        </p:txBody>
      </p:sp>
      <p:sp>
        <p:nvSpPr>
          <p:cNvPr id="110596" name="Rectangle 3"/>
          <p:cNvSpPr>
            <a:spLocks noGrp="1" noChangeArrowheads="1"/>
          </p:cNvSpPr>
          <p:nvPr>
            <p:ph type="body" idx="1"/>
          </p:nvPr>
        </p:nvSpPr>
        <p:spPr>
          <a:xfrm>
            <a:off x="152400" y="533400"/>
            <a:ext cx="8686800" cy="6477000"/>
          </a:xfrm>
        </p:spPr>
        <p:txBody>
          <a:bodyPr/>
          <a:lstStyle/>
          <a:p>
            <a:pPr eaLnBrk="1" hangingPunct="1">
              <a:lnSpc>
                <a:spcPct val="80000"/>
              </a:lnSpc>
            </a:pPr>
            <a:endParaRPr lang="en-US" altLang="en-US" sz="2000" b="1" dirty="0">
              <a:solidFill>
                <a:srgbClr val="FF0000"/>
              </a:solidFill>
            </a:endParaRPr>
          </a:p>
          <a:p>
            <a:pPr eaLnBrk="1" hangingPunct="1">
              <a:lnSpc>
                <a:spcPct val="80000"/>
              </a:lnSpc>
            </a:pPr>
            <a:endParaRPr lang="en-US" altLang="en-US" sz="2000" b="1" dirty="0">
              <a:solidFill>
                <a:srgbClr val="FF0000"/>
              </a:solidFill>
            </a:endParaRPr>
          </a:p>
          <a:p>
            <a:pPr eaLnBrk="1" hangingPunct="1">
              <a:lnSpc>
                <a:spcPct val="80000"/>
              </a:lnSpc>
            </a:pPr>
            <a:r>
              <a:rPr lang="en-US" sz="2000" dirty="0"/>
              <a:t>&lt;</a:t>
            </a:r>
            <a:r>
              <a:rPr lang="en-US" sz="2000" dirty="0">
                <a:highlight>
                  <a:srgbClr val="FFFF00"/>
                </a:highlight>
              </a:rPr>
              <a:t>label</a:t>
            </a:r>
            <a:r>
              <a:rPr lang="en-US" sz="2000" dirty="0"/>
              <a:t>&gt;</a:t>
            </a:r>
            <a:r>
              <a:rPr lang="en-US" sz="2000" b="1" dirty="0"/>
              <a:t>First Name</a:t>
            </a:r>
            <a:r>
              <a:rPr lang="en-US" sz="2000" dirty="0"/>
              <a:t>: &lt;input type="text" </a:t>
            </a:r>
          </a:p>
          <a:p>
            <a:pPr marL="0" indent="0" eaLnBrk="1" hangingPunct="1">
              <a:lnSpc>
                <a:spcPct val="80000"/>
              </a:lnSpc>
              <a:buNone/>
            </a:pPr>
            <a:r>
              <a:rPr lang="en-US" sz="2000" dirty="0"/>
              <a:t>name="</a:t>
            </a:r>
            <a:r>
              <a:rPr lang="en-US" sz="2000" b="1" dirty="0" err="1"/>
              <a:t>fname</a:t>
            </a:r>
            <a:r>
              <a:rPr lang="en-US" sz="2000" dirty="0"/>
              <a:t>" id="</a:t>
            </a:r>
            <a:r>
              <a:rPr lang="en-US" sz="2000" b="1" dirty="0" err="1"/>
              <a:t>fname</a:t>
            </a:r>
            <a:r>
              <a:rPr lang="en-US" sz="2000" dirty="0"/>
              <a:t>"&gt;&lt;/</a:t>
            </a:r>
            <a:r>
              <a:rPr lang="en-US" sz="2000" dirty="0">
                <a:highlight>
                  <a:srgbClr val="FFFF00"/>
                </a:highlight>
              </a:rPr>
              <a:t>label</a:t>
            </a:r>
            <a:r>
              <a:rPr lang="en-US" sz="2000" dirty="0"/>
              <a:t>&gt;&lt;</a:t>
            </a:r>
            <a:r>
              <a:rPr lang="en-US" sz="2000" dirty="0" err="1"/>
              <a:t>br</a:t>
            </a:r>
            <a:r>
              <a:rPr lang="en-US" sz="2000" dirty="0"/>
              <a:t>&gt;&lt;</a:t>
            </a:r>
            <a:r>
              <a:rPr lang="en-US" sz="2000" dirty="0" err="1"/>
              <a:t>br</a:t>
            </a:r>
            <a:r>
              <a:rPr lang="en-US" sz="2000" dirty="0"/>
              <a:t>&gt;</a:t>
            </a:r>
          </a:p>
          <a:p>
            <a:pPr eaLnBrk="1" hangingPunct="1">
              <a:lnSpc>
                <a:spcPct val="80000"/>
              </a:lnSpc>
            </a:pPr>
            <a:r>
              <a:rPr lang="en-US" altLang="en-US" sz="2000" b="1" dirty="0">
                <a:solidFill>
                  <a:srgbClr val="33CC33"/>
                </a:solidFill>
                <a:cs typeface="Times New Roman" panose="02020603050405020304" pitchFamily="18" charset="0"/>
              </a:rPr>
              <a:t>HOP 9.3 </a:t>
            </a:r>
            <a:r>
              <a:rPr lang="en-US" altLang="en-US" sz="2000" dirty="0">
                <a:cs typeface="Times New Roman" panose="02020603050405020304" pitchFamily="18" charset="0"/>
              </a:rPr>
              <a:t>practices both approaches:</a:t>
            </a:r>
            <a:endParaRPr lang="en-US" altLang="en-US" sz="2000" dirty="0"/>
          </a:p>
          <a:p>
            <a:pPr eaLnBrk="1" hangingPunct="1">
              <a:lnSpc>
                <a:spcPct val="80000"/>
              </a:lnSpc>
            </a:pPr>
            <a:endParaRPr lang="en-US" altLang="en-US" sz="2000" b="1" dirty="0">
              <a:solidFill>
                <a:srgbClr val="FF0000"/>
              </a:solidFill>
            </a:endParaRPr>
          </a:p>
          <a:p>
            <a:pPr eaLnBrk="1" hangingPunct="1">
              <a:lnSpc>
                <a:spcPct val="80000"/>
              </a:lnSpc>
            </a:pPr>
            <a:r>
              <a:rPr lang="en-US" altLang="en-US" sz="2000" b="1" dirty="0">
                <a:solidFill>
                  <a:srgbClr val="FF0000"/>
                </a:solidFill>
              </a:rPr>
              <a:t>displays information</a:t>
            </a:r>
            <a:r>
              <a:rPr lang="en-US" altLang="en-US" sz="2000" dirty="0"/>
              <a:t> for a </a:t>
            </a:r>
            <a:r>
              <a:rPr lang="en-US" altLang="en-US" sz="2000" b="1" dirty="0"/>
              <a:t>form control</a:t>
            </a:r>
            <a:endParaRPr lang="en-US" altLang="en-US" b="1" dirty="0">
              <a:cs typeface="Times New Roman" panose="02020603050405020304" pitchFamily="18" charset="0"/>
            </a:endParaRPr>
          </a:p>
          <a:p>
            <a:pPr lvl="1" eaLnBrk="1" hangingPunct="1">
              <a:lnSpc>
                <a:spcPct val="80000"/>
              </a:lnSpc>
              <a:buNone/>
            </a:pPr>
            <a:r>
              <a:rPr lang="en-US" altLang="en-US" sz="2000" dirty="0">
                <a:cs typeface="Times New Roman" panose="02020603050405020304" pitchFamily="18" charset="0"/>
              </a:rPr>
              <a:t>   uses in </a:t>
            </a:r>
            <a:r>
              <a:rPr lang="en-US" altLang="en-US" sz="2000" b="1" dirty="0">
                <a:solidFill>
                  <a:srgbClr val="33CC33"/>
                </a:solidFill>
                <a:cs typeface="Times New Roman" panose="02020603050405020304" pitchFamily="18" charset="0"/>
              </a:rPr>
              <a:t>HOP 9.3</a:t>
            </a:r>
            <a:r>
              <a:rPr lang="en-US" altLang="en-US" sz="2000" dirty="0">
                <a:cs typeface="Times New Roman" panose="02020603050405020304" pitchFamily="18" charset="0"/>
              </a:rPr>
              <a:t>: </a:t>
            </a:r>
          </a:p>
          <a:p>
            <a:pPr lvl="1" eaLnBrk="1" hangingPunct="1">
              <a:lnSpc>
                <a:spcPct val="80000"/>
              </a:lnSpc>
              <a:buNone/>
            </a:pPr>
            <a:r>
              <a:rPr lang="en-US" altLang="en-US" sz="2000" b="1" dirty="0">
                <a:cs typeface="Times New Roman" panose="02020603050405020304" pitchFamily="18" charset="0"/>
              </a:rPr>
              <a:t>&lt;</a:t>
            </a:r>
            <a:r>
              <a:rPr lang="en-US" altLang="en-US" sz="2000" b="1" dirty="0">
                <a:solidFill>
                  <a:srgbClr val="FF00FF"/>
                </a:solidFill>
                <a:cs typeface="Times New Roman" panose="02020603050405020304" pitchFamily="18" charset="0"/>
              </a:rPr>
              <a:t>label</a:t>
            </a:r>
            <a:r>
              <a:rPr lang="en-US" altLang="en-US" sz="2000" b="1" dirty="0">
                <a:cs typeface="Times New Roman" panose="02020603050405020304" pitchFamily="18" charset="0"/>
              </a:rPr>
              <a:t>&gt;Email: &lt;</a:t>
            </a:r>
            <a:r>
              <a:rPr lang="en-US" altLang="en-US" sz="2000" b="1" dirty="0">
                <a:solidFill>
                  <a:schemeClr val="bg2"/>
                </a:solidFill>
                <a:cs typeface="Times New Roman" panose="02020603050405020304" pitchFamily="18" charset="0"/>
              </a:rPr>
              <a:t>input</a:t>
            </a:r>
            <a:r>
              <a:rPr lang="en-US" altLang="en-US" sz="2000" b="1" dirty="0">
                <a:cs typeface="Times New Roman" panose="02020603050405020304" pitchFamily="18" charset="0"/>
              </a:rPr>
              <a:t> type="text" </a:t>
            </a:r>
            <a:r>
              <a:rPr lang="en-US" altLang="en-US" sz="2000" b="1" dirty="0">
                <a:solidFill>
                  <a:schemeClr val="bg2"/>
                </a:solidFill>
                <a:cs typeface="Times New Roman" panose="02020603050405020304" pitchFamily="18" charset="0"/>
              </a:rPr>
              <a:t>name</a:t>
            </a:r>
            <a:r>
              <a:rPr lang="en-US" altLang="en-US" sz="2000" b="1" dirty="0">
                <a:cs typeface="Times New Roman" panose="02020603050405020304" pitchFamily="18" charset="0"/>
              </a:rPr>
              <a:t>="</a:t>
            </a:r>
            <a:r>
              <a:rPr lang="en-US" altLang="en-US" sz="2000" b="1" dirty="0" err="1">
                <a:cs typeface="Times New Roman" panose="02020603050405020304" pitchFamily="18" charset="0"/>
              </a:rPr>
              <a:t>CustomerEmail</a:t>
            </a:r>
            <a:r>
              <a:rPr lang="en-US" altLang="en-US" sz="2000" b="1" dirty="0">
                <a:cs typeface="Times New Roman" panose="02020603050405020304" pitchFamily="18" charset="0"/>
              </a:rPr>
              <a:t>" &gt;&lt;</a:t>
            </a:r>
            <a:r>
              <a:rPr lang="en-US" altLang="en-US" sz="2000" b="1" dirty="0">
                <a:solidFill>
                  <a:srgbClr val="FF00FF"/>
                </a:solidFill>
                <a:cs typeface="Times New Roman" panose="02020603050405020304" pitchFamily="18" charset="0"/>
              </a:rPr>
              <a:t>label</a:t>
            </a:r>
            <a:r>
              <a:rPr lang="en-US" altLang="en-US" sz="2000" b="1" dirty="0">
                <a:cs typeface="Times New Roman" panose="02020603050405020304" pitchFamily="18" charset="0"/>
              </a:rPr>
              <a:t>&gt;                                         </a:t>
            </a:r>
          </a:p>
          <a:p>
            <a:pPr lvl="1" eaLnBrk="1" hangingPunct="1">
              <a:lnSpc>
                <a:spcPct val="80000"/>
              </a:lnSpc>
              <a:buNone/>
            </a:pPr>
            <a:r>
              <a:rPr lang="en-US" altLang="en-US" sz="2000" dirty="0">
                <a:cs typeface="Times New Roman" panose="02020603050405020304" pitchFamily="18" charset="0"/>
              </a:rPr>
              <a:t>		</a:t>
            </a:r>
          </a:p>
          <a:p>
            <a:pPr eaLnBrk="1" hangingPunct="1">
              <a:lnSpc>
                <a:spcPct val="80000"/>
              </a:lnSpc>
            </a:pPr>
            <a:r>
              <a:rPr lang="en-US" altLang="en-US" sz="2000" b="1" dirty="0">
                <a:cs typeface="Times New Roman" panose="02020603050405020304" pitchFamily="18" charset="0"/>
              </a:rPr>
              <a:t>&lt;</a:t>
            </a:r>
            <a:r>
              <a:rPr lang="en-US" altLang="en-US" sz="2000" b="1" dirty="0">
                <a:solidFill>
                  <a:srgbClr val="FF00FF"/>
                </a:solidFill>
                <a:cs typeface="Times New Roman" panose="02020603050405020304" pitchFamily="18" charset="0"/>
              </a:rPr>
              <a:t>label</a:t>
            </a:r>
            <a:r>
              <a:rPr lang="en-US" altLang="en-US" sz="2000" b="1" dirty="0">
                <a:cs typeface="Times New Roman" panose="02020603050405020304" pitchFamily="18" charset="0"/>
              </a:rPr>
              <a:t> </a:t>
            </a:r>
            <a:r>
              <a:rPr lang="en-US" altLang="en-US" sz="2000" b="1" dirty="0">
                <a:solidFill>
                  <a:schemeClr val="accent1"/>
                </a:solidFill>
                <a:highlight>
                  <a:srgbClr val="FFFF00"/>
                </a:highlight>
                <a:cs typeface="Times New Roman" panose="02020603050405020304" pitchFamily="18" charset="0"/>
              </a:rPr>
              <a:t>for</a:t>
            </a:r>
            <a:r>
              <a:rPr lang="en-US" altLang="en-US" sz="2000" b="1" dirty="0">
                <a:cs typeface="Times New Roman" panose="02020603050405020304" pitchFamily="18" charset="0"/>
              </a:rPr>
              <a:t>="</a:t>
            </a:r>
            <a:r>
              <a:rPr lang="en-US" altLang="en-US" sz="2000" b="1" dirty="0">
                <a:solidFill>
                  <a:srgbClr val="FF9900"/>
                </a:solidFill>
                <a:cs typeface="Times New Roman" panose="02020603050405020304" pitchFamily="18" charset="0"/>
              </a:rPr>
              <a:t>email</a:t>
            </a:r>
            <a:r>
              <a:rPr lang="en-US" altLang="en-US" sz="2000" b="1" dirty="0">
                <a:cs typeface="Times New Roman" panose="02020603050405020304" pitchFamily="18" charset="0"/>
              </a:rPr>
              <a:t> " &gt;Email: &lt;/</a:t>
            </a:r>
            <a:r>
              <a:rPr lang="en-US" altLang="en-US" sz="2000" b="1" dirty="0">
                <a:solidFill>
                  <a:srgbClr val="FF00FF"/>
                </a:solidFill>
                <a:cs typeface="Times New Roman" panose="02020603050405020304" pitchFamily="18" charset="0"/>
              </a:rPr>
              <a:t>label</a:t>
            </a:r>
            <a:r>
              <a:rPr lang="en-US" altLang="en-US" sz="2000" b="1" dirty="0">
                <a:cs typeface="Times New Roman" panose="02020603050405020304" pitchFamily="18" charset="0"/>
              </a:rPr>
              <a:t>&gt;</a:t>
            </a:r>
          </a:p>
          <a:p>
            <a:pPr lvl="1" eaLnBrk="1" hangingPunct="1">
              <a:lnSpc>
                <a:spcPct val="80000"/>
              </a:lnSpc>
              <a:buFont typeface="Wingdings" panose="05000000000000000000" pitchFamily="2" charset="2"/>
              <a:buNone/>
            </a:pPr>
            <a:r>
              <a:rPr lang="en-US" altLang="en-US" sz="2000" b="1" dirty="0">
                <a:cs typeface="Times New Roman" panose="02020603050405020304" pitchFamily="18" charset="0"/>
              </a:rPr>
              <a:t>&lt;</a:t>
            </a:r>
            <a:r>
              <a:rPr lang="en-US" altLang="en-US" sz="2000" b="1" dirty="0">
                <a:solidFill>
                  <a:schemeClr val="bg2"/>
                </a:solidFill>
                <a:cs typeface="Times New Roman" panose="02020603050405020304" pitchFamily="18" charset="0"/>
              </a:rPr>
              <a:t>input</a:t>
            </a:r>
            <a:r>
              <a:rPr lang="en-US" altLang="en-US" sz="2000" b="1" dirty="0">
                <a:cs typeface="Times New Roman" panose="02020603050405020304" pitchFamily="18" charset="0"/>
              </a:rPr>
              <a:t> type="text" </a:t>
            </a:r>
            <a:r>
              <a:rPr lang="en-US" altLang="en-US" sz="2000" b="1" dirty="0">
                <a:solidFill>
                  <a:schemeClr val="bg2"/>
                </a:solidFill>
                <a:cs typeface="Times New Roman" panose="02020603050405020304" pitchFamily="18" charset="0"/>
              </a:rPr>
              <a:t>name</a:t>
            </a:r>
            <a:r>
              <a:rPr lang="en-US" altLang="en-US" sz="2000" b="1" dirty="0">
                <a:cs typeface="Times New Roman" panose="02020603050405020304" pitchFamily="18" charset="0"/>
              </a:rPr>
              <a:t>="</a:t>
            </a:r>
            <a:r>
              <a:rPr lang="en-US" altLang="en-US" sz="2000" b="1" dirty="0" err="1">
                <a:cs typeface="Times New Roman" panose="02020603050405020304" pitchFamily="18" charset="0"/>
              </a:rPr>
              <a:t>CustomerEmail</a:t>
            </a:r>
            <a:r>
              <a:rPr lang="en-US" altLang="en-US" sz="2000" b="1" dirty="0">
                <a:cs typeface="Times New Roman" panose="02020603050405020304" pitchFamily="18" charset="0"/>
              </a:rPr>
              <a:t>" </a:t>
            </a:r>
            <a:r>
              <a:rPr lang="en-US" altLang="en-US" sz="2000" b="1" dirty="0">
                <a:solidFill>
                  <a:schemeClr val="accent1"/>
                </a:solidFill>
                <a:highlight>
                  <a:srgbClr val="FFFF00"/>
                </a:highlight>
                <a:cs typeface="Times New Roman" panose="02020603050405020304" pitchFamily="18" charset="0"/>
              </a:rPr>
              <a:t>id</a:t>
            </a:r>
            <a:r>
              <a:rPr lang="en-US" altLang="en-US" sz="2000" b="1" dirty="0">
                <a:cs typeface="Times New Roman" panose="02020603050405020304" pitchFamily="18" charset="0"/>
              </a:rPr>
              <a:t>= "</a:t>
            </a:r>
            <a:r>
              <a:rPr lang="en-US" altLang="en-US" sz="2000" b="1" dirty="0">
                <a:solidFill>
                  <a:srgbClr val="FF9900"/>
                </a:solidFill>
                <a:cs typeface="Times New Roman" panose="02020603050405020304" pitchFamily="18" charset="0"/>
              </a:rPr>
              <a:t>email</a:t>
            </a:r>
            <a:r>
              <a:rPr lang="en-US" altLang="en-US" sz="2000" b="1" dirty="0">
                <a:cs typeface="Times New Roman" panose="02020603050405020304" pitchFamily="18" charset="0"/>
              </a:rPr>
              <a:t> " &gt;</a:t>
            </a:r>
            <a:r>
              <a:rPr lang="en-US" altLang="en-US" sz="1800" b="1" dirty="0">
                <a:cs typeface="Times New Roman" panose="02020603050405020304" pitchFamily="18" charset="0"/>
              </a:rPr>
              <a:t> </a:t>
            </a:r>
          </a:p>
          <a:p>
            <a:pPr lvl="1" eaLnBrk="1" hangingPunct="1">
              <a:lnSpc>
                <a:spcPct val="80000"/>
              </a:lnSpc>
              <a:buFont typeface="Wingdings" panose="05000000000000000000" pitchFamily="2" charset="2"/>
              <a:buNone/>
            </a:pPr>
            <a:endParaRPr lang="en-US" altLang="en-US" sz="2400" b="1" dirty="0">
              <a:cs typeface="Times New Roman" panose="02020603050405020304" pitchFamily="18" charset="0"/>
            </a:endParaRPr>
          </a:p>
          <a:p>
            <a:pPr lvl="1" eaLnBrk="1" hangingPunct="1">
              <a:lnSpc>
                <a:spcPct val="80000"/>
              </a:lnSpc>
            </a:pPr>
            <a:r>
              <a:rPr lang="en-US" altLang="en-US" sz="2000" dirty="0">
                <a:cs typeface="Times New Roman" panose="02020603050405020304" pitchFamily="18" charset="0"/>
              </a:rPr>
              <a:t>The </a:t>
            </a:r>
            <a:r>
              <a:rPr lang="en-US" altLang="en-US" sz="2000" b="1" dirty="0">
                <a:cs typeface="Times New Roman" panose="02020603050405020304" pitchFamily="18" charset="0"/>
              </a:rPr>
              <a:t>&lt;</a:t>
            </a:r>
            <a:r>
              <a:rPr lang="en-US" altLang="en-US" sz="2000" b="1" dirty="0">
                <a:solidFill>
                  <a:srgbClr val="FF00FF"/>
                </a:solidFill>
                <a:cs typeface="Times New Roman" panose="02020603050405020304" pitchFamily="18" charset="0"/>
              </a:rPr>
              <a:t>label</a:t>
            </a:r>
            <a:r>
              <a:rPr lang="en-US" altLang="en-US" sz="2000" b="1" dirty="0">
                <a:cs typeface="Times New Roman" panose="02020603050405020304" pitchFamily="18" charset="0"/>
              </a:rPr>
              <a:t>&gt; is a </a:t>
            </a:r>
            <a:r>
              <a:rPr lang="en-US" altLang="en-US" sz="2400" b="1" dirty="0">
                <a:cs typeface="Times New Roman" panose="02020603050405020304" pitchFamily="18" charset="0"/>
              </a:rPr>
              <a:t>container</a:t>
            </a:r>
            <a:r>
              <a:rPr lang="en-US" altLang="en-US" sz="2000" dirty="0">
                <a:cs typeface="Times New Roman" panose="02020603050405020304" pitchFamily="18" charset="0"/>
              </a:rPr>
              <a:t> tag </a:t>
            </a:r>
            <a:r>
              <a:rPr lang="en-US" altLang="en-US" sz="2400" b="1" dirty="0">
                <a:cs typeface="Times New Roman" panose="02020603050405020304" pitchFamily="18" charset="0"/>
              </a:rPr>
              <a:t>used</a:t>
            </a:r>
            <a:r>
              <a:rPr lang="en-US" altLang="en-US" sz="2400" dirty="0">
                <a:cs typeface="Times New Roman" panose="02020603050405020304" pitchFamily="18" charset="0"/>
              </a:rPr>
              <a:t> to </a:t>
            </a:r>
            <a:r>
              <a:rPr lang="en-US" altLang="en-US" sz="2400" b="1" dirty="0">
                <a:solidFill>
                  <a:schemeClr val="accent1"/>
                </a:solidFill>
                <a:cs typeface="Times New Roman" panose="02020603050405020304" pitchFamily="18" charset="0"/>
              </a:rPr>
              <a:t>associate</a:t>
            </a:r>
            <a:r>
              <a:rPr lang="en-US" altLang="en-US" sz="2400" b="1" dirty="0">
                <a:cs typeface="Times New Roman" panose="02020603050405020304" pitchFamily="18" charset="0"/>
              </a:rPr>
              <a:t> a </a:t>
            </a:r>
            <a:r>
              <a:rPr lang="en-US" altLang="en-US" sz="2400" b="1" dirty="0">
                <a:solidFill>
                  <a:schemeClr val="bg2"/>
                </a:solidFill>
                <a:cs typeface="Times New Roman" panose="02020603050405020304" pitchFamily="18" charset="0"/>
              </a:rPr>
              <a:t>text </a:t>
            </a:r>
            <a:r>
              <a:rPr lang="en-US" altLang="en-US" sz="2400" dirty="0">
                <a:cs typeface="Times New Roman" panose="02020603050405020304" pitchFamily="18" charset="0"/>
              </a:rPr>
              <a:t>(e.g. Email)</a:t>
            </a:r>
            <a:r>
              <a:rPr lang="en-US" altLang="en-US" sz="2400" b="1" dirty="0">
                <a:solidFill>
                  <a:schemeClr val="bg2"/>
                </a:solidFill>
                <a:cs typeface="Times New Roman" panose="02020603050405020304" pitchFamily="18" charset="0"/>
              </a:rPr>
              <a:t> </a:t>
            </a:r>
            <a:r>
              <a:rPr lang="en-US" altLang="en-US" sz="2400" b="1" dirty="0">
                <a:cs typeface="Times New Roman" panose="02020603050405020304" pitchFamily="18" charset="0"/>
              </a:rPr>
              <a:t>with</a:t>
            </a:r>
            <a:r>
              <a:rPr lang="en-US" altLang="en-US" sz="2400" dirty="0">
                <a:cs typeface="Times New Roman" panose="02020603050405020304" pitchFamily="18" charset="0"/>
              </a:rPr>
              <a:t> a </a:t>
            </a:r>
            <a:r>
              <a:rPr lang="en-US" altLang="en-US" sz="2400" b="1" dirty="0">
                <a:solidFill>
                  <a:srgbClr val="00CC00"/>
                </a:solidFill>
                <a:cs typeface="Times New Roman" panose="02020603050405020304" pitchFamily="18" charset="0"/>
              </a:rPr>
              <a:t>form</a:t>
            </a:r>
            <a:r>
              <a:rPr lang="en-US" altLang="en-US" sz="2400" b="1" dirty="0">
                <a:solidFill>
                  <a:schemeClr val="bg2"/>
                </a:solidFill>
                <a:cs typeface="Times New Roman" panose="02020603050405020304" pitchFamily="18" charset="0"/>
              </a:rPr>
              <a:t> </a:t>
            </a:r>
            <a:r>
              <a:rPr lang="en-US" altLang="en-US" sz="2400" b="1" dirty="0">
                <a:solidFill>
                  <a:srgbClr val="FF0000"/>
                </a:solidFill>
                <a:cs typeface="Times New Roman" panose="02020603050405020304" pitchFamily="18" charset="0"/>
              </a:rPr>
              <a:t>element</a:t>
            </a:r>
            <a:r>
              <a:rPr lang="en-US" altLang="en-US" sz="2400" b="1" dirty="0">
                <a:cs typeface="Times New Roman" panose="02020603050405020304" pitchFamily="18" charset="0"/>
              </a:rPr>
              <a:t> </a:t>
            </a:r>
            <a:r>
              <a:rPr lang="en-US" altLang="en-US" sz="2400" dirty="0">
                <a:cs typeface="Times New Roman" panose="02020603050405020304" pitchFamily="18" charset="0"/>
              </a:rPr>
              <a:t>(</a:t>
            </a:r>
            <a:r>
              <a:rPr lang="en-US" altLang="en-US" sz="2800" dirty="0">
                <a:cs typeface="Times New Roman" panose="02020603050405020304" pitchFamily="18" charset="0"/>
              </a:rPr>
              <a:t>type="text“) </a:t>
            </a:r>
          </a:p>
          <a:p>
            <a:pPr lvl="2" eaLnBrk="1" hangingPunct="1">
              <a:lnSpc>
                <a:spcPct val="80000"/>
              </a:lnSpc>
            </a:pPr>
            <a:r>
              <a:rPr lang="en-US" altLang="en-US" sz="2400" b="1" dirty="0">
                <a:solidFill>
                  <a:srgbClr val="FF00FF"/>
                </a:solidFill>
                <a:cs typeface="Times New Roman" panose="02020603050405020304" pitchFamily="18" charset="0"/>
              </a:rPr>
              <a:t>clicking</a:t>
            </a:r>
            <a:r>
              <a:rPr lang="en-US" altLang="en-US" sz="2400" dirty="0">
                <a:cs typeface="Times New Roman" panose="02020603050405020304" pitchFamily="18" charset="0"/>
              </a:rPr>
              <a:t> anywhere on a form or its associated text will </a:t>
            </a:r>
            <a:r>
              <a:rPr lang="en-US" altLang="en-US" sz="2400" b="1" dirty="0">
                <a:solidFill>
                  <a:schemeClr val="accent1"/>
                </a:solidFill>
                <a:cs typeface="Times New Roman" panose="02020603050405020304" pitchFamily="18" charset="0"/>
              </a:rPr>
              <a:t>move</a:t>
            </a:r>
            <a:r>
              <a:rPr lang="en-US" altLang="en-US" sz="2400" dirty="0">
                <a:cs typeface="Times New Roman" panose="02020603050405020304" pitchFamily="18" charset="0"/>
              </a:rPr>
              <a:t> cursor to the field (- exercise)</a:t>
            </a:r>
          </a:p>
          <a:p>
            <a:pPr lvl="1" eaLnBrk="1" hangingPunct="1">
              <a:lnSpc>
                <a:spcPct val="80000"/>
              </a:lnSpc>
            </a:pPr>
            <a:r>
              <a:rPr lang="en-US" altLang="en-US" dirty="0">
                <a:cs typeface="Times New Roman" panose="02020603050405020304" pitchFamily="18" charset="0"/>
              </a:rPr>
              <a:t>the </a:t>
            </a:r>
            <a:r>
              <a:rPr lang="en-US" altLang="en-US" b="1" dirty="0">
                <a:cs typeface="Times New Roman" panose="02020603050405020304" pitchFamily="18" charset="0"/>
              </a:rPr>
              <a:t>label</a:t>
            </a:r>
            <a:r>
              <a:rPr lang="en-US" altLang="en-US" dirty="0">
                <a:cs typeface="Times New Roman" panose="02020603050405020304" pitchFamily="18" charset="0"/>
              </a:rPr>
              <a:t> tag with the “</a:t>
            </a:r>
            <a:r>
              <a:rPr lang="en-US" altLang="en-US" b="1" dirty="0">
                <a:cs typeface="Times New Roman" panose="02020603050405020304" pitchFamily="18" charset="0"/>
              </a:rPr>
              <a:t>for”</a:t>
            </a:r>
            <a:r>
              <a:rPr lang="en-US" altLang="en-US" dirty="0">
                <a:cs typeface="Times New Roman" panose="02020603050405020304" pitchFamily="18" charset="0"/>
              </a:rPr>
              <a:t> and </a:t>
            </a:r>
            <a:r>
              <a:rPr lang="en-US" altLang="en-US" b="1" dirty="0">
                <a:cs typeface="Times New Roman" panose="02020603050405020304" pitchFamily="18" charset="0"/>
              </a:rPr>
              <a:t>“id”</a:t>
            </a:r>
            <a:r>
              <a:rPr lang="en-US" altLang="en-US" dirty="0">
                <a:cs typeface="Times New Roman" panose="02020603050405020304" pitchFamily="18" charset="0"/>
              </a:rPr>
              <a:t> attribute can serve as a </a:t>
            </a:r>
            <a:r>
              <a:rPr lang="en-US" altLang="en-US" b="1" dirty="0">
                <a:solidFill>
                  <a:srgbClr val="FF0000"/>
                </a:solidFill>
                <a:cs typeface="Times New Roman" panose="02020603050405020304" pitchFamily="18" charset="0"/>
              </a:rPr>
              <a:t>fragment id </a:t>
            </a:r>
            <a:r>
              <a:rPr lang="en-US" altLang="en-US" dirty="0">
                <a:cs typeface="Times New Roman" panose="02020603050405020304" pitchFamily="18" charset="0"/>
              </a:rPr>
              <a:t>or </a:t>
            </a:r>
            <a:r>
              <a:rPr lang="en-US" altLang="en-US" b="1" dirty="0">
                <a:solidFill>
                  <a:srgbClr val="FF0000"/>
                </a:solidFill>
                <a:cs typeface="Times New Roman" panose="02020603050405020304" pitchFamily="18" charset="0"/>
              </a:rPr>
              <a:t>bookmark</a:t>
            </a:r>
            <a:r>
              <a:rPr lang="en-US" altLang="en-US" dirty="0">
                <a:cs typeface="Times New Roman" panose="02020603050405020304" pitchFamily="18" charset="0"/>
              </a:rPr>
              <a:t>  used by </a:t>
            </a:r>
            <a:r>
              <a:rPr lang="en-US" altLang="en-US" b="1" dirty="0">
                <a:cs typeface="Times New Roman" panose="02020603050405020304" pitchFamily="18" charset="0"/>
              </a:rPr>
              <a:t>a</a:t>
            </a:r>
            <a:r>
              <a:rPr lang="en-US" altLang="en-US" dirty="0">
                <a:cs typeface="Times New Roman" panose="02020603050405020304" pitchFamily="18" charset="0"/>
              </a:rPr>
              <a:t>nchor tags and allow the form </a:t>
            </a:r>
            <a:r>
              <a:rPr lang="en-US" altLang="en-US" b="1" dirty="0">
                <a:cs typeface="Times New Roman" panose="02020603050405020304" pitchFamily="18" charset="0"/>
              </a:rPr>
              <a:t>element</a:t>
            </a:r>
            <a:r>
              <a:rPr lang="en-US" altLang="en-US" dirty="0">
                <a:cs typeface="Times New Roman" panose="02020603050405020304" pitchFamily="18" charset="0"/>
              </a:rPr>
              <a:t> to be directly </a:t>
            </a:r>
            <a:r>
              <a:rPr lang="en-US" altLang="en-US" b="1" dirty="0">
                <a:solidFill>
                  <a:schemeClr val="accent1"/>
                </a:solidFill>
                <a:cs typeface="Times New Roman" panose="02020603050405020304" pitchFamily="18" charset="0"/>
              </a:rPr>
              <a:t>linked</a:t>
            </a:r>
            <a:r>
              <a:rPr lang="en-US" altLang="en-US" b="1" dirty="0">
                <a:cs typeface="Times New Roman" panose="02020603050405020304" pitchFamily="18" charset="0"/>
              </a:rPr>
              <a:t> to other parts </a:t>
            </a:r>
            <a:r>
              <a:rPr lang="en-US" altLang="en-US" dirty="0">
                <a:cs typeface="Times New Roman" panose="02020603050405020304" pitchFamily="18" charset="0"/>
              </a:rPr>
              <a:t>of the Web page(s)</a:t>
            </a:r>
          </a:p>
        </p:txBody>
      </p:sp>
      <p:pic>
        <p:nvPicPr>
          <p:cNvPr id="1105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457200"/>
            <a:ext cx="4111625"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4521A80-859D-4C5F-8679-91B065AC2775}"/>
              </a:ext>
            </a:extLst>
          </p:cNvPr>
          <p:cNvSpPr/>
          <p:nvPr/>
        </p:nvSpPr>
        <p:spPr>
          <a:xfrm>
            <a:off x="7848600" y="1371600"/>
            <a:ext cx="1048685" cy="338554"/>
          </a:xfrm>
          <a:prstGeom prst="rect">
            <a:avLst/>
          </a:prstGeom>
        </p:spPr>
        <p:txBody>
          <a:bodyPr wrap="none">
            <a:spAutoFit/>
          </a:bodyPr>
          <a:lstStyle/>
          <a:p>
            <a:r>
              <a:rPr lang="en-US" altLang="en-US" sz="1600" dirty="0">
                <a:cs typeface="Times New Roman" panose="02020603050405020304" pitchFamily="18" charset="0"/>
              </a:rPr>
              <a:t>HOP 9.3</a:t>
            </a:r>
            <a:endParaRPr lang="en-US" sz="16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D0645657-4668-45DC-A7E8-BCCAC2EA3C7E}" type="slidenum">
              <a:rPr lang="en-US" altLang="en-US" sz="1400" smtClean="0"/>
              <a:pPr>
                <a:spcBef>
                  <a:spcPct val="50000"/>
                </a:spcBef>
                <a:buClrTx/>
                <a:buFontTx/>
                <a:buNone/>
              </a:pPr>
              <a:t>53</a:t>
            </a:fld>
            <a:endParaRPr lang="en-US" altLang="en-US" sz="1400"/>
          </a:p>
        </p:txBody>
      </p:sp>
      <p:sp>
        <p:nvSpPr>
          <p:cNvPr id="112643" name="Rectangle 2"/>
          <p:cNvSpPr>
            <a:spLocks noGrp="1" noChangeArrowheads="1"/>
          </p:cNvSpPr>
          <p:nvPr>
            <p:ph type="title"/>
          </p:nvPr>
        </p:nvSpPr>
        <p:spPr/>
        <p:txBody>
          <a:bodyPr/>
          <a:lstStyle/>
          <a:p>
            <a:pPr eaLnBrk="1" hangingPunct="1"/>
            <a:r>
              <a:rPr lang="en-US" altLang="en-US"/>
              <a:t>&lt;label&gt; tag</a:t>
            </a:r>
          </a:p>
        </p:txBody>
      </p:sp>
      <p:sp>
        <p:nvSpPr>
          <p:cNvPr id="112644" name="Rectangle 3"/>
          <p:cNvSpPr>
            <a:spLocks noGrp="1" noChangeArrowheads="1"/>
          </p:cNvSpPr>
          <p:nvPr>
            <p:ph type="body" idx="1"/>
          </p:nvPr>
        </p:nvSpPr>
        <p:spPr>
          <a:xfrm>
            <a:off x="685800" y="1981200"/>
            <a:ext cx="7696200" cy="4638675"/>
          </a:xfrm>
        </p:spPr>
        <p:txBody>
          <a:bodyPr/>
          <a:lstStyle/>
          <a:p>
            <a:pPr lvl="1" eaLnBrk="1" hangingPunct="1">
              <a:buFont typeface="Wingdings" panose="05000000000000000000" pitchFamily="2" charset="2"/>
              <a:buNone/>
            </a:pPr>
            <a:r>
              <a:rPr lang="en-US" altLang="en-US"/>
              <a:t> </a:t>
            </a:r>
          </a:p>
        </p:txBody>
      </p:sp>
      <p:pic>
        <p:nvPicPr>
          <p:cNvPr id="1126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416175"/>
            <a:ext cx="4419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092575"/>
            <a:ext cx="44958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Rectangle 8"/>
          <p:cNvSpPr>
            <a:spLocks noChangeArrowheads="1"/>
          </p:cNvSpPr>
          <p:nvPr/>
        </p:nvSpPr>
        <p:spPr bwMode="auto">
          <a:xfrm>
            <a:off x="4648200" y="1143000"/>
            <a:ext cx="449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r>
              <a:rPr lang="en-US" altLang="en-US" b="0"/>
              <a:t>Displaying Control </a:t>
            </a:r>
            <a:r>
              <a:rPr lang="en-US" altLang="en-US" i="1">
                <a:solidFill>
                  <a:srgbClr val="FF0000"/>
                </a:solidFill>
              </a:rPr>
              <a:t>labels</a:t>
            </a:r>
            <a:endParaRPr lang="en-US" altLang="en-US">
              <a:solidFill>
                <a:srgbClr val="FF0000"/>
              </a:solidFill>
            </a:endParaRPr>
          </a:p>
          <a:p>
            <a:pPr lvl="1" eaLnBrk="1" hangingPunct="1"/>
            <a:r>
              <a:rPr lang="en-US" altLang="en-US" sz="2800"/>
              <a:t>Text</a:t>
            </a:r>
            <a:r>
              <a:rPr lang="en-US" altLang="en-US" sz="2800" b="0"/>
              <a:t> between the </a:t>
            </a:r>
            <a:r>
              <a:rPr lang="en-US" altLang="en-US" sz="2800"/>
              <a:t>opening</a:t>
            </a:r>
            <a:r>
              <a:rPr lang="en-US" altLang="en-US" sz="2800" b="0"/>
              <a:t> and </a:t>
            </a:r>
            <a:r>
              <a:rPr lang="en-US" altLang="en-US" sz="2800"/>
              <a:t>closing</a:t>
            </a:r>
            <a:r>
              <a:rPr lang="en-US" altLang="en-US" sz="2800" b="0"/>
              <a:t> tags is </a:t>
            </a:r>
            <a:r>
              <a:rPr lang="en-US" altLang="en-US" sz="2800">
                <a:solidFill>
                  <a:schemeClr val="bg2"/>
                </a:solidFill>
              </a:rPr>
              <a:t>what is displayed</a:t>
            </a:r>
          </a:p>
          <a:p>
            <a:pPr lvl="1" eaLnBrk="1" hangingPunct="1"/>
            <a:r>
              <a:rPr lang="en-US" altLang="en-US" sz="2800" i="1">
                <a:solidFill>
                  <a:srgbClr val="FF0000"/>
                </a:solidFill>
              </a:rPr>
              <a:t>for</a:t>
            </a:r>
            <a:r>
              <a:rPr lang="en-US" altLang="en-US" sz="2800" b="0" i="1"/>
              <a:t> </a:t>
            </a:r>
            <a:r>
              <a:rPr lang="en-US" altLang="en-US" sz="2800" b="0"/>
              <a:t>attribute </a:t>
            </a:r>
          </a:p>
          <a:p>
            <a:pPr lvl="2" eaLnBrk="1" hangingPunct="1"/>
            <a:r>
              <a:rPr lang="en-US" altLang="en-US" sz="2400" b="0"/>
              <a:t>used to </a:t>
            </a:r>
            <a:r>
              <a:rPr lang="en-US" altLang="en-US" sz="2400">
                <a:solidFill>
                  <a:srgbClr val="00B0F0"/>
                </a:solidFill>
              </a:rPr>
              <a:t>map</a:t>
            </a:r>
            <a:r>
              <a:rPr lang="en-US" altLang="en-US" sz="2400"/>
              <a:t> the label</a:t>
            </a:r>
            <a:r>
              <a:rPr lang="en-US" altLang="en-US" sz="2400" b="0"/>
              <a:t> </a:t>
            </a:r>
            <a:r>
              <a:rPr lang="en-US" altLang="en-US" sz="2400"/>
              <a:t>to</a:t>
            </a:r>
            <a:r>
              <a:rPr lang="en-US" altLang="en-US" sz="2400" b="0"/>
              <a:t> a </a:t>
            </a:r>
            <a:r>
              <a:rPr lang="en-US" altLang="en-US" sz="2400"/>
              <a:t>control</a:t>
            </a:r>
          </a:p>
          <a:p>
            <a:pPr lvl="2" eaLnBrk="1" hangingPunct="1"/>
            <a:r>
              <a:rPr lang="en-US" altLang="en-US" sz="2400">
                <a:solidFill>
                  <a:srgbClr val="FF0000"/>
                </a:solidFill>
              </a:rPr>
              <a:t>for</a:t>
            </a:r>
            <a:r>
              <a:rPr lang="en-US" altLang="en-US" sz="2400" b="0"/>
              <a:t> attribute </a:t>
            </a:r>
            <a:r>
              <a:rPr lang="en-US" altLang="en-US" sz="2400">
                <a:solidFill>
                  <a:srgbClr val="FF0000"/>
                </a:solidFill>
              </a:rPr>
              <a:t>value</a:t>
            </a:r>
            <a:r>
              <a:rPr lang="en-US" altLang="en-US" sz="2400" b="0"/>
              <a:t> </a:t>
            </a:r>
            <a:r>
              <a:rPr lang="en-US" altLang="en-US" sz="2400">
                <a:solidFill>
                  <a:srgbClr val="00B0F0"/>
                </a:solidFill>
              </a:rPr>
              <a:t>matches</a:t>
            </a:r>
            <a:r>
              <a:rPr lang="en-US" altLang="en-US" sz="2400" b="0"/>
              <a:t> the </a:t>
            </a:r>
            <a:r>
              <a:rPr lang="en-US" altLang="en-US" sz="2400" i="1">
                <a:solidFill>
                  <a:srgbClr val="FF0000"/>
                </a:solidFill>
              </a:rPr>
              <a:t>id</a:t>
            </a:r>
            <a:r>
              <a:rPr lang="en-US" altLang="en-US" sz="2400">
                <a:solidFill>
                  <a:srgbClr val="FF0000"/>
                </a:solidFill>
              </a:rPr>
              <a:t> </a:t>
            </a:r>
            <a:r>
              <a:rPr lang="en-US" altLang="en-US" sz="2400" b="0"/>
              <a:t>of the </a:t>
            </a:r>
            <a:r>
              <a:rPr lang="en-US" altLang="en-US" sz="2400"/>
              <a:t>control</a:t>
            </a:r>
          </a:p>
        </p:txBody>
      </p:sp>
      <p:sp>
        <p:nvSpPr>
          <p:cNvPr id="112648" name="Rectangle 9"/>
          <p:cNvSpPr>
            <a:spLocks noChangeArrowheads="1"/>
          </p:cNvSpPr>
          <p:nvPr/>
        </p:nvSpPr>
        <p:spPr bwMode="auto">
          <a:xfrm>
            <a:off x="-304800" y="116205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lvl="2" eaLnBrk="1" hangingPunct="1"/>
            <a:r>
              <a:rPr lang="en-US" altLang="en-US" sz="2400"/>
              <a:t>for</a:t>
            </a:r>
            <a:r>
              <a:rPr lang="en-US" altLang="en-US" sz="2400" b="0"/>
              <a:t> attribute </a:t>
            </a:r>
            <a:r>
              <a:rPr lang="en-US" altLang="en-US" sz="2400">
                <a:solidFill>
                  <a:srgbClr val="FF0000"/>
                </a:solidFill>
              </a:rPr>
              <a:t>value</a:t>
            </a:r>
            <a:r>
              <a:rPr lang="en-US" altLang="en-US" sz="2400" b="0"/>
              <a:t> </a:t>
            </a:r>
            <a:r>
              <a:rPr lang="en-US" altLang="en-US" sz="2400">
                <a:solidFill>
                  <a:srgbClr val="00B0F0"/>
                </a:solidFill>
              </a:rPr>
              <a:t>matches</a:t>
            </a:r>
            <a:r>
              <a:rPr lang="en-US" altLang="en-US" sz="2400" b="0"/>
              <a:t> the </a:t>
            </a:r>
            <a:r>
              <a:rPr lang="en-US" altLang="en-US" sz="2400" i="1">
                <a:solidFill>
                  <a:srgbClr val="FF0000"/>
                </a:solidFill>
              </a:rPr>
              <a:t>id</a:t>
            </a:r>
            <a:r>
              <a:rPr lang="en-US" altLang="en-US" sz="2400">
                <a:solidFill>
                  <a:srgbClr val="FF0000"/>
                </a:solidFill>
              </a:rPr>
              <a:t> </a:t>
            </a:r>
            <a:r>
              <a:rPr lang="en-US" altLang="en-US" sz="2400" b="0"/>
              <a:t>of the </a:t>
            </a:r>
            <a:r>
              <a:rPr lang="en-US" altLang="en-US" sz="2400"/>
              <a:t>control</a:t>
            </a:r>
          </a:p>
        </p:txBody>
      </p:sp>
      <mc:AlternateContent xmlns:mc="http://schemas.openxmlformats.org/markup-compatibility/2006" xmlns:p14="http://schemas.microsoft.com/office/powerpoint/2010/main">
        <mc:Choice Requires="p14">
          <p:contentPart p14:bwMode="auto" r:id="rId5">
            <p14:nvContentPartPr>
              <p14:cNvPr id="8194" name="Ink 11">
                <a:extLst/>
              </p14:cNvPr>
              <p14:cNvContentPartPr>
                <a14:cpLocks xmlns:a14="http://schemas.microsoft.com/office/drawing/2010/main" noRot="1" noChangeAspect="1" noEditPoints="1" noChangeArrowheads="1" noChangeShapeType="1"/>
              </p14:cNvContentPartPr>
              <p14:nvPr/>
            </p14:nvContentPartPr>
            <p14:xfrm>
              <a:off x="990600" y="3048000"/>
              <a:ext cx="738188" cy="312738"/>
            </p14:xfrm>
          </p:contentPart>
        </mc:Choice>
        <mc:Fallback xmlns="">
          <p:pic>
            <p:nvPicPr>
              <p:cNvPr id="8194" name="Ink 11">
                <a:extLst>
                  <a:ext uri="{FF2B5EF4-FFF2-40B4-BE49-F238E27FC236}"/>
                </a:extLst>
              </p:cNvPr>
              <p:cNvPicPr>
                <a:picLocks noRot="1" noChangeAspect="1" noEditPoints="1" noChangeArrowheads="1" noChangeShapeType="1"/>
              </p:cNvPicPr>
              <p:nvPr/>
            </p:nvPicPr>
            <p:blipFill>
              <a:blip r:embed="rId6"/>
              <a:stretch>
                <a:fillRect/>
              </a:stretch>
            </p:blipFill>
            <p:spPr>
              <a:xfrm>
                <a:off x="979077" y="3037204"/>
                <a:ext cx="761594" cy="33577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195" name="Ink 12">
                <a:extLst/>
              </p14:cNvPr>
              <p14:cNvContentPartPr>
                <a14:cpLocks xmlns:a14="http://schemas.microsoft.com/office/drawing/2010/main" noRot="1" noChangeAspect="1" noEditPoints="1" noChangeArrowheads="1" noChangeShapeType="1"/>
              </p14:cNvContentPartPr>
              <p14:nvPr/>
            </p14:nvContentPartPr>
            <p14:xfrm>
              <a:off x="2057400" y="3276600"/>
              <a:ext cx="650875" cy="319088"/>
            </p14:xfrm>
          </p:contentPart>
        </mc:Choice>
        <mc:Fallback xmlns="">
          <p:pic>
            <p:nvPicPr>
              <p:cNvPr id="8195" name="Ink 12">
                <a:extLst>
                  <a:ext uri="{FF2B5EF4-FFF2-40B4-BE49-F238E27FC236}"/>
                </a:extLst>
              </p:cNvPr>
              <p:cNvPicPr>
                <a:picLocks noRot="1" noChangeAspect="1" noEditPoints="1" noChangeArrowheads="1" noChangeShapeType="1"/>
              </p:cNvPicPr>
              <p:nvPr/>
            </p:nvPicPr>
            <p:blipFill>
              <a:blip r:embed="rId8"/>
              <a:stretch>
                <a:fillRect/>
              </a:stretch>
            </p:blipFill>
            <p:spPr>
              <a:xfrm>
                <a:off x="2045520" y="3269037"/>
                <a:ext cx="674995" cy="338536"/>
              </a:xfrm>
              <a:prstGeom prst="rect">
                <a:avLst/>
              </a:prstGeom>
            </p:spPr>
          </p:pic>
        </mc:Fallback>
      </mc:AlternateContent>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DCC3B222-1301-4F91-B8B3-BFFEA2C68609}" type="slidenum">
              <a:rPr lang="en-US" altLang="en-US" sz="1400" smtClean="0"/>
              <a:pPr>
                <a:spcBef>
                  <a:spcPct val="50000"/>
                </a:spcBef>
                <a:buClrTx/>
                <a:buFontTx/>
                <a:buNone/>
              </a:pPr>
              <a:t>54</a:t>
            </a:fld>
            <a:endParaRPr lang="en-US" altLang="en-US" sz="1400"/>
          </a:p>
        </p:txBody>
      </p:sp>
      <p:sp>
        <p:nvSpPr>
          <p:cNvPr id="114691" name="Rectangle 2"/>
          <p:cNvSpPr>
            <a:spLocks noGrp="1" noChangeArrowheads="1"/>
          </p:cNvSpPr>
          <p:nvPr>
            <p:ph type="title"/>
          </p:nvPr>
        </p:nvSpPr>
        <p:spPr>
          <a:xfrm>
            <a:off x="0" y="0"/>
            <a:ext cx="9144000" cy="533400"/>
          </a:xfrm>
        </p:spPr>
        <p:txBody>
          <a:bodyPr/>
          <a:lstStyle/>
          <a:p>
            <a:pPr eaLnBrk="1" hangingPunct="1"/>
            <a:r>
              <a:rPr lang="en-US" altLang="en-US" sz="2000" dirty="0"/>
              <a:t>2. HTML/XHTML Form Enhancements: &lt;</a:t>
            </a:r>
            <a:r>
              <a:rPr lang="en-US" altLang="en-US" sz="2000" dirty="0" err="1"/>
              <a:t>fieldset</a:t>
            </a:r>
            <a:r>
              <a:rPr lang="en-US" altLang="en-US" sz="2000" dirty="0"/>
              <a:t>&gt; &amp; &lt;legend&gt; tags p.431</a:t>
            </a:r>
          </a:p>
        </p:txBody>
      </p:sp>
      <p:sp>
        <p:nvSpPr>
          <p:cNvPr id="114692" name="Rectangle 3"/>
          <p:cNvSpPr>
            <a:spLocks noGrp="1" noChangeArrowheads="1"/>
          </p:cNvSpPr>
          <p:nvPr>
            <p:ph type="body" idx="1"/>
          </p:nvPr>
        </p:nvSpPr>
        <p:spPr>
          <a:xfrm>
            <a:off x="152400" y="685800"/>
            <a:ext cx="8991600" cy="6172200"/>
          </a:xfrm>
        </p:spPr>
        <p:txBody>
          <a:bodyPr/>
          <a:lstStyle/>
          <a:p>
            <a:pPr eaLnBrk="1" hangingPunct="1">
              <a:lnSpc>
                <a:spcPct val="80000"/>
              </a:lnSpc>
            </a:pPr>
            <a:r>
              <a:rPr lang="en-US" altLang="en-US" sz="2400" dirty="0">
                <a:cs typeface="Times New Roman" panose="02020603050405020304" pitchFamily="18" charset="0"/>
              </a:rPr>
              <a:t>The </a:t>
            </a:r>
            <a:r>
              <a:rPr lang="en-US" altLang="en-US" sz="2400" b="1" dirty="0" err="1">
                <a:solidFill>
                  <a:schemeClr val="bg2"/>
                </a:solidFill>
                <a:cs typeface="Times New Roman" panose="02020603050405020304" pitchFamily="18" charset="0"/>
              </a:rPr>
              <a:t>fieldset</a:t>
            </a:r>
            <a:r>
              <a:rPr lang="en-US" altLang="en-US" sz="2400" dirty="0">
                <a:cs typeface="Times New Roman" panose="02020603050405020304" pitchFamily="18" charset="0"/>
              </a:rPr>
              <a:t> tag</a:t>
            </a:r>
            <a:endParaRPr lang="en-US" altLang="en-US" sz="2400" b="1" dirty="0">
              <a:solidFill>
                <a:srgbClr val="33CC33"/>
              </a:solidFill>
              <a:cs typeface="Times New Roman" panose="02020603050405020304" pitchFamily="18" charset="0"/>
            </a:endParaRPr>
          </a:p>
          <a:p>
            <a:pPr lvl="1" eaLnBrk="1" hangingPunct="1">
              <a:lnSpc>
                <a:spcPct val="80000"/>
              </a:lnSpc>
            </a:pPr>
            <a:r>
              <a:rPr lang="en-US" altLang="en-US" sz="2000" b="1" dirty="0">
                <a:cs typeface="Times New Roman" panose="02020603050405020304" pitchFamily="18" charset="0"/>
              </a:rPr>
              <a:t>Container</a:t>
            </a:r>
            <a:r>
              <a:rPr lang="en-US" altLang="en-US" sz="2000" dirty="0">
                <a:cs typeface="Times New Roman" panose="02020603050405020304" pitchFamily="18" charset="0"/>
              </a:rPr>
              <a:t> tag</a:t>
            </a:r>
          </a:p>
          <a:p>
            <a:pPr lvl="2" eaLnBrk="1" hangingPunct="1">
              <a:lnSpc>
                <a:spcPct val="80000"/>
              </a:lnSpc>
            </a:pPr>
            <a:r>
              <a:rPr lang="en-US" altLang="en-US" sz="1800" b="1" dirty="0">
                <a:cs typeface="Times New Roman" panose="02020603050405020304" pitchFamily="18" charset="0"/>
              </a:rPr>
              <a:t>Used</a:t>
            </a:r>
            <a:r>
              <a:rPr lang="en-US" altLang="en-US" sz="1800" dirty="0">
                <a:cs typeface="Times New Roman" panose="02020603050405020304" pitchFamily="18" charset="0"/>
              </a:rPr>
              <a:t> to create a </a:t>
            </a:r>
            <a:r>
              <a:rPr lang="en-US" altLang="en-US" sz="2200" b="1" dirty="0">
                <a:solidFill>
                  <a:schemeClr val="bg2"/>
                </a:solidFill>
                <a:cs typeface="Times New Roman" panose="02020603050405020304" pitchFamily="18" charset="0"/>
              </a:rPr>
              <a:t>visual</a:t>
            </a:r>
            <a:r>
              <a:rPr lang="en-US" altLang="en-US" sz="1800" b="1" dirty="0">
                <a:solidFill>
                  <a:schemeClr val="bg2"/>
                </a:solidFill>
                <a:cs typeface="Times New Roman" panose="02020603050405020304" pitchFamily="18" charset="0"/>
              </a:rPr>
              <a:t> </a:t>
            </a:r>
            <a:r>
              <a:rPr lang="en-US" altLang="en-US" sz="2200" b="1" dirty="0">
                <a:solidFill>
                  <a:schemeClr val="bg2"/>
                </a:solidFill>
                <a:cs typeface="Times New Roman" panose="02020603050405020304" pitchFamily="18" charset="0"/>
              </a:rPr>
              <a:t>group</a:t>
            </a:r>
            <a:r>
              <a:rPr lang="en-US" altLang="en-US" sz="1800" b="1" dirty="0">
                <a:solidFill>
                  <a:schemeClr val="bg2"/>
                </a:solidFill>
                <a:cs typeface="Times New Roman" panose="02020603050405020304" pitchFamily="18" charset="0"/>
              </a:rPr>
              <a:t> of form elements</a:t>
            </a:r>
            <a:r>
              <a:rPr lang="en-US" altLang="en-US" sz="1800" dirty="0">
                <a:cs typeface="Times New Roman" panose="02020603050405020304" pitchFamily="18" charset="0"/>
              </a:rPr>
              <a:t> on a web page</a:t>
            </a:r>
          </a:p>
          <a:p>
            <a:pPr lvl="2" eaLnBrk="1" hangingPunct="1">
              <a:lnSpc>
                <a:spcPct val="80000"/>
              </a:lnSpc>
            </a:pPr>
            <a:r>
              <a:rPr lang="en-US" altLang="en-US" sz="1800" dirty="0">
                <a:cs typeface="Times New Roman" panose="02020603050405020304" pitchFamily="18" charset="0"/>
              </a:rPr>
              <a:t>Creates </a:t>
            </a:r>
            <a:r>
              <a:rPr lang="en-US" altLang="en-US" sz="1800" dirty="0"/>
              <a:t>a </a:t>
            </a:r>
            <a:r>
              <a:rPr lang="en-US" altLang="en-US" sz="1800" b="1" dirty="0"/>
              <a:t>visual </a:t>
            </a:r>
            <a:r>
              <a:rPr lang="en-US" altLang="en-US" sz="1800" b="1" dirty="0">
                <a:solidFill>
                  <a:srgbClr val="FF00FF"/>
                </a:solidFill>
              </a:rPr>
              <a:t>border</a:t>
            </a:r>
            <a:r>
              <a:rPr lang="en-US" altLang="en-US" sz="1800" b="1" dirty="0"/>
              <a:t> around </a:t>
            </a:r>
            <a:r>
              <a:rPr lang="en-US" altLang="en-US" sz="1800" dirty="0"/>
              <a:t>the elements contained within the </a:t>
            </a:r>
            <a:r>
              <a:rPr lang="en-US" altLang="en-US" sz="1800" b="1" dirty="0" err="1"/>
              <a:t>fieldset</a:t>
            </a:r>
            <a:endParaRPr lang="en-US" altLang="en-US" sz="1800" dirty="0">
              <a:cs typeface="Times New Roman" panose="02020603050405020304" pitchFamily="18" charset="0"/>
            </a:endParaRPr>
          </a:p>
          <a:p>
            <a:pPr lvl="2" eaLnBrk="1" hangingPunct="1">
              <a:lnSpc>
                <a:spcPct val="80000"/>
              </a:lnSpc>
            </a:pPr>
            <a:r>
              <a:rPr lang="en-US" altLang="en-US" sz="1800" dirty="0">
                <a:cs typeface="Times New Roman" panose="02020603050405020304" pitchFamily="18" charset="0"/>
              </a:rPr>
              <a:t>Creates an </a:t>
            </a:r>
            <a:r>
              <a:rPr lang="en-US" altLang="en-US" sz="1800" b="1" dirty="0">
                <a:cs typeface="Times New Roman" panose="02020603050405020304" pitchFamily="18" charset="0"/>
              </a:rPr>
              <a:t>organized</a:t>
            </a:r>
            <a:r>
              <a:rPr lang="en-US" altLang="en-US" sz="1800" dirty="0">
                <a:cs typeface="Times New Roman" panose="02020603050405020304" pitchFamily="18" charset="0"/>
              </a:rPr>
              <a:t> and </a:t>
            </a:r>
            <a:r>
              <a:rPr lang="en-US" altLang="en-US" sz="1800" b="1" dirty="0">
                <a:cs typeface="Times New Roman" panose="02020603050405020304" pitchFamily="18" charset="0"/>
              </a:rPr>
              <a:t>appealing</a:t>
            </a:r>
            <a:r>
              <a:rPr lang="en-US" altLang="en-US" sz="1800" dirty="0">
                <a:cs typeface="Times New Roman" panose="02020603050405020304" pitchFamily="18" charset="0"/>
              </a:rPr>
              <a:t> Web page containing form</a:t>
            </a:r>
          </a:p>
          <a:p>
            <a:pPr lvl="1" eaLnBrk="1" hangingPunct="1">
              <a:lnSpc>
                <a:spcPct val="80000"/>
              </a:lnSpc>
            </a:pPr>
            <a:endParaRPr lang="en-US" altLang="en-US" sz="2400" dirty="0">
              <a:cs typeface="Times New Roman" panose="02020603050405020304" pitchFamily="18" charset="0"/>
            </a:endParaRPr>
          </a:p>
          <a:p>
            <a:pPr lvl="1" eaLnBrk="1" hangingPunct="1">
              <a:lnSpc>
                <a:spcPct val="80000"/>
              </a:lnSpc>
            </a:pPr>
            <a:endParaRPr lang="en-US" altLang="en-US" sz="2400" dirty="0">
              <a:cs typeface="Times New Roman" panose="02020603050405020304" pitchFamily="18" charset="0"/>
            </a:endParaRPr>
          </a:p>
          <a:p>
            <a:pPr lvl="1" eaLnBrk="1" hangingPunct="1">
              <a:lnSpc>
                <a:spcPct val="80000"/>
              </a:lnSpc>
            </a:pPr>
            <a:endParaRPr lang="en-US" altLang="en-US" sz="2400" dirty="0">
              <a:cs typeface="Times New Roman" panose="02020603050405020304" pitchFamily="18" charset="0"/>
            </a:endParaRPr>
          </a:p>
          <a:p>
            <a:pPr eaLnBrk="1" hangingPunct="1">
              <a:lnSpc>
                <a:spcPct val="80000"/>
              </a:lnSpc>
            </a:pPr>
            <a:r>
              <a:rPr lang="en-US" altLang="en-US" sz="2400" dirty="0">
                <a:cs typeface="Times New Roman" panose="02020603050405020304" pitchFamily="18" charset="0"/>
              </a:rPr>
              <a:t>The </a:t>
            </a:r>
            <a:r>
              <a:rPr lang="en-US" altLang="en-US" sz="2400" b="1" dirty="0">
                <a:solidFill>
                  <a:schemeClr val="bg2"/>
                </a:solidFill>
                <a:cs typeface="Times New Roman" panose="02020603050405020304" pitchFamily="18" charset="0"/>
              </a:rPr>
              <a:t>l</a:t>
            </a:r>
            <a:r>
              <a:rPr lang="en-US" altLang="en-US" sz="2400" dirty="0">
                <a:solidFill>
                  <a:schemeClr val="bg2"/>
                </a:solidFill>
                <a:cs typeface="Times New Roman" panose="02020603050405020304" pitchFamily="18" charset="0"/>
              </a:rPr>
              <a:t>e</a:t>
            </a:r>
            <a:r>
              <a:rPr lang="en-US" altLang="en-US" sz="2400" b="1" dirty="0">
                <a:solidFill>
                  <a:schemeClr val="bg2"/>
                </a:solidFill>
                <a:cs typeface="Times New Roman" panose="02020603050405020304" pitchFamily="18" charset="0"/>
              </a:rPr>
              <a:t>gend </a:t>
            </a:r>
            <a:r>
              <a:rPr lang="en-US" altLang="en-US" sz="2400" b="1" dirty="0">
                <a:cs typeface="Times New Roman" panose="02020603050405020304" pitchFamily="18" charset="0"/>
              </a:rPr>
              <a:t>tag</a:t>
            </a:r>
            <a:endParaRPr lang="en-US" altLang="en-US" sz="2400" dirty="0">
              <a:cs typeface="Times New Roman" panose="02020603050405020304" pitchFamily="18" charset="0"/>
            </a:endParaRPr>
          </a:p>
          <a:p>
            <a:pPr lvl="1" eaLnBrk="1" hangingPunct="1">
              <a:lnSpc>
                <a:spcPct val="80000"/>
              </a:lnSpc>
            </a:pPr>
            <a:r>
              <a:rPr lang="en-US" altLang="en-US" sz="2000" b="1" dirty="0">
                <a:cs typeface="Times New Roman" panose="02020603050405020304" pitchFamily="18" charset="0"/>
              </a:rPr>
              <a:t>Container</a:t>
            </a:r>
            <a:r>
              <a:rPr lang="en-US" altLang="en-US" sz="2000" dirty="0">
                <a:cs typeface="Times New Roman" panose="02020603050405020304" pitchFamily="18" charset="0"/>
              </a:rPr>
              <a:t> tag</a:t>
            </a:r>
          </a:p>
          <a:p>
            <a:pPr lvl="1" eaLnBrk="1" hangingPunct="1">
              <a:lnSpc>
                <a:spcPct val="80000"/>
              </a:lnSpc>
            </a:pPr>
            <a:r>
              <a:rPr lang="en-US" altLang="en-US" sz="2000" b="1" dirty="0">
                <a:cs typeface="Times New Roman" panose="02020603050405020304" pitchFamily="18" charset="0"/>
              </a:rPr>
              <a:t>Used</a:t>
            </a:r>
            <a:r>
              <a:rPr lang="en-US" altLang="en-US" sz="2000" dirty="0">
                <a:cs typeface="Times New Roman" panose="02020603050405020304" pitchFamily="18" charset="0"/>
              </a:rPr>
              <a:t> to create a </a:t>
            </a:r>
            <a:r>
              <a:rPr lang="en-US" altLang="en-US" sz="2000" b="1" dirty="0">
                <a:solidFill>
                  <a:schemeClr val="bg2"/>
                </a:solidFill>
                <a:cs typeface="Times New Roman" panose="02020603050405020304" pitchFamily="18" charset="0"/>
              </a:rPr>
              <a:t>text label</a:t>
            </a:r>
            <a:r>
              <a:rPr lang="en-US" altLang="en-US" sz="2000" dirty="0">
                <a:cs typeface="Times New Roman" panose="02020603050405020304" pitchFamily="18" charset="0"/>
              </a:rPr>
              <a:t> within the </a:t>
            </a:r>
            <a:r>
              <a:rPr lang="en-US" altLang="en-US" sz="2000" b="1" dirty="0" err="1">
                <a:solidFill>
                  <a:schemeClr val="bg2"/>
                </a:solidFill>
                <a:cs typeface="Times New Roman" panose="02020603050405020304" pitchFamily="18" charset="0"/>
              </a:rPr>
              <a:t>fieldset</a:t>
            </a:r>
            <a:br>
              <a:rPr lang="en-US" altLang="en-US" sz="2000" b="1" dirty="0">
                <a:solidFill>
                  <a:schemeClr val="bg2"/>
                </a:solidFill>
                <a:cs typeface="Times New Roman" panose="02020603050405020304" pitchFamily="18" charset="0"/>
              </a:rPr>
            </a:br>
            <a:endParaRPr lang="en-US" altLang="en-US" sz="2000" b="1" dirty="0">
              <a:solidFill>
                <a:schemeClr val="bg2"/>
              </a:solidFill>
              <a:cs typeface="Times New Roman" panose="02020603050405020304" pitchFamily="18" charset="0"/>
            </a:endParaRPr>
          </a:p>
          <a:p>
            <a:pPr lvl="1" eaLnBrk="1" hangingPunct="1">
              <a:lnSpc>
                <a:spcPct val="80000"/>
              </a:lnSpc>
              <a:buFont typeface="Wingdings" panose="05000000000000000000" pitchFamily="2" charset="2"/>
              <a:buNone/>
            </a:pPr>
            <a:r>
              <a:rPr lang="en-US" altLang="en-US" sz="2400" b="1" dirty="0">
                <a:cs typeface="Times New Roman" panose="02020603050405020304" pitchFamily="18" charset="0"/>
              </a:rPr>
              <a:t>&lt;</a:t>
            </a:r>
            <a:r>
              <a:rPr lang="en-US" altLang="en-US" sz="2400" b="1" dirty="0" err="1">
                <a:solidFill>
                  <a:schemeClr val="bg2"/>
                </a:solidFill>
                <a:highlight>
                  <a:srgbClr val="FFFF00"/>
                </a:highlight>
                <a:cs typeface="Times New Roman" panose="02020603050405020304" pitchFamily="18" charset="0"/>
              </a:rPr>
              <a:t>fieldset</a:t>
            </a:r>
            <a:r>
              <a:rPr lang="en-US" altLang="en-US" sz="2400" b="1" dirty="0">
                <a:cs typeface="Times New Roman" panose="02020603050405020304" pitchFamily="18" charset="0"/>
              </a:rPr>
              <a:t>&gt;&lt;</a:t>
            </a:r>
            <a:r>
              <a:rPr lang="en-US" altLang="en-US" sz="2400" b="1" dirty="0">
                <a:solidFill>
                  <a:schemeClr val="bg2"/>
                </a:solidFill>
                <a:cs typeface="Times New Roman" panose="02020603050405020304" pitchFamily="18" charset="0"/>
              </a:rPr>
              <a:t>legend</a:t>
            </a:r>
            <a:r>
              <a:rPr lang="en-US" altLang="en-US" sz="2400" b="1" dirty="0">
                <a:cs typeface="Times New Roman" panose="02020603050405020304" pitchFamily="18" charset="0"/>
              </a:rPr>
              <a:t>&gt;</a:t>
            </a:r>
            <a:r>
              <a:rPr lang="en-US" altLang="en-US" sz="2400" b="1" dirty="0" err="1">
                <a:highlight>
                  <a:srgbClr val="FFFF00"/>
                </a:highlight>
                <a:cs typeface="Times New Roman" panose="02020603050405020304" pitchFamily="18" charset="0"/>
              </a:rPr>
              <a:t>CustomerInformation</a:t>
            </a:r>
            <a:r>
              <a:rPr lang="en-US" altLang="en-US" sz="2400" b="1" dirty="0">
                <a:cs typeface="Times New Roman" panose="02020603050405020304" pitchFamily="18" charset="0"/>
              </a:rPr>
              <a:t>&lt;/</a:t>
            </a:r>
            <a:r>
              <a:rPr lang="en-US" altLang="en-US" sz="2400" b="1" dirty="0">
                <a:solidFill>
                  <a:schemeClr val="bg2"/>
                </a:solidFill>
                <a:cs typeface="Times New Roman" panose="02020603050405020304" pitchFamily="18" charset="0"/>
              </a:rPr>
              <a:t>legend</a:t>
            </a:r>
            <a:r>
              <a:rPr lang="en-US" altLang="en-US" sz="2400" b="1" dirty="0">
                <a:cs typeface="Times New Roman" panose="02020603050405020304" pitchFamily="18" charset="0"/>
              </a:rPr>
              <a:t>&gt;</a:t>
            </a:r>
          </a:p>
          <a:p>
            <a:pPr lvl="2" eaLnBrk="1" hangingPunct="1">
              <a:lnSpc>
                <a:spcPct val="80000"/>
              </a:lnSpc>
              <a:buFont typeface="Wingdings" panose="05000000000000000000" pitchFamily="2" charset="2"/>
              <a:buNone/>
            </a:pPr>
            <a:r>
              <a:rPr lang="en-US" altLang="en-US" sz="1800" b="1" dirty="0">
                <a:cs typeface="Times New Roman" panose="02020603050405020304" pitchFamily="18" charset="0"/>
              </a:rPr>
              <a:t>Name: &lt;</a:t>
            </a:r>
            <a:r>
              <a:rPr lang="en-US" altLang="en-US" sz="1800" b="1" dirty="0">
                <a:solidFill>
                  <a:srgbClr val="FF3399"/>
                </a:solidFill>
                <a:cs typeface="Times New Roman" panose="02020603050405020304" pitchFamily="18" charset="0"/>
              </a:rPr>
              <a:t>input</a:t>
            </a:r>
            <a:r>
              <a:rPr lang="en-US" altLang="en-US" sz="1800" b="1" dirty="0">
                <a:cs typeface="Times New Roman" panose="02020603050405020304" pitchFamily="18" charset="0"/>
              </a:rPr>
              <a:t> type="</a:t>
            </a:r>
            <a:r>
              <a:rPr lang="en-US" altLang="en-US" sz="1800" b="1" dirty="0">
                <a:solidFill>
                  <a:srgbClr val="FF00FF"/>
                </a:solidFill>
                <a:cs typeface="Times New Roman" panose="02020603050405020304" pitchFamily="18" charset="0"/>
              </a:rPr>
              <a:t>text</a:t>
            </a:r>
            <a:r>
              <a:rPr lang="en-US" altLang="en-US" sz="1800" b="1" dirty="0">
                <a:cs typeface="Times New Roman" panose="02020603050405020304" pitchFamily="18" charset="0"/>
              </a:rPr>
              <a:t>" name=</a:t>
            </a:r>
            <a:r>
              <a:rPr lang="en-US" altLang="en-US" sz="1800" b="1" dirty="0" err="1">
                <a:cs typeface="Times New Roman" panose="02020603050405020304" pitchFamily="18" charset="0"/>
              </a:rPr>
              <a:t>CustomerName</a:t>
            </a:r>
            <a:r>
              <a:rPr lang="en-US" altLang="en-US" sz="1800" b="1" dirty="0">
                <a:cs typeface="Times New Roman" panose="02020603050405020304" pitchFamily="18" charset="0"/>
              </a:rPr>
              <a:t>" size="30" /&gt;&lt;</a:t>
            </a:r>
            <a:r>
              <a:rPr lang="en-US" altLang="en-US" sz="1800" b="1" dirty="0" err="1">
                <a:cs typeface="Times New Roman" panose="02020603050405020304" pitchFamily="18" charset="0"/>
              </a:rPr>
              <a:t>br</a:t>
            </a:r>
            <a:r>
              <a:rPr lang="en-US" altLang="en-US" sz="1800" b="1" dirty="0">
                <a:cs typeface="Times New Roman" panose="02020603050405020304" pitchFamily="18" charset="0"/>
              </a:rPr>
              <a:t> /&gt;</a:t>
            </a:r>
          </a:p>
          <a:p>
            <a:pPr lvl="2" eaLnBrk="1" hangingPunct="1">
              <a:lnSpc>
                <a:spcPct val="80000"/>
              </a:lnSpc>
              <a:buFont typeface="Wingdings" panose="05000000000000000000" pitchFamily="2" charset="2"/>
              <a:buNone/>
            </a:pPr>
            <a:r>
              <a:rPr lang="en-US" altLang="en-US" sz="1800" b="1" dirty="0">
                <a:cs typeface="Times New Roman" panose="02020603050405020304" pitchFamily="18" charset="0"/>
              </a:rPr>
              <a:t>Email: &lt;</a:t>
            </a:r>
            <a:r>
              <a:rPr lang="en-US" altLang="en-US" sz="1800" b="1" dirty="0">
                <a:solidFill>
                  <a:srgbClr val="FF3399"/>
                </a:solidFill>
                <a:cs typeface="Times New Roman" panose="02020603050405020304" pitchFamily="18" charset="0"/>
              </a:rPr>
              <a:t>input</a:t>
            </a:r>
            <a:r>
              <a:rPr lang="en-US" altLang="en-US" sz="1800" b="1" dirty="0">
                <a:cs typeface="Times New Roman" panose="02020603050405020304" pitchFamily="18" charset="0"/>
              </a:rPr>
              <a:t> type="</a:t>
            </a:r>
            <a:r>
              <a:rPr lang="en-US" altLang="en-US" sz="1800" b="1" dirty="0">
                <a:solidFill>
                  <a:srgbClr val="FF00FF"/>
                </a:solidFill>
                <a:cs typeface="Times New Roman" panose="02020603050405020304" pitchFamily="18" charset="0"/>
              </a:rPr>
              <a:t>text</a:t>
            </a:r>
            <a:r>
              <a:rPr lang="en-US" altLang="en-US" sz="1800" b="1" dirty="0">
                <a:cs typeface="Times New Roman" panose="02020603050405020304" pitchFamily="18" charset="0"/>
              </a:rPr>
              <a:t>" name="</a:t>
            </a:r>
            <a:r>
              <a:rPr lang="en-US" altLang="en-US" sz="1800" b="1" dirty="0" err="1">
                <a:cs typeface="Times New Roman" panose="02020603050405020304" pitchFamily="18" charset="0"/>
              </a:rPr>
              <a:t>CustomerEmail</a:t>
            </a:r>
            <a:r>
              <a:rPr lang="en-US" altLang="en-US" sz="1800" b="1" dirty="0">
                <a:cs typeface="Times New Roman" panose="02020603050405020304" pitchFamily="18" charset="0"/>
              </a:rPr>
              <a:t>" /&gt; </a:t>
            </a:r>
          </a:p>
          <a:p>
            <a:pPr lvl="1" eaLnBrk="1" hangingPunct="1">
              <a:lnSpc>
                <a:spcPct val="80000"/>
              </a:lnSpc>
              <a:buFont typeface="Wingdings" panose="05000000000000000000" pitchFamily="2" charset="2"/>
              <a:buNone/>
            </a:pPr>
            <a:r>
              <a:rPr lang="en-US" altLang="en-US" sz="2400" b="1" dirty="0">
                <a:cs typeface="Times New Roman" panose="02020603050405020304" pitchFamily="18" charset="0"/>
              </a:rPr>
              <a:t>&lt;/</a:t>
            </a:r>
            <a:r>
              <a:rPr lang="en-US" altLang="en-US" sz="2400" b="1" dirty="0" err="1">
                <a:solidFill>
                  <a:schemeClr val="bg2"/>
                </a:solidFill>
                <a:highlight>
                  <a:srgbClr val="FFFF00"/>
                </a:highlight>
                <a:cs typeface="Times New Roman" panose="02020603050405020304" pitchFamily="18" charset="0"/>
              </a:rPr>
              <a:t>fieldset</a:t>
            </a:r>
            <a:r>
              <a:rPr lang="en-US" altLang="en-US" sz="2400" b="1" dirty="0">
                <a:cs typeface="Times New Roman" panose="02020603050405020304" pitchFamily="18" charset="0"/>
              </a:rPr>
              <a:t>&gt;</a:t>
            </a:r>
          </a:p>
          <a:p>
            <a:pPr lvl="1" eaLnBrk="1" hangingPunct="1">
              <a:lnSpc>
                <a:spcPct val="80000"/>
              </a:lnSpc>
              <a:buFont typeface="Wingdings" panose="05000000000000000000" pitchFamily="2" charset="2"/>
              <a:buNone/>
            </a:pPr>
            <a:endParaRPr lang="en-US" altLang="en-US" sz="2400" b="1" dirty="0">
              <a:cs typeface="Times New Roman" panose="02020603050405020304" pitchFamily="18" charset="0"/>
            </a:endParaRPr>
          </a:p>
          <a:p>
            <a:pPr eaLnBrk="1" hangingPunct="1">
              <a:lnSpc>
                <a:spcPct val="80000"/>
              </a:lnSpc>
            </a:pPr>
            <a:r>
              <a:rPr lang="en-US" altLang="en-US" sz="2000" dirty="0">
                <a:cs typeface="Times New Roman" panose="02020603050405020304" pitchFamily="18" charset="0"/>
              </a:rPr>
              <a:t>The </a:t>
            </a:r>
            <a:r>
              <a:rPr lang="en-US" altLang="en-US" sz="2000" b="1" dirty="0" err="1">
                <a:solidFill>
                  <a:schemeClr val="bg2"/>
                </a:solidFill>
                <a:cs typeface="Times New Roman" panose="02020603050405020304" pitchFamily="18" charset="0"/>
              </a:rPr>
              <a:t>fieldset</a:t>
            </a:r>
            <a:r>
              <a:rPr lang="en-US" altLang="en-US" sz="2000" dirty="0">
                <a:cs typeface="Times New Roman" panose="02020603050405020304" pitchFamily="18" charset="0"/>
              </a:rPr>
              <a:t> and </a:t>
            </a:r>
            <a:r>
              <a:rPr lang="en-US" altLang="en-US" sz="2000" b="1" dirty="0">
                <a:solidFill>
                  <a:schemeClr val="bg2"/>
                </a:solidFill>
                <a:cs typeface="Times New Roman" panose="02020603050405020304" pitchFamily="18" charset="0"/>
              </a:rPr>
              <a:t>legend tags</a:t>
            </a:r>
            <a:r>
              <a:rPr lang="en-US" altLang="en-US" sz="2000" b="1" dirty="0">
                <a:cs typeface="Times New Roman" panose="02020603050405020304" pitchFamily="18" charset="0"/>
              </a:rPr>
              <a:t> increase the </a:t>
            </a:r>
            <a:r>
              <a:rPr lang="en-US" altLang="en-US" sz="2000" b="1" dirty="0">
                <a:solidFill>
                  <a:srgbClr val="FF00FF"/>
                </a:solidFill>
                <a:cs typeface="Times New Roman" panose="02020603050405020304" pitchFamily="18" charset="0"/>
              </a:rPr>
              <a:t>usability</a:t>
            </a:r>
            <a:r>
              <a:rPr lang="en-US" altLang="en-US" sz="2000" b="1" dirty="0">
                <a:cs typeface="Times New Roman" panose="02020603050405020304" pitchFamily="18" charset="0"/>
              </a:rPr>
              <a:t> of the Web form for all visitors</a:t>
            </a:r>
          </a:p>
        </p:txBody>
      </p:sp>
      <p:pic>
        <p:nvPicPr>
          <p:cNvPr id="1146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913" y="2514600"/>
            <a:ext cx="4192587"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066F4E8-95A3-4EBE-B567-42100BDF726F}"/>
                  </a:ext>
                </a:extLst>
              </p14:cNvPr>
              <p14:cNvContentPartPr/>
              <p14:nvPr/>
            </p14:nvContentPartPr>
            <p14:xfrm>
              <a:off x="4329847" y="2624394"/>
              <a:ext cx="1463760" cy="24480"/>
            </p14:xfrm>
          </p:contentPart>
        </mc:Choice>
        <mc:Fallback xmlns="">
          <p:pic>
            <p:nvPicPr>
              <p:cNvPr id="2" name="Ink 1">
                <a:extLst>
                  <a:ext uri="{FF2B5EF4-FFF2-40B4-BE49-F238E27FC236}">
                    <a16:creationId xmlns:a16="http://schemas.microsoft.com/office/drawing/2014/main" id="{8066F4E8-95A3-4EBE-B567-42100BDF726F}"/>
                  </a:ext>
                </a:extLst>
              </p:cNvPr>
              <p:cNvPicPr/>
              <p:nvPr/>
            </p:nvPicPr>
            <p:blipFill>
              <a:blip r:embed="rId5"/>
              <a:stretch>
                <a:fillRect/>
              </a:stretch>
            </p:blipFill>
            <p:spPr>
              <a:xfrm>
                <a:off x="4276207" y="2516754"/>
                <a:ext cx="1571400" cy="240120"/>
              </a:xfrm>
              <a:prstGeom prst="rect">
                <a:avLst/>
              </a:prstGeom>
            </p:spPr>
          </p:pic>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61F0492-A34A-4789-86E8-A60D7B387CC1}" type="slidenum">
              <a:rPr lang="en-US" altLang="en-US" sz="1400" smtClean="0"/>
              <a:pPr>
                <a:spcBef>
                  <a:spcPct val="50000"/>
                </a:spcBef>
                <a:buClrTx/>
                <a:buFontTx/>
                <a:buNone/>
              </a:pPr>
              <a:t>55</a:t>
            </a:fld>
            <a:endParaRPr lang="en-US" altLang="en-US" sz="1400"/>
          </a:p>
        </p:txBody>
      </p:sp>
      <p:sp>
        <p:nvSpPr>
          <p:cNvPr id="116739" name="Rectangle 2"/>
          <p:cNvSpPr>
            <a:spLocks noGrp="1" noChangeArrowheads="1"/>
          </p:cNvSpPr>
          <p:nvPr>
            <p:ph type="title"/>
          </p:nvPr>
        </p:nvSpPr>
        <p:spPr>
          <a:xfrm>
            <a:off x="381000" y="0"/>
            <a:ext cx="8229600" cy="609600"/>
          </a:xfrm>
        </p:spPr>
        <p:txBody>
          <a:bodyPr/>
          <a:lstStyle/>
          <a:p>
            <a:pPr eaLnBrk="1" hangingPunct="1"/>
            <a:r>
              <a:rPr lang="en-US" altLang="en-US"/>
              <a:t>&lt;fieldset&gt; &amp; &lt;legend&gt; tags</a:t>
            </a:r>
          </a:p>
        </p:txBody>
      </p:sp>
      <p:sp>
        <p:nvSpPr>
          <p:cNvPr id="116740" name="Rectangle 3"/>
          <p:cNvSpPr>
            <a:spLocks noGrp="1" noChangeArrowheads="1"/>
          </p:cNvSpPr>
          <p:nvPr>
            <p:ph type="body" idx="1"/>
          </p:nvPr>
        </p:nvSpPr>
        <p:spPr>
          <a:xfrm>
            <a:off x="685800" y="1219200"/>
            <a:ext cx="7696200" cy="5257800"/>
          </a:xfrm>
        </p:spPr>
        <p:txBody>
          <a:bodyPr/>
          <a:lstStyle/>
          <a:p>
            <a:pPr lvl="1" eaLnBrk="1" hangingPunct="1">
              <a:buFont typeface="Wingdings" panose="05000000000000000000" pitchFamily="2" charset="2"/>
              <a:buNone/>
            </a:pPr>
            <a:r>
              <a:rPr lang="en-US" altLang="en-US"/>
              <a:t> </a:t>
            </a:r>
          </a:p>
        </p:txBody>
      </p:sp>
      <p:pic>
        <p:nvPicPr>
          <p:cNvPr id="1167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60198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2895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667125"/>
            <a:ext cx="28194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Rectangle 7"/>
          <p:cNvSpPr>
            <a:spLocks noChangeArrowheads="1"/>
          </p:cNvSpPr>
          <p:nvPr/>
        </p:nvSpPr>
        <p:spPr bwMode="auto">
          <a:xfrm>
            <a:off x="6172200" y="609600"/>
            <a:ext cx="2971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r>
              <a:rPr lang="en-US" altLang="en-US" b="0"/>
              <a:t>Grouping Controls with </a:t>
            </a:r>
            <a:r>
              <a:rPr lang="en-US" altLang="en-US" i="1">
                <a:solidFill>
                  <a:srgbClr val="FF0000"/>
                </a:solidFill>
              </a:rPr>
              <a:t>fieldset</a:t>
            </a:r>
            <a:r>
              <a:rPr lang="en-US" altLang="en-US" b="0"/>
              <a:t> and </a:t>
            </a:r>
            <a:r>
              <a:rPr lang="en-US" altLang="en-US" i="1">
                <a:solidFill>
                  <a:srgbClr val="FF0000"/>
                </a:solidFill>
              </a:rPr>
              <a:t>l</a:t>
            </a:r>
            <a:r>
              <a:rPr lang="en-US" altLang="en-US" b="0" i="1">
                <a:solidFill>
                  <a:srgbClr val="FF0000"/>
                </a:solidFill>
              </a:rPr>
              <a:t>e</a:t>
            </a:r>
            <a:r>
              <a:rPr lang="en-US" altLang="en-US" i="1">
                <a:solidFill>
                  <a:srgbClr val="FF0000"/>
                </a:solidFill>
              </a:rPr>
              <a:t>gend</a:t>
            </a:r>
            <a:endParaRPr lang="en-US" altLang="en-US">
              <a:solidFill>
                <a:srgbClr val="FF0000"/>
              </a:solidFill>
            </a:endParaRPr>
          </a:p>
          <a:p>
            <a:pPr lvl="1" eaLnBrk="1" hangingPunct="1"/>
            <a:r>
              <a:rPr lang="en-US" altLang="en-US" i="1">
                <a:solidFill>
                  <a:srgbClr val="FF0000"/>
                </a:solidFill>
              </a:rPr>
              <a:t>fieldset</a:t>
            </a:r>
            <a:r>
              <a:rPr lang="en-US" altLang="en-US">
                <a:solidFill>
                  <a:srgbClr val="FF0000"/>
                </a:solidFill>
              </a:rPr>
              <a:t> </a:t>
            </a:r>
            <a:r>
              <a:rPr lang="en-US" altLang="en-US" b="0"/>
              <a:t>element</a:t>
            </a:r>
          </a:p>
          <a:p>
            <a:pPr lvl="2" eaLnBrk="1" hangingPunct="1"/>
            <a:r>
              <a:rPr lang="en-US" altLang="en-US" b="0"/>
              <a:t>element organizes </a:t>
            </a:r>
            <a:r>
              <a:rPr lang="en-US" altLang="en-US">
                <a:solidFill>
                  <a:schemeClr val="accent1"/>
                </a:solidFill>
              </a:rPr>
              <a:t>controls</a:t>
            </a:r>
            <a:r>
              <a:rPr lang="en-US" altLang="en-US">
                <a:solidFill>
                  <a:srgbClr val="FF0000"/>
                </a:solidFill>
              </a:rPr>
              <a:t> into groupings</a:t>
            </a:r>
            <a:r>
              <a:rPr lang="en-US" altLang="en-US" b="0"/>
              <a:t> </a:t>
            </a:r>
          </a:p>
          <a:p>
            <a:pPr lvl="2" eaLnBrk="1" hangingPunct="1"/>
            <a:r>
              <a:rPr lang="en-US" altLang="en-US" b="0"/>
              <a:t>has an </a:t>
            </a:r>
            <a:r>
              <a:rPr lang="en-US" altLang="en-US"/>
              <a:t>opening</a:t>
            </a:r>
            <a:r>
              <a:rPr lang="en-US" altLang="en-US" b="0"/>
              <a:t> and </a:t>
            </a:r>
            <a:r>
              <a:rPr lang="en-US" altLang="en-US"/>
              <a:t>closing</a:t>
            </a:r>
            <a:r>
              <a:rPr lang="en-US" altLang="en-US" b="0"/>
              <a:t> tag</a:t>
            </a:r>
          </a:p>
          <a:p>
            <a:pPr lvl="1" eaLnBrk="1" hangingPunct="1"/>
            <a:r>
              <a:rPr lang="en-US" altLang="en-US" i="1">
                <a:solidFill>
                  <a:srgbClr val="FF0000"/>
                </a:solidFill>
              </a:rPr>
              <a:t>l</a:t>
            </a:r>
            <a:r>
              <a:rPr lang="en-US" altLang="en-US" b="0" i="1">
                <a:solidFill>
                  <a:srgbClr val="FF0000"/>
                </a:solidFill>
              </a:rPr>
              <a:t>e</a:t>
            </a:r>
            <a:r>
              <a:rPr lang="en-US" altLang="en-US" i="1">
                <a:solidFill>
                  <a:srgbClr val="FF0000"/>
                </a:solidFill>
              </a:rPr>
              <a:t>gend</a:t>
            </a:r>
            <a:r>
              <a:rPr lang="en-US" altLang="en-US" b="0"/>
              <a:t> element</a:t>
            </a:r>
          </a:p>
          <a:p>
            <a:pPr lvl="2" eaLnBrk="1" hangingPunct="1"/>
            <a:r>
              <a:rPr lang="en-US" altLang="en-US">
                <a:solidFill>
                  <a:schemeClr val="accent1"/>
                </a:solidFill>
              </a:rPr>
              <a:t>displays</a:t>
            </a:r>
            <a:r>
              <a:rPr lang="en-US" altLang="en-US">
                <a:solidFill>
                  <a:srgbClr val="FF0000"/>
                </a:solidFill>
              </a:rPr>
              <a:t> a caption</a:t>
            </a:r>
            <a:r>
              <a:rPr lang="en-US" altLang="en-US" b="0"/>
              <a:t> for a </a:t>
            </a:r>
            <a:r>
              <a:rPr lang="en-US" altLang="en-US"/>
              <a:t>fieldset</a:t>
            </a:r>
          </a:p>
          <a:p>
            <a:pPr lvl="1" eaLnBrk="1" hangingPunct="1"/>
            <a:endParaRPr lang="en-US" altLang="en-US" b="0"/>
          </a:p>
        </p:txBody>
      </p:sp>
      <mc:AlternateContent xmlns:mc="http://schemas.openxmlformats.org/markup-compatibility/2006" xmlns:p14="http://schemas.microsoft.com/office/powerpoint/2010/main">
        <mc:Choice Requires="p14">
          <p:contentPart p14:bwMode="auto" r:id="rId6">
            <p14:nvContentPartPr>
              <p14:cNvPr id="9218" name="Ink 10">
                <a:extLst/>
              </p14:cNvPr>
              <p14:cNvContentPartPr>
                <a14:cpLocks xmlns:a14="http://schemas.microsoft.com/office/drawing/2010/main" noRot="1" noChangeAspect="1" noEditPoints="1" noChangeArrowheads="1" noChangeShapeType="1"/>
              </p14:cNvContentPartPr>
              <p14:nvPr/>
            </p14:nvContentPartPr>
            <p14:xfrm>
              <a:off x="7696200" y="4800600"/>
              <a:ext cx="1588" cy="1588"/>
            </p14:xfrm>
          </p:contentPart>
        </mc:Choice>
        <mc:Fallback xmlns="">
          <p:pic>
            <p:nvPicPr>
              <p:cNvPr id="9218" name="Ink 10">
                <a:extLst>
                  <a:ext uri="{FF2B5EF4-FFF2-40B4-BE49-F238E27FC236}"/>
                </a:extLst>
              </p:cNvPr>
              <p:cNvPicPr>
                <a:picLocks noRot="1" noChangeAspect="1" noEditPoints="1" noChangeArrowheads="1" noChangeShapeType="1"/>
              </p:cNvPicPr>
              <p:nvPr/>
            </p:nvPicPr>
            <p:blipFill>
              <a:blip r:embed="rId7"/>
              <a:stretch>
                <a:fillRect/>
              </a:stretch>
            </p:blipFill>
            <p:spPr>
              <a:xfrm>
                <a:off x="7654912" y="4759312"/>
                <a:ext cx="84164"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19" name="Ink 11">
                <a:extLst/>
              </p14:cNvPr>
              <p14:cNvContentPartPr>
                <a14:cpLocks xmlns:a14="http://schemas.microsoft.com/office/drawing/2010/main" noRot="1" noChangeAspect="1" noEditPoints="1" noChangeArrowheads="1" noChangeShapeType="1"/>
              </p14:cNvContentPartPr>
              <p14:nvPr/>
            </p14:nvContentPartPr>
            <p14:xfrm>
              <a:off x="6350" y="1476375"/>
              <a:ext cx="5697538" cy="1981200"/>
            </p14:xfrm>
          </p:contentPart>
        </mc:Choice>
        <mc:Fallback xmlns="">
          <p:pic>
            <p:nvPicPr>
              <p:cNvPr id="9219" name="Ink 11">
                <a:extLst>
                  <a:ext uri="{FF2B5EF4-FFF2-40B4-BE49-F238E27FC236}"/>
                </a:extLst>
              </p:cNvPr>
              <p:cNvPicPr>
                <a:picLocks noRot="1" noChangeAspect="1" noEditPoints="1" noChangeArrowheads="1" noChangeShapeType="1"/>
              </p:cNvPicPr>
              <p:nvPr/>
            </p:nvPicPr>
            <p:blipFill>
              <a:blip r:embed="rId9"/>
              <a:stretch>
                <a:fillRect/>
              </a:stretch>
            </p:blipFill>
            <p:spPr>
              <a:xfrm>
                <a:off x="-8770" y="1461614"/>
                <a:ext cx="5727057" cy="2011802"/>
              </a:xfrm>
              <a:prstGeom prst="rect">
                <a:avLst/>
              </a:prstGeom>
            </p:spPr>
          </p:pic>
        </mc:Fallback>
      </mc:AlternateContent>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9B6B95E9-FF39-4888-9E84-0ED7DA141C87}" type="slidenum">
              <a:rPr lang="en-US" altLang="en-US" sz="1400" smtClean="0"/>
              <a:pPr>
                <a:spcBef>
                  <a:spcPct val="50000"/>
                </a:spcBef>
                <a:buClrTx/>
                <a:buFontTx/>
                <a:buNone/>
              </a:pPr>
              <a:t>56</a:t>
            </a:fld>
            <a:endParaRPr lang="en-US" altLang="en-US" sz="1400"/>
          </a:p>
        </p:txBody>
      </p:sp>
      <p:sp>
        <p:nvSpPr>
          <p:cNvPr id="4" name="Rectangle 3">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8788"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p:cNvPr>
          <p:cNvGraphicFramePr>
            <a:graphicFrameLocks noGrp="1"/>
          </p:cNvGraphicFramePr>
          <p:nvPr/>
        </p:nvGraphicFramePr>
        <p:xfrm>
          <a:off x="2895600" y="44958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HOP 9.3/form3.html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form4.html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7" name="Rectangle 6">
            <a:extLst/>
          </p:cNvPr>
          <p:cNvSpPr/>
          <p:nvPr/>
        </p:nvSpPr>
        <p:spPr>
          <a:xfrm>
            <a:off x="2782888" y="2667000"/>
            <a:ext cx="5843587" cy="16319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9.4 – Use the </a:t>
            </a:r>
            <a:r>
              <a:rPr lang="en-US" sz="2800" dirty="0" err="1">
                <a:solidFill>
                  <a:schemeClr val="bg1"/>
                </a:solidFill>
                <a:latin typeface="+mj-lt"/>
              </a:rPr>
              <a:t>fieldset</a:t>
            </a:r>
            <a:r>
              <a:rPr lang="en-US" sz="2800" dirty="0">
                <a:solidFill>
                  <a:schemeClr val="bg1"/>
                </a:solidFill>
                <a:latin typeface="+mj-lt"/>
              </a:rPr>
              <a:t> and legend.</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18801"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noChangeArrowheads="1"/>
          </p:cNvSpPr>
          <p:nvPr>
            <p:ph type="title"/>
          </p:nvPr>
        </p:nvSpPr>
        <p:spPr/>
        <p:txBody>
          <a:bodyPr/>
          <a:lstStyle/>
          <a:p>
            <a:r>
              <a:rPr lang="en-US" altLang="en-US"/>
              <a:t>HOP 9.4 part I – no CSS p.401</a:t>
            </a:r>
          </a:p>
        </p:txBody>
      </p:sp>
      <p:sp>
        <p:nvSpPr>
          <p:cNvPr id="11981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4FB2991-A9C1-4E02-882E-2A3613DD492C}" type="slidenum">
              <a:rPr lang="en-US" altLang="en-US" sz="1400" smtClean="0"/>
              <a:pPr>
                <a:spcBef>
                  <a:spcPct val="50000"/>
                </a:spcBef>
                <a:buClrTx/>
                <a:buFontTx/>
                <a:buNone/>
              </a:pPr>
              <a:t>57</a:t>
            </a:fld>
            <a:endParaRPr lang="en-US" altLang="en-US" sz="1400"/>
          </a:p>
        </p:txBody>
      </p:sp>
      <p:sp>
        <p:nvSpPr>
          <p:cNvPr id="2" name="Rectangle 7">
            <a:extLst/>
          </p:cNvPr>
          <p:cNvSpPr>
            <a:spLocks noChangeArrowheads="1"/>
          </p:cNvSpPr>
          <p:nvPr/>
        </p:nvSpPr>
        <p:spPr bwMode="auto">
          <a:xfrm>
            <a:off x="2211388" y="6400800"/>
            <a:ext cx="4113212" cy="307975"/>
          </a:xfrm>
          <a:prstGeom prst="rect">
            <a:avLst/>
          </a:prstGeom>
          <a:noFill/>
          <a:ln w="9525">
            <a:noFill/>
            <a:miter lim="800000"/>
            <a:headEnd/>
            <a:tailEnd/>
          </a:ln>
        </p:spPr>
        <p:txBody>
          <a:bodyPr wrap="none">
            <a:spAutoFit/>
          </a:bodyPr>
          <a:lstStyle/>
          <a:p>
            <a:pPr algn="ctr" eaLnBrk="1" hangingPunct="1">
              <a:defRPr/>
            </a:pPr>
            <a:r>
              <a:rPr lang="en-US" sz="1400" b="0" dirty="0">
                <a:solidFill>
                  <a:srgbClr val="00B0F0"/>
                </a:solidFill>
                <a:latin typeface="+mn-lt"/>
              </a:rPr>
              <a:t>form4.html</a:t>
            </a:r>
            <a:r>
              <a:rPr lang="en-US" sz="1400" b="0" dirty="0">
                <a:solidFill>
                  <a:schemeClr val="tx1"/>
                </a:solidFill>
                <a:latin typeface="+mn-lt"/>
              </a:rPr>
              <a:t> includes the </a:t>
            </a:r>
            <a:r>
              <a:rPr lang="en-US" sz="1400" dirty="0" err="1">
                <a:solidFill>
                  <a:schemeClr val="tx1"/>
                </a:solidFill>
                <a:latin typeface="+mn-lt"/>
              </a:rPr>
              <a:t>fieldset</a:t>
            </a:r>
            <a:r>
              <a:rPr lang="en-US" sz="1400" b="0" dirty="0">
                <a:solidFill>
                  <a:schemeClr val="tx1"/>
                </a:solidFill>
                <a:latin typeface="+mn-lt"/>
              </a:rPr>
              <a:t>, </a:t>
            </a:r>
            <a:r>
              <a:rPr lang="en-US" sz="1400" dirty="0">
                <a:solidFill>
                  <a:schemeClr val="tx1"/>
                </a:solidFill>
                <a:latin typeface="+mn-lt"/>
              </a:rPr>
              <a:t>legend</a:t>
            </a:r>
            <a:r>
              <a:rPr lang="en-US" sz="1400" b="0" dirty="0">
                <a:solidFill>
                  <a:schemeClr val="tx1"/>
                </a:solidFill>
                <a:latin typeface="+mn-lt"/>
              </a:rPr>
              <a:t>, and the </a:t>
            </a:r>
            <a:r>
              <a:rPr lang="en-US" sz="1400" dirty="0">
                <a:solidFill>
                  <a:schemeClr val="tx1"/>
                </a:solidFill>
                <a:latin typeface="+mn-lt"/>
              </a:rPr>
              <a:t>label</a:t>
            </a:r>
          </a:p>
        </p:txBody>
      </p:sp>
      <p:pic>
        <p:nvPicPr>
          <p:cNvPr id="11981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528638"/>
            <a:ext cx="4267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33400"/>
            <a:ext cx="4724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10242" name="Ink 7">
                <a:extLst/>
              </p14:cNvPr>
              <p14:cNvContentPartPr>
                <a14:cpLocks xmlns:a14="http://schemas.microsoft.com/office/drawing/2010/main" noRot="1" noChangeAspect="1" noEditPoints="1" noChangeArrowheads="1" noChangeShapeType="1"/>
              </p14:cNvContentPartPr>
              <p14:nvPr/>
            </p14:nvContentPartPr>
            <p14:xfrm>
              <a:off x="7324725" y="3733800"/>
              <a:ext cx="9525" cy="1588"/>
            </p14:xfrm>
          </p:contentPart>
        </mc:Choice>
        <mc:Fallback xmlns="">
          <p:pic>
            <p:nvPicPr>
              <p:cNvPr id="10242" name="Ink 7">
                <a:extLst>
                  <a:ext uri="{FF2B5EF4-FFF2-40B4-BE49-F238E27FC236}"/>
                </a:extLst>
              </p:cNvPr>
              <p:cNvPicPr>
                <a:picLocks noRot="1" noChangeAspect="1" noEditPoints="1" noChangeArrowheads="1" noChangeShapeType="1"/>
              </p:cNvPicPr>
              <p:nvPr/>
            </p:nvPicPr>
            <p:blipFill>
              <a:blip r:embed="rId6"/>
              <a:stretch>
                <a:fillRect/>
              </a:stretch>
            </p:blipFill>
            <p:spPr>
              <a:xfrm>
                <a:off x="7315200" y="3692512"/>
                <a:ext cx="28575"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43" name="Ink 13">
                <a:extLst/>
              </p14:cNvPr>
              <p14:cNvContentPartPr>
                <a14:cpLocks xmlns:a14="http://schemas.microsoft.com/office/drawing/2010/main" noRot="1" noChangeAspect="1" noEditPoints="1" noChangeArrowheads="1" noChangeShapeType="1"/>
              </p14:cNvContentPartPr>
              <p14:nvPr/>
            </p14:nvContentPartPr>
            <p14:xfrm>
              <a:off x="4781550" y="3035300"/>
              <a:ext cx="4013200" cy="2306638"/>
            </p14:xfrm>
          </p:contentPart>
        </mc:Choice>
        <mc:Fallback xmlns="">
          <p:pic>
            <p:nvPicPr>
              <p:cNvPr id="10243" name="Ink 13">
                <a:extLst>
                  <a:ext uri="{FF2B5EF4-FFF2-40B4-BE49-F238E27FC236}"/>
                </a:extLst>
              </p:cNvPr>
              <p:cNvPicPr>
                <a:picLocks noRot="1" noChangeAspect="1" noEditPoints="1" noChangeArrowheads="1" noChangeShapeType="1"/>
              </p:cNvPicPr>
              <p:nvPr/>
            </p:nvPicPr>
            <p:blipFill>
              <a:blip r:embed="rId8"/>
              <a:stretch>
                <a:fillRect/>
              </a:stretch>
            </p:blipFill>
            <p:spPr>
              <a:xfrm>
                <a:off x="4768950" y="3029900"/>
                <a:ext cx="4039839" cy="232175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244" name="Ink 14">
                <a:extLst/>
              </p14:cNvPr>
              <p14:cNvContentPartPr>
                <a14:cpLocks xmlns:a14="http://schemas.microsoft.com/office/drawing/2010/main" noRot="1" noChangeAspect="1" noEditPoints="1" noChangeArrowheads="1" noChangeShapeType="1"/>
              </p14:cNvContentPartPr>
              <p14:nvPr/>
            </p14:nvContentPartPr>
            <p14:xfrm>
              <a:off x="177800" y="2646363"/>
              <a:ext cx="1563688" cy="396875"/>
            </p14:xfrm>
          </p:contentPart>
        </mc:Choice>
        <mc:Fallback xmlns="">
          <p:pic>
            <p:nvPicPr>
              <p:cNvPr id="10244" name="Ink 14">
                <a:extLst>
                  <a:ext uri="{FF2B5EF4-FFF2-40B4-BE49-F238E27FC236}"/>
                </a:extLst>
              </p:cNvPr>
              <p:cNvPicPr>
                <a:picLocks noRot="1" noChangeAspect="1" noEditPoints="1" noChangeArrowheads="1" noChangeShapeType="1"/>
              </p:cNvPicPr>
              <p:nvPr/>
            </p:nvPicPr>
            <p:blipFill>
              <a:blip r:embed="rId10"/>
              <a:stretch>
                <a:fillRect/>
              </a:stretch>
            </p:blipFill>
            <p:spPr>
              <a:xfrm>
                <a:off x="165921" y="2634478"/>
                <a:ext cx="1586726" cy="41920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245" name="Ink 15">
                <a:extLst/>
              </p14:cNvPr>
              <p14:cNvContentPartPr>
                <a14:cpLocks xmlns:a14="http://schemas.microsoft.com/office/drawing/2010/main" noRot="1" noChangeAspect="1" noEditPoints="1" noChangeArrowheads="1" noChangeShapeType="1"/>
              </p14:cNvContentPartPr>
              <p14:nvPr/>
            </p14:nvContentPartPr>
            <p14:xfrm>
              <a:off x="196850" y="2770188"/>
              <a:ext cx="608013" cy="1701800"/>
            </p14:xfrm>
          </p:contentPart>
        </mc:Choice>
        <mc:Fallback xmlns="">
          <p:pic>
            <p:nvPicPr>
              <p:cNvPr id="10245" name="Ink 15">
                <a:extLst>
                  <a:ext uri="{FF2B5EF4-FFF2-40B4-BE49-F238E27FC236}"/>
                </a:extLst>
              </p:cNvPr>
              <p:cNvPicPr>
                <a:picLocks noRot="1" noChangeAspect="1" noEditPoints="1" noChangeArrowheads="1" noChangeShapeType="1"/>
              </p:cNvPicPr>
              <p:nvPr/>
            </p:nvPicPr>
            <p:blipFill>
              <a:blip r:embed="rId12"/>
              <a:stretch>
                <a:fillRect/>
              </a:stretch>
            </p:blipFill>
            <p:spPr>
              <a:xfrm>
                <a:off x="187845" y="2764068"/>
                <a:ext cx="622421" cy="171512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246" name="Ink 16">
                <a:extLst/>
              </p14:cNvPr>
              <p14:cNvContentPartPr>
                <a14:cpLocks xmlns:a14="http://schemas.microsoft.com/office/drawing/2010/main" noRot="1" noChangeAspect="1" noEditPoints="1" noChangeArrowheads="1" noChangeShapeType="1"/>
              </p14:cNvContentPartPr>
              <p14:nvPr/>
            </p14:nvContentPartPr>
            <p14:xfrm>
              <a:off x="4829175" y="2992438"/>
              <a:ext cx="3143250" cy="211137"/>
            </p14:xfrm>
          </p:contentPart>
        </mc:Choice>
        <mc:Fallback xmlns="">
          <p:pic>
            <p:nvPicPr>
              <p:cNvPr id="10246" name="Ink 16">
                <a:extLst>
                  <a:ext uri="{FF2B5EF4-FFF2-40B4-BE49-F238E27FC236}"/>
                </a:extLst>
              </p:cNvPr>
              <p:cNvPicPr>
                <a:picLocks noRot="1" noChangeAspect="1" noEditPoints="1" noChangeArrowheads="1" noChangeShapeType="1"/>
              </p:cNvPicPr>
              <p:nvPr/>
            </p:nvPicPr>
            <p:blipFill>
              <a:blip r:embed="rId14"/>
              <a:stretch>
                <a:fillRect/>
              </a:stretch>
            </p:blipFill>
            <p:spPr>
              <a:xfrm>
                <a:off x="4819455" y="2979489"/>
                <a:ext cx="3165931" cy="23667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247" name="Ink 16">
                <a:extLst/>
              </p14:cNvPr>
              <p14:cNvContentPartPr>
                <a14:cpLocks xmlns:a14="http://schemas.microsoft.com/office/drawing/2010/main" noRot="1" noChangeAspect="1" noEditPoints="1" noChangeArrowheads="1" noChangeShapeType="1"/>
              </p14:cNvContentPartPr>
              <p14:nvPr/>
            </p14:nvContentPartPr>
            <p14:xfrm>
              <a:off x="4510088" y="2733675"/>
              <a:ext cx="2813050" cy="2874963"/>
            </p14:xfrm>
          </p:contentPart>
        </mc:Choice>
        <mc:Fallback xmlns="">
          <p:pic>
            <p:nvPicPr>
              <p:cNvPr id="10247" name="Ink 16">
                <a:extLst>
                  <a:ext uri="{FF2B5EF4-FFF2-40B4-BE49-F238E27FC236}"/>
                </a:extLst>
              </p:cNvPr>
              <p:cNvPicPr>
                <a:picLocks noRot="1" noChangeAspect="1" noEditPoints="1" noChangeArrowheads="1" noChangeShapeType="1"/>
              </p:cNvPicPr>
              <p:nvPr/>
            </p:nvPicPr>
            <p:blipFill>
              <a:blip r:embed="rId16"/>
              <a:stretch>
                <a:fillRect/>
              </a:stretch>
            </p:blipFill>
            <p:spPr>
              <a:xfrm>
                <a:off x="4495688" y="2718915"/>
                <a:ext cx="2835370" cy="2903043"/>
              </a:xfrm>
              <a:prstGeom prst="rect">
                <a:avLst/>
              </a:prstGeom>
            </p:spPr>
          </p:pic>
        </mc:Fallback>
      </mc:AlternateContent>
      <p:sp>
        <p:nvSpPr>
          <p:cNvPr id="14" name="Title 1">
            <a:extLst/>
          </p:cNvPr>
          <p:cNvSpPr txBox="1">
            <a:spLocks/>
          </p:cNvSpPr>
          <p:nvPr/>
        </p:nvSpPr>
        <p:spPr bwMode="auto">
          <a:xfrm>
            <a:off x="395288" y="0"/>
            <a:ext cx="8229600" cy="457200"/>
          </a:xfrm>
          <a:prstGeom prst="rect">
            <a:avLst/>
          </a:prstGeom>
          <a:gradFill rotWithShape="1">
            <a:gsLst>
              <a:gs pos="0">
                <a:srgbClr val="FF6600"/>
              </a:gs>
              <a:gs pos="50000">
                <a:srgbClr val="FFFF00"/>
              </a:gs>
              <a:gs pos="100000">
                <a:srgbClr val="FF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b="1">
                <a:solidFill>
                  <a:srgbClr val="339933"/>
                </a:solidFill>
                <a:latin typeface="+mj-lt"/>
                <a:ea typeface="+mj-ea"/>
                <a:cs typeface="+mj-cs"/>
              </a:defRPr>
            </a:lvl1pPr>
            <a:lvl2pPr algn="ctr" rtl="0" eaLnBrk="0" fontAlgn="base" hangingPunct="0">
              <a:spcBef>
                <a:spcPct val="0"/>
              </a:spcBef>
              <a:spcAft>
                <a:spcPct val="0"/>
              </a:spcAft>
              <a:defRPr sz="2800" b="1">
                <a:solidFill>
                  <a:srgbClr val="339933"/>
                </a:solidFill>
                <a:latin typeface="AvantGarde" charset="0"/>
              </a:defRPr>
            </a:lvl2pPr>
            <a:lvl3pPr algn="ctr" rtl="0" eaLnBrk="0" fontAlgn="base" hangingPunct="0">
              <a:spcBef>
                <a:spcPct val="0"/>
              </a:spcBef>
              <a:spcAft>
                <a:spcPct val="0"/>
              </a:spcAft>
              <a:defRPr sz="2800" b="1">
                <a:solidFill>
                  <a:srgbClr val="339933"/>
                </a:solidFill>
                <a:latin typeface="AvantGarde" charset="0"/>
              </a:defRPr>
            </a:lvl3pPr>
            <a:lvl4pPr algn="ctr" rtl="0" eaLnBrk="0" fontAlgn="base" hangingPunct="0">
              <a:spcBef>
                <a:spcPct val="0"/>
              </a:spcBef>
              <a:spcAft>
                <a:spcPct val="0"/>
              </a:spcAft>
              <a:defRPr sz="2800" b="1">
                <a:solidFill>
                  <a:srgbClr val="339933"/>
                </a:solidFill>
                <a:latin typeface="AvantGarde" charset="0"/>
              </a:defRPr>
            </a:lvl4pPr>
            <a:lvl5pPr algn="ctr" rtl="0" eaLnBrk="0" fontAlgn="base" hangingPunct="0">
              <a:spcBef>
                <a:spcPct val="0"/>
              </a:spcBef>
              <a:spcAft>
                <a:spcPct val="0"/>
              </a:spcAft>
              <a:defRPr sz="2800" b="1">
                <a:solidFill>
                  <a:srgbClr val="339933"/>
                </a:solidFill>
                <a:latin typeface="AvantGarde" charset="0"/>
              </a:defRPr>
            </a:lvl5pPr>
            <a:lvl6pPr marL="457200" algn="ctr" rtl="0" fontAlgn="base">
              <a:spcBef>
                <a:spcPct val="0"/>
              </a:spcBef>
              <a:spcAft>
                <a:spcPct val="0"/>
              </a:spcAft>
              <a:defRPr sz="2800" b="1">
                <a:solidFill>
                  <a:srgbClr val="339933"/>
                </a:solidFill>
                <a:latin typeface="AvantGarde" charset="0"/>
              </a:defRPr>
            </a:lvl6pPr>
            <a:lvl7pPr marL="914400" algn="ctr" rtl="0" fontAlgn="base">
              <a:spcBef>
                <a:spcPct val="0"/>
              </a:spcBef>
              <a:spcAft>
                <a:spcPct val="0"/>
              </a:spcAft>
              <a:defRPr sz="2800" b="1">
                <a:solidFill>
                  <a:srgbClr val="339933"/>
                </a:solidFill>
                <a:latin typeface="AvantGarde" charset="0"/>
              </a:defRPr>
            </a:lvl7pPr>
            <a:lvl8pPr marL="1371600" algn="ctr" rtl="0" fontAlgn="base">
              <a:spcBef>
                <a:spcPct val="0"/>
              </a:spcBef>
              <a:spcAft>
                <a:spcPct val="0"/>
              </a:spcAft>
              <a:defRPr sz="2800" b="1">
                <a:solidFill>
                  <a:srgbClr val="339933"/>
                </a:solidFill>
                <a:latin typeface="AvantGarde" charset="0"/>
              </a:defRPr>
            </a:lvl8pPr>
            <a:lvl9pPr marL="1828800" algn="ctr" rtl="0" fontAlgn="base">
              <a:spcBef>
                <a:spcPct val="0"/>
              </a:spcBef>
              <a:spcAft>
                <a:spcPct val="0"/>
              </a:spcAft>
              <a:defRPr sz="2800" b="1">
                <a:solidFill>
                  <a:srgbClr val="339933"/>
                </a:solidFill>
                <a:latin typeface="AvantGarde" charset="0"/>
              </a:defRPr>
            </a:lvl9pPr>
          </a:lstStyle>
          <a:p>
            <a:pPr>
              <a:defRPr/>
            </a:pPr>
            <a:r>
              <a:rPr lang="en-US" altLang="en-US" kern="0" dirty="0"/>
              <a:t>HOP 9.4 part I – no CSS p.419</a:t>
            </a:r>
          </a:p>
        </p:txBody>
      </p:sp>
      <p:pic>
        <p:nvPicPr>
          <p:cNvPr id="11982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888" y="533400"/>
            <a:ext cx="4724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7">
            <p14:nvContentPartPr>
              <p14:cNvPr id="4" name="Ink 3">
                <a:extLst/>
              </p14:cNvPr>
              <p14:cNvContentPartPr/>
              <p14:nvPr/>
            </p14:nvContentPartPr>
            <p14:xfrm>
              <a:off x="4693320" y="2991628"/>
              <a:ext cx="1841040" cy="1599840"/>
            </p14:xfrm>
          </p:contentPart>
        </mc:Choice>
        <mc:Fallback xmlns="">
          <p:pic>
            <p:nvPicPr>
              <p:cNvPr id="4" name="Ink 3">
                <a:extLst>
                  <a:ext uri="{FF2B5EF4-FFF2-40B4-BE49-F238E27FC236}"/>
                </a:extLst>
              </p:cNvPr>
              <p:cNvPicPr/>
              <p:nvPr/>
            </p:nvPicPr>
            <p:blipFill>
              <a:blip r:embed="rId18"/>
              <a:stretch>
                <a:fillRect/>
              </a:stretch>
            </p:blipFill>
            <p:spPr>
              <a:xfrm>
                <a:off x="4682880" y="2981188"/>
                <a:ext cx="1861920" cy="1620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 name="Ink 5">
                <a:extLst/>
              </p14:cNvPr>
              <p14:cNvContentPartPr/>
              <p14:nvPr/>
            </p14:nvContentPartPr>
            <p14:xfrm>
              <a:off x="5166720" y="2989828"/>
              <a:ext cx="914760" cy="28800"/>
            </p14:xfrm>
          </p:contentPart>
        </mc:Choice>
        <mc:Fallback xmlns="">
          <p:pic>
            <p:nvPicPr>
              <p:cNvPr id="6" name="Ink 5">
                <a:extLst>
                  <a:ext uri="{FF2B5EF4-FFF2-40B4-BE49-F238E27FC236}"/>
                </a:extLst>
              </p:cNvPr>
              <p:cNvPicPr/>
              <p:nvPr/>
            </p:nvPicPr>
            <p:blipFill>
              <a:blip r:embed="rId20"/>
              <a:stretch>
                <a:fillRect/>
              </a:stretch>
            </p:blipFill>
            <p:spPr>
              <a:xfrm>
                <a:off x="5156280" y="2979388"/>
                <a:ext cx="93564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 name="Ink 6">
                <a:extLst/>
              </p14:cNvPr>
              <p14:cNvContentPartPr/>
              <p14:nvPr/>
            </p14:nvContentPartPr>
            <p14:xfrm>
              <a:off x="4634280" y="5522068"/>
              <a:ext cx="879120" cy="14760"/>
            </p14:xfrm>
          </p:contentPart>
        </mc:Choice>
        <mc:Fallback xmlns="">
          <p:pic>
            <p:nvPicPr>
              <p:cNvPr id="7" name="Ink 6">
                <a:extLst>
                  <a:ext uri="{FF2B5EF4-FFF2-40B4-BE49-F238E27FC236}"/>
                </a:extLst>
              </p:cNvPr>
              <p:cNvPicPr/>
              <p:nvPr/>
            </p:nvPicPr>
            <p:blipFill>
              <a:blip r:embed="rId22"/>
              <a:stretch>
                <a:fillRect/>
              </a:stretch>
            </p:blipFill>
            <p:spPr>
              <a:xfrm>
                <a:off x="4623840" y="5511628"/>
                <a:ext cx="90000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Ink 8">
                <a:extLst/>
              </p14:cNvPr>
              <p14:cNvContentPartPr/>
              <p14:nvPr/>
            </p14:nvContentPartPr>
            <p14:xfrm>
              <a:off x="4589640" y="5557348"/>
              <a:ext cx="39240" cy="97920"/>
            </p14:xfrm>
          </p:contentPart>
        </mc:Choice>
        <mc:Fallback xmlns="">
          <p:pic>
            <p:nvPicPr>
              <p:cNvPr id="9" name="Ink 8">
                <a:extLst>
                  <a:ext uri="{FF2B5EF4-FFF2-40B4-BE49-F238E27FC236}"/>
                </a:extLst>
              </p:cNvPr>
              <p:cNvPicPr/>
              <p:nvPr/>
            </p:nvPicPr>
            <p:blipFill>
              <a:blip r:embed="rId24"/>
              <a:stretch>
                <a:fillRect/>
              </a:stretch>
            </p:blipFill>
            <p:spPr>
              <a:xfrm>
                <a:off x="4579200" y="5546908"/>
                <a:ext cx="601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Ink 9">
                <a:extLst/>
              </p14:cNvPr>
              <p14:cNvContentPartPr/>
              <p14:nvPr/>
            </p14:nvContentPartPr>
            <p14:xfrm>
              <a:off x="4598640" y="5530708"/>
              <a:ext cx="44640" cy="27000"/>
            </p14:xfrm>
          </p:contentPart>
        </mc:Choice>
        <mc:Fallback xmlns="">
          <p:pic>
            <p:nvPicPr>
              <p:cNvPr id="10" name="Ink 9">
                <a:extLst>
                  <a:ext uri="{FF2B5EF4-FFF2-40B4-BE49-F238E27FC236}"/>
                </a:extLst>
              </p:cNvPr>
              <p:cNvPicPr/>
              <p:nvPr/>
            </p:nvPicPr>
            <p:blipFill>
              <a:blip r:embed="rId26"/>
              <a:stretch>
                <a:fillRect/>
              </a:stretch>
            </p:blipFill>
            <p:spPr>
              <a:xfrm>
                <a:off x="4588200" y="5520268"/>
                <a:ext cx="6552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 name="Ink 10">
                <a:extLst/>
              </p14:cNvPr>
              <p14:cNvContentPartPr/>
              <p14:nvPr/>
            </p14:nvContentPartPr>
            <p14:xfrm>
              <a:off x="4581000" y="5530708"/>
              <a:ext cx="62280" cy="360"/>
            </p14:xfrm>
          </p:contentPart>
        </mc:Choice>
        <mc:Fallback xmlns="">
          <p:pic>
            <p:nvPicPr>
              <p:cNvPr id="11" name="Ink 10">
                <a:extLst>
                  <a:ext uri="{FF2B5EF4-FFF2-40B4-BE49-F238E27FC236}"/>
                </a:extLst>
              </p:cNvPr>
              <p:cNvPicPr/>
              <p:nvPr/>
            </p:nvPicPr>
            <p:blipFill>
              <a:blip r:embed="rId28"/>
              <a:stretch>
                <a:fillRect/>
              </a:stretch>
            </p:blipFill>
            <p:spPr>
              <a:xfrm>
                <a:off x="4570560" y="5520268"/>
                <a:ext cx="8316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p14:cNvPr>
              <p14:cNvContentPartPr/>
              <p14:nvPr/>
            </p14:nvContentPartPr>
            <p14:xfrm>
              <a:off x="4526640" y="2796508"/>
              <a:ext cx="1075680" cy="2858760"/>
            </p14:xfrm>
          </p:contentPart>
        </mc:Choice>
        <mc:Fallback xmlns="">
          <p:pic>
            <p:nvPicPr>
              <p:cNvPr id="13" name="Ink 12">
                <a:extLst>
                  <a:ext uri="{FF2B5EF4-FFF2-40B4-BE49-F238E27FC236}"/>
                </a:extLst>
              </p:cNvPr>
              <p:cNvPicPr/>
              <p:nvPr/>
            </p:nvPicPr>
            <p:blipFill>
              <a:blip r:embed="rId30"/>
              <a:stretch>
                <a:fillRect/>
              </a:stretch>
            </p:blipFill>
            <p:spPr>
              <a:xfrm>
                <a:off x="4516200" y="2786068"/>
                <a:ext cx="1096560" cy="28796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 name="Ink 14">
                <a:extLst/>
              </p14:cNvPr>
              <p14:cNvContentPartPr/>
              <p14:nvPr/>
            </p14:nvContentPartPr>
            <p14:xfrm>
              <a:off x="5637240" y="3070468"/>
              <a:ext cx="2370600" cy="109800"/>
            </p14:xfrm>
          </p:contentPart>
        </mc:Choice>
        <mc:Fallback xmlns="">
          <p:pic>
            <p:nvPicPr>
              <p:cNvPr id="15" name="Ink 14">
                <a:extLst>
                  <a:ext uri="{FF2B5EF4-FFF2-40B4-BE49-F238E27FC236}"/>
                </a:extLst>
              </p:cNvPr>
              <p:cNvPicPr/>
              <p:nvPr/>
            </p:nvPicPr>
            <p:blipFill>
              <a:blip r:embed="rId32"/>
              <a:stretch>
                <a:fillRect/>
              </a:stretch>
            </p:blipFill>
            <p:spPr>
              <a:xfrm>
                <a:off x="5626800" y="3060028"/>
                <a:ext cx="239148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 name="Ink 2">
                <a:extLst>
                  <a:ext uri="{FF2B5EF4-FFF2-40B4-BE49-F238E27FC236}">
                    <a16:creationId xmlns:a16="http://schemas.microsoft.com/office/drawing/2014/main" id="{410C1D50-E619-4E8C-A008-04C3C18FAA36}"/>
                  </a:ext>
                </a:extLst>
              </p14:cNvPr>
              <p14:cNvContentPartPr/>
              <p14:nvPr/>
            </p14:nvContentPartPr>
            <p14:xfrm>
              <a:off x="4888223" y="3068923"/>
              <a:ext cx="553320" cy="16560"/>
            </p14:xfrm>
          </p:contentPart>
        </mc:Choice>
        <mc:Fallback xmlns="">
          <p:pic>
            <p:nvPicPr>
              <p:cNvPr id="3" name="Ink 2">
                <a:extLst>
                  <a:ext uri="{FF2B5EF4-FFF2-40B4-BE49-F238E27FC236}">
                    <a16:creationId xmlns:a16="http://schemas.microsoft.com/office/drawing/2014/main" id="{410C1D50-E619-4E8C-A008-04C3C18FAA36}"/>
                  </a:ext>
                </a:extLst>
              </p:cNvPr>
              <p:cNvPicPr/>
              <p:nvPr/>
            </p:nvPicPr>
            <p:blipFill>
              <a:blip r:embed="rId34"/>
              <a:stretch>
                <a:fillRect/>
              </a:stretch>
            </p:blipFill>
            <p:spPr>
              <a:xfrm>
                <a:off x="4870223" y="3033283"/>
                <a:ext cx="58896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 name="Ink 4">
                <a:extLst>
                  <a:ext uri="{FF2B5EF4-FFF2-40B4-BE49-F238E27FC236}">
                    <a16:creationId xmlns:a16="http://schemas.microsoft.com/office/drawing/2014/main" id="{C6C92DA5-A4CB-46B6-BA45-7F9D4D4F65FE}"/>
                  </a:ext>
                </a:extLst>
              </p14:cNvPr>
              <p14:cNvContentPartPr/>
              <p14:nvPr/>
            </p14:nvContentPartPr>
            <p14:xfrm>
              <a:off x="4914143" y="4449883"/>
              <a:ext cx="533880" cy="22320"/>
            </p14:xfrm>
          </p:contentPart>
        </mc:Choice>
        <mc:Fallback xmlns="">
          <p:pic>
            <p:nvPicPr>
              <p:cNvPr id="5" name="Ink 4">
                <a:extLst>
                  <a:ext uri="{FF2B5EF4-FFF2-40B4-BE49-F238E27FC236}">
                    <a16:creationId xmlns:a16="http://schemas.microsoft.com/office/drawing/2014/main" id="{C6C92DA5-A4CB-46B6-BA45-7F9D4D4F65FE}"/>
                  </a:ext>
                </a:extLst>
              </p:cNvPr>
              <p:cNvPicPr/>
              <p:nvPr/>
            </p:nvPicPr>
            <p:blipFill>
              <a:blip r:embed="rId36"/>
              <a:stretch>
                <a:fillRect/>
              </a:stretch>
            </p:blipFill>
            <p:spPr>
              <a:xfrm>
                <a:off x="4896503" y="4414243"/>
                <a:ext cx="56952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 name="Ink 7">
                <a:extLst>
                  <a:ext uri="{FF2B5EF4-FFF2-40B4-BE49-F238E27FC236}">
                    <a16:creationId xmlns:a16="http://schemas.microsoft.com/office/drawing/2014/main" id="{09DFBF90-A8B5-42E0-B032-DF02DA1C8635}"/>
                  </a:ext>
                </a:extLst>
              </p14:cNvPr>
              <p14:cNvContentPartPr/>
              <p14:nvPr/>
            </p14:nvContentPartPr>
            <p14:xfrm>
              <a:off x="5620463" y="3045523"/>
              <a:ext cx="311400" cy="22680"/>
            </p14:xfrm>
          </p:contentPart>
        </mc:Choice>
        <mc:Fallback xmlns="">
          <p:pic>
            <p:nvPicPr>
              <p:cNvPr id="8" name="Ink 7">
                <a:extLst>
                  <a:ext uri="{FF2B5EF4-FFF2-40B4-BE49-F238E27FC236}">
                    <a16:creationId xmlns:a16="http://schemas.microsoft.com/office/drawing/2014/main" id="{09DFBF90-A8B5-42E0-B032-DF02DA1C8635}"/>
                  </a:ext>
                </a:extLst>
              </p:cNvPr>
              <p:cNvPicPr/>
              <p:nvPr/>
            </p:nvPicPr>
            <p:blipFill>
              <a:blip r:embed="rId38"/>
              <a:stretch>
                <a:fillRect/>
              </a:stretch>
            </p:blipFill>
            <p:spPr>
              <a:xfrm>
                <a:off x="5602823" y="3009883"/>
                <a:ext cx="34704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2" name="Ink 11">
                <a:extLst>
                  <a:ext uri="{FF2B5EF4-FFF2-40B4-BE49-F238E27FC236}">
                    <a16:creationId xmlns:a16="http://schemas.microsoft.com/office/drawing/2014/main" id="{D45AD439-EAB1-4ACD-AFFA-B5773E46505B}"/>
                  </a:ext>
                </a:extLst>
              </p14:cNvPr>
              <p14:cNvContentPartPr/>
              <p14:nvPr/>
            </p14:nvContentPartPr>
            <p14:xfrm>
              <a:off x="7375823" y="3076483"/>
              <a:ext cx="445320" cy="4680"/>
            </p14:xfrm>
          </p:contentPart>
        </mc:Choice>
        <mc:Fallback xmlns="">
          <p:pic>
            <p:nvPicPr>
              <p:cNvPr id="12" name="Ink 11">
                <a:extLst>
                  <a:ext uri="{FF2B5EF4-FFF2-40B4-BE49-F238E27FC236}">
                    <a16:creationId xmlns:a16="http://schemas.microsoft.com/office/drawing/2014/main" id="{D45AD439-EAB1-4ACD-AFFA-B5773E46505B}"/>
                  </a:ext>
                </a:extLst>
              </p:cNvPr>
              <p:cNvPicPr/>
              <p:nvPr/>
            </p:nvPicPr>
            <p:blipFill>
              <a:blip r:embed="rId40"/>
              <a:stretch>
                <a:fillRect/>
              </a:stretch>
            </p:blipFill>
            <p:spPr>
              <a:xfrm>
                <a:off x="7357823" y="3040843"/>
                <a:ext cx="48096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 name="Ink 15">
                <a:extLst>
                  <a:ext uri="{FF2B5EF4-FFF2-40B4-BE49-F238E27FC236}">
                    <a16:creationId xmlns:a16="http://schemas.microsoft.com/office/drawing/2014/main" id="{B6DC38D3-8439-43B3-829A-443DFED25AAB}"/>
                  </a:ext>
                </a:extLst>
              </p14:cNvPr>
              <p14:cNvContentPartPr/>
              <p14:nvPr/>
            </p14:nvContentPartPr>
            <p14:xfrm>
              <a:off x="5308343" y="4624843"/>
              <a:ext cx="140760" cy="30600"/>
            </p14:xfrm>
          </p:contentPart>
        </mc:Choice>
        <mc:Fallback xmlns="">
          <p:pic>
            <p:nvPicPr>
              <p:cNvPr id="16" name="Ink 15">
                <a:extLst>
                  <a:ext uri="{FF2B5EF4-FFF2-40B4-BE49-F238E27FC236}">
                    <a16:creationId xmlns:a16="http://schemas.microsoft.com/office/drawing/2014/main" id="{B6DC38D3-8439-43B3-829A-443DFED25AAB}"/>
                  </a:ext>
                </a:extLst>
              </p:cNvPr>
              <p:cNvPicPr/>
              <p:nvPr/>
            </p:nvPicPr>
            <p:blipFill>
              <a:blip r:embed="rId42"/>
              <a:stretch>
                <a:fillRect/>
              </a:stretch>
            </p:blipFill>
            <p:spPr>
              <a:xfrm>
                <a:off x="5290703" y="4589203"/>
                <a:ext cx="17640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7" name="Ink 16">
                <a:extLst>
                  <a:ext uri="{FF2B5EF4-FFF2-40B4-BE49-F238E27FC236}">
                    <a16:creationId xmlns:a16="http://schemas.microsoft.com/office/drawing/2014/main" id="{E76A035E-2B9A-4C44-A5FC-4AA9E06F70A6}"/>
                  </a:ext>
                </a:extLst>
              </p14:cNvPr>
              <p14:cNvContentPartPr/>
              <p14:nvPr/>
            </p14:nvContentPartPr>
            <p14:xfrm>
              <a:off x="5343263" y="4628083"/>
              <a:ext cx="70200" cy="9360"/>
            </p14:xfrm>
          </p:contentPart>
        </mc:Choice>
        <mc:Fallback xmlns="">
          <p:pic>
            <p:nvPicPr>
              <p:cNvPr id="17" name="Ink 16">
                <a:extLst>
                  <a:ext uri="{FF2B5EF4-FFF2-40B4-BE49-F238E27FC236}">
                    <a16:creationId xmlns:a16="http://schemas.microsoft.com/office/drawing/2014/main" id="{E76A035E-2B9A-4C44-A5FC-4AA9E06F70A6}"/>
                  </a:ext>
                </a:extLst>
              </p:cNvPr>
              <p:cNvPicPr/>
              <p:nvPr/>
            </p:nvPicPr>
            <p:blipFill>
              <a:blip r:embed="rId44"/>
              <a:stretch>
                <a:fillRect/>
              </a:stretch>
            </p:blipFill>
            <p:spPr>
              <a:xfrm>
                <a:off x="5325263" y="4592443"/>
                <a:ext cx="10584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8" name="Ink 17">
                <a:extLst>
                  <a:ext uri="{FF2B5EF4-FFF2-40B4-BE49-F238E27FC236}">
                    <a16:creationId xmlns:a16="http://schemas.microsoft.com/office/drawing/2014/main" id="{768E6FEE-83C1-4288-A345-6F794818F3FB}"/>
                  </a:ext>
                </a:extLst>
              </p14:cNvPr>
              <p14:cNvContentPartPr/>
              <p14:nvPr/>
            </p14:nvContentPartPr>
            <p14:xfrm>
              <a:off x="6604343" y="4820683"/>
              <a:ext cx="931680" cy="123120"/>
            </p14:xfrm>
          </p:contentPart>
        </mc:Choice>
        <mc:Fallback xmlns="">
          <p:pic>
            <p:nvPicPr>
              <p:cNvPr id="18" name="Ink 17">
                <a:extLst>
                  <a:ext uri="{FF2B5EF4-FFF2-40B4-BE49-F238E27FC236}">
                    <a16:creationId xmlns:a16="http://schemas.microsoft.com/office/drawing/2014/main" id="{768E6FEE-83C1-4288-A345-6F794818F3FB}"/>
                  </a:ext>
                </a:extLst>
              </p:cNvPr>
              <p:cNvPicPr/>
              <p:nvPr/>
            </p:nvPicPr>
            <p:blipFill>
              <a:blip r:embed="rId46"/>
              <a:stretch>
                <a:fillRect/>
              </a:stretch>
            </p:blipFill>
            <p:spPr>
              <a:xfrm>
                <a:off x="6586343" y="4785043"/>
                <a:ext cx="96732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9" name="Ink 18">
                <a:extLst>
                  <a:ext uri="{FF2B5EF4-FFF2-40B4-BE49-F238E27FC236}">
                    <a16:creationId xmlns:a16="http://schemas.microsoft.com/office/drawing/2014/main" id="{686A754C-DFA8-4D31-A640-3740B2315D8B}"/>
                  </a:ext>
                </a:extLst>
              </p14:cNvPr>
              <p14:cNvContentPartPr/>
              <p14:nvPr/>
            </p14:nvContentPartPr>
            <p14:xfrm>
              <a:off x="5330303" y="4619443"/>
              <a:ext cx="869040" cy="74160"/>
            </p14:xfrm>
          </p:contentPart>
        </mc:Choice>
        <mc:Fallback xmlns="">
          <p:pic>
            <p:nvPicPr>
              <p:cNvPr id="19" name="Ink 18">
                <a:extLst>
                  <a:ext uri="{FF2B5EF4-FFF2-40B4-BE49-F238E27FC236}">
                    <a16:creationId xmlns:a16="http://schemas.microsoft.com/office/drawing/2014/main" id="{686A754C-DFA8-4D31-A640-3740B2315D8B}"/>
                  </a:ext>
                </a:extLst>
              </p:cNvPr>
              <p:cNvPicPr/>
              <p:nvPr/>
            </p:nvPicPr>
            <p:blipFill>
              <a:blip r:embed="rId48"/>
              <a:stretch>
                <a:fillRect/>
              </a:stretch>
            </p:blipFill>
            <p:spPr>
              <a:xfrm>
                <a:off x="5312303" y="4583443"/>
                <a:ext cx="90468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 name="Ink 19">
                <a:extLst>
                  <a:ext uri="{FF2B5EF4-FFF2-40B4-BE49-F238E27FC236}">
                    <a16:creationId xmlns:a16="http://schemas.microsoft.com/office/drawing/2014/main" id="{CB7E4D9F-821E-4FEB-9F77-FE788B5909BC}"/>
                  </a:ext>
                </a:extLst>
              </p14:cNvPr>
              <p14:cNvContentPartPr/>
              <p14:nvPr/>
            </p14:nvContentPartPr>
            <p14:xfrm>
              <a:off x="4970303" y="4632403"/>
              <a:ext cx="282960" cy="360"/>
            </p14:xfrm>
          </p:contentPart>
        </mc:Choice>
        <mc:Fallback xmlns="">
          <p:pic>
            <p:nvPicPr>
              <p:cNvPr id="20" name="Ink 19">
                <a:extLst>
                  <a:ext uri="{FF2B5EF4-FFF2-40B4-BE49-F238E27FC236}">
                    <a16:creationId xmlns:a16="http://schemas.microsoft.com/office/drawing/2014/main" id="{CB7E4D9F-821E-4FEB-9F77-FE788B5909BC}"/>
                  </a:ext>
                </a:extLst>
              </p:cNvPr>
              <p:cNvPicPr/>
              <p:nvPr/>
            </p:nvPicPr>
            <p:blipFill>
              <a:blip r:embed="rId50"/>
              <a:stretch>
                <a:fillRect/>
              </a:stretch>
            </p:blipFill>
            <p:spPr>
              <a:xfrm>
                <a:off x="4952663" y="4596763"/>
                <a:ext cx="3186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1" name="Ink 20">
                <a:extLst>
                  <a:ext uri="{FF2B5EF4-FFF2-40B4-BE49-F238E27FC236}">
                    <a16:creationId xmlns:a16="http://schemas.microsoft.com/office/drawing/2014/main" id="{F0ADF4E4-EAAA-4201-A021-A8FFB86CD507}"/>
                  </a:ext>
                </a:extLst>
              </p14:cNvPr>
              <p14:cNvContentPartPr/>
              <p14:nvPr/>
            </p14:nvContentPartPr>
            <p14:xfrm>
              <a:off x="6942383" y="4614763"/>
              <a:ext cx="279360" cy="9720"/>
            </p14:xfrm>
          </p:contentPart>
        </mc:Choice>
        <mc:Fallback xmlns="">
          <p:pic>
            <p:nvPicPr>
              <p:cNvPr id="21" name="Ink 20">
                <a:extLst>
                  <a:ext uri="{FF2B5EF4-FFF2-40B4-BE49-F238E27FC236}">
                    <a16:creationId xmlns:a16="http://schemas.microsoft.com/office/drawing/2014/main" id="{F0ADF4E4-EAAA-4201-A021-A8FFB86CD507}"/>
                  </a:ext>
                </a:extLst>
              </p:cNvPr>
              <p:cNvPicPr/>
              <p:nvPr/>
            </p:nvPicPr>
            <p:blipFill>
              <a:blip r:embed="rId52"/>
              <a:stretch>
                <a:fillRect/>
              </a:stretch>
            </p:blipFill>
            <p:spPr>
              <a:xfrm>
                <a:off x="6924383" y="4578763"/>
                <a:ext cx="315000" cy="81360"/>
              </a:xfrm>
              <a:prstGeom prst="rect">
                <a:avLst/>
              </a:prstGeom>
            </p:spPr>
          </p:pic>
        </mc:Fallback>
      </mc:AlternateContent>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noChangeArrowheads="1"/>
          </p:cNvSpPr>
          <p:nvPr>
            <p:ph type="title"/>
          </p:nvPr>
        </p:nvSpPr>
        <p:spPr/>
        <p:txBody>
          <a:bodyPr/>
          <a:lstStyle/>
          <a:p>
            <a:br>
              <a:rPr lang="en-US" altLang="en-US"/>
            </a:br>
            <a:r>
              <a:rPr lang="en-US" altLang="en-US"/>
              <a:t>HOP 9.4 part II – with CSS</a:t>
            </a:r>
            <a:br>
              <a:rPr lang="en-US" altLang="en-US"/>
            </a:br>
            <a:endParaRPr lang="en-US" altLang="en-US"/>
          </a:p>
        </p:txBody>
      </p:sp>
      <p:sp>
        <p:nvSpPr>
          <p:cNvPr id="12185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D82AE117-0380-4F9B-BB52-A859363B73D4}" type="slidenum">
              <a:rPr lang="en-US" altLang="en-US" sz="1400" smtClean="0"/>
              <a:pPr>
                <a:spcBef>
                  <a:spcPct val="50000"/>
                </a:spcBef>
                <a:buClrTx/>
                <a:buFontTx/>
                <a:buNone/>
              </a:pPr>
              <a:t>58</a:t>
            </a:fld>
            <a:endParaRPr lang="en-US" altLang="en-US" sz="1400"/>
          </a:p>
        </p:txBody>
      </p:sp>
      <p:pic>
        <p:nvPicPr>
          <p:cNvPr id="1218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09600"/>
            <a:ext cx="43434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609600"/>
            <a:ext cx="45688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8" name="Ink 7">
                <a:extLst/>
              </p14:cNvPr>
              <p14:cNvContentPartPr/>
              <p14:nvPr/>
            </p14:nvContentPartPr>
            <p14:xfrm>
              <a:off x="4695300" y="1988820"/>
              <a:ext cx="2566800" cy="1415880"/>
            </p14:xfrm>
          </p:contentPart>
        </mc:Choice>
        <mc:Fallback xmlns="">
          <p:pic>
            <p:nvPicPr>
              <p:cNvPr id="8" name="Ink 7">
                <a:extLst>
                  <a:ext uri="{FF2B5EF4-FFF2-40B4-BE49-F238E27FC236}"/>
                </a:extLst>
              </p:cNvPr>
              <p:cNvPicPr/>
              <p:nvPr/>
            </p:nvPicPr>
            <p:blipFill>
              <a:blip r:embed="rId6"/>
              <a:stretch>
                <a:fillRect/>
              </a:stretch>
            </p:blipFill>
            <p:spPr>
              <a:xfrm>
                <a:off x="4684860" y="1978380"/>
                <a:ext cx="2587680" cy="1436760"/>
              </a:xfrm>
              <a:prstGeom prst="rect">
                <a:avLst/>
              </a:prstGeom>
            </p:spPr>
          </p:pic>
        </mc:Fallback>
      </mc:AlternateContent>
      <p:sp>
        <p:nvSpPr>
          <p:cNvPr id="9" name="Rectangle 7">
            <a:extLst/>
          </p:cNvPr>
          <p:cNvSpPr>
            <a:spLocks noChangeArrowheads="1"/>
          </p:cNvSpPr>
          <p:nvPr/>
        </p:nvSpPr>
        <p:spPr bwMode="auto">
          <a:xfrm>
            <a:off x="152400" y="6181725"/>
            <a:ext cx="7656513" cy="523875"/>
          </a:xfrm>
          <a:prstGeom prst="rect">
            <a:avLst/>
          </a:prstGeom>
          <a:noFill/>
          <a:ln w="9525">
            <a:noFill/>
            <a:miter lim="800000"/>
            <a:headEnd/>
            <a:tailEnd/>
          </a:ln>
        </p:spPr>
        <p:txBody>
          <a:bodyPr wrap="none">
            <a:spAutoFit/>
          </a:bodyPr>
          <a:lstStyle/>
          <a:p>
            <a:pPr>
              <a:defRPr/>
            </a:pPr>
            <a:r>
              <a:rPr lang="en-US" sz="1400" b="0" dirty="0">
                <a:solidFill>
                  <a:srgbClr val="00B0F0"/>
                </a:solidFill>
                <a:latin typeface="+mn-lt"/>
              </a:rPr>
              <a:t>Expand HOP 9.4 </a:t>
            </a:r>
            <a:r>
              <a:rPr lang="en-US" sz="1400" b="0" dirty="0">
                <a:solidFill>
                  <a:schemeClr val="tx1"/>
                </a:solidFill>
                <a:latin typeface="+mn-lt"/>
              </a:rPr>
              <a:t>by including spaces to </a:t>
            </a:r>
            <a:r>
              <a:rPr lang="en-US" sz="1400" dirty="0">
                <a:solidFill>
                  <a:schemeClr val="tx1"/>
                </a:solidFill>
                <a:latin typeface="+mn-lt"/>
              </a:rPr>
              <a:t>align</a:t>
            </a:r>
            <a:r>
              <a:rPr lang="en-US" sz="1400" b="0" dirty="0">
                <a:solidFill>
                  <a:schemeClr val="tx1"/>
                </a:solidFill>
                <a:latin typeface="+mn-lt"/>
              </a:rPr>
              <a:t> vertically the </a:t>
            </a:r>
            <a:r>
              <a:rPr lang="en-US" sz="1400" dirty="0">
                <a:solidFill>
                  <a:schemeClr val="tx1"/>
                </a:solidFill>
                <a:latin typeface="+mn-lt"/>
              </a:rPr>
              <a:t>e-mail field </a:t>
            </a:r>
            <a:r>
              <a:rPr lang="en-US" sz="1400" b="0" dirty="0">
                <a:solidFill>
                  <a:schemeClr val="tx1"/>
                </a:solidFill>
                <a:latin typeface="+mn-lt"/>
              </a:rPr>
              <a:t>with other fields (controls). </a:t>
            </a:r>
          </a:p>
          <a:p>
            <a:pPr>
              <a:defRPr/>
            </a:pPr>
            <a:r>
              <a:rPr lang="en-US" sz="1400" b="0" dirty="0">
                <a:solidFill>
                  <a:schemeClr val="tx1"/>
                </a:solidFill>
                <a:latin typeface="+mn-lt"/>
              </a:rPr>
              <a:t>Moreover, configure the </a:t>
            </a:r>
            <a:r>
              <a:rPr lang="en-US" sz="1400" b="0" dirty="0" err="1">
                <a:solidFill>
                  <a:schemeClr val="tx1"/>
                </a:solidFill>
                <a:latin typeface="+mn-lt"/>
              </a:rPr>
              <a:t>fieldset</a:t>
            </a:r>
            <a:r>
              <a:rPr lang="en-US" sz="1400" b="0" dirty="0">
                <a:solidFill>
                  <a:schemeClr val="tx1"/>
                </a:solidFill>
                <a:latin typeface="+mn-lt"/>
              </a:rPr>
              <a:t> </a:t>
            </a:r>
            <a:r>
              <a:rPr lang="en-US" sz="1400" dirty="0">
                <a:solidFill>
                  <a:schemeClr val="tx1"/>
                </a:solidFill>
                <a:latin typeface="+mn-lt"/>
              </a:rPr>
              <a:t>width</a:t>
            </a:r>
            <a:r>
              <a:rPr lang="en-US" sz="1400" b="0" dirty="0">
                <a:solidFill>
                  <a:schemeClr val="tx1"/>
                </a:solidFill>
                <a:latin typeface="+mn-lt"/>
              </a:rPr>
              <a:t> to 400px and </a:t>
            </a:r>
            <a:r>
              <a:rPr lang="en-US" sz="1400" dirty="0">
                <a:solidFill>
                  <a:schemeClr val="tx1"/>
                </a:solidFill>
                <a:latin typeface="+mn-lt"/>
              </a:rPr>
              <a:t>border</a:t>
            </a:r>
            <a:r>
              <a:rPr lang="en-US" sz="1400" b="0" dirty="0">
                <a:solidFill>
                  <a:schemeClr val="tx1"/>
                </a:solidFill>
                <a:latin typeface="+mn-lt"/>
              </a:rPr>
              <a:t> to 5px.</a:t>
            </a:r>
          </a:p>
        </p:txBody>
      </p:sp>
      <mc:AlternateContent xmlns:mc="http://schemas.openxmlformats.org/markup-compatibility/2006" xmlns:p14="http://schemas.microsoft.com/office/powerpoint/2010/main">
        <mc:Choice Requires="p14">
          <p:contentPart p14:bwMode="auto" r:id="rId7">
            <p14:nvContentPartPr>
              <p14:cNvPr id="7" name="Ink 6">
                <a:extLst/>
              </p14:cNvPr>
              <p14:cNvContentPartPr/>
              <p14:nvPr/>
            </p14:nvContentPartPr>
            <p14:xfrm>
              <a:off x="4039200" y="2396908"/>
              <a:ext cx="772920" cy="781560"/>
            </p14:xfrm>
          </p:contentPart>
        </mc:Choice>
        <mc:Fallback xmlns="">
          <p:pic>
            <p:nvPicPr>
              <p:cNvPr id="7" name="Ink 6">
                <a:extLst>
                  <a:ext uri="{FF2B5EF4-FFF2-40B4-BE49-F238E27FC236}"/>
                </a:extLst>
              </p:cNvPr>
              <p:cNvPicPr/>
              <p:nvPr/>
            </p:nvPicPr>
            <p:blipFill>
              <a:blip r:embed="rId8"/>
              <a:stretch>
                <a:fillRect/>
              </a:stretch>
            </p:blipFill>
            <p:spPr>
              <a:xfrm>
                <a:off x="4028760" y="2386468"/>
                <a:ext cx="793800" cy="802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 name="Ink 1">
                <a:extLst/>
              </p14:cNvPr>
              <p14:cNvContentPartPr/>
              <p14:nvPr/>
            </p14:nvContentPartPr>
            <p14:xfrm>
              <a:off x="5410160" y="4072600"/>
              <a:ext cx="398160" cy="9000"/>
            </p14:xfrm>
          </p:contentPart>
        </mc:Choice>
        <mc:Fallback xmlns="">
          <p:pic>
            <p:nvPicPr>
              <p:cNvPr id="2" name="Ink 1">
                <a:extLst>
                  <a:ext uri="{FF2B5EF4-FFF2-40B4-BE49-F238E27FC236}"/>
                </a:extLst>
              </p:cNvPr>
              <p:cNvPicPr/>
              <p:nvPr/>
            </p:nvPicPr>
            <p:blipFill>
              <a:blip r:embed="rId10"/>
              <a:stretch>
                <a:fillRect/>
              </a:stretch>
            </p:blipFill>
            <p:spPr>
              <a:xfrm>
                <a:off x="5391080" y="4034440"/>
                <a:ext cx="43632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p14:cNvPr>
              <p14:cNvContentPartPr/>
              <p14:nvPr/>
            </p14:nvContentPartPr>
            <p14:xfrm>
              <a:off x="4837500" y="2278260"/>
              <a:ext cx="1403820" cy="785008"/>
            </p14:xfrm>
          </p:contentPart>
        </mc:Choice>
        <mc:Fallback xmlns="">
          <p:pic>
            <p:nvPicPr>
              <p:cNvPr id="4" name="Ink 3">
                <a:extLst>
                  <a:ext uri="{FF2B5EF4-FFF2-40B4-BE49-F238E27FC236}"/>
                </a:extLst>
              </p:cNvPr>
              <p:cNvPicPr/>
              <p:nvPr/>
            </p:nvPicPr>
            <p:blipFill>
              <a:blip r:embed="rId12"/>
              <a:stretch>
                <a:fillRect/>
              </a:stretch>
            </p:blipFill>
            <p:spPr>
              <a:xfrm>
                <a:off x="4827061" y="2267822"/>
                <a:ext cx="1424697" cy="80588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 name="Ink 4">
                <a:extLst/>
              </p14:cNvPr>
              <p14:cNvContentPartPr/>
              <p14:nvPr/>
            </p14:nvContentPartPr>
            <p14:xfrm>
              <a:off x="6883280" y="4055680"/>
              <a:ext cx="423720" cy="18360"/>
            </p14:xfrm>
          </p:contentPart>
        </mc:Choice>
        <mc:Fallback xmlns="">
          <p:pic>
            <p:nvPicPr>
              <p:cNvPr id="5" name="Ink 4">
                <a:extLst>
                  <a:ext uri="{FF2B5EF4-FFF2-40B4-BE49-F238E27FC236}"/>
                </a:extLst>
              </p:cNvPr>
              <p:cNvPicPr/>
              <p:nvPr/>
            </p:nvPicPr>
            <p:blipFill>
              <a:blip r:embed="rId14"/>
              <a:stretch>
                <a:fillRect/>
              </a:stretch>
            </p:blipFill>
            <p:spPr>
              <a:xfrm>
                <a:off x="6864200" y="4016757"/>
                <a:ext cx="461880" cy="96206"/>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 name="Ink 5">
                <a:extLst/>
              </p14:cNvPr>
              <p14:cNvContentPartPr/>
              <p14:nvPr/>
            </p14:nvContentPartPr>
            <p14:xfrm>
              <a:off x="4868360" y="2836360"/>
              <a:ext cx="305280" cy="360"/>
            </p14:xfrm>
          </p:contentPart>
        </mc:Choice>
        <mc:Fallback xmlns="">
          <p:pic>
            <p:nvPicPr>
              <p:cNvPr id="6" name="Ink 5">
                <a:extLst>
                  <a:ext uri="{FF2B5EF4-FFF2-40B4-BE49-F238E27FC236}"/>
                </a:extLst>
              </p:cNvPr>
              <p:cNvPicPr/>
              <p:nvPr/>
            </p:nvPicPr>
            <p:blipFill>
              <a:blip r:embed="rId16"/>
              <a:stretch>
                <a:fillRect/>
              </a:stretch>
            </p:blipFill>
            <p:spPr>
              <a:xfrm>
                <a:off x="4849280" y="2798200"/>
                <a:ext cx="34344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p14:cNvPr>
              <p14:cNvContentPartPr/>
              <p14:nvPr/>
            </p14:nvContentPartPr>
            <p14:xfrm>
              <a:off x="4868360" y="4715920"/>
              <a:ext cx="423720" cy="360"/>
            </p14:xfrm>
          </p:contentPart>
        </mc:Choice>
        <mc:Fallback xmlns="">
          <p:pic>
            <p:nvPicPr>
              <p:cNvPr id="10" name="Ink 9">
                <a:extLst>
                  <a:ext uri="{FF2B5EF4-FFF2-40B4-BE49-F238E27FC236}"/>
                </a:extLst>
              </p:cNvPr>
              <p:cNvPicPr/>
              <p:nvPr/>
            </p:nvPicPr>
            <p:blipFill>
              <a:blip r:embed="rId18"/>
              <a:stretch>
                <a:fillRect/>
              </a:stretch>
            </p:blipFill>
            <p:spPr>
              <a:xfrm>
                <a:off x="4849280" y="4677760"/>
                <a:ext cx="4618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p14:cNvPr>
              <p14:cNvContentPartPr/>
              <p14:nvPr/>
            </p14:nvContentPartPr>
            <p14:xfrm>
              <a:off x="4859720" y="4050640"/>
              <a:ext cx="533880" cy="39600"/>
            </p14:xfrm>
          </p:contentPart>
        </mc:Choice>
        <mc:Fallback xmlns="">
          <p:pic>
            <p:nvPicPr>
              <p:cNvPr id="11" name="Ink 10">
                <a:extLst>
                  <a:ext uri="{FF2B5EF4-FFF2-40B4-BE49-F238E27FC236}"/>
                </a:extLst>
              </p:cNvPr>
              <p:cNvPicPr/>
              <p:nvPr/>
            </p:nvPicPr>
            <p:blipFill>
              <a:blip r:embed="rId20"/>
              <a:stretch>
                <a:fillRect/>
              </a:stretch>
            </p:blipFill>
            <p:spPr>
              <a:xfrm>
                <a:off x="4840640" y="4012130"/>
                <a:ext cx="572040" cy="1166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p14:cNvPr>
              <p14:cNvContentPartPr/>
              <p14:nvPr/>
            </p14:nvContentPartPr>
            <p14:xfrm>
              <a:off x="4842800" y="2226160"/>
              <a:ext cx="525960" cy="36720"/>
            </p14:xfrm>
          </p:contentPart>
        </mc:Choice>
        <mc:Fallback xmlns="">
          <p:pic>
            <p:nvPicPr>
              <p:cNvPr id="12" name="Ink 11">
                <a:extLst>
                  <a:ext uri="{FF2B5EF4-FFF2-40B4-BE49-F238E27FC236}"/>
                </a:extLst>
              </p:cNvPr>
              <p:cNvPicPr/>
              <p:nvPr/>
            </p:nvPicPr>
            <p:blipFill>
              <a:blip r:embed="rId22"/>
              <a:stretch>
                <a:fillRect/>
              </a:stretch>
            </p:blipFill>
            <p:spPr>
              <a:xfrm>
                <a:off x="4823707" y="2188000"/>
                <a:ext cx="564146"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a:extLst/>
              </p14:cNvPr>
              <p14:cNvContentPartPr/>
              <p14:nvPr/>
            </p14:nvContentPartPr>
            <p14:xfrm>
              <a:off x="5232320" y="4848760"/>
              <a:ext cx="127440" cy="11520"/>
            </p14:xfrm>
          </p:contentPart>
        </mc:Choice>
        <mc:Fallback xmlns="">
          <p:pic>
            <p:nvPicPr>
              <p:cNvPr id="13" name="Ink 12">
                <a:extLst>
                  <a:ext uri="{FF2B5EF4-FFF2-40B4-BE49-F238E27FC236}"/>
                </a:extLst>
              </p:cNvPr>
              <p:cNvPicPr/>
              <p:nvPr/>
            </p:nvPicPr>
            <p:blipFill>
              <a:blip r:embed="rId24"/>
              <a:stretch>
                <a:fillRect/>
              </a:stretch>
            </p:blipFill>
            <p:spPr>
              <a:xfrm>
                <a:off x="5213240" y="4810600"/>
                <a:ext cx="1656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 13">
                <a:extLst/>
              </p14:cNvPr>
              <p14:cNvContentPartPr/>
              <p14:nvPr/>
            </p14:nvContentPartPr>
            <p14:xfrm>
              <a:off x="5224040" y="4843720"/>
              <a:ext cx="736920" cy="33480"/>
            </p14:xfrm>
          </p:contentPart>
        </mc:Choice>
        <mc:Fallback xmlns="">
          <p:pic>
            <p:nvPicPr>
              <p:cNvPr id="14" name="Ink 13">
                <a:extLst>
                  <a:ext uri="{FF2B5EF4-FFF2-40B4-BE49-F238E27FC236}"/>
                </a:extLst>
              </p:cNvPr>
              <p:cNvPicPr/>
              <p:nvPr/>
            </p:nvPicPr>
            <p:blipFill>
              <a:blip r:embed="rId26"/>
              <a:stretch>
                <a:fillRect/>
              </a:stretch>
            </p:blipFill>
            <p:spPr>
              <a:xfrm>
                <a:off x="5204960" y="4805560"/>
                <a:ext cx="7750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 name="Ink 14">
                <a:extLst/>
              </p14:cNvPr>
              <p14:cNvContentPartPr/>
              <p14:nvPr/>
            </p14:nvContentPartPr>
            <p14:xfrm>
              <a:off x="6239960" y="5029120"/>
              <a:ext cx="626760" cy="360"/>
            </p14:xfrm>
          </p:contentPart>
        </mc:Choice>
        <mc:Fallback xmlns="">
          <p:pic>
            <p:nvPicPr>
              <p:cNvPr id="15" name="Ink 14">
                <a:extLst>
                  <a:ext uri="{FF2B5EF4-FFF2-40B4-BE49-F238E27FC236}"/>
                </a:extLst>
              </p:cNvPr>
              <p:cNvPicPr/>
              <p:nvPr/>
            </p:nvPicPr>
            <p:blipFill>
              <a:blip r:embed="rId28"/>
              <a:stretch>
                <a:fillRect/>
              </a:stretch>
            </p:blipFill>
            <p:spPr>
              <a:xfrm>
                <a:off x="6220880" y="4990960"/>
                <a:ext cx="66492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6" name="Ink 15">
                <a:extLst/>
              </p14:cNvPr>
              <p14:cNvContentPartPr/>
              <p14:nvPr/>
            </p14:nvContentPartPr>
            <p14:xfrm>
              <a:off x="4910840" y="4987000"/>
              <a:ext cx="406440" cy="18000"/>
            </p14:xfrm>
          </p:contentPart>
        </mc:Choice>
        <mc:Fallback xmlns="">
          <p:pic>
            <p:nvPicPr>
              <p:cNvPr id="16" name="Ink 15">
                <a:extLst>
                  <a:ext uri="{FF2B5EF4-FFF2-40B4-BE49-F238E27FC236}"/>
                </a:extLst>
              </p:cNvPr>
              <p:cNvPicPr/>
              <p:nvPr/>
            </p:nvPicPr>
            <p:blipFill>
              <a:blip r:embed="rId30"/>
              <a:stretch>
                <a:fillRect/>
              </a:stretch>
            </p:blipFill>
            <p:spPr>
              <a:xfrm>
                <a:off x="4891760" y="4948061"/>
                <a:ext cx="444600" cy="9587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 name="Ink 16">
                <a:extLst/>
              </p14:cNvPr>
              <p14:cNvContentPartPr/>
              <p14:nvPr/>
            </p14:nvContentPartPr>
            <p14:xfrm>
              <a:off x="7984160" y="5014000"/>
              <a:ext cx="474480" cy="15480"/>
            </p14:xfrm>
          </p:contentPart>
        </mc:Choice>
        <mc:Fallback xmlns="">
          <p:pic>
            <p:nvPicPr>
              <p:cNvPr id="17" name="Ink 16">
                <a:extLst>
                  <a:ext uri="{FF2B5EF4-FFF2-40B4-BE49-F238E27FC236}"/>
                </a:extLst>
              </p:cNvPr>
              <p:cNvPicPr/>
              <p:nvPr/>
            </p:nvPicPr>
            <p:blipFill>
              <a:blip r:embed="rId32"/>
              <a:stretch>
                <a:fillRect/>
              </a:stretch>
            </p:blipFill>
            <p:spPr>
              <a:xfrm>
                <a:off x="7965080" y="4975840"/>
                <a:ext cx="5126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 name="Ink 18">
                <a:extLst>
                  <a:ext uri="{FF2B5EF4-FFF2-40B4-BE49-F238E27FC236}">
                    <a16:creationId xmlns:a16="http://schemas.microsoft.com/office/drawing/2014/main" id="{777DBD9B-096E-43BA-B4BF-07F1EC092618}"/>
                  </a:ext>
                </a:extLst>
              </p14:cNvPr>
              <p14:cNvContentPartPr/>
              <p14:nvPr/>
            </p14:nvContentPartPr>
            <p14:xfrm>
              <a:off x="6221177" y="2208017"/>
              <a:ext cx="244440" cy="48240"/>
            </p14:xfrm>
          </p:contentPart>
        </mc:Choice>
        <mc:Fallback xmlns="">
          <p:pic>
            <p:nvPicPr>
              <p:cNvPr id="19" name="Ink 18">
                <a:extLst>
                  <a:ext uri="{FF2B5EF4-FFF2-40B4-BE49-F238E27FC236}">
                    <a16:creationId xmlns:a16="http://schemas.microsoft.com/office/drawing/2014/main" id="{777DBD9B-096E-43BA-B4BF-07F1EC092618}"/>
                  </a:ext>
                </a:extLst>
              </p:cNvPr>
              <p:cNvPicPr/>
              <p:nvPr/>
            </p:nvPicPr>
            <p:blipFill>
              <a:blip r:embed="rId34"/>
              <a:stretch>
                <a:fillRect/>
              </a:stretch>
            </p:blipFill>
            <p:spPr>
              <a:xfrm>
                <a:off x="6212537" y="2199377"/>
                <a:ext cx="26208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 name="Ink 19">
                <a:extLst>
                  <a:ext uri="{FF2B5EF4-FFF2-40B4-BE49-F238E27FC236}">
                    <a16:creationId xmlns:a16="http://schemas.microsoft.com/office/drawing/2014/main" id="{23A0E262-574A-4345-937D-82F66110EBFE}"/>
                  </a:ext>
                </a:extLst>
              </p14:cNvPr>
              <p14:cNvContentPartPr/>
              <p14:nvPr/>
            </p14:nvContentPartPr>
            <p14:xfrm>
              <a:off x="5290217" y="2464337"/>
              <a:ext cx="169560" cy="360"/>
            </p14:xfrm>
          </p:contentPart>
        </mc:Choice>
        <mc:Fallback xmlns="">
          <p:pic>
            <p:nvPicPr>
              <p:cNvPr id="20" name="Ink 19">
                <a:extLst>
                  <a:ext uri="{FF2B5EF4-FFF2-40B4-BE49-F238E27FC236}">
                    <a16:creationId xmlns:a16="http://schemas.microsoft.com/office/drawing/2014/main" id="{23A0E262-574A-4345-937D-82F66110EBFE}"/>
                  </a:ext>
                </a:extLst>
              </p:cNvPr>
              <p:cNvPicPr/>
              <p:nvPr/>
            </p:nvPicPr>
            <p:blipFill>
              <a:blip r:embed="rId36"/>
              <a:stretch>
                <a:fillRect/>
              </a:stretch>
            </p:blipFill>
            <p:spPr>
              <a:xfrm>
                <a:off x="5281577" y="2455337"/>
                <a:ext cx="187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1" name="Ink 20">
                <a:extLst>
                  <a:ext uri="{FF2B5EF4-FFF2-40B4-BE49-F238E27FC236}">
                    <a16:creationId xmlns:a16="http://schemas.microsoft.com/office/drawing/2014/main" id="{C3D4BCB3-02DD-402C-9174-60AF5C4CD8EC}"/>
                  </a:ext>
                </a:extLst>
              </p14:cNvPr>
              <p14:cNvContentPartPr/>
              <p14:nvPr/>
            </p14:nvContentPartPr>
            <p14:xfrm>
              <a:off x="5294537" y="2420777"/>
              <a:ext cx="152280" cy="13320"/>
            </p14:xfrm>
          </p:contentPart>
        </mc:Choice>
        <mc:Fallback xmlns="">
          <p:pic>
            <p:nvPicPr>
              <p:cNvPr id="21" name="Ink 20">
                <a:extLst>
                  <a:ext uri="{FF2B5EF4-FFF2-40B4-BE49-F238E27FC236}">
                    <a16:creationId xmlns:a16="http://schemas.microsoft.com/office/drawing/2014/main" id="{C3D4BCB3-02DD-402C-9174-60AF5C4CD8EC}"/>
                  </a:ext>
                </a:extLst>
              </p:cNvPr>
              <p:cNvPicPr/>
              <p:nvPr/>
            </p:nvPicPr>
            <p:blipFill>
              <a:blip r:embed="rId38"/>
              <a:stretch>
                <a:fillRect/>
              </a:stretch>
            </p:blipFill>
            <p:spPr>
              <a:xfrm>
                <a:off x="5285897" y="2411777"/>
                <a:ext cx="16992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2" name="Ink 21">
                <a:extLst>
                  <a:ext uri="{FF2B5EF4-FFF2-40B4-BE49-F238E27FC236}">
                    <a16:creationId xmlns:a16="http://schemas.microsoft.com/office/drawing/2014/main" id="{E800F6D9-E74D-4874-8EF3-0BE896A6F745}"/>
                  </a:ext>
                </a:extLst>
              </p14:cNvPr>
              <p14:cNvContentPartPr/>
              <p14:nvPr/>
            </p14:nvContentPartPr>
            <p14:xfrm>
              <a:off x="5808257" y="2246537"/>
              <a:ext cx="213120" cy="5040"/>
            </p14:xfrm>
          </p:contentPart>
        </mc:Choice>
        <mc:Fallback xmlns="">
          <p:pic>
            <p:nvPicPr>
              <p:cNvPr id="22" name="Ink 21">
                <a:extLst>
                  <a:ext uri="{FF2B5EF4-FFF2-40B4-BE49-F238E27FC236}">
                    <a16:creationId xmlns:a16="http://schemas.microsoft.com/office/drawing/2014/main" id="{E800F6D9-E74D-4874-8EF3-0BE896A6F745}"/>
                  </a:ext>
                </a:extLst>
              </p:cNvPr>
              <p:cNvPicPr/>
              <p:nvPr/>
            </p:nvPicPr>
            <p:blipFill>
              <a:blip r:embed="rId40"/>
              <a:stretch>
                <a:fillRect/>
              </a:stretch>
            </p:blipFill>
            <p:spPr>
              <a:xfrm>
                <a:off x="5799617" y="2237537"/>
                <a:ext cx="23076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3" name="Ink 22">
                <a:extLst>
                  <a:ext uri="{FF2B5EF4-FFF2-40B4-BE49-F238E27FC236}">
                    <a16:creationId xmlns:a16="http://schemas.microsoft.com/office/drawing/2014/main" id="{A46419D0-52A7-4B26-B8B5-C8D4B021604F}"/>
                  </a:ext>
                </a:extLst>
              </p14:cNvPr>
              <p14:cNvContentPartPr/>
              <p14:nvPr/>
            </p14:nvContentPartPr>
            <p14:xfrm>
              <a:off x="5803937" y="2272817"/>
              <a:ext cx="235080" cy="21960"/>
            </p14:xfrm>
          </p:contentPart>
        </mc:Choice>
        <mc:Fallback xmlns="">
          <p:pic>
            <p:nvPicPr>
              <p:cNvPr id="23" name="Ink 22">
                <a:extLst>
                  <a:ext uri="{FF2B5EF4-FFF2-40B4-BE49-F238E27FC236}">
                    <a16:creationId xmlns:a16="http://schemas.microsoft.com/office/drawing/2014/main" id="{A46419D0-52A7-4B26-B8B5-C8D4B021604F}"/>
                  </a:ext>
                </a:extLst>
              </p:cNvPr>
              <p:cNvPicPr/>
              <p:nvPr/>
            </p:nvPicPr>
            <p:blipFill>
              <a:blip r:embed="rId42"/>
              <a:stretch>
                <a:fillRect/>
              </a:stretch>
            </p:blipFill>
            <p:spPr>
              <a:xfrm>
                <a:off x="5795297" y="2263817"/>
                <a:ext cx="252720" cy="39600"/>
              </a:xfrm>
              <a:prstGeom prst="rect">
                <a:avLst/>
              </a:prstGeom>
            </p:spPr>
          </p:pic>
        </mc:Fallback>
      </mc:AlternateContent>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F5D1E4F3-A1A4-47EB-AE86-1918B1F599A0}" type="slidenum">
              <a:rPr lang="en-US" altLang="en-US" sz="1400" smtClean="0"/>
              <a:pPr>
                <a:spcBef>
                  <a:spcPct val="50000"/>
                </a:spcBef>
                <a:buClrTx/>
                <a:buFontTx/>
                <a:buNone/>
              </a:pPr>
              <a:t>59</a:t>
            </a:fld>
            <a:endParaRPr lang="en-US" altLang="en-US" sz="1400"/>
          </a:p>
        </p:txBody>
      </p:sp>
      <p:sp>
        <p:nvSpPr>
          <p:cNvPr id="122883" name="Rectangle 2"/>
          <p:cNvSpPr>
            <a:spLocks noGrp="1" noChangeArrowheads="1"/>
          </p:cNvSpPr>
          <p:nvPr>
            <p:ph type="title"/>
          </p:nvPr>
        </p:nvSpPr>
        <p:spPr>
          <a:xfrm>
            <a:off x="0" y="0"/>
            <a:ext cx="8839200" cy="457200"/>
          </a:xfrm>
        </p:spPr>
        <p:txBody>
          <a:bodyPr/>
          <a:lstStyle/>
          <a:p>
            <a:pPr eaLnBrk="1" hangingPunct="1"/>
            <a:r>
              <a:rPr lang="en-US" altLang="en-US" sz="2400" dirty="0"/>
              <a:t>3. HTML/XHTML Form Enhancements: </a:t>
            </a:r>
            <a:r>
              <a:rPr lang="en-US" altLang="en-US" sz="2400" dirty="0" err="1">
                <a:solidFill>
                  <a:schemeClr val="tx1"/>
                </a:solidFill>
              </a:rPr>
              <a:t>tabindex</a:t>
            </a:r>
            <a:r>
              <a:rPr lang="en-US" altLang="en-US" sz="2400" dirty="0"/>
              <a:t> attribute</a:t>
            </a:r>
          </a:p>
        </p:txBody>
      </p:sp>
      <p:sp>
        <p:nvSpPr>
          <p:cNvPr id="122884" name="Rectangle 3"/>
          <p:cNvSpPr>
            <a:spLocks noGrp="1" noChangeArrowheads="1"/>
          </p:cNvSpPr>
          <p:nvPr>
            <p:ph type="body" idx="1"/>
          </p:nvPr>
        </p:nvSpPr>
        <p:spPr>
          <a:xfrm>
            <a:off x="0" y="381000"/>
            <a:ext cx="9144000" cy="6477000"/>
          </a:xfrm>
        </p:spPr>
        <p:txBody>
          <a:bodyPr/>
          <a:lstStyle/>
          <a:p>
            <a:pPr eaLnBrk="1" hangingPunct="1"/>
            <a:r>
              <a:rPr lang="en-US" altLang="en-US" dirty="0">
                <a:cs typeface="Times New Roman" panose="02020603050405020304" pitchFamily="18" charset="0"/>
              </a:rPr>
              <a:t>The </a:t>
            </a:r>
            <a:r>
              <a:rPr lang="en-US" altLang="en-US" b="1" dirty="0">
                <a:cs typeface="Times New Roman" panose="02020603050405020304" pitchFamily="18" charset="0"/>
              </a:rPr>
              <a:t>tab key </a:t>
            </a:r>
            <a:r>
              <a:rPr lang="en-US" altLang="en-US" dirty="0">
                <a:cs typeface="Times New Roman" panose="02020603050405020304" pitchFamily="18" charset="0"/>
              </a:rPr>
              <a:t>is used to </a:t>
            </a:r>
            <a:r>
              <a:rPr lang="en-US" altLang="en-US" b="1" dirty="0">
                <a:solidFill>
                  <a:schemeClr val="accent1"/>
                </a:solidFill>
                <a:cs typeface="Times New Roman" panose="02020603050405020304" pitchFamily="18" charset="0"/>
              </a:rPr>
              <a:t>move/navigate</a:t>
            </a:r>
            <a:r>
              <a:rPr lang="en-US" altLang="en-US" dirty="0">
                <a:cs typeface="Times New Roman" panose="02020603050405020304" pitchFamily="18" charset="0"/>
              </a:rPr>
              <a:t> a </a:t>
            </a:r>
            <a:r>
              <a:rPr lang="en-US" altLang="en-US" b="1" dirty="0">
                <a:cs typeface="Times New Roman" panose="02020603050405020304" pitchFamily="18" charset="0"/>
              </a:rPr>
              <a:t>cursor</a:t>
            </a:r>
            <a:r>
              <a:rPr lang="en-US" altLang="en-US" dirty="0">
                <a:cs typeface="Times New Roman" panose="02020603050405020304" pitchFamily="18" charset="0"/>
              </a:rPr>
              <a:t> from </a:t>
            </a:r>
          </a:p>
          <a:p>
            <a:pPr lvl="1" eaLnBrk="1" hangingPunct="1"/>
            <a:r>
              <a:rPr lang="en-US" altLang="en-US" b="1" dirty="0">
                <a:cs typeface="Times New Roman" panose="02020603050405020304" pitchFamily="18" charset="0"/>
              </a:rPr>
              <a:t>one form </a:t>
            </a:r>
            <a:r>
              <a:rPr lang="en-US" altLang="en-US" b="1" dirty="0">
                <a:solidFill>
                  <a:schemeClr val="bg2"/>
                </a:solidFill>
                <a:cs typeface="Times New Roman" panose="02020603050405020304" pitchFamily="18" charset="0"/>
              </a:rPr>
              <a:t>element</a:t>
            </a:r>
            <a:r>
              <a:rPr lang="en-US" altLang="en-US" b="1" dirty="0">
                <a:cs typeface="Times New Roman" panose="02020603050405020304" pitchFamily="18" charset="0"/>
              </a:rPr>
              <a:t> to </a:t>
            </a:r>
            <a:r>
              <a:rPr lang="en-US" altLang="en-US" dirty="0">
                <a:cs typeface="Times New Roman" panose="02020603050405020304" pitchFamily="18" charset="0"/>
              </a:rPr>
              <a:t>another or </a:t>
            </a:r>
          </a:p>
          <a:p>
            <a:pPr lvl="1" eaLnBrk="1" hangingPunct="1"/>
            <a:r>
              <a:rPr lang="en-US" altLang="en-US" b="1" dirty="0">
                <a:cs typeface="Times New Roman" panose="02020603050405020304" pitchFamily="18" charset="0"/>
              </a:rPr>
              <a:t>from hyperlink to hyperlink</a:t>
            </a:r>
            <a:r>
              <a:rPr lang="en-US" altLang="en-US" dirty="0">
                <a:cs typeface="Times New Roman" panose="02020603050405020304" pitchFamily="18" charset="0"/>
              </a:rPr>
              <a:t>.</a:t>
            </a:r>
          </a:p>
          <a:p>
            <a:pPr eaLnBrk="1" hangingPunct="1"/>
            <a:r>
              <a:rPr lang="en-US" altLang="en-US" sz="2400" b="1" dirty="0">
                <a:cs typeface="Times New Roman" panose="02020603050405020304" pitchFamily="18" charset="0"/>
              </a:rPr>
              <a:t>Used</a:t>
            </a:r>
            <a:r>
              <a:rPr lang="en-US" altLang="en-US" sz="2400" dirty="0">
                <a:cs typeface="Times New Roman" panose="02020603050405020304" pitchFamily="18" charset="0"/>
              </a:rPr>
              <a:t> to modify the </a:t>
            </a:r>
            <a:r>
              <a:rPr lang="en-US" altLang="en-US" sz="2400" b="1" dirty="0">
                <a:solidFill>
                  <a:schemeClr val="bg2"/>
                </a:solidFill>
                <a:cs typeface="Times New Roman" panose="02020603050405020304" pitchFamily="18" charset="0"/>
              </a:rPr>
              <a:t>default </a:t>
            </a:r>
            <a:r>
              <a:rPr lang="en-US" altLang="en-US" sz="2400" b="1" dirty="0">
                <a:cs typeface="Times New Roman" panose="02020603050405020304" pitchFamily="18" charset="0"/>
              </a:rPr>
              <a:t>tab</a:t>
            </a:r>
            <a:r>
              <a:rPr lang="en-US" altLang="en-US" sz="2400" b="1" dirty="0">
                <a:solidFill>
                  <a:schemeClr val="bg2"/>
                </a:solidFill>
                <a:cs typeface="Times New Roman" panose="02020603050405020304" pitchFamily="18" charset="0"/>
              </a:rPr>
              <a:t> order </a:t>
            </a:r>
            <a:r>
              <a:rPr lang="en-US" altLang="en-US" sz="2400" dirty="0">
                <a:cs typeface="Times New Roman" panose="02020603050405020304" pitchFamily="18" charset="0"/>
              </a:rPr>
              <a:t>which is the </a:t>
            </a:r>
            <a:r>
              <a:rPr lang="en-US" altLang="en-US" sz="2400" b="1" dirty="0">
                <a:highlight>
                  <a:srgbClr val="FFFF00"/>
                </a:highlight>
                <a:cs typeface="Times New Roman" panose="02020603050405020304" pitchFamily="18" charset="0"/>
              </a:rPr>
              <a:t>order </a:t>
            </a:r>
            <a:r>
              <a:rPr lang="en-US" altLang="en-US" sz="2400" dirty="0">
                <a:highlight>
                  <a:srgbClr val="FFFF00"/>
                </a:highlight>
                <a:cs typeface="Times New Roman" panose="02020603050405020304" pitchFamily="18" charset="0"/>
              </a:rPr>
              <a:t>of a</a:t>
            </a:r>
            <a:r>
              <a:rPr lang="en-US" altLang="en-US" sz="2400" b="1" dirty="0">
                <a:highlight>
                  <a:srgbClr val="FFFF00"/>
                </a:highlight>
                <a:cs typeface="Times New Roman" panose="02020603050405020304" pitchFamily="18" charset="0"/>
              </a:rPr>
              <a:t> </a:t>
            </a:r>
            <a:r>
              <a:rPr lang="en-US" altLang="en-US" sz="2400" b="1" dirty="0">
                <a:solidFill>
                  <a:schemeClr val="bg2"/>
                </a:solidFill>
                <a:highlight>
                  <a:srgbClr val="FFFF00"/>
                </a:highlight>
                <a:cs typeface="Times New Roman" panose="02020603050405020304" pitchFamily="18" charset="0"/>
              </a:rPr>
              <a:t>cursor movement</a:t>
            </a:r>
            <a:r>
              <a:rPr lang="en-US" altLang="en-US" sz="2400" b="1" dirty="0">
                <a:solidFill>
                  <a:schemeClr val="bg2"/>
                </a:solidFill>
                <a:cs typeface="Times New Roman" panose="02020603050405020304" pitchFamily="18" charset="0"/>
              </a:rPr>
              <a:t> </a:t>
            </a:r>
            <a:r>
              <a:rPr lang="en-US" altLang="en-US" sz="2400" dirty="0">
                <a:cs typeface="Times New Roman" panose="02020603050405020304" pitchFamily="18" charset="0"/>
              </a:rPr>
              <a:t>when the </a:t>
            </a:r>
            <a:r>
              <a:rPr lang="en-US" altLang="en-US" sz="2400" b="1" dirty="0">
                <a:cs typeface="Times New Roman" panose="02020603050405020304" pitchFamily="18" charset="0"/>
              </a:rPr>
              <a:t>tab key </a:t>
            </a:r>
            <a:r>
              <a:rPr lang="en-US" altLang="en-US" sz="2400" dirty="0">
                <a:cs typeface="Times New Roman" panose="02020603050405020304" pitchFamily="18" charset="0"/>
              </a:rPr>
              <a:t>is pressed </a:t>
            </a:r>
          </a:p>
          <a:p>
            <a:pPr lvl="1" eaLnBrk="1" hangingPunct="1"/>
            <a:r>
              <a:rPr lang="en-US" altLang="en-US" sz="2400" dirty="0">
                <a:cs typeface="Times New Roman" panose="02020603050405020304" pitchFamily="18" charset="0"/>
              </a:rPr>
              <a:t>The order of the form elements are </a:t>
            </a:r>
            <a:r>
              <a:rPr lang="en-US" altLang="en-US" sz="2400" b="1" dirty="0">
                <a:solidFill>
                  <a:schemeClr val="accent1"/>
                </a:solidFill>
                <a:cs typeface="Times New Roman" panose="02020603050405020304" pitchFamily="18" charset="0"/>
              </a:rPr>
              <a:t>coded </a:t>
            </a:r>
            <a:r>
              <a:rPr lang="en-US" altLang="en-US" sz="2400" b="1" dirty="0">
                <a:solidFill>
                  <a:srgbClr val="FF0000"/>
                </a:solidFill>
              </a:rPr>
              <a:t>starting with 1</a:t>
            </a:r>
            <a:r>
              <a:rPr lang="en-US" altLang="en-US" sz="2400" dirty="0"/>
              <a:t>, 2, 3, and so on.  </a:t>
            </a:r>
          </a:p>
          <a:p>
            <a:pPr lvl="1" eaLnBrk="1" hangingPunct="1"/>
            <a:r>
              <a:rPr lang="en-US" altLang="en-US" sz="2400" dirty="0"/>
              <a:t>0  - will visit </a:t>
            </a:r>
            <a:r>
              <a:rPr lang="en-US" altLang="en-US" sz="2400" b="1" dirty="0"/>
              <a:t>after all </a:t>
            </a:r>
            <a:r>
              <a:rPr lang="en-US" altLang="en-US" sz="2400" dirty="0"/>
              <a:t>other controls that are assigned </a:t>
            </a:r>
            <a:r>
              <a:rPr lang="en-US" altLang="en-US" sz="2400" dirty="0" err="1"/>
              <a:t>tabindex</a:t>
            </a:r>
            <a:endParaRPr lang="en-US" altLang="en-US" sz="2400" b="1" dirty="0">
              <a:solidFill>
                <a:schemeClr val="accent1"/>
              </a:solidFill>
              <a:cs typeface="Times New Roman" panose="02020603050405020304" pitchFamily="18" charset="0"/>
            </a:endParaRPr>
          </a:p>
          <a:p>
            <a:pPr eaLnBrk="1" hangingPunct="1"/>
            <a:r>
              <a:rPr lang="en-US" altLang="en-US" b="1" dirty="0">
                <a:cs typeface="Times New Roman" panose="02020603050405020304" pitchFamily="18" charset="0"/>
              </a:rPr>
              <a:t>Attribute</a:t>
            </a:r>
            <a:r>
              <a:rPr lang="en-US" altLang="en-US" dirty="0">
                <a:cs typeface="Times New Roman" panose="02020603050405020304" pitchFamily="18" charset="0"/>
              </a:rPr>
              <a:t> </a:t>
            </a:r>
            <a:r>
              <a:rPr lang="en-US" altLang="en-US" b="1" dirty="0" err="1">
                <a:solidFill>
                  <a:srgbClr val="FF6600"/>
                </a:solidFill>
                <a:cs typeface="Times New Roman" panose="02020603050405020304" pitchFamily="18" charset="0"/>
              </a:rPr>
              <a:t>tabindex</a:t>
            </a:r>
            <a:r>
              <a:rPr lang="en-US" altLang="en-US" dirty="0">
                <a:cs typeface="Times New Roman" panose="02020603050405020304" pitchFamily="18" charset="0"/>
              </a:rPr>
              <a:t> can be used </a:t>
            </a:r>
            <a:r>
              <a:rPr lang="en-US" altLang="en-US" b="1" dirty="0">
                <a:solidFill>
                  <a:schemeClr val="bg2"/>
                </a:solidFill>
                <a:cs typeface="Times New Roman" panose="02020603050405020304" pitchFamily="18" charset="0"/>
              </a:rPr>
              <a:t>on form elements:</a:t>
            </a:r>
          </a:p>
          <a:p>
            <a:pPr lvl="1" eaLnBrk="1" hangingPunct="1"/>
            <a:r>
              <a:rPr lang="en-US" altLang="en-US" dirty="0">
                <a:cs typeface="Times New Roman" panose="02020603050405020304" pitchFamily="18" charset="0"/>
              </a:rPr>
              <a:t>Assign a </a:t>
            </a:r>
            <a:r>
              <a:rPr lang="en-US" altLang="en-US" b="1" dirty="0">
                <a:cs typeface="Times New Roman" panose="02020603050405020304" pitchFamily="18" charset="0"/>
              </a:rPr>
              <a:t>numeric value</a:t>
            </a:r>
          </a:p>
          <a:p>
            <a:pPr lvl="1" eaLnBrk="1" hangingPunct="1">
              <a:buFont typeface="Wingdings" panose="05000000000000000000" pitchFamily="2" charset="2"/>
              <a:buNone/>
            </a:pPr>
            <a:r>
              <a:rPr lang="en-US" altLang="en-US" b="1" dirty="0">
                <a:cs typeface="Times New Roman" panose="02020603050405020304" pitchFamily="18" charset="0"/>
              </a:rPr>
              <a:t>&lt;input type="text" name="</a:t>
            </a:r>
            <a:r>
              <a:rPr lang="en-US" altLang="en-US" b="1" dirty="0" err="1">
                <a:cs typeface="Times New Roman" panose="02020603050405020304" pitchFamily="18" charset="0"/>
              </a:rPr>
              <a:t>CustomerEmail</a:t>
            </a:r>
            <a:r>
              <a:rPr lang="en-US" altLang="en-US" b="1" dirty="0">
                <a:cs typeface="Times New Roman" panose="02020603050405020304" pitchFamily="18" charset="0"/>
              </a:rPr>
              <a:t>" </a:t>
            </a:r>
            <a:r>
              <a:rPr lang="en-US" altLang="en-US" b="1" dirty="0" err="1">
                <a:solidFill>
                  <a:srgbClr val="FF6600"/>
                </a:solidFill>
                <a:cs typeface="Times New Roman" panose="02020603050405020304" pitchFamily="18" charset="0"/>
              </a:rPr>
              <a:t>tabindex</a:t>
            </a:r>
            <a:r>
              <a:rPr lang="en-US" altLang="en-US" b="1" dirty="0">
                <a:cs typeface="Times New Roman" panose="02020603050405020304" pitchFamily="18" charset="0"/>
              </a:rPr>
              <a:t>=”1” /&gt;</a:t>
            </a:r>
            <a:endParaRPr lang="en-US" altLang="en-US" sz="3000" dirty="0">
              <a:cs typeface="Times New Roman" panose="02020603050405020304" pitchFamily="18" charset="0"/>
            </a:endParaRPr>
          </a:p>
        </p:txBody>
      </p:sp>
      <p:pic>
        <p:nvPicPr>
          <p:cNvPr id="1228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7" name="Ink 7">
                <a:extLst/>
              </p14:cNvPr>
              <p14:cNvContentPartPr>
                <a14:cpLocks xmlns:a14="http://schemas.microsoft.com/office/drawing/2010/main" noRot="1" noChangeAspect="1" noEditPoints="1" noChangeArrowheads="1" noChangeShapeType="1"/>
              </p14:cNvContentPartPr>
              <p14:nvPr/>
            </p14:nvContentPartPr>
            <p14:xfrm>
              <a:off x="5672138" y="6010953"/>
              <a:ext cx="2255837" cy="647022"/>
            </p14:xfrm>
          </p:contentPart>
        </mc:Choice>
        <mc:Fallback xmlns="">
          <p:pic>
            <p:nvPicPr>
              <p:cNvPr id="7" name="Ink 7">
                <a:extLst>
                  <a:ext uri="{FF2B5EF4-FFF2-40B4-BE49-F238E27FC236}"/>
                </a:extLst>
              </p:cNvPr>
              <p:cNvPicPr>
                <a:picLocks noRot="1" noChangeAspect="1" noEditPoints="1" noChangeArrowheads="1" noChangeShapeType="1"/>
              </p:cNvPicPr>
              <p:nvPr/>
            </p:nvPicPr>
            <p:blipFill>
              <a:blip r:embed="rId5"/>
              <a:stretch>
                <a:fillRect/>
              </a:stretch>
            </p:blipFill>
            <p:spPr>
              <a:xfrm>
                <a:off x="5658458" y="5998711"/>
                <a:ext cx="2281038" cy="67042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8">
                <a:extLst/>
              </p14:cNvPr>
              <p14:cNvContentPartPr>
                <a14:cpLocks xmlns:a14="http://schemas.microsoft.com/office/drawing/2010/main" noRot="1" noChangeAspect="1" noEditPoints="1" noChangeArrowheads="1" noChangeShapeType="1"/>
              </p14:cNvContentPartPr>
              <p14:nvPr/>
            </p14:nvContentPartPr>
            <p14:xfrm>
              <a:off x="1617663" y="6205034"/>
              <a:ext cx="917575" cy="422778"/>
            </p14:xfrm>
          </p:contentPart>
        </mc:Choice>
        <mc:Fallback xmlns="">
          <p:pic>
            <p:nvPicPr>
              <p:cNvPr id="8" name="Ink 8">
                <a:extLst>
                  <a:ext uri="{FF2B5EF4-FFF2-40B4-BE49-F238E27FC236}"/>
                </a:extLst>
              </p:cNvPr>
              <p:cNvPicPr>
                <a:picLocks noRot="1" noChangeAspect="1" noEditPoints="1" noChangeArrowheads="1" noChangeShapeType="1"/>
              </p:cNvPicPr>
              <p:nvPr/>
            </p:nvPicPr>
            <p:blipFill>
              <a:blip r:embed="rId7"/>
              <a:stretch>
                <a:fillRect/>
              </a:stretch>
            </p:blipFill>
            <p:spPr>
              <a:xfrm>
                <a:off x="1606144" y="6192430"/>
                <a:ext cx="938454" cy="449067"/>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463A16D-92FA-47D4-9F9E-C20650A5E746}" type="slidenum">
              <a:rPr lang="en-US" altLang="en-US" sz="1400" smtClean="0"/>
              <a:pPr>
                <a:spcBef>
                  <a:spcPct val="50000"/>
                </a:spcBef>
                <a:buClrTx/>
                <a:buFontTx/>
                <a:buNone/>
              </a:pPr>
              <a:t>6</a:t>
            </a:fld>
            <a:endParaRPr lang="en-US" altLang="en-US" sz="1400"/>
          </a:p>
        </p:txBody>
      </p:sp>
      <p:sp>
        <p:nvSpPr>
          <p:cNvPr id="16387" name="Rectangle 2"/>
          <p:cNvSpPr>
            <a:spLocks noGrp="1" noChangeArrowheads="1"/>
          </p:cNvSpPr>
          <p:nvPr>
            <p:ph type="title"/>
          </p:nvPr>
        </p:nvSpPr>
        <p:spPr>
          <a:xfrm>
            <a:off x="0" y="0"/>
            <a:ext cx="9034463" cy="533400"/>
          </a:xfrm>
        </p:spPr>
        <p:txBody>
          <a:bodyPr/>
          <a:lstStyle/>
          <a:p>
            <a:pPr eaLnBrk="1" hangingPunct="1"/>
            <a:r>
              <a:rPr lang="en-US" altLang="en-US"/>
              <a:t>Two Components of Using Forms</a:t>
            </a:r>
          </a:p>
        </p:txBody>
      </p:sp>
      <p:sp>
        <p:nvSpPr>
          <p:cNvPr id="16388" name="Rectangle 3"/>
          <p:cNvSpPr>
            <a:spLocks noGrp="1" noChangeArrowheads="1"/>
          </p:cNvSpPr>
          <p:nvPr>
            <p:ph type="body" idx="1"/>
          </p:nvPr>
        </p:nvSpPr>
        <p:spPr>
          <a:xfrm>
            <a:off x="304800" y="609600"/>
            <a:ext cx="8686800" cy="5486400"/>
          </a:xfrm>
        </p:spPr>
        <p:txBody>
          <a:bodyPr/>
          <a:lstStyle/>
          <a:p>
            <a:pPr marL="533400" indent="-533400" eaLnBrk="1" hangingPunct="1">
              <a:lnSpc>
                <a:spcPct val="90000"/>
              </a:lnSpc>
              <a:buFont typeface="Wingdings" panose="05000000000000000000" pitchFamily="2" charset="2"/>
              <a:buAutoNum type="arabicPeriod"/>
            </a:pPr>
            <a:endParaRPr lang="en-US" altLang="en-US" sz="3200" dirty="0">
              <a:cs typeface="Times New Roman" panose="02020603050405020304" pitchFamily="18" charset="0"/>
            </a:endParaRPr>
          </a:p>
          <a:p>
            <a:pPr marL="533400" indent="-533400" eaLnBrk="1" hangingPunct="1">
              <a:lnSpc>
                <a:spcPct val="90000"/>
              </a:lnSpc>
              <a:buFont typeface="Wingdings" panose="05000000000000000000" pitchFamily="2" charset="2"/>
              <a:buAutoNum type="arabicPeriod"/>
            </a:pPr>
            <a:r>
              <a:rPr lang="en-US" altLang="en-US" sz="3200" dirty="0">
                <a:cs typeface="Times New Roman" panose="02020603050405020304" pitchFamily="18" charset="0"/>
              </a:rPr>
              <a:t>The HTML/XHTML </a:t>
            </a:r>
            <a:r>
              <a:rPr lang="en-US" altLang="en-US" sz="3200" b="1" dirty="0">
                <a:solidFill>
                  <a:schemeClr val="bg2"/>
                </a:solidFill>
                <a:cs typeface="Times New Roman" panose="02020603050405020304" pitchFamily="18" charset="0"/>
              </a:rPr>
              <a:t>form </a:t>
            </a:r>
            <a:r>
              <a:rPr lang="en-US" altLang="en-US" sz="3200" b="1" dirty="0">
                <a:cs typeface="Times New Roman" panose="02020603050405020304" pitchFamily="18" charset="0"/>
              </a:rPr>
              <a:t>itself</a:t>
            </a:r>
            <a:r>
              <a:rPr lang="en-US" altLang="en-US" sz="3200" dirty="0">
                <a:cs typeface="Times New Roman" panose="02020603050405020304" pitchFamily="18" charset="0"/>
              </a:rPr>
              <a:t>, which is the </a:t>
            </a:r>
            <a:r>
              <a:rPr lang="en-US" altLang="en-US" sz="3200" b="1" dirty="0">
                <a:solidFill>
                  <a:srgbClr val="FF00FF"/>
                </a:solidFill>
                <a:cs typeface="Times New Roman" panose="02020603050405020304" pitchFamily="18" charset="0"/>
              </a:rPr>
              <a:t>web page</a:t>
            </a:r>
            <a:r>
              <a:rPr lang="en-US" altLang="en-US" sz="3200" dirty="0">
                <a:solidFill>
                  <a:srgbClr val="FF00FF"/>
                </a:solidFill>
                <a:cs typeface="Times New Roman" panose="02020603050405020304" pitchFamily="18" charset="0"/>
              </a:rPr>
              <a:t> </a:t>
            </a:r>
            <a:r>
              <a:rPr lang="en-US" altLang="en-US" sz="3200" b="1" dirty="0">
                <a:solidFill>
                  <a:srgbClr val="FF00FF"/>
                </a:solidFill>
                <a:highlight>
                  <a:srgbClr val="FFFF00"/>
                </a:highlight>
                <a:cs typeface="Times New Roman" panose="02020603050405020304" pitchFamily="18" charset="0"/>
              </a:rPr>
              <a:t>user interface</a:t>
            </a:r>
            <a:r>
              <a:rPr lang="en-US" altLang="en-US" sz="3200" dirty="0">
                <a:solidFill>
                  <a:srgbClr val="FF00FF"/>
                </a:solidFill>
                <a:highlight>
                  <a:srgbClr val="FFFF00"/>
                </a:highlight>
                <a:cs typeface="Times New Roman" panose="02020603050405020304" pitchFamily="18" charset="0"/>
              </a:rPr>
              <a:t> </a:t>
            </a:r>
            <a:r>
              <a:rPr lang="en-US" altLang="en-US" sz="3200" dirty="0">
                <a:cs typeface="Times New Roman" panose="02020603050405020304" pitchFamily="18" charset="0"/>
              </a:rPr>
              <a:t>and</a:t>
            </a:r>
          </a:p>
          <a:p>
            <a:pPr marL="533400" indent="-533400" eaLnBrk="1" hangingPunct="1">
              <a:lnSpc>
                <a:spcPct val="90000"/>
              </a:lnSpc>
              <a:buFont typeface="Wingdings" panose="05000000000000000000" pitchFamily="2" charset="2"/>
              <a:buNone/>
            </a:pPr>
            <a:endParaRPr lang="en-US" altLang="en-US" sz="3200" dirty="0">
              <a:cs typeface="Times New Roman" panose="02020603050405020304" pitchFamily="18" charset="0"/>
            </a:endParaRPr>
          </a:p>
          <a:p>
            <a:pPr marL="533400" indent="-533400" eaLnBrk="1" hangingPunct="1">
              <a:lnSpc>
                <a:spcPct val="90000"/>
              </a:lnSpc>
              <a:buFont typeface="Wingdings" panose="05000000000000000000" pitchFamily="2" charset="2"/>
              <a:buNone/>
            </a:pPr>
            <a:r>
              <a:rPr lang="en-US" altLang="en-US" sz="3200" dirty="0">
                <a:cs typeface="Times New Roman" panose="02020603050405020304" pitchFamily="18" charset="0"/>
              </a:rPr>
              <a:t>2. The </a:t>
            </a:r>
            <a:r>
              <a:rPr lang="en-US" altLang="en-US" sz="3200" b="1" dirty="0">
                <a:solidFill>
                  <a:srgbClr val="FF00FF"/>
                </a:solidFill>
                <a:cs typeface="Times New Roman" panose="02020603050405020304" pitchFamily="18" charset="0"/>
              </a:rPr>
              <a:t>server-side processing</a:t>
            </a:r>
            <a:r>
              <a:rPr lang="en-US" altLang="en-US" sz="3200" dirty="0">
                <a:cs typeface="Times New Roman" panose="02020603050405020304" pitchFamily="18" charset="0"/>
              </a:rPr>
              <a:t>, called </a:t>
            </a:r>
            <a:r>
              <a:rPr lang="en-US" altLang="en-US" sz="3200" b="1" dirty="0">
                <a:solidFill>
                  <a:schemeClr val="bg2"/>
                </a:solidFill>
                <a:cs typeface="Times New Roman" panose="02020603050405020304" pitchFamily="18" charset="0"/>
              </a:rPr>
              <a:t>CGI</a:t>
            </a:r>
            <a:r>
              <a:rPr lang="en-US" altLang="en-US" sz="3200" b="1" dirty="0">
                <a:cs typeface="Times New Roman" panose="02020603050405020304" pitchFamily="18" charset="0"/>
              </a:rPr>
              <a:t> for </a:t>
            </a:r>
            <a:r>
              <a:rPr lang="en-US" altLang="en-US" sz="3200" b="1" dirty="0">
                <a:solidFill>
                  <a:schemeClr val="bg2"/>
                </a:solidFill>
                <a:cs typeface="Times New Roman" panose="02020603050405020304" pitchFamily="18" charset="0"/>
              </a:rPr>
              <a:t>C</a:t>
            </a:r>
            <a:r>
              <a:rPr lang="en-US" altLang="en-US" sz="3200" b="1" dirty="0">
                <a:cs typeface="Times New Roman" panose="02020603050405020304" pitchFamily="18" charset="0"/>
              </a:rPr>
              <a:t>ommon </a:t>
            </a:r>
            <a:r>
              <a:rPr lang="en-US" altLang="en-US" sz="3200" b="1" dirty="0">
                <a:solidFill>
                  <a:schemeClr val="bg2"/>
                </a:solidFill>
                <a:cs typeface="Times New Roman" panose="02020603050405020304" pitchFamily="18" charset="0"/>
              </a:rPr>
              <a:t>G</a:t>
            </a:r>
            <a:r>
              <a:rPr lang="en-US" altLang="en-US" sz="3200" b="1" dirty="0">
                <a:cs typeface="Times New Roman" panose="02020603050405020304" pitchFamily="18" charset="0"/>
              </a:rPr>
              <a:t>ateway </a:t>
            </a:r>
            <a:r>
              <a:rPr lang="en-US" altLang="en-US" sz="3200" b="1" dirty="0">
                <a:solidFill>
                  <a:schemeClr val="bg2"/>
                </a:solidFill>
                <a:cs typeface="Times New Roman" panose="02020603050405020304" pitchFamily="18" charset="0"/>
              </a:rPr>
              <a:t>I</a:t>
            </a:r>
            <a:r>
              <a:rPr lang="en-US" altLang="en-US" sz="3200" b="1" dirty="0">
                <a:cs typeface="Times New Roman" panose="02020603050405020304" pitchFamily="18" charset="0"/>
              </a:rPr>
              <a:t>nterface</a:t>
            </a:r>
            <a:r>
              <a:rPr lang="en-US" altLang="en-US" sz="3200" dirty="0">
                <a:cs typeface="Times New Roman" panose="02020603050405020304" pitchFamily="18" charset="0"/>
              </a:rPr>
              <a:t>, which </a:t>
            </a:r>
          </a:p>
          <a:p>
            <a:pPr marL="457200" lvl="1" indent="0" eaLnBrk="1" hangingPunct="1">
              <a:lnSpc>
                <a:spcPct val="90000"/>
              </a:lnSpc>
              <a:buNone/>
            </a:pPr>
            <a:r>
              <a:rPr lang="en-US" altLang="en-US" sz="3100" b="1" dirty="0">
                <a:cs typeface="Times New Roman" panose="02020603050405020304" pitchFamily="18" charset="0"/>
              </a:rPr>
              <a:t>works</a:t>
            </a:r>
            <a:r>
              <a:rPr lang="en-US" altLang="en-US" sz="3100" dirty="0">
                <a:cs typeface="Times New Roman" panose="02020603050405020304" pitchFamily="18" charset="0"/>
              </a:rPr>
              <a:t> with the </a:t>
            </a:r>
            <a:r>
              <a:rPr lang="en-US" altLang="en-US" sz="3100" b="1" dirty="0">
                <a:solidFill>
                  <a:schemeClr val="bg2"/>
                </a:solidFill>
                <a:cs typeface="Times New Roman" panose="02020603050405020304" pitchFamily="18" charset="0"/>
              </a:rPr>
              <a:t>form data</a:t>
            </a:r>
            <a:r>
              <a:rPr lang="en-US" altLang="en-US" sz="3100" dirty="0">
                <a:cs typeface="Times New Roman" panose="02020603050405020304" pitchFamily="18" charset="0"/>
              </a:rPr>
              <a:t> and</a:t>
            </a:r>
          </a:p>
          <a:p>
            <a:pPr marL="971550" lvl="1" indent="-514350" eaLnBrk="1" hangingPunct="1">
              <a:lnSpc>
                <a:spcPct val="90000"/>
              </a:lnSpc>
              <a:buFont typeface="AvantGarde" pitchFamily="34" charset="0"/>
              <a:buAutoNum type="arabicPeriod"/>
            </a:pPr>
            <a:r>
              <a:rPr lang="en-US" altLang="en-US" sz="3100" b="1" dirty="0">
                <a:cs typeface="Times New Roman" panose="02020603050405020304" pitchFamily="18" charset="0"/>
              </a:rPr>
              <a:t>sends</a:t>
            </a:r>
            <a:r>
              <a:rPr lang="en-US" altLang="en-US" sz="3100" dirty="0">
                <a:cs typeface="Times New Roman" panose="02020603050405020304" pitchFamily="18" charset="0"/>
              </a:rPr>
              <a:t> an </a:t>
            </a:r>
            <a:r>
              <a:rPr lang="en-US" altLang="en-US" sz="3100" b="1" dirty="0">
                <a:solidFill>
                  <a:schemeClr val="bg2"/>
                </a:solidFill>
                <a:cs typeface="Times New Roman" panose="02020603050405020304" pitchFamily="18" charset="0"/>
              </a:rPr>
              <a:t>email</a:t>
            </a:r>
            <a:r>
              <a:rPr lang="en-US" altLang="en-US" sz="3100" dirty="0">
                <a:cs typeface="Times New Roman" panose="02020603050405020304" pitchFamily="18" charset="0"/>
              </a:rPr>
              <a:t>, </a:t>
            </a:r>
          </a:p>
          <a:p>
            <a:pPr marL="971550" lvl="1" indent="-514350" eaLnBrk="1" hangingPunct="1">
              <a:lnSpc>
                <a:spcPct val="90000"/>
              </a:lnSpc>
              <a:buFont typeface="AvantGarde" pitchFamily="34" charset="0"/>
              <a:buAutoNum type="arabicPeriod"/>
            </a:pPr>
            <a:r>
              <a:rPr lang="en-US" altLang="en-US" sz="3100" b="1" dirty="0">
                <a:cs typeface="Times New Roman" panose="02020603050405020304" pitchFamily="18" charset="0"/>
              </a:rPr>
              <a:t>writes</a:t>
            </a:r>
            <a:r>
              <a:rPr lang="en-US" altLang="en-US" sz="3100" dirty="0">
                <a:cs typeface="Times New Roman" panose="02020603050405020304" pitchFamily="18" charset="0"/>
              </a:rPr>
              <a:t> to a </a:t>
            </a:r>
            <a:r>
              <a:rPr lang="en-US" altLang="en-US" sz="3100" b="1" dirty="0">
                <a:solidFill>
                  <a:schemeClr val="bg2"/>
                </a:solidFill>
                <a:cs typeface="Times New Roman" panose="02020603050405020304" pitchFamily="18" charset="0"/>
              </a:rPr>
              <a:t>text file</a:t>
            </a:r>
            <a:r>
              <a:rPr lang="en-US" altLang="en-US" sz="3100" dirty="0">
                <a:cs typeface="Times New Roman" panose="02020603050405020304" pitchFamily="18" charset="0"/>
              </a:rPr>
              <a:t>, </a:t>
            </a:r>
          </a:p>
          <a:p>
            <a:pPr marL="971550" lvl="1" indent="-514350" eaLnBrk="1" hangingPunct="1">
              <a:lnSpc>
                <a:spcPct val="90000"/>
              </a:lnSpc>
              <a:buFont typeface="AvantGarde" pitchFamily="34" charset="0"/>
              <a:buAutoNum type="arabicPeriod"/>
            </a:pPr>
            <a:r>
              <a:rPr lang="en-US" altLang="en-US" sz="3100" b="1" dirty="0">
                <a:cs typeface="Times New Roman" panose="02020603050405020304" pitchFamily="18" charset="0"/>
              </a:rPr>
              <a:t>updates</a:t>
            </a:r>
            <a:r>
              <a:rPr lang="en-US" altLang="en-US" sz="3100" dirty="0">
                <a:cs typeface="Times New Roman" panose="02020603050405020304" pitchFamily="18" charset="0"/>
              </a:rPr>
              <a:t> a </a:t>
            </a:r>
            <a:r>
              <a:rPr lang="en-US" altLang="en-US" sz="3100" b="1" dirty="0">
                <a:solidFill>
                  <a:schemeClr val="bg2"/>
                </a:solidFill>
                <a:cs typeface="Times New Roman" panose="02020603050405020304" pitchFamily="18" charset="0"/>
              </a:rPr>
              <a:t>database</a:t>
            </a:r>
            <a:r>
              <a:rPr lang="en-US" altLang="en-US" sz="3100" dirty="0">
                <a:cs typeface="Times New Roman" panose="02020603050405020304" pitchFamily="18" charset="0"/>
              </a:rPr>
              <a:t>, or </a:t>
            </a:r>
          </a:p>
          <a:p>
            <a:pPr marL="971550" lvl="1" indent="-514350" eaLnBrk="1" hangingPunct="1">
              <a:lnSpc>
                <a:spcPct val="90000"/>
              </a:lnSpc>
              <a:buFont typeface="AvantGarde" pitchFamily="34" charset="0"/>
              <a:buAutoNum type="arabicPeriod"/>
            </a:pPr>
            <a:r>
              <a:rPr lang="en-US" altLang="en-US" sz="3100" b="1" dirty="0">
                <a:cs typeface="Times New Roman" panose="02020603050405020304" pitchFamily="18" charset="0"/>
              </a:rPr>
              <a:t>performs</a:t>
            </a:r>
            <a:r>
              <a:rPr lang="en-US" altLang="en-US" sz="3100" dirty="0">
                <a:cs typeface="Times New Roman" panose="02020603050405020304" pitchFamily="18" charset="0"/>
              </a:rPr>
              <a:t> some </a:t>
            </a:r>
            <a:r>
              <a:rPr lang="en-US" altLang="en-US" sz="3100" b="1" dirty="0">
                <a:solidFill>
                  <a:schemeClr val="bg2"/>
                </a:solidFill>
                <a:cs typeface="Times New Roman" panose="02020603050405020304" pitchFamily="18" charset="0"/>
              </a:rPr>
              <a:t>other type</a:t>
            </a:r>
            <a:r>
              <a:rPr lang="en-US" altLang="en-US" sz="3100" b="1" dirty="0">
                <a:cs typeface="Times New Roman" panose="02020603050405020304" pitchFamily="18" charset="0"/>
              </a:rPr>
              <a:t> of </a:t>
            </a:r>
            <a:r>
              <a:rPr lang="en-US" altLang="en-US" sz="3100" b="1" dirty="0">
                <a:solidFill>
                  <a:schemeClr val="bg2"/>
                </a:solidFill>
                <a:cs typeface="Times New Roman" panose="02020603050405020304" pitchFamily="18" charset="0"/>
              </a:rPr>
              <a:t>processing</a:t>
            </a:r>
            <a:r>
              <a:rPr lang="en-US" altLang="en-US" sz="3100" dirty="0">
                <a:cs typeface="Times New Roman" panose="02020603050405020304" pitchFamily="18" charset="0"/>
              </a:rPr>
              <a:t> on the server.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78D05F6-4FC1-48F1-ABEE-20BBAB4A4F30}" type="slidenum">
              <a:rPr lang="en-US" altLang="en-US" sz="1400" smtClean="0"/>
              <a:pPr>
                <a:spcBef>
                  <a:spcPct val="50000"/>
                </a:spcBef>
                <a:buClrTx/>
                <a:buFontTx/>
                <a:buNone/>
              </a:pPr>
              <a:t>60</a:t>
            </a:fld>
            <a:endParaRPr lang="en-US" altLang="en-US" sz="1400"/>
          </a:p>
        </p:txBody>
      </p:sp>
      <p:sp>
        <p:nvSpPr>
          <p:cNvPr id="124931" name="Rectangle 2"/>
          <p:cNvSpPr>
            <a:spLocks noGrp="1" noChangeArrowheads="1"/>
          </p:cNvSpPr>
          <p:nvPr>
            <p:ph type="title"/>
          </p:nvPr>
        </p:nvSpPr>
        <p:spPr>
          <a:xfrm>
            <a:off x="152400" y="0"/>
            <a:ext cx="8686800" cy="457200"/>
          </a:xfrm>
        </p:spPr>
        <p:txBody>
          <a:bodyPr/>
          <a:lstStyle/>
          <a:p>
            <a:pPr eaLnBrk="1" hangingPunct="1"/>
            <a:r>
              <a:rPr lang="en-US" altLang="en-US" sz="2400" dirty="0"/>
              <a:t>4. HTML/XHTML Form Enhancements: </a:t>
            </a:r>
            <a:r>
              <a:rPr lang="en-US" altLang="en-US" sz="2400" dirty="0" err="1">
                <a:solidFill>
                  <a:schemeClr val="tx1"/>
                </a:solidFill>
              </a:rPr>
              <a:t>accesskey</a:t>
            </a:r>
            <a:r>
              <a:rPr lang="en-US" altLang="en-US" sz="2400" dirty="0"/>
              <a:t> attribute</a:t>
            </a:r>
          </a:p>
        </p:txBody>
      </p:sp>
      <p:sp>
        <p:nvSpPr>
          <p:cNvPr id="124932" name="Rectangle 3"/>
          <p:cNvSpPr>
            <a:spLocks noGrp="1" noChangeArrowheads="1"/>
          </p:cNvSpPr>
          <p:nvPr>
            <p:ph type="body" idx="1"/>
          </p:nvPr>
        </p:nvSpPr>
        <p:spPr>
          <a:xfrm>
            <a:off x="0" y="533400"/>
            <a:ext cx="9144000" cy="6172200"/>
          </a:xfrm>
        </p:spPr>
        <p:txBody>
          <a:bodyPr/>
          <a:lstStyle/>
          <a:p>
            <a:pPr eaLnBrk="1" hangingPunct="1">
              <a:lnSpc>
                <a:spcPct val="80000"/>
              </a:lnSpc>
            </a:pPr>
            <a:r>
              <a:rPr lang="en-US" altLang="en-US" b="1" dirty="0">
                <a:cs typeface="Times New Roman" panose="02020603050405020304" pitchFamily="18" charset="0"/>
              </a:rPr>
              <a:t>Used</a:t>
            </a:r>
            <a:r>
              <a:rPr lang="en-US" altLang="en-US" dirty="0">
                <a:cs typeface="Times New Roman" panose="02020603050405020304" pitchFamily="18" charset="0"/>
              </a:rPr>
              <a:t> to </a:t>
            </a:r>
            <a:r>
              <a:rPr lang="en-US" altLang="en-US" b="1" dirty="0">
                <a:cs typeface="Times New Roman" panose="02020603050405020304" pitchFamily="18" charset="0"/>
              </a:rPr>
              <a:t>create</a:t>
            </a:r>
            <a:r>
              <a:rPr lang="en-US" altLang="en-US" dirty="0">
                <a:cs typeface="Times New Roman" panose="02020603050405020304" pitchFamily="18" charset="0"/>
              </a:rPr>
              <a:t> a “</a:t>
            </a:r>
            <a:r>
              <a:rPr lang="en-US" altLang="en-US" b="1" dirty="0">
                <a:solidFill>
                  <a:srgbClr val="FF00FF"/>
                </a:solidFill>
                <a:cs typeface="Times New Roman" panose="02020603050405020304" pitchFamily="18" charset="0"/>
              </a:rPr>
              <a:t>hot-key</a:t>
            </a:r>
            <a:r>
              <a:rPr lang="en-US" altLang="en-US" dirty="0">
                <a:cs typeface="Times New Roman" panose="02020603050405020304" pitchFamily="18" charset="0"/>
              </a:rPr>
              <a:t>” </a:t>
            </a:r>
            <a:r>
              <a:rPr lang="en-US" altLang="en-US" b="1" dirty="0">
                <a:cs typeface="Times New Roman" panose="02020603050405020304" pitchFamily="18" charset="0"/>
              </a:rPr>
              <a:t>combination </a:t>
            </a:r>
            <a:r>
              <a:rPr lang="en-US" altLang="en-US" b="1" dirty="0">
                <a:solidFill>
                  <a:schemeClr val="bg2"/>
                </a:solidFill>
                <a:cs typeface="Times New Roman" panose="02020603050405020304" pitchFamily="18" charset="0"/>
              </a:rPr>
              <a:t>to place</a:t>
            </a:r>
            <a:r>
              <a:rPr lang="en-US" altLang="en-US" dirty="0">
                <a:cs typeface="Times New Roman" panose="02020603050405020304" pitchFamily="18" charset="0"/>
              </a:rPr>
              <a:t> </a:t>
            </a:r>
            <a:r>
              <a:rPr lang="en-US" altLang="en-US" b="1" dirty="0">
                <a:solidFill>
                  <a:srgbClr val="00CC00"/>
                </a:solidFill>
                <a:cs typeface="Times New Roman" panose="02020603050405020304" pitchFamily="18" charset="0"/>
              </a:rPr>
              <a:t>immediately</a:t>
            </a:r>
            <a:r>
              <a:rPr lang="en-US" altLang="en-US" dirty="0">
                <a:cs typeface="Times New Roman" panose="02020603050405020304" pitchFamily="18" charset="0"/>
              </a:rPr>
              <a:t> the </a:t>
            </a:r>
            <a:r>
              <a:rPr lang="en-US" altLang="en-US" sz="3600" b="1" dirty="0">
                <a:solidFill>
                  <a:schemeClr val="bg2"/>
                </a:solidFill>
                <a:cs typeface="Times New Roman" panose="02020603050405020304" pitchFamily="18" charset="0"/>
              </a:rPr>
              <a:t>f</a:t>
            </a:r>
            <a:r>
              <a:rPr lang="en-US" altLang="en-US" sz="3600" dirty="0">
                <a:solidFill>
                  <a:schemeClr val="bg2"/>
                </a:solidFill>
                <a:cs typeface="Times New Roman" panose="02020603050405020304" pitchFamily="18" charset="0"/>
              </a:rPr>
              <a:t>o</a:t>
            </a:r>
            <a:r>
              <a:rPr lang="en-US" altLang="en-US" sz="3600" b="1" dirty="0">
                <a:solidFill>
                  <a:schemeClr val="bg2"/>
                </a:solidFill>
                <a:cs typeface="Times New Roman" panose="02020603050405020304" pitchFamily="18" charset="0"/>
              </a:rPr>
              <a:t>cus</a:t>
            </a:r>
            <a:r>
              <a:rPr lang="en-US" altLang="en-US" b="1" dirty="0">
                <a:cs typeface="Times New Roman" panose="02020603050405020304" pitchFamily="18" charset="0"/>
              </a:rPr>
              <a:t> on</a:t>
            </a:r>
            <a:r>
              <a:rPr lang="en-US" altLang="en-US" dirty="0">
                <a:cs typeface="Times New Roman" panose="02020603050405020304" pitchFamily="18" charset="0"/>
              </a:rPr>
              <a:t> the </a:t>
            </a:r>
            <a:r>
              <a:rPr lang="en-US" altLang="en-US" b="1" dirty="0">
                <a:cs typeface="Times New Roman" panose="02020603050405020304" pitchFamily="18" charset="0"/>
              </a:rPr>
              <a:t>component</a:t>
            </a:r>
          </a:p>
          <a:p>
            <a:pPr lvl="1" eaLnBrk="1" hangingPunct="1">
              <a:lnSpc>
                <a:spcPct val="80000"/>
              </a:lnSpc>
            </a:pPr>
            <a:r>
              <a:rPr lang="en-US" altLang="en-US" sz="2400" b="1" dirty="0" err="1">
                <a:solidFill>
                  <a:schemeClr val="bg2"/>
                </a:solidFill>
                <a:cs typeface="Times New Roman" panose="02020603050405020304" pitchFamily="18" charset="0"/>
              </a:rPr>
              <a:t>accesskey</a:t>
            </a:r>
            <a:r>
              <a:rPr lang="en-US" altLang="en-US" sz="2400" b="1" dirty="0">
                <a:solidFill>
                  <a:schemeClr val="bg2"/>
                </a:solidFill>
                <a:cs typeface="Times New Roman" panose="02020603050405020304" pitchFamily="18" charset="0"/>
              </a:rPr>
              <a:t> </a:t>
            </a:r>
            <a:r>
              <a:rPr lang="en-US" altLang="en-US" sz="2400" b="1" dirty="0">
                <a:solidFill>
                  <a:srgbClr val="00B0F0"/>
                </a:solidFill>
              </a:rPr>
              <a:t>assigns</a:t>
            </a:r>
            <a:r>
              <a:rPr lang="en-US" altLang="en-US" sz="2400" b="1" dirty="0"/>
              <a:t> a </a:t>
            </a:r>
            <a:r>
              <a:rPr lang="en-US" altLang="en-US" sz="2400" b="1" dirty="0">
                <a:solidFill>
                  <a:srgbClr val="FF0000"/>
                </a:solidFill>
              </a:rPr>
              <a:t>character</a:t>
            </a:r>
            <a:r>
              <a:rPr lang="en-US" altLang="en-US" sz="2400" dirty="0"/>
              <a:t> to an element that </a:t>
            </a:r>
            <a:r>
              <a:rPr lang="en-US" altLang="en-US" sz="2400" b="1" dirty="0">
                <a:solidFill>
                  <a:srgbClr val="00B0F0"/>
                </a:solidFill>
              </a:rPr>
              <a:t>moves</a:t>
            </a:r>
            <a:r>
              <a:rPr lang="en-US" altLang="en-US" sz="2400" dirty="0"/>
              <a:t> the </a:t>
            </a:r>
            <a:r>
              <a:rPr lang="en-US" altLang="en-US" sz="2400" b="1" dirty="0">
                <a:solidFill>
                  <a:srgbClr val="FF0000"/>
                </a:solidFill>
              </a:rPr>
              <a:t>focus</a:t>
            </a:r>
            <a:r>
              <a:rPr lang="en-US" altLang="en-US" sz="2400" dirty="0"/>
              <a:t> to that </a:t>
            </a:r>
            <a:r>
              <a:rPr lang="en-US" altLang="en-US" sz="2400" b="1" dirty="0"/>
              <a:t>element</a:t>
            </a:r>
            <a:r>
              <a:rPr lang="en-US" altLang="en-US" sz="2400" dirty="0"/>
              <a:t> when it is </a:t>
            </a:r>
            <a:r>
              <a:rPr lang="en-US" altLang="en-US" sz="2400" b="1" dirty="0">
                <a:solidFill>
                  <a:srgbClr val="FF0000"/>
                </a:solidFill>
              </a:rPr>
              <a:t>pressed</a:t>
            </a:r>
          </a:p>
          <a:p>
            <a:pPr eaLnBrk="1" hangingPunct="1">
              <a:lnSpc>
                <a:spcPct val="80000"/>
              </a:lnSpc>
            </a:pPr>
            <a:endParaRPr lang="en-US" altLang="en-US" b="1" dirty="0">
              <a:cs typeface="Times New Roman" panose="02020603050405020304" pitchFamily="18" charset="0"/>
            </a:endParaRPr>
          </a:p>
          <a:p>
            <a:pPr eaLnBrk="1" hangingPunct="1">
              <a:lnSpc>
                <a:spcPct val="80000"/>
              </a:lnSpc>
            </a:pPr>
            <a:r>
              <a:rPr lang="en-US" altLang="en-US" b="1" dirty="0">
                <a:cs typeface="Times New Roman" panose="02020603050405020304" pitchFamily="18" charset="0"/>
              </a:rPr>
              <a:t>Attribute</a:t>
            </a:r>
            <a:r>
              <a:rPr lang="en-US" altLang="en-US" dirty="0">
                <a:cs typeface="Times New Roman" panose="02020603050405020304" pitchFamily="18" charset="0"/>
              </a:rPr>
              <a:t> that can be used </a:t>
            </a:r>
            <a:r>
              <a:rPr lang="en-US" altLang="en-US" b="1" dirty="0">
                <a:solidFill>
                  <a:schemeClr val="bg2"/>
                </a:solidFill>
                <a:cs typeface="Times New Roman" panose="02020603050405020304" pitchFamily="18" charset="0"/>
              </a:rPr>
              <a:t>on form elements</a:t>
            </a:r>
            <a:r>
              <a:rPr lang="en-US" altLang="en-US" dirty="0">
                <a:cs typeface="Times New Roman" panose="02020603050405020304" pitchFamily="18" charset="0"/>
              </a:rPr>
              <a:t> and </a:t>
            </a:r>
            <a:r>
              <a:rPr lang="en-US" altLang="en-US" b="1" dirty="0">
                <a:solidFill>
                  <a:schemeClr val="bg2"/>
                </a:solidFill>
                <a:cs typeface="Times New Roman" panose="02020603050405020304" pitchFamily="18" charset="0"/>
              </a:rPr>
              <a:t>anchor tags</a:t>
            </a:r>
          </a:p>
          <a:p>
            <a:pPr eaLnBrk="1" hangingPunct="1">
              <a:lnSpc>
                <a:spcPct val="80000"/>
              </a:lnSpc>
            </a:pPr>
            <a:endParaRPr lang="en-US" altLang="en-US" b="1" dirty="0">
              <a:cs typeface="Times New Roman" panose="02020603050405020304" pitchFamily="18" charset="0"/>
            </a:endParaRPr>
          </a:p>
          <a:p>
            <a:pPr eaLnBrk="1" hangingPunct="1">
              <a:lnSpc>
                <a:spcPct val="80000"/>
              </a:lnSpc>
            </a:pPr>
            <a:r>
              <a:rPr lang="en-US" altLang="en-US" sz="3600" b="1" dirty="0">
                <a:solidFill>
                  <a:srgbClr val="00B0F0"/>
                </a:solidFill>
                <a:cs typeface="Times New Roman" panose="02020603050405020304" pitchFamily="18" charset="0"/>
              </a:rPr>
              <a:t>Assign</a:t>
            </a:r>
            <a:r>
              <a:rPr lang="en-US" altLang="en-US" sz="3600" dirty="0">
                <a:cs typeface="Times New Roman" panose="02020603050405020304" pitchFamily="18" charset="0"/>
              </a:rPr>
              <a:t> a </a:t>
            </a:r>
            <a:r>
              <a:rPr lang="en-US" altLang="en-US" sz="3600" b="1" dirty="0">
                <a:cs typeface="Times New Roman" panose="02020603050405020304" pitchFamily="18" charset="0"/>
              </a:rPr>
              <a:t>value</a:t>
            </a:r>
            <a:r>
              <a:rPr lang="en-US" altLang="en-US" sz="3600" dirty="0">
                <a:cs typeface="Times New Roman" panose="02020603050405020304" pitchFamily="18" charset="0"/>
              </a:rPr>
              <a:t> </a:t>
            </a:r>
            <a:r>
              <a:rPr lang="en-US" altLang="en-US" sz="3600" b="1" dirty="0">
                <a:cs typeface="Times New Roman" panose="02020603050405020304" pitchFamily="18" charset="0"/>
              </a:rPr>
              <a:t>of</a:t>
            </a:r>
            <a:r>
              <a:rPr lang="en-US" altLang="en-US" sz="3600" dirty="0">
                <a:cs typeface="Times New Roman" panose="02020603050405020304" pitchFamily="18" charset="0"/>
              </a:rPr>
              <a:t> a </a:t>
            </a:r>
            <a:r>
              <a:rPr lang="en-US" altLang="en-US" sz="3600" b="1" dirty="0">
                <a:solidFill>
                  <a:schemeClr val="bg2"/>
                </a:solidFill>
                <a:cs typeface="Times New Roman" panose="02020603050405020304" pitchFamily="18" charset="0"/>
              </a:rPr>
              <a:t>keyboard letter</a:t>
            </a:r>
          </a:p>
          <a:p>
            <a:pPr lvl="1" eaLnBrk="1" hangingPunct="1">
              <a:lnSpc>
                <a:spcPct val="80000"/>
              </a:lnSpc>
            </a:pPr>
            <a:r>
              <a:rPr lang="en-US" altLang="en-US" sz="3200" b="1" dirty="0">
                <a:cs typeface="Times New Roman" panose="02020603050405020304" pitchFamily="18" charset="0"/>
              </a:rPr>
              <a:t>&lt;</a:t>
            </a:r>
            <a:r>
              <a:rPr lang="en-US" altLang="en-US" sz="3200" b="1" dirty="0">
                <a:solidFill>
                  <a:schemeClr val="bg2"/>
                </a:solidFill>
                <a:cs typeface="Times New Roman" panose="02020603050405020304" pitchFamily="18" charset="0"/>
              </a:rPr>
              <a:t>input</a:t>
            </a:r>
            <a:r>
              <a:rPr lang="en-US" altLang="en-US" sz="3200" b="1" dirty="0">
                <a:cs typeface="Times New Roman" panose="02020603050405020304" pitchFamily="18" charset="0"/>
              </a:rPr>
              <a:t> type="text" name="</a:t>
            </a:r>
            <a:r>
              <a:rPr lang="en-US" altLang="en-US" sz="3200" b="1" dirty="0" err="1">
                <a:cs typeface="Times New Roman" panose="02020603050405020304" pitchFamily="18" charset="0"/>
              </a:rPr>
              <a:t>Customer</a:t>
            </a:r>
            <a:r>
              <a:rPr lang="en-US" altLang="en-US" sz="3200" b="1" dirty="0" err="1">
                <a:solidFill>
                  <a:srgbClr val="FF00FF"/>
                </a:solidFill>
                <a:cs typeface="Times New Roman" panose="02020603050405020304" pitchFamily="18" charset="0"/>
              </a:rPr>
              <a:t>E</a:t>
            </a:r>
            <a:r>
              <a:rPr lang="en-US" altLang="en-US" sz="3200" b="1" dirty="0" err="1">
                <a:cs typeface="Times New Roman" panose="02020603050405020304" pitchFamily="18" charset="0"/>
              </a:rPr>
              <a:t>mail</a:t>
            </a:r>
            <a:r>
              <a:rPr lang="en-US" altLang="en-US" sz="3200" b="1" dirty="0">
                <a:cs typeface="Times New Roman" panose="02020603050405020304" pitchFamily="18" charset="0"/>
              </a:rPr>
              <a:t>" </a:t>
            </a:r>
            <a:r>
              <a:rPr lang="en-US" altLang="en-US" sz="3200" b="1" dirty="0" err="1">
                <a:solidFill>
                  <a:schemeClr val="bg2"/>
                </a:solidFill>
                <a:cs typeface="Times New Roman" panose="02020603050405020304" pitchFamily="18" charset="0"/>
              </a:rPr>
              <a:t>accesskey</a:t>
            </a:r>
            <a:r>
              <a:rPr lang="en-US" altLang="en-US" sz="3200" b="1" dirty="0">
                <a:cs typeface="Times New Roman" panose="02020603050405020304" pitchFamily="18" charset="0"/>
              </a:rPr>
              <a:t>="</a:t>
            </a:r>
            <a:r>
              <a:rPr lang="en-US" altLang="en-US" sz="3200" b="1" dirty="0">
                <a:solidFill>
                  <a:srgbClr val="FF00FF"/>
                </a:solidFill>
                <a:cs typeface="Times New Roman" panose="02020603050405020304" pitchFamily="18" charset="0"/>
              </a:rPr>
              <a:t>E</a:t>
            </a:r>
            <a:r>
              <a:rPr lang="en-US" altLang="en-US" sz="3200" b="1" dirty="0">
                <a:cs typeface="Times New Roman" panose="02020603050405020304" pitchFamily="18" charset="0"/>
              </a:rPr>
              <a:t>" /&gt; </a:t>
            </a:r>
          </a:p>
          <a:p>
            <a:pPr eaLnBrk="1" hangingPunct="1">
              <a:lnSpc>
                <a:spcPct val="80000"/>
              </a:lnSpc>
            </a:pPr>
            <a:endParaRPr lang="en-US" altLang="en-US" dirty="0">
              <a:cs typeface="Times New Roman" panose="02020603050405020304" pitchFamily="18" charset="0"/>
            </a:endParaRPr>
          </a:p>
          <a:p>
            <a:pPr eaLnBrk="1" hangingPunct="1">
              <a:lnSpc>
                <a:spcPct val="80000"/>
              </a:lnSpc>
            </a:pPr>
            <a:r>
              <a:rPr lang="en-US" altLang="en-US" dirty="0">
                <a:cs typeface="Times New Roman" panose="02020603050405020304" pitchFamily="18" charset="0"/>
              </a:rPr>
              <a:t>On </a:t>
            </a:r>
            <a:r>
              <a:rPr lang="en-US" altLang="en-US" b="1" dirty="0">
                <a:cs typeface="Times New Roman" panose="02020603050405020304" pitchFamily="18" charset="0"/>
              </a:rPr>
              <a:t>Mozilla Firefox </a:t>
            </a:r>
            <a:r>
              <a:rPr lang="en-US" altLang="en-US" dirty="0">
                <a:cs typeface="Times New Roman" panose="02020603050405020304" pitchFamily="18" charset="0"/>
              </a:rPr>
              <a:t>use the </a:t>
            </a:r>
          </a:p>
          <a:p>
            <a:pPr eaLnBrk="1" hangingPunct="1">
              <a:lnSpc>
                <a:spcPct val="80000"/>
              </a:lnSpc>
              <a:buFont typeface="Wingdings" panose="05000000000000000000" pitchFamily="2" charset="2"/>
              <a:buNone/>
            </a:pPr>
            <a:r>
              <a:rPr lang="en-US" altLang="en-US" dirty="0">
                <a:cs typeface="Times New Roman" panose="02020603050405020304" pitchFamily="18" charset="0"/>
              </a:rPr>
              <a:t>   &lt;</a:t>
            </a:r>
            <a:r>
              <a:rPr lang="en-US" altLang="en-US" b="1" dirty="0">
                <a:solidFill>
                  <a:srgbClr val="FF0000"/>
                </a:solidFill>
                <a:cs typeface="Times New Roman" panose="02020603050405020304" pitchFamily="18" charset="0"/>
              </a:rPr>
              <a:t>Shift</a:t>
            </a:r>
            <a:r>
              <a:rPr lang="en-US" altLang="en-US" dirty="0">
                <a:cs typeface="Times New Roman" panose="02020603050405020304" pitchFamily="18" charset="0"/>
              </a:rPr>
              <a:t>&gt; +&lt;</a:t>
            </a:r>
            <a:r>
              <a:rPr lang="en-US" altLang="en-US" b="1" dirty="0">
                <a:solidFill>
                  <a:srgbClr val="FF0000"/>
                </a:solidFill>
              </a:rPr>
              <a:t>Alt&gt;</a:t>
            </a:r>
            <a:r>
              <a:rPr lang="en-US" altLang="en-US" dirty="0">
                <a:cs typeface="Times New Roman" panose="02020603050405020304" pitchFamily="18" charset="0"/>
              </a:rPr>
              <a:t> +“</a:t>
            </a:r>
            <a:r>
              <a:rPr lang="en-US" altLang="en-US" b="1" dirty="0">
                <a:solidFill>
                  <a:srgbClr val="FF00FF"/>
                </a:solidFill>
                <a:cs typeface="Times New Roman" panose="02020603050405020304" pitchFamily="18" charset="0"/>
              </a:rPr>
              <a:t>hot-key</a:t>
            </a:r>
            <a:r>
              <a:rPr lang="en-US" altLang="en-US" dirty="0">
                <a:cs typeface="Times New Roman" panose="02020603050405020304" pitchFamily="18" charset="0"/>
              </a:rPr>
              <a:t>” </a:t>
            </a:r>
            <a:endParaRPr lang="en-US" altLang="en-US" sz="3200" dirty="0">
              <a:cs typeface="Times New Roman" panose="02020603050405020304" pitchFamily="18" charset="0"/>
            </a:endParaRPr>
          </a:p>
          <a:p>
            <a:pPr eaLnBrk="1" hangingPunct="1">
              <a:lnSpc>
                <a:spcPct val="80000"/>
              </a:lnSpc>
              <a:buFont typeface="Wingdings" panose="05000000000000000000" pitchFamily="2" charset="2"/>
              <a:buNone/>
            </a:pPr>
            <a:r>
              <a:rPr lang="en-US" altLang="en-US" sz="3200" dirty="0">
                <a:cs typeface="Times New Roman" panose="02020603050405020304" pitchFamily="18" charset="0"/>
              </a:rPr>
              <a:t>   </a:t>
            </a:r>
            <a:r>
              <a:rPr lang="en-US" altLang="en-US" dirty="0">
                <a:cs typeface="Times New Roman" panose="02020603050405020304" pitchFamily="18" charset="0"/>
              </a:rPr>
              <a:t>to </a:t>
            </a:r>
            <a:r>
              <a:rPr lang="en-US" altLang="en-US" b="1" dirty="0">
                <a:cs typeface="Times New Roman" panose="02020603050405020304" pitchFamily="18" charset="0"/>
              </a:rPr>
              <a:t>move</a:t>
            </a:r>
            <a:r>
              <a:rPr lang="en-US" altLang="en-US" dirty="0">
                <a:cs typeface="Times New Roman" panose="02020603050405020304" pitchFamily="18" charset="0"/>
              </a:rPr>
              <a:t> the </a:t>
            </a:r>
            <a:r>
              <a:rPr lang="en-US" altLang="en-US" b="1" dirty="0">
                <a:cs typeface="Times New Roman" panose="02020603050405020304" pitchFamily="18" charset="0"/>
              </a:rPr>
              <a:t>cursor </a:t>
            </a:r>
            <a:r>
              <a:rPr lang="en-US" altLang="en-US" dirty="0">
                <a:cs typeface="Times New Roman" panose="02020603050405020304" pitchFamily="18" charset="0"/>
              </a:rPr>
              <a:t>to the corresponding input </a:t>
            </a:r>
          </a:p>
          <a:p>
            <a:pPr eaLnBrk="1" hangingPunct="1">
              <a:lnSpc>
                <a:spcPct val="80000"/>
              </a:lnSpc>
            </a:pPr>
            <a:endParaRPr lang="en-US" altLang="en-US" sz="3200" b="1" dirty="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4DE540B5-646C-44E6-BBE4-069210F7FAAE}" type="slidenum">
              <a:rPr lang="en-US" altLang="en-US" sz="1400" smtClean="0"/>
              <a:pPr>
                <a:spcBef>
                  <a:spcPct val="50000"/>
                </a:spcBef>
                <a:buClrTx/>
                <a:buFontTx/>
                <a:buNone/>
              </a:pPr>
              <a:t>61</a:t>
            </a:fld>
            <a:endParaRPr lang="en-US" altLang="en-US" sz="1400"/>
          </a:p>
        </p:txBody>
      </p:sp>
      <p:sp>
        <p:nvSpPr>
          <p:cNvPr id="126979" name="Rectangle 2"/>
          <p:cNvSpPr>
            <a:spLocks noGrp="1" noChangeArrowheads="1"/>
          </p:cNvSpPr>
          <p:nvPr>
            <p:ph type="title"/>
          </p:nvPr>
        </p:nvSpPr>
        <p:spPr/>
        <p:txBody>
          <a:bodyPr/>
          <a:lstStyle/>
          <a:p>
            <a:pPr eaLnBrk="1" hangingPunct="1"/>
            <a:r>
              <a:rPr lang="en-US" altLang="en-US"/>
              <a:t>accesskey attribute</a:t>
            </a:r>
          </a:p>
        </p:txBody>
      </p:sp>
      <p:sp>
        <p:nvSpPr>
          <p:cNvPr id="126980" name="Rectangle 3"/>
          <p:cNvSpPr>
            <a:spLocks noGrp="1" noChangeArrowheads="1"/>
          </p:cNvSpPr>
          <p:nvPr>
            <p:ph type="body" idx="1"/>
          </p:nvPr>
        </p:nvSpPr>
        <p:spPr>
          <a:xfrm>
            <a:off x="381000" y="533400"/>
            <a:ext cx="8305800" cy="5562600"/>
          </a:xfrm>
        </p:spPr>
        <p:txBody>
          <a:bodyPr/>
          <a:lstStyle/>
          <a:p>
            <a:pPr eaLnBrk="1" hangingPunct="1"/>
            <a:r>
              <a:rPr lang="en-US" altLang="en-US" sz="3600" dirty="0"/>
              <a:t>Using Access Keys</a:t>
            </a:r>
          </a:p>
          <a:p>
            <a:pPr lvl="1" eaLnBrk="1" hangingPunct="1"/>
            <a:r>
              <a:rPr lang="en-US" altLang="en-US" sz="3000" b="1" i="1" dirty="0" err="1">
                <a:solidFill>
                  <a:srgbClr val="FF0000"/>
                </a:solidFill>
              </a:rPr>
              <a:t>accesskey</a:t>
            </a:r>
            <a:r>
              <a:rPr lang="en-US" altLang="en-US" sz="3000" i="1" dirty="0"/>
              <a:t> </a:t>
            </a:r>
            <a:r>
              <a:rPr lang="en-US" altLang="en-US" sz="3000" dirty="0"/>
              <a:t>attribute</a:t>
            </a:r>
          </a:p>
          <a:p>
            <a:pPr lvl="2" eaLnBrk="1" hangingPunct="1"/>
            <a:r>
              <a:rPr lang="en-US" altLang="en-US" sz="2800" b="1" dirty="0">
                <a:solidFill>
                  <a:srgbClr val="00B0F0"/>
                </a:solidFill>
              </a:rPr>
              <a:t>assigns</a:t>
            </a:r>
            <a:r>
              <a:rPr lang="en-US" altLang="en-US" sz="2800" b="1" dirty="0"/>
              <a:t> a </a:t>
            </a:r>
            <a:r>
              <a:rPr lang="en-US" altLang="en-US" sz="2800" b="1" dirty="0">
                <a:solidFill>
                  <a:srgbClr val="FF0000"/>
                </a:solidFill>
              </a:rPr>
              <a:t>character</a:t>
            </a:r>
            <a:r>
              <a:rPr lang="en-US" altLang="en-US" sz="2800" dirty="0"/>
              <a:t> to an element that </a:t>
            </a:r>
            <a:r>
              <a:rPr lang="en-US" altLang="en-US" sz="2800" b="1" dirty="0">
                <a:solidFill>
                  <a:srgbClr val="00B0F0"/>
                </a:solidFill>
              </a:rPr>
              <a:t>moves</a:t>
            </a:r>
            <a:r>
              <a:rPr lang="en-US" altLang="en-US" sz="2800" dirty="0"/>
              <a:t> the </a:t>
            </a:r>
            <a:r>
              <a:rPr lang="en-US" altLang="en-US" sz="2800" b="1" dirty="0">
                <a:solidFill>
                  <a:srgbClr val="FF0000"/>
                </a:solidFill>
              </a:rPr>
              <a:t>focus</a:t>
            </a:r>
            <a:r>
              <a:rPr lang="en-US" altLang="en-US" sz="2800" dirty="0"/>
              <a:t> to that </a:t>
            </a:r>
            <a:r>
              <a:rPr lang="en-US" altLang="en-US" sz="2800" b="1" dirty="0"/>
              <a:t>element</a:t>
            </a:r>
            <a:r>
              <a:rPr lang="en-US" altLang="en-US" sz="2800" dirty="0"/>
              <a:t> when it is </a:t>
            </a:r>
            <a:r>
              <a:rPr lang="en-US" altLang="en-US" sz="2800" b="1" dirty="0">
                <a:solidFill>
                  <a:srgbClr val="FF0000"/>
                </a:solidFill>
              </a:rPr>
              <a:t>pressed</a:t>
            </a:r>
          </a:p>
          <a:p>
            <a:pPr lvl="2" eaLnBrk="1" hangingPunct="1"/>
            <a:endParaRPr lang="en-US" altLang="en-US" sz="2800" b="1" dirty="0">
              <a:solidFill>
                <a:srgbClr val="FF0000"/>
              </a:solidFill>
            </a:endParaRPr>
          </a:p>
          <a:p>
            <a:pPr lvl="1" eaLnBrk="1" hangingPunct="1"/>
            <a:r>
              <a:rPr lang="en-US" altLang="en-US" sz="2800" b="1" dirty="0"/>
              <a:t>Mozilla:     </a:t>
            </a:r>
            <a:r>
              <a:rPr lang="en-US" altLang="en-US" sz="2800" dirty="0"/>
              <a:t>[</a:t>
            </a:r>
            <a:r>
              <a:rPr lang="en-US" altLang="en-US" sz="2800" b="1" dirty="0">
                <a:solidFill>
                  <a:srgbClr val="FF0000"/>
                </a:solidFill>
              </a:rPr>
              <a:t>Alt</a:t>
            </a:r>
            <a:r>
              <a:rPr lang="en-US" altLang="en-US" sz="2800" dirty="0"/>
              <a:t>] + </a:t>
            </a:r>
            <a:r>
              <a:rPr lang="en-US" altLang="en-US" sz="2800" b="1" dirty="0">
                <a:solidFill>
                  <a:schemeClr val="bg2"/>
                </a:solidFill>
              </a:rPr>
              <a:t>[Shift] </a:t>
            </a:r>
            <a:r>
              <a:rPr lang="en-US" altLang="en-US" sz="2800" dirty="0"/>
              <a:t>+ character </a:t>
            </a:r>
            <a:r>
              <a:rPr lang="en-US" altLang="en-US" sz="2800" b="1" dirty="0">
                <a:solidFill>
                  <a:schemeClr val="bg2"/>
                </a:solidFill>
              </a:rPr>
              <a:t>key</a:t>
            </a:r>
            <a:endParaRPr lang="en-US" altLang="en-US" sz="2800" b="1" dirty="0"/>
          </a:p>
          <a:p>
            <a:pPr lvl="1" eaLnBrk="1" hangingPunct="1"/>
            <a:r>
              <a:rPr lang="en-US" altLang="en-US" sz="3000" b="1" dirty="0"/>
              <a:t>Internet Explorer: </a:t>
            </a:r>
            <a:r>
              <a:rPr lang="en-US" altLang="en-US" sz="2800" dirty="0"/>
              <a:t>[</a:t>
            </a:r>
            <a:r>
              <a:rPr lang="en-US" altLang="en-US" sz="2800" b="1" dirty="0">
                <a:solidFill>
                  <a:srgbClr val="FF0000"/>
                </a:solidFill>
              </a:rPr>
              <a:t>Alt</a:t>
            </a:r>
            <a:r>
              <a:rPr lang="en-US" altLang="en-US" sz="2800" dirty="0"/>
              <a:t>] + character </a:t>
            </a:r>
            <a:r>
              <a:rPr lang="en-US" altLang="en-US" sz="2800" b="1" dirty="0">
                <a:solidFill>
                  <a:schemeClr val="bg2"/>
                </a:solidFill>
              </a:rPr>
              <a:t>key</a:t>
            </a:r>
            <a:endParaRPr lang="en-US" altLang="en-US" sz="2700" b="1" dirty="0">
              <a:solidFill>
                <a:schemeClr val="bg2"/>
              </a:solidFill>
            </a:endParaRPr>
          </a:p>
          <a:p>
            <a:pPr lvl="1" eaLnBrk="1" hangingPunct="1"/>
            <a:r>
              <a:rPr lang="en-US" altLang="en-US" sz="2800" b="1" dirty="0">
                <a:solidFill>
                  <a:schemeClr val="tx2"/>
                </a:solidFill>
              </a:rPr>
              <a:t>Mac:</a:t>
            </a:r>
            <a:r>
              <a:rPr lang="en-US" altLang="en-US" sz="2800" b="1" dirty="0">
                <a:solidFill>
                  <a:srgbClr val="FF0000"/>
                </a:solidFill>
              </a:rPr>
              <a:t>                        </a:t>
            </a:r>
            <a:r>
              <a:rPr lang="en-US" altLang="en-US" sz="2800" dirty="0"/>
              <a:t>[</a:t>
            </a:r>
            <a:r>
              <a:rPr lang="en-US" altLang="en-US" sz="2800" b="1" dirty="0">
                <a:solidFill>
                  <a:srgbClr val="FF0000"/>
                </a:solidFill>
              </a:rPr>
              <a:t>Ctrl</a:t>
            </a:r>
            <a:r>
              <a:rPr lang="en-US" altLang="en-US" sz="2800" dirty="0"/>
              <a:t>] + character </a:t>
            </a:r>
            <a:r>
              <a:rPr lang="en-US" altLang="en-US" sz="2800" b="1" dirty="0">
                <a:solidFill>
                  <a:schemeClr val="bg2"/>
                </a:solidFill>
              </a:rPr>
              <a:t>key</a:t>
            </a:r>
            <a:endParaRPr lang="en-US" altLang="en-US" sz="2800" dirty="0"/>
          </a:p>
          <a:p>
            <a:pPr lvl="1" eaLnBrk="1" hangingPunct="1"/>
            <a:endParaRPr lang="en-US" altLang="en-US" sz="3100" dirty="0"/>
          </a:p>
          <a:p>
            <a:pPr lvl="1" eaLnBrk="1" hangingPunct="1"/>
            <a:endParaRPr lang="en-US" altLang="en-US" sz="3000" dirty="0"/>
          </a:p>
        </p:txBody>
      </p:sp>
      <p:pic>
        <p:nvPicPr>
          <p:cNvPr id="1269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105400"/>
            <a:ext cx="89154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2290" name="Ink 7">
                <a:extLst/>
              </p14:cNvPr>
              <p14:cNvContentPartPr>
                <a14:cpLocks xmlns:a14="http://schemas.microsoft.com/office/drawing/2010/main" noRot="1" noChangeAspect="1" noEditPoints="1" noChangeArrowheads="1" noChangeShapeType="1"/>
              </p14:cNvContentPartPr>
              <p14:nvPr/>
            </p14:nvContentPartPr>
            <p14:xfrm>
              <a:off x="5743575" y="5645150"/>
              <a:ext cx="1566863" cy="533400"/>
            </p14:xfrm>
          </p:contentPart>
        </mc:Choice>
        <mc:Fallback xmlns="">
          <p:pic>
            <p:nvPicPr>
              <p:cNvPr id="12290" name="Ink 7">
                <a:extLst>
                  <a:ext uri="{FF2B5EF4-FFF2-40B4-BE49-F238E27FC236}"/>
                </a:extLst>
              </p:cNvPr>
              <p:cNvPicPr>
                <a:picLocks noRot="1" noChangeAspect="1" noEditPoints="1" noChangeArrowheads="1" noChangeShapeType="1"/>
              </p:cNvPicPr>
              <p:nvPr/>
            </p:nvPicPr>
            <p:blipFill>
              <a:blip r:embed="rId5"/>
              <a:stretch>
                <a:fillRect/>
              </a:stretch>
            </p:blipFill>
            <p:spPr>
              <a:xfrm>
                <a:off x="5729537" y="5639027"/>
                <a:ext cx="1596019" cy="554289"/>
              </a:xfrm>
              <a:prstGeom prst="rect">
                <a:avLst/>
              </a:prstGeom>
            </p:spPr>
          </p:pic>
        </mc:Fallback>
      </mc:AlternateContent>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C6BA152-CE6D-4541-8936-960A98F08913}" type="slidenum">
              <a:rPr lang="en-US" altLang="en-US" sz="1400" smtClean="0"/>
              <a:pPr>
                <a:spcBef>
                  <a:spcPct val="50000"/>
                </a:spcBef>
                <a:buClrTx/>
                <a:buFontTx/>
                <a:buNone/>
              </a:pPr>
              <a:t>62</a:t>
            </a:fld>
            <a:endParaRPr lang="en-US" altLang="en-US" sz="1400"/>
          </a:p>
        </p:txBody>
      </p:sp>
      <p:sp>
        <p:nvSpPr>
          <p:cNvPr id="129027" name="Rectangle 2"/>
          <p:cNvSpPr>
            <a:spLocks noGrp="1" noChangeArrowheads="1"/>
          </p:cNvSpPr>
          <p:nvPr>
            <p:ph type="title"/>
          </p:nvPr>
        </p:nvSpPr>
        <p:spPr>
          <a:xfrm>
            <a:off x="762000" y="0"/>
            <a:ext cx="7239000" cy="444500"/>
          </a:xfrm>
        </p:spPr>
        <p:txBody>
          <a:bodyPr/>
          <a:lstStyle/>
          <a:p>
            <a:pPr eaLnBrk="1" hangingPunct="1"/>
            <a:r>
              <a:rPr lang="en-US" altLang="en-US" sz="2400"/>
              <a:t>Checkpoint 9.2</a:t>
            </a:r>
          </a:p>
        </p:txBody>
      </p:sp>
      <p:sp>
        <p:nvSpPr>
          <p:cNvPr id="68612" name="Rectangle 3">
            <a:extLst/>
          </p:cNvPr>
          <p:cNvSpPr>
            <a:spLocks noGrp="1" noChangeArrowheads="1"/>
          </p:cNvSpPr>
          <p:nvPr>
            <p:ph type="body" idx="1"/>
          </p:nvPr>
        </p:nvSpPr>
        <p:spPr>
          <a:xfrm>
            <a:off x="0" y="457200"/>
            <a:ext cx="9144000" cy="6248400"/>
          </a:xfrm>
        </p:spPr>
        <p:txBody>
          <a:bodyPr/>
          <a:lstStyle/>
          <a:p>
            <a:pPr marL="609600" indent="-609600" eaLnBrk="1" hangingPunct="1">
              <a:lnSpc>
                <a:spcPct val="90000"/>
              </a:lnSpc>
              <a:buFontTx/>
              <a:buAutoNum type="arabicPeriod"/>
              <a:defRPr/>
            </a:pPr>
            <a:r>
              <a:rPr lang="en-US" sz="2400" i="1" dirty="0">
                <a:latin typeface="Frutiger-Italic" charset="0"/>
              </a:rPr>
              <a:t>Describe the </a:t>
            </a:r>
            <a:r>
              <a:rPr lang="en-US" sz="2400" b="1" i="1" dirty="0">
                <a:latin typeface="Frutiger-Italic" charset="0"/>
              </a:rPr>
              <a:t>purpose</a:t>
            </a:r>
            <a:r>
              <a:rPr lang="en-US" sz="2400" i="1" dirty="0">
                <a:latin typeface="Frutiger-Italic" charset="0"/>
              </a:rPr>
              <a:t> of the</a:t>
            </a:r>
            <a:r>
              <a:rPr lang="en-US" sz="2400" b="1" i="1" dirty="0">
                <a:solidFill>
                  <a:schemeClr val="bg2"/>
                </a:solidFill>
                <a:latin typeface="Frutiger-Italic" charset="0"/>
              </a:rPr>
              <a:t> </a:t>
            </a:r>
            <a:r>
              <a:rPr lang="en-US" sz="2400" b="1" i="1" dirty="0" err="1">
                <a:solidFill>
                  <a:schemeClr val="bg2"/>
                </a:solidFill>
                <a:latin typeface="Frutiger-Italic" charset="0"/>
              </a:rPr>
              <a:t>fieldset</a:t>
            </a:r>
            <a:r>
              <a:rPr lang="en-US" sz="2400" b="1" i="1" dirty="0">
                <a:solidFill>
                  <a:schemeClr val="bg2"/>
                </a:solidFill>
                <a:latin typeface="Frutiger-Italic" charset="0"/>
              </a:rPr>
              <a:t> </a:t>
            </a:r>
            <a:r>
              <a:rPr lang="en-US" sz="2400" i="1" dirty="0">
                <a:latin typeface="Frutiger-Italic" charset="0"/>
              </a:rPr>
              <a:t>and </a:t>
            </a:r>
            <a:r>
              <a:rPr lang="en-US" sz="2400" b="1" i="1" dirty="0">
                <a:solidFill>
                  <a:schemeClr val="bg2"/>
                </a:solidFill>
                <a:latin typeface="Frutiger-Italic" charset="0"/>
              </a:rPr>
              <a:t>legend</a:t>
            </a:r>
            <a:r>
              <a:rPr lang="en-US" sz="2400" i="1" dirty="0">
                <a:latin typeface="Frutiger-Italic" charset="0"/>
              </a:rPr>
              <a:t> </a:t>
            </a:r>
            <a:r>
              <a:rPr lang="en-US" sz="2400" b="1" i="1" dirty="0">
                <a:latin typeface="Frutiger-Italic" charset="0"/>
              </a:rPr>
              <a:t>tags</a:t>
            </a:r>
            <a:r>
              <a:rPr lang="en-US" sz="2400" i="1" dirty="0">
                <a:latin typeface="Frutiger-Italic" charset="0"/>
              </a:rPr>
              <a:t>.</a:t>
            </a:r>
          </a:p>
          <a:p>
            <a:pPr marL="1009650" lvl="1" indent="-609600" eaLnBrk="1" hangingPunct="1">
              <a:lnSpc>
                <a:spcPct val="90000"/>
              </a:lnSpc>
              <a:defRPr/>
            </a:pPr>
            <a:r>
              <a:rPr lang="en-US" sz="1200" b="1" i="1" dirty="0" err="1">
                <a:solidFill>
                  <a:schemeClr val="bg2"/>
                </a:solidFill>
                <a:latin typeface="Frutiger-Italic" charset="0"/>
              </a:rPr>
              <a:t>fieldset</a:t>
            </a:r>
            <a:r>
              <a:rPr lang="en-US" sz="1200" b="1" i="1" dirty="0">
                <a:solidFill>
                  <a:schemeClr val="bg2"/>
                </a:solidFill>
                <a:latin typeface="Frutiger-Italic" charset="0"/>
              </a:rPr>
              <a:t> </a:t>
            </a:r>
            <a:r>
              <a:rPr lang="en-US" sz="1200" b="1" i="1" dirty="0">
                <a:latin typeface="Frutiger-Italic" charset="0"/>
              </a:rPr>
              <a:t>–</a:t>
            </a:r>
            <a:r>
              <a:rPr lang="en-US" sz="1200" b="1" i="1" dirty="0">
                <a:solidFill>
                  <a:schemeClr val="bg2"/>
                </a:solidFill>
                <a:latin typeface="Frutiger-Italic" charset="0"/>
              </a:rPr>
              <a:t> </a:t>
            </a:r>
            <a:r>
              <a:rPr lang="en-US" sz="1200" i="1" dirty="0">
                <a:latin typeface="Frutiger-Italic" charset="0"/>
              </a:rPr>
              <a:t>a </a:t>
            </a:r>
            <a:r>
              <a:rPr lang="en-US" sz="1200" b="1" i="1" dirty="0">
                <a:latin typeface="Frutiger-Italic" charset="0"/>
              </a:rPr>
              <a:t>visual </a:t>
            </a:r>
            <a:r>
              <a:rPr lang="en-US" sz="1200" b="1" i="1" dirty="0">
                <a:solidFill>
                  <a:srgbClr val="FF00FF"/>
                </a:solidFill>
                <a:latin typeface="Frutiger-Italic" charset="0"/>
              </a:rPr>
              <a:t>border</a:t>
            </a:r>
            <a:r>
              <a:rPr lang="en-US" sz="1200" b="1" i="1" dirty="0">
                <a:latin typeface="Frutiger-Italic" charset="0"/>
              </a:rPr>
              <a:t> around </a:t>
            </a:r>
            <a:r>
              <a:rPr lang="en-US" sz="1200" i="1" dirty="0">
                <a:latin typeface="Frutiger-Italic" charset="0"/>
              </a:rPr>
              <a:t>the elements contained within the </a:t>
            </a:r>
            <a:r>
              <a:rPr lang="en-US" sz="1200" b="1" i="1" dirty="0" err="1">
                <a:latin typeface="Frutiger-Italic" charset="0"/>
              </a:rPr>
              <a:t>fieldset</a:t>
            </a:r>
            <a:endParaRPr lang="en-US" sz="1200" b="1" i="1" dirty="0">
              <a:latin typeface="Frutiger-Italic" charset="0"/>
            </a:endParaRPr>
          </a:p>
          <a:p>
            <a:pPr marL="1009650" lvl="1" indent="-609600" eaLnBrk="1" hangingPunct="1">
              <a:lnSpc>
                <a:spcPct val="90000"/>
              </a:lnSpc>
              <a:defRPr/>
            </a:pPr>
            <a:r>
              <a:rPr lang="en-US" sz="1200" b="1" i="1" dirty="0">
                <a:solidFill>
                  <a:schemeClr val="bg2"/>
                </a:solidFill>
                <a:latin typeface="Frutiger-Italic" charset="0"/>
              </a:rPr>
              <a:t>legend </a:t>
            </a:r>
            <a:r>
              <a:rPr lang="en-US" sz="1200" i="1" dirty="0">
                <a:latin typeface="Frutiger-Italic" charset="0"/>
              </a:rPr>
              <a:t>– a </a:t>
            </a:r>
            <a:r>
              <a:rPr lang="en-US" sz="1200" b="1" i="1" dirty="0">
                <a:latin typeface="Frutiger-Italic" charset="0"/>
              </a:rPr>
              <a:t>text </a:t>
            </a:r>
            <a:r>
              <a:rPr lang="en-US" sz="1200" b="1" i="1" dirty="0">
                <a:solidFill>
                  <a:srgbClr val="FF00FF"/>
                </a:solidFill>
                <a:latin typeface="Frutiger-Italic" charset="0"/>
              </a:rPr>
              <a:t>description</a:t>
            </a:r>
            <a:r>
              <a:rPr lang="en-US" sz="1200" b="1" i="1" dirty="0">
                <a:latin typeface="Frutiger-Italic" charset="0"/>
              </a:rPr>
              <a:t> </a:t>
            </a:r>
            <a:r>
              <a:rPr lang="en-US" sz="1200" i="1" dirty="0">
                <a:latin typeface="Frutiger-Italic" charset="0"/>
              </a:rPr>
              <a:t>of the area bounded by the &lt;</a:t>
            </a:r>
            <a:r>
              <a:rPr lang="en-US" sz="1200" b="1" i="1" dirty="0" err="1">
                <a:latin typeface="Frutiger-Italic" charset="0"/>
              </a:rPr>
              <a:t>fieldset</a:t>
            </a:r>
            <a:r>
              <a:rPr lang="en-US" sz="1200" i="1" dirty="0">
                <a:latin typeface="Frutiger-Italic" charset="0"/>
              </a:rPr>
              <a:t>&gt;</a:t>
            </a:r>
          </a:p>
          <a:p>
            <a:pPr marL="609600" indent="-609600" eaLnBrk="1" hangingPunct="1">
              <a:lnSpc>
                <a:spcPct val="90000"/>
              </a:lnSpc>
              <a:buFontTx/>
              <a:buAutoNum type="arabicPeriod"/>
              <a:defRPr/>
            </a:pPr>
            <a:r>
              <a:rPr lang="en-US" sz="2400" i="1" dirty="0">
                <a:latin typeface="Frutiger-Italic" charset="0"/>
              </a:rPr>
              <a:t>Describe the</a:t>
            </a:r>
            <a:r>
              <a:rPr lang="en-US" sz="2400" b="1" i="1" dirty="0">
                <a:latin typeface="Frutiger-Italic" charset="0"/>
              </a:rPr>
              <a:t> purpose</a:t>
            </a:r>
            <a:r>
              <a:rPr lang="en-US" sz="2400" i="1" dirty="0">
                <a:latin typeface="Frutiger-Italic" charset="0"/>
              </a:rPr>
              <a:t> of the </a:t>
            </a:r>
            <a:r>
              <a:rPr lang="en-US" sz="2400" b="1" i="1" dirty="0" err="1">
                <a:solidFill>
                  <a:schemeClr val="bg2"/>
                </a:solidFill>
                <a:latin typeface="Frutiger-Italic" charset="0"/>
              </a:rPr>
              <a:t>accesskey</a:t>
            </a:r>
            <a:r>
              <a:rPr lang="en-US" sz="2400" i="1" dirty="0">
                <a:latin typeface="Frutiger-Italic" charset="0"/>
              </a:rPr>
              <a:t> </a:t>
            </a:r>
            <a:r>
              <a:rPr lang="en-US" sz="2400" b="1" i="1" dirty="0">
                <a:latin typeface="Frutiger-Italic" charset="0"/>
              </a:rPr>
              <a:t>attribute</a:t>
            </a:r>
            <a:r>
              <a:rPr lang="en-US" sz="2400" i="1" dirty="0">
                <a:latin typeface="Frutiger-Italic" charset="0"/>
              </a:rPr>
              <a:t> and </a:t>
            </a:r>
            <a:r>
              <a:rPr lang="en-US" sz="2400" b="1" i="1" dirty="0">
                <a:latin typeface="Frutiger-Italic" charset="0"/>
              </a:rPr>
              <a:t>how it supports accessibility.</a:t>
            </a:r>
          </a:p>
          <a:p>
            <a:pPr marL="609600" indent="-609600" eaLnBrk="1" hangingPunct="1">
              <a:lnSpc>
                <a:spcPct val="90000"/>
              </a:lnSpc>
              <a:defRPr/>
            </a:pPr>
            <a:r>
              <a:rPr lang="en-US" sz="1200" b="1" i="1" dirty="0" err="1">
                <a:solidFill>
                  <a:schemeClr val="bg2"/>
                </a:solidFill>
                <a:latin typeface="Frutiger-Italic" charset="0"/>
              </a:rPr>
              <a:t>accesskey</a:t>
            </a:r>
            <a:r>
              <a:rPr lang="en-US" sz="2000" b="1" i="1" dirty="0">
                <a:solidFill>
                  <a:schemeClr val="bg2"/>
                </a:solidFill>
                <a:latin typeface="Frutiger-Italic" charset="0"/>
              </a:rPr>
              <a:t> </a:t>
            </a:r>
            <a:r>
              <a:rPr lang="en-US" sz="1400" i="1" dirty="0">
                <a:latin typeface="Frutiger-Italic" charset="0"/>
              </a:rPr>
              <a:t>– allows to </a:t>
            </a:r>
            <a:r>
              <a:rPr lang="en-US" sz="1400" b="1" i="1" dirty="0">
                <a:latin typeface="Frutiger-Italic" charset="0"/>
              </a:rPr>
              <a:t>select element </a:t>
            </a:r>
            <a:r>
              <a:rPr lang="en-US" sz="1400" b="1" i="1" dirty="0">
                <a:solidFill>
                  <a:srgbClr val="00CC00"/>
                </a:solidFill>
                <a:latin typeface="Frutiger-Italic" charset="0"/>
              </a:rPr>
              <a:t>immediately</a:t>
            </a:r>
            <a:r>
              <a:rPr lang="en-US" sz="1400" b="1" i="1" dirty="0">
                <a:latin typeface="Frutiger-Italic" charset="0"/>
              </a:rPr>
              <a:t> </a:t>
            </a:r>
            <a:r>
              <a:rPr lang="en-US" sz="1400" i="1" dirty="0">
                <a:latin typeface="Frutiger-Italic" charset="0"/>
              </a:rPr>
              <a:t>by using the keyboard (</a:t>
            </a:r>
            <a:r>
              <a:rPr lang="en-US" sz="1400" b="1" i="1" dirty="0">
                <a:latin typeface="Frutiger-Italic" charset="0"/>
              </a:rPr>
              <a:t>hot keys</a:t>
            </a:r>
            <a:r>
              <a:rPr lang="en-US" sz="1400" i="1" dirty="0">
                <a:latin typeface="Frutiger-Italic" charset="0"/>
              </a:rPr>
              <a:t>) instead of a mouse</a:t>
            </a:r>
            <a:endParaRPr lang="en-US" sz="2000" i="1" dirty="0">
              <a:latin typeface="Frutiger-Italic" charset="0"/>
            </a:endParaRPr>
          </a:p>
          <a:p>
            <a:pPr marL="609600" indent="-609600" eaLnBrk="1" hangingPunct="1">
              <a:lnSpc>
                <a:spcPct val="90000"/>
              </a:lnSpc>
              <a:buFont typeface="Wingdings" panose="05000000000000000000" pitchFamily="2" charset="2"/>
              <a:buNone/>
              <a:defRPr/>
            </a:pPr>
            <a:r>
              <a:rPr lang="en-US" sz="2400" i="1" dirty="0">
                <a:latin typeface="Frutiger-Italic" charset="0"/>
              </a:rPr>
              <a:t>3.   When </a:t>
            </a:r>
            <a:r>
              <a:rPr lang="en-US" sz="2400" b="1" i="1" dirty="0">
                <a:latin typeface="Frutiger-Italic" charset="0"/>
              </a:rPr>
              <a:t>designing</a:t>
            </a:r>
            <a:r>
              <a:rPr lang="en-US" sz="2400" i="1" dirty="0">
                <a:latin typeface="Frutiger-Italic" charset="0"/>
              </a:rPr>
              <a:t> a </a:t>
            </a:r>
            <a:r>
              <a:rPr lang="en-US" sz="2400" b="1" i="1" dirty="0">
                <a:latin typeface="Frutiger-Italic" charset="0"/>
              </a:rPr>
              <a:t>form</a:t>
            </a:r>
            <a:r>
              <a:rPr lang="en-US" sz="2400" i="1" dirty="0">
                <a:latin typeface="Frutiger-Italic" charset="0"/>
              </a:rPr>
              <a:t>, should you use </a:t>
            </a:r>
          </a:p>
          <a:p>
            <a:pPr marL="1009650" lvl="1" indent="-609600" eaLnBrk="1" hangingPunct="1">
              <a:lnSpc>
                <a:spcPct val="90000"/>
              </a:lnSpc>
              <a:defRPr/>
            </a:pPr>
            <a:r>
              <a:rPr lang="en-US" sz="2800" i="1" dirty="0">
                <a:latin typeface="Frutiger-Italic" charset="0"/>
              </a:rPr>
              <a:t>    </a:t>
            </a:r>
            <a:r>
              <a:rPr lang="en-US" sz="2000" i="1" dirty="0">
                <a:latin typeface="Frutiger-Italic" charset="0"/>
              </a:rPr>
              <a:t>the </a:t>
            </a:r>
            <a:r>
              <a:rPr lang="en-US" sz="2000" b="1" i="1" dirty="0">
                <a:solidFill>
                  <a:srgbClr val="00CC00"/>
                </a:solidFill>
                <a:latin typeface="Frutiger-Italic" charset="0"/>
              </a:rPr>
              <a:t>standard submit</a:t>
            </a:r>
            <a:r>
              <a:rPr lang="en-US" sz="2000" b="1" i="1" dirty="0">
                <a:latin typeface="Frutiger-Italic" charset="0"/>
              </a:rPr>
              <a:t> </a:t>
            </a:r>
            <a:r>
              <a:rPr lang="en-US" sz="2000" b="1" i="1" dirty="0">
                <a:solidFill>
                  <a:srgbClr val="FFC000"/>
                </a:solidFill>
                <a:latin typeface="Frutiger-Italic" charset="0"/>
              </a:rPr>
              <a:t>button</a:t>
            </a:r>
            <a:r>
              <a:rPr lang="en-US" sz="2000" i="1" dirty="0">
                <a:latin typeface="Frutiger-Italic" charset="0"/>
              </a:rPr>
              <a:t>, </a:t>
            </a:r>
          </a:p>
          <a:p>
            <a:pPr marL="990600" lvl="1" indent="-533400" eaLnBrk="1" hangingPunct="1">
              <a:lnSpc>
                <a:spcPct val="90000"/>
              </a:lnSpc>
              <a:defRPr/>
            </a:pPr>
            <a:r>
              <a:rPr lang="en-US" sz="2000" i="1" dirty="0">
                <a:latin typeface="Frutiger-Italic" charset="0"/>
              </a:rPr>
              <a:t>      an </a:t>
            </a:r>
            <a:r>
              <a:rPr lang="en-US" sz="2000" b="1" i="1" dirty="0">
                <a:solidFill>
                  <a:srgbClr val="00CC00"/>
                </a:solidFill>
                <a:latin typeface="Frutiger-Italic" charset="0"/>
              </a:rPr>
              <a:t>image</a:t>
            </a:r>
            <a:r>
              <a:rPr lang="en-US" sz="2000" b="1" i="1" dirty="0">
                <a:latin typeface="Frutiger-Italic" charset="0"/>
              </a:rPr>
              <a:t> </a:t>
            </a:r>
            <a:r>
              <a:rPr lang="en-US" sz="2000" b="1" i="1" dirty="0">
                <a:solidFill>
                  <a:srgbClr val="FFC000"/>
                </a:solidFill>
                <a:latin typeface="Frutiger-Italic" charset="0"/>
              </a:rPr>
              <a:t>button</a:t>
            </a:r>
            <a:r>
              <a:rPr lang="en-US" sz="2000" i="1" dirty="0">
                <a:latin typeface="Frutiger-Italic" charset="0"/>
              </a:rPr>
              <a:t> or </a:t>
            </a:r>
          </a:p>
          <a:p>
            <a:pPr marL="990600" lvl="1" indent="-533400" eaLnBrk="1" hangingPunct="1">
              <a:lnSpc>
                <a:spcPct val="90000"/>
              </a:lnSpc>
              <a:defRPr/>
            </a:pPr>
            <a:r>
              <a:rPr lang="en-US" sz="2000" i="1" dirty="0">
                <a:latin typeface="Frutiger-Italic" charset="0"/>
              </a:rPr>
              <a:t>      a </a:t>
            </a:r>
            <a:r>
              <a:rPr lang="en-US" sz="2000" b="1" i="1" dirty="0">
                <a:solidFill>
                  <a:srgbClr val="FFC000"/>
                </a:solidFill>
                <a:latin typeface="Frutiger-Italic" charset="0"/>
              </a:rPr>
              <a:t>button</a:t>
            </a:r>
            <a:r>
              <a:rPr lang="en-US" sz="2000" b="1" i="1" dirty="0">
                <a:latin typeface="Frutiger-Italic" charset="0"/>
              </a:rPr>
              <a:t> </a:t>
            </a:r>
            <a:r>
              <a:rPr lang="en-US" sz="2000" b="1" i="1" dirty="0">
                <a:solidFill>
                  <a:srgbClr val="FF0000"/>
                </a:solidFill>
                <a:latin typeface="Frutiger-Italic" charset="0"/>
              </a:rPr>
              <a:t>tag</a:t>
            </a:r>
            <a:r>
              <a:rPr lang="en-US" sz="2000" i="1" dirty="0">
                <a:latin typeface="Frutiger-Italic" charset="0"/>
              </a:rPr>
              <a:t>? </a:t>
            </a:r>
          </a:p>
          <a:p>
            <a:pPr marL="609600" indent="-609600" eaLnBrk="1" hangingPunct="1">
              <a:lnSpc>
                <a:spcPct val="90000"/>
              </a:lnSpc>
              <a:buFontTx/>
              <a:buChar char="•"/>
              <a:defRPr/>
            </a:pPr>
            <a:r>
              <a:rPr lang="en-US" sz="2400" i="1" dirty="0">
                <a:latin typeface="Frutiger-Italic" charset="0"/>
              </a:rPr>
              <a:t>Are </a:t>
            </a:r>
            <a:r>
              <a:rPr lang="en-US" sz="2400" b="1" i="1" dirty="0">
                <a:latin typeface="Frutiger-Italic" charset="0"/>
              </a:rPr>
              <a:t>these different</a:t>
            </a:r>
            <a:r>
              <a:rPr lang="en-US" sz="2400" i="1" dirty="0">
                <a:latin typeface="Frutiger-Italic" charset="0"/>
              </a:rPr>
              <a:t> in the way that they </a:t>
            </a:r>
            <a:r>
              <a:rPr lang="en-US" sz="2400" b="1" i="1" dirty="0">
                <a:latin typeface="Frutiger-Italic" charset="0"/>
              </a:rPr>
              <a:t>provide for accessibility</a:t>
            </a:r>
            <a:r>
              <a:rPr lang="en-US" sz="2400" i="1" dirty="0">
                <a:latin typeface="Frutiger-Italic" charset="0"/>
              </a:rPr>
              <a:t>? </a:t>
            </a:r>
          </a:p>
          <a:p>
            <a:pPr marL="609600" indent="-609600" eaLnBrk="1" hangingPunct="1">
              <a:lnSpc>
                <a:spcPct val="90000"/>
              </a:lnSpc>
              <a:buFontTx/>
              <a:buChar char="•"/>
              <a:defRPr/>
            </a:pPr>
            <a:r>
              <a:rPr lang="en-US" sz="2400" i="1" dirty="0">
                <a:latin typeface="Frutiger-Italic" charset="0"/>
              </a:rPr>
              <a:t>Explain your answer. </a:t>
            </a:r>
            <a:endParaRPr lang="en-US" sz="2400" dirty="0">
              <a:latin typeface="Frutiger-Italic" charset="0"/>
            </a:endParaRPr>
          </a:p>
          <a:p>
            <a:pPr marL="609600" indent="-609600" eaLnBrk="1" hangingPunct="1">
              <a:lnSpc>
                <a:spcPct val="90000"/>
              </a:lnSpc>
              <a:buFont typeface="Wingdings" panose="05000000000000000000" pitchFamily="2" charset="2"/>
              <a:buNone/>
              <a:defRPr/>
            </a:pPr>
            <a:r>
              <a:rPr lang="en-US" sz="2400" dirty="0">
                <a:latin typeface="Frutiger-Italic" charset="0"/>
              </a:rPr>
              <a:t>       Use the </a:t>
            </a:r>
            <a:r>
              <a:rPr lang="en-US" sz="2400" b="1" dirty="0"/>
              <a:t>simplest</a:t>
            </a:r>
            <a:r>
              <a:rPr lang="en-US" sz="2400" dirty="0"/>
              <a:t> technology that provides the needed functionality - </a:t>
            </a:r>
            <a:r>
              <a:rPr lang="en-US" sz="2000" i="1" dirty="0">
                <a:latin typeface="Frutiger-Italic" charset="0"/>
              </a:rPr>
              <a:t>the </a:t>
            </a:r>
            <a:r>
              <a:rPr lang="en-US" sz="2000" b="1" i="1" dirty="0">
                <a:solidFill>
                  <a:srgbClr val="00CC00"/>
                </a:solidFill>
                <a:latin typeface="Frutiger-Italic" charset="0"/>
              </a:rPr>
              <a:t>standard</a:t>
            </a:r>
            <a:r>
              <a:rPr lang="en-US" sz="2000" b="1" i="1" dirty="0">
                <a:solidFill>
                  <a:srgbClr val="FF0000"/>
                </a:solidFill>
                <a:latin typeface="Frutiger-Italic" charset="0"/>
              </a:rPr>
              <a:t> submit button </a:t>
            </a:r>
            <a:r>
              <a:rPr lang="en-US" sz="2000" i="1" dirty="0">
                <a:solidFill>
                  <a:schemeClr val="tx2"/>
                </a:solidFill>
                <a:latin typeface="Frutiger-Italic" charset="0"/>
              </a:rPr>
              <a:t>(in the form tag) </a:t>
            </a:r>
            <a:r>
              <a:rPr lang="en-US" sz="2000" i="1" dirty="0">
                <a:latin typeface="Frutiger-Italic" charset="0"/>
              </a:rPr>
              <a:t>with an </a:t>
            </a:r>
            <a:r>
              <a:rPr lang="en-US" sz="2000" i="1" dirty="0">
                <a:solidFill>
                  <a:srgbClr val="FF00FF"/>
                </a:solidFill>
                <a:latin typeface="Frutiger-Italic" charset="0"/>
              </a:rPr>
              <a:t>access key attribute</a:t>
            </a:r>
            <a:r>
              <a:rPr lang="en-US" sz="2000" i="1" dirty="0">
                <a:latin typeface="Frutiger-Italic" charset="0"/>
              </a:rPr>
              <a:t> (or an </a:t>
            </a:r>
            <a:r>
              <a:rPr lang="en-US" sz="2000" b="1" i="1" dirty="0">
                <a:solidFill>
                  <a:srgbClr val="FF0000"/>
                </a:solidFill>
                <a:latin typeface="Frutiger-Italic" charset="0"/>
              </a:rPr>
              <a:t>image</a:t>
            </a:r>
            <a:r>
              <a:rPr lang="en-US" sz="2000" i="1" dirty="0">
                <a:solidFill>
                  <a:srgbClr val="FF0000"/>
                </a:solidFill>
                <a:latin typeface="Frutiger-Italic" charset="0"/>
              </a:rPr>
              <a:t> </a:t>
            </a:r>
            <a:r>
              <a:rPr lang="en-US" sz="2000" b="1" i="1" dirty="0">
                <a:solidFill>
                  <a:srgbClr val="FF0000"/>
                </a:solidFill>
                <a:latin typeface="Frutiger-Italic" charset="0"/>
              </a:rPr>
              <a:t>button</a:t>
            </a:r>
            <a:r>
              <a:rPr lang="en-US" sz="2000" i="1" dirty="0">
                <a:solidFill>
                  <a:srgbClr val="FF0000"/>
                </a:solidFill>
                <a:latin typeface="Frutiger-Italic" charset="0"/>
              </a:rPr>
              <a:t> </a:t>
            </a:r>
            <a:r>
              <a:rPr lang="en-US" sz="2000" i="1" dirty="0">
                <a:latin typeface="Frutiger-Italic" charset="0"/>
              </a:rPr>
              <a:t>with the </a:t>
            </a:r>
            <a:r>
              <a:rPr lang="en-US" sz="2000" i="1" dirty="0">
                <a:solidFill>
                  <a:srgbClr val="FF00FF"/>
                </a:solidFill>
                <a:latin typeface="Frutiger-Italic" charset="0"/>
              </a:rPr>
              <a:t>alt</a:t>
            </a:r>
            <a:r>
              <a:rPr lang="en-US" sz="2000" i="1" dirty="0">
                <a:latin typeface="Frutiger-Italic" charset="0"/>
              </a:rPr>
              <a:t> access key attribute).</a:t>
            </a:r>
          </a:p>
          <a:p>
            <a:pPr marL="609600" indent="-609600" eaLnBrk="1" hangingPunct="1">
              <a:lnSpc>
                <a:spcPct val="90000"/>
              </a:lnSpc>
              <a:buFont typeface="Wingdings" panose="05000000000000000000" pitchFamily="2" charset="2"/>
              <a:buNone/>
              <a:defRPr/>
            </a:pPr>
            <a:r>
              <a:rPr lang="en-US" sz="2000" i="1" dirty="0">
                <a:latin typeface="Frutiger-Italic" charset="0"/>
              </a:rPr>
              <a:t>	</a:t>
            </a:r>
            <a:r>
              <a:rPr lang="en-US" sz="2000" b="1" i="1" dirty="0">
                <a:latin typeface="Frutiger-Italic" charset="0"/>
              </a:rPr>
              <a:t>Avoid</a:t>
            </a:r>
            <a:r>
              <a:rPr lang="en-US" sz="2000" i="1" dirty="0">
                <a:latin typeface="Frutiger-Italic" charset="0"/>
              </a:rPr>
              <a:t> the &lt;</a:t>
            </a:r>
            <a:r>
              <a:rPr lang="en-US" sz="2000" b="1" i="1" dirty="0">
                <a:solidFill>
                  <a:srgbClr val="FF6600"/>
                </a:solidFill>
                <a:latin typeface="Frutiger-Italic" charset="0"/>
              </a:rPr>
              <a:t>button</a:t>
            </a:r>
            <a:r>
              <a:rPr lang="en-US" sz="2000" i="1" dirty="0">
                <a:latin typeface="Frutiger-Italic" charset="0"/>
              </a:rPr>
              <a:t>&gt; tag - - so complex; if you need it for an insistent client, configure with the </a:t>
            </a:r>
            <a:r>
              <a:rPr lang="en-US" sz="2000" i="1" dirty="0">
                <a:solidFill>
                  <a:srgbClr val="FF00FF"/>
                </a:solidFill>
                <a:latin typeface="Frutiger-Italic" charset="0"/>
              </a:rPr>
              <a:t>alt</a:t>
            </a:r>
            <a:r>
              <a:rPr lang="en-US" sz="2000" i="1" dirty="0">
                <a:latin typeface="Frutiger-Italic" charset="0"/>
              </a:rPr>
              <a:t> access and </a:t>
            </a:r>
            <a:r>
              <a:rPr lang="en-US" sz="2000" i="1" dirty="0">
                <a:solidFill>
                  <a:srgbClr val="FF00FF"/>
                </a:solidFill>
                <a:latin typeface="Frutiger-Italic" charset="0"/>
              </a:rPr>
              <a:t>access key attributes</a:t>
            </a:r>
            <a:r>
              <a:rPr lang="en-US" sz="2000" i="1" dirty="0">
                <a:latin typeface="Frutiger-Italic" charset="0"/>
              </a:rPr>
              <a:t>.</a:t>
            </a:r>
            <a:endParaRPr lang="en-US"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p:cNvSpPr>
            <a:spLocks noGrp="1" noChangeArrowheads="1"/>
          </p:cNvSpPr>
          <p:nvPr>
            <p:ph type="title"/>
          </p:nvPr>
        </p:nvSpPr>
        <p:spPr>
          <a:xfrm>
            <a:off x="381000" y="0"/>
            <a:ext cx="8162925" cy="444500"/>
          </a:xfrm>
        </p:spPr>
        <p:txBody>
          <a:bodyPr/>
          <a:lstStyle/>
          <a:p>
            <a:pPr eaLnBrk="1" hangingPunct="1"/>
            <a:r>
              <a:rPr lang="en-US" altLang="en-US" sz="2400" dirty="0"/>
              <a:t>1. HTML/XHTML Using a </a:t>
            </a:r>
            <a:r>
              <a:rPr lang="en-US" altLang="en-US" sz="2400" dirty="0">
                <a:solidFill>
                  <a:schemeClr val="tx1"/>
                </a:solidFill>
              </a:rPr>
              <a:t>Table</a:t>
            </a:r>
            <a:r>
              <a:rPr lang="en-US" altLang="en-US" sz="2400" dirty="0"/>
              <a:t> to Format a Form</a:t>
            </a:r>
          </a:p>
        </p:txBody>
      </p:sp>
      <p:pic>
        <p:nvPicPr>
          <p:cNvPr id="13107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85800"/>
            <a:ext cx="441960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4495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Rectangle 6"/>
          <p:cNvSpPr>
            <a:spLocks noChangeArrowheads="1"/>
          </p:cNvSpPr>
          <p:nvPr/>
        </p:nvSpPr>
        <p:spPr bwMode="auto">
          <a:xfrm>
            <a:off x="6084888" y="457200"/>
            <a:ext cx="170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200"/>
              <a:t>– </a:t>
            </a:r>
            <a:r>
              <a:rPr lang="en-US" altLang="en-US" sz="1200">
                <a:solidFill>
                  <a:srgbClr val="FF00FF"/>
                </a:solidFill>
              </a:rPr>
              <a:t>old fashioned method</a:t>
            </a:r>
            <a:endParaRPr lang="en-US" altLang="en-US" sz="1200">
              <a:solidFill>
                <a:srgbClr val="339933"/>
              </a:solidFill>
              <a:latin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5">
            <p14:nvContentPartPr>
              <p14:cNvPr id="13314" name="Ink 15">
                <a:extLst/>
              </p14:cNvPr>
              <p14:cNvContentPartPr>
                <a14:cpLocks xmlns:a14="http://schemas.microsoft.com/office/drawing/2010/main" noRot="1" noChangeAspect="1" noEditPoints="1" noChangeArrowheads="1" noChangeShapeType="1"/>
              </p14:cNvContentPartPr>
              <p14:nvPr/>
            </p14:nvContentPartPr>
            <p14:xfrm>
              <a:off x="4338638" y="5411788"/>
              <a:ext cx="517525" cy="314325"/>
            </p14:xfrm>
          </p:contentPart>
        </mc:Choice>
        <mc:Fallback xmlns="">
          <p:pic>
            <p:nvPicPr>
              <p:cNvPr id="13314" name="Ink 15">
                <a:extLst>
                  <a:ext uri="{FF2B5EF4-FFF2-40B4-BE49-F238E27FC236}"/>
                </a:extLst>
              </p:cNvPr>
              <p:cNvPicPr>
                <a:picLocks noRot="1" noChangeAspect="1" noEditPoints="1" noChangeArrowheads="1" noChangeShapeType="1"/>
              </p:cNvPicPr>
              <p:nvPr/>
            </p:nvPicPr>
            <p:blipFill>
              <a:blip r:embed="rId6"/>
              <a:stretch>
                <a:fillRect/>
              </a:stretch>
            </p:blipFill>
            <p:spPr>
              <a:xfrm>
                <a:off x="4327121" y="5404587"/>
                <a:ext cx="541278" cy="32584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315" name="Ink 16">
                <a:extLst/>
              </p14:cNvPr>
              <p14:cNvContentPartPr>
                <a14:cpLocks xmlns:a14="http://schemas.microsoft.com/office/drawing/2010/main" noRot="1" noChangeAspect="1" noEditPoints="1" noChangeArrowheads="1" noChangeShapeType="1"/>
              </p14:cNvContentPartPr>
              <p14:nvPr/>
            </p14:nvContentPartPr>
            <p14:xfrm>
              <a:off x="4344988" y="4792663"/>
              <a:ext cx="493712" cy="287337"/>
            </p14:xfrm>
          </p:contentPart>
        </mc:Choice>
        <mc:Fallback xmlns="">
          <p:pic>
            <p:nvPicPr>
              <p:cNvPr id="13315" name="Ink 16">
                <a:extLst>
                  <a:ext uri="{FF2B5EF4-FFF2-40B4-BE49-F238E27FC236}"/>
                </a:extLst>
              </p:cNvPr>
              <p:cNvPicPr>
                <a:picLocks noRot="1" noChangeAspect="1" noEditPoints="1" noChangeArrowheads="1" noChangeShapeType="1"/>
              </p:cNvPicPr>
              <p:nvPr/>
            </p:nvPicPr>
            <p:blipFill>
              <a:blip r:embed="rId8"/>
              <a:stretch>
                <a:fillRect/>
              </a:stretch>
            </p:blipFill>
            <p:spPr>
              <a:xfrm>
                <a:off x="4332384" y="4788342"/>
                <a:ext cx="520360" cy="2992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316" name="Ink 17">
                <a:extLst/>
              </p14:cNvPr>
              <p14:cNvContentPartPr>
                <a14:cpLocks xmlns:a14="http://schemas.microsoft.com/office/drawing/2010/main" noRot="1" noChangeAspect="1" noEditPoints="1" noChangeArrowheads="1" noChangeShapeType="1"/>
              </p14:cNvContentPartPr>
              <p14:nvPr/>
            </p14:nvContentPartPr>
            <p14:xfrm>
              <a:off x="4387850" y="3746500"/>
              <a:ext cx="544513" cy="762000"/>
            </p14:xfrm>
          </p:contentPart>
        </mc:Choice>
        <mc:Fallback xmlns="">
          <p:pic>
            <p:nvPicPr>
              <p:cNvPr id="13316" name="Ink 17">
                <a:extLst>
                  <a:ext uri="{FF2B5EF4-FFF2-40B4-BE49-F238E27FC236}"/>
                </a:extLst>
              </p:cNvPr>
              <p:cNvPicPr>
                <a:picLocks noRot="1" noChangeAspect="1" noEditPoints="1" noChangeArrowheads="1" noChangeShapeType="1"/>
              </p:cNvPicPr>
              <p:nvPr/>
            </p:nvPicPr>
            <p:blipFill>
              <a:blip r:embed="rId10"/>
              <a:stretch>
                <a:fillRect/>
              </a:stretch>
            </p:blipFill>
            <p:spPr>
              <a:xfrm>
                <a:off x="4377053" y="3737141"/>
                <a:ext cx="567546" cy="77783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317" name="Ink 22">
                <a:extLst/>
              </p14:cNvPr>
              <p14:cNvContentPartPr>
                <a14:cpLocks xmlns:a14="http://schemas.microsoft.com/office/drawing/2010/main" noRot="1" noChangeAspect="1" noEditPoints="1" noChangeArrowheads="1" noChangeShapeType="1"/>
              </p14:cNvContentPartPr>
              <p14:nvPr/>
            </p14:nvContentPartPr>
            <p14:xfrm>
              <a:off x="6249988" y="4575175"/>
              <a:ext cx="41275" cy="84138"/>
            </p14:xfrm>
          </p:contentPart>
        </mc:Choice>
        <mc:Fallback xmlns="">
          <p:pic>
            <p:nvPicPr>
              <p:cNvPr id="13317" name="Ink 22">
                <a:extLst>
                  <a:ext uri="{FF2B5EF4-FFF2-40B4-BE49-F238E27FC236}"/>
                </a:extLst>
              </p:cNvPr>
              <p:cNvPicPr>
                <a:picLocks noRot="1" noChangeAspect="1" noEditPoints="1" noChangeArrowheads="1" noChangeShapeType="1"/>
              </p:cNvPicPr>
              <p:nvPr/>
            </p:nvPicPr>
            <p:blipFill>
              <a:blip r:embed="rId12"/>
              <a:stretch>
                <a:fillRect/>
              </a:stretch>
            </p:blipFill>
            <p:spPr>
              <a:xfrm>
                <a:off x="6239221" y="4564748"/>
                <a:ext cx="54914" cy="10571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318" name="Ink 23">
                <a:extLst/>
              </p14:cNvPr>
              <p14:cNvContentPartPr>
                <a14:cpLocks xmlns:a14="http://schemas.microsoft.com/office/drawing/2010/main" noRot="1" noChangeAspect="1" noEditPoints="1" noChangeArrowheads="1" noChangeShapeType="1"/>
              </p14:cNvContentPartPr>
              <p14:nvPr/>
            </p14:nvContentPartPr>
            <p14:xfrm>
              <a:off x="6194425" y="4587875"/>
              <a:ext cx="103188" cy="15875"/>
            </p14:xfrm>
          </p:contentPart>
        </mc:Choice>
        <mc:Fallback xmlns="">
          <p:pic>
            <p:nvPicPr>
              <p:cNvPr id="13318" name="Ink 23">
                <a:extLst>
                  <a:ext uri="{FF2B5EF4-FFF2-40B4-BE49-F238E27FC236}"/>
                </a:extLst>
              </p:cNvPr>
              <p:cNvPicPr>
                <a:picLocks noRot="1" noChangeAspect="1" noEditPoints="1" noChangeArrowheads="1" noChangeShapeType="1"/>
              </p:cNvPicPr>
              <p:nvPr/>
            </p:nvPicPr>
            <p:blipFill>
              <a:blip r:embed="rId14"/>
              <a:stretch>
                <a:fillRect/>
              </a:stretch>
            </p:blipFill>
            <p:spPr>
              <a:xfrm>
                <a:off x="6185077" y="4580114"/>
                <a:ext cx="115772" cy="3351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319" name="Ink 24">
                <a:extLst/>
              </p14:cNvPr>
              <p14:cNvContentPartPr>
                <a14:cpLocks xmlns:a14="http://schemas.microsoft.com/office/drawing/2010/main" noRot="1" noChangeAspect="1" noEditPoints="1" noChangeArrowheads="1" noChangeShapeType="1"/>
              </p14:cNvContentPartPr>
              <p14:nvPr/>
            </p14:nvContentPartPr>
            <p14:xfrm>
              <a:off x="6327775" y="4618038"/>
              <a:ext cx="57150" cy="31750"/>
            </p14:xfrm>
          </p:contentPart>
        </mc:Choice>
        <mc:Fallback xmlns="">
          <p:pic>
            <p:nvPicPr>
              <p:cNvPr id="13319" name="Ink 24">
                <a:extLst>
                  <a:ext uri="{FF2B5EF4-FFF2-40B4-BE49-F238E27FC236}"/>
                </a:extLst>
              </p:cNvPr>
              <p:cNvPicPr>
                <a:picLocks noRot="1" noChangeAspect="1" noEditPoints="1" noChangeArrowheads="1" noChangeShapeType="1"/>
              </p:cNvPicPr>
              <p:nvPr/>
            </p:nvPicPr>
            <p:blipFill>
              <a:blip r:embed="rId16"/>
              <a:stretch>
                <a:fillRect/>
              </a:stretch>
            </p:blipFill>
            <p:spPr>
              <a:xfrm>
                <a:off x="6323102" y="4605410"/>
                <a:ext cx="74403" cy="5303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320" name="Ink 25">
                <a:extLst/>
              </p14:cNvPr>
              <p14:cNvContentPartPr>
                <a14:cpLocks xmlns:a14="http://schemas.microsoft.com/office/drawing/2010/main" noRot="1" noChangeAspect="1" noEditPoints="1" noChangeArrowheads="1" noChangeShapeType="1"/>
              </p14:cNvContentPartPr>
              <p14:nvPr/>
            </p14:nvContentPartPr>
            <p14:xfrm>
              <a:off x="6384925" y="4543425"/>
              <a:ext cx="53975" cy="117475"/>
            </p14:xfrm>
          </p:contentPart>
        </mc:Choice>
        <mc:Fallback xmlns="">
          <p:pic>
            <p:nvPicPr>
              <p:cNvPr id="13320" name="Ink 25">
                <a:extLst>
                  <a:ext uri="{FF2B5EF4-FFF2-40B4-BE49-F238E27FC236}"/>
                </a:extLst>
              </p:cNvPr>
              <p:cNvPicPr>
                <a:picLocks noRot="1" noChangeAspect="1" noEditPoints="1" noChangeArrowheads="1" noChangeShapeType="1"/>
              </p:cNvPicPr>
              <p:nvPr/>
            </p:nvPicPr>
            <p:blipFill>
              <a:blip r:embed="rId18"/>
              <a:stretch>
                <a:fillRect/>
              </a:stretch>
            </p:blipFill>
            <p:spPr>
              <a:xfrm>
                <a:off x="6372331" y="4531173"/>
                <a:ext cx="72686" cy="1427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321" name="Ink 26">
                <a:extLst/>
              </p14:cNvPr>
              <p14:cNvContentPartPr>
                <a14:cpLocks xmlns:a14="http://schemas.microsoft.com/office/drawing/2010/main" noRot="1" noChangeAspect="1" noEditPoints="1" noChangeArrowheads="1" noChangeShapeType="1"/>
              </p14:cNvContentPartPr>
              <p14:nvPr/>
            </p14:nvContentPartPr>
            <p14:xfrm>
              <a:off x="6242050" y="4546600"/>
              <a:ext cx="7938" cy="36513"/>
            </p14:xfrm>
          </p:contentPart>
        </mc:Choice>
        <mc:Fallback xmlns="">
          <p:pic>
            <p:nvPicPr>
              <p:cNvPr id="13321" name="Ink 26">
                <a:extLst>
                  <a:ext uri="{FF2B5EF4-FFF2-40B4-BE49-F238E27FC236}"/>
                </a:extLst>
              </p:cNvPr>
              <p:cNvPicPr>
                <a:picLocks noRot="1" noChangeAspect="1" noEditPoints="1" noChangeArrowheads="1" noChangeShapeType="1"/>
              </p:cNvPicPr>
              <p:nvPr/>
            </p:nvPicPr>
            <p:blipFill>
              <a:blip r:embed="rId20"/>
              <a:stretch>
                <a:fillRect/>
              </a:stretch>
            </p:blipFill>
            <p:spPr>
              <a:xfrm>
                <a:off x="6234112" y="4537924"/>
                <a:ext cx="19845" cy="47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322" name="Ink 27">
                <a:extLst/>
              </p14:cNvPr>
              <p14:cNvContentPartPr>
                <a14:cpLocks xmlns:a14="http://schemas.microsoft.com/office/drawing/2010/main" noRot="1" noChangeAspect="1" noEditPoints="1" noChangeArrowheads="1" noChangeShapeType="1"/>
              </p14:cNvContentPartPr>
              <p14:nvPr/>
            </p14:nvContentPartPr>
            <p14:xfrm>
              <a:off x="6265863" y="4918075"/>
              <a:ext cx="71437" cy="120650"/>
            </p14:xfrm>
          </p:contentPart>
        </mc:Choice>
        <mc:Fallback xmlns="">
          <p:pic>
            <p:nvPicPr>
              <p:cNvPr id="13322" name="Ink 27">
                <a:extLst>
                  <a:ext uri="{FF2B5EF4-FFF2-40B4-BE49-F238E27FC236}"/>
                </a:extLst>
              </p:cNvPr>
              <p:cNvPicPr>
                <a:picLocks noRot="1" noChangeAspect="1" noEditPoints="1" noChangeArrowheads="1" noChangeShapeType="1"/>
              </p:cNvPicPr>
              <p:nvPr/>
            </p:nvPicPr>
            <p:blipFill>
              <a:blip r:embed="rId22"/>
              <a:stretch>
                <a:fillRect/>
              </a:stretch>
            </p:blipFill>
            <p:spPr>
              <a:xfrm>
                <a:off x="6254376" y="4908351"/>
                <a:ext cx="95130" cy="14261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323" name="Ink 28">
                <a:extLst/>
              </p14:cNvPr>
              <p14:cNvContentPartPr>
                <a14:cpLocks xmlns:a14="http://schemas.microsoft.com/office/drawing/2010/main" noRot="1" noChangeAspect="1" noEditPoints="1" noChangeArrowheads="1" noChangeShapeType="1"/>
              </p14:cNvContentPartPr>
              <p14:nvPr/>
            </p14:nvContentPartPr>
            <p14:xfrm>
              <a:off x="6332538" y="4891088"/>
              <a:ext cx="22225" cy="57150"/>
            </p14:xfrm>
          </p:contentPart>
        </mc:Choice>
        <mc:Fallback xmlns="">
          <p:pic>
            <p:nvPicPr>
              <p:cNvPr id="13323" name="Ink 28">
                <a:extLst>
                  <a:ext uri="{FF2B5EF4-FFF2-40B4-BE49-F238E27FC236}"/>
                </a:extLst>
              </p:cNvPr>
              <p:cNvPicPr>
                <a:picLocks noRot="1" noChangeAspect="1" noEditPoints="1" noChangeArrowheads="1" noChangeShapeType="1"/>
              </p:cNvPicPr>
              <p:nvPr/>
            </p:nvPicPr>
            <p:blipFill>
              <a:blip r:embed="rId24"/>
              <a:stretch>
                <a:fillRect/>
              </a:stretch>
            </p:blipFill>
            <p:spPr>
              <a:xfrm>
                <a:off x="6320709" y="4878867"/>
                <a:ext cx="47676" cy="8302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3324" name="Ink 29">
                <a:extLst/>
              </p14:cNvPr>
              <p14:cNvContentPartPr>
                <a14:cpLocks xmlns:a14="http://schemas.microsoft.com/office/drawing/2010/main" noRot="1" noChangeAspect="1" noEditPoints="1" noChangeArrowheads="1" noChangeShapeType="1"/>
              </p14:cNvContentPartPr>
              <p14:nvPr/>
            </p14:nvContentPartPr>
            <p14:xfrm>
              <a:off x="6326188" y="4876800"/>
              <a:ext cx="98425" cy="157163"/>
            </p14:xfrm>
          </p:contentPart>
        </mc:Choice>
        <mc:Fallback xmlns="">
          <p:pic>
            <p:nvPicPr>
              <p:cNvPr id="13324" name="Ink 29">
                <a:extLst>
                  <a:ext uri="{FF2B5EF4-FFF2-40B4-BE49-F238E27FC236}"/>
                </a:extLst>
              </p:cNvPr>
              <p:cNvPicPr>
                <a:picLocks noRot="1" noChangeAspect="1" noEditPoints="1" noChangeArrowheads="1" noChangeShapeType="1"/>
              </p:cNvPicPr>
              <p:nvPr/>
            </p:nvPicPr>
            <p:blipFill>
              <a:blip r:embed="rId26"/>
              <a:stretch>
                <a:fillRect/>
              </a:stretch>
            </p:blipFill>
            <p:spPr>
              <a:xfrm>
                <a:off x="6315012" y="4865986"/>
                <a:ext cx="114288" cy="17987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3325" name="Ink 30">
                <a:extLst/>
              </p14:cNvPr>
              <p14:cNvContentPartPr>
                <a14:cpLocks xmlns:a14="http://schemas.microsoft.com/office/drawing/2010/main" noRot="1" noChangeAspect="1" noEditPoints="1" noChangeArrowheads="1" noChangeShapeType="1"/>
              </p14:cNvContentPartPr>
              <p14:nvPr/>
            </p14:nvContentPartPr>
            <p14:xfrm>
              <a:off x="6186488" y="4881563"/>
              <a:ext cx="73025" cy="185737"/>
            </p14:xfrm>
          </p:contentPart>
        </mc:Choice>
        <mc:Fallback xmlns="">
          <p:pic>
            <p:nvPicPr>
              <p:cNvPr id="13325" name="Ink 30">
                <a:extLst>
                  <a:ext uri="{FF2B5EF4-FFF2-40B4-BE49-F238E27FC236}"/>
                </a:extLst>
              </p:cNvPr>
              <p:cNvPicPr>
                <a:picLocks noRot="1" noChangeAspect="1" noEditPoints="1" noChangeArrowheads="1" noChangeShapeType="1"/>
              </p:cNvPicPr>
              <p:nvPr/>
            </p:nvPicPr>
            <p:blipFill>
              <a:blip r:embed="rId28"/>
              <a:stretch>
                <a:fillRect/>
              </a:stretch>
            </p:blipFill>
            <p:spPr>
              <a:xfrm>
                <a:off x="6176416" y="4871844"/>
                <a:ext cx="85975" cy="20589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326" name="Ink 31">
                <a:extLst/>
              </p14:cNvPr>
              <p14:cNvContentPartPr>
                <a14:cpLocks xmlns:a14="http://schemas.microsoft.com/office/drawing/2010/main" noRot="1" noChangeAspect="1" noEditPoints="1" noChangeArrowheads="1" noChangeShapeType="1"/>
              </p14:cNvContentPartPr>
              <p14:nvPr/>
            </p14:nvContentPartPr>
            <p14:xfrm>
              <a:off x="6143625" y="4964113"/>
              <a:ext cx="85725" cy="11112"/>
            </p14:xfrm>
          </p:contentPart>
        </mc:Choice>
        <mc:Fallback xmlns="">
          <p:pic>
            <p:nvPicPr>
              <p:cNvPr id="13326" name="Ink 31">
                <a:extLst>
                  <a:ext uri="{FF2B5EF4-FFF2-40B4-BE49-F238E27FC236}"/>
                </a:extLst>
              </p:cNvPr>
              <p:cNvPicPr>
                <a:picLocks noRot="1" noChangeAspect="1" noEditPoints="1" noChangeArrowheads="1" noChangeShapeType="1"/>
              </p:cNvPicPr>
              <p:nvPr/>
            </p:nvPicPr>
            <p:blipFill>
              <a:blip r:embed="rId30"/>
              <a:stretch>
                <a:fillRect/>
              </a:stretch>
            </p:blipFill>
            <p:spPr>
              <a:xfrm>
                <a:off x="6132459" y="4959812"/>
                <a:ext cx="101213" cy="2688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3327" name="Ink 32">
                <a:extLst/>
              </p14:cNvPr>
              <p14:cNvContentPartPr>
                <a14:cpLocks xmlns:a14="http://schemas.microsoft.com/office/drawing/2010/main" noRot="1" noChangeAspect="1" noEditPoints="1" noChangeArrowheads="1" noChangeShapeType="1"/>
              </p14:cNvContentPartPr>
              <p14:nvPr/>
            </p14:nvContentPartPr>
            <p14:xfrm>
              <a:off x="6045200" y="4881563"/>
              <a:ext cx="169863" cy="219075"/>
            </p14:xfrm>
          </p:contentPart>
        </mc:Choice>
        <mc:Fallback xmlns="">
          <p:pic>
            <p:nvPicPr>
              <p:cNvPr id="13327" name="Ink 32">
                <a:extLst>
                  <a:ext uri="{FF2B5EF4-FFF2-40B4-BE49-F238E27FC236}"/>
                </a:extLst>
              </p:cNvPr>
              <p:cNvPicPr>
                <a:picLocks noRot="1" noChangeAspect="1" noEditPoints="1" noChangeArrowheads="1" noChangeShapeType="1"/>
              </p:cNvPicPr>
              <p:nvPr/>
            </p:nvPicPr>
            <p:blipFill>
              <a:blip r:embed="rId32"/>
              <a:stretch>
                <a:fillRect/>
              </a:stretch>
            </p:blipFill>
            <p:spPr>
              <a:xfrm>
                <a:off x="6032964" y="4872555"/>
                <a:ext cx="186058" cy="23348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3328" name="Ink 33">
                <a:extLst/>
              </p14:cNvPr>
              <p14:cNvContentPartPr>
                <a14:cpLocks xmlns:a14="http://schemas.microsoft.com/office/drawing/2010/main" noRot="1" noChangeAspect="1" noEditPoints="1" noChangeArrowheads="1" noChangeShapeType="1"/>
              </p14:cNvContentPartPr>
              <p14:nvPr/>
            </p14:nvContentPartPr>
            <p14:xfrm>
              <a:off x="6467475" y="4943475"/>
              <a:ext cx="92075" cy="128588"/>
            </p14:xfrm>
          </p:contentPart>
        </mc:Choice>
        <mc:Fallback xmlns="">
          <p:pic>
            <p:nvPicPr>
              <p:cNvPr id="13328" name="Ink 33">
                <a:extLst>
                  <a:ext uri="{FF2B5EF4-FFF2-40B4-BE49-F238E27FC236}"/>
                </a:extLst>
              </p:cNvPr>
              <p:cNvPicPr>
                <a:picLocks noRot="1" noChangeAspect="1" noEditPoints="1" noChangeArrowheads="1" noChangeShapeType="1"/>
              </p:cNvPicPr>
              <p:nvPr/>
            </p:nvPicPr>
            <p:blipFill>
              <a:blip r:embed="rId34"/>
              <a:stretch>
                <a:fillRect/>
              </a:stretch>
            </p:blipFill>
            <p:spPr>
              <a:xfrm>
                <a:off x="6464598" y="4938446"/>
                <a:ext cx="106462" cy="140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3329" name="Ink 34">
                <a:extLst/>
              </p14:cNvPr>
              <p14:cNvContentPartPr>
                <a14:cpLocks xmlns:a14="http://schemas.microsoft.com/office/drawing/2010/main" noRot="1" noChangeAspect="1" noEditPoints="1" noChangeArrowheads="1" noChangeShapeType="1"/>
              </p14:cNvContentPartPr>
              <p14:nvPr/>
            </p14:nvContentPartPr>
            <p14:xfrm>
              <a:off x="6110288" y="4535488"/>
              <a:ext cx="120650" cy="161925"/>
            </p14:xfrm>
          </p:contentPart>
        </mc:Choice>
        <mc:Fallback xmlns="">
          <p:pic>
            <p:nvPicPr>
              <p:cNvPr id="13329" name="Ink 34">
                <a:extLst>
                  <a:ext uri="{FF2B5EF4-FFF2-40B4-BE49-F238E27FC236}"/>
                </a:extLst>
              </p:cNvPr>
              <p:cNvPicPr>
                <a:picLocks noRot="1" noChangeAspect="1" noEditPoints="1" noChangeArrowheads="1" noChangeShapeType="1"/>
              </p:cNvPicPr>
              <p:nvPr/>
            </p:nvPicPr>
            <p:blipFill>
              <a:blip r:embed="rId36"/>
              <a:stretch>
                <a:fillRect/>
              </a:stretch>
            </p:blipFill>
            <p:spPr>
              <a:xfrm>
                <a:off x="6097683" y="4531170"/>
                <a:ext cx="137217" cy="170201"/>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3330" name="Ink 35">
                <a:extLst/>
              </p14:cNvPr>
              <p14:cNvContentPartPr>
                <a14:cpLocks xmlns:a14="http://schemas.microsoft.com/office/drawing/2010/main" noRot="1" noChangeAspect="1" noEditPoints="1" noChangeArrowheads="1" noChangeShapeType="1"/>
              </p14:cNvContentPartPr>
              <p14:nvPr/>
            </p14:nvContentPartPr>
            <p14:xfrm>
              <a:off x="6529388" y="4552950"/>
              <a:ext cx="85725" cy="149225"/>
            </p14:xfrm>
          </p:contentPart>
        </mc:Choice>
        <mc:Fallback xmlns="">
          <p:pic>
            <p:nvPicPr>
              <p:cNvPr id="13330" name="Ink 35">
                <a:extLst>
                  <a:ext uri="{FF2B5EF4-FFF2-40B4-BE49-F238E27FC236}"/>
                </a:extLst>
              </p:cNvPr>
              <p:cNvPicPr>
                <a:picLocks noRot="1" noChangeAspect="1" noEditPoints="1" noChangeArrowheads="1" noChangeShapeType="1"/>
              </p:cNvPicPr>
              <p:nvPr/>
            </p:nvPicPr>
            <p:blipFill>
              <a:blip r:embed="rId38"/>
              <a:stretch>
                <a:fillRect/>
              </a:stretch>
            </p:blipFill>
            <p:spPr>
              <a:xfrm>
                <a:off x="6520743" y="4543601"/>
                <a:ext cx="107336" cy="16936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3331" name="Ink 37">
                <a:extLst/>
              </p14:cNvPr>
              <p14:cNvContentPartPr>
                <a14:cpLocks xmlns:a14="http://schemas.microsoft.com/office/drawing/2010/main" noRot="1" noChangeAspect="1" noEditPoints="1" noChangeArrowheads="1" noChangeShapeType="1"/>
              </p14:cNvContentPartPr>
              <p14:nvPr/>
            </p14:nvContentPartPr>
            <p14:xfrm>
              <a:off x="4908550" y="3482975"/>
              <a:ext cx="427038" cy="220663"/>
            </p14:xfrm>
          </p:contentPart>
        </mc:Choice>
        <mc:Fallback xmlns="">
          <p:pic>
            <p:nvPicPr>
              <p:cNvPr id="13331" name="Ink 37">
                <a:extLst>
                  <a:ext uri="{FF2B5EF4-FFF2-40B4-BE49-F238E27FC236}"/>
                </a:extLst>
              </p:cNvPr>
              <p:cNvPicPr>
                <a:picLocks noRot="1" noChangeAspect="1" noEditPoints="1" noChangeArrowheads="1" noChangeShapeType="1"/>
              </p:cNvPicPr>
              <p:nvPr/>
            </p:nvPicPr>
            <p:blipFill>
              <a:blip r:embed="rId40"/>
              <a:stretch>
                <a:fillRect/>
              </a:stretch>
            </p:blipFill>
            <p:spPr>
              <a:xfrm>
                <a:off x="4897397" y="3476136"/>
                <a:ext cx="448624" cy="231462"/>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3332" name="Ink 38">
                <a:extLst/>
              </p14:cNvPr>
              <p14:cNvContentPartPr>
                <a14:cpLocks xmlns:a14="http://schemas.microsoft.com/office/drawing/2010/main" noRot="1" noChangeAspect="1" noEditPoints="1" noChangeArrowheads="1" noChangeShapeType="1"/>
              </p14:cNvContentPartPr>
              <p14:nvPr/>
            </p14:nvContentPartPr>
            <p14:xfrm>
              <a:off x="5946775" y="3595688"/>
              <a:ext cx="533400" cy="350837"/>
            </p14:xfrm>
          </p:contentPart>
        </mc:Choice>
        <mc:Fallback xmlns="">
          <p:pic>
            <p:nvPicPr>
              <p:cNvPr id="13332" name="Ink 38">
                <a:extLst>
                  <a:ext uri="{FF2B5EF4-FFF2-40B4-BE49-F238E27FC236}"/>
                </a:extLst>
              </p:cNvPr>
              <p:cNvPicPr>
                <a:picLocks noRot="1" noChangeAspect="1" noEditPoints="1" noChangeArrowheads="1" noChangeShapeType="1"/>
              </p:cNvPicPr>
              <p:nvPr/>
            </p:nvPicPr>
            <p:blipFill>
              <a:blip r:embed="rId42"/>
              <a:stretch>
                <a:fillRect/>
              </a:stretch>
            </p:blipFill>
            <p:spPr>
              <a:xfrm>
                <a:off x="5935618" y="3587412"/>
                <a:ext cx="557874" cy="370628"/>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3333" name="Ink 39">
                <a:extLst/>
              </p14:cNvPr>
              <p14:cNvContentPartPr>
                <a14:cpLocks xmlns:a14="http://schemas.microsoft.com/office/drawing/2010/main" noRot="1" noChangeAspect="1" noEditPoints="1" noChangeArrowheads="1" noChangeShapeType="1"/>
              </p14:cNvContentPartPr>
              <p14:nvPr/>
            </p14:nvContentPartPr>
            <p14:xfrm>
              <a:off x="5159375" y="3671888"/>
              <a:ext cx="66675" cy="230187"/>
            </p14:xfrm>
          </p:contentPart>
        </mc:Choice>
        <mc:Fallback xmlns="">
          <p:pic>
            <p:nvPicPr>
              <p:cNvPr id="13333" name="Ink 39">
                <a:extLst>
                  <a:ext uri="{FF2B5EF4-FFF2-40B4-BE49-F238E27FC236}"/>
                </a:extLst>
              </p:cNvPr>
              <p:cNvPicPr>
                <a:picLocks noRot="1" noChangeAspect="1" noEditPoints="1" noChangeArrowheads="1" noChangeShapeType="1"/>
              </p:cNvPicPr>
              <p:nvPr/>
            </p:nvPicPr>
            <p:blipFill>
              <a:blip r:embed="rId44"/>
              <a:stretch>
                <a:fillRect/>
              </a:stretch>
            </p:blipFill>
            <p:spPr>
              <a:xfrm>
                <a:off x="5149644" y="3664323"/>
                <a:ext cx="86497" cy="24747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3334" name="Ink 40">
                <a:extLst/>
              </p14:cNvPr>
              <p14:cNvContentPartPr>
                <a14:cpLocks xmlns:a14="http://schemas.microsoft.com/office/drawing/2010/main" noRot="1" noChangeAspect="1" noEditPoints="1" noChangeArrowheads="1" noChangeShapeType="1"/>
              </p14:cNvContentPartPr>
              <p14:nvPr/>
            </p14:nvContentPartPr>
            <p14:xfrm>
              <a:off x="5068888" y="5581650"/>
              <a:ext cx="187325" cy="123825"/>
            </p14:xfrm>
          </p:contentPart>
        </mc:Choice>
        <mc:Fallback xmlns="">
          <p:pic>
            <p:nvPicPr>
              <p:cNvPr id="13334" name="Ink 40">
                <a:extLst>
                  <a:ext uri="{FF2B5EF4-FFF2-40B4-BE49-F238E27FC236}"/>
                </a:extLst>
              </p:cNvPr>
              <p:cNvPicPr>
                <a:picLocks noRot="1" noChangeAspect="1" noEditPoints="1" noChangeArrowheads="1" noChangeShapeType="1"/>
              </p:cNvPicPr>
              <p:nvPr/>
            </p:nvPicPr>
            <p:blipFill>
              <a:blip r:embed="rId46"/>
              <a:stretch>
                <a:fillRect/>
              </a:stretch>
            </p:blipFill>
            <p:spPr>
              <a:xfrm>
                <a:off x="5058441" y="5573011"/>
                <a:ext cx="201735" cy="13642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3335" name="Ink 41">
                <a:extLst/>
              </p14:cNvPr>
              <p14:cNvContentPartPr>
                <a14:cpLocks xmlns:a14="http://schemas.microsoft.com/office/drawing/2010/main" noRot="1" noChangeAspect="1" noEditPoints="1" noChangeArrowheads="1" noChangeShapeType="1"/>
              </p14:cNvContentPartPr>
              <p14:nvPr/>
            </p14:nvContentPartPr>
            <p14:xfrm>
              <a:off x="5378450" y="5599113"/>
              <a:ext cx="225425" cy="153987"/>
            </p14:xfrm>
          </p:contentPart>
        </mc:Choice>
        <mc:Fallback xmlns="">
          <p:pic>
            <p:nvPicPr>
              <p:cNvPr id="13335" name="Ink 41">
                <a:extLst>
                  <a:ext uri="{FF2B5EF4-FFF2-40B4-BE49-F238E27FC236}"/>
                </a:extLst>
              </p:cNvPr>
              <p:cNvPicPr>
                <a:picLocks noRot="1" noChangeAspect="1" noEditPoints="1" noChangeArrowheads="1" noChangeShapeType="1"/>
              </p:cNvPicPr>
              <p:nvPr/>
            </p:nvPicPr>
            <p:blipFill>
              <a:blip r:embed="rId48"/>
              <a:stretch>
                <a:fillRect/>
              </a:stretch>
            </p:blipFill>
            <p:spPr>
              <a:xfrm>
                <a:off x="5368367" y="5594436"/>
                <a:ext cx="239829" cy="169817"/>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3336" name="Ink 42">
                <a:extLst/>
              </p14:cNvPr>
              <p14:cNvContentPartPr>
                <a14:cpLocks xmlns:a14="http://schemas.microsoft.com/office/drawing/2010/main" noRot="1" noChangeAspect="1" noEditPoints="1" noChangeArrowheads="1" noChangeShapeType="1"/>
              </p14:cNvContentPartPr>
              <p14:nvPr/>
            </p14:nvContentPartPr>
            <p14:xfrm>
              <a:off x="7823200" y="3413125"/>
              <a:ext cx="1190625" cy="423863"/>
            </p14:xfrm>
          </p:contentPart>
        </mc:Choice>
        <mc:Fallback xmlns="">
          <p:pic>
            <p:nvPicPr>
              <p:cNvPr id="13336" name="Ink 42">
                <a:extLst>
                  <a:ext uri="{FF2B5EF4-FFF2-40B4-BE49-F238E27FC236}"/>
                </a:extLst>
              </p:cNvPr>
              <p:cNvPicPr>
                <a:picLocks noRot="1" noChangeAspect="1" noEditPoints="1" noChangeArrowheads="1" noChangeShapeType="1"/>
              </p:cNvPicPr>
              <p:nvPr/>
            </p:nvPicPr>
            <p:blipFill>
              <a:blip r:embed="rId50"/>
              <a:stretch>
                <a:fillRect/>
              </a:stretch>
            </p:blipFill>
            <p:spPr>
              <a:xfrm>
                <a:off x="7809879" y="3400881"/>
                <a:ext cx="1215467" cy="45051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3337" name="Ink 26">
                <a:extLst/>
              </p14:cNvPr>
              <p14:cNvContentPartPr>
                <a14:cpLocks xmlns:a14="http://schemas.microsoft.com/office/drawing/2010/main" noRot="1" noChangeAspect="1" noEditPoints="1" noChangeArrowheads="1" noChangeShapeType="1"/>
              </p14:cNvContentPartPr>
              <p14:nvPr/>
            </p14:nvContentPartPr>
            <p14:xfrm>
              <a:off x="1255713" y="3211513"/>
              <a:ext cx="2952750" cy="2811462"/>
            </p14:xfrm>
          </p:contentPart>
        </mc:Choice>
        <mc:Fallback xmlns="">
          <p:pic>
            <p:nvPicPr>
              <p:cNvPr id="13337" name="Ink 26">
                <a:extLst>
                  <a:ext uri="{FF2B5EF4-FFF2-40B4-BE49-F238E27FC236}"/>
                </a:extLst>
              </p:cNvPr>
              <p:cNvPicPr>
                <a:picLocks noRot="1" noChangeAspect="1" noEditPoints="1" noChangeArrowheads="1" noChangeShapeType="1"/>
              </p:cNvPicPr>
              <p:nvPr/>
            </p:nvPicPr>
            <p:blipFill>
              <a:blip r:embed="rId52"/>
              <a:stretch>
                <a:fillRect/>
              </a:stretch>
            </p:blipFill>
            <p:spPr>
              <a:xfrm>
                <a:off x="1251393" y="3207193"/>
                <a:ext cx="2971470" cy="28309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3338" name="Ink 27">
                <a:extLst/>
              </p14:cNvPr>
              <p14:cNvContentPartPr>
                <a14:cpLocks xmlns:a14="http://schemas.microsoft.com/office/drawing/2010/main" noRot="1" noChangeAspect="1" noEditPoints="1" noChangeArrowheads="1" noChangeShapeType="1"/>
              </p14:cNvContentPartPr>
              <p14:nvPr/>
            </p14:nvContentPartPr>
            <p14:xfrm>
              <a:off x="-334963" y="3130550"/>
              <a:ext cx="2349501" cy="3006725"/>
            </p14:xfrm>
          </p:contentPart>
        </mc:Choice>
        <mc:Fallback xmlns="">
          <p:pic>
            <p:nvPicPr>
              <p:cNvPr id="13338" name="Ink 27">
                <a:extLst>
                  <a:ext uri="{FF2B5EF4-FFF2-40B4-BE49-F238E27FC236}"/>
                </a:extLst>
              </p:cNvPr>
              <p:cNvPicPr>
                <a:picLocks noRot="1" noChangeAspect="1" noEditPoints="1" noChangeArrowheads="1" noChangeShapeType="1"/>
              </p:cNvPicPr>
              <p:nvPr/>
            </p:nvPicPr>
            <p:blipFill>
              <a:blip r:embed="rId54"/>
              <a:stretch>
                <a:fillRect/>
              </a:stretch>
            </p:blipFill>
            <p:spPr>
              <a:xfrm>
                <a:off x="-347564" y="3119030"/>
                <a:ext cx="2365342" cy="3027605"/>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3339" name="Ink 28">
                <a:extLst/>
              </p14:cNvPr>
              <p14:cNvContentPartPr>
                <a14:cpLocks xmlns:a14="http://schemas.microsoft.com/office/drawing/2010/main" noRot="1" noChangeAspect="1" noEditPoints="1" noChangeArrowheads="1" noChangeShapeType="1"/>
              </p14:cNvContentPartPr>
              <p14:nvPr/>
            </p14:nvContentPartPr>
            <p14:xfrm>
              <a:off x="177800" y="4227513"/>
              <a:ext cx="581025" cy="601662"/>
            </p14:xfrm>
          </p:contentPart>
        </mc:Choice>
        <mc:Fallback xmlns="">
          <p:pic>
            <p:nvPicPr>
              <p:cNvPr id="13339" name="Ink 28">
                <a:extLst>
                  <a:ext uri="{FF2B5EF4-FFF2-40B4-BE49-F238E27FC236}"/>
                </a:extLst>
              </p:cNvPr>
              <p:cNvPicPr>
                <a:picLocks noRot="1" noChangeAspect="1" noEditPoints="1" noChangeArrowheads="1" noChangeShapeType="1"/>
              </p:cNvPicPr>
              <p:nvPr/>
            </p:nvPicPr>
            <p:blipFill>
              <a:blip r:embed="rId56"/>
              <a:stretch>
                <a:fillRect/>
              </a:stretch>
            </p:blipFill>
            <p:spPr>
              <a:xfrm>
                <a:off x="167360" y="4221032"/>
                <a:ext cx="601544" cy="61930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340" name="Ink 29">
                <a:extLst/>
              </p14:cNvPr>
              <p14:cNvContentPartPr>
                <a14:cpLocks xmlns:a14="http://schemas.microsoft.com/office/drawing/2010/main" noRot="1" noChangeAspect="1" noEditPoints="1" noChangeArrowheads="1" noChangeShapeType="1"/>
              </p14:cNvContentPartPr>
              <p14:nvPr/>
            </p14:nvContentPartPr>
            <p14:xfrm>
              <a:off x="1246188" y="4462463"/>
              <a:ext cx="201612" cy="9525"/>
            </p14:xfrm>
          </p:contentPart>
        </mc:Choice>
        <mc:Fallback xmlns="">
          <p:pic>
            <p:nvPicPr>
              <p:cNvPr id="13340" name="Ink 29">
                <a:extLst>
                  <a:ext uri="{FF2B5EF4-FFF2-40B4-BE49-F238E27FC236}"/>
                </a:extLst>
              </p:cNvPr>
              <p:cNvPicPr>
                <a:picLocks noRot="1" noChangeAspect="1" noEditPoints="1" noChangeArrowheads="1" noChangeShapeType="1"/>
              </p:cNvPicPr>
              <p:nvPr/>
            </p:nvPicPr>
            <p:blipFill>
              <a:blip r:embed="rId58"/>
              <a:stretch>
                <a:fillRect/>
              </a:stretch>
            </p:blipFill>
            <p:spPr>
              <a:xfrm>
                <a:off x="1237908" y="4452572"/>
                <a:ext cx="219253" cy="3040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3341" name="Ink 30">
                <a:extLst/>
              </p14:cNvPr>
              <p14:cNvContentPartPr>
                <a14:cpLocks xmlns:a14="http://schemas.microsoft.com/office/drawing/2010/main" noRot="1" noChangeAspect="1" noEditPoints="1" noChangeArrowheads="1" noChangeShapeType="1"/>
              </p14:cNvContentPartPr>
              <p14:nvPr/>
            </p14:nvContentPartPr>
            <p14:xfrm>
              <a:off x="163513" y="4778375"/>
              <a:ext cx="546100" cy="601663"/>
            </p14:xfrm>
          </p:contentPart>
        </mc:Choice>
        <mc:Fallback xmlns="">
          <p:pic>
            <p:nvPicPr>
              <p:cNvPr id="13341" name="Ink 30">
                <a:extLst>
                  <a:ext uri="{FF2B5EF4-FFF2-40B4-BE49-F238E27FC236}"/>
                </a:extLst>
              </p:cNvPr>
              <p:cNvPicPr>
                <a:picLocks noRot="1" noChangeAspect="1" noEditPoints="1" noChangeArrowheads="1" noChangeShapeType="1"/>
              </p:cNvPicPr>
              <p:nvPr/>
            </p:nvPicPr>
            <p:blipFill>
              <a:blip r:embed="rId60"/>
              <a:stretch>
                <a:fillRect/>
              </a:stretch>
            </p:blipFill>
            <p:spPr>
              <a:xfrm>
                <a:off x="153433" y="4770814"/>
                <a:ext cx="563379" cy="62290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3342" name="Ink 31">
                <a:extLst/>
              </p14:cNvPr>
              <p14:cNvContentPartPr>
                <a14:cpLocks xmlns:a14="http://schemas.microsoft.com/office/drawing/2010/main" noRot="1" noChangeAspect="1" noEditPoints="1" noChangeArrowheads="1" noChangeShapeType="1"/>
              </p14:cNvContentPartPr>
              <p14:nvPr/>
            </p14:nvContentPartPr>
            <p14:xfrm>
              <a:off x="1154113" y="4999038"/>
              <a:ext cx="376237" cy="25400"/>
            </p14:xfrm>
          </p:contentPart>
        </mc:Choice>
        <mc:Fallback xmlns="">
          <p:pic>
            <p:nvPicPr>
              <p:cNvPr id="13342" name="Ink 31">
                <a:extLst>
                  <a:ext uri="{FF2B5EF4-FFF2-40B4-BE49-F238E27FC236}"/>
                </a:extLst>
              </p:cNvPr>
              <p:cNvPicPr>
                <a:picLocks noRot="1" noChangeAspect="1" noEditPoints="1" noChangeArrowheads="1" noChangeShapeType="1"/>
              </p:cNvPicPr>
              <p:nvPr/>
            </p:nvPicPr>
            <p:blipFill>
              <a:blip r:embed="rId62"/>
              <a:stretch>
                <a:fillRect/>
              </a:stretch>
            </p:blipFill>
            <p:spPr>
              <a:xfrm>
                <a:off x="1149437" y="4992144"/>
                <a:ext cx="388467" cy="44269"/>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3343" name="Ink 32">
                <a:extLst/>
              </p14:cNvPr>
              <p14:cNvContentPartPr>
                <a14:cpLocks xmlns:a14="http://schemas.microsoft.com/office/drawing/2010/main" noRot="1" noChangeAspect="1" noEditPoints="1" noChangeArrowheads="1" noChangeShapeType="1"/>
              </p14:cNvContentPartPr>
              <p14:nvPr/>
            </p14:nvContentPartPr>
            <p14:xfrm>
              <a:off x="166688" y="5302250"/>
              <a:ext cx="515937" cy="522288"/>
            </p14:xfrm>
          </p:contentPart>
        </mc:Choice>
        <mc:Fallback xmlns="">
          <p:pic>
            <p:nvPicPr>
              <p:cNvPr id="13343" name="Ink 32">
                <a:extLst>
                  <a:ext uri="{FF2B5EF4-FFF2-40B4-BE49-F238E27FC236}"/>
                </a:extLst>
              </p:cNvPr>
              <p:cNvPicPr>
                <a:picLocks noRot="1" noChangeAspect="1" noEditPoints="1" noChangeArrowheads="1" noChangeShapeType="1"/>
              </p:cNvPicPr>
              <p:nvPr/>
            </p:nvPicPr>
            <p:blipFill>
              <a:blip r:embed="rId64"/>
              <a:stretch>
                <a:fillRect/>
              </a:stretch>
            </p:blipFill>
            <p:spPr>
              <a:xfrm>
                <a:off x="156967" y="5295411"/>
                <a:ext cx="532859" cy="53848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3344" name="Ink 36">
                <a:extLst/>
              </p14:cNvPr>
              <p14:cNvContentPartPr>
                <a14:cpLocks xmlns:a14="http://schemas.microsoft.com/office/drawing/2010/main" noRot="1" noChangeAspect="1" noEditPoints="1" noChangeArrowheads="1" noChangeShapeType="1"/>
              </p14:cNvContentPartPr>
              <p14:nvPr/>
            </p14:nvContentPartPr>
            <p14:xfrm>
              <a:off x="1901825" y="5567363"/>
              <a:ext cx="228600" cy="15875"/>
            </p14:xfrm>
          </p:contentPart>
        </mc:Choice>
        <mc:Fallback xmlns="">
          <p:pic>
            <p:nvPicPr>
              <p:cNvPr id="13344" name="Ink 36">
                <a:extLst>
                  <a:ext uri="{FF2B5EF4-FFF2-40B4-BE49-F238E27FC236}"/>
                </a:extLst>
              </p:cNvPr>
              <p:cNvPicPr>
                <a:picLocks noRot="1" noChangeAspect="1" noEditPoints="1" noChangeArrowheads="1" noChangeShapeType="1"/>
              </p:cNvPicPr>
              <p:nvPr/>
            </p:nvPicPr>
            <p:blipFill>
              <a:blip r:embed="rId66"/>
              <a:stretch>
                <a:fillRect/>
              </a:stretch>
            </p:blipFill>
            <p:spPr>
              <a:xfrm>
                <a:off x="1890305" y="5558704"/>
                <a:ext cx="248400" cy="37884"/>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3345" name="Ink 34">
                <a:extLst/>
              </p14:cNvPr>
              <p14:cNvContentPartPr>
                <a14:cpLocks xmlns:a14="http://schemas.microsoft.com/office/drawing/2010/main" noRot="1" noChangeAspect="1" noEditPoints="1" noChangeArrowheads="1" noChangeShapeType="1"/>
              </p14:cNvContentPartPr>
              <p14:nvPr/>
            </p14:nvContentPartPr>
            <p14:xfrm>
              <a:off x="1206500" y="5699125"/>
              <a:ext cx="188913" cy="31750"/>
            </p14:xfrm>
          </p:contentPart>
        </mc:Choice>
        <mc:Fallback xmlns="">
          <p:pic>
            <p:nvPicPr>
              <p:cNvPr id="13345" name="Ink 34">
                <a:extLst>
                  <a:ext uri="{FF2B5EF4-FFF2-40B4-BE49-F238E27FC236}"/>
                </a:extLst>
              </p:cNvPr>
              <p:cNvPicPr>
                <a:picLocks noRot="1" noChangeAspect="1" noEditPoints="1" noChangeArrowheads="1" noChangeShapeType="1"/>
              </p:cNvPicPr>
              <p:nvPr/>
            </p:nvPicPr>
            <p:blipFill>
              <a:blip r:embed="rId68"/>
              <a:stretch>
                <a:fillRect/>
              </a:stretch>
            </p:blipFill>
            <p:spPr>
              <a:xfrm>
                <a:off x="1195345" y="5693352"/>
                <a:ext cx="212662" cy="4979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3346" name="Ink 35">
                <a:extLst/>
              </p14:cNvPr>
              <p14:cNvContentPartPr>
                <a14:cpLocks xmlns:a14="http://schemas.microsoft.com/office/drawing/2010/main" noRot="1" noChangeAspect="1" noEditPoints="1" noChangeArrowheads="1" noChangeShapeType="1"/>
              </p14:cNvContentPartPr>
              <p14:nvPr/>
            </p14:nvContentPartPr>
            <p14:xfrm>
              <a:off x="1219200" y="5557838"/>
              <a:ext cx="234950" cy="30162"/>
            </p14:xfrm>
          </p:contentPart>
        </mc:Choice>
        <mc:Fallback xmlns="">
          <p:pic>
            <p:nvPicPr>
              <p:cNvPr id="13346" name="Ink 35">
                <a:extLst>
                  <a:ext uri="{FF2B5EF4-FFF2-40B4-BE49-F238E27FC236}"/>
                </a:extLst>
              </p:cNvPr>
              <p:cNvPicPr>
                <a:picLocks noRot="1" noChangeAspect="1" noEditPoints="1" noChangeArrowheads="1" noChangeShapeType="1"/>
              </p:cNvPicPr>
              <p:nvPr/>
            </p:nvPicPr>
            <p:blipFill>
              <a:blip r:embed="rId70"/>
              <a:stretch>
                <a:fillRect/>
              </a:stretch>
            </p:blipFill>
            <p:spPr>
              <a:xfrm>
                <a:off x="1209126" y="5552093"/>
                <a:ext cx="252940" cy="44166"/>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3347" name="Ink 36">
                <a:extLst/>
              </p14:cNvPr>
              <p14:cNvContentPartPr>
                <a14:cpLocks xmlns:a14="http://schemas.microsoft.com/office/drawing/2010/main" noRot="1" noChangeAspect="1" noEditPoints="1" noChangeArrowheads="1" noChangeShapeType="1"/>
              </p14:cNvContentPartPr>
              <p14:nvPr/>
            </p14:nvContentPartPr>
            <p14:xfrm>
              <a:off x="1238250" y="3402013"/>
              <a:ext cx="496888" cy="193675"/>
            </p14:xfrm>
          </p:contentPart>
        </mc:Choice>
        <mc:Fallback xmlns="">
          <p:pic>
            <p:nvPicPr>
              <p:cNvPr id="13347" name="Ink 36">
                <a:extLst>
                  <a:ext uri="{FF2B5EF4-FFF2-40B4-BE49-F238E27FC236}"/>
                </a:extLst>
              </p:cNvPr>
              <p:cNvPicPr>
                <a:picLocks noRot="1" noChangeAspect="1" noEditPoints="1" noChangeArrowheads="1" noChangeShapeType="1"/>
              </p:cNvPicPr>
              <p:nvPr/>
            </p:nvPicPr>
            <p:blipFill>
              <a:blip r:embed="rId72"/>
              <a:stretch>
                <a:fillRect/>
              </a:stretch>
            </p:blipFill>
            <p:spPr>
              <a:xfrm>
                <a:off x="1231049" y="3391573"/>
                <a:ext cx="512011" cy="21491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3348" name="Ink 44">
                <a:extLst/>
              </p14:cNvPr>
              <p14:cNvContentPartPr>
                <a14:cpLocks xmlns:a14="http://schemas.microsoft.com/office/drawing/2010/main" noRot="1" noChangeAspect="1" noEditPoints="1" noChangeArrowheads="1" noChangeShapeType="1"/>
              </p14:cNvContentPartPr>
              <p14:nvPr/>
            </p14:nvContentPartPr>
            <p14:xfrm>
              <a:off x="1022350" y="3348038"/>
              <a:ext cx="517525" cy="39687"/>
            </p14:xfrm>
          </p:contentPart>
        </mc:Choice>
        <mc:Fallback xmlns="">
          <p:pic>
            <p:nvPicPr>
              <p:cNvPr id="13348" name="Ink 44">
                <a:extLst>
                  <a:ext uri="{FF2B5EF4-FFF2-40B4-BE49-F238E27FC236}"/>
                </a:extLst>
              </p:cNvPr>
              <p:cNvPicPr>
                <a:picLocks noRot="1" noChangeAspect="1" noEditPoints="1" noChangeArrowheads="1" noChangeShapeType="1"/>
              </p:cNvPicPr>
              <p:nvPr/>
            </p:nvPicPr>
            <p:blipFill>
              <a:blip r:embed="rId74"/>
              <a:stretch>
                <a:fillRect/>
              </a:stretch>
            </p:blipFill>
            <p:spPr>
              <a:xfrm>
                <a:off x="1014792" y="3339457"/>
                <a:ext cx="533000" cy="58994"/>
              </a:xfrm>
              <a:prstGeom prst="rect">
                <a:avLst/>
              </a:prstGeom>
            </p:spPr>
          </p:pic>
        </mc:Fallback>
      </mc:AlternateContent>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idx="1"/>
          </p:nvPr>
        </p:nvSpPr>
        <p:spPr>
          <a:xfrm>
            <a:off x="304800" y="762000"/>
            <a:ext cx="6858000" cy="4724400"/>
          </a:xfrm>
        </p:spPr>
        <p:txBody>
          <a:bodyPr/>
          <a:lstStyle/>
          <a:p>
            <a:r>
              <a:rPr lang="en-US" altLang="en-US" sz="2400" b="1">
                <a:solidFill>
                  <a:srgbClr val="FF00FF"/>
                </a:solidFill>
                <a:cs typeface="Times New Roman" panose="02020603050405020304" pitchFamily="18" charset="0"/>
              </a:rPr>
              <a:t>Moderate (transitional) Approach</a:t>
            </a:r>
          </a:p>
          <a:p>
            <a:pPr lvl="1"/>
            <a:r>
              <a:rPr lang="en-US" altLang="en-US" sz="3200" b="1">
                <a:cs typeface="Times New Roman" panose="02020603050405020304" pitchFamily="18" charset="0"/>
              </a:rPr>
              <a:t> </a:t>
            </a:r>
            <a:r>
              <a:rPr lang="en-US" altLang="en-US" sz="2400">
                <a:cs typeface="Times New Roman" panose="02020603050405020304" pitchFamily="18" charset="0"/>
              </a:rPr>
              <a:t>Use a </a:t>
            </a:r>
            <a:r>
              <a:rPr lang="en-US" altLang="en-US" sz="2400" b="1">
                <a:cs typeface="Times New Roman" panose="02020603050405020304" pitchFamily="18" charset="0"/>
              </a:rPr>
              <a:t>table</a:t>
            </a:r>
            <a:r>
              <a:rPr lang="en-US" altLang="en-US" sz="2400">
                <a:cs typeface="Times New Roman" panose="02020603050405020304" pitchFamily="18" charset="0"/>
              </a:rPr>
              <a:t> to </a:t>
            </a:r>
            <a:r>
              <a:rPr lang="en-US" altLang="en-US" sz="2400" b="1">
                <a:cs typeface="Times New Roman" panose="02020603050405020304" pitchFamily="18" charset="0"/>
              </a:rPr>
              <a:t>format</a:t>
            </a:r>
            <a:r>
              <a:rPr lang="en-US" altLang="en-US" sz="2400">
                <a:cs typeface="Times New Roman" panose="02020603050405020304" pitchFamily="18" charset="0"/>
              </a:rPr>
              <a:t> the </a:t>
            </a:r>
            <a:r>
              <a:rPr lang="en-US" altLang="en-US" sz="2400" b="1">
                <a:cs typeface="Times New Roman" panose="02020603050405020304" pitchFamily="18" charset="0"/>
              </a:rPr>
              <a:t>form</a:t>
            </a:r>
            <a:r>
              <a:rPr lang="en-US" altLang="en-US" sz="2400">
                <a:cs typeface="Times New Roman" panose="02020603050405020304" pitchFamily="18" charset="0"/>
              </a:rPr>
              <a:t> but </a:t>
            </a:r>
            <a:r>
              <a:rPr lang="en-US" altLang="en-US" sz="2400" b="1">
                <a:solidFill>
                  <a:schemeClr val="accent1"/>
                </a:solidFill>
                <a:cs typeface="Times New Roman" panose="02020603050405020304" pitchFamily="18" charset="0"/>
              </a:rPr>
              <a:t>configure</a:t>
            </a:r>
            <a:r>
              <a:rPr lang="en-US" altLang="en-US" sz="2400" b="1">
                <a:cs typeface="Times New Roman" panose="02020603050405020304" pitchFamily="18" charset="0"/>
              </a:rPr>
              <a:t> </a:t>
            </a:r>
            <a:r>
              <a:rPr lang="en-US" altLang="en-US" sz="2400" b="1">
                <a:solidFill>
                  <a:schemeClr val="bg2"/>
                </a:solidFill>
                <a:cs typeface="Times New Roman" panose="02020603050405020304" pitchFamily="18" charset="0"/>
              </a:rPr>
              <a:t>styles</a:t>
            </a:r>
            <a:r>
              <a:rPr lang="en-US" altLang="en-US" sz="2400">
                <a:cs typeface="Times New Roman" panose="02020603050405020304" pitchFamily="18" charset="0"/>
              </a:rPr>
              <a:t> instead of HTML table attributes.</a:t>
            </a:r>
          </a:p>
        </p:txBody>
      </p:sp>
      <p:sp>
        <p:nvSpPr>
          <p:cNvPr id="133123" name="Slide Number Placeholder 5"/>
          <p:cNvSpPr>
            <a:spLocks noGrp="1"/>
          </p:cNvSpPr>
          <p:nvPr>
            <p:ph type="sldNum" sz="quarter" idx="10"/>
          </p:nvPr>
        </p:nvSpPr>
        <p:spPr>
          <a:xfrm>
            <a:off x="8613775" y="630555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6B180FA0-1C51-4A85-8CB6-94FB770F6FF0}" type="slidenum">
              <a:rPr lang="en-US" altLang="en-US" sz="1200" smtClean="0">
                <a:solidFill>
                  <a:srgbClr val="BF0000"/>
                </a:solidFill>
              </a:rPr>
              <a:pPr>
                <a:spcBef>
                  <a:spcPct val="50000"/>
                </a:spcBef>
                <a:buClrTx/>
                <a:buFontTx/>
                <a:buNone/>
              </a:pPr>
              <a:t>64</a:t>
            </a:fld>
            <a:endParaRPr lang="en-US" altLang="en-US" sz="1200">
              <a:solidFill>
                <a:srgbClr val="BF0000"/>
              </a:solidFill>
            </a:endParaRPr>
          </a:p>
        </p:txBody>
      </p:sp>
      <p:sp>
        <p:nvSpPr>
          <p:cNvPr id="44037" name="Text Box 4">
            <a:extLst/>
          </p:cNvPr>
          <p:cNvSpPr txBox="1">
            <a:spLocks noChangeArrowheads="1"/>
          </p:cNvSpPr>
          <p:nvPr/>
        </p:nvSpPr>
        <p:spPr bwMode="auto">
          <a:xfrm>
            <a:off x="1588" y="2514600"/>
            <a:ext cx="4951412" cy="3170238"/>
          </a:xfrm>
          <a:prstGeom prst="rect">
            <a:avLst/>
          </a:prstGeom>
          <a:solidFill>
            <a:schemeClr val="accent1">
              <a:lumMod val="40000"/>
              <a:lumOff val="60000"/>
            </a:schemeClr>
          </a:solidFill>
          <a:ln w="9525">
            <a:noFill/>
            <a:miter lim="800000"/>
            <a:headEnd/>
            <a:tailEnd/>
          </a:ln>
        </p:spPr>
        <p:txBody>
          <a:bodyPr>
            <a:spAutoFit/>
          </a:bodyPr>
          <a:lstStyle/>
          <a:p>
            <a:pPr eaLnBrk="1" hangingPunct="1">
              <a:defRPr/>
            </a:pPr>
            <a:r>
              <a:rPr lang="en-US" sz="2000" dirty="0">
                <a:solidFill>
                  <a:schemeClr val="tx2"/>
                </a:solidFill>
                <a:latin typeface="+mn-lt"/>
              </a:rPr>
              <a:t>table { background-color: #</a:t>
            </a:r>
            <a:r>
              <a:rPr lang="en-US" sz="2000" dirty="0" err="1">
                <a:solidFill>
                  <a:schemeClr val="tx2"/>
                </a:solidFill>
                <a:latin typeface="+mn-lt"/>
              </a:rPr>
              <a:t>eaeaea</a:t>
            </a:r>
            <a:r>
              <a:rPr lang="en-US" sz="2000" dirty="0">
                <a:solidFill>
                  <a:schemeClr val="tx2"/>
                </a:solidFill>
                <a:latin typeface="+mn-lt"/>
              </a:rPr>
              <a:t>; </a:t>
            </a:r>
          </a:p>
          <a:p>
            <a:pPr eaLnBrk="1" hangingPunct="1">
              <a:defRPr/>
            </a:pPr>
            <a:r>
              <a:rPr lang="en-US" sz="2000" dirty="0">
                <a:solidFill>
                  <a:schemeClr val="tx2"/>
                </a:solidFill>
                <a:latin typeface="+mn-lt"/>
              </a:rPr>
              <a:t>            </a:t>
            </a:r>
            <a:r>
              <a:rPr lang="en-US" sz="2000" dirty="0">
                <a:solidFill>
                  <a:schemeClr val="bg2"/>
                </a:solidFill>
                <a:latin typeface="+mn-lt"/>
              </a:rPr>
              <a:t>border-style: none;</a:t>
            </a:r>
          </a:p>
          <a:p>
            <a:pPr eaLnBrk="1" hangingPunct="1">
              <a:defRPr/>
            </a:pPr>
            <a:r>
              <a:rPr lang="en-US" sz="2000" dirty="0">
                <a:solidFill>
                  <a:schemeClr val="tx2"/>
                </a:solidFill>
                <a:latin typeface="+mn-lt"/>
              </a:rPr>
              <a:t>            </a:t>
            </a:r>
            <a:r>
              <a:rPr lang="en-US" sz="2000" dirty="0">
                <a:solidFill>
                  <a:srgbClr val="FF0000"/>
                </a:solidFill>
                <a:latin typeface="+mn-lt"/>
              </a:rPr>
              <a:t>width: 20em; </a:t>
            </a:r>
          </a:p>
          <a:p>
            <a:pPr eaLnBrk="1" hangingPunct="1">
              <a:defRPr/>
            </a:pPr>
            <a:r>
              <a:rPr lang="en-US" sz="2000" dirty="0">
                <a:solidFill>
                  <a:schemeClr val="tx2"/>
                </a:solidFill>
                <a:latin typeface="+mn-lt"/>
              </a:rPr>
              <a:t>           font-family: Arial, sans-serif; }</a:t>
            </a:r>
          </a:p>
          <a:p>
            <a:pPr eaLnBrk="1" hangingPunct="1">
              <a:defRPr/>
            </a:pPr>
            <a:endParaRPr lang="en-US" sz="2000" dirty="0">
              <a:solidFill>
                <a:schemeClr val="tx2"/>
              </a:solidFill>
              <a:latin typeface="+mn-lt"/>
            </a:endParaRPr>
          </a:p>
          <a:p>
            <a:pPr eaLnBrk="1" hangingPunct="1">
              <a:defRPr/>
            </a:pPr>
            <a:r>
              <a:rPr lang="en-US" sz="2000" dirty="0" err="1">
                <a:solidFill>
                  <a:schemeClr val="tx2"/>
                </a:solidFill>
                <a:latin typeface="+mn-lt"/>
              </a:rPr>
              <a:t>th</a:t>
            </a:r>
            <a:r>
              <a:rPr lang="en-US" sz="2000" dirty="0">
                <a:solidFill>
                  <a:schemeClr val="tx2"/>
                </a:solidFill>
                <a:latin typeface="+mn-lt"/>
              </a:rPr>
              <a:t> { font-weight: normal; </a:t>
            </a:r>
          </a:p>
          <a:p>
            <a:pPr eaLnBrk="1" hangingPunct="1">
              <a:defRPr/>
            </a:pPr>
            <a:r>
              <a:rPr lang="en-US" sz="2000" dirty="0">
                <a:solidFill>
                  <a:schemeClr val="tx2"/>
                </a:solidFill>
                <a:latin typeface="+mn-lt"/>
              </a:rPr>
              <a:t>       </a:t>
            </a:r>
            <a:r>
              <a:rPr lang="en-US" sz="2000" dirty="0">
                <a:solidFill>
                  <a:schemeClr val="bg2"/>
                </a:solidFill>
                <a:latin typeface="+mn-lt"/>
              </a:rPr>
              <a:t>text-align: right; </a:t>
            </a:r>
          </a:p>
          <a:p>
            <a:pPr eaLnBrk="1" hangingPunct="1">
              <a:defRPr/>
            </a:pPr>
            <a:r>
              <a:rPr lang="en-US" sz="2000" dirty="0">
                <a:solidFill>
                  <a:schemeClr val="tx2"/>
                </a:solidFill>
                <a:latin typeface="+mn-lt"/>
              </a:rPr>
              <a:t>       vertical-align: top; }</a:t>
            </a:r>
          </a:p>
          <a:p>
            <a:pPr eaLnBrk="1" hangingPunct="1">
              <a:defRPr/>
            </a:pPr>
            <a:endParaRPr lang="en-US" sz="2000" dirty="0">
              <a:solidFill>
                <a:schemeClr val="tx2"/>
              </a:solidFill>
              <a:latin typeface="+mn-lt"/>
            </a:endParaRPr>
          </a:p>
          <a:p>
            <a:pPr eaLnBrk="1" hangingPunct="1">
              <a:defRPr/>
            </a:pPr>
            <a:r>
              <a:rPr lang="en-US" sz="2000" dirty="0">
                <a:solidFill>
                  <a:schemeClr val="tx2"/>
                </a:solidFill>
                <a:latin typeface="+mn-lt"/>
              </a:rPr>
              <a:t>td, </a:t>
            </a:r>
            <a:r>
              <a:rPr lang="en-US" sz="2000" dirty="0" err="1">
                <a:solidFill>
                  <a:schemeClr val="tx2"/>
                </a:solidFill>
                <a:latin typeface="+mn-lt"/>
              </a:rPr>
              <a:t>th</a:t>
            </a:r>
            <a:r>
              <a:rPr lang="en-US" sz="2000" dirty="0">
                <a:solidFill>
                  <a:schemeClr val="tx2"/>
                </a:solidFill>
                <a:latin typeface="+mn-lt"/>
              </a:rPr>
              <a:t> {padding: 5px; }</a:t>
            </a:r>
          </a:p>
        </p:txBody>
      </p:sp>
      <p:pic>
        <p:nvPicPr>
          <p:cNvPr id="133125" name="Picture 2" descr="Fig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471738"/>
            <a:ext cx="33750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Rectangle 2"/>
          <p:cNvSpPr>
            <a:spLocks noGrp="1" noChangeArrowheads="1"/>
          </p:cNvSpPr>
          <p:nvPr>
            <p:ph type="title"/>
          </p:nvPr>
        </p:nvSpPr>
        <p:spPr>
          <a:xfrm>
            <a:off x="228600" y="0"/>
            <a:ext cx="8915400" cy="533400"/>
          </a:xfrm>
        </p:spPr>
        <p:txBody>
          <a:bodyPr/>
          <a:lstStyle/>
          <a:p>
            <a:r>
              <a:rPr lang="en-US" altLang="en-US"/>
              <a:t>2. Styling Forms with </a:t>
            </a:r>
            <a:r>
              <a:rPr lang="en-US" altLang="en-US">
                <a:solidFill>
                  <a:schemeClr val="tx2"/>
                </a:solidFill>
              </a:rPr>
              <a:t>Tables</a:t>
            </a:r>
            <a:r>
              <a:rPr lang="en-US" altLang="en-US"/>
              <a:t> and </a:t>
            </a:r>
            <a:r>
              <a:rPr lang="en-US" altLang="en-US">
                <a:solidFill>
                  <a:schemeClr val="tx2"/>
                </a:solidFill>
              </a:rPr>
              <a:t>CSS</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9160F58C-56BE-43DF-83F0-62BB81357343}"/>
                  </a:ext>
                </a:extLst>
              </p14:cNvPr>
              <p14:cNvContentPartPr/>
              <p14:nvPr/>
            </p14:nvContentPartPr>
            <p14:xfrm>
              <a:off x="2534527" y="3894359"/>
              <a:ext cx="3132720" cy="635040"/>
            </p14:xfrm>
          </p:contentPart>
        </mc:Choice>
        <mc:Fallback xmlns="">
          <p:pic>
            <p:nvPicPr>
              <p:cNvPr id="4" name="Ink 3">
                <a:extLst>
                  <a:ext uri="{FF2B5EF4-FFF2-40B4-BE49-F238E27FC236}">
                    <a16:creationId xmlns:a16="http://schemas.microsoft.com/office/drawing/2014/main" id="{9160F58C-56BE-43DF-83F0-62BB81357343}"/>
                  </a:ext>
                </a:extLst>
              </p:cNvPr>
              <p:cNvPicPr/>
              <p:nvPr/>
            </p:nvPicPr>
            <p:blipFill>
              <a:blip r:embed="rId5"/>
              <a:stretch>
                <a:fillRect/>
              </a:stretch>
            </p:blipFill>
            <p:spPr>
              <a:xfrm>
                <a:off x="2525886" y="3885364"/>
                <a:ext cx="3150362" cy="65267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5B60CC33-BD32-4CC8-8973-A5B06B7B39E9}"/>
                  </a:ext>
                </a:extLst>
              </p14:cNvPr>
              <p14:cNvContentPartPr/>
              <p14:nvPr/>
            </p14:nvContentPartPr>
            <p14:xfrm>
              <a:off x="6313249" y="3607751"/>
              <a:ext cx="20520" cy="1002240"/>
            </p14:xfrm>
          </p:contentPart>
        </mc:Choice>
        <mc:Fallback xmlns="">
          <p:pic>
            <p:nvPicPr>
              <p:cNvPr id="2" name="Ink 1">
                <a:extLst>
                  <a:ext uri="{FF2B5EF4-FFF2-40B4-BE49-F238E27FC236}">
                    <a16:creationId xmlns:a16="http://schemas.microsoft.com/office/drawing/2014/main" id="{5B60CC33-BD32-4CC8-8973-A5B06B7B39E9}"/>
                  </a:ext>
                </a:extLst>
              </p:cNvPr>
              <p:cNvPicPr/>
              <p:nvPr/>
            </p:nvPicPr>
            <p:blipFill>
              <a:blip r:embed="rId7"/>
              <a:stretch>
                <a:fillRect/>
              </a:stretch>
            </p:blipFill>
            <p:spPr>
              <a:xfrm>
                <a:off x="6304609" y="3599111"/>
                <a:ext cx="38160" cy="1019880"/>
              </a:xfrm>
              <a:prstGeom prst="rect">
                <a:avLst/>
              </a:prstGeom>
            </p:spPr>
          </p:pic>
        </mc:Fallback>
      </mc:AlternateContent>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5"/>
          <p:cNvSpPr>
            <a:spLocks noGrp="1"/>
          </p:cNvSpPr>
          <p:nvPr>
            <p:ph type="sldNum" sz="quarter" idx="10"/>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C5BAA593-03EF-432E-8ADF-2073F86E9818}" type="slidenum">
              <a:rPr lang="en-US" altLang="en-US" sz="1400" smtClean="0"/>
              <a:pPr>
                <a:spcBef>
                  <a:spcPct val="50000"/>
                </a:spcBef>
                <a:buClrTx/>
                <a:buFontTx/>
                <a:buNone/>
              </a:pPr>
              <a:t>65</a:t>
            </a:fld>
            <a:endParaRPr lang="en-US" altLang="en-US" sz="1400"/>
          </a:p>
        </p:txBody>
      </p:sp>
      <p:sp>
        <p:nvSpPr>
          <p:cNvPr id="135171" name="Rectangle 2"/>
          <p:cNvSpPr>
            <a:spLocks noGrp="1" noChangeArrowheads="1"/>
          </p:cNvSpPr>
          <p:nvPr>
            <p:ph type="title"/>
          </p:nvPr>
        </p:nvSpPr>
        <p:spPr>
          <a:xfrm>
            <a:off x="228600" y="0"/>
            <a:ext cx="8915400" cy="533400"/>
          </a:xfrm>
        </p:spPr>
        <p:txBody>
          <a:bodyPr/>
          <a:lstStyle/>
          <a:p>
            <a:r>
              <a:rPr lang="en-US" altLang="en-US"/>
              <a:t>2. Styling Forms with </a:t>
            </a:r>
            <a:r>
              <a:rPr lang="en-US" altLang="en-US">
                <a:solidFill>
                  <a:schemeClr val="tx2"/>
                </a:solidFill>
              </a:rPr>
              <a:t>Tables</a:t>
            </a:r>
            <a:r>
              <a:rPr lang="en-US" altLang="en-US"/>
              <a:t> and </a:t>
            </a:r>
            <a:r>
              <a:rPr lang="en-US" altLang="en-US">
                <a:solidFill>
                  <a:schemeClr val="tx2"/>
                </a:solidFill>
              </a:rPr>
              <a:t>CSS</a:t>
            </a:r>
          </a:p>
        </p:txBody>
      </p:sp>
      <p:sp>
        <p:nvSpPr>
          <p:cNvPr id="44036" name="Rectangle 3">
            <a:extLst/>
          </p:cNvPr>
          <p:cNvSpPr>
            <a:spLocks noGrp="1" noChangeArrowheads="1"/>
          </p:cNvSpPr>
          <p:nvPr>
            <p:ph type="body" idx="1"/>
          </p:nvPr>
        </p:nvSpPr>
        <p:spPr>
          <a:xfrm>
            <a:off x="4800600" y="685800"/>
            <a:ext cx="4191000" cy="4724400"/>
          </a:xfrm>
        </p:spPr>
        <p:txBody>
          <a:bodyPr/>
          <a:lstStyle/>
          <a:p>
            <a:pPr>
              <a:defRPr/>
            </a:pPr>
            <a:r>
              <a:rPr lang="en-US" sz="2400" b="1" dirty="0">
                <a:solidFill>
                  <a:srgbClr val="FF00FF"/>
                </a:solidFill>
                <a:cs typeface="Times New Roman" pitchFamily="18" charset="0"/>
              </a:rPr>
              <a:t>Moderate (transitional) Approach</a:t>
            </a:r>
          </a:p>
          <a:p>
            <a:pPr lvl="1">
              <a:defRPr/>
            </a:pPr>
            <a:r>
              <a:rPr lang="en-US" sz="3200" b="1" dirty="0">
                <a:cs typeface="Times New Roman" pitchFamily="18" charset="0"/>
              </a:rPr>
              <a:t> </a:t>
            </a:r>
            <a:r>
              <a:rPr lang="en-US" sz="2000" b="1" dirty="0">
                <a:solidFill>
                  <a:schemeClr val="accent1">
                    <a:lumMod val="60000"/>
                    <a:lumOff val="40000"/>
                  </a:schemeClr>
                </a:solidFill>
                <a:cs typeface="Times New Roman" pitchFamily="18" charset="0"/>
              </a:rPr>
              <a:t>Use</a:t>
            </a:r>
            <a:r>
              <a:rPr lang="en-US" sz="2000" dirty="0">
                <a:cs typeface="Times New Roman" pitchFamily="18" charset="0"/>
              </a:rPr>
              <a:t> a </a:t>
            </a:r>
            <a:r>
              <a:rPr lang="en-US" sz="2000" b="1" dirty="0">
                <a:solidFill>
                  <a:schemeClr val="bg2"/>
                </a:solidFill>
                <a:cs typeface="Times New Roman" pitchFamily="18" charset="0"/>
              </a:rPr>
              <a:t>table</a:t>
            </a:r>
            <a:r>
              <a:rPr lang="en-US" sz="2000" dirty="0">
                <a:cs typeface="Times New Roman" pitchFamily="18" charset="0"/>
              </a:rPr>
              <a:t> to format the form but </a:t>
            </a:r>
            <a:r>
              <a:rPr lang="en-US" sz="2000" b="1" dirty="0">
                <a:solidFill>
                  <a:schemeClr val="accent1"/>
                </a:solidFill>
                <a:cs typeface="Times New Roman" pitchFamily="18" charset="0"/>
              </a:rPr>
              <a:t>configure</a:t>
            </a:r>
            <a:r>
              <a:rPr lang="en-US" sz="2000" dirty="0">
                <a:cs typeface="Times New Roman" pitchFamily="18" charset="0"/>
              </a:rPr>
              <a:t> </a:t>
            </a:r>
            <a:r>
              <a:rPr lang="en-US" sz="2000" b="1" dirty="0">
                <a:solidFill>
                  <a:schemeClr val="bg2"/>
                </a:solidFill>
                <a:cs typeface="Times New Roman" pitchFamily="18" charset="0"/>
              </a:rPr>
              <a:t>styles</a:t>
            </a:r>
            <a:r>
              <a:rPr lang="en-US" sz="2000" dirty="0">
                <a:cs typeface="Times New Roman" pitchFamily="18" charset="0"/>
              </a:rPr>
              <a:t> </a:t>
            </a:r>
            <a:r>
              <a:rPr lang="en-US" sz="2000" b="1" dirty="0">
                <a:cs typeface="Times New Roman" pitchFamily="18" charset="0"/>
              </a:rPr>
              <a:t>instead of HTML/XHTML table attributes</a:t>
            </a:r>
            <a:r>
              <a:rPr lang="en-US" sz="2000" dirty="0">
                <a:cs typeface="Times New Roman" pitchFamily="18" charset="0"/>
              </a:rPr>
              <a:t>.</a:t>
            </a:r>
            <a:endParaRPr lang="en-US" sz="2400" dirty="0">
              <a:cs typeface="Times New Roman" pitchFamily="18" charset="0"/>
            </a:endParaRPr>
          </a:p>
        </p:txBody>
      </p:sp>
      <p:sp>
        <p:nvSpPr>
          <p:cNvPr id="135173" name="Text Box 4"/>
          <p:cNvSpPr txBox="1">
            <a:spLocks noChangeArrowheads="1"/>
          </p:cNvSpPr>
          <p:nvPr/>
        </p:nvSpPr>
        <p:spPr bwMode="auto">
          <a:xfrm>
            <a:off x="4800600" y="3248025"/>
            <a:ext cx="4147232" cy="1323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1600" b="0" dirty="0">
                <a:latin typeface="+mn-lt"/>
              </a:rPr>
              <a:t>table { border: 3px solid #000000;</a:t>
            </a:r>
          </a:p>
          <a:p>
            <a:pPr eaLnBrk="1" hangingPunct="1">
              <a:spcBef>
                <a:spcPct val="0"/>
              </a:spcBef>
              <a:buClrTx/>
              <a:buFontTx/>
              <a:buNone/>
            </a:pPr>
            <a:r>
              <a:rPr lang="en-US" altLang="en-US" sz="1600" b="0" dirty="0">
                <a:latin typeface="+mn-lt"/>
              </a:rPr>
              <a:t>                                       </a:t>
            </a:r>
            <a:r>
              <a:rPr lang="en-US" altLang="en-US" sz="1600" dirty="0">
                <a:latin typeface="+mn-lt"/>
              </a:rPr>
              <a:t>width: 100%;}</a:t>
            </a:r>
          </a:p>
          <a:p>
            <a:pPr eaLnBrk="1" hangingPunct="1">
              <a:spcBef>
                <a:spcPct val="0"/>
              </a:spcBef>
              <a:buClrTx/>
              <a:buFontTx/>
              <a:buNone/>
            </a:pPr>
            <a:r>
              <a:rPr lang="en-US" altLang="en-US" sz="1600" b="0" dirty="0">
                <a:solidFill>
                  <a:srgbClr val="FF00FF"/>
                </a:solidFill>
                <a:latin typeface="+mn-lt"/>
              </a:rPr>
              <a:t>td</a:t>
            </a:r>
            <a:r>
              <a:rPr lang="en-US" altLang="en-US" sz="1600" b="0" dirty="0">
                <a:latin typeface="+mn-lt"/>
              </a:rPr>
              <a:t>     { padding: 5px;</a:t>
            </a:r>
          </a:p>
          <a:p>
            <a:pPr eaLnBrk="1" hangingPunct="1">
              <a:spcBef>
                <a:spcPct val="0"/>
              </a:spcBef>
              <a:buClrTx/>
              <a:buFontTx/>
              <a:buNone/>
            </a:pPr>
            <a:r>
              <a:rPr lang="en-US" altLang="en-US" sz="1600" b="0" dirty="0">
                <a:latin typeface="+mn-lt"/>
              </a:rPr>
              <a:t>           margin: 0px;}</a:t>
            </a:r>
          </a:p>
          <a:p>
            <a:pPr eaLnBrk="1" hangingPunct="1">
              <a:spcBef>
                <a:spcPct val="0"/>
              </a:spcBef>
              <a:buClrTx/>
              <a:buFontTx/>
              <a:buNone/>
            </a:pPr>
            <a:r>
              <a:rPr lang="en-US" altLang="en-US" sz="1600" b="0" dirty="0">
                <a:latin typeface="+mn-lt"/>
              </a:rPr>
              <a:t>.</a:t>
            </a:r>
            <a:r>
              <a:rPr lang="en-US" altLang="en-US" sz="1600" b="0" dirty="0" err="1">
                <a:solidFill>
                  <a:srgbClr val="FF00FF"/>
                </a:solidFill>
                <a:latin typeface="+mn-lt"/>
              </a:rPr>
              <a:t>mylabel</a:t>
            </a:r>
            <a:r>
              <a:rPr lang="en-US" altLang="en-US" sz="1600" b="0" dirty="0">
                <a:latin typeface="+mn-lt"/>
              </a:rPr>
              <a:t> { text-align: </a:t>
            </a:r>
            <a:r>
              <a:rPr lang="en-US" altLang="en-US" sz="1600" b="0" dirty="0">
                <a:solidFill>
                  <a:schemeClr val="bg2"/>
                </a:solidFill>
                <a:latin typeface="+mn-lt"/>
              </a:rPr>
              <a:t>right</a:t>
            </a:r>
            <a:r>
              <a:rPr lang="en-US" altLang="en-US" sz="1600" b="0" dirty="0">
                <a:latin typeface="+mn-lt"/>
              </a:rPr>
              <a:t>;}</a:t>
            </a:r>
          </a:p>
        </p:txBody>
      </p:sp>
      <p:pic>
        <p:nvPicPr>
          <p:cNvPr id="135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029200"/>
            <a:ext cx="441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85800"/>
            <a:ext cx="4267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14338" name="Ink 4">
                <a:extLst/>
              </p14:cNvPr>
              <p14:cNvContentPartPr>
                <a14:cpLocks xmlns:a14="http://schemas.microsoft.com/office/drawing/2010/main" noRot="1" noChangeAspect="1" noEditPoints="1" noChangeArrowheads="1" noChangeShapeType="1"/>
              </p14:cNvContentPartPr>
              <p14:nvPr/>
            </p14:nvContentPartPr>
            <p14:xfrm>
              <a:off x="-161925" y="1963738"/>
              <a:ext cx="2183965" cy="1376807"/>
            </p14:xfrm>
          </p:contentPart>
        </mc:Choice>
        <mc:Fallback xmlns="">
          <p:pic>
            <p:nvPicPr>
              <p:cNvPr id="14338" name="Ink 4">
                <a:extLst>
                  <a:ext uri="{FF2B5EF4-FFF2-40B4-BE49-F238E27FC236}"/>
                </a:extLst>
              </p:cNvPr>
              <p:cNvPicPr>
                <a:picLocks noRot="1" noChangeAspect="1" noEditPoints="1" noChangeArrowheads="1" noChangeShapeType="1"/>
              </p:cNvPicPr>
              <p:nvPr/>
            </p:nvPicPr>
            <p:blipFill>
              <a:blip r:embed="rId6"/>
              <a:stretch>
                <a:fillRect/>
              </a:stretch>
            </p:blipFill>
            <p:spPr>
              <a:xfrm>
                <a:off x="-177044" y="1951136"/>
                <a:ext cx="2212043" cy="140417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339" name="Ink 5">
                <a:extLst/>
              </p14:cNvPr>
              <p14:cNvContentPartPr>
                <a14:cpLocks xmlns:a14="http://schemas.microsoft.com/office/drawing/2010/main" noRot="1" noChangeAspect="1" noEditPoints="1" noChangeArrowheads="1" noChangeShapeType="1"/>
              </p14:cNvContentPartPr>
              <p14:nvPr/>
            </p14:nvContentPartPr>
            <p14:xfrm>
              <a:off x="47625" y="3932238"/>
              <a:ext cx="3889375" cy="2406650"/>
            </p14:xfrm>
          </p:contentPart>
        </mc:Choice>
        <mc:Fallback xmlns="">
          <p:pic>
            <p:nvPicPr>
              <p:cNvPr id="14339" name="Ink 5">
                <a:extLst>
                  <a:ext uri="{FF2B5EF4-FFF2-40B4-BE49-F238E27FC236}"/>
                </a:extLst>
              </p:cNvPr>
              <p:cNvPicPr>
                <a:picLocks noRot="1" noChangeAspect="1" noEditPoints="1" noChangeArrowheads="1" noChangeShapeType="1"/>
              </p:cNvPicPr>
              <p:nvPr/>
            </p:nvPicPr>
            <p:blipFill>
              <a:blip r:embed="rId8"/>
              <a:stretch>
                <a:fillRect/>
              </a:stretch>
            </p:blipFill>
            <p:spPr>
              <a:xfrm>
                <a:off x="32145" y="3919998"/>
                <a:ext cx="3920694" cy="243473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 name="Ink 1">
                <a:extLst/>
              </p14:cNvPr>
              <p14:cNvContentPartPr/>
              <p14:nvPr/>
            </p14:nvContentPartPr>
            <p14:xfrm>
              <a:off x="592640" y="3164680"/>
              <a:ext cx="762480" cy="29160"/>
            </p14:xfrm>
          </p:contentPart>
        </mc:Choice>
        <mc:Fallback xmlns="">
          <p:pic>
            <p:nvPicPr>
              <p:cNvPr id="2" name="Ink 1">
                <a:extLst>
                  <a:ext uri="{FF2B5EF4-FFF2-40B4-BE49-F238E27FC236}"/>
                </a:extLst>
              </p:cNvPr>
              <p:cNvPicPr/>
              <p:nvPr/>
            </p:nvPicPr>
            <p:blipFill>
              <a:blip r:embed="rId10"/>
              <a:stretch>
                <a:fillRect/>
              </a:stretch>
            </p:blipFill>
            <p:spPr>
              <a:xfrm>
                <a:off x="573560" y="3126520"/>
                <a:ext cx="8006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 name="Ink 2">
                <a:extLst/>
              </p14:cNvPr>
              <p14:cNvContentPartPr/>
              <p14:nvPr/>
            </p14:nvContentPartPr>
            <p14:xfrm>
              <a:off x="-24765" y="3755818"/>
              <a:ext cx="4266565" cy="2692607"/>
            </p14:xfrm>
          </p:contentPart>
        </mc:Choice>
        <mc:Fallback xmlns="">
          <p:pic>
            <p:nvPicPr>
              <p:cNvPr id="3" name="Ink 2">
                <a:extLst>
                  <a:ext uri="{FF2B5EF4-FFF2-40B4-BE49-F238E27FC236}"/>
                </a:extLst>
              </p:cNvPr>
              <p:cNvPicPr/>
              <p:nvPr/>
            </p:nvPicPr>
            <p:blipFill>
              <a:blip r:embed="rId12"/>
              <a:stretch>
                <a:fillRect/>
              </a:stretch>
            </p:blipFill>
            <p:spPr>
              <a:xfrm>
                <a:off x="-37721" y="3739257"/>
                <a:ext cx="4296076" cy="272428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 name="Ink 3">
                <a:extLst/>
              </p14:cNvPr>
              <p14:cNvContentPartPr/>
              <p14:nvPr/>
            </p14:nvContentPartPr>
            <p14:xfrm>
              <a:off x="414800" y="2684080"/>
              <a:ext cx="559080" cy="720"/>
            </p14:xfrm>
          </p:contentPart>
        </mc:Choice>
        <mc:Fallback xmlns="">
          <p:pic>
            <p:nvPicPr>
              <p:cNvPr id="4" name="Ink 3">
                <a:extLst>
                  <a:ext uri="{FF2B5EF4-FFF2-40B4-BE49-F238E27FC236}"/>
                </a:extLst>
              </p:cNvPr>
              <p:cNvPicPr/>
              <p:nvPr/>
            </p:nvPicPr>
            <p:blipFill>
              <a:blip r:embed="rId14"/>
              <a:stretch>
                <a:fillRect/>
              </a:stretch>
            </p:blipFill>
            <p:spPr>
              <a:xfrm>
                <a:off x="395720" y="2607760"/>
                <a:ext cx="5972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p14:cNvPr>
              <p14:cNvContentPartPr/>
              <p14:nvPr/>
            </p14:nvContentPartPr>
            <p14:xfrm>
              <a:off x="69945" y="3935478"/>
              <a:ext cx="73015" cy="2308370"/>
            </p14:xfrm>
          </p:contentPart>
        </mc:Choice>
        <mc:Fallback xmlns="">
          <p:pic>
            <p:nvPicPr>
              <p:cNvPr id="5" name="Ink 4">
                <a:extLst>
                  <a:ext uri="{FF2B5EF4-FFF2-40B4-BE49-F238E27FC236}"/>
                </a:extLst>
              </p:cNvPr>
              <p:cNvPicPr/>
              <p:nvPr/>
            </p:nvPicPr>
            <p:blipFill>
              <a:blip r:embed="rId16"/>
              <a:stretch>
                <a:fillRect/>
              </a:stretch>
            </p:blipFill>
            <p:spPr>
              <a:xfrm>
                <a:off x="56277" y="3931158"/>
                <a:ext cx="99272" cy="232205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 name="Ink 5">
                <a:extLst/>
              </p14:cNvPr>
              <p14:cNvContentPartPr/>
              <p14:nvPr/>
            </p14:nvContentPartPr>
            <p14:xfrm>
              <a:off x="372680" y="2209960"/>
              <a:ext cx="1211040" cy="720"/>
            </p14:xfrm>
          </p:contentPart>
        </mc:Choice>
        <mc:Fallback xmlns="">
          <p:pic>
            <p:nvPicPr>
              <p:cNvPr id="6" name="Ink 5">
                <a:extLst>
                  <a:ext uri="{FF2B5EF4-FFF2-40B4-BE49-F238E27FC236}"/>
                </a:extLst>
              </p:cNvPr>
              <p:cNvPicPr/>
              <p:nvPr/>
            </p:nvPicPr>
            <p:blipFill>
              <a:blip r:embed="rId18"/>
              <a:stretch>
                <a:fillRect/>
              </a:stretch>
            </p:blipFill>
            <p:spPr>
              <a:xfrm>
                <a:off x="353606" y="2133640"/>
                <a:ext cx="643849"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 name="Ink 6">
                <a:extLst/>
              </p14:cNvPr>
              <p14:cNvContentPartPr/>
              <p14:nvPr/>
            </p14:nvContentPartPr>
            <p14:xfrm>
              <a:off x="436065" y="4264518"/>
              <a:ext cx="740815" cy="506210"/>
            </p14:xfrm>
          </p:contentPart>
        </mc:Choice>
        <mc:Fallback xmlns="">
          <p:pic>
            <p:nvPicPr>
              <p:cNvPr id="7" name="Ink 6">
                <a:extLst>
                  <a:ext uri="{FF2B5EF4-FFF2-40B4-BE49-F238E27FC236}"/>
                </a:extLst>
              </p:cNvPr>
              <p:cNvPicPr/>
              <p:nvPr/>
            </p:nvPicPr>
            <p:blipFill>
              <a:blip r:embed="rId20"/>
              <a:stretch>
                <a:fillRect/>
              </a:stretch>
            </p:blipFill>
            <p:spPr>
              <a:xfrm>
                <a:off x="424186" y="4259838"/>
                <a:ext cx="760973" cy="52349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 name="Ink 7">
                <a:extLst/>
              </p14:cNvPr>
              <p14:cNvContentPartPr/>
              <p14:nvPr/>
            </p14:nvContentPartPr>
            <p14:xfrm>
              <a:off x="380960" y="2327680"/>
              <a:ext cx="618480" cy="26280"/>
            </p14:xfrm>
          </p:contentPart>
        </mc:Choice>
        <mc:Fallback xmlns="">
          <p:pic>
            <p:nvPicPr>
              <p:cNvPr id="8" name="Ink 7">
                <a:extLst>
                  <a:ext uri="{FF2B5EF4-FFF2-40B4-BE49-F238E27FC236}"/>
                </a:extLst>
              </p:cNvPr>
              <p:cNvPicPr/>
              <p:nvPr/>
            </p:nvPicPr>
            <p:blipFill>
              <a:blip r:embed="rId22"/>
              <a:stretch>
                <a:fillRect/>
              </a:stretch>
            </p:blipFill>
            <p:spPr>
              <a:xfrm>
                <a:off x="361880" y="2289520"/>
                <a:ext cx="65664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Ink 8">
                <a:extLst/>
              </p14:cNvPr>
              <p14:cNvContentPartPr/>
              <p14:nvPr/>
            </p14:nvContentPartPr>
            <p14:xfrm>
              <a:off x="94755" y="2618578"/>
              <a:ext cx="2626045" cy="3340607"/>
            </p14:xfrm>
          </p:contentPart>
        </mc:Choice>
        <mc:Fallback xmlns="">
          <p:pic>
            <p:nvPicPr>
              <p:cNvPr id="9" name="Ink 8">
                <a:extLst>
                  <a:ext uri="{FF2B5EF4-FFF2-40B4-BE49-F238E27FC236}"/>
                </a:extLst>
              </p:cNvPr>
              <p:cNvPicPr/>
              <p:nvPr/>
            </p:nvPicPr>
            <p:blipFill>
              <a:blip r:embed="rId24"/>
              <a:stretch>
                <a:fillRect/>
              </a:stretch>
            </p:blipFill>
            <p:spPr>
              <a:xfrm>
                <a:off x="85756" y="2605977"/>
                <a:ext cx="2649084" cy="336472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Ink 9">
                <a:extLst/>
              </p14:cNvPr>
              <p14:cNvContentPartPr/>
              <p14:nvPr/>
            </p14:nvContentPartPr>
            <p14:xfrm>
              <a:off x="5149168" y="5535240"/>
              <a:ext cx="45719" cy="713160"/>
            </p14:xfrm>
          </p:contentPart>
        </mc:Choice>
        <mc:Fallback xmlns="">
          <p:pic>
            <p:nvPicPr>
              <p:cNvPr id="10" name="Ink 9">
                <a:extLst/>
              </p:cNvPr>
              <p:cNvPicPr/>
              <p:nvPr/>
            </p:nvPicPr>
            <p:blipFill>
              <a:blip r:embed="rId26"/>
              <a:stretch>
                <a:fillRect/>
              </a:stretch>
            </p:blipFill>
            <p:spPr>
              <a:xfrm>
                <a:off x="5140024" y="5526245"/>
                <a:ext cx="63641" cy="730791"/>
              </a:xfrm>
              <a:prstGeom prst="rect">
                <a:avLst/>
              </a:prstGeom>
            </p:spPr>
          </p:pic>
        </mc:Fallback>
      </mc:AlternateContent>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0"/>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AACE014-54CB-4FA4-8816-9F6EFC254B41}" type="slidenum">
              <a:rPr lang="en-US" altLang="en-US" sz="1400" smtClean="0"/>
              <a:pPr>
                <a:spcBef>
                  <a:spcPct val="50000"/>
                </a:spcBef>
                <a:buClrTx/>
                <a:buFontTx/>
                <a:buNone/>
              </a:pPr>
              <a:t>66</a:t>
            </a:fld>
            <a:endParaRPr lang="en-US" altLang="en-US" sz="1400"/>
          </a:p>
        </p:txBody>
      </p:sp>
      <p:sp>
        <p:nvSpPr>
          <p:cNvPr id="137219" name="Rectangle 2"/>
          <p:cNvSpPr>
            <a:spLocks noGrp="1" noChangeArrowheads="1"/>
          </p:cNvSpPr>
          <p:nvPr>
            <p:ph type="title"/>
          </p:nvPr>
        </p:nvSpPr>
        <p:spPr>
          <a:xfrm>
            <a:off x="0" y="0"/>
            <a:ext cx="9144000" cy="457200"/>
          </a:xfrm>
        </p:spPr>
        <p:txBody>
          <a:bodyPr/>
          <a:lstStyle/>
          <a:p>
            <a:r>
              <a:rPr lang="en-US" altLang="en-US"/>
              <a:t>3. Styling Forms with only CSS – edition 5</a:t>
            </a:r>
          </a:p>
        </p:txBody>
      </p:sp>
      <p:pic>
        <p:nvPicPr>
          <p:cNvPr id="1372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114800"/>
            <a:ext cx="441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72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6463" y="1693863"/>
            <a:ext cx="4419600"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15362" name="Ink 4">
                <a:extLst/>
              </p14:cNvPr>
              <p14:cNvContentPartPr>
                <a14:cpLocks xmlns:a14="http://schemas.microsoft.com/office/drawing/2010/main" noRot="1" noChangeAspect="1" noEditPoints="1" noChangeArrowheads="1" noChangeShapeType="1"/>
              </p14:cNvContentPartPr>
              <p14:nvPr/>
            </p14:nvContentPartPr>
            <p14:xfrm>
              <a:off x="-1588" y="2127250"/>
              <a:ext cx="2095501" cy="1738313"/>
            </p14:xfrm>
          </p:contentPart>
        </mc:Choice>
        <mc:Fallback xmlns="">
          <p:pic>
            <p:nvPicPr>
              <p:cNvPr id="15362" name="Ink 4">
                <a:extLst>
                  <a:ext uri="{FF2B5EF4-FFF2-40B4-BE49-F238E27FC236}"/>
                </a:extLst>
              </p:cNvPr>
              <p:cNvPicPr>
                <a:picLocks noRot="1" noChangeAspect="1" noEditPoints="1" noChangeArrowheads="1" noChangeShapeType="1"/>
              </p:cNvPicPr>
              <p:nvPr/>
            </p:nvPicPr>
            <p:blipFill>
              <a:blip r:embed="rId7"/>
              <a:stretch>
                <a:fillRect/>
              </a:stretch>
            </p:blipFill>
            <p:spPr>
              <a:xfrm>
                <a:off x="-16348" y="2114291"/>
                <a:ext cx="2123220" cy="176639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363" name="Ink 11">
                <a:extLst/>
              </p14:cNvPr>
              <p14:cNvContentPartPr>
                <a14:cpLocks xmlns:a14="http://schemas.microsoft.com/office/drawing/2010/main" noRot="1" noChangeAspect="1" noEditPoints="1" noChangeArrowheads="1" noChangeShapeType="1"/>
              </p14:cNvContentPartPr>
              <p14:nvPr/>
            </p14:nvContentPartPr>
            <p14:xfrm>
              <a:off x="715963" y="3397250"/>
              <a:ext cx="479425" cy="17463"/>
            </p14:xfrm>
          </p:contentPart>
        </mc:Choice>
        <mc:Fallback xmlns="">
          <p:pic>
            <p:nvPicPr>
              <p:cNvPr id="15363" name="Ink 11">
                <a:extLst>
                  <a:ext uri="{FF2B5EF4-FFF2-40B4-BE49-F238E27FC236}"/>
                </a:extLst>
              </p:cNvPr>
              <p:cNvPicPr>
                <a:picLocks noRot="1" noChangeAspect="1" noEditPoints="1" noChangeArrowheads="1" noChangeShapeType="1"/>
              </p:cNvPicPr>
              <p:nvPr/>
            </p:nvPicPr>
            <p:blipFill>
              <a:blip r:embed="rId9"/>
              <a:stretch>
                <a:fillRect/>
              </a:stretch>
            </p:blipFill>
            <p:spPr>
              <a:xfrm>
                <a:off x="706245" y="3387271"/>
                <a:ext cx="493102" cy="3813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365" name="Ink 13">
                <a:extLst/>
              </p14:cNvPr>
              <p14:cNvContentPartPr>
                <a14:cpLocks xmlns:a14="http://schemas.microsoft.com/office/drawing/2010/main" noRot="1" noChangeAspect="1" noEditPoints="1" noChangeArrowheads="1" noChangeShapeType="1"/>
              </p14:cNvContentPartPr>
              <p14:nvPr/>
            </p14:nvContentPartPr>
            <p14:xfrm>
              <a:off x="722248" y="4756150"/>
              <a:ext cx="843027" cy="882650"/>
            </p14:xfrm>
          </p:contentPart>
        </mc:Choice>
        <mc:Fallback xmlns="">
          <p:pic>
            <p:nvPicPr>
              <p:cNvPr id="15365" name="Ink 13">
                <a:extLst>
                  <a:ext uri="{FF2B5EF4-FFF2-40B4-BE49-F238E27FC236}"/>
                </a:extLst>
              </p:cNvPr>
              <p:cNvPicPr>
                <a:picLocks noRot="1" noChangeAspect="1" noEditPoints="1" noChangeArrowheads="1" noChangeShapeType="1"/>
              </p:cNvPicPr>
              <p:nvPr/>
            </p:nvPicPr>
            <p:blipFill>
              <a:blip r:embed="rId11"/>
              <a:stretch>
                <a:fillRect/>
              </a:stretch>
            </p:blipFill>
            <p:spPr>
              <a:xfrm>
                <a:off x="718287" y="4749308"/>
                <a:ext cx="851670" cy="89993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366" name="Ink 14">
                <a:extLst/>
              </p14:cNvPr>
              <p14:cNvContentPartPr>
                <a14:cpLocks xmlns:a14="http://schemas.microsoft.com/office/drawing/2010/main" noRot="1" noChangeAspect="1" noEditPoints="1" noChangeArrowheads="1" noChangeShapeType="1"/>
              </p14:cNvContentPartPr>
              <p14:nvPr/>
            </p14:nvContentPartPr>
            <p14:xfrm>
              <a:off x="525463" y="5948363"/>
              <a:ext cx="827087" cy="47625"/>
            </p14:xfrm>
          </p:contentPart>
        </mc:Choice>
        <mc:Fallback xmlns="">
          <p:pic>
            <p:nvPicPr>
              <p:cNvPr id="15366" name="Ink 14">
                <a:extLst>
                  <a:ext uri="{FF2B5EF4-FFF2-40B4-BE49-F238E27FC236}"/>
                </a:extLst>
              </p:cNvPr>
              <p:cNvPicPr>
                <a:picLocks noRot="1" noChangeAspect="1" noEditPoints="1" noChangeArrowheads="1" noChangeShapeType="1"/>
              </p:cNvPicPr>
              <p:nvPr/>
            </p:nvPicPr>
            <p:blipFill>
              <a:blip r:embed="rId13"/>
              <a:stretch>
                <a:fillRect/>
              </a:stretch>
            </p:blipFill>
            <p:spPr>
              <a:xfrm>
                <a:off x="520422" y="5941869"/>
                <a:ext cx="835369" cy="6494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367" name="Ink 15">
                <a:extLst/>
              </p14:cNvPr>
              <p14:cNvContentPartPr>
                <a14:cpLocks xmlns:a14="http://schemas.microsoft.com/office/drawing/2010/main" noRot="1" noChangeAspect="1" noEditPoints="1" noChangeArrowheads="1" noChangeShapeType="1"/>
              </p14:cNvContentPartPr>
              <p14:nvPr/>
            </p14:nvContentPartPr>
            <p14:xfrm>
              <a:off x="-114300" y="4402138"/>
              <a:ext cx="4748213" cy="2041525"/>
            </p14:xfrm>
          </p:contentPart>
        </mc:Choice>
        <mc:Fallback xmlns="">
          <p:pic>
            <p:nvPicPr>
              <p:cNvPr id="15367" name="Ink 15">
                <a:extLst>
                  <a:ext uri="{FF2B5EF4-FFF2-40B4-BE49-F238E27FC236}"/>
                </a:extLst>
              </p:cNvPr>
              <p:cNvPicPr>
                <a:picLocks noRot="1" noChangeAspect="1" noEditPoints="1" noChangeArrowheads="1" noChangeShapeType="1"/>
              </p:cNvPicPr>
              <p:nvPr/>
            </p:nvPicPr>
            <p:blipFill>
              <a:blip r:embed="rId15"/>
              <a:stretch>
                <a:fillRect/>
              </a:stretch>
            </p:blipFill>
            <p:spPr>
              <a:xfrm>
                <a:off x="-128341" y="4392058"/>
                <a:ext cx="4777014" cy="206672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368" name="Ink 14">
                <a:extLst/>
              </p14:cNvPr>
              <p14:cNvContentPartPr>
                <a14:cpLocks xmlns:a14="http://schemas.microsoft.com/office/drawing/2010/main" noRot="1" noChangeAspect="1" noEditPoints="1" noChangeArrowheads="1" noChangeShapeType="1"/>
              </p14:cNvContentPartPr>
              <p14:nvPr/>
            </p14:nvContentPartPr>
            <p14:xfrm>
              <a:off x="-293688" y="4281488"/>
              <a:ext cx="1225551" cy="2230437"/>
            </p14:xfrm>
          </p:contentPart>
        </mc:Choice>
        <mc:Fallback xmlns="">
          <p:pic>
            <p:nvPicPr>
              <p:cNvPr id="15368" name="Ink 14">
                <a:extLst>
                  <a:ext uri="{FF2B5EF4-FFF2-40B4-BE49-F238E27FC236}"/>
                </a:extLst>
              </p:cNvPr>
              <p:cNvPicPr>
                <a:picLocks noRot="1" noChangeAspect="1" noEditPoints="1" noChangeArrowheads="1" noChangeShapeType="1"/>
              </p:cNvPicPr>
              <p:nvPr/>
            </p:nvPicPr>
            <p:blipFill>
              <a:blip r:embed="rId17"/>
              <a:stretch>
                <a:fillRect/>
              </a:stretch>
            </p:blipFill>
            <p:spPr>
              <a:xfrm>
                <a:off x="-305929" y="4271049"/>
                <a:ext cx="1246073" cy="225203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 name="Ink 1">
                <a:extLst/>
              </p14:cNvPr>
              <p14:cNvContentPartPr/>
              <p14:nvPr/>
            </p14:nvContentPartPr>
            <p14:xfrm>
              <a:off x="69091" y="2159345"/>
              <a:ext cx="428040" cy="69480"/>
            </p14:xfrm>
          </p:contentPart>
        </mc:Choice>
        <mc:Fallback xmlns="">
          <p:pic>
            <p:nvPicPr>
              <p:cNvPr id="2" name="Ink 1">
                <a:extLst>
                  <a:ext uri="{FF2B5EF4-FFF2-40B4-BE49-F238E27FC236}"/>
                </a:extLst>
              </p:cNvPr>
              <p:cNvPicPr/>
              <p:nvPr/>
            </p:nvPicPr>
            <p:blipFill>
              <a:blip r:embed="rId19"/>
              <a:stretch>
                <a:fillRect/>
              </a:stretch>
            </p:blipFill>
            <p:spPr>
              <a:xfrm>
                <a:off x="49995" y="2121185"/>
                <a:ext cx="466232"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 name="Ink 2">
                <a:extLst/>
              </p14:cNvPr>
              <p14:cNvContentPartPr/>
              <p14:nvPr/>
            </p14:nvContentPartPr>
            <p14:xfrm>
              <a:off x="119491" y="2755145"/>
              <a:ext cx="326520" cy="25200"/>
            </p14:xfrm>
          </p:contentPart>
        </mc:Choice>
        <mc:Fallback xmlns="">
          <p:pic>
            <p:nvPicPr>
              <p:cNvPr id="3" name="Ink 2">
                <a:extLst>
                  <a:ext uri="{FF2B5EF4-FFF2-40B4-BE49-F238E27FC236}"/>
                </a:extLst>
              </p:cNvPr>
              <p:cNvPicPr/>
              <p:nvPr/>
            </p:nvPicPr>
            <p:blipFill>
              <a:blip r:embed="rId21"/>
              <a:stretch>
                <a:fillRect/>
              </a:stretch>
            </p:blipFill>
            <p:spPr>
              <a:xfrm>
                <a:off x="100411" y="2716985"/>
                <a:ext cx="3646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 name="Ink 3">
                <a:extLst/>
              </p14:cNvPr>
              <p14:cNvContentPartPr/>
              <p14:nvPr/>
            </p14:nvContentPartPr>
            <p14:xfrm>
              <a:off x="145620" y="4624618"/>
              <a:ext cx="3290213" cy="835165"/>
            </p14:xfrm>
          </p:contentPart>
        </mc:Choice>
        <mc:Fallback xmlns="">
          <p:pic>
            <p:nvPicPr>
              <p:cNvPr id="4" name="Ink 3">
                <a:extLst>
                  <a:ext uri="{FF2B5EF4-FFF2-40B4-BE49-F238E27FC236}"/>
                </a:extLst>
              </p:cNvPr>
              <p:cNvPicPr/>
              <p:nvPr/>
            </p:nvPicPr>
            <p:blipFill>
              <a:blip r:embed="rId23"/>
              <a:stretch>
                <a:fillRect/>
              </a:stretch>
            </p:blipFill>
            <p:spPr>
              <a:xfrm>
                <a:off x="135179" y="4618858"/>
                <a:ext cx="3315774" cy="85568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 name="Ink 4">
                <a:extLst/>
              </p14:cNvPr>
              <p14:cNvContentPartPr/>
              <p14:nvPr/>
            </p14:nvContentPartPr>
            <p14:xfrm>
              <a:off x="124171" y="2991305"/>
              <a:ext cx="533160" cy="33840"/>
            </p14:xfrm>
          </p:contentPart>
        </mc:Choice>
        <mc:Fallback xmlns="">
          <p:pic>
            <p:nvPicPr>
              <p:cNvPr id="5" name="Ink 4">
                <a:extLst>
                  <a:ext uri="{FF2B5EF4-FFF2-40B4-BE49-F238E27FC236}"/>
                </a:extLst>
              </p:cNvPr>
              <p:cNvPicPr/>
              <p:nvPr/>
            </p:nvPicPr>
            <p:blipFill>
              <a:blip r:embed="rId25"/>
              <a:stretch>
                <a:fillRect/>
              </a:stretch>
            </p:blipFill>
            <p:spPr>
              <a:xfrm>
                <a:off x="105091" y="2953145"/>
                <a:ext cx="5713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 name="Ink 5">
                <a:extLst/>
              </p14:cNvPr>
              <p14:cNvContentPartPr/>
              <p14:nvPr/>
            </p14:nvContentPartPr>
            <p14:xfrm>
              <a:off x="119491" y="3345185"/>
              <a:ext cx="487440" cy="22680"/>
            </p14:xfrm>
          </p:contentPart>
        </mc:Choice>
        <mc:Fallback xmlns="">
          <p:pic>
            <p:nvPicPr>
              <p:cNvPr id="6" name="Ink 5">
                <a:extLst>
                  <a:ext uri="{FF2B5EF4-FFF2-40B4-BE49-F238E27FC236}"/>
                </a:extLst>
              </p:cNvPr>
              <p:cNvPicPr/>
              <p:nvPr/>
            </p:nvPicPr>
            <p:blipFill>
              <a:blip r:embed="rId27"/>
              <a:stretch>
                <a:fillRect/>
              </a:stretch>
            </p:blipFill>
            <p:spPr>
              <a:xfrm>
                <a:off x="100411" y="3307025"/>
                <a:ext cx="5256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 name="Ink 6">
                <a:extLst/>
              </p14:cNvPr>
              <p14:cNvContentPartPr/>
              <p14:nvPr/>
            </p14:nvContentPartPr>
            <p14:xfrm>
              <a:off x="362491" y="4352105"/>
              <a:ext cx="658080" cy="25920"/>
            </p14:xfrm>
          </p:contentPart>
        </mc:Choice>
        <mc:Fallback xmlns="">
          <p:pic>
            <p:nvPicPr>
              <p:cNvPr id="7" name="Ink 6">
                <a:extLst>
                  <a:ext uri="{FF2B5EF4-FFF2-40B4-BE49-F238E27FC236}"/>
                </a:extLst>
              </p:cNvPr>
              <p:cNvPicPr/>
              <p:nvPr/>
            </p:nvPicPr>
            <p:blipFill>
              <a:blip r:embed="rId29"/>
              <a:stretch>
                <a:fillRect/>
              </a:stretch>
            </p:blipFill>
            <p:spPr>
              <a:xfrm>
                <a:off x="343401" y="4313945"/>
                <a:ext cx="696261"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 name="Ink 7">
                <a:extLst/>
              </p14:cNvPr>
              <p14:cNvContentPartPr/>
              <p14:nvPr/>
            </p14:nvContentPartPr>
            <p14:xfrm>
              <a:off x="533131" y="4554785"/>
              <a:ext cx="689400" cy="34560"/>
            </p14:xfrm>
          </p:contentPart>
        </mc:Choice>
        <mc:Fallback xmlns="">
          <p:pic>
            <p:nvPicPr>
              <p:cNvPr id="8" name="Ink 7">
                <a:extLst>
                  <a:ext uri="{FF2B5EF4-FFF2-40B4-BE49-F238E27FC236}"/>
                </a:extLst>
              </p:cNvPr>
              <p:cNvPicPr/>
              <p:nvPr/>
            </p:nvPicPr>
            <p:blipFill>
              <a:blip r:embed="rId31"/>
              <a:stretch>
                <a:fillRect/>
              </a:stretch>
            </p:blipFill>
            <p:spPr>
              <a:xfrm>
                <a:off x="514051" y="4516625"/>
                <a:ext cx="72756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 name="Ink 8">
                <a:extLst/>
              </p14:cNvPr>
              <p14:cNvContentPartPr/>
              <p14:nvPr/>
            </p14:nvContentPartPr>
            <p14:xfrm>
              <a:off x="510091" y="5031065"/>
              <a:ext cx="625320" cy="12960"/>
            </p14:xfrm>
          </p:contentPart>
        </mc:Choice>
        <mc:Fallback xmlns="">
          <p:pic>
            <p:nvPicPr>
              <p:cNvPr id="9" name="Ink 8">
                <a:extLst>
                  <a:ext uri="{FF2B5EF4-FFF2-40B4-BE49-F238E27FC236}"/>
                </a:extLst>
              </p:cNvPr>
              <p:cNvPicPr/>
              <p:nvPr/>
            </p:nvPicPr>
            <p:blipFill>
              <a:blip r:embed="rId33"/>
              <a:stretch>
                <a:fillRect/>
              </a:stretch>
            </p:blipFill>
            <p:spPr>
              <a:xfrm>
                <a:off x="491011" y="4992905"/>
                <a:ext cx="6634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 name="Ink 9">
                <a:extLst/>
              </p14:cNvPr>
              <p14:cNvContentPartPr/>
              <p14:nvPr/>
            </p14:nvContentPartPr>
            <p14:xfrm>
              <a:off x="546811" y="5919905"/>
              <a:ext cx="822960" cy="35640"/>
            </p14:xfrm>
          </p:contentPart>
        </mc:Choice>
        <mc:Fallback xmlns="">
          <p:pic>
            <p:nvPicPr>
              <p:cNvPr id="10" name="Ink 9">
                <a:extLst>
                  <a:ext uri="{FF2B5EF4-FFF2-40B4-BE49-F238E27FC236}"/>
                </a:extLst>
              </p:cNvPr>
              <p:cNvPicPr/>
              <p:nvPr/>
            </p:nvPicPr>
            <p:blipFill>
              <a:blip r:embed="rId35"/>
              <a:stretch>
                <a:fillRect/>
              </a:stretch>
            </p:blipFill>
            <p:spPr>
              <a:xfrm>
                <a:off x="527731" y="5881356"/>
                <a:ext cx="861120" cy="11273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1" name="Ink 10">
                <a:extLst/>
              </p14:cNvPr>
              <p14:cNvContentPartPr/>
              <p14:nvPr/>
            </p14:nvContentPartPr>
            <p14:xfrm>
              <a:off x="147420" y="4511938"/>
              <a:ext cx="4383533" cy="1715725"/>
            </p14:xfrm>
          </p:contentPart>
        </mc:Choice>
        <mc:Fallback xmlns="">
          <p:pic>
            <p:nvPicPr>
              <p:cNvPr id="11" name="Ink 10">
                <a:extLst>
                  <a:ext uri="{FF2B5EF4-FFF2-40B4-BE49-F238E27FC236}"/>
                </a:extLst>
              </p:cNvPr>
              <p:cNvPicPr/>
              <p:nvPr/>
            </p:nvPicPr>
            <p:blipFill>
              <a:blip r:embed="rId37"/>
              <a:stretch>
                <a:fillRect/>
              </a:stretch>
            </p:blipFill>
            <p:spPr>
              <a:xfrm>
                <a:off x="134820" y="4500418"/>
                <a:ext cx="4411614" cy="174272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 name="Ink 11">
                <a:extLst/>
              </p14:cNvPr>
              <p14:cNvContentPartPr/>
              <p14:nvPr/>
            </p14:nvContentPartPr>
            <p14:xfrm>
              <a:off x="758131" y="5562600"/>
              <a:ext cx="813600" cy="78480"/>
            </p14:xfrm>
          </p:contentPart>
        </mc:Choice>
        <mc:Fallback xmlns="">
          <p:pic>
            <p:nvPicPr>
              <p:cNvPr id="12" name="Ink 11">
                <a:extLst>
                  <a:ext uri="{FF2B5EF4-FFF2-40B4-BE49-F238E27FC236}"/>
                </a:extLst>
              </p:cNvPr>
              <p:cNvPicPr/>
              <p:nvPr/>
            </p:nvPicPr>
            <p:blipFill>
              <a:blip r:embed="rId39"/>
              <a:stretch>
                <a:fillRect/>
              </a:stretch>
            </p:blipFill>
            <p:spPr>
              <a:xfrm>
                <a:off x="739051" y="5524264"/>
                <a:ext cx="851760" cy="155152"/>
              </a:xfrm>
              <a:prstGeom prst="rect">
                <a:avLst/>
              </a:prstGeom>
            </p:spPr>
          </p:pic>
        </mc:Fallback>
      </mc:AlternateContent>
      <p:sp>
        <p:nvSpPr>
          <p:cNvPr id="25" name="Rectangle 3">
            <a:extLst/>
          </p:cNvPr>
          <p:cNvSpPr txBox="1">
            <a:spLocks noChangeArrowheads="1"/>
          </p:cNvSpPr>
          <p:nvPr/>
        </p:nvSpPr>
        <p:spPr bwMode="auto">
          <a:xfrm>
            <a:off x="6194425" y="393700"/>
            <a:ext cx="29622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rgbClr val="00CCFF"/>
              </a:buClr>
              <a:buChar char="•"/>
              <a:defRPr sz="2000">
                <a:solidFill>
                  <a:schemeClr val="tx1"/>
                </a:solidFill>
                <a:latin typeface="+mn-lt"/>
              </a:defRPr>
            </a:lvl5pPr>
            <a:lvl6pPr marL="2514600" indent="-228600" algn="l" rtl="0" fontAlgn="base">
              <a:spcBef>
                <a:spcPct val="20000"/>
              </a:spcBef>
              <a:spcAft>
                <a:spcPct val="0"/>
              </a:spcAft>
              <a:buClr>
                <a:srgbClr val="00CCFF"/>
              </a:buClr>
              <a:buChar char="•"/>
              <a:defRPr sz="2000">
                <a:solidFill>
                  <a:schemeClr val="tx1"/>
                </a:solidFill>
                <a:latin typeface="+mn-lt"/>
              </a:defRPr>
            </a:lvl6pPr>
            <a:lvl7pPr marL="2971800" indent="-228600" algn="l" rtl="0" fontAlgn="base">
              <a:spcBef>
                <a:spcPct val="20000"/>
              </a:spcBef>
              <a:spcAft>
                <a:spcPct val="0"/>
              </a:spcAft>
              <a:buClr>
                <a:srgbClr val="00CCFF"/>
              </a:buClr>
              <a:buChar char="•"/>
              <a:defRPr sz="2000">
                <a:solidFill>
                  <a:schemeClr val="tx1"/>
                </a:solidFill>
                <a:latin typeface="+mn-lt"/>
              </a:defRPr>
            </a:lvl7pPr>
            <a:lvl8pPr marL="3429000" indent="-228600" algn="l" rtl="0" fontAlgn="base">
              <a:spcBef>
                <a:spcPct val="20000"/>
              </a:spcBef>
              <a:spcAft>
                <a:spcPct val="0"/>
              </a:spcAft>
              <a:buClr>
                <a:srgbClr val="00CCFF"/>
              </a:buClr>
              <a:buChar char="•"/>
              <a:defRPr sz="2000">
                <a:solidFill>
                  <a:schemeClr val="tx1"/>
                </a:solidFill>
                <a:latin typeface="+mn-lt"/>
              </a:defRPr>
            </a:lvl8pPr>
            <a:lvl9pPr marL="3886200" indent="-228600" algn="l" rtl="0" fontAlgn="base">
              <a:spcBef>
                <a:spcPct val="20000"/>
              </a:spcBef>
              <a:spcAft>
                <a:spcPct val="0"/>
              </a:spcAft>
              <a:buClr>
                <a:srgbClr val="00CCFF"/>
              </a:buClr>
              <a:buChar char="•"/>
              <a:defRPr sz="2000">
                <a:solidFill>
                  <a:schemeClr val="tx1"/>
                </a:solidFill>
                <a:latin typeface="+mn-lt"/>
              </a:defRPr>
            </a:lvl9pPr>
          </a:lstStyle>
          <a:p>
            <a:pPr>
              <a:spcBef>
                <a:spcPct val="0"/>
              </a:spcBef>
              <a:buFontTx/>
              <a:buNone/>
              <a:defRPr/>
            </a:pPr>
            <a:r>
              <a:rPr lang="en-US" altLang="en-US" sz="2400" kern="0" dirty="0">
                <a:solidFill>
                  <a:srgbClr val="FF00FF"/>
                </a:solidFill>
                <a:cs typeface="Times New Roman" panose="02020603050405020304" pitchFamily="18" charset="0"/>
              </a:rPr>
              <a:t>“Pure" CSS Approach</a:t>
            </a:r>
            <a:r>
              <a:rPr lang="en-US" altLang="en-US" sz="3200" kern="0" dirty="0">
                <a:solidFill>
                  <a:srgbClr val="FF00FF"/>
                </a:solidFill>
                <a:cs typeface="Times New Roman" panose="02020603050405020304" pitchFamily="18" charset="0"/>
              </a:rPr>
              <a:t> </a:t>
            </a:r>
          </a:p>
          <a:p>
            <a:pPr lvl="1">
              <a:defRPr/>
            </a:pPr>
            <a:r>
              <a:rPr lang="en-US" altLang="en-US" sz="2800" kern="0" dirty="0">
                <a:cs typeface="Times New Roman" panose="02020603050405020304" pitchFamily="18" charset="0"/>
              </a:rPr>
              <a:t> </a:t>
            </a:r>
            <a:r>
              <a:rPr lang="en-US" altLang="en-US" sz="2000" kern="0" dirty="0">
                <a:solidFill>
                  <a:schemeClr val="bg2"/>
                </a:solidFill>
                <a:cs typeface="Times New Roman" panose="02020603050405020304" pitchFamily="18" charset="0"/>
              </a:rPr>
              <a:t>Do not </a:t>
            </a:r>
            <a:r>
              <a:rPr lang="en-US" altLang="en-US" sz="2000" b="0" kern="0" dirty="0">
                <a:cs typeface="Times New Roman" panose="02020603050405020304" pitchFamily="18" charset="0"/>
              </a:rPr>
              <a:t>use a </a:t>
            </a:r>
            <a:r>
              <a:rPr lang="en-US" altLang="en-US" sz="2000" kern="0" dirty="0">
                <a:solidFill>
                  <a:schemeClr val="bg2"/>
                </a:solidFill>
                <a:cs typeface="Times New Roman" panose="02020603050405020304" pitchFamily="18" charset="0"/>
              </a:rPr>
              <a:t>table</a:t>
            </a:r>
            <a:r>
              <a:rPr lang="en-US" altLang="en-US" sz="2000" b="0" kern="0" dirty="0">
                <a:cs typeface="Times New Roman" panose="02020603050405020304" pitchFamily="18" charset="0"/>
              </a:rPr>
              <a:t> to </a:t>
            </a:r>
            <a:r>
              <a:rPr lang="en-US" altLang="en-US" sz="2000" kern="0" dirty="0">
                <a:cs typeface="Times New Roman" panose="02020603050405020304" pitchFamily="18" charset="0"/>
              </a:rPr>
              <a:t>format the form. </a:t>
            </a:r>
          </a:p>
          <a:p>
            <a:pPr lvl="1">
              <a:defRPr/>
            </a:pPr>
            <a:r>
              <a:rPr lang="en-US" altLang="en-US" sz="2000" kern="0" dirty="0">
                <a:solidFill>
                  <a:schemeClr val="accent1"/>
                </a:solidFill>
                <a:cs typeface="Times New Roman" panose="02020603050405020304" pitchFamily="18" charset="0"/>
              </a:rPr>
              <a:t>Use</a:t>
            </a:r>
            <a:r>
              <a:rPr lang="en-US" altLang="en-US" sz="2000" b="0" kern="0" dirty="0">
                <a:cs typeface="Times New Roman" panose="02020603050405020304" pitchFamily="18" charset="0"/>
              </a:rPr>
              <a:t> </a:t>
            </a:r>
            <a:r>
              <a:rPr lang="en-US" altLang="en-US" sz="2000" kern="0" dirty="0">
                <a:cs typeface="Times New Roman" panose="02020603050405020304" pitchFamily="18" charset="0"/>
              </a:rPr>
              <a:t>CSS </a:t>
            </a:r>
            <a:r>
              <a:rPr lang="en-US" altLang="en-US" sz="2000" kern="0" dirty="0" err="1">
                <a:solidFill>
                  <a:schemeClr val="bg2"/>
                </a:solidFill>
                <a:cs typeface="Times New Roman" panose="02020603050405020304" pitchFamily="18" charset="0"/>
              </a:rPr>
              <a:t>div</a:t>
            </a:r>
            <a:r>
              <a:rPr lang="en-US" altLang="en-US" sz="2000" kern="0" dirty="0" err="1">
                <a:cs typeface="Times New Roman" panose="02020603050405020304" pitchFamily="18" charset="0"/>
              </a:rPr>
              <a:t>s</a:t>
            </a:r>
            <a:r>
              <a:rPr lang="en-US" altLang="en-US" sz="2000" kern="0" dirty="0">
                <a:cs typeface="Times New Roman" panose="02020603050405020304" pitchFamily="18" charset="0"/>
              </a:rPr>
              <a:t> </a:t>
            </a:r>
            <a:r>
              <a:rPr lang="en-US" altLang="en-US" sz="2000" b="0" kern="0" dirty="0">
                <a:cs typeface="Times New Roman" panose="02020603050405020304" pitchFamily="18" charset="0"/>
              </a:rPr>
              <a:t>and </a:t>
            </a:r>
            <a:r>
              <a:rPr lang="en-US" altLang="en-US" sz="2000" kern="0" dirty="0">
                <a:solidFill>
                  <a:schemeClr val="bg2"/>
                </a:solidFill>
                <a:cs typeface="Times New Roman" panose="02020603050405020304" pitchFamily="18" charset="0"/>
              </a:rPr>
              <a:t>span</a:t>
            </a:r>
            <a:r>
              <a:rPr lang="en-US" altLang="en-US" sz="2000" kern="0" dirty="0">
                <a:cs typeface="Times New Roman" panose="02020603050405020304" pitchFamily="18" charset="0"/>
              </a:rPr>
              <a:t>s</a:t>
            </a:r>
            <a:r>
              <a:rPr lang="en-US" altLang="en-US" sz="2000" b="0" kern="0" dirty="0">
                <a:cs typeface="Times New Roman" panose="02020603050405020304" pitchFamily="18" charset="0"/>
              </a:rPr>
              <a:t> with </a:t>
            </a:r>
            <a:r>
              <a:rPr lang="en-US" altLang="en-US" sz="2000" kern="0" dirty="0">
                <a:cs typeface="Times New Roman" panose="02020603050405020304" pitchFamily="18" charset="0"/>
              </a:rPr>
              <a:t>positioning properties </a:t>
            </a:r>
            <a:r>
              <a:rPr lang="en-US" altLang="en-US" sz="2000" b="0" kern="0" dirty="0">
                <a:cs typeface="Times New Roman" panose="02020603050405020304" pitchFamily="18" charset="0"/>
              </a:rPr>
              <a:t>to </a:t>
            </a:r>
            <a:r>
              <a:rPr lang="en-US" altLang="en-US" sz="2000" kern="0" dirty="0">
                <a:cs typeface="Times New Roman" panose="02020603050405020304" pitchFamily="18" charset="0"/>
              </a:rPr>
              <a:t>configure</a:t>
            </a:r>
            <a:r>
              <a:rPr lang="en-US" altLang="en-US" sz="2000" b="0" kern="0" dirty="0">
                <a:cs typeface="Times New Roman" panose="02020603050405020304" pitchFamily="18" charset="0"/>
              </a:rPr>
              <a:t> the </a:t>
            </a:r>
            <a:r>
              <a:rPr lang="en-US" altLang="en-US" sz="2000" kern="0" dirty="0">
                <a:cs typeface="Times New Roman" panose="02020603050405020304" pitchFamily="18" charset="0"/>
              </a:rPr>
              <a:t>page</a:t>
            </a:r>
            <a:r>
              <a:rPr lang="en-US" altLang="en-US" sz="2000" b="0" kern="0" dirty="0">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40">
            <p14:nvContentPartPr>
              <p14:cNvPr id="13" name="Ink 12">
                <a:extLst/>
              </p14:cNvPr>
              <p14:cNvContentPartPr/>
              <p14:nvPr/>
            </p14:nvContentPartPr>
            <p14:xfrm>
              <a:off x="767491" y="3284345"/>
              <a:ext cx="514800" cy="53280"/>
            </p14:xfrm>
          </p:contentPart>
        </mc:Choice>
        <mc:Fallback xmlns="">
          <p:pic>
            <p:nvPicPr>
              <p:cNvPr id="13" name="Ink 12">
                <a:extLst>
                  <a:ext uri="{FF2B5EF4-FFF2-40B4-BE49-F238E27FC236}"/>
                </a:extLst>
              </p:cNvPr>
              <p:cNvPicPr/>
              <p:nvPr/>
            </p:nvPicPr>
            <p:blipFill>
              <a:blip r:embed="rId41"/>
              <a:stretch>
                <a:fillRect/>
              </a:stretch>
            </p:blipFill>
            <p:spPr>
              <a:xfrm>
                <a:off x="748411" y="3246185"/>
                <a:ext cx="55296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4" name="Ink 13">
                <a:extLst/>
              </p14:cNvPr>
              <p14:cNvContentPartPr/>
              <p14:nvPr/>
            </p14:nvContentPartPr>
            <p14:xfrm>
              <a:off x="721411" y="3551825"/>
              <a:ext cx="919440" cy="83160"/>
            </p14:xfrm>
          </p:contentPart>
        </mc:Choice>
        <mc:Fallback xmlns="">
          <p:pic>
            <p:nvPicPr>
              <p:cNvPr id="14" name="Ink 13">
                <a:extLst>
                  <a:ext uri="{FF2B5EF4-FFF2-40B4-BE49-F238E27FC236}"/>
                </a:extLst>
              </p:cNvPr>
              <p:cNvPicPr/>
              <p:nvPr/>
            </p:nvPicPr>
            <p:blipFill>
              <a:blip r:embed="rId43"/>
              <a:stretch>
                <a:fillRect/>
              </a:stretch>
            </p:blipFill>
            <p:spPr>
              <a:xfrm>
                <a:off x="702331" y="3513665"/>
                <a:ext cx="9576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5" name="Ink 14">
                <a:extLst/>
              </p14:cNvPr>
              <p14:cNvContentPartPr/>
              <p14:nvPr/>
            </p14:nvContentPartPr>
            <p14:xfrm>
              <a:off x="693331" y="3413585"/>
              <a:ext cx="708480" cy="49320"/>
            </p14:xfrm>
          </p:contentPart>
        </mc:Choice>
        <mc:Fallback xmlns="">
          <p:pic>
            <p:nvPicPr>
              <p:cNvPr id="15" name="Ink 14">
                <a:extLst>
                  <a:ext uri="{FF2B5EF4-FFF2-40B4-BE49-F238E27FC236}"/>
                </a:extLst>
              </p:cNvPr>
              <p:cNvPicPr/>
              <p:nvPr/>
            </p:nvPicPr>
            <p:blipFill>
              <a:blip r:embed="rId45"/>
              <a:stretch>
                <a:fillRect/>
              </a:stretch>
            </p:blipFill>
            <p:spPr>
              <a:xfrm>
                <a:off x="674241" y="3375144"/>
                <a:ext cx="746659" cy="126201"/>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6" name="Ink 15">
                <a:extLst/>
              </p14:cNvPr>
              <p14:cNvContentPartPr/>
              <p14:nvPr/>
            </p14:nvContentPartPr>
            <p14:xfrm>
              <a:off x="842246" y="5125618"/>
              <a:ext cx="685080" cy="69480"/>
            </p14:xfrm>
          </p:contentPart>
        </mc:Choice>
        <mc:Fallback xmlns="">
          <p:pic>
            <p:nvPicPr>
              <p:cNvPr id="16" name="Ink 15">
                <a:extLst>
                  <a:ext uri="{FF2B5EF4-FFF2-40B4-BE49-F238E27FC236}"/>
                </a:extLst>
              </p:cNvPr>
              <p:cNvPicPr/>
              <p:nvPr/>
            </p:nvPicPr>
            <p:blipFill>
              <a:blip r:embed="rId47"/>
              <a:stretch>
                <a:fillRect/>
              </a:stretch>
            </p:blipFill>
            <p:spPr>
              <a:xfrm>
                <a:off x="823166" y="5087458"/>
                <a:ext cx="72324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7" name="Ink 16">
                <a:extLst/>
              </p14:cNvPr>
              <p14:cNvContentPartPr/>
              <p14:nvPr/>
            </p14:nvContentPartPr>
            <p14:xfrm>
              <a:off x="2843727" y="2589719"/>
              <a:ext cx="360" cy="360"/>
            </p14:xfrm>
          </p:contentPart>
        </mc:Choice>
        <mc:Fallback xmlns="">
          <p:pic>
            <p:nvPicPr>
              <p:cNvPr id="17" name="Ink 16">
                <a:extLst>
                  <a:ext uri="{FF2B5EF4-FFF2-40B4-BE49-F238E27FC236}"/>
                </a:extLst>
              </p:cNvPr>
              <p:cNvPicPr/>
              <p:nvPr/>
            </p:nvPicPr>
            <p:blipFill>
              <a:blip r:embed="rId49"/>
              <a:stretch>
                <a:fillRect/>
              </a:stretch>
            </p:blipFill>
            <p:spPr>
              <a:xfrm>
                <a:off x="2834727" y="2580719"/>
                <a:ext cx="1836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8" name="Ink 17">
                <a:extLst/>
              </p14:cNvPr>
              <p14:cNvContentPartPr/>
              <p14:nvPr/>
            </p14:nvContentPartPr>
            <p14:xfrm>
              <a:off x="2895240" y="2518079"/>
              <a:ext cx="360" cy="717840"/>
            </p14:xfrm>
          </p:contentPart>
        </mc:Choice>
        <mc:Fallback xmlns="">
          <p:pic>
            <p:nvPicPr>
              <p:cNvPr id="18" name="Ink 17">
                <a:extLst>
                  <a:ext uri="{FF2B5EF4-FFF2-40B4-BE49-F238E27FC236}"/>
                </a:extLst>
              </p:cNvPr>
              <p:cNvPicPr/>
              <p:nvPr/>
            </p:nvPicPr>
            <p:blipFill>
              <a:blip r:embed="rId51"/>
              <a:stretch>
                <a:fillRect/>
              </a:stretch>
            </p:blipFill>
            <p:spPr>
              <a:xfrm>
                <a:off x="2886240" y="2509079"/>
                <a:ext cx="18360" cy="735840"/>
              </a:xfrm>
              <a:prstGeom prst="rect">
                <a:avLst/>
              </a:prstGeom>
            </p:spPr>
          </p:pic>
        </mc:Fallback>
      </mc:AlternateContent>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A010D81-9A79-4B4A-8307-ED10A5C5C794}" type="slidenum">
              <a:rPr lang="en-US" altLang="en-US" sz="1400" smtClean="0"/>
              <a:pPr>
                <a:spcBef>
                  <a:spcPct val="50000"/>
                </a:spcBef>
                <a:buClrTx/>
                <a:buFontTx/>
                <a:buNone/>
              </a:pPr>
              <a:t>67</a:t>
            </a:fld>
            <a:endParaRPr lang="en-US" altLang="en-US" sz="1400"/>
          </a:p>
        </p:txBody>
      </p:sp>
      <p:sp>
        <p:nvSpPr>
          <p:cNvPr id="4" name="Rectangle 3">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5652"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p:cNvPr>
          <p:cNvGraphicFramePr>
            <a:graphicFrameLocks noGrp="1"/>
          </p:cNvGraphicFramePr>
          <p:nvPr>
            <p:extLst>
              <p:ext uri="{D42A27DB-BD31-4B8C-83A1-F6EECF244321}">
                <p14:modId xmlns:p14="http://schemas.microsoft.com/office/powerpoint/2010/main" val="3099154865"/>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starter.html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contactus.html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7" name="Rectangle 6">
            <a:extLst/>
          </p:cNvPr>
          <p:cNvSpPr/>
          <p:nvPr/>
        </p:nvSpPr>
        <p:spPr>
          <a:xfrm>
            <a:off x="2927350" y="2320925"/>
            <a:ext cx="5702300" cy="1200329"/>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9.5 – Configure a form with CSS.</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55665"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35845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idx="1"/>
          </p:nvPr>
        </p:nvSpPr>
        <p:spPr>
          <a:xfrm>
            <a:off x="3381375" y="2495550"/>
            <a:ext cx="5810250" cy="2514600"/>
          </a:xfrm>
        </p:spPr>
        <p:txBody>
          <a:bodyPr/>
          <a:lstStyle/>
          <a:p>
            <a:pPr>
              <a:spcBef>
                <a:spcPct val="0"/>
              </a:spcBef>
              <a:buFontTx/>
              <a:buNone/>
            </a:pPr>
            <a:r>
              <a:rPr lang="en-US" altLang="en-US" sz="2400" b="1">
                <a:solidFill>
                  <a:srgbClr val="FF00FF"/>
                </a:solidFill>
                <a:cs typeface="Times New Roman" panose="02020603050405020304" pitchFamily="18" charset="0"/>
              </a:rPr>
              <a:t>“Pure" CSS Approach</a:t>
            </a:r>
            <a:r>
              <a:rPr lang="en-US" altLang="en-US" sz="4000" b="1">
                <a:solidFill>
                  <a:srgbClr val="FF00FF"/>
                </a:solidFill>
                <a:cs typeface="Times New Roman" panose="02020603050405020304" pitchFamily="18" charset="0"/>
              </a:rPr>
              <a:t> </a:t>
            </a:r>
          </a:p>
          <a:p>
            <a:pPr lvl="1"/>
            <a:r>
              <a:rPr lang="en-US" altLang="en-US" sz="3200" b="1">
                <a:cs typeface="Times New Roman" panose="02020603050405020304" pitchFamily="18" charset="0"/>
              </a:rPr>
              <a:t> </a:t>
            </a:r>
            <a:r>
              <a:rPr lang="en-US" altLang="en-US" sz="2400">
                <a:cs typeface="Times New Roman" panose="02020603050405020304" pitchFamily="18" charset="0"/>
              </a:rPr>
              <a:t>Do </a:t>
            </a:r>
            <a:r>
              <a:rPr lang="en-US" altLang="en-US" sz="2400" b="1">
                <a:cs typeface="Times New Roman" panose="02020603050405020304" pitchFamily="18" charset="0"/>
              </a:rPr>
              <a:t>not use a table </a:t>
            </a:r>
            <a:r>
              <a:rPr lang="en-US" altLang="en-US" sz="2400">
                <a:cs typeface="Times New Roman" panose="02020603050405020304" pitchFamily="18" charset="0"/>
              </a:rPr>
              <a:t>to format the form. </a:t>
            </a:r>
          </a:p>
          <a:p>
            <a:pPr lvl="1"/>
            <a:r>
              <a:rPr lang="en-US" altLang="en-US" sz="2400">
                <a:cs typeface="Times New Roman" panose="02020603050405020304" pitchFamily="18" charset="0"/>
              </a:rPr>
              <a:t>Use </a:t>
            </a:r>
            <a:r>
              <a:rPr lang="en-US" altLang="en-US" sz="2400" b="1">
                <a:solidFill>
                  <a:schemeClr val="bg2"/>
                </a:solidFill>
                <a:cs typeface="Times New Roman" panose="02020603050405020304" pitchFamily="18" charset="0"/>
              </a:rPr>
              <a:t>CSS float </a:t>
            </a:r>
            <a:r>
              <a:rPr lang="en-US" altLang="en-US" sz="2400">
                <a:cs typeface="Times New Roman" panose="02020603050405020304" pitchFamily="18" charset="0"/>
              </a:rPr>
              <a:t>and </a:t>
            </a:r>
            <a:r>
              <a:rPr lang="en-US" altLang="en-US" sz="2400" b="1">
                <a:solidFill>
                  <a:schemeClr val="bg2"/>
                </a:solidFill>
                <a:cs typeface="Times New Roman" panose="02020603050405020304" pitchFamily="18" charset="0"/>
              </a:rPr>
              <a:t>display: block</a:t>
            </a:r>
          </a:p>
        </p:txBody>
      </p:sp>
      <p:sp>
        <p:nvSpPr>
          <p:cNvPr id="139267" name="Slide Number Placeholder 5"/>
          <p:cNvSpPr>
            <a:spLocks noGrp="1"/>
          </p:cNvSpPr>
          <p:nvPr>
            <p:ph type="sldNum" sz="quarter" idx="10"/>
          </p:nvPr>
        </p:nvSpPr>
        <p:spPr>
          <a:xfrm>
            <a:off x="8613775" y="630555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A82DB04-5F77-48BF-AEFA-C6AF6CB31E3A}" type="slidenum">
              <a:rPr lang="en-US" altLang="en-US" sz="1200" smtClean="0">
                <a:solidFill>
                  <a:srgbClr val="BF0000"/>
                </a:solidFill>
              </a:rPr>
              <a:pPr>
                <a:spcBef>
                  <a:spcPct val="50000"/>
                </a:spcBef>
                <a:buClrTx/>
                <a:buFontTx/>
                <a:buNone/>
              </a:pPr>
              <a:t>68</a:t>
            </a:fld>
            <a:endParaRPr lang="en-US" altLang="en-US" sz="1200">
              <a:solidFill>
                <a:srgbClr val="BF0000"/>
              </a:solidFill>
            </a:endParaRPr>
          </a:p>
        </p:txBody>
      </p:sp>
      <p:sp>
        <p:nvSpPr>
          <p:cNvPr id="39941" name="Text Box 7">
            <a:extLst/>
          </p:cNvPr>
          <p:cNvSpPr txBox="1">
            <a:spLocks noChangeArrowheads="1"/>
          </p:cNvSpPr>
          <p:nvPr/>
        </p:nvSpPr>
        <p:spPr bwMode="auto">
          <a:xfrm>
            <a:off x="50801" y="4462463"/>
            <a:ext cx="6959600" cy="2555875"/>
          </a:xfrm>
          <a:prstGeom prst="rect">
            <a:avLst/>
          </a:prstGeom>
          <a:solidFill>
            <a:schemeClr val="accent1">
              <a:lumMod val="40000"/>
              <a:lumOff val="60000"/>
            </a:schemeClr>
          </a:solidFill>
          <a:ln>
            <a:noFill/>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b="0" dirty="0"/>
              <a:t>form { background-color:#</a:t>
            </a:r>
            <a:r>
              <a:rPr lang="en-US" sz="2000" b="0" dirty="0" err="1"/>
              <a:t>eaeaea</a:t>
            </a:r>
            <a:r>
              <a:rPr lang="en-US" sz="2000" b="0" dirty="0"/>
              <a:t>; </a:t>
            </a:r>
            <a:br>
              <a:rPr lang="en-US" sz="2000" b="0" dirty="0"/>
            </a:br>
            <a:r>
              <a:rPr lang="en-US" sz="2000" b="0" dirty="0"/>
              <a:t>            font-family: Arial, sans-serif; padding: 10px;	}</a:t>
            </a:r>
          </a:p>
          <a:p>
            <a:pPr eaLnBrk="1" hangingPunct="1">
              <a:defRPr/>
            </a:pPr>
            <a:endParaRPr lang="en-US" sz="2000" b="0" dirty="0"/>
          </a:p>
          <a:p>
            <a:pPr eaLnBrk="1" hangingPunct="1">
              <a:defRPr/>
            </a:pPr>
            <a:r>
              <a:rPr lang="en-US" sz="2000" b="0" dirty="0"/>
              <a:t>label { </a:t>
            </a:r>
            <a:r>
              <a:rPr lang="en-US" sz="2000" dirty="0">
                <a:solidFill>
                  <a:srgbClr val="FF0000"/>
                </a:solidFill>
              </a:rPr>
              <a:t>float: left</a:t>
            </a:r>
            <a:r>
              <a:rPr lang="en-US" sz="2000" b="0" dirty="0"/>
              <a:t>; </a:t>
            </a:r>
            <a:r>
              <a:rPr lang="en-US" sz="2000" dirty="0"/>
              <a:t>width: 100px</a:t>
            </a:r>
            <a:r>
              <a:rPr lang="en-US" sz="2000" b="0" dirty="0"/>
              <a:t>;  </a:t>
            </a:r>
            <a:endParaRPr lang="en-US" sz="2000" dirty="0">
              <a:solidFill>
                <a:schemeClr val="bg2"/>
              </a:solidFill>
            </a:endParaRPr>
          </a:p>
          <a:p>
            <a:pPr eaLnBrk="1" hangingPunct="1">
              <a:defRPr/>
            </a:pPr>
            <a:r>
              <a:rPr lang="en-US" sz="2000" b="0" dirty="0"/>
              <a:t>	  </a:t>
            </a:r>
            <a:r>
              <a:rPr lang="en-US" sz="2000" dirty="0">
                <a:solidFill>
                  <a:schemeClr val="bg2"/>
                </a:solidFill>
              </a:rPr>
              <a:t>clear: left; text-align: right</a:t>
            </a:r>
            <a:r>
              <a:rPr lang="en-US" sz="2000" b="0" dirty="0"/>
              <a:t>;  padding-right: 10px;</a:t>
            </a:r>
          </a:p>
          <a:p>
            <a:pPr eaLnBrk="1" hangingPunct="1">
              <a:defRPr/>
            </a:pPr>
            <a:r>
              <a:rPr lang="en-US" sz="2000" b="0" dirty="0"/>
              <a:t>	  margin-top: 10px; </a:t>
            </a:r>
            <a:r>
              <a:rPr lang="en-US" sz="2000" dirty="0">
                <a:solidFill>
                  <a:schemeClr val="bg2"/>
                </a:solidFill>
              </a:rPr>
              <a:t>display: block; </a:t>
            </a:r>
            <a:r>
              <a:rPr lang="en-US" sz="2000" b="0" dirty="0"/>
              <a:t>}</a:t>
            </a:r>
          </a:p>
          <a:p>
            <a:pPr eaLnBrk="1" hangingPunct="1">
              <a:defRPr/>
            </a:pPr>
            <a:r>
              <a:rPr lang="en-US" sz="2000" b="0" dirty="0"/>
              <a:t>input, </a:t>
            </a:r>
            <a:r>
              <a:rPr lang="en-US" sz="2000" b="0" dirty="0" err="1"/>
              <a:t>textarea</a:t>
            </a:r>
            <a:r>
              <a:rPr lang="en-US" sz="2000" b="0" dirty="0"/>
              <a:t> { margin-top: 10px; </a:t>
            </a:r>
            <a:r>
              <a:rPr lang="en-US" sz="2000" dirty="0">
                <a:solidFill>
                  <a:schemeClr val="bg2"/>
                </a:solidFill>
              </a:rPr>
              <a:t>display: block; </a:t>
            </a:r>
            <a:r>
              <a:rPr lang="en-US" sz="2000" b="0" dirty="0"/>
              <a:t>} </a:t>
            </a:r>
          </a:p>
          <a:p>
            <a:pPr eaLnBrk="1" hangingPunct="1">
              <a:defRPr/>
            </a:pPr>
            <a:r>
              <a:rPr lang="en-US" sz="2000" b="0" dirty="0"/>
              <a:t>#</a:t>
            </a:r>
            <a:r>
              <a:rPr lang="en-US" sz="2000" b="0" dirty="0" err="1"/>
              <a:t>mySubmit</a:t>
            </a:r>
            <a:r>
              <a:rPr lang="en-US" sz="2000" b="0" dirty="0"/>
              <a:t> { </a:t>
            </a:r>
            <a:r>
              <a:rPr lang="en-US" sz="2000" dirty="0">
                <a:solidFill>
                  <a:schemeClr val="bg2"/>
                </a:solidFill>
              </a:rPr>
              <a:t>margin-left: </a:t>
            </a:r>
            <a:r>
              <a:rPr lang="en-US" sz="2000" dirty="0"/>
              <a:t>110</a:t>
            </a:r>
            <a:r>
              <a:rPr lang="en-US" sz="2000" b="0" dirty="0"/>
              <a:t>px; }</a:t>
            </a:r>
          </a:p>
        </p:txBody>
      </p:sp>
      <p:pic>
        <p:nvPicPr>
          <p:cNvPr id="139269" name="Picture 2" descr="Figur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381000"/>
            <a:ext cx="3378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2"/>
          <p:cNvSpPr>
            <a:spLocks noGrp="1" noChangeArrowheads="1"/>
          </p:cNvSpPr>
          <p:nvPr>
            <p:ph type="title"/>
          </p:nvPr>
        </p:nvSpPr>
        <p:spPr>
          <a:xfrm>
            <a:off x="1565275" y="37251"/>
            <a:ext cx="7315200" cy="381000"/>
          </a:xfrm>
        </p:spPr>
        <p:txBody>
          <a:bodyPr/>
          <a:lstStyle/>
          <a:p>
            <a:r>
              <a:rPr lang="en-US" altLang="en-US" sz="2400" dirty="0"/>
              <a:t>3. Styling Forms with </a:t>
            </a:r>
            <a:r>
              <a:rPr lang="en-US" altLang="en-US" sz="2400" dirty="0">
                <a:solidFill>
                  <a:schemeClr val="tx1"/>
                </a:solidFill>
              </a:rPr>
              <a:t>only CSS</a:t>
            </a:r>
            <a:r>
              <a:rPr lang="en-US" altLang="en-US" sz="2400" dirty="0"/>
              <a:t> </a:t>
            </a:r>
            <a:r>
              <a:rPr lang="en-US" altLang="en-US" sz="2400" dirty="0">
                <a:solidFill>
                  <a:schemeClr val="tx1"/>
                </a:solidFill>
              </a:rPr>
              <a:t>p.434 ed10</a:t>
            </a:r>
            <a:endParaRPr lang="en-US" altLang="en-US" sz="2400" dirty="0"/>
          </a:p>
        </p:txBody>
      </p:sp>
      <p:pic>
        <p:nvPicPr>
          <p:cNvPr id="1392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76250"/>
            <a:ext cx="42576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4926456" y="1494647"/>
              <a:ext cx="41400" cy="617760"/>
            </p14:xfrm>
          </p:contentPart>
        </mc:Choice>
        <mc:Fallback xmlns="">
          <p:pic>
            <p:nvPicPr>
              <p:cNvPr id="6" name="Ink 5"/>
              <p:cNvPicPr/>
              <p:nvPr/>
            </p:nvPicPr>
            <p:blipFill>
              <a:blip r:embed="rId6"/>
              <a:stretch>
                <a:fillRect/>
              </a:stretch>
            </p:blipFill>
            <p:spPr>
              <a:xfrm>
                <a:off x="4909536" y="1477727"/>
                <a:ext cx="75240" cy="65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5044536" y="1592207"/>
              <a:ext cx="25920" cy="376200"/>
            </p14:xfrm>
          </p:contentPart>
        </mc:Choice>
        <mc:Fallback xmlns="">
          <p:pic>
            <p:nvPicPr>
              <p:cNvPr id="7" name="Ink 6"/>
              <p:cNvPicPr/>
              <p:nvPr/>
            </p:nvPicPr>
            <p:blipFill>
              <a:blip r:embed="rId8"/>
              <a:stretch>
                <a:fillRect/>
              </a:stretch>
            </p:blipFill>
            <p:spPr>
              <a:xfrm>
                <a:off x="5027616" y="1575287"/>
                <a:ext cx="5976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5041296" y="1940327"/>
              <a:ext cx="14400" cy="339120"/>
            </p14:xfrm>
          </p:contentPart>
        </mc:Choice>
        <mc:Fallback xmlns="">
          <p:pic>
            <p:nvPicPr>
              <p:cNvPr id="8" name="Ink 7"/>
              <p:cNvPicPr/>
              <p:nvPr/>
            </p:nvPicPr>
            <p:blipFill>
              <a:blip r:embed="rId10"/>
              <a:stretch>
                <a:fillRect/>
              </a:stretch>
            </p:blipFill>
            <p:spPr>
              <a:xfrm>
                <a:off x="5024376" y="1923407"/>
                <a:ext cx="4824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FC080519-4F62-45B7-A709-140CF6B2369D}"/>
                  </a:ext>
                </a:extLst>
              </p14:cNvPr>
              <p14:cNvContentPartPr/>
              <p14:nvPr/>
            </p14:nvContentPartPr>
            <p14:xfrm>
              <a:off x="3813623" y="2205474"/>
              <a:ext cx="1266120" cy="178200"/>
            </p14:xfrm>
          </p:contentPart>
        </mc:Choice>
        <mc:Fallback xmlns="">
          <p:pic>
            <p:nvPicPr>
              <p:cNvPr id="5" name="Ink 4">
                <a:extLst>
                  <a:ext uri="{FF2B5EF4-FFF2-40B4-BE49-F238E27FC236}">
                    <a16:creationId xmlns:a16="http://schemas.microsoft.com/office/drawing/2014/main" id="{FC080519-4F62-45B7-A709-140CF6B2369D}"/>
                  </a:ext>
                </a:extLst>
              </p:cNvPr>
              <p:cNvPicPr/>
              <p:nvPr/>
            </p:nvPicPr>
            <p:blipFill>
              <a:blip r:embed="rId12"/>
              <a:stretch>
                <a:fillRect/>
              </a:stretch>
            </p:blipFill>
            <p:spPr>
              <a:xfrm>
                <a:off x="3804620" y="2196474"/>
                <a:ext cx="1283765"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97234AFB-859F-4C51-B854-25D8C8554C46}"/>
                  </a:ext>
                </a:extLst>
              </p14:cNvPr>
              <p14:cNvContentPartPr/>
              <p14:nvPr/>
            </p14:nvContentPartPr>
            <p14:xfrm>
              <a:off x="4051583" y="2452434"/>
              <a:ext cx="594360" cy="284040"/>
            </p14:xfrm>
          </p:contentPart>
        </mc:Choice>
        <mc:Fallback xmlns="">
          <p:pic>
            <p:nvPicPr>
              <p:cNvPr id="20" name="Ink 19">
                <a:extLst>
                  <a:ext uri="{FF2B5EF4-FFF2-40B4-BE49-F238E27FC236}">
                    <a16:creationId xmlns:a16="http://schemas.microsoft.com/office/drawing/2014/main" id="{97234AFB-859F-4C51-B854-25D8C8554C46}"/>
                  </a:ext>
                </a:extLst>
              </p:cNvPr>
              <p:cNvPicPr/>
              <p:nvPr/>
            </p:nvPicPr>
            <p:blipFill>
              <a:blip r:embed="rId14"/>
              <a:stretch>
                <a:fillRect/>
              </a:stretch>
            </p:blipFill>
            <p:spPr>
              <a:xfrm>
                <a:off x="4042943" y="2443794"/>
                <a:ext cx="612000" cy="301680"/>
              </a:xfrm>
              <a:prstGeom prst="rect">
                <a:avLst/>
              </a:prstGeom>
            </p:spPr>
          </p:pic>
        </mc:Fallback>
      </mc:AlternateContent>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0"/>
          </p:nvPr>
        </p:nvSpPr>
        <p:spPr>
          <a:xfrm>
            <a:off x="8613775" y="6305550"/>
            <a:ext cx="457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0AB639C0-55A7-49BE-8F47-4AD3689CAB67}" type="slidenum">
              <a:rPr lang="en-US" altLang="en-US" sz="1200" smtClean="0">
                <a:solidFill>
                  <a:srgbClr val="BF0000"/>
                </a:solidFill>
              </a:rPr>
              <a:pPr>
                <a:spcBef>
                  <a:spcPct val="50000"/>
                </a:spcBef>
                <a:buClrTx/>
                <a:buFontTx/>
                <a:buNone/>
              </a:pPr>
              <a:t>69</a:t>
            </a:fld>
            <a:endParaRPr lang="en-US" altLang="en-US" sz="1200">
              <a:solidFill>
                <a:srgbClr val="BF0000"/>
              </a:solidFill>
            </a:endParaRPr>
          </a:p>
        </p:txBody>
      </p:sp>
      <p:sp>
        <p:nvSpPr>
          <p:cNvPr id="141315" name="Rectangle 2"/>
          <p:cNvSpPr>
            <a:spLocks noGrp="1" noChangeArrowheads="1"/>
          </p:cNvSpPr>
          <p:nvPr>
            <p:ph type="title"/>
          </p:nvPr>
        </p:nvSpPr>
        <p:spPr>
          <a:xfrm>
            <a:off x="304800" y="0"/>
            <a:ext cx="8839200" cy="533400"/>
          </a:xfrm>
        </p:spPr>
        <p:txBody>
          <a:bodyPr/>
          <a:lstStyle/>
          <a:p>
            <a:r>
              <a:rPr lang="en-US" altLang="en-US" dirty="0"/>
              <a:t>9.7 Styling Forms with </a:t>
            </a:r>
            <a:r>
              <a:rPr lang="en-US" altLang="en-US" dirty="0">
                <a:solidFill>
                  <a:schemeClr val="tx1"/>
                </a:solidFill>
              </a:rPr>
              <a:t>only CSS</a:t>
            </a:r>
            <a:r>
              <a:rPr lang="en-US" altLang="en-US" dirty="0"/>
              <a:t> </a:t>
            </a:r>
            <a:r>
              <a:rPr lang="en-US" altLang="en-US" dirty="0">
                <a:solidFill>
                  <a:schemeClr val="tx1"/>
                </a:solidFill>
              </a:rPr>
              <a:t>p.434  ed10</a:t>
            </a:r>
            <a:endParaRPr lang="en-US" altLang="en-US" dirty="0"/>
          </a:p>
        </p:txBody>
      </p:sp>
      <p:pic>
        <p:nvPicPr>
          <p:cNvPr id="1413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5" y="1137212"/>
            <a:ext cx="425767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6" name="Ink 15">
                <a:extLst/>
              </p14:cNvPr>
              <p14:cNvContentPartPr/>
              <p14:nvPr/>
            </p14:nvContentPartPr>
            <p14:xfrm>
              <a:off x="1917720" y="4749623"/>
              <a:ext cx="3515760" cy="2150640"/>
            </p14:xfrm>
          </p:contentPart>
        </mc:Choice>
        <mc:Fallback xmlns="">
          <p:pic>
            <p:nvPicPr>
              <p:cNvPr id="16" name="Ink 15">
                <a:extLst>
                  <a:ext uri="{FF2B5EF4-FFF2-40B4-BE49-F238E27FC236}"/>
                </a:extLst>
              </p:cNvPr>
              <p:cNvPicPr/>
              <p:nvPr/>
            </p:nvPicPr>
            <p:blipFill>
              <a:blip r:embed="rId18"/>
              <a:stretch>
                <a:fillRect/>
              </a:stretch>
            </p:blipFill>
            <p:spPr>
              <a:xfrm>
                <a:off x="1907280" y="4739183"/>
                <a:ext cx="3536640" cy="2171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 name="Ink 3">
                <a:extLst/>
              </p14:cNvPr>
              <p14:cNvContentPartPr/>
              <p14:nvPr/>
            </p14:nvContentPartPr>
            <p14:xfrm>
              <a:off x="1204200" y="4553063"/>
              <a:ext cx="749160" cy="356760"/>
            </p14:xfrm>
          </p:contentPart>
        </mc:Choice>
        <mc:Fallback xmlns="">
          <p:pic>
            <p:nvPicPr>
              <p:cNvPr id="4" name="Ink 3">
                <a:extLst>
                  <a:ext uri="{FF2B5EF4-FFF2-40B4-BE49-F238E27FC236}"/>
                </a:extLst>
              </p:cNvPr>
              <p:cNvPicPr/>
              <p:nvPr/>
            </p:nvPicPr>
            <p:blipFill>
              <a:blip r:embed="rId24"/>
              <a:stretch>
                <a:fillRect/>
              </a:stretch>
            </p:blipFill>
            <p:spPr>
              <a:xfrm>
                <a:off x="1193760" y="4542623"/>
                <a:ext cx="770040" cy="377640"/>
              </a:xfrm>
              <a:prstGeom prst="rect">
                <a:avLst/>
              </a:prstGeom>
            </p:spPr>
          </p:pic>
        </mc:Fallback>
      </mc:AlternateContent>
      <p:sp>
        <p:nvSpPr>
          <p:cNvPr id="17" name="Rectangle 16">
            <a:extLst>
              <a:ext uri="{FF2B5EF4-FFF2-40B4-BE49-F238E27FC236}">
                <a16:creationId xmlns:a16="http://schemas.microsoft.com/office/drawing/2014/main" id="{B97F824C-01F2-4E2B-A826-704E6210F3A1}"/>
              </a:ext>
            </a:extLst>
          </p:cNvPr>
          <p:cNvSpPr/>
          <p:nvPr/>
        </p:nvSpPr>
        <p:spPr>
          <a:xfrm>
            <a:off x="1295401" y="588963"/>
            <a:ext cx="1904999" cy="400110"/>
          </a:xfrm>
          <a:prstGeom prst="rect">
            <a:avLst/>
          </a:prstGeom>
        </p:spPr>
        <p:txBody>
          <a:bodyPr wrap="square">
            <a:spAutoFit/>
          </a:bodyPr>
          <a:lstStyle/>
          <a:p>
            <a:pPr marL="69850" indent="0">
              <a:buFont typeface="Wingdings 3" pitchFamily="18" charset="2"/>
              <a:buNone/>
              <a:defRPr/>
            </a:pPr>
            <a:r>
              <a:rPr lang="en-US" sz="2000" dirty="0">
                <a:solidFill>
                  <a:srgbClr val="33CC33"/>
                </a:solidFill>
                <a:cs typeface="Times New Roman" pitchFamily="18" charset="0"/>
              </a:rPr>
              <a:t>HOP 9.5</a:t>
            </a:r>
          </a:p>
        </p:txBody>
      </p:sp>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384701AB-6264-4F8A-8F1F-F487F0A12F88}"/>
                  </a:ext>
                </a:extLst>
              </p14:cNvPr>
              <p14:cNvContentPartPr/>
              <p14:nvPr/>
            </p14:nvContentPartPr>
            <p14:xfrm>
              <a:off x="1035863" y="3159283"/>
              <a:ext cx="245160" cy="2038680"/>
            </p14:xfrm>
          </p:contentPart>
        </mc:Choice>
        <mc:Fallback xmlns="">
          <p:pic>
            <p:nvPicPr>
              <p:cNvPr id="21" name="Ink 20">
                <a:extLst>
                  <a:ext uri="{FF2B5EF4-FFF2-40B4-BE49-F238E27FC236}">
                    <a16:creationId xmlns:a16="http://schemas.microsoft.com/office/drawing/2014/main" id="{384701AB-6264-4F8A-8F1F-F487F0A12F88}"/>
                  </a:ext>
                </a:extLst>
              </p:cNvPr>
              <p:cNvPicPr/>
              <p:nvPr/>
            </p:nvPicPr>
            <p:blipFill>
              <a:blip r:embed="rId44"/>
              <a:stretch>
                <a:fillRect/>
              </a:stretch>
            </p:blipFill>
            <p:spPr>
              <a:xfrm>
                <a:off x="1026863" y="3150283"/>
                <a:ext cx="262800" cy="2056320"/>
              </a:xfrm>
              <a:prstGeom prst="rect">
                <a:avLst/>
              </a:prstGeom>
            </p:spPr>
          </p:pic>
        </mc:Fallback>
      </mc:AlternateContent>
      <p:pic>
        <p:nvPicPr>
          <p:cNvPr id="18" name="Picture 17">
            <a:extLst>
              <a:ext uri="{FF2B5EF4-FFF2-40B4-BE49-F238E27FC236}">
                <a16:creationId xmlns:a16="http://schemas.microsoft.com/office/drawing/2014/main" id="{0382F061-C9C3-4A93-8C27-0EBA10B7FC1A}"/>
              </a:ext>
            </a:extLst>
          </p:cNvPr>
          <p:cNvPicPr>
            <a:picLocks noChangeAspect="1"/>
          </p:cNvPicPr>
          <p:nvPr/>
        </p:nvPicPr>
        <p:blipFill>
          <a:blip r:embed="rId45"/>
          <a:stretch>
            <a:fillRect/>
          </a:stretch>
        </p:blipFill>
        <p:spPr>
          <a:xfrm>
            <a:off x="4255126" y="1109433"/>
            <a:ext cx="4660273" cy="5672367"/>
          </a:xfrm>
          <a:prstGeom prst="rect">
            <a:avLst/>
          </a:prstGeom>
        </p:spPr>
      </p:pic>
      <mc:AlternateContent xmlns:mc="http://schemas.openxmlformats.org/markup-compatibility/2006" xmlns:p14="http://schemas.microsoft.com/office/powerpoint/2010/main">
        <mc:Choice Requires="p14">
          <p:contentPart p14:bwMode="auto" r:id="rId46">
            <p14:nvContentPartPr>
              <p14:cNvPr id="16385" name="Ink 16384">
                <a:extLst>
                  <a:ext uri="{FF2B5EF4-FFF2-40B4-BE49-F238E27FC236}">
                    <a16:creationId xmlns:a16="http://schemas.microsoft.com/office/drawing/2014/main" id="{C3029E76-6B45-489B-B61F-38FC6C5E988C}"/>
                  </a:ext>
                </a:extLst>
              </p14:cNvPr>
              <p14:cNvContentPartPr/>
              <p14:nvPr/>
            </p14:nvContentPartPr>
            <p14:xfrm>
              <a:off x="4567337" y="5292857"/>
              <a:ext cx="4106880" cy="1500120"/>
            </p14:xfrm>
          </p:contentPart>
        </mc:Choice>
        <mc:Fallback xmlns="">
          <p:pic>
            <p:nvPicPr>
              <p:cNvPr id="16385" name="Ink 16384">
                <a:extLst>
                  <a:ext uri="{FF2B5EF4-FFF2-40B4-BE49-F238E27FC236}">
                    <a16:creationId xmlns:a16="http://schemas.microsoft.com/office/drawing/2014/main" id="{C3029E76-6B45-489B-B61F-38FC6C5E988C}"/>
                  </a:ext>
                </a:extLst>
              </p:cNvPr>
              <p:cNvPicPr/>
              <p:nvPr/>
            </p:nvPicPr>
            <p:blipFill>
              <a:blip r:embed="rId47"/>
              <a:stretch>
                <a:fillRect/>
              </a:stretch>
            </p:blipFill>
            <p:spPr>
              <a:xfrm>
                <a:off x="4558696" y="5283857"/>
                <a:ext cx="4124522" cy="15177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6392" name="Ink 16391">
                <a:extLst>
                  <a:ext uri="{FF2B5EF4-FFF2-40B4-BE49-F238E27FC236}">
                    <a16:creationId xmlns:a16="http://schemas.microsoft.com/office/drawing/2014/main" id="{32A6C9B5-0859-4E2F-A533-D598751BEF49}"/>
                  </a:ext>
                </a:extLst>
              </p14:cNvPr>
              <p14:cNvContentPartPr/>
              <p14:nvPr/>
            </p14:nvContentPartPr>
            <p14:xfrm>
              <a:off x="5007257" y="3522377"/>
              <a:ext cx="1406160" cy="39960"/>
            </p14:xfrm>
          </p:contentPart>
        </mc:Choice>
        <mc:Fallback xmlns="">
          <p:pic>
            <p:nvPicPr>
              <p:cNvPr id="16392" name="Ink 16391">
                <a:extLst>
                  <a:ext uri="{FF2B5EF4-FFF2-40B4-BE49-F238E27FC236}">
                    <a16:creationId xmlns:a16="http://schemas.microsoft.com/office/drawing/2014/main" id="{32A6C9B5-0859-4E2F-A533-D598751BEF49}"/>
                  </a:ext>
                </a:extLst>
              </p:cNvPr>
              <p:cNvPicPr/>
              <p:nvPr/>
            </p:nvPicPr>
            <p:blipFill>
              <a:blip r:embed="rId49"/>
              <a:stretch>
                <a:fillRect/>
              </a:stretch>
            </p:blipFill>
            <p:spPr>
              <a:xfrm>
                <a:off x="4998617" y="3513377"/>
                <a:ext cx="14238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6397" name="Ink 16396">
                <a:extLst>
                  <a:ext uri="{FF2B5EF4-FFF2-40B4-BE49-F238E27FC236}">
                    <a16:creationId xmlns:a16="http://schemas.microsoft.com/office/drawing/2014/main" id="{2A2C5950-94AB-4BA6-A401-8B531D2BEAD6}"/>
                  </a:ext>
                </a:extLst>
              </p14:cNvPr>
              <p14:cNvContentPartPr/>
              <p14:nvPr/>
            </p14:nvContentPartPr>
            <p14:xfrm>
              <a:off x="4946417" y="3665657"/>
              <a:ext cx="1275840" cy="57240"/>
            </p14:xfrm>
          </p:contentPart>
        </mc:Choice>
        <mc:Fallback xmlns="">
          <p:pic>
            <p:nvPicPr>
              <p:cNvPr id="16397" name="Ink 16396">
                <a:extLst>
                  <a:ext uri="{FF2B5EF4-FFF2-40B4-BE49-F238E27FC236}">
                    <a16:creationId xmlns:a16="http://schemas.microsoft.com/office/drawing/2014/main" id="{2A2C5950-94AB-4BA6-A401-8B531D2BEAD6}"/>
                  </a:ext>
                </a:extLst>
              </p:cNvPr>
              <p:cNvPicPr/>
              <p:nvPr/>
            </p:nvPicPr>
            <p:blipFill>
              <a:blip r:embed="rId51"/>
              <a:stretch>
                <a:fillRect/>
              </a:stretch>
            </p:blipFill>
            <p:spPr>
              <a:xfrm>
                <a:off x="4937414" y="3657017"/>
                <a:ext cx="1293485"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403" name="Ink 16402">
                <a:extLst>
                  <a:ext uri="{FF2B5EF4-FFF2-40B4-BE49-F238E27FC236}">
                    <a16:creationId xmlns:a16="http://schemas.microsoft.com/office/drawing/2014/main" id="{C6F49C52-FAD2-4723-AD6E-A6C232C7E16E}"/>
                  </a:ext>
                </a:extLst>
              </p14:cNvPr>
              <p14:cNvContentPartPr/>
              <p14:nvPr/>
            </p14:nvContentPartPr>
            <p14:xfrm>
              <a:off x="5011577" y="3804977"/>
              <a:ext cx="1450080" cy="35640"/>
            </p14:xfrm>
          </p:contentPart>
        </mc:Choice>
        <mc:Fallback xmlns="">
          <p:pic>
            <p:nvPicPr>
              <p:cNvPr id="16403" name="Ink 16402">
                <a:extLst>
                  <a:ext uri="{FF2B5EF4-FFF2-40B4-BE49-F238E27FC236}">
                    <a16:creationId xmlns:a16="http://schemas.microsoft.com/office/drawing/2014/main" id="{C6F49C52-FAD2-4723-AD6E-A6C232C7E16E}"/>
                  </a:ext>
                </a:extLst>
              </p:cNvPr>
              <p:cNvPicPr/>
              <p:nvPr/>
            </p:nvPicPr>
            <p:blipFill>
              <a:blip r:embed="rId53"/>
              <a:stretch>
                <a:fillRect/>
              </a:stretch>
            </p:blipFill>
            <p:spPr>
              <a:xfrm>
                <a:off x="5002935" y="3796249"/>
                <a:ext cx="1467724" cy="534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6406" name="Ink 16405">
                <a:extLst>
                  <a:ext uri="{FF2B5EF4-FFF2-40B4-BE49-F238E27FC236}">
                    <a16:creationId xmlns:a16="http://schemas.microsoft.com/office/drawing/2014/main" id="{8CDA67AE-5F60-4EE4-A10E-3B93A80D4E85}"/>
                  </a:ext>
                </a:extLst>
              </p14:cNvPr>
              <p14:cNvContentPartPr/>
              <p14:nvPr/>
            </p14:nvContentPartPr>
            <p14:xfrm>
              <a:off x="4963697" y="3940337"/>
              <a:ext cx="932400" cy="26280"/>
            </p14:xfrm>
          </p:contentPart>
        </mc:Choice>
        <mc:Fallback xmlns="">
          <p:pic>
            <p:nvPicPr>
              <p:cNvPr id="16406" name="Ink 16405">
                <a:extLst>
                  <a:ext uri="{FF2B5EF4-FFF2-40B4-BE49-F238E27FC236}">
                    <a16:creationId xmlns:a16="http://schemas.microsoft.com/office/drawing/2014/main" id="{8CDA67AE-5F60-4EE4-A10E-3B93A80D4E85}"/>
                  </a:ext>
                </a:extLst>
              </p:cNvPr>
              <p:cNvPicPr/>
              <p:nvPr/>
            </p:nvPicPr>
            <p:blipFill>
              <a:blip r:embed="rId55"/>
              <a:stretch>
                <a:fillRect/>
              </a:stretch>
            </p:blipFill>
            <p:spPr>
              <a:xfrm>
                <a:off x="4954697" y="3931697"/>
                <a:ext cx="95004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6413" name="Ink 16412">
                <a:extLst>
                  <a:ext uri="{FF2B5EF4-FFF2-40B4-BE49-F238E27FC236}">
                    <a16:creationId xmlns:a16="http://schemas.microsoft.com/office/drawing/2014/main" id="{D8478F66-D7D0-4E05-8030-CBEF234E07F1}"/>
                  </a:ext>
                </a:extLst>
              </p14:cNvPr>
              <p14:cNvContentPartPr/>
              <p14:nvPr/>
            </p14:nvContentPartPr>
            <p14:xfrm>
              <a:off x="4989617" y="3469817"/>
              <a:ext cx="522360" cy="70200"/>
            </p14:xfrm>
          </p:contentPart>
        </mc:Choice>
        <mc:Fallback xmlns="">
          <p:pic>
            <p:nvPicPr>
              <p:cNvPr id="16413" name="Ink 16412">
                <a:extLst>
                  <a:ext uri="{FF2B5EF4-FFF2-40B4-BE49-F238E27FC236}">
                    <a16:creationId xmlns:a16="http://schemas.microsoft.com/office/drawing/2014/main" id="{D8478F66-D7D0-4E05-8030-CBEF234E07F1}"/>
                  </a:ext>
                </a:extLst>
              </p:cNvPr>
              <p:cNvPicPr/>
              <p:nvPr/>
            </p:nvPicPr>
            <p:blipFill>
              <a:blip r:embed="rId57"/>
              <a:stretch>
                <a:fillRect/>
              </a:stretch>
            </p:blipFill>
            <p:spPr>
              <a:xfrm>
                <a:off x="4953977" y="3397817"/>
                <a:ext cx="5940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6414" name="Ink 16413">
                <a:extLst>
                  <a:ext uri="{FF2B5EF4-FFF2-40B4-BE49-F238E27FC236}">
                    <a16:creationId xmlns:a16="http://schemas.microsoft.com/office/drawing/2014/main" id="{ACC7ED80-54B5-46F1-B2D3-07D26D4A0163}"/>
                  </a:ext>
                </a:extLst>
              </p14:cNvPr>
              <p14:cNvContentPartPr/>
              <p14:nvPr/>
            </p14:nvContentPartPr>
            <p14:xfrm>
              <a:off x="5037497" y="3609497"/>
              <a:ext cx="405000" cy="18000"/>
            </p14:xfrm>
          </p:contentPart>
        </mc:Choice>
        <mc:Fallback xmlns="">
          <p:pic>
            <p:nvPicPr>
              <p:cNvPr id="16414" name="Ink 16413">
                <a:extLst>
                  <a:ext uri="{FF2B5EF4-FFF2-40B4-BE49-F238E27FC236}">
                    <a16:creationId xmlns:a16="http://schemas.microsoft.com/office/drawing/2014/main" id="{ACC7ED80-54B5-46F1-B2D3-07D26D4A0163}"/>
                  </a:ext>
                </a:extLst>
              </p:cNvPr>
              <p:cNvPicPr/>
              <p:nvPr/>
            </p:nvPicPr>
            <p:blipFill>
              <a:blip r:embed="rId59"/>
              <a:stretch>
                <a:fillRect/>
              </a:stretch>
            </p:blipFill>
            <p:spPr>
              <a:xfrm>
                <a:off x="5001857" y="3537497"/>
                <a:ext cx="47664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6415" name="Ink 16414">
                <a:extLst>
                  <a:ext uri="{FF2B5EF4-FFF2-40B4-BE49-F238E27FC236}">
                    <a16:creationId xmlns:a16="http://schemas.microsoft.com/office/drawing/2014/main" id="{41904989-BF36-445D-B6E7-F0E8A8B58F79}"/>
                  </a:ext>
                </a:extLst>
              </p14:cNvPr>
              <p14:cNvContentPartPr/>
              <p14:nvPr/>
            </p14:nvContentPartPr>
            <p14:xfrm>
              <a:off x="5734457" y="3577097"/>
              <a:ext cx="342360" cy="41400"/>
            </p14:xfrm>
          </p:contentPart>
        </mc:Choice>
        <mc:Fallback xmlns="">
          <p:pic>
            <p:nvPicPr>
              <p:cNvPr id="16415" name="Ink 16414">
                <a:extLst>
                  <a:ext uri="{FF2B5EF4-FFF2-40B4-BE49-F238E27FC236}">
                    <a16:creationId xmlns:a16="http://schemas.microsoft.com/office/drawing/2014/main" id="{41904989-BF36-445D-B6E7-F0E8A8B58F79}"/>
                  </a:ext>
                </a:extLst>
              </p:cNvPr>
              <p:cNvPicPr/>
              <p:nvPr/>
            </p:nvPicPr>
            <p:blipFill>
              <a:blip r:embed="rId61"/>
              <a:stretch>
                <a:fillRect/>
              </a:stretch>
            </p:blipFill>
            <p:spPr>
              <a:xfrm>
                <a:off x="5698457" y="3505457"/>
                <a:ext cx="4140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1312" name="Ink 141311">
                <a:extLst>
                  <a:ext uri="{FF2B5EF4-FFF2-40B4-BE49-F238E27FC236}">
                    <a16:creationId xmlns:a16="http://schemas.microsoft.com/office/drawing/2014/main" id="{C12F1894-B1A3-4632-9D6D-12FB527B997A}"/>
                  </a:ext>
                </a:extLst>
              </p14:cNvPr>
              <p14:cNvContentPartPr/>
              <p14:nvPr/>
            </p14:nvContentPartPr>
            <p14:xfrm>
              <a:off x="6039377" y="3601937"/>
              <a:ext cx="171360" cy="12240"/>
            </p14:xfrm>
          </p:contentPart>
        </mc:Choice>
        <mc:Fallback xmlns="">
          <p:pic>
            <p:nvPicPr>
              <p:cNvPr id="141312" name="Ink 141311">
                <a:extLst>
                  <a:ext uri="{FF2B5EF4-FFF2-40B4-BE49-F238E27FC236}">
                    <a16:creationId xmlns:a16="http://schemas.microsoft.com/office/drawing/2014/main" id="{C12F1894-B1A3-4632-9D6D-12FB527B997A}"/>
                  </a:ext>
                </a:extLst>
              </p:cNvPr>
              <p:cNvPicPr/>
              <p:nvPr/>
            </p:nvPicPr>
            <p:blipFill>
              <a:blip r:embed="rId63"/>
              <a:stretch>
                <a:fillRect/>
              </a:stretch>
            </p:blipFill>
            <p:spPr>
              <a:xfrm>
                <a:off x="6003377" y="3530297"/>
                <a:ext cx="24300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41313" name="Ink 141312">
                <a:extLst>
                  <a:ext uri="{FF2B5EF4-FFF2-40B4-BE49-F238E27FC236}">
                    <a16:creationId xmlns:a16="http://schemas.microsoft.com/office/drawing/2014/main" id="{5BAE2198-872D-4BF0-ACE5-D9AB6B314BD7}"/>
                  </a:ext>
                </a:extLst>
              </p14:cNvPr>
              <p14:cNvContentPartPr/>
              <p14:nvPr/>
            </p14:nvContentPartPr>
            <p14:xfrm>
              <a:off x="5825897" y="3744137"/>
              <a:ext cx="570960" cy="18000"/>
            </p14:xfrm>
          </p:contentPart>
        </mc:Choice>
        <mc:Fallback xmlns="">
          <p:pic>
            <p:nvPicPr>
              <p:cNvPr id="141313" name="Ink 141312">
                <a:extLst>
                  <a:ext uri="{FF2B5EF4-FFF2-40B4-BE49-F238E27FC236}">
                    <a16:creationId xmlns:a16="http://schemas.microsoft.com/office/drawing/2014/main" id="{5BAE2198-872D-4BF0-ACE5-D9AB6B314BD7}"/>
                  </a:ext>
                </a:extLst>
              </p:cNvPr>
              <p:cNvPicPr/>
              <p:nvPr/>
            </p:nvPicPr>
            <p:blipFill>
              <a:blip r:embed="rId65"/>
              <a:stretch>
                <a:fillRect/>
              </a:stretch>
            </p:blipFill>
            <p:spPr>
              <a:xfrm>
                <a:off x="5789897" y="3672497"/>
                <a:ext cx="64260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41318" name="Ink 141317">
                <a:extLst>
                  <a:ext uri="{FF2B5EF4-FFF2-40B4-BE49-F238E27FC236}">
                    <a16:creationId xmlns:a16="http://schemas.microsoft.com/office/drawing/2014/main" id="{B4760D81-A07A-47A0-82A2-388F42B6ACC4}"/>
                  </a:ext>
                </a:extLst>
              </p14:cNvPr>
              <p14:cNvContentPartPr/>
              <p14:nvPr/>
            </p14:nvContentPartPr>
            <p14:xfrm>
              <a:off x="5024537" y="3909737"/>
              <a:ext cx="832320" cy="22320"/>
            </p14:xfrm>
          </p:contentPart>
        </mc:Choice>
        <mc:Fallback xmlns="">
          <p:pic>
            <p:nvPicPr>
              <p:cNvPr id="141318" name="Ink 141317">
                <a:extLst>
                  <a:ext uri="{FF2B5EF4-FFF2-40B4-BE49-F238E27FC236}">
                    <a16:creationId xmlns:a16="http://schemas.microsoft.com/office/drawing/2014/main" id="{B4760D81-A07A-47A0-82A2-388F42B6ACC4}"/>
                  </a:ext>
                </a:extLst>
              </p:cNvPr>
              <p:cNvPicPr/>
              <p:nvPr/>
            </p:nvPicPr>
            <p:blipFill>
              <a:blip r:embed="rId67"/>
              <a:stretch>
                <a:fillRect/>
              </a:stretch>
            </p:blipFill>
            <p:spPr>
              <a:xfrm>
                <a:off x="4988897" y="3838097"/>
                <a:ext cx="90396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41319" name="Ink 141318">
                <a:extLst>
                  <a:ext uri="{FF2B5EF4-FFF2-40B4-BE49-F238E27FC236}">
                    <a16:creationId xmlns:a16="http://schemas.microsoft.com/office/drawing/2014/main" id="{FAFCE12C-16CD-410A-A02A-2FF4ED076A64}"/>
                  </a:ext>
                </a:extLst>
              </p14:cNvPr>
              <p14:cNvContentPartPr/>
              <p14:nvPr/>
            </p14:nvContentPartPr>
            <p14:xfrm>
              <a:off x="4515137" y="4537577"/>
              <a:ext cx="1098000" cy="34560"/>
            </p14:xfrm>
          </p:contentPart>
        </mc:Choice>
        <mc:Fallback xmlns="">
          <p:pic>
            <p:nvPicPr>
              <p:cNvPr id="141319" name="Ink 141318">
                <a:extLst>
                  <a:ext uri="{FF2B5EF4-FFF2-40B4-BE49-F238E27FC236}">
                    <a16:creationId xmlns:a16="http://schemas.microsoft.com/office/drawing/2014/main" id="{FAFCE12C-16CD-410A-A02A-2FF4ED076A64}"/>
                  </a:ext>
                </a:extLst>
              </p:cNvPr>
              <p:cNvPicPr/>
              <p:nvPr/>
            </p:nvPicPr>
            <p:blipFill>
              <a:blip r:embed="rId69"/>
              <a:stretch>
                <a:fillRect/>
              </a:stretch>
            </p:blipFill>
            <p:spPr>
              <a:xfrm>
                <a:off x="4479497" y="4465937"/>
                <a:ext cx="116964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41320" name="Ink 141319">
                <a:extLst>
                  <a:ext uri="{FF2B5EF4-FFF2-40B4-BE49-F238E27FC236}">
                    <a16:creationId xmlns:a16="http://schemas.microsoft.com/office/drawing/2014/main" id="{C1559751-F757-4E81-8C85-8B8453D3565B}"/>
                  </a:ext>
                </a:extLst>
              </p14:cNvPr>
              <p14:cNvContentPartPr/>
              <p14:nvPr/>
            </p14:nvContentPartPr>
            <p14:xfrm>
              <a:off x="5930297" y="4554137"/>
              <a:ext cx="792360" cy="30960"/>
            </p14:xfrm>
          </p:contentPart>
        </mc:Choice>
        <mc:Fallback xmlns="">
          <p:pic>
            <p:nvPicPr>
              <p:cNvPr id="141320" name="Ink 141319">
                <a:extLst>
                  <a:ext uri="{FF2B5EF4-FFF2-40B4-BE49-F238E27FC236}">
                    <a16:creationId xmlns:a16="http://schemas.microsoft.com/office/drawing/2014/main" id="{C1559751-F757-4E81-8C85-8B8453D3565B}"/>
                  </a:ext>
                </a:extLst>
              </p:cNvPr>
              <p:cNvPicPr/>
              <p:nvPr/>
            </p:nvPicPr>
            <p:blipFill>
              <a:blip r:embed="rId71"/>
              <a:stretch>
                <a:fillRect/>
              </a:stretch>
            </p:blipFill>
            <p:spPr>
              <a:xfrm>
                <a:off x="5894657" y="4482497"/>
                <a:ext cx="8640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41321" name="Ink 141320">
                <a:extLst>
                  <a:ext uri="{FF2B5EF4-FFF2-40B4-BE49-F238E27FC236}">
                    <a16:creationId xmlns:a16="http://schemas.microsoft.com/office/drawing/2014/main" id="{7A53B4F6-0ABC-4B37-BB6D-28995F707FD3}"/>
                  </a:ext>
                </a:extLst>
              </p14:cNvPr>
              <p14:cNvContentPartPr/>
              <p14:nvPr/>
            </p14:nvContentPartPr>
            <p14:xfrm>
              <a:off x="5769017" y="4558817"/>
              <a:ext cx="814320" cy="17640"/>
            </p14:xfrm>
          </p:contentPart>
        </mc:Choice>
        <mc:Fallback xmlns="">
          <p:pic>
            <p:nvPicPr>
              <p:cNvPr id="141321" name="Ink 141320">
                <a:extLst>
                  <a:ext uri="{FF2B5EF4-FFF2-40B4-BE49-F238E27FC236}">
                    <a16:creationId xmlns:a16="http://schemas.microsoft.com/office/drawing/2014/main" id="{7A53B4F6-0ABC-4B37-BB6D-28995F707FD3}"/>
                  </a:ext>
                </a:extLst>
              </p:cNvPr>
              <p:cNvPicPr/>
              <p:nvPr/>
            </p:nvPicPr>
            <p:blipFill>
              <a:blip r:embed="rId73"/>
              <a:stretch>
                <a:fillRect/>
              </a:stretch>
            </p:blipFill>
            <p:spPr>
              <a:xfrm>
                <a:off x="5733377" y="4486817"/>
                <a:ext cx="88596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41323" name="Ink 141322">
                <a:extLst>
                  <a:ext uri="{FF2B5EF4-FFF2-40B4-BE49-F238E27FC236}">
                    <a16:creationId xmlns:a16="http://schemas.microsoft.com/office/drawing/2014/main" id="{2AD7B345-63A9-4CD2-8EF0-49663DDDB78C}"/>
                  </a:ext>
                </a:extLst>
              </p14:cNvPr>
              <p14:cNvContentPartPr/>
              <p14:nvPr/>
            </p14:nvContentPartPr>
            <p14:xfrm>
              <a:off x="4467257" y="4284137"/>
              <a:ext cx="2535840" cy="431640"/>
            </p14:xfrm>
          </p:contentPart>
        </mc:Choice>
        <mc:Fallback xmlns="">
          <p:pic>
            <p:nvPicPr>
              <p:cNvPr id="141323" name="Ink 141322">
                <a:extLst>
                  <a:ext uri="{FF2B5EF4-FFF2-40B4-BE49-F238E27FC236}">
                    <a16:creationId xmlns:a16="http://schemas.microsoft.com/office/drawing/2014/main" id="{2AD7B345-63A9-4CD2-8EF0-49663DDDB78C}"/>
                  </a:ext>
                </a:extLst>
              </p:cNvPr>
              <p:cNvPicPr/>
              <p:nvPr/>
            </p:nvPicPr>
            <p:blipFill>
              <a:blip r:embed="rId75"/>
              <a:stretch>
                <a:fillRect/>
              </a:stretch>
            </p:blipFill>
            <p:spPr>
              <a:xfrm>
                <a:off x="4458258" y="4275497"/>
                <a:ext cx="2553477" cy="4492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41338" name="Ink 141337">
                <a:extLst>
                  <a:ext uri="{FF2B5EF4-FFF2-40B4-BE49-F238E27FC236}">
                    <a16:creationId xmlns:a16="http://schemas.microsoft.com/office/drawing/2014/main" id="{A32F2C2C-E5C4-4737-AAE8-C29C09D72647}"/>
                  </a:ext>
                </a:extLst>
              </p14:cNvPr>
              <p14:cNvContentPartPr/>
              <p14:nvPr/>
            </p14:nvContentPartPr>
            <p14:xfrm>
              <a:off x="88334" y="4493397"/>
              <a:ext cx="1161720" cy="372600"/>
            </p14:xfrm>
          </p:contentPart>
        </mc:Choice>
        <mc:Fallback xmlns="">
          <p:pic>
            <p:nvPicPr>
              <p:cNvPr id="141338" name="Ink 141337">
                <a:extLst>
                  <a:ext uri="{FF2B5EF4-FFF2-40B4-BE49-F238E27FC236}">
                    <a16:creationId xmlns:a16="http://schemas.microsoft.com/office/drawing/2014/main" id="{A32F2C2C-E5C4-4737-AAE8-C29C09D72647}"/>
                  </a:ext>
                </a:extLst>
              </p:cNvPr>
              <p:cNvPicPr/>
              <p:nvPr/>
            </p:nvPicPr>
            <p:blipFill>
              <a:blip r:embed="rId77"/>
              <a:stretch>
                <a:fillRect/>
              </a:stretch>
            </p:blipFill>
            <p:spPr>
              <a:xfrm>
                <a:off x="79694" y="4484757"/>
                <a:ext cx="117936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41339" name="Ink 141338">
                <a:extLst>
                  <a:ext uri="{FF2B5EF4-FFF2-40B4-BE49-F238E27FC236}">
                    <a16:creationId xmlns:a16="http://schemas.microsoft.com/office/drawing/2014/main" id="{1DB834AE-75DA-4363-A0FD-68229EFC1424}"/>
                  </a:ext>
                </a:extLst>
              </p14:cNvPr>
              <p14:cNvContentPartPr/>
              <p14:nvPr/>
            </p14:nvContentPartPr>
            <p14:xfrm>
              <a:off x="9447254" y="2599437"/>
              <a:ext cx="360" cy="360"/>
            </p14:xfrm>
          </p:contentPart>
        </mc:Choice>
        <mc:Fallback xmlns="">
          <p:pic>
            <p:nvPicPr>
              <p:cNvPr id="141339" name="Ink 141338">
                <a:extLst>
                  <a:ext uri="{FF2B5EF4-FFF2-40B4-BE49-F238E27FC236}">
                    <a16:creationId xmlns:a16="http://schemas.microsoft.com/office/drawing/2014/main" id="{1DB834AE-75DA-4363-A0FD-68229EFC1424}"/>
                  </a:ext>
                </a:extLst>
              </p:cNvPr>
              <p:cNvPicPr/>
              <p:nvPr/>
            </p:nvPicPr>
            <p:blipFill>
              <a:blip r:embed="rId79"/>
              <a:stretch>
                <a:fillRect/>
              </a:stretch>
            </p:blipFill>
            <p:spPr>
              <a:xfrm>
                <a:off x="9438614" y="259043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41340" name="Ink 141339">
                <a:extLst>
                  <a:ext uri="{FF2B5EF4-FFF2-40B4-BE49-F238E27FC236}">
                    <a16:creationId xmlns:a16="http://schemas.microsoft.com/office/drawing/2014/main" id="{2E4025C2-FDA0-498E-A27A-1348C91D8FA8}"/>
                  </a:ext>
                </a:extLst>
              </p14:cNvPr>
              <p14:cNvContentPartPr/>
              <p14:nvPr/>
            </p14:nvContentPartPr>
            <p14:xfrm>
              <a:off x="9496574" y="3005517"/>
              <a:ext cx="360" cy="360"/>
            </p14:xfrm>
          </p:contentPart>
        </mc:Choice>
        <mc:Fallback xmlns="">
          <p:pic>
            <p:nvPicPr>
              <p:cNvPr id="141340" name="Ink 141339">
                <a:extLst>
                  <a:ext uri="{FF2B5EF4-FFF2-40B4-BE49-F238E27FC236}">
                    <a16:creationId xmlns:a16="http://schemas.microsoft.com/office/drawing/2014/main" id="{2E4025C2-FDA0-498E-A27A-1348C91D8FA8}"/>
                  </a:ext>
                </a:extLst>
              </p:cNvPr>
              <p:cNvPicPr/>
              <p:nvPr/>
            </p:nvPicPr>
            <p:blipFill>
              <a:blip r:embed="rId79"/>
              <a:stretch>
                <a:fillRect/>
              </a:stretch>
            </p:blipFill>
            <p:spPr>
              <a:xfrm>
                <a:off x="9487574" y="2996517"/>
                <a:ext cx="18000" cy="18000"/>
              </a:xfrm>
              <a:prstGeom prst="rect">
                <a:avLst/>
              </a:prstGeom>
            </p:spPr>
          </p:pic>
        </mc:Fallback>
      </mc:AlternateContent>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FD716C69-65A0-47BF-B188-7CF2B9E85990}" type="slidenum">
              <a:rPr lang="en-US" altLang="en-US" sz="1400" smtClean="0"/>
              <a:pPr>
                <a:spcBef>
                  <a:spcPct val="50000"/>
                </a:spcBef>
                <a:buClrTx/>
                <a:buFontTx/>
                <a:buNone/>
              </a:pPr>
              <a:t>7</a:t>
            </a:fld>
            <a:endParaRPr lang="en-US" altLang="en-US" sz="1400"/>
          </a:p>
        </p:txBody>
      </p:sp>
      <p:sp>
        <p:nvSpPr>
          <p:cNvPr id="18435" name="Rectangle 2"/>
          <p:cNvSpPr>
            <a:spLocks noGrp="1" noChangeArrowheads="1"/>
          </p:cNvSpPr>
          <p:nvPr>
            <p:ph type="title"/>
          </p:nvPr>
        </p:nvSpPr>
        <p:spPr>
          <a:xfrm>
            <a:off x="381000" y="0"/>
            <a:ext cx="8229600" cy="635000"/>
          </a:xfrm>
        </p:spPr>
        <p:txBody>
          <a:bodyPr/>
          <a:lstStyle/>
          <a:p>
            <a:pPr eaLnBrk="1" hangingPunct="1"/>
            <a:r>
              <a:rPr lang="en-US" altLang="en-US"/>
              <a:t>HTML/XHTML Using Forms</a:t>
            </a:r>
          </a:p>
        </p:txBody>
      </p:sp>
      <p:sp>
        <p:nvSpPr>
          <p:cNvPr id="18436" name="Rectangle 3"/>
          <p:cNvSpPr>
            <a:spLocks noGrp="1" noChangeArrowheads="1"/>
          </p:cNvSpPr>
          <p:nvPr>
            <p:ph type="body" idx="1"/>
          </p:nvPr>
        </p:nvSpPr>
        <p:spPr>
          <a:xfrm>
            <a:off x="76200" y="609600"/>
            <a:ext cx="9067800" cy="6400800"/>
          </a:xfrm>
        </p:spPr>
        <p:txBody>
          <a:bodyPr/>
          <a:lstStyle/>
          <a:p>
            <a:pPr eaLnBrk="1" hangingPunct="1"/>
            <a:r>
              <a:rPr lang="en-US" altLang="en-US" sz="3200" dirty="0"/>
              <a:t>&lt;</a:t>
            </a:r>
            <a:r>
              <a:rPr lang="en-US" altLang="en-US" sz="3200" b="1" dirty="0">
                <a:solidFill>
                  <a:srgbClr val="FF0000"/>
                </a:solidFill>
              </a:rPr>
              <a:t>form</a:t>
            </a:r>
            <a:r>
              <a:rPr lang="en-US" altLang="en-US" sz="3200" dirty="0"/>
              <a:t>&gt; tag</a:t>
            </a:r>
          </a:p>
          <a:p>
            <a:pPr lvl="1" eaLnBrk="1" hangingPunct="1"/>
            <a:r>
              <a:rPr lang="en-US" altLang="en-US" sz="2800" dirty="0"/>
              <a:t>Used to </a:t>
            </a:r>
            <a:r>
              <a:rPr lang="en-US" altLang="en-US" sz="2800" b="1" dirty="0">
                <a:solidFill>
                  <a:srgbClr val="00B0F0"/>
                </a:solidFill>
              </a:rPr>
              <a:t>cont</a:t>
            </a:r>
            <a:r>
              <a:rPr lang="en-US" altLang="en-US" sz="2800" dirty="0">
                <a:solidFill>
                  <a:srgbClr val="00B0F0"/>
                </a:solidFill>
              </a:rPr>
              <a:t>a</a:t>
            </a:r>
            <a:r>
              <a:rPr lang="en-US" altLang="en-US" sz="2800" b="1" dirty="0">
                <a:solidFill>
                  <a:srgbClr val="00B0F0"/>
                </a:solidFill>
              </a:rPr>
              <a:t>in</a:t>
            </a:r>
            <a:r>
              <a:rPr lang="en-US" altLang="en-US" sz="2800" b="1" dirty="0"/>
              <a:t> </a:t>
            </a:r>
            <a:r>
              <a:rPr lang="en-US" altLang="en-US" sz="2800" dirty="0"/>
              <a:t>the</a:t>
            </a:r>
            <a:r>
              <a:rPr lang="en-US" altLang="en-US" sz="2800" b="1" dirty="0"/>
              <a:t> </a:t>
            </a:r>
            <a:r>
              <a:rPr lang="en-US" altLang="en-US" sz="2800" b="1" dirty="0">
                <a:solidFill>
                  <a:srgbClr val="00CC00"/>
                </a:solidFill>
              </a:rPr>
              <a:t>form</a:t>
            </a:r>
            <a:r>
              <a:rPr lang="en-US" altLang="en-US" sz="2800" b="1" dirty="0">
                <a:solidFill>
                  <a:srgbClr val="FF00FF"/>
                </a:solidFill>
              </a:rPr>
              <a:t> elements</a:t>
            </a:r>
            <a:r>
              <a:rPr lang="en-US" altLang="en-US" sz="2800" dirty="0">
                <a:solidFill>
                  <a:srgbClr val="FF00FF"/>
                </a:solidFill>
              </a:rPr>
              <a:t> </a:t>
            </a:r>
            <a:r>
              <a:rPr lang="en-US" altLang="en-US" sz="2800" dirty="0"/>
              <a:t>on a web page</a:t>
            </a:r>
          </a:p>
          <a:p>
            <a:pPr lvl="1" eaLnBrk="1" hangingPunct="1"/>
            <a:r>
              <a:rPr lang="en-US" altLang="en-US" sz="2800" b="1" dirty="0"/>
              <a:t>Cont</a:t>
            </a:r>
            <a:r>
              <a:rPr lang="en-US" altLang="en-US" sz="2800" dirty="0"/>
              <a:t>a</a:t>
            </a:r>
            <a:r>
              <a:rPr lang="en-US" altLang="en-US" sz="2800" b="1" dirty="0"/>
              <a:t>iner</a:t>
            </a:r>
            <a:r>
              <a:rPr lang="en-US" altLang="en-US" sz="2800" dirty="0"/>
              <a:t> tag</a:t>
            </a:r>
          </a:p>
          <a:p>
            <a:pPr lvl="1" eaLnBrk="1" hangingPunct="1">
              <a:buFont typeface="Wingdings" panose="05000000000000000000" pitchFamily="2" charset="2"/>
              <a:buNone/>
            </a:pPr>
            <a:r>
              <a:rPr lang="en-US" altLang="en-US" sz="2400" dirty="0"/>
              <a:t>	</a:t>
            </a:r>
          </a:p>
          <a:p>
            <a:pPr lvl="1" eaLnBrk="1" hangingPunct="1"/>
            <a:r>
              <a:rPr lang="en-US" altLang="en-US" sz="2800" dirty="0"/>
              <a:t>&lt;</a:t>
            </a:r>
            <a:r>
              <a:rPr lang="en-US" altLang="en-US" sz="2800" b="1" dirty="0">
                <a:solidFill>
                  <a:srgbClr val="FF0000"/>
                </a:solidFill>
              </a:rPr>
              <a:t>input</a:t>
            </a:r>
            <a:r>
              <a:rPr lang="en-US" altLang="en-US" sz="2800" dirty="0"/>
              <a:t>&gt; tag; </a:t>
            </a:r>
          </a:p>
          <a:p>
            <a:pPr lvl="3" eaLnBrk="1" hangingPunct="1"/>
            <a:r>
              <a:rPr lang="en-US" altLang="en-US" sz="2800" dirty="0"/>
              <a:t>used </a:t>
            </a:r>
            <a:r>
              <a:rPr lang="en-US" altLang="en-US" sz="2800" b="1" dirty="0"/>
              <a:t>inside</a:t>
            </a:r>
            <a:r>
              <a:rPr lang="en-US" altLang="en-US" sz="2800" dirty="0"/>
              <a:t> &lt;</a:t>
            </a:r>
            <a:r>
              <a:rPr lang="en-US" altLang="en-US" sz="2800" b="1" dirty="0">
                <a:solidFill>
                  <a:srgbClr val="FF0000"/>
                </a:solidFill>
              </a:rPr>
              <a:t>form</a:t>
            </a:r>
            <a:r>
              <a:rPr lang="en-US" altLang="en-US" sz="2800" dirty="0"/>
              <a:t>&gt; </a:t>
            </a:r>
          </a:p>
          <a:p>
            <a:pPr lvl="2" eaLnBrk="1" hangingPunct="1"/>
            <a:r>
              <a:rPr lang="en-US" altLang="en-US" sz="2400" dirty="0"/>
              <a:t>Used to </a:t>
            </a:r>
            <a:r>
              <a:rPr lang="en-US" altLang="en-US" sz="2400" b="1" dirty="0">
                <a:solidFill>
                  <a:srgbClr val="00B0F0"/>
                </a:solidFill>
              </a:rPr>
              <a:t>configure</a:t>
            </a:r>
            <a:r>
              <a:rPr lang="en-US" altLang="en-US" sz="2400" dirty="0"/>
              <a:t> a number of </a:t>
            </a:r>
            <a:r>
              <a:rPr lang="en-US" altLang="en-US" sz="2400" b="1" dirty="0"/>
              <a:t>form elements (contr</a:t>
            </a:r>
            <a:r>
              <a:rPr lang="en-US" altLang="en-US" sz="2400" dirty="0"/>
              <a:t>o</a:t>
            </a:r>
            <a:r>
              <a:rPr lang="en-US" altLang="en-US" sz="2400" b="1" dirty="0"/>
              <a:t>ls) </a:t>
            </a:r>
            <a:r>
              <a:rPr lang="en-US" altLang="en-US" sz="2400" dirty="0"/>
              <a:t>including </a:t>
            </a:r>
          </a:p>
          <a:p>
            <a:pPr lvl="3" eaLnBrk="1" hangingPunct="1"/>
            <a:r>
              <a:rPr lang="en-US" altLang="en-US" b="1" dirty="0"/>
              <a:t>text boxes</a:t>
            </a:r>
            <a:r>
              <a:rPr lang="en-US" altLang="en-US" dirty="0"/>
              <a:t>, </a:t>
            </a:r>
          </a:p>
          <a:p>
            <a:pPr lvl="3" eaLnBrk="1" hangingPunct="1"/>
            <a:r>
              <a:rPr lang="en-US" altLang="en-US" b="1" dirty="0"/>
              <a:t>radio</a:t>
            </a:r>
            <a:r>
              <a:rPr lang="en-US" altLang="en-US" dirty="0"/>
              <a:t> </a:t>
            </a:r>
            <a:r>
              <a:rPr lang="en-US" altLang="en-US" b="1" dirty="0"/>
              <a:t>buttons</a:t>
            </a:r>
            <a:r>
              <a:rPr lang="en-US" altLang="en-US" dirty="0"/>
              <a:t>, </a:t>
            </a:r>
          </a:p>
          <a:p>
            <a:pPr lvl="3" eaLnBrk="1" hangingPunct="1"/>
            <a:r>
              <a:rPr lang="en-US" altLang="en-US" b="1" dirty="0"/>
              <a:t>check boxes</a:t>
            </a:r>
            <a:r>
              <a:rPr lang="en-US" altLang="en-US" dirty="0"/>
              <a:t>, and </a:t>
            </a:r>
          </a:p>
          <a:p>
            <a:pPr lvl="3" eaLnBrk="1" hangingPunct="1"/>
            <a:r>
              <a:rPr lang="en-US" altLang="en-US" b="1" dirty="0"/>
              <a:t>buttons</a:t>
            </a:r>
          </a:p>
          <a:p>
            <a:pPr lvl="2" eaLnBrk="1" hangingPunct="1"/>
            <a:r>
              <a:rPr lang="en-US" altLang="en-US" sz="2800" b="1" dirty="0">
                <a:solidFill>
                  <a:schemeClr val="bg2"/>
                </a:solidFill>
              </a:rPr>
              <a:t>Stand al</a:t>
            </a:r>
            <a:r>
              <a:rPr lang="en-US" altLang="en-US" sz="2800" dirty="0">
                <a:solidFill>
                  <a:schemeClr val="bg2"/>
                </a:solidFill>
              </a:rPr>
              <a:t>o</a:t>
            </a:r>
            <a:r>
              <a:rPr lang="en-US" altLang="en-US" sz="2800" b="1" dirty="0">
                <a:solidFill>
                  <a:schemeClr val="bg2"/>
                </a:solidFill>
              </a:rPr>
              <a:t>ne tag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A010D81-9A79-4B4A-8307-ED10A5C5C794}" type="slidenum">
              <a:rPr lang="en-US" altLang="en-US" sz="1400" smtClean="0"/>
              <a:pPr>
                <a:spcBef>
                  <a:spcPct val="50000"/>
                </a:spcBef>
                <a:buClrTx/>
                <a:buFontTx/>
                <a:buNone/>
              </a:pPr>
              <a:t>70</a:t>
            </a:fld>
            <a:endParaRPr lang="en-US" altLang="en-US" sz="1400"/>
          </a:p>
        </p:txBody>
      </p:sp>
      <p:sp>
        <p:nvSpPr>
          <p:cNvPr id="4" name="Rectangle 3">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5652"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p:cNvPr>
          <p:cNvGraphicFramePr>
            <a:graphicFrameLocks noGrp="1"/>
          </p:cNvGraphicFramePr>
          <p:nvPr>
            <p:extLst>
              <p:ext uri="{D42A27DB-BD31-4B8C-83A1-F6EECF244321}">
                <p14:modId xmlns:p14="http://schemas.microsoft.com/office/powerpoint/2010/main" val="1144854839"/>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HOP 9.5</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contact2.html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7" name="Rectangle 6">
            <a:extLst/>
          </p:cNvPr>
          <p:cNvSpPr/>
          <p:nvPr/>
        </p:nvSpPr>
        <p:spPr>
          <a:xfrm>
            <a:off x="2927350" y="2320925"/>
            <a:ext cx="5702300" cy="1631216"/>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9.6 – Configure a form with grid layout.</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55665"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145483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93930E90-03C2-42F3-A666-4467C1267FA5}" type="slidenum">
              <a:rPr lang="en-US" altLang="en-US" sz="1400" smtClean="0"/>
              <a:pPr>
                <a:spcBef>
                  <a:spcPct val="50000"/>
                </a:spcBef>
                <a:buClrTx/>
                <a:buFontTx/>
                <a:buNone/>
              </a:pPr>
              <a:t>71</a:t>
            </a:fld>
            <a:endParaRPr lang="en-US" altLang="en-US" sz="1400"/>
          </a:p>
        </p:txBody>
      </p:sp>
      <p:sp>
        <p:nvSpPr>
          <p:cNvPr id="143363" name="Rectangle 2"/>
          <p:cNvSpPr>
            <a:spLocks noGrp="1" noChangeArrowheads="1"/>
          </p:cNvSpPr>
          <p:nvPr>
            <p:ph type="title"/>
          </p:nvPr>
        </p:nvSpPr>
        <p:spPr>
          <a:xfrm>
            <a:off x="381000" y="0"/>
            <a:ext cx="8229600" cy="571500"/>
          </a:xfrm>
        </p:spPr>
        <p:txBody>
          <a:bodyPr/>
          <a:lstStyle/>
          <a:p>
            <a:pPr eaLnBrk="1" hangingPunct="1"/>
            <a:r>
              <a:rPr lang="en-US" altLang="en-US" dirty="0"/>
              <a:t>HOP 9.6 </a:t>
            </a:r>
            <a:r>
              <a:rPr lang="en-US" dirty="0">
                <a:solidFill>
                  <a:srgbClr val="339966"/>
                </a:solidFill>
              </a:rPr>
              <a:t>– Configure a form with grid layout.</a:t>
            </a:r>
            <a:endParaRPr lang="en-US" altLang="en-US" dirty="0">
              <a:solidFill>
                <a:srgbClr val="339966"/>
              </a:solidFill>
            </a:endParaRPr>
          </a:p>
        </p:txBody>
      </p:sp>
      <p:sp>
        <p:nvSpPr>
          <p:cNvPr id="143365" name="Rectangle 4"/>
          <p:cNvSpPr>
            <a:spLocks noChangeArrowheads="1"/>
          </p:cNvSpPr>
          <p:nvPr/>
        </p:nvSpPr>
        <p:spPr bwMode="auto">
          <a:xfrm>
            <a:off x="1828800" y="1804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43366" name="Rectangle 5"/>
          <p:cNvSpPr>
            <a:spLocks noChangeArrowheads="1"/>
          </p:cNvSpPr>
          <p:nvPr/>
        </p:nvSpPr>
        <p:spPr bwMode="auto">
          <a:xfrm>
            <a:off x="2057400" y="2286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4" name="Picture 3">
            <a:extLst>
              <a:ext uri="{FF2B5EF4-FFF2-40B4-BE49-F238E27FC236}">
                <a16:creationId xmlns:a16="http://schemas.microsoft.com/office/drawing/2014/main" id="{017D44A0-1C78-446D-B48F-E932037B1073}"/>
              </a:ext>
            </a:extLst>
          </p:cNvPr>
          <p:cNvPicPr>
            <a:picLocks noChangeAspect="1"/>
          </p:cNvPicPr>
          <p:nvPr/>
        </p:nvPicPr>
        <p:blipFill>
          <a:blip r:embed="rId3"/>
          <a:stretch>
            <a:fillRect/>
          </a:stretch>
        </p:blipFill>
        <p:spPr>
          <a:xfrm>
            <a:off x="353821" y="683000"/>
            <a:ext cx="4150895" cy="5791197"/>
          </a:xfrm>
          <a:prstGeom prst="rect">
            <a:avLst/>
          </a:prstGeom>
        </p:spPr>
      </p:pic>
      <p:pic>
        <p:nvPicPr>
          <p:cNvPr id="5" name="Picture 4">
            <a:extLst>
              <a:ext uri="{FF2B5EF4-FFF2-40B4-BE49-F238E27FC236}">
                <a16:creationId xmlns:a16="http://schemas.microsoft.com/office/drawing/2014/main" id="{4359CC55-9779-402C-A5A7-B6CEC9912F53}"/>
              </a:ext>
            </a:extLst>
          </p:cNvPr>
          <p:cNvPicPr>
            <a:picLocks noChangeAspect="1"/>
          </p:cNvPicPr>
          <p:nvPr/>
        </p:nvPicPr>
        <p:blipFill>
          <a:blip r:embed="rId4"/>
          <a:stretch>
            <a:fillRect/>
          </a:stretch>
        </p:blipFill>
        <p:spPr>
          <a:xfrm>
            <a:off x="4675382" y="621632"/>
            <a:ext cx="4240018" cy="6286500"/>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D96A4308-830C-4799-B5F2-919CA4411218}"/>
                  </a:ext>
                </a:extLst>
              </p14:cNvPr>
              <p14:cNvContentPartPr/>
              <p14:nvPr/>
            </p14:nvContentPartPr>
            <p14:xfrm>
              <a:off x="5486447" y="2604439"/>
              <a:ext cx="767160" cy="31320"/>
            </p14:xfrm>
          </p:contentPart>
        </mc:Choice>
        <mc:Fallback xmlns="">
          <p:pic>
            <p:nvPicPr>
              <p:cNvPr id="6" name="Ink 5">
                <a:extLst>
                  <a:ext uri="{FF2B5EF4-FFF2-40B4-BE49-F238E27FC236}">
                    <a16:creationId xmlns:a16="http://schemas.microsoft.com/office/drawing/2014/main" id="{D96A4308-830C-4799-B5F2-919CA4411218}"/>
                  </a:ext>
                </a:extLst>
              </p:cNvPr>
              <p:cNvPicPr/>
              <p:nvPr/>
            </p:nvPicPr>
            <p:blipFill>
              <a:blip r:embed="rId6"/>
              <a:stretch>
                <a:fillRect/>
              </a:stretch>
            </p:blipFill>
            <p:spPr>
              <a:xfrm>
                <a:off x="5477447" y="2595439"/>
                <a:ext cx="78480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A9C2CC7-00F1-45C6-AA20-BF452174C76F}"/>
                  </a:ext>
                </a:extLst>
              </p14:cNvPr>
              <p14:cNvContentPartPr/>
              <p14:nvPr/>
            </p14:nvContentPartPr>
            <p14:xfrm>
              <a:off x="5468087" y="2713519"/>
              <a:ext cx="1432800" cy="31320"/>
            </p14:xfrm>
          </p:contentPart>
        </mc:Choice>
        <mc:Fallback xmlns="">
          <p:pic>
            <p:nvPicPr>
              <p:cNvPr id="9" name="Ink 8">
                <a:extLst>
                  <a:ext uri="{FF2B5EF4-FFF2-40B4-BE49-F238E27FC236}">
                    <a16:creationId xmlns:a16="http://schemas.microsoft.com/office/drawing/2014/main" id="{6A9C2CC7-00F1-45C6-AA20-BF452174C76F}"/>
                  </a:ext>
                </a:extLst>
              </p:cNvPr>
              <p:cNvPicPr/>
              <p:nvPr/>
            </p:nvPicPr>
            <p:blipFill>
              <a:blip r:embed="rId8"/>
              <a:stretch>
                <a:fillRect/>
              </a:stretch>
            </p:blipFill>
            <p:spPr>
              <a:xfrm>
                <a:off x="5459089" y="2704779"/>
                <a:ext cx="1450436" cy="4916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C32DA3BE-1436-4DC7-8C6D-4F99F8E5F749}"/>
                  </a:ext>
                </a:extLst>
              </p14:cNvPr>
              <p14:cNvContentPartPr/>
              <p14:nvPr/>
            </p14:nvContentPartPr>
            <p14:xfrm>
              <a:off x="6550967" y="2860759"/>
              <a:ext cx="580680" cy="8640"/>
            </p14:xfrm>
          </p:contentPart>
        </mc:Choice>
        <mc:Fallback xmlns="">
          <p:pic>
            <p:nvPicPr>
              <p:cNvPr id="10" name="Ink 9">
                <a:extLst>
                  <a:ext uri="{FF2B5EF4-FFF2-40B4-BE49-F238E27FC236}">
                    <a16:creationId xmlns:a16="http://schemas.microsoft.com/office/drawing/2014/main" id="{C32DA3BE-1436-4DC7-8C6D-4F99F8E5F749}"/>
                  </a:ext>
                </a:extLst>
              </p:cNvPr>
              <p:cNvPicPr/>
              <p:nvPr/>
            </p:nvPicPr>
            <p:blipFill>
              <a:blip r:embed="rId10"/>
              <a:stretch>
                <a:fillRect/>
              </a:stretch>
            </p:blipFill>
            <p:spPr>
              <a:xfrm>
                <a:off x="6542327" y="2851759"/>
                <a:ext cx="59832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714D201D-8B20-4E68-8BBA-13AC57BCD01C}"/>
                  </a:ext>
                </a:extLst>
              </p14:cNvPr>
              <p14:cNvContentPartPr/>
              <p14:nvPr/>
            </p14:nvContentPartPr>
            <p14:xfrm>
              <a:off x="5498327" y="2941039"/>
              <a:ext cx="962280" cy="19440"/>
            </p14:xfrm>
          </p:contentPart>
        </mc:Choice>
        <mc:Fallback xmlns="">
          <p:pic>
            <p:nvPicPr>
              <p:cNvPr id="11" name="Ink 10">
                <a:extLst>
                  <a:ext uri="{FF2B5EF4-FFF2-40B4-BE49-F238E27FC236}">
                    <a16:creationId xmlns:a16="http://schemas.microsoft.com/office/drawing/2014/main" id="{714D201D-8B20-4E68-8BBA-13AC57BCD01C}"/>
                  </a:ext>
                </a:extLst>
              </p:cNvPr>
              <p:cNvPicPr/>
              <p:nvPr/>
            </p:nvPicPr>
            <p:blipFill>
              <a:blip r:embed="rId12"/>
              <a:stretch>
                <a:fillRect/>
              </a:stretch>
            </p:blipFill>
            <p:spPr>
              <a:xfrm>
                <a:off x="5489327" y="2932039"/>
                <a:ext cx="97992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38D87082-9106-429C-A316-F495E929B22A}"/>
                  </a:ext>
                </a:extLst>
              </p14:cNvPr>
              <p14:cNvContentPartPr/>
              <p14:nvPr/>
            </p14:nvContentPartPr>
            <p14:xfrm>
              <a:off x="6088007" y="3271879"/>
              <a:ext cx="961920" cy="25560"/>
            </p14:xfrm>
          </p:contentPart>
        </mc:Choice>
        <mc:Fallback xmlns="">
          <p:pic>
            <p:nvPicPr>
              <p:cNvPr id="12" name="Ink 11">
                <a:extLst>
                  <a:ext uri="{FF2B5EF4-FFF2-40B4-BE49-F238E27FC236}">
                    <a16:creationId xmlns:a16="http://schemas.microsoft.com/office/drawing/2014/main" id="{38D87082-9106-429C-A316-F495E929B22A}"/>
                  </a:ext>
                </a:extLst>
              </p:cNvPr>
              <p:cNvPicPr/>
              <p:nvPr/>
            </p:nvPicPr>
            <p:blipFill>
              <a:blip r:embed="rId14"/>
              <a:stretch>
                <a:fillRect/>
              </a:stretch>
            </p:blipFill>
            <p:spPr>
              <a:xfrm>
                <a:off x="6079007" y="3262879"/>
                <a:ext cx="9795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1C6DE5ED-47A3-46B7-9391-51EBE5666137}"/>
                  </a:ext>
                </a:extLst>
              </p14:cNvPr>
              <p14:cNvContentPartPr/>
              <p14:nvPr/>
            </p14:nvContentPartPr>
            <p14:xfrm>
              <a:off x="6406607" y="3512719"/>
              <a:ext cx="1081800" cy="65880"/>
            </p14:xfrm>
          </p:contentPart>
        </mc:Choice>
        <mc:Fallback xmlns="">
          <p:pic>
            <p:nvPicPr>
              <p:cNvPr id="13" name="Ink 12">
                <a:extLst>
                  <a:ext uri="{FF2B5EF4-FFF2-40B4-BE49-F238E27FC236}">
                    <a16:creationId xmlns:a16="http://schemas.microsoft.com/office/drawing/2014/main" id="{1C6DE5ED-47A3-46B7-9391-51EBE5666137}"/>
                  </a:ext>
                </a:extLst>
              </p:cNvPr>
              <p:cNvPicPr/>
              <p:nvPr/>
            </p:nvPicPr>
            <p:blipFill>
              <a:blip r:embed="rId16"/>
              <a:stretch>
                <a:fillRect/>
              </a:stretch>
            </p:blipFill>
            <p:spPr>
              <a:xfrm>
                <a:off x="6397967" y="3504079"/>
                <a:ext cx="109944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1259CF2A-F36B-453D-A42C-9E0A9188B527}"/>
                  </a:ext>
                </a:extLst>
              </p14:cNvPr>
              <p14:cNvContentPartPr/>
              <p14:nvPr/>
            </p14:nvContentPartPr>
            <p14:xfrm>
              <a:off x="5131487" y="3795679"/>
              <a:ext cx="1340640" cy="30240"/>
            </p14:xfrm>
          </p:contentPart>
        </mc:Choice>
        <mc:Fallback xmlns="">
          <p:pic>
            <p:nvPicPr>
              <p:cNvPr id="16" name="Ink 15">
                <a:extLst>
                  <a:ext uri="{FF2B5EF4-FFF2-40B4-BE49-F238E27FC236}">
                    <a16:creationId xmlns:a16="http://schemas.microsoft.com/office/drawing/2014/main" id="{1259CF2A-F36B-453D-A42C-9E0A9188B527}"/>
                  </a:ext>
                </a:extLst>
              </p:cNvPr>
              <p:cNvPicPr/>
              <p:nvPr/>
            </p:nvPicPr>
            <p:blipFill>
              <a:blip r:embed="rId18"/>
              <a:stretch>
                <a:fillRect/>
              </a:stretch>
            </p:blipFill>
            <p:spPr>
              <a:xfrm>
                <a:off x="5122489" y="3787039"/>
                <a:ext cx="1358275"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4DA79BA3-43DB-4C1E-B2C8-7B4B998D8EFD}"/>
                  </a:ext>
                </a:extLst>
              </p14:cNvPr>
              <p14:cNvContentPartPr/>
              <p14:nvPr/>
            </p14:nvContentPartPr>
            <p14:xfrm>
              <a:off x="6869927" y="4030039"/>
              <a:ext cx="433080" cy="360"/>
            </p14:xfrm>
          </p:contentPart>
        </mc:Choice>
        <mc:Fallback xmlns="">
          <p:pic>
            <p:nvPicPr>
              <p:cNvPr id="17" name="Ink 16">
                <a:extLst>
                  <a:ext uri="{FF2B5EF4-FFF2-40B4-BE49-F238E27FC236}">
                    <a16:creationId xmlns:a16="http://schemas.microsoft.com/office/drawing/2014/main" id="{4DA79BA3-43DB-4C1E-B2C8-7B4B998D8EFD}"/>
                  </a:ext>
                </a:extLst>
              </p:cNvPr>
              <p:cNvPicPr/>
              <p:nvPr/>
            </p:nvPicPr>
            <p:blipFill>
              <a:blip r:embed="rId20"/>
              <a:stretch>
                <a:fillRect/>
              </a:stretch>
            </p:blipFill>
            <p:spPr>
              <a:xfrm>
                <a:off x="6860927" y="4021399"/>
                <a:ext cx="450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7CECBEE9-AFBB-4B83-B5D5-E648EF304511}"/>
                  </a:ext>
                </a:extLst>
              </p14:cNvPr>
              <p14:cNvContentPartPr/>
              <p14:nvPr/>
            </p14:nvContentPartPr>
            <p14:xfrm>
              <a:off x="6689207" y="3897919"/>
              <a:ext cx="306720" cy="360"/>
            </p14:xfrm>
          </p:contentPart>
        </mc:Choice>
        <mc:Fallback xmlns="">
          <p:pic>
            <p:nvPicPr>
              <p:cNvPr id="18" name="Ink 17">
                <a:extLst>
                  <a:ext uri="{FF2B5EF4-FFF2-40B4-BE49-F238E27FC236}">
                    <a16:creationId xmlns:a16="http://schemas.microsoft.com/office/drawing/2014/main" id="{7CECBEE9-AFBB-4B83-B5D5-E648EF304511}"/>
                  </a:ext>
                </a:extLst>
              </p:cNvPr>
              <p:cNvPicPr/>
              <p:nvPr/>
            </p:nvPicPr>
            <p:blipFill>
              <a:blip r:embed="rId22"/>
              <a:stretch>
                <a:fillRect/>
              </a:stretch>
            </p:blipFill>
            <p:spPr>
              <a:xfrm>
                <a:off x="6680207" y="3889279"/>
                <a:ext cx="324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8B544685-0BB7-48DA-8BD7-AFA861E37936}"/>
                  </a:ext>
                </a:extLst>
              </p14:cNvPr>
              <p14:cNvContentPartPr/>
              <p14:nvPr/>
            </p14:nvContentPartPr>
            <p14:xfrm>
              <a:off x="5468087" y="4114279"/>
              <a:ext cx="1492200" cy="36720"/>
            </p14:xfrm>
          </p:contentPart>
        </mc:Choice>
        <mc:Fallback xmlns="">
          <p:pic>
            <p:nvPicPr>
              <p:cNvPr id="19" name="Ink 18">
                <a:extLst>
                  <a:ext uri="{FF2B5EF4-FFF2-40B4-BE49-F238E27FC236}">
                    <a16:creationId xmlns:a16="http://schemas.microsoft.com/office/drawing/2014/main" id="{8B544685-0BB7-48DA-8BD7-AFA861E37936}"/>
                  </a:ext>
                </a:extLst>
              </p:cNvPr>
              <p:cNvPicPr/>
              <p:nvPr/>
            </p:nvPicPr>
            <p:blipFill>
              <a:blip r:embed="rId24"/>
              <a:stretch>
                <a:fillRect/>
              </a:stretch>
            </p:blipFill>
            <p:spPr>
              <a:xfrm>
                <a:off x="5459087" y="4105639"/>
                <a:ext cx="150984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88F271A1-6255-49BE-B78C-70346192DBE6}"/>
                  </a:ext>
                </a:extLst>
              </p14:cNvPr>
              <p14:cNvContentPartPr/>
              <p14:nvPr/>
            </p14:nvContentPartPr>
            <p14:xfrm>
              <a:off x="5492207" y="4450159"/>
              <a:ext cx="1642680" cy="19800"/>
            </p14:xfrm>
          </p:contentPart>
        </mc:Choice>
        <mc:Fallback xmlns="">
          <p:pic>
            <p:nvPicPr>
              <p:cNvPr id="22" name="Ink 21">
                <a:extLst>
                  <a:ext uri="{FF2B5EF4-FFF2-40B4-BE49-F238E27FC236}">
                    <a16:creationId xmlns:a16="http://schemas.microsoft.com/office/drawing/2014/main" id="{88F271A1-6255-49BE-B78C-70346192DBE6}"/>
                  </a:ext>
                </a:extLst>
              </p:cNvPr>
              <p:cNvPicPr/>
              <p:nvPr/>
            </p:nvPicPr>
            <p:blipFill>
              <a:blip r:embed="rId26"/>
              <a:stretch>
                <a:fillRect/>
              </a:stretch>
            </p:blipFill>
            <p:spPr>
              <a:xfrm>
                <a:off x="5483565" y="4441159"/>
                <a:ext cx="1660324"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78F5EE08-39DD-46B1-A04E-59A15E9C839E}"/>
                  </a:ext>
                </a:extLst>
              </p14:cNvPr>
              <p14:cNvContentPartPr/>
              <p14:nvPr/>
            </p14:nvContentPartPr>
            <p14:xfrm>
              <a:off x="5588687" y="6430519"/>
              <a:ext cx="594000" cy="12600"/>
            </p14:xfrm>
          </p:contentPart>
        </mc:Choice>
        <mc:Fallback xmlns="">
          <p:pic>
            <p:nvPicPr>
              <p:cNvPr id="23" name="Ink 22">
                <a:extLst>
                  <a:ext uri="{FF2B5EF4-FFF2-40B4-BE49-F238E27FC236}">
                    <a16:creationId xmlns:a16="http://schemas.microsoft.com/office/drawing/2014/main" id="{78F5EE08-39DD-46B1-A04E-59A15E9C839E}"/>
                  </a:ext>
                </a:extLst>
              </p:cNvPr>
              <p:cNvPicPr/>
              <p:nvPr/>
            </p:nvPicPr>
            <p:blipFill>
              <a:blip r:embed="rId28"/>
              <a:stretch>
                <a:fillRect/>
              </a:stretch>
            </p:blipFill>
            <p:spPr>
              <a:xfrm>
                <a:off x="5579687" y="6421519"/>
                <a:ext cx="6116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37DC8F45-7B54-46BC-93BC-ED1A458D7ACE}"/>
                  </a:ext>
                </a:extLst>
              </p14:cNvPr>
              <p14:cNvContentPartPr/>
              <p14:nvPr/>
            </p14:nvContentPartPr>
            <p14:xfrm>
              <a:off x="6568967" y="4956319"/>
              <a:ext cx="1335240" cy="19080"/>
            </p14:xfrm>
          </p:contentPart>
        </mc:Choice>
        <mc:Fallback xmlns="">
          <p:pic>
            <p:nvPicPr>
              <p:cNvPr id="26" name="Ink 25">
                <a:extLst>
                  <a:ext uri="{FF2B5EF4-FFF2-40B4-BE49-F238E27FC236}">
                    <a16:creationId xmlns:a16="http://schemas.microsoft.com/office/drawing/2014/main" id="{37DC8F45-7B54-46BC-93BC-ED1A458D7ACE}"/>
                  </a:ext>
                </a:extLst>
              </p:cNvPr>
              <p:cNvPicPr/>
              <p:nvPr/>
            </p:nvPicPr>
            <p:blipFill>
              <a:blip r:embed="rId32"/>
              <a:stretch>
                <a:fillRect/>
              </a:stretch>
            </p:blipFill>
            <p:spPr>
              <a:xfrm>
                <a:off x="6560327" y="4947319"/>
                <a:ext cx="135288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F42FB53A-AF99-4C61-932B-D7B0123D102A}"/>
                  </a:ext>
                </a:extLst>
              </p14:cNvPr>
              <p14:cNvContentPartPr/>
              <p14:nvPr/>
            </p14:nvContentPartPr>
            <p14:xfrm>
              <a:off x="6532967" y="4752199"/>
              <a:ext cx="1271520" cy="74520"/>
            </p14:xfrm>
          </p:contentPart>
        </mc:Choice>
        <mc:Fallback xmlns="">
          <p:pic>
            <p:nvPicPr>
              <p:cNvPr id="29" name="Ink 28">
                <a:extLst>
                  <a:ext uri="{FF2B5EF4-FFF2-40B4-BE49-F238E27FC236}">
                    <a16:creationId xmlns:a16="http://schemas.microsoft.com/office/drawing/2014/main" id="{F42FB53A-AF99-4C61-932B-D7B0123D102A}"/>
                  </a:ext>
                </a:extLst>
              </p:cNvPr>
              <p:cNvPicPr/>
              <p:nvPr/>
            </p:nvPicPr>
            <p:blipFill>
              <a:blip r:embed="rId34"/>
              <a:stretch>
                <a:fillRect/>
              </a:stretch>
            </p:blipFill>
            <p:spPr>
              <a:xfrm>
                <a:off x="6523967" y="4743199"/>
                <a:ext cx="128916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E5904E0D-9E20-4DEA-8C03-57F23B71C165}"/>
                  </a:ext>
                </a:extLst>
              </p14:cNvPr>
              <p14:cNvContentPartPr/>
              <p14:nvPr/>
            </p14:nvContentPartPr>
            <p14:xfrm>
              <a:off x="2544167" y="294319"/>
              <a:ext cx="360" cy="360"/>
            </p14:xfrm>
          </p:contentPart>
        </mc:Choice>
        <mc:Fallback xmlns="">
          <p:pic>
            <p:nvPicPr>
              <p:cNvPr id="30" name="Ink 29">
                <a:extLst>
                  <a:ext uri="{FF2B5EF4-FFF2-40B4-BE49-F238E27FC236}">
                    <a16:creationId xmlns:a16="http://schemas.microsoft.com/office/drawing/2014/main" id="{E5904E0D-9E20-4DEA-8C03-57F23B71C165}"/>
                  </a:ext>
                </a:extLst>
              </p:cNvPr>
              <p:cNvPicPr/>
              <p:nvPr/>
            </p:nvPicPr>
            <p:blipFill>
              <a:blip r:embed="rId36"/>
              <a:stretch>
                <a:fillRect/>
              </a:stretch>
            </p:blipFill>
            <p:spPr>
              <a:xfrm>
                <a:off x="2535527" y="28531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AA39AD2F-E405-4034-B0A9-081D16C25D84}"/>
                  </a:ext>
                </a:extLst>
              </p14:cNvPr>
              <p14:cNvContentPartPr/>
              <p14:nvPr/>
            </p14:nvContentPartPr>
            <p14:xfrm>
              <a:off x="2821367" y="252559"/>
              <a:ext cx="360" cy="360"/>
            </p14:xfrm>
          </p:contentPart>
        </mc:Choice>
        <mc:Fallback xmlns="">
          <p:pic>
            <p:nvPicPr>
              <p:cNvPr id="31" name="Ink 30">
                <a:extLst>
                  <a:ext uri="{FF2B5EF4-FFF2-40B4-BE49-F238E27FC236}">
                    <a16:creationId xmlns:a16="http://schemas.microsoft.com/office/drawing/2014/main" id="{AA39AD2F-E405-4034-B0A9-081D16C25D84}"/>
                  </a:ext>
                </a:extLst>
              </p:cNvPr>
              <p:cNvPicPr/>
              <p:nvPr/>
            </p:nvPicPr>
            <p:blipFill>
              <a:blip r:embed="rId36"/>
              <a:stretch>
                <a:fillRect/>
              </a:stretch>
            </p:blipFill>
            <p:spPr>
              <a:xfrm>
                <a:off x="2812367" y="24355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3360" name="Ink 143359">
                <a:extLst>
                  <a:ext uri="{FF2B5EF4-FFF2-40B4-BE49-F238E27FC236}">
                    <a16:creationId xmlns:a16="http://schemas.microsoft.com/office/drawing/2014/main" id="{017BD584-898B-45A0-83CE-863D3E78EE26}"/>
                  </a:ext>
                </a:extLst>
              </p14:cNvPr>
              <p14:cNvContentPartPr/>
              <p14:nvPr/>
            </p14:nvContentPartPr>
            <p14:xfrm>
              <a:off x="-1041073" y="1966879"/>
              <a:ext cx="360" cy="360"/>
            </p14:xfrm>
          </p:contentPart>
        </mc:Choice>
        <mc:Fallback xmlns="">
          <p:pic>
            <p:nvPicPr>
              <p:cNvPr id="143360" name="Ink 143359">
                <a:extLst>
                  <a:ext uri="{FF2B5EF4-FFF2-40B4-BE49-F238E27FC236}">
                    <a16:creationId xmlns:a16="http://schemas.microsoft.com/office/drawing/2014/main" id="{017BD584-898B-45A0-83CE-863D3E78EE26}"/>
                  </a:ext>
                </a:extLst>
              </p:cNvPr>
              <p:cNvPicPr/>
              <p:nvPr/>
            </p:nvPicPr>
            <p:blipFill>
              <a:blip r:embed="rId36"/>
              <a:stretch>
                <a:fillRect/>
              </a:stretch>
            </p:blipFill>
            <p:spPr>
              <a:xfrm>
                <a:off x="-1050073" y="195823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 name="Ink 1">
                <a:extLst>
                  <a:ext uri="{FF2B5EF4-FFF2-40B4-BE49-F238E27FC236}">
                    <a16:creationId xmlns:a16="http://schemas.microsoft.com/office/drawing/2014/main" id="{004EB407-EA75-4F15-A28D-B0307ED04F8E}"/>
                  </a:ext>
                </a:extLst>
              </p14:cNvPr>
              <p14:cNvContentPartPr/>
              <p14:nvPr/>
            </p14:nvContentPartPr>
            <p14:xfrm>
              <a:off x="5017866" y="3626754"/>
              <a:ext cx="1458360" cy="22320"/>
            </p14:xfrm>
          </p:contentPart>
        </mc:Choice>
        <mc:Fallback xmlns="">
          <p:pic>
            <p:nvPicPr>
              <p:cNvPr id="2" name="Ink 1">
                <a:extLst>
                  <a:ext uri="{FF2B5EF4-FFF2-40B4-BE49-F238E27FC236}">
                    <a16:creationId xmlns:a16="http://schemas.microsoft.com/office/drawing/2014/main" id="{004EB407-EA75-4F15-A28D-B0307ED04F8E}"/>
                  </a:ext>
                </a:extLst>
              </p:cNvPr>
              <p:cNvPicPr/>
              <p:nvPr/>
            </p:nvPicPr>
            <p:blipFill>
              <a:blip r:embed="rId40"/>
              <a:stretch>
                <a:fillRect/>
              </a:stretch>
            </p:blipFill>
            <p:spPr>
              <a:xfrm>
                <a:off x="5000226" y="3591114"/>
                <a:ext cx="149400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 name="Ink 2">
                <a:extLst>
                  <a:ext uri="{FF2B5EF4-FFF2-40B4-BE49-F238E27FC236}">
                    <a16:creationId xmlns:a16="http://schemas.microsoft.com/office/drawing/2014/main" id="{D41F80BE-A766-4BBD-AE72-3A4C6E8B7E3D}"/>
                  </a:ext>
                </a:extLst>
              </p14:cNvPr>
              <p14:cNvContentPartPr/>
              <p14:nvPr/>
            </p14:nvContentPartPr>
            <p14:xfrm>
              <a:off x="6089226" y="3376914"/>
              <a:ext cx="1006560" cy="45000"/>
            </p14:xfrm>
          </p:contentPart>
        </mc:Choice>
        <mc:Fallback xmlns="">
          <p:pic>
            <p:nvPicPr>
              <p:cNvPr id="3" name="Ink 2">
                <a:extLst>
                  <a:ext uri="{FF2B5EF4-FFF2-40B4-BE49-F238E27FC236}">
                    <a16:creationId xmlns:a16="http://schemas.microsoft.com/office/drawing/2014/main" id="{D41F80BE-A766-4BBD-AE72-3A4C6E8B7E3D}"/>
                  </a:ext>
                </a:extLst>
              </p:cNvPr>
              <p:cNvPicPr/>
              <p:nvPr/>
            </p:nvPicPr>
            <p:blipFill>
              <a:blip r:embed="rId42"/>
              <a:stretch>
                <a:fillRect/>
              </a:stretch>
            </p:blipFill>
            <p:spPr>
              <a:xfrm>
                <a:off x="6080226" y="3367914"/>
                <a:ext cx="102420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 name="Ink 6">
                <a:extLst>
                  <a:ext uri="{FF2B5EF4-FFF2-40B4-BE49-F238E27FC236}">
                    <a16:creationId xmlns:a16="http://schemas.microsoft.com/office/drawing/2014/main" id="{D31421F1-F921-45F9-8F05-9196C2EA07B2}"/>
                  </a:ext>
                </a:extLst>
              </p14:cNvPr>
              <p14:cNvContentPartPr/>
              <p14:nvPr/>
            </p14:nvContentPartPr>
            <p14:xfrm>
              <a:off x="5490546" y="2660514"/>
              <a:ext cx="641520" cy="21960"/>
            </p14:xfrm>
          </p:contentPart>
        </mc:Choice>
        <mc:Fallback xmlns="">
          <p:pic>
            <p:nvPicPr>
              <p:cNvPr id="7" name="Ink 6">
                <a:extLst>
                  <a:ext uri="{FF2B5EF4-FFF2-40B4-BE49-F238E27FC236}">
                    <a16:creationId xmlns:a16="http://schemas.microsoft.com/office/drawing/2014/main" id="{D31421F1-F921-45F9-8F05-9196C2EA07B2}"/>
                  </a:ext>
                </a:extLst>
              </p:cNvPr>
              <p:cNvPicPr/>
              <p:nvPr/>
            </p:nvPicPr>
            <p:blipFill>
              <a:blip r:embed="rId44"/>
              <a:stretch>
                <a:fillRect/>
              </a:stretch>
            </p:blipFill>
            <p:spPr>
              <a:xfrm>
                <a:off x="5472546" y="2624874"/>
                <a:ext cx="67716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 name="Ink 7">
                <a:extLst>
                  <a:ext uri="{FF2B5EF4-FFF2-40B4-BE49-F238E27FC236}">
                    <a16:creationId xmlns:a16="http://schemas.microsoft.com/office/drawing/2014/main" id="{81FC47CB-3789-43C5-8936-08C635C4C49D}"/>
                  </a:ext>
                </a:extLst>
              </p14:cNvPr>
              <p14:cNvContentPartPr/>
              <p14:nvPr/>
            </p14:nvContentPartPr>
            <p14:xfrm>
              <a:off x="5525106" y="2864274"/>
              <a:ext cx="908640" cy="56520"/>
            </p14:xfrm>
          </p:contentPart>
        </mc:Choice>
        <mc:Fallback xmlns="">
          <p:pic>
            <p:nvPicPr>
              <p:cNvPr id="8" name="Ink 7">
                <a:extLst>
                  <a:ext uri="{FF2B5EF4-FFF2-40B4-BE49-F238E27FC236}">
                    <a16:creationId xmlns:a16="http://schemas.microsoft.com/office/drawing/2014/main" id="{81FC47CB-3789-43C5-8936-08C635C4C49D}"/>
                  </a:ext>
                </a:extLst>
              </p:cNvPr>
              <p:cNvPicPr/>
              <p:nvPr/>
            </p:nvPicPr>
            <p:blipFill>
              <a:blip r:embed="rId46"/>
              <a:stretch>
                <a:fillRect/>
              </a:stretch>
            </p:blipFill>
            <p:spPr>
              <a:xfrm>
                <a:off x="5507106" y="2828634"/>
                <a:ext cx="94428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4" name="Ink 13">
                <a:extLst>
                  <a:ext uri="{FF2B5EF4-FFF2-40B4-BE49-F238E27FC236}">
                    <a16:creationId xmlns:a16="http://schemas.microsoft.com/office/drawing/2014/main" id="{CB766B3D-6DD9-4B68-833A-8A5208CB2FFE}"/>
                  </a:ext>
                </a:extLst>
              </p14:cNvPr>
              <p14:cNvContentPartPr/>
              <p14:nvPr/>
            </p14:nvContentPartPr>
            <p14:xfrm>
              <a:off x="6127746" y="3310674"/>
              <a:ext cx="860040" cy="30960"/>
            </p14:xfrm>
          </p:contentPart>
        </mc:Choice>
        <mc:Fallback xmlns="">
          <p:pic>
            <p:nvPicPr>
              <p:cNvPr id="14" name="Ink 13">
                <a:extLst>
                  <a:ext uri="{FF2B5EF4-FFF2-40B4-BE49-F238E27FC236}">
                    <a16:creationId xmlns:a16="http://schemas.microsoft.com/office/drawing/2014/main" id="{CB766B3D-6DD9-4B68-833A-8A5208CB2FFE}"/>
                  </a:ext>
                </a:extLst>
              </p:cNvPr>
              <p:cNvPicPr/>
              <p:nvPr/>
            </p:nvPicPr>
            <p:blipFill>
              <a:blip r:embed="rId48"/>
              <a:stretch>
                <a:fillRect/>
              </a:stretch>
            </p:blipFill>
            <p:spPr>
              <a:xfrm>
                <a:off x="6109746" y="3274674"/>
                <a:ext cx="89568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5" name="Ink 14">
                <a:extLst>
                  <a:ext uri="{FF2B5EF4-FFF2-40B4-BE49-F238E27FC236}">
                    <a16:creationId xmlns:a16="http://schemas.microsoft.com/office/drawing/2014/main" id="{ADA42561-3D10-4CA3-B480-F3C078958B7B}"/>
                  </a:ext>
                </a:extLst>
              </p14:cNvPr>
              <p14:cNvContentPartPr/>
              <p14:nvPr/>
            </p14:nvContentPartPr>
            <p14:xfrm>
              <a:off x="6517626" y="4723314"/>
              <a:ext cx="1087560" cy="17640"/>
            </p14:xfrm>
          </p:contentPart>
        </mc:Choice>
        <mc:Fallback xmlns="">
          <p:pic>
            <p:nvPicPr>
              <p:cNvPr id="15" name="Ink 14">
                <a:extLst>
                  <a:ext uri="{FF2B5EF4-FFF2-40B4-BE49-F238E27FC236}">
                    <a16:creationId xmlns:a16="http://schemas.microsoft.com/office/drawing/2014/main" id="{ADA42561-3D10-4CA3-B480-F3C078958B7B}"/>
                  </a:ext>
                </a:extLst>
              </p:cNvPr>
              <p:cNvPicPr/>
              <p:nvPr/>
            </p:nvPicPr>
            <p:blipFill>
              <a:blip r:embed="rId50"/>
              <a:stretch>
                <a:fillRect/>
              </a:stretch>
            </p:blipFill>
            <p:spPr>
              <a:xfrm>
                <a:off x="6499986" y="4687674"/>
                <a:ext cx="112320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 name="Ink 19">
                <a:extLst>
                  <a:ext uri="{FF2B5EF4-FFF2-40B4-BE49-F238E27FC236}">
                    <a16:creationId xmlns:a16="http://schemas.microsoft.com/office/drawing/2014/main" id="{20BE2DD1-3AA2-4448-B2A0-8B7145D60556}"/>
                  </a:ext>
                </a:extLst>
              </p14:cNvPr>
              <p14:cNvContentPartPr/>
              <p14:nvPr/>
            </p14:nvContentPartPr>
            <p14:xfrm>
              <a:off x="6452826" y="4835994"/>
              <a:ext cx="360" cy="360"/>
            </p14:xfrm>
          </p:contentPart>
        </mc:Choice>
        <mc:Fallback xmlns="">
          <p:pic>
            <p:nvPicPr>
              <p:cNvPr id="20" name="Ink 19">
                <a:extLst>
                  <a:ext uri="{FF2B5EF4-FFF2-40B4-BE49-F238E27FC236}">
                    <a16:creationId xmlns:a16="http://schemas.microsoft.com/office/drawing/2014/main" id="{20BE2DD1-3AA2-4448-B2A0-8B7145D60556}"/>
                  </a:ext>
                </a:extLst>
              </p:cNvPr>
              <p:cNvPicPr/>
              <p:nvPr/>
            </p:nvPicPr>
            <p:blipFill>
              <a:blip r:embed="rId52"/>
              <a:stretch>
                <a:fillRect/>
              </a:stretch>
            </p:blipFill>
            <p:spPr>
              <a:xfrm>
                <a:off x="6434826" y="4800354"/>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1" name="Ink 20">
                <a:extLst>
                  <a:ext uri="{FF2B5EF4-FFF2-40B4-BE49-F238E27FC236}">
                    <a16:creationId xmlns:a16="http://schemas.microsoft.com/office/drawing/2014/main" id="{730C6651-A2C6-47A0-AB59-03BA0A577332}"/>
                  </a:ext>
                </a:extLst>
              </p14:cNvPr>
              <p14:cNvContentPartPr/>
              <p14:nvPr/>
            </p14:nvContentPartPr>
            <p14:xfrm>
              <a:off x="6834066" y="3967674"/>
              <a:ext cx="470520" cy="23760"/>
            </p14:xfrm>
          </p:contentPart>
        </mc:Choice>
        <mc:Fallback xmlns="">
          <p:pic>
            <p:nvPicPr>
              <p:cNvPr id="21" name="Ink 20">
                <a:extLst>
                  <a:ext uri="{FF2B5EF4-FFF2-40B4-BE49-F238E27FC236}">
                    <a16:creationId xmlns:a16="http://schemas.microsoft.com/office/drawing/2014/main" id="{730C6651-A2C6-47A0-AB59-03BA0A577332}"/>
                  </a:ext>
                </a:extLst>
              </p:cNvPr>
              <p:cNvPicPr/>
              <p:nvPr/>
            </p:nvPicPr>
            <p:blipFill>
              <a:blip r:embed="rId54"/>
              <a:stretch>
                <a:fillRect/>
              </a:stretch>
            </p:blipFill>
            <p:spPr>
              <a:xfrm>
                <a:off x="6816066" y="3931674"/>
                <a:ext cx="50616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5" name="Ink 24">
                <a:extLst>
                  <a:ext uri="{FF2B5EF4-FFF2-40B4-BE49-F238E27FC236}">
                    <a16:creationId xmlns:a16="http://schemas.microsoft.com/office/drawing/2014/main" id="{FBB0D644-787E-41A4-AE1D-85993632EA2B}"/>
                  </a:ext>
                </a:extLst>
              </p14:cNvPr>
              <p14:cNvContentPartPr/>
              <p14:nvPr/>
            </p14:nvContentPartPr>
            <p14:xfrm>
              <a:off x="5577306" y="4086474"/>
              <a:ext cx="328680" cy="4680"/>
            </p14:xfrm>
          </p:contentPart>
        </mc:Choice>
        <mc:Fallback xmlns="">
          <p:pic>
            <p:nvPicPr>
              <p:cNvPr id="25" name="Ink 24">
                <a:extLst>
                  <a:ext uri="{FF2B5EF4-FFF2-40B4-BE49-F238E27FC236}">
                    <a16:creationId xmlns:a16="http://schemas.microsoft.com/office/drawing/2014/main" id="{FBB0D644-787E-41A4-AE1D-85993632EA2B}"/>
                  </a:ext>
                </a:extLst>
              </p:cNvPr>
              <p:cNvPicPr/>
              <p:nvPr/>
            </p:nvPicPr>
            <p:blipFill>
              <a:blip r:embed="rId56"/>
              <a:stretch>
                <a:fillRect/>
              </a:stretch>
            </p:blipFill>
            <p:spPr>
              <a:xfrm>
                <a:off x="5559306" y="4050474"/>
                <a:ext cx="3643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7" name="Ink 26">
                <a:extLst>
                  <a:ext uri="{FF2B5EF4-FFF2-40B4-BE49-F238E27FC236}">
                    <a16:creationId xmlns:a16="http://schemas.microsoft.com/office/drawing/2014/main" id="{3F426169-ECE8-44DB-8FC8-13CC5E78D236}"/>
                  </a:ext>
                </a:extLst>
              </p14:cNvPr>
              <p14:cNvContentPartPr/>
              <p14:nvPr/>
            </p14:nvContentPartPr>
            <p14:xfrm>
              <a:off x="6430866" y="4042914"/>
              <a:ext cx="147960" cy="360"/>
            </p14:xfrm>
          </p:contentPart>
        </mc:Choice>
        <mc:Fallback xmlns="">
          <p:pic>
            <p:nvPicPr>
              <p:cNvPr id="27" name="Ink 26">
                <a:extLst>
                  <a:ext uri="{FF2B5EF4-FFF2-40B4-BE49-F238E27FC236}">
                    <a16:creationId xmlns:a16="http://schemas.microsoft.com/office/drawing/2014/main" id="{3F426169-ECE8-44DB-8FC8-13CC5E78D236}"/>
                  </a:ext>
                </a:extLst>
              </p:cNvPr>
              <p:cNvPicPr/>
              <p:nvPr/>
            </p:nvPicPr>
            <p:blipFill>
              <a:blip r:embed="rId58"/>
              <a:stretch>
                <a:fillRect/>
              </a:stretch>
            </p:blipFill>
            <p:spPr>
              <a:xfrm>
                <a:off x="6413226" y="4007274"/>
                <a:ext cx="1836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8" name="Ink 27">
                <a:extLst>
                  <a:ext uri="{FF2B5EF4-FFF2-40B4-BE49-F238E27FC236}">
                    <a16:creationId xmlns:a16="http://schemas.microsoft.com/office/drawing/2014/main" id="{6A40F732-190F-4FB8-85E9-90BE33221301}"/>
                  </a:ext>
                </a:extLst>
              </p14:cNvPr>
              <p14:cNvContentPartPr/>
              <p14:nvPr/>
            </p14:nvContentPartPr>
            <p14:xfrm>
              <a:off x="6379026" y="4090434"/>
              <a:ext cx="87480" cy="9000"/>
            </p14:xfrm>
          </p:contentPart>
        </mc:Choice>
        <mc:Fallback xmlns="">
          <p:pic>
            <p:nvPicPr>
              <p:cNvPr id="28" name="Ink 27">
                <a:extLst>
                  <a:ext uri="{FF2B5EF4-FFF2-40B4-BE49-F238E27FC236}">
                    <a16:creationId xmlns:a16="http://schemas.microsoft.com/office/drawing/2014/main" id="{6A40F732-190F-4FB8-85E9-90BE33221301}"/>
                  </a:ext>
                </a:extLst>
              </p:cNvPr>
              <p:cNvPicPr/>
              <p:nvPr/>
            </p:nvPicPr>
            <p:blipFill>
              <a:blip r:embed="rId60"/>
              <a:stretch>
                <a:fillRect/>
              </a:stretch>
            </p:blipFill>
            <p:spPr>
              <a:xfrm>
                <a:off x="6361026" y="4054794"/>
                <a:ext cx="12312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43361" name="Ink 143360">
                <a:extLst>
                  <a:ext uri="{FF2B5EF4-FFF2-40B4-BE49-F238E27FC236}">
                    <a16:creationId xmlns:a16="http://schemas.microsoft.com/office/drawing/2014/main" id="{980DD50C-514F-41DB-88ED-BFADFE6326BD}"/>
                  </a:ext>
                </a:extLst>
              </p14:cNvPr>
              <p14:cNvContentPartPr/>
              <p14:nvPr/>
            </p14:nvContentPartPr>
            <p14:xfrm>
              <a:off x="6342381" y="3898560"/>
              <a:ext cx="188280" cy="15840"/>
            </p14:xfrm>
          </p:contentPart>
        </mc:Choice>
        <mc:Fallback xmlns="">
          <p:pic>
            <p:nvPicPr>
              <p:cNvPr id="143361" name="Ink 143360">
                <a:extLst>
                  <a:ext uri="{FF2B5EF4-FFF2-40B4-BE49-F238E27FC236}">
                    <a16:creationId xmlns:a16="http://schemas.microsoft.com/office/drawing/2014/main" id="{980DD50C-514F-41DB-88ED-BFADFE6326BD}"/>
                  </a:ext>
                </a:extLst>
              </p:cNvPr>
              <p:cNvPicPr/>
              <p:nvPr/>
            </p:nvPicPr>
            <p:blipFill>
              <a:blip r:embed="rId62"/>
              <a:stretch>
                <a:fillRect/>
              </a:stretch>
            </p:blipFill>
            <p:spPr>
              <a:xfrm>
                <a:off x="6333381" y="3889920"/>
                <a:ext cx="2059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43364" name="Ink 143363">
                <a:extLst>
                  <a:ext uri="{FF2B5EF4-FFF2-40B4-BE49-F238E27FC236}">
                    <a16:creationId xmlns:a16="http://schemas.microsoft.com/office/drawing/2014/main" id="{B65FE678-0C2A-42A9-B01B-F7BF6035CB73}"/>
                  </a:ext>
                </a:extLst>
              </p14:cNvPr>
              <p14:cNvContentPartPr/>
              <p14:nvPr/>
            </p14:nvContentPartPr>
            <p14:xfrm>
              <a:off x="6387021" y="4038240"/>
              <a:ext cx="295920" cy="360"/>
            </p14:xfrm>
          </p:contentPart>
        </mc:Choice>
        <mc:Fallback xmlns="">
          <p:pic>
            <p:nvPicPr>
              <p:cNvPr id="143364" name="Ink 143363">
                <a:extLst>
                  <a:ext uri="{FF2B5EF4-FFF2-40B4-BE49-F238E27FC236}">
                    <a16:creationId xmlns:a16="http://schemas.microsoft.com/office/drawing/2014/main" id="{B65FE678-0C2A-42A9-B01B-F7BF6035CB73}"/>
                  </a:ext>
                </a:extLst>
              </p:cNvPr>
              <p:cNvPicPr/>
              <p:nvPr/>
            </p:nvPicPr>
            <p:blipFill>
              <a:blip r:embed="rId64"/>
              <a:stretch>
                <a:fillRect/>
              </a:stretch>
            </p:blipFill>
            <p:spPr>
              <a:xfrm>
                <a:off x="6378381" y="4029240"/>
                <a:ext cx="313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43367" name="Ink 143366">
                <a:extLst>
                  <a:ext uri="{FF2B5EF4-FFF2-40B4-BE49-F238E27FC236}">
                    <a16:creationId xmlns:a16="http://schemas.microsoft.com/office/drawing/2014/main" id="{C6CCA569-0E53-4432-B099-3A879E2102E4}"/>
                  </a:ext>
                </a:extLst>
              </p14:cNvPr>
              <p14:cNvContentPartPr/>
              <p14:nvPr/>
            </p14:nvContentPartPr>
            <p14:xfrm>
              <a:off x="5692581" y="4692720"/>
              <a:ext cx="360" cy="360"/>
            </p14:xfrm>
          </p:contentPart>
        </mc:Choice>
        <mc:Fallback xmlns="">
          <p:pic>
            <p:nvPicPr>
              <p:cNvPr id="143367" name="Ink 143366">
                <a:extLst>
                  <a:ext uri="{FF2B5EF4-FFF2-40B4-BE49-F238E27FC236}">
                    <a16:creationId xmlns:a16="http://schemas.microsoft.com/office/drawing/2014/main" id="{C6CCA569-0E53-4432-B099-3A879E2102E4}"/>
                  </a:ext>
                </a:extLst>
              </p:cNvPr>
              <p:cNvPicPr/>
              <p:nvPr/>
            </p:nvPicPr>
            <p:blipFill>
              <a:blip r:embed="rId66"/>
              <a:stretch>
                <a:fillRect/>
              </a:stretch>
            </p:blipFill>
            <p:spPr>
              <a:xfrm>
                <a:off x="5683581" y="46840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43368" name="Ink 143367">
                <a:extLst>
                  <a:ext uri="{FF2B5EF4-FFF2-40B4-BE49-F238E27FC236}">
                    <a16:creationId xmlns:a16="http://schemas.microsoft.com/office/drawing/2014/main" id="{4359A5CD-E4D1-4B36-8C0A-7DF9FA2EC6DD}"/>
                  </a:ext>
                </a:extLst>
              </p14:cNvPr>
              <p14:cNvContentPartPr/>
              <p14:nvPr/>
            </p14:nvContentPartPr>
            <p14:xfrm>
              <a:off x="9348497" y="2629577"/>
              <a:ext cx="4680" cy="360"/>
            </p14:xfrm>
          </p:contentPart>
        </mc:Choice>
        <mc:Fallback xmlns="">
          <p:pic>
            <p:nvPicPr>
              <p:cNvPr id="143368" name="Ink 143367">
                <a:extLst>
                  <a:ext uri="{FF2B5EF4-FFF2-40B4-BE49-F238E27FC236}">
                    <a16:creationId xmlns:a16="http://schemas.microsoft.com/office/drawing/2014/main" id="{4359A5CD-E4D1-4B36-8C0A-7DF9FA2EC6DD}"/>
                  </a:ext>
                </a:extLst>
              </p:cNvPr>
              <p:cNvPicPr/>
              <p:nvPr/>
            </p:nvPicPr>
            <p:blipFill>
              <a:blip r:embed="rId68"/>
              <a:stretch>
                <a:fillRect/>
              </a:stretch>
            </p:blipFill>
            <p:spPr>
              <a:xfrm>
                <a:off x="9339497" y="2620937"/>
                <a:ext cx="22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43382" name="Ink 143381">
                <a:extLst>
                  <a:ext uri="{FF2B5EF4-FFF2-40B4-BE49-F238E27FC236}">
                    <a16:creationId xmlns:a16="http://schemas.microsoft.com/office/drawing/2014/main" id="{EBDFBD13-E142-47FD-B14E-1351F3793B28}"/>
                  </a:ext>
                </a:extLst>
              </p14:cNvPr>
              <p14:cNvContentPartPr/>
              <p14:nvPr/>
            </p14:nvContentPartPr>
            <p14:xfrm>
              <a:off x="5242337" y="3526697"/>
              <a:ext cx="3416760" cy="400680"/>
            </p14:xfrm>
          </p:contentPart>
        </mc:Choice>
        <mc:Fallback xmlns="">
          <p:pic>
            <p:nvPicPr>
              <p:cNvPr id="143382" name="Ink 143381">
                <a:extLst>
                  <a:ext uri="{FF2B5EF4-FFF2-40B4-BE49-F238E27FC236}">
                    <a16:creationId xmlns:a16="http://schemas.microsoft.com/office/drawing/2014/main" id="{EBDFBD13-E142-47FD-B14E-1351F3793B28}"/>
                  </a:ext>
                </a:extLst>
              </p:cNvPr>
              <p:cNvPicPr/>
              <p:nvPr/>
            </p:nvPicPr>
            <p:blipFill>
              <a:blip r:embed="rId70"/>
              <a:stretch>
                <a:fillRect/>
              </a:stretch>
            </p:blipFill>
            <p:spPr>
              <a:xfrm>
                <a:off x="4754537" y="3517699"/>
                <a:ext cx="3913560" cy="1707836"/>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43383" name="Ink 143382">
                <a:extLst>
                  <a:ext uri="{FF2B5EF4-FFF2-40B4-BE49-F238E27FC236}">
                    <a16:creationId xmlns:a16="http://schemas.microsoft.com/office/drawing/2014/main" id="{430366E0-9AD6-437C-B3D6-0877CB721C63}"/>
                  </a:ext>
                </a:extLst>
              </p14:cNvPr>
              <p14:cNvContentPartPr/>
              <p14:nvPr/>
            </p14:nvContentPartPr>
            <p14:xfrm>
              <a:off x="8399177" y="2612297"/>
              <a:ext cx="360" cy="360"/>
            </p14:xfrm>
          </p:contentPart>
        </mc:Choice>
        <mc:Fallback xmlns="">
          <p:pic>
            <p:nvPicPr>
              <p:cNvPr id="143383" name="Ink 143382">
                <a:extLst>
                  <a:ext uri="{FF2B5EF4-FFF2-40B4-BE49-F238E27FC236}">
                    <a16:creationId xmlns:a16="http://schemas.microsoft.com/office/drawing/2014/main" id="{430366E0-9AD6-437C-B3D6-0877CB721C63}"/>
                  </a:ext>
                </a:extLst>
              </p:cNvPr>
              <p:cNvPicPr/>
              <p:nvPr/>
            </p:nvPicPr>
            <p:blipFill>
              <a:blip r:embed="rId62"/>
              <a:stretch>
                <a:fillRect/>
              </a:stretch>
            </p:blipFill>
            <p:spPr>
              <a:xfrm>
                <a:off x="8390537" y="260329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43374" name="Ink 143373">
                <a:extLst>
                  <a:ext uri="{FF2B5EF4-FFF2-40B4-BE49-F238E27FC236}">
                    <a16:creationId xmlns:a16="http://schemas.microsoft.com/office/drawing/2014/main" id="{19973897-ED01-4B9E-BB48-6200B4AE24EB}"/>
                  </a:ext>
                </a:extLst>
              </p14:cNvPr>
              <p14:cNvContentPartPr/>
              <p14:nvPr/>
            </p14:nvContentPartPr>
            <p14:xfrm>
              <a:off x="3243296" y="2904963"/>
              <a:ext cx="160200" cy="3074040"/>
            </p14:xfrm>
          </p:contentPart>
        </mc:Choice>
        <mc:Fallback xmlns="">
          <p:pic>
            <p:nvPicPr>
              <p:cNvPr id="143374" name="Ink 143373">
                <a:extLst>
                  <a:ext uri="{FF2B5EF4-FFF2-40B4-BE49-F238E27FC236}">
                    <a16:creationId xmlns:a16="http://schemas.microsoft.com/office/drawing/2014/main" id="{19973897-ED01-4B9E-BB48-6200B4AE24EB}"/>
                  </a:ext>
                </a:extLst>
              </p:cNvPr>
              <p:cNvPicPr/>
              <p:nvPr/>
            </p:nvPicPr>
            <p:blipFill>
              <a:blip r:embed="rId73"/>
              <a:stretch>
                <a:fillRect/>
              </a:stretch>
            </p:blipFill>
            <p:spPr>
              <a:xfrm>
                <a:off x="3234296" y="2895963"/>
                <a:ext cx="177840" cy="30916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43388" name="Ink 143387">
                <a:extLst>
                  <a:ext uri="{FF2B5EF4-FFF2-40B4-BE49-F238E27FC236}">
                    <a16:creationId xmlns:a16="http://schemas.microsoft.com/office/drawing/2014/main" id="{09E014A2-CAA4-4DA5-8A6E-78B19DFDC008}"/>
                  </a:ext>
                </a:extLst>
              </p14:cNvPr>
              <p14:cNvContentPartPr/>
              <p14:nvPr/>
            </p14:nvContentPartPr>
            <p14:xfrm>
              <a:off x="1469216" y="2931603"/>
              <a:ext cx="1191600" cy="3107520"/>
            </p14:xfrm>
          </p:contentPart>
        </mc:Choice>
        <mc:Fallback xmlns="">
          <p:pic>
            <p:nvPicPr>
              <p:cNvPr id="143388" name="Ink 143387">
                <a:extLst>
                  <a:ext uri="{FF2B5EF4-FFF2-40B4-BE49-F238E27FC236}">
                    <a16:creationId xmlns:a16="http://schemas.microsoft.com/office/drawing/2014/main" id="{09E014A2-CAA4-4DA5-8A6E-78B19DFDC008}"/>
                  </a:ext>
                </a:extLst>
              </p:cNvPr>
              <p:cNvPicPr/>
              <p:nvPr/>
            </p:nvPicPr>
            <p:blipFill>
              <a:blip r:embed="rId75"/>
              <a:stretch>
                <a:fillRect/>
              </a:stretch>
            </p:blipFill>
            <p:spPr>
              <a:xfrm>
                <a:off x="1460576" y="2922963"/>
                <a:ext cx="1209240" cy="31251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43407" name="Ink 143406">
                <a:extLst>
                  <a:ext uri="{FF2B5EF4-FFF2-40B4-BE49-F238E27FC236}">
                    <a16:creationId xmlns:a16="http://schemas.microsoft.com/office/drawing/2014/main" id="{6719B96E-8472-4CEB-AD4A-E9AD0286E124}"/>
                  </a:ext>
                </a:extLst>
              </p14:cNvPr>
              <p14:cNvContentPartPr/>
              <p14:nvPr/>
            </p14:nvContentPartPr>
            <p14:xfrm>
              <a:off x="4778149" y="3530250"/>
              <a:ext cx="3579120" cy="1660320"/>
            </p14:xfrm>
          </p:contentPart>
        </mc:Choice>
        <mc:Fallback xmlns="">
          <p:pic>
            <p:nvPicPr>
              <p:cNvPr id="143407" name="Ink 143406">
                <a:extLst>
                  <a:ext uri="{FF2B5EF4-FFF2-40B4-BE49-F238E27FC236}">
                    <a16:creationId xmlns:a16="http://schemas.microsoft.com/office/drawing/2014/main" id="{6719B96E-8472-4CEB-AD4A-E9AD0286E124}"/>
                  </a:ext>
                </a:extLst>
              </p:cNvPr>
              <p:cNvPicPr/>
              <p:nvPr/>
            </p:nvPicPr>
            <p:blipFill>
              <a:blip r:embed="rId77"/>
              <a:stretch>
                <a:fillRect/>
              </a:stretch>
            </p:blipFill>
            <p:spPr>
              <a:xfrm>
                <a:off x="4769149" y="3521250"/>
                <a:ext cx="3596760" cy="1677960"/>
              </a:xfrm>
              <a:prstGeom prst="rect">
                <a:avLst/>
              </a:prstGeom>
            </p:spPr>
          </p:pic>
        </mc:Fallback>
      </mc:AlternateContent>
    </p:spTree>
    <p:extLst>
      <p:ext uri="{BB962C8B-B14F-4D97-AF65-F5344CB8AC3E}">
        <p14:creationId xmlns:p14="http://schemas.microsoft.com/office/powerpoint/2010/main" val="2710692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E7C3815-40E4-4D04-829F-5266F7622B4D}" type="slidenum">
              <a:rPr lang="en-US" altLang="en-US" sz="1400" smtClean="0"/>
              <a:pPr>
                <a:spcBef>
                  <a:spcPct val="50000"/>
                </a:spcBef>
                <a:buClrTx/>
                <a:buFontTx/>
                <a:buNone/>
              </a:pPr>
              <a:t>72</a:t>
            </a:fld>
            <a:endParaRPr lang="en-US" altLang="en-US" sz="1400"/>
          </a:p>
        </p:txBody>
      </p:sp>
      <p:sp>
        <p:nvSpPr>
          <p:cNvPr id="145411" name="Rectangle 2"/>
          <p:cNvSpPr>
            <a:spLocks noGrp="1" noChangeArrowheads="1"/>
          </p:cNvSpPr>
          <p:nvPr>
            <p:ph type="title"/>
          </p:nvPr>
        </p:nvSpPr>
        <p:spPr>
          <a:xfrm>
            <a:off x="304800" y="0"/>
            <a:ext cx="8305800" cy="533400"/>
          </a:xfrm>
        </p:spPr>
        <p:txBody>
          <a:bodyPr/>
          <a:lstStyle/>
          <a:p>
            <a:pPr eaLnBrk="1" hangingPunct="1"/>
            <a:r>
              <a:rPr lang="en-US" altLang="en-US" dirty="0"/>
              <a:t>9.8 CGI </a:t>
            </a:r>
            <a:r>
              <a:rPr lang="en-US" altLang="en-US" dirty="0">
                <a:solidFill>
                  <a:schemeClr val="bg2"/>
                </a:solidFill>
              </a:rPr>
              <a:t>C</a:t>
            </a:r>
            <a:r>
              <a:rPr lang="en-US" altLang="en-US" dirty="0"/>
              <a:t>ommon </a:t>
            </a:r>
            <a:r>
              <a:rPr lang="en-US" altLang="en-US" dirty="0">
                <a:solidFill>
                  <a:schemeClr val="bg2"/>
                </a:solidFill>
              </a:rPr>
              <a:t>G</a:t>
            </a:r>
            <a:r>
              <a:rPr lang="en-US" altLang="en-US" dirty="0"/>
              <a:t>ateway </a:t>
            </a:r>
            <a:r>
              <a:rPr lang="en-US" altLang="en-US" dirty="0">
                <a:solidFill>
                  <a:schemeClr val="bg2"/>
                </a:solidFill>
              </a:rPr>
              <a:t>I</a:t>
            </a:r>
            <a:r>
              <a:rPr lang="en-US" altLang="en-US" dirty="0"/>
              <a:t>nterface</a:t>
            </a:r>
          </a:p>
        </p:txBody>
      </p:sp>
      <p:sp>
        <p:nvSpPr>
          <p:cNvPr id="145412" name="Rectangle 3"/>
          <p:cNvSpPr>
            <a:spLocks noGrp="1" noChangeArrowheads="1"/>
          </p:cNvSpPr>
          <p:nvPr>
            <p:ph type="body" idx="1"/>
          </p:nvPr>
        </p:nvSpPr>
        <p:spPr>
          <a:xfrm>
            <a:off x="228600" y="533400"/>
            <a:ext cx="8458200" cy="6324600"/>
          </a:xfrm>
        </p:spPr>
        <p:txBody>
          <a:bodyPr/>
          <a:lstStyle/>
          <a:p>
            <a:pPr eaLnBrk="1" hangingPunct="1"/>
            <a:r>
              <a:rPr lang="en-US" altLang="en-US" sz="3200" b="1" dirty="0">
                <a:solidFill>
                  <a:schemeClr val="bg2"/>
                </a:solidFill>
                <a:cs typeface="Times New Roman" panose="02020603050405020304" pitchFamily="18" charset="0"/>
              </a:rPr>
              <a:t>CGI</a:t>
            </a:r>
            <a:r>
              <a:rPr lang="en-US" altLang="en-US" sz="3200" dirty="0">
                <a:solidFill>
                  <a:schemeClr val="bg2"/>
                </a:solidFill>
                <a:cs typeface="Times New Roman" panose="02020603050405020304" pitchFamily="18" charset="0"/>
              </a:rPr>
              <a:t> </a:t>
            </a:r>
            <a:r>
              <a:rPr lang="en-US" altLang="en-US" sz="3200" dirty="0">
                <a:cs typeface="Times New Roman" panose="02020603050405020304" pitchFamily="18" charset="0"/>
              </a:rPr>
              <a:t>is a</a:t>
            </a:r>
            <a:r>
              <a:rPr lang="en-US" altLang="en-US" sz="3200" dirty="0">
                <a:solidFill>
                  <a:schemeClr val="bg2"/>
                </a:solidFill>
                <a:cs typeface="Times New Roman" panose="02020603050405020304" pitchFamily="18" charset="0"/>
              </a:rPr>
              <a:t> </a:t>
            </a:r>
            <a:r>
              <a:rPr lang="en-US" altLang="en-US" sz="3200" b="1" dirty="0">
                <a:solidFill>
                  <a:srgbClr val="FF00FF"/>
                </a:solidFill>
                <a:cs typeface="Times New Roman" panose="02020603050405020304" pitchFamily="18" charset="0"/>
              </a:rPr>
              <a:t>pr</a:t>
            </a:r>
            <a:r>
              <a:rPr lang="en-US" altLang="en-US" sz="3200" dirty="0">
                <a:solidFill>
                  <a:srgbClr val="FF00FF"/>
                </a:solidFill>
                <a:cs typeface="Times New Roman" panose="02020603050405020304" pitchFamily="18" charset="0"/>
              </a:rPr>
              <a:t>o</a:t>
            </a:r>
            <a:r>
              <a:rPr lang="en-US" altLang="en-US" sz="3200" b="1" dirty="0">
                <a:solidFill>
                  <a:srgbClr val="FF00FF"/>
                </a:solidFill>
                <a:cs typeface="Times New Roman" panose="02020603050405020304" pitchFamily="18" charset="0"/>
              </a:rPr>
              <a:t>tocol</a:t>
            </a:r>
            <a:r>
              <a:rPr lang="en-US" altLang="en-US" sz="3200" dirty="0">
                <a:cs typeface="Times New Roman" panose="02020603050405020304" pitchFamily="18" charset="0"/>
              </a:rPr>
              <a:t> or </a:t>
            </a:r>
            <a:r>
              <a:rPr lang="en-US" altLang="en-US" sz="3200" b="1" dirty="0">
                <a:solidFill>
                  <a:srgbClr val="FF00FF"/>
                </a:solidFill>
                <a:cs typeface="Times New Roman" panose="02020603050405020304" pitchFamily="18" charset="0"/>
              </a:rPr>
              <a:t>standard</a:t>
            </a:r>
            <a:r>
              <a:rPr lang="en-US" altLang="en-US" sz="3200" b="1" dirty="0">
                <a:solidFill>
                  <a:schemeClr val="bg2"/>
                </a:solidFill>
                <a:cs typeface="Times New Roman" panose="02020603050405020304" pitchFamily="18" charset="0"/>
              </a:rPr>
              <a:t> </a:t>
            </a:r>
            <a:r>
              <a:rPr lang="en-US" altLang="en-US" sz="3200" b="1" dirty="0">
                <a:solidFill>
                  <a:srgbClr val="FF00FF"/>
                </a:solidFill>
                <a:cs typeface="Times New Roman" panose="02020603050405020304" pitchFamily="18" charset="0"/>
              </a:rPr>
              <a:t>method</a:t>
            </a:r>
            <a:r>
              <a:rPr lang="en-US" altLang="en-US" sz="3200" dirty="0">
                <a:cs typeface="Times New Roman" panose="02020603050405020304" pitchFamily="18" charset="0"/>
              </a:rPr>
              <a:t> for a </a:t>
            </a:r>
            <a:r>
              <a:rPr lang="en-US" altLang="en-US" sz="3200" b="1" dirty="0">
                <a:cs typeface="Times New Roman" panose="02020603050405020304" pitchFamily="18" charset="0"/>
              </a:rPr>
              <a:t>web server</a:t>
            </a:r>
            <a:r>
              <a:rPr lang="en-US" altLang="en-US" sz="3200" dirty="0">
                <a:cs typeface="Times New Roman" panose="02020603050405020304" pitchFamily="18" charset="0"/>
              </a:rPr>
              <a:t> </a:t>
            </a:r>
            <a:r>
              <a:rPr lang="en-US" altLang="en-US" sz="3200" b="1" dirty="0">
                <a:cs typeface="Times New Roman" panose="02020603050405020304" pitchFamily="18" charset="0"/>
              </a:rPr>
              <a:t>to </a:t>
            </a:r>
            <a:r>
              <a:rPr lang="en-US" altLang="en-US" sz="3200" b="1" dirty="0">
                <a:solidFill>
                  <a:schemeClr val="accent1"/>
                </a:solidFill>
                <a:cs typeface="Times New Roman" panose="02020603050405020304" pitchFamily="18" charset="0"/>
              </a:rPr>
              <a:t>pass</a:t>
            </a:r>
            <a:r>
              <a:rPr lang="en-US" altLang="en-US" sz="3200" b="1" dirty="0">
                <a:cs typeface="Times New Roman" panose="02020603050405020304" pitchFamily="18" charset="0"/>
              </a:rPr>
              <a:t> a web page user's </a:t>
            </a:r>
            <a:r>
              <a:rPr lang="en-US" altLang="en-US" sz="3200" b="1" dirty="0">
                <a:solidFill>
                  <a:schemeClr val="bg2"/>
                </a:solidFill>
                <a:cs typeface="Times New Roman" panose="02020603050405020304" pitchFamily="18" charset="0"/>
              </a:rPr>
              <a:t>request</a:t>
            </a:r>
          </a:p>
          <a:p>
            <a:pPr lvl="1" eaLnBrk="1" hangingPunct="1"/>
            <a:r>
              <a:rPr lang="en-US" altLang="en-US" sz="2600" dirty="0">
                <a:cs typeface="Times New Roman" panose="02020603050405020304" pitchFamily="18" charset="0"/>
              </a:rPr>
              <a:t>which is </a:t>
            </a:r>
            <a:r>
              <a:rPr lang="en-US" altLang="en-US" sz="2600" b="1" dirty="0">
                <a:cs typeface="Times New Roman" panose="02020603050405020304" pitchFamily="18" charset="0"/>
              </a:rPr>
              <a:t>typically </a:t>
            </a:r>
            <a:r>
              <a:rPr lang="en-US" altLang="en-US" sz="2600" b="1" dirty="0">
                <a:solidFill>
                  <a:schemeClr val="accent1"/>
                </a:solidFill>
                <a:cs typeface="Times New Roman" panose="02020603050405020304" pitchFamily="18" charset="0"/>
              </a:rPr>
              <a:t>initiated</a:t>
            </a:r>
            <a:r>
              <a:rPr lang="en-US" altLang="en-US" sz="2600" b="1" dirty="0">
                <a:cs typeface="Times New Roman" panose="02020603050405020304" pitchFamily="18" charset="0"/>
              </a:rPr>
              <a:t> through</a:t>
            </a:r>
            <a:r>
              <a:rPr lang="en-US" altLang="en-US" sz="2600" dirty="0">
                <a:cs typeface="Times New Roman" panose="02020603050405020304" pitchFamily="18" charset="0"/>
              </a:rPr>
              <a:t> the </a:t>
            </a:r>
            <a:r>
              <a:rPr lang="en-US" altLang="en-US" sz="2600" b="1" dirty="0">
                <a:solidFill>
                  <a:srgbClr val="00B0F0"/>
                </a:solidFill>
                <a:cs typeface="Times New Roman" panose="02020603050405020304" pitchFamily="18" charset="0"/>
              </a:rPr>
              <a:t>use</a:t>
            </a:r>
            <a:r>
              <a:rPr lang="en-US" altLang="en-US" sz="2600" b="1" dirty="0">
                <a:cs typeface="Times New Roman" panose="02020603050405020304" pitchFamily="18" charset="0"/>
              </a:rPr>
              <a:t> of a </a:t>
            </a:r>
            <a:r>
              <a:rPr lang="en-US" altLang="en-US" sz="2600" b="1" dirty="0">
                <a:solidFill>
                  <a:srgbClr val="FF0000"/>
                </a:solidFill>
                <a:cs typeface="Times New Roman" panose="02020603050405020304" pitchFamily="18" charset="0"/>
              </a:rPr>
              <a:t>form</a:t>
            </a:r>
            <a:r>
              <a:rPr lang="en-US" altLang="en-US" sz="2600" dirty="0">
                <a:cs typeface="Times New Roman" panose="02020603050405020304" pitchFamily="18" charset="0"/>
              </a:rPr>
              <a:t>  to an </a:t>
            </a:r>
            <a:r>
              <a:rPr lang="en-US" altLang="en-US" sz="2600" b="1" dirty="0">
                <a:solidFill>
                  <a:schemeClr val="bg2"/>
                </a:solidFill>
                <a:cs typeface="Times New Roman" panose="02020603050405020304" pitchFamily="18" charset="0"/>
              </a:rPr>
              <a:t>application program</a:t>
            </a:r>
            <a:r>
              <a:rPr lang="en-US" altLang="en-US" sz="2600" dirty="0">
                <a:cs typeface="Times New Roman" panose="02020603050405020304" pitchFamily="18" charset="0"/>
              </a:rPr>
              <a:t> and </a:t>
            </a:r>
            <a:r>
              <a:rPr lang="en-US" altLang="en-US" sz="2600" b="1" dirty="0">
                <a:solidFill>
                  <a:schemeClr val="bg2"/>
                </a:solidFill>
                <a:cs typeface="Times New Roman" panose="02020603050405020304" pitchFamily="18" charset="0"/>
              </a:rPr>
              <a:t>accept information</a:t>
            </a:r>
            <a:r>
              <a:rPr lang="en-US" altLang="en-US" sz="2600" dirty="0">
                <a:cs typeface="Times New Roman" panose="02020603050405020304" pitchFamily="18" charset="0"/>
              </a:rPr>
              <a:t> to </a:t>
            </a:r>
            <a:r>
              <a:rPr lang="en-US" altLang="en-US" sz="2600" b="1" dirty="0">
                <a:cs typeface="Times New Roman" panose="02020603050405020304" pitchFamily="18" charset="0"/>
              </a:rPr>
              <a:t>send</a:t>
            </a:r>
            <a:r>
              <a:rPr lang="en-US" altLang="en-US" sz="2600" dirty="0">
                <a:cs typeface="Times New Roman" panose="02020603050405020304" pitchFamily="18" charset="0"/>
              </a:rPr>
              <a:t> to the user.</a:t>
            </a:r>
          </a:p>
          <a:p>
            <a:pPr eaLnBrk="1" hangingPunct="1"/>
            <a:endParaRPr lang="en-US" altLang="en-US" sz="3200" dirty="0">
              <a:cs typeface="Times New Roman" panose="02020603050405020304" pitchFamily="18" charset="0"/>
            </a:endParaRPr>
          </a:p>
          <a:p>
            <a:pPr eaLnBrk="1" hangingPunct="1"/>
            <a:endParaRPr lang="en-US" altLang="en-US" sz="3200" dirty="0">
              <a:cs typeface="Times New Roman" panose="02020603050405020304" pitchFamily="18" charset="0"/>
            </a:endParaRPr>
          </a:p>
          <a:p>
            <a:pPr eaLnBrk="1" hangingPunct="1"/>
            <a:endParaRPr lang="en-US" altLang="en-US" sz="3200" dirty="0">
              <a:cs typeface="Times New Roman" panose="02020603050405020304" pitchFamily="18" charset="0"/>
            </a:endParaRPr>
          </a:p>
          <a:p>
            <a:pPr eaLnBrk="1" hangingPunct="1"/>
            <a:r>
              <a:rPr lang="en-US" altLang="en-US" sz="3200" dirty="0">
                <a:cs typeface="Times New Roman" panose="02020603050405020304" pitchFamily="18" charset="0"/>
              </a:rPr>
              <a:t> The </a:t>
            </a:r>
            <a:r>
              <a:rPr lang="en-US" altLang="en-US" sz="3200" b="1" dirty="0">
                <a:cs typeface="Times New Roman" panose="02020603050405020304" pitchFamily="18" charset="0"/>
              </a:rPr>
              <a:t>web </a:t>
            </a:r>
            <a:r>
              <a:rPr lang="en-US" altLang="en-US" sz="3200" b="1" dirty="0">
                <a:solidFill>
                  <a:schemeClr val="bg2"/>
                </a:solidFill>
                <a:cs typeface="Times New Roman" panose="02020603050405020304" pitchFamily="18" charset="0"/>
              </a:rPr>
              <a:t>server</a:t>
            </a:r>
            <a:r>
              <a:rPr lang="en-US" altLang="en-US" sz="3200" b="1" dirty="0">
                <a:cs typeface="Times New Roman" panose="02020603050405020304" pitchFamily="18" charset="0"/>
              </a:rPr>
              <a:t> typically </a:t>
            </a:r>
            <a:r>
              <a:rPr lang="en-US" altLang="en-US" sz="3200" b="1" dirty="0">
                <a:solidFill>
                  <a:schemeClr val="accent1"/>
                </a:solidFill>
                <a:cs typeface="Times New Roman" panose="02020603050405020304" pitchFamily="18" charset="0"/>
              </a:rPr>
              <a:t>passes</a:t>
            </a:r>
            <a:r>
              <a:rPr lang="en-US" altLang="en-US" sz="3200" dirty="0">
                <a:cs typeface="Times New Roman" panose="02020603050405020304" pitchFamily="18" charset="0"/>
              </a:rPr>
              <a:t> the </a:t>
            </a:r>
            <a:r>
              <a:rPr lang="en-US" altLang="en-US" sz="3200" b="1" dirty="0">
                <a:cs typeface="Times New Roman" panose="02020603050405020304" pitchFamily="18" charset="0"/>
              </a:rPr>
              <a:t>form information</a:t>
            </a:r>
            <a:r>
              <a:rPr lang="en-US" altLang="en-US" sz="3200" dirty="0">
                <a:cs typeface="Times New Roman" panose="02020603050405020304" pitchFamily="18" charset="0"/>
              </a:rPr>
              <a:t> to a </a:t>
            </a:r>
            <a:r>
              <a:rPr lang="en-US" altLang="en-US" sz="3200" b="1" dirty="0">
                <a:cs typeface="Times New Roman" panose="02020603050405020304" pitchFamily="18" charset="0"/>
              </a:rPr>
              <a:t>small application </a:t>
            </a:r>
            <a:r>
              <a:rPr lang="en-US" altLang="en-US" sz="3200" b="1" dirty="0">
                <a:solidFill>
                  <a:schemeClr val="bg2"/>
                </a:solidFill>
                <a:cs typeface="Times New Roman" panose="02020603050405020304" pitchFamily="18" charset="0"/>
              </a:rPr>
              <a:t>program</a:t>
            </a:r>
            <a:r>
              <a:rPr lang="en-US" altLang="en-US" sz="3200" dirty="0">
                <a:cs typeface="Times New Roman" panose="02020603050405020304" pitchFamily="18" charset="0"/>
              </a:rPr>
              <a:t> that </a:t>
            </a:r>
            <a:r>
              <a:rPr lang="en-US" altLang="en-US" sz="3200" b="1" dirty="0">
                <a:solidFill>
                  <a:schemeClr val="bg2"/>
                </a:solidFill>
                <a:cs typeface="Times New Roman" panose="02020603050405020304" pitchFamily="18" charset="0"/>
              </a:rPr>
              <a:t>processes </a:t>
            </a:r>
            <a:r>
              <a:rPr lang="en-US" altLang="en-US" sz="3200" dirty="0">
                <a:cs typeface="Times New Roman" panose="02020603050405020304" pitchFamily="18" charset="0"/>
              </a:rPr>
              <a:t>the </a:t>
            </a:r>
            <a:r>
              <a:rPr lang="en-US" altLang="en-US" sz="3200" b="1" dirty="0">
                <a:solidFill>
                  <a:schemeClr val="bg2"/>
                </a:solidFill>
                <a:cs typeface="Times New Roman" panose="02020603050405020304" pitchFamily="18" charset="0"/>
              </a:rPr>
              <a:t>data</a:t>
            </a:r>
            <a:r>
              <a:rPr lang="en-US" altLang="en-US" sz="3200" dirty="0">
                <a:cs typeface="Times New Roman" panose="02020603050405020304" pitchFamily="18" charset="0"/>
              </a:rPr>
              <a:t> and </a:t>
            </a:r>
            <a:r>
              <a:rPr lang="en-US" altLang="en-US" sz="3200" b="1" dirty="0">
                <a:cs typeface="Times New Roman" panose="02020603050405020304" pitchFamily="18" charset="0"/>
              </a:rPr>
              <a:t>usually </a:t>
            </a:r>
            <a:r>
              <a:rPr lang="en-US" altLang="en-US" sz="3200" b="1" dirty="0">
                <a:solidFill>
                  <a:srgbClr val="00CCFF"/>
                </a:solidFill>
                <a:cs typeface="Times New Roman" panose="02020603050405020304" pitchFamily="18" charset="0"/>
              </a:rPr>
              <a:t>sends</a:t>
            </a:r>
            <a:r>
              <a:rPr lang="en-US" altLang="en-US" sz="3200" b="1" dirty="0">
                <a:solidFill>
                  <a:schemeClr val="bg2"/>
                </a:solidFill>
                <a:cs typeface="Times New Roman" panose="02020603050405020304" pitchFamily="18" charset="0"/>
              </a:rPr>
              <a:t> back</a:t>
            </a:r>
            <a:r>
              <a:rPr lang="en-US" altLang="en-US" sz="3200" dirty="0">
                <a:cs typeface="Times New Roman" panose="02020603050405020304" pitchFamily="18" charset="0"/>
              </a:rPr>
              <a:t> a </a:t>
            </a:r>
            <a:r>
              <a:rPr lang="en-US" altLang="en-US" sz="3200" b="1" dirty="0">
                <a:cs typeface="Times New Roman" panose="02020603050405020304" pitchFamily="18" charset="0"/>
              </a:rPr>
              <a:t>confirmation web page</a:t>
            </a:r>
            <a:r>
              <a:rPr lang="en-US" altLang="en-US" sz="3200" dirty="0">
                <a:cs typeface="Times New Roman" panose="02020603050405020304" pitchFamily="18" charset="0"/>
              </a:rPr>
              <a:t> or </a:t>
            </a:r>
            <a:r>
              <a:rPr lang="en-US" altLang="en-US" sz="3200" b="1" dirty="0">
                <a:cs typeface="Times New Roman" panose="02020603050405020304" pitchFamily="18" charset="0"/>
              </a:rPr>
              <a:t>message</a:t>
            </a:r>
            <a:r>
              <a:rPr lang="en-US" altLang="en-US" sz="3200" dirty="0">
                <a:cs typeface="Times New Roman" panose="02020603050405020304" pitchFamily="18" charset="0"/>
              </a:rPr>
              <a:t>. </a:t>
            </a:r>
          </a:p>
        </p:txBody>
      </p:sp>
      <p:pic>
        <p:nvPicPr>
          <p:cNvPr id="145413" name="Picture 2" descr="Fig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013" y="2514600"/>
            <a:ext cx="33797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4319534-6365-4074-8713-8E9FBC407183}" type="slidenum">
              <a:rPr lang="en-US" altLang="en-US" sz="1400" smtClean="0"/>
              <a:pPr>
                <a:spcBef>
                  <a:spcPct val="50000"/>
                </a:spcBef>
                <a:buClrTx/>
                <a:buFontTx/>
                <a:buNone/>
              </a:pPr>
              <a:t>73</a:t>
            </a:fld>
            <a:endParaRPr lang="en-US" altLang="en-US" sz="1400"/>
          </a:p>
        </p:txBody>
      </p:sp>
      <p:sp>
        <p:nvSpPr>
          <p:cNvPr id="147459" name="Rectangle 2"/>
          <p:cNvSpPr>
            <a:spLocks noGrp="1" noChangeArrowheads="1"/>
          </p:cNvSpPr>
          <p:nvPr>
            <p:ph type="title"/>
          </p:nvPr>
        </p:nvSpPr>
        <p:spPr>
          <a:xfrm>
            <a:off x="381000" y="0"/>
            <a:ext cx="8229600" cy="522288"/>
          </a:xfrm>
        </p:spPr>
        <p:txBody>
          <a:bodyPr/>
          <a:lstStyle/>
          <a:p>
            <a:pPr eaLnBrk="1" hangingPunct="1"/>
            <a:r>
              <a:rPr lang="en-US" altLang="en-US"/>
              <a:t> Using CGI</a:t>
            </a:r>
          </a:p>
        </p:txBody>
      </p:sp>
      <p:sp>
        <p:nvSpPr>
          <p:cNvPr id="153604" name="Rectangle 3">
            <a:extLst/>
          </p:cNvPr>
          <p:cNvSpPr>
            <a:spLocks noGrp="1" noChangeArrowheads="1"/>
          </p:cNvSpPr>
          <p:nvPr>
            <p:ph type="body" idx="1"/>
          </p:nvPr>
        </p:nvSpPr>
        <p:spPr>
          <a:xfrm>
            <a:off x="-76200" y="533400"/>
            <a:ext cx="9525000" cy="6324600"/>
          </a:xfrm>
        </p:spPr>
        <p:txBody>
          <a:bodyPr/>
          <a:lstStyle/>
          <a:p>
            <a:pPr eaLnBrk="1" hangingPunct="1">
              <a:lnSpc>
                <a:spcPct val="80000"/>
              </a:lnSpc>
              <a:defRPr/>
            </a:pPr>
            <a:r>
              <a:rPr lang="en-US" altLang="en-US" dirty="0">
                <a:cs typeface="Times New Roman" panose="02020603050405020304" pitchFamily="18" charset="0"/>
              </a:rPr>
              <a:t>A </a:t>
            </a:r>
            <a:r>
              <a:rPr lang="en-US" altLang="en-US" b="1" dirty="0">
                <a:solidFill>
                  <a:schemeClr val="bg2"/>
                </a:solidFill>
                <a:cs typeface="Times New Roman" panose="02020603050405020304" pitchFamily="18" charset="0"/>
              </a:rPr>
              <a:t>web page</a:t>
            </a:r>
            <a:r>
              <a:rPr lang="en-US" altLang="en-US" dirty="0">
                <a:cs typeface="Times New Roman" panose="02020603050405020304" pitchFamily="18" charset="0"/>
              </a:rPr>
              <a:t> </a:t>
            </a:r>
            <a:r>
              <a:rPr lang="en-US" altLang="en-US" b="1" dirty="0">
                <a:solidFill>
                  <a:srgbClr val="00CCFF"/>
                </a:solidFill>
                <a:cs typeface="Times New Roman" panose="02020603050405020304" pitchFamily="18" charset="0"/>
              </a:rPr>
              <a:t>invokes</a:t>
            </a:r>
            <a:r>
              <a:rPr lang="en-US" altLang="en-US" b="1" dirty="0">
                <a:solidFill>
                  <a:schemeClr val="bg2"/>
                </a:solidFill>
                <a:cs typeface="Times New Roman" panose="02020603050405020304" pitchFamily="18" charset="0"/>
              </a:rPr>
              <a:t> CGI</a:t>
            </a:r>
            <a:r>
              <a:rPr lang="en-US" altLang="en-US" dirty="0">
                <a:cs typeface="Times New Roman" panose="02020603050405020304" pitchFamily="18" charset="0"/>
              </a:rPr>
              <a:t> </a:t>
            </a:r>
            <a:r>
              <a:rPr lang="en-US" altLang="en-US" b="1" dirty="0">
                <a:cs typeface="Times New Roman" panose="02020603050405020304" pitchFamily="18" charset="0"/>
              </a:rPr>
              <a:t>by either</a:t>
            </a:r>
            <a:r>
              <a:rPr lang="en-US" altLang="en-US" dirty="0">
                <a:cs typeface="Times New Roman" panose="02020603050405020304" pitchFamily="18" charset="0"/>
              </a:rPr>
              <a:t> </a:t>
            </a:r>
          </a:p>
          <a:p>
            <a:pPr lvl="1" eaLnBrk="1" hangingPunct="1">
              <a:lnSpc>
                <a:spcPct val="80000"/>
              </a:lnSpc>
              <a:defRPr/>
            </a:pPr>
            <a:r>
              <a:rPr lang="en-US" altLang="en-US" sz="2600" dirty="0">
                <a:cs typeface="Times New Roman" panose="02020603050405020304" pitchFamily="18" charset="0"/>
              </a:rPr>
              <a:t>an </a:t>
            </a:r>
            <a:r>
              <a:rPr lang="en-US" altLang="en-US" sz="2600" b="1" dirty="0">
                <a:solidFill>
                  <a:srgbClr val="00CC00"/>
                </a:solidFill>
                <a:cs typeface="Times New Roman" panose="02020603050405020304" pitchFamily="18" charset="0"/>
              </a:rPr>
              <a:t>action</a:t>
            </a:r>
            <a:r>
              <a:rPr lang="en-US" altLang="en-US" sz="2600" b="1" dirty="0">
                <a:cs typeface="Times New Roman" panose="02020603050405020304" pitchFamily="18" charset="0"/>
              </a:rPr>
              <a:t> </a:t>
            </a:r>
            <a:r>
              <a:rPr lang="en-US" altLang="en-US" sz="2600" b="1" dirty="0">
                <a:solidFill>
                  <a:schemeClr val="bg2"/>
                </a:solidFill>
                <a:cs typeface="Times New Roman" panose="02020603050405020304" pitchFamily="18" charset="0"/>
              </a:rPr>
              <a:t>method</a:t>
            </a:r>
            <a:r>
              <a:rPr lang="en-US" altLang="en-US" sz="2600" dirty="0">
                <a:cs typeface="Times New Roman" panose="02020603050405020304" pitchFamily="18" charset="0"/>
              </a:rPr>
              <a:t> on a </a:t>
            </a:r>
            <a:r>
              <a:rPr lang="en-US" altLang="en-US" sz="2600" b="1" dirty="0">
                <a:solidFill>
                  <a:srgbClr val="FF00FF"/>
                </a:solidFill>
                <a:cs typeface="Times New Roman" panose="02020603050405020304" pitchFamily="18" charset="0"/>
              </a:rPr>
              <a:t>form</a:t>
            </a:r>
            <a:r>
              <a:rPr lang="en-US" altLang="en-US" sz="2600" dirty="0">
                <a:cs typeface="Times New Roman" panose="02020603050405020304" pitchFamily="18" charset="0"/>
              </a:rPr>
              <a:t> or </a:t>
            </a:r>
          </a:p>
          <a:p>
            <a:pPr lvl="1" eaLnBrk="1" hangingPunct="1">
              <a:lnSpc>
                <a:spcPct val="80000"/>
              </a:lnSpc>
              <a:defRPr/>
            </a:pPr>
            <a:r>
              <a:rPr lang="en-US" altLang="en-US" sz="2600" dirty="0">
                <a:cs typeface="Times New Roman" panose="02020603050405020304" pitchFamily="18" charset="0"/>
              </a:rPr>
              <a:t>a</a:t>
            </a:r>
            <a:r>
              <a:rPr lang="en-US" altLang="en-US" sz="2600" dirty="0">
                <a:solidFill>
                  <a:schemeClr val="bg2"/>
                </a:solidFill>
                <a:cs typeface="Times New Roman" panose="02020603050405020304" pitchFamily="18" charset="0"/>
              </a:rPr>
              <a:t> </a:t>
            </a:r>
            <a:r>
              <a:rPr lang="en-US" altLang="en-US" sz="2600" b="1" dirty="0">
                <a:solidFill>
                  <a:schemeClr val="bg2"/>
                </a:solidFill>
                <a:cs typeface="Times New Roman" panose="02020603050405020304" pitchFamily="18" charset="0"/>
              </a:rPr>
              <a:t>hyperlink</a:t>
            </a:r>
            <a:r>
              <a:rPr lang="en-US" altLang="en-US" sz="2600" dirty="0">
                <a:cs typeface="Times New Roman" panose="02020603050405020304" pitchFamily="18" charset="0"/>
              </a:rPr>
              <a:t> – </a:t>
            </a:r>
            <a:r>
              <a:rPr lang="en-US" altLang="en-US" sz="2600" b="1" dirty="0">
                <a:cs typeface="Times New Roman" panose="02020603050405020304" pitchFamily="18" charset="0"/>
              </a:rPr>
              <a:t>program or </a:t>
            </a:r>
            <a:r>
              <a:rPr lang="en-US" altLang="en-US" sz="2600" dirty="0">
                <a:cs typeface="Times New Roman" panose="02020603050405020304" pitchFamily="18" charset="0"/>
              </a:rPr>
              <a:t>the </a:t>
            </a:r>
            <a:r>
              <a:rPr lang="en-US" altLang="en-US" sz="2600" b="1" dirty="0">
                <a:cs typeface="Times New Roman" panose="02020603050405020304" pitchFamily="18" charset="0"/>
              </a:rPr>
              <a:t>URL of the CGI script</a:t>
            </a:r>
            <a:r>
              <a:rPr lang="en-US" altLang="en-US" sz="2600" dirty="0">
                <a:cs typeface="Times New Roman" panose="02020603050405020304" pitchFamily="18" charset="0"/>
              </a:rPr>
              <a:t> is </a:t>
            </a:r>
            <a:r>
              <a:rPr lang="en-US" altLang="en-US" sz="2600" b="1" dirty="0">
                <a:cs typeface="Times New Roman" panose="02020603050405020304" pitchFamily="18" charset="0"/>
              </a:rPr>
              <a:t>used</a:t>
            </a:r>
            <a:r>
              <a:rPr lang="en-US" altLang="en-US" sz="2600" dirty="0">
                <a:cs typeface="Times New Roman" panose="02020603050405020304" pitchFamily="18" charset="0"/>
              </a:rPr>
              <a:t>.</a:t>
            </a:r>
          </a:p>
          <a:p>
            <a:pPr marL="457200" lvl="1" indent="0" eaLnBrk="1" hangingPunct="1">
              <a:lnSpc>
                <a:spcPct val="80000"/>
              </a:lnSpc>
              <a:buFont typeface="Wingdings" panose="05000000000000000000" pitchFamily="2" charset="2"/>
              <a:buNone/>
              <a:defRPr/>
            </a:pPr>
            <a:endParaRPr lang="en-US" altLang="en-US" sz="2000" b="1" dirty="0">
              <a:cs typeface="Times New Roman" panose="02020603050405020304" pitchFamily="18" charset="0"/>
            </a:endParaRPr>
          </a:p>
          <a:p>
            <a:pPr marL="457200" lvl="1" indent="0" eaLnBrk="1" hangingPunct="1">
              <a:lnSpc>
                <a:spcPct val="80000"/>
              </a:lnSpc>
              <a:buFont typeface="Wingdings" panose="05000000000000000000" pitchFamily="2" charset="2"/>
              <a:buNone/>
              <a:defRPr/>
            </a:pPr>
            <a:r>
              <a:rPr lang="en-US" altLang="en-US" sz="2000" b="1" dirty="0">
                <a:cs typeface="Times New Roman" panose="02020603050405020304" pitchFamily="18" charset="0"/>
              </a:rPr>
              <a:t>&lt;form </a:t>
            </a:r>
            <a:r>
              <a:rPr lang="en-US" altLang="en-US" sz="2000" b="1" dirty="0">
                <a:solidFill>
                  <a:schemeClr val="bg2"/>
                </a:solidFill>
                <a:cs typeface="Times New Roman" panose="02020603050405020304" pitchFamily="18" charset="0"/>
              </a:rPr>
              <a:t>method</a:t>
            </a:r>
            <a:r>
              <a:rPr lang="en-US" altLang="en-US" sz="2000" b="1" dirty="0">
                <a:cs typeface="Times New Roman" panose="02020603050405020304" pitchFamily="18" charset="0"/>
              </a:rPr>
              <a:t>=“</a:t>
            </a:r>
            <a:r>
              <a:rPr lang="en-US" altLang="en-US" sz="2000" b="1" dirty="0">
                <a:solidFill>
                  <a:schemeClr val="bg2"/>
                </a:solidFill>
                <a:cs typeface="Times New Roman" panose="02020603050405020304" pitchFamily="18" charset="0"/>
              </a:rPr>
              <a:t>post</a:t>
            </a:r>
            <a:r>
              <a:rPr lang="en-US" altLang="en-US" sz="2000" b="1" dirty="0">
                <a:cs typeface="Times New Roman" panose="02020603050405020304" pitchFamily="18" charset="0"/>
              </a:rPr>
              <a:t>” </a:t>
            </a:r>
            <a:r>
              <a:rPr lang="en-US" altLang="en-US" sz="2000" b="1" dirty="0">
                <a:solidFill>
                  <a:srgbClr val="FF00FF"/>
                </a:solidFill>
                <a:cs typeface="Times New Roman" panose="02020603050405020304" pitchFamily="18" charset="0"/>
              </a:rPr>
              <a:t>action</a:t>
            </a:r>
            <a:r>
              <a:rPr lang="en-US" altLang="en-US" sz="2000" b="1" dirty="0">
                <a:cs typeface="Times New Roman" panose="02020603050405020304" pitchFamily="18" charset="0"/>
              </a:rPr>
              <a:t>=“</a:t>
            </a:r>
            <a:r>
              <a:rPr lang="en-US" altLang="en-US" sz="2000" dirty="0" err="1">
                <a:cs typeface="Times New Roman" panose="02020603050405020304" pitchFamily="18" charset="0"/>
              </a:rPr>
              <a:t>order.php</a:t>
            </a:r>
            <a:r>
              <a:rPr lang="en-US" altLang="en-US" sz="2000" b="1" dirty="0">
                <a:cs typeface="Times New Roman" panose="02020603050405020304" pitchFamily="18" charset="0"/>
              </a:rPr>
              <a:t>”&gt; or</a:t>
            </a:r>
          </a:p>
          <a:p>
            <a:pPr lvl="1" eaLnBrk="1" hangingPunct="1">
              <a:lnSpc>
                <a:spcPct val="80000"/>
              </a:lnSpc>
              <a:buFont typeface="Wingdings" panose="05000000000000000000" pitchFamily="2" charset="2"/>
              <a:buNone/>
              <a:defRPr/>
            </a:pPr>
            <a:r>
              <a:rPr lang="en-US" altLang="en-US" sz="2000" b="1" dirty="0">
                <a:cs typeface="Times New Roman" panose="02020603050405020304" pitchFamily="18" charset="0"/>
              </a:rPr>
              <a:t>&lt;form </a:t>
            </a:r>
            <a:r>
              <a:rPr lang="en-US" altLang="en-US" sz="2000" b="1" dirty="0">
                <a:solidFill>
                  <a:schemeClr val="bg2"/>
                </a:solidFill>
                <a:cs typeface="Times New Roman" panose="02020603050405020304" pitchFamily="18" charset="0"/>
              </a:rPr>
              <a:t>method</a:t>
            </a:r>
            <a:r>
              <a:rPr lang="en-US" altLang="en-US" sz="2000" b="1" dirty="0">
                <a:cs typeface="Times New Roman" panose="02020603050405020304" pitchFamily="18" charset="0"/>
              </a:rPr>
              <a:t>=“</a:t>
            </a:r>
            <a:r>
              <a:rPr lang="en-US" altLang="en-US" sz="2000" b="1" dirty="0">
                <a:solidFill>
                  <a:schemeClr val="bg2"/>
                </a:solidFill>
                <a:cs typeface="Times New Roman" panose="02020603050405020304" pitchFamily="18" charset="0"/>
              </a:rPr>
              <a:t>post</a:t>
            </a:r>
            <a:r>
              <a:rPr lang="en-US" altLang="en-US" sz="2000" b="1" dirty="0">
                <a:cs typeface="Times New Roman" panose="02020603050405020304" pitchFamily="18" charset="0"/>
              </a:rPr>
              <a:t>” </a:t>
            </a:r>
            <a:r>
              <a:rPr lang="en-US" altLang="en-US" sz="2000" b="1" dirty="0">
                <a:solidFill>
                  <a:srgbClr val="FF00FF"/>
                </a:solidFill>
                <a:cs typeface="Times New Roman" panose="02020603050405020304" pitchFamily="18" charset="0"/>
              </a:rPr>
              <a:t>action</a:t>
            </a:r>
            <a:r>
              <a:rPr lang="en-US" altLang="en-US" sz="1600" b="1" dirty="0">
                <a:cs typeface="Times New Roman" panose="02020603050405020304" pitchFamily="18" charset="0"/>
              </a:rPr>
              <a:t>=“</a:t>
            </a:r>
            <a:r>
              <a:rPr lang="en-US" altLang="en-US" sz="1600" dirty="0">
                <a:highlight>
                  <a:srgbClr val="FFFF00"/>
                </a:highlight>
                <a:latin typeface="Frutiger-Italic" charset="0"/>
              </a:rPr>
              <a:t>http</a:t>
            </a:r>
            <a:r>
              <a:rPr lang="en-US" altLang="en-US" sz="1600" b="1" dirty="0">
                <a:solidFill>
                  <a:schemeClr val="bg2"/>
                </a:solidFill>
                <a:highlight>
                  <a:srgbClr val="FFFF00"/>
                </a:highlight>
                <a:latin typeface="Frutiger-Italic" charset="0"/>
              </a:rPr>
              <a:t>s</a:t>
            </a:r>
            <a:r>
              <a:rPr lang="en-US" altLang="en-US" sz="1600" dirty="0">
                <a:highlight>
                  <a:srgbClr val="FFFF00"/>
                </a:highlight>
                <a:latin typeface="Frutiger-Italic" charset="0"/>
              </a:rPr>
              <a:t>://webdevfoundations.net/scripts/</a:t>
            </a:r>
            <a:r>
              <a:rPr lang="en-US" altLang="en-US" sz="1600" dirty="0" err="1">
                <a:highlight>
                  <a:srgbClr val="FFFF00"/>
                </a:highlight>
                <a:latin typeface="Frutiger-Italic" charset="0"/>
              </a:rPr>
              <a:t>demo.php</a:t>
            </a:r>
            <a:r>
              <a:rPr lang="en-US" altLang="en-US" sz="1600" b="1" dirty="0">
                <a:cs typeface="Times New Roman" panose="02020603050405020304" pitchFamily="18" charset="0"/>
              </a:rPr>
              <a:t>” &gt; </a:t>
            </a:r>
            <a:endParaRPr lang="en-US" altLang="en-US" sz="2400" b="1" dirty="0">
              <a:cs typeface="Times New Roman" panose="02020603050405020304" pitchFamily="18" charset="0"/>
            </a:endParaRPr>
          </a:p>
          <a:p>
            <a:pPr lvl="1" eaLnBrk="1" hangingPunct="1">
              <a:lnSpc>
                <a:spcPct val="80000"/>
              </a:lnSpc>
              <a:buFont typeface="Wingdings" panose="05000000000000000000" pitchFamily="2" charset="2"/>
              <a:buNone/>
              <a:defRPr/>
            </a:pPr>
            <a:r>
              <a:rPr lang="en-US" altLang="en-US" sz="2600" dirty="0">
                <a:cs typeface="Times New Roman" panose="02020603050405020304" pitchFamily="18" charset="0"/>
              </a:rPr>
              <a:t> </a:t>
            </a:r>
            <a:r>
              <a:rPr lang="en-US" altLang="en-US" sz="2000" b="1" dirty="0">
                <a:solidFill>
                  <a:srgbClr val="00CC00"/>
                </a:solidFill>
                <a:cs typeface="Times New Roman" panose="02020603050405020304" pitchFamily="18" charset="0"/>
              </a:rPr>
              <a:t>- for HOP 9.7</a:t>
            </a:r>
            <a:endParaRPr lang="en-US" altLang="en-US" sz="2600" b="1" dirty="0">
              <a:solidFill>
                <a:srgbClr val="00CC00"/>
              </a:solidFill>
              <a:cs typeface="Times New Roman" panose="02020603050405020304" pitchFamily="18" charset="0"/>
            </a:endParaRPr>
          </a:p>
          <a:p>
            <a:pPr eaLnBrk="1" hangingPunct="1">
              <a:lnSpc>
                <a:spcPct val="80000"/>
              </a:lnSpc>
              <a:defRPr/>
            </a:pPr>
            <a:r>
              <a:rPr lang="en-US" altLang="en-US" b="1" dirty="0">
                <a:solidFill>
                  <a:schemeClr val="bg2"/>
                </a:solidFill>
                <a:cs typeface="Times New Roman" panose="02020603050405020304" pitchFamily="18" charset="0"/>
              </a:rPr>
              <a:t>Any form data</a:t>
            </a:r>
            <a:r>
              <a:rPr lang="en-US" altLang="en-US" dirty="0">
                <a:cs typeface="Times New Roman" panose="02020603050405020304" pitchFamily="18" charset="0"/>
              </a:rPr>
              <a:t> that exists is </a:t>
            </a:r>
            <a:r>
              <a:rPr lang="en-US" altLang="en-US" b="1" dirty="0">
                <a:solidFill>
                  <a:schemeClr val="accent1"/>
                </a:solidFill>
                <a:cs typeface="Times New Roman" panose="02020603050405020304" pitchFamily="18" charset="0"/>
              </a:rPr>
              <a:t>passed</a:t>
            </a:r>
            <a:r>
              <a:rPr lang="en-US" altLang="en-US" dirty="0">
                <a:cs typeface="Times New Roman" panose="02020603050405020304" pitchFamily="18" charset="0"/>
              </a:rPr>
              <a:t> to the </a:t>
            </a:r>
            <a:r>
              <a:rPr lang="en-US" altLang="en-US" b="1" dirty="0">
                <a:cs typeface="Times New Roman" panose="02020603050405020304" pitchFamily="18" charset="0"/>
              </a:rPr>
              <a:t>server-side CGI script.</a:t>
            </a:r>
          </a:p>
          <a:p>
            <a:pPr eaLnBrk="1" hangingPunct="1">
              <a:lnSpc>
                <a:spcPct val="80000"/>
              </a:lnSpc>
              <a:defRPr/>
            </a:pPr>
            <a:endParaRPr lang="en-US" altLang="en-US" dirty="0">
              <a:cs typeface="Times New Roman" panose="02020603050405020304" pitchFamily="18" charset="0"/>
            </a:endParaRPr>
          </a:p>
          <a:p>
            <a:pPr eaLnBrk="1" hangingPunct="1">
              <a:lnSpc>
                <a:spcPct val="80000"/>
              </a:lnSpc>
              <a:defRPr/>
            </a:pPr>
            <a:r>
              <a:rPr lang="en-US" altLang="en-US" dirty="0">
                <a:cs typeface="Times New Roman" panose="02020603050405020304" pitchFamily="18" charset="0"/>
              </a:rPr>
              <a:t>The </a:t>
            </a:r>
            <a:r>
              <a:rPr lang="en-US" altLang="en-US" b="1" dirty="0">
                <a:cs typeface="Times New Roman" panose="02020603050405020304" pitchFamily="18" charset="0"/>
              </a:rPr>
              <a:t>server-side script</a:t>
            </a:r>
            <a:r>
              <a:rPr lang="en-US" altLang="en-US" dirty="0">
                <a:cs typeface="Times New Roman" panose="02020603050405020304" pitchFamily="18" charset="0"/>
              </a:rPr>
              <a:t> </a:t>
            </a:r>
            <a:r>
              <a:rPr lang="en-US" altLang="en-US" b="1" dirty="0">
                <a:solidFill>
                  <a:schemeClr val="accent1"/>
                </a:solidFill>
                <a:cs typeface="Times New Roman" panose="02020603050405020304" pitchFamily="18" charset="0"/>
              </a:rPr>
              <a:t>completes</a:t>
            </a:r>
            <a:r>
              <a:rPr lang="en-US" altLang="en-US" dirty="0">
                <a:cs typeface="Times New Roman" panose="02020603050405020304" pitchFamily="18" charset="0"/>
              </a:rPr>
              <a:t> </a:t>
            </a:r>
            <a:r>
              <a:rPr lang="en-US" altLang="en-US" b="1" dirty="0">
                <a:cs typeface="Times New Roman" panose="02020603050405020304" pitchFamily="18" charset="0"/>
              </a:rPr>
              <a:t>its processing</a:t>
            </a:r>
            <a:r>
              <a:rPr lang="en-US" altLang="en-US" dirty="0">
                <a:cs typeface="Times New Roman" panose="02020603050405020304" pitchFamily="18" charset="0"/>
              </a:rPr>
              <a:t> and </a:t>
            </a:r>
            <a:r>
              <a:rPr lang="en-US" altLang="en-US" b="1" dirty="0">
                <a:solidFill>
                  <a:schemeClr val="bg2"/>
                </a:solidFill>
                <a:cs typeface="Times New Roman" panose="02020603050405020304" pitchFamily="18" charset="0"/>
              </a:rPr>
              <a:t>may</a:t>
            </a:r>
            <a:r>
              <a:rPr lang="en-US" altLang="en-US" b="1" dirty="0">
                <a:cs typeface="Times New Roman" panose="02020603050405020304" pitchFamily="18" charset="0"/>
              </a:rPr>
              <a:t> </a:t>
            </a:r>
          </a:p>
          <a:p>
            <a:pPr lvl="1" eaLnBrk="1" hangingPunct="1">
              <a:lnSpc>
                <a:spcPct val="80000"/>
              </a:lnSpc>
              <a:defRPr/>
            </a:pPr>
            <a:r>
              <a:rPr lang="en-US" altLang="en-US" b="1" dirty="0">
                <a:cs typeface="Times New Roman" panose="02020603050405020304" pitchFamily="18" charset="0"/>
              </a:rPr>
              <a:t>create a </a:t>
            </a:r>
            <a:r>
              <a:rPr lang="en-US" altLang="en-US" b="1" dirty="0">
                <a:solidFill>
                  <a:schemeClr val="bg2"/>
                </a:solidFill>
                <a:cs typeface="Times New Roman" panose="02020603050405020304" pitchFamily="18" charset="0"/>
              </a:rPr>
              <a:t>confirmation</a:t>
            </a:r>
            <a:r>
              <a:rPr lang="en-US" altLang="en-US" dirty="0">
                <a:cs typeface="Times New Roman" panose="02020603050405020304" pitchFamily="18" charset="0"/>
              </a:rPr>
              <a:t> or </a:t>
            </a:r>
          </a:p>
          <a:p>
            <a:pPr lvl="1" eaLnBrk="1" hangingPunct="1">
              <a:lnSpc>
                <a:spcPct val="80000"/>
              </a:lnSpc>
              <a:defRPr/>
            </a:pPr>
            <a:r>
              <a:rPr lang="en-US" altLang="en-US" b="1" dirty="0">
                <a:solidFill>
                  <a:schemeClr val="bg2"/>
                </a:solidFill>
                <a:cs typeface="Times New Roman" panose="02020603050405020304" pitchFamily="18" charset="0"/>
              </a:rPr>
              <a:t>response</a:t>
            </a:r>
            <a:r>
              <a:rPr lang="en-US" altLang="en-US" b="1" dirty="0">
                <a:cs typeface="Times New Roman" panose="02020603050405020304" pitchFamily="18" charset="0"/>
              </a:rPr>
              <a:t> Web page</a:t>
            </a:r>
            <a:r>
              <a:rPr lang="en-US" altLang="en-US" dirty="0">
                <a:cs typeface="Times New Roman" panose="02020603050405020304" pitchFamily="18" charset="0"/>
              </a:rPr>
              <a:t> with the </a:t>
            </a:r>
            <a:r>
              <a:rPr lang="en-US" altLang="en-US" b="1" dirty="0">
                <a:cs typeface="Times New Roman" panose="02020603050405020304" pitchFamily="18" charset="0"/>
              </a:rPr>
              <a:t>requested information.</a:t>
            </a:r>
          </a:p>
          <a:p>
            <a:pPr lvl="2" eaLnBrk="1" hangingPunct="1">
              <a:lnSpc>
                <a:spcPct val="80000"/>
              </a:lnSpc>
              <a:defRPr/>
            </a:pPr>
            <a:r>
              <a:rPr lang="en-US" altLang="en-US" sz="2400" dirty="0">
                <a:cs typeface="Times New Roman" panose="02020603050405020304" pitchFamily="18" charset="0"/>
              </a:rPr>
              <a:t>the web </a:t>
            </a:r>
            <a:r>
              <a:rPr lang="en-US" altLang="en-US" sz="2400" b="1" dirty="0">
                <a:solidFill>
                  <a:schemeClr val="bg2"/>
                </a:solidFill>
                <a:cs typeface="Times New Roman" panose="02020603050405020304" pitchFamily="18" charset="0"/>
              </a:rPr>
              <a:t>server </a:t>
            </a:r>
            <a:r>
              <a:rPr lang="en-US" altLang="en-US" sz="2400" b="1" dirty="0">
                <a:solidFill>
                  <a:schemeClr val="accent1"/>
                </a:solidFill>
                <a:cs typeface="Times New Roman" panose="02020603050405020304" pitchFamily="18" charset="0"/>
              </a:rPr>
              <a:t>returns</a:t>
            </a:r>
            <a:r>
              <a:rPr lang="en-US" altLang="en-US" sz="2400" dirty="0">
                <a:cs typeface="Times New Roman" panose="02020603050405020304" pitchFamily="18" charset="0"/>
              </a:rPr>
              <a:t> this page to the web </a:t>
            </a:r>
            <a:r>
              <a:rPr lang="en-US" altLang="en-US" sz="2400" b="1" dirty="0">
                <a:cs typeface="Times New Roman" panose="02020603050405020304" pitchFamily="18" charset="0"/>
              </a:rPr>
              <a:t>browser.</a:t>
            </a:r>
            <a:r>
              <a:rPr lang="en-US" altLang="en-US" sz="1800" b="1" dirty="0">
                <a:cs typeface="Times New Roman" panose="02020603050405020304" pitchFamily="18" charset="0"/>
              </a:rPr>
              <a:t> </a:t>
            </a:r>
          </a:p>
          <a:p>
            <a:pPr lvl="1" eaLnBrk="1" hangingPunct="1">
              <a:lnSpc>
                <a:spcPct val="80000"/>
              </a:lnSpc>
              <a:defRPr/>
            </a:pPr>
            <a:endParaRPr lang="en-US" altLang="en-US" sz="2000" b="1" dirty="0">
              <a:cs typeface="Times New Roman" panose="02020603050405020304" pitchFamily="18" charset="0"/>
            </a:endParaRPr>
          </a:p>
          <a:p>
            <a:pPr eaLnBrk="1" hangingPunct="1">
              <a:lnSpc>
                <a:spcPct val="80000"/>
              </a:lnSpc>
              <a:defRPr/>
            </a:pPr>
            <a:r>
              <a:rPr lang="en-US" altLang="en-US" sz="2400" dirty="0">
                <a:cs typeface="Times New Roman" panose="02020603050405020304" pitchFamily="18" charset="0"/>
              </a:rPr>
              <a:t>Every time you perform a </a:t>
            </a:r>
            <a:r>
              <a:rPr lang="en-US" altLang="en-US" sz="2400" b="1" dirty="0">
                <a:cs typeface="Times New Roman" panose="02020603050405020304" pitchFamily="18" charset="0"/>
              </a:rPr>
              <a:t>search engine </a:t>
            </a:r>
            <a:r>
              <a:rPr lang="en-US" altLang="en-US" sz="2400" dirty="0">
                <a:cs typeface="Times New Roman" panose="02020603050405020304" pitchFamily="18" charset="0"/>
              </a:rPr>
              <a:t>using Google or other engines, you are </a:t>
            </a:r>
            <a:r>
              <a:rPr lang="en-US" altLang="en-US" sz="2400" b="1" dirty="0">
                <a:cs typeface="Times New Roman" panose="02020603050405020304" pitchFamily="18" charset="0"/>
              </a:rPr>
              <a:t>using CGI</a:t>
            </a:r>
            <a:r>
              <a:rPr lang="en-US" altLang="en-US" sz="2400" dirty="0">
                <a:cs typeface="Times New Roman" panose="02020603050405020304" pitchFamily="18" charset="0"/>
              </a:rPr>
              <a: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7776D8C-2EA2-44CC-ADD5-7F90EDC276F4}" type="slidenum">
              <a:rPr lang="en-US" altLang="en-US" sz="1400" smtClean="0"/>
              <a:pPr>
                <a:spcBef>
                  <a:spcPct val="50000"/>
                </a:spcBef>
                <a:buClrTx/>
                <a:buFontTx/>
                <a:buNone/>
              </a:pPr>
              <a:t>74</a:t>
            </a:fld>
            <a:endParaRPr lang="en-US" altLang="en-US" sz="1400"/>
          </a:p>
        </p:txBody>
      </p:sp>
      <p:sp>
        <p:nvSpPr>
          <p:cNvPr id="149507" name="Rectangle 2"/>
          <p:cNvSpPr>
            <a:spLocks noGrp="1" noChangeArrowheads="1"/>
          </p:cNvSpPr>
          <p:nvPr>
            <p:ph type="title"/>
          </p:nvPr>
        </p:nvSpPr>
        <p:spPr>
          <a:xfrm>
            <a:off x="457200" y="0"/>
            <a:ext cx="8153400" cy="381000"/>
          </a:xfrm>
        </p:spPr>
        <p:txBody>
          <a:bodyPr/>
          <a:lstStyle/>
          <a:p>
            <a:pPr eaLnBrk="1" hangingPunct="1"/>
            <a:r>
              <a:rPr lang="en-US" altLang="en-US"/>
              <a:t>Steps in Utilizing CGI</a:t>
            </a:r>
          </a:p>
        </p:txBody>
      </p:sp>
      <p:sp>
        <p:nvSpPr>
          <p:cNvPr id="151556" name="Rectangle 3">
            <a:extLst/>
          </p:cNvPr>
          <p:cNvSpPr>
            <a:spLocks noGrp="1" noChangeArrowheads="1"/>
          </p:cNvSpPr>
          <p:nvPr>
            <p:ph type="body" idx="1"/>
          </p:nvPr>
        </p:nvSpPr>
        <p:spPr>
          <a:xfrm>
            <a:off x="0" y="304800"/>
            <a:ext cx="8610600" cy="6781800"/>
          </a:xfrm>
        </p:spPr>
        <p:txBody>
          <a:bodyPr/>
          <a:lstStyle/>
          <a:p>
            <a:pPr marL="533400" indent="-533400" eaLnBrk="1" hangingPunct="1">
              <a:buFont typeface="Wingdings" panose="05000000000000000000" pitchFamily="2" charset="2"/>
              <a:buAutoNum type="arabicPeriod"/>
              <a:defRPr/>
            </a:pPr>
            <a:r>
              <a:rPr lang="en-US" altLang="en-US" dirty="0">
                <a:cs typeface="Times New Roman" panose="02020603050405020304" pitchFamily="18" charset="0"/>
              </a:rPr>
              <a:t>Web page </a:t>
            </a:r>
            <a:r>
              <a:rPr lang="en-US" altLang="en-US" b="1" dirty="0">
                <a:solidFill>
                  <a:schemeClr val="accent1"/>
                </a:solidFill>
                <a:cs typeface="Times New Roman" panose="02020603050405020304" pitchFamily="18" charset="0"/>
              </a:rPr>
              <a:t>invokes</a:t>
            </a:r>
            <a:r>
              <a:rPr lang="en-US" altLang="en-US" b="1" dirty="0">
                <a:solidFill>
                  <a:schemeClr val="bg2"/>
                </a:solidFill>
                <a:cs typeface="Times New Roman" panose="02020603050405020304" pitchFamily="18" charset="0"/>
              </a:rPr>
              <a:t> CGI</a:t>
            </a:r>
            <a:r>
              <a:rPr lang="en-US" altLang="en-US" dirty="0">
                <a:cs typeface="Times New Roman" panose="02020603050405020304" pitchFamily="18" charset="0"/>
              </a:rPr>
              <a:t> by an </a:t>
            </a:r>
            <a:r>
              <a:rPr lang="en-US" altLang="en-US" b="1" dirty="0">
                <a:solidFill>
                  <a:srgbClr val="00CC00"/>
                </a:solidFill>
                <a:cs typeface="Times New Roman" panose="02020603050405020304" pitchFamily="18" charset="0"/>
              </a:rPr>
              <a:t>action</a:t>
            </a:r>
            <a:r>
              <a:rPr lang="en-US" altLang="en-US" b="1" dirty="0">
                <a:solidFill>
                  <a:srgbClr val="FF00FF"/>
                </a:solidFill>
                <a:cs typeface="Times New Roman" panose="02020603050405020304" pitchFamily="18" charset="0"/>
              </a:rPr>
              <a:t> attribute</a:t>
            </a:r>
            <a:r>
              <a:rPr lang="en-US" altLang="en-US" b="1" dirty="0">
                <a:solidFill>
                  <a:schemeClr val="bg2"/>
                </a:solidFill>
                <a:cs typeface="Times New Roman" panose="02020603050405020304" pitchFamily="18" charset="0"/>
              </a:rPr>
              <a:t> </a:t>
            </a:r>
            <a:r>
              <a:rPr lang="en-US" altLang="en-US" dirty="0">
                <a:cs typeface="Times New Roman" panose="02020603050405020304" pitchFamily="18" charset="0"/>
              </a:rPr>
              <a:t>on a</a:t>
            </a:r>
            <a:r>
              <a:rPr lang="en-US" altLang="en-US" b="1" dirty="0">
                <a:solidFill>
                  <a:schemeClr val="bg2"/>
                </a:solidFill>
                <a:cs typeface="Times New Roman" panose="02020603050405020304" pitchFamily="18" charset="0"/>
              </a:rPr>
              <a:t> form </a:t>
            </a:r>
            <a:r>
              <a:rPr lang="en-US" altLang="en-US" sz="2400" dirty="0">
                <a:cs typeface="Times New Roman" panose="02020603050405020304" pitchFamily="18" charset="0"/>
              </a:rPr>
              <a:t>configured as</a:t>
            </a:r>
          </a:p>
          <a:p>
            <a:pPr lvl="1" eaLnBrk="1" hangingPunct="1">
              <a:defRPr/>
            </a:pPr>
            <a:r>
              <a:rPr lang="en-US" altLang="en-US" b="1" dirty="0">
                <a:cs typeface="Times New Roman" panose="02020603050405020304" pitchFamily="18" charset="0"/>
              </a:rPr>
              <a:t>a</a:t>
            </a:r>
            <a:r>
              <a:rPr lang="en-US" altLang="en-US" b="1" dirty="0">
                <a:solidFill>
                  <a:schemeClr val="bg2"/>
                </a:solidFill>
                <a:cs typeface="Times New Roman" panose="02020603050405020304" pitchFamily="18" charset="0"/>
              </a:rPr>
              <a:t> hyperlink </a:t>
            </a:r>
            <a:r>
              <a:rPr lang="en-US" altLang="en-US" b="1" dirty="0">
                <a:cs typeface="Times New Roman" panose="02020603050405020304" pitchFamily="18" charset="0"/>
              </a:rPr>
              <a:t>-</a:t>
            </a:r>
            <a:r>
              <a:rPr lang="en-US" altLang="en-US" b="1" dirty="0">
                <a:solidFill>
                  <a:schemeClr val="bg2"/>
                </a:solidFill>
                <a:cs typeface="Times New Roman" panose="02020603050405020304" pitchFamily="18" charset="0"/>
              </a:rPr>
              <a:t> </a:t>
            </a:r>
            <a:r>
              <a:rPr lang="en-US" altLang="en-US" dirty="0">
                <a:cs typeface="Times New Roman" panose="02020603050405020304" pitchFamily="18" charset="0"/>
              </a:rPr>
              <a:t>the URL of the CGI </a:t>
            </a:r>
            <a:r>
              <a:rPr lang="en-US" altLang="en-US" b="1" dirty="0">
                <a:cs typeface="Times New Roman" panose="02020603050405020304" pitchFamily="18" charset="0"/>
              </a:rPr>
              <a:t>script</a:t>
            </a:r>
            <a:r>
              <a:rPr lang="en-US" altLang="en-US" dirty="0">
                <a:cs typeface="Times New Roman" panose="02020603050405020304" pitchFamily="18" charset="0"/>
              </a:rPr>
              <a:t> or </a:t>
            </a:r>
          </a:p>
          <a:p>
            <a:pPr lvl="1" eaLnBrk="1" hangingPunct="1">
              <a:defRPr/>
            </a:pPr>
            <a:r>
              <a:rPr lang="en-US" altLang="en-US" b="1" dirty="0">
                <a:cs typeface="Times New Roman" panose="02020603050405020304" pitchFamily="18" charset="0"/>
              </a:rPr>
              <a:t>a program</a:t>
            </a:r>
            <a:r>
              <a:rPr lang="en-US" altLang="en-US" dirty="0">
                <a:cs typeface="Times New Roman" panose="02020603050405020304" pitchFamily="18" charset="0"/>
              </a:rPr>
              <a:t> is used </a:t>
            </a:r>
          </a:p>
          <a:p>
            <a:pPr marL="1314450" lvl="2" indent="-457200" eaLnBrk="1" hangingPunct="1">
              <a:defRPr/>
            </a:pPr>
            <a:r>
              <a:rPr lang="en-US" altLang="en-US" sz="2700" dirty="0">
                <a:cs typeface="Times New Roman" panose="02020603050405020304" pitchFamily="18" charset="0"/>
              </a:rPr>
              <a:t> any </a:t>
            </a:r>
            <a:r>
              <a:rPr lang="en-US" altLang="en-US" sz="2700" b="1" dirty="0">
                <a:cs typeface="Times New Roman" panose="02020603050405020304" pitchFamily="18" charset="0"/>
              </a:rPr>
              <a:t>form</a:t>
            </a:r>
            <a:r>
              <a:rPr lang="en-US" altLang="en-US" sz="2700" dirty="0">
                <a:cs typeface="Times New Roman" panose="02020603050405020304" pitchFamily="18" charset="0"/>
              </a:rPr>
              <a:t> information is </a:t>
            </a:r>
            <a:r>
              <a:rPr lang="en-US" altLang="en-US" sz="2700" b="1" dirty="0">
                <a:solidFill>
                  <a:schemeClr val="accent1"/>
                </a:solidFill>
                <a:cs typeface="Times New Roman" panose="02020603050405020304" pitchFamily="18" charset="0"/>
              </a:rPr>
              <a:t>sent</a:t>
            </a:r>
            <a:r>
              <a:rPr lang="en-US" altLang="en-US" sz="2700" dirty="0">
                <a:cs typeface="Times New Roman" panose="02020603050405020304" pitchFamily="18" charset="0"/>
              </a:rPr>
              <a:t> in the form of </a:t>
            </a:r>
            <a:r>
              <a:rPr lang="en-US" altLang="en-US" sz="2700" b="1" dirty="0">
                <a:solidFill>
                  <a:schemeClr val="bg2"/>
                </a:solidFill>
                <a:cs typeface="Times New Roman" panose="02020603050405020304" pitchFamily="18" charset="0"/>
              </a:rPr>
              <a:t>name=value</a:t>
            </a:r>
            <a:r>
              <a:rPr lang="en-US" altLang="en-US" sz="2700" dirty="0">
                <a:cs typeface="Times New Roman" panose="02020603050405020304" pitchFamily="18" charset="0"/>
              </a:rPr>
              <a:t> </a:t>
            </a:r>
            <a:r>
              <a:rPr lang="en-US" altLang="en-US" sz="2700" b="1" dirty="0">
                <a:cs typeface="Times New Roman" panose="02020603050405020304" pitchFamily="18" charset="0"/>
              </a:rPr>
              <a:t>pairs</a:t>
            </a:r>
            <a:r>
              <a:rPr lang="en-US" altLang="en-US" sz="2700" dirty="0">
                <a:cs typeface="Times New Roman" panose="02020603050405020304" pitchFamily="18" charset="0"/>
              </a:rPr>
              <a:t> to the web sever.</a:t>
            </a:r>
          </a:p>
          <a:p>
            <a:pPr marL="1314450" lvl="2" indent="-457200" eaLnBrk="1" hangingPunct="1">
              <a:defRPr/>
            </a:pPr>
            <a:endParaRPr lang="en-US" altLang="en-US" sz="2700" dirty="0">
              <a:cs typeface="Times New Roman" panose="02020603050405020304" pitchFamily="18" charset="0"/>
            </a:endParaRPr>
          </a:p>
          <a:p>
            <a:pPr marL="533400" indent="-533400" eaLnBrk="1" hangingPunct="1">
              <a:buFont typeface="Wingdings" panose="05000000000000000000" pitchFamily="2" charset="2"/>
              <a:buAutoNum type="arabicPeriod" startAt="2"/>
              <a:defRPr/>
            </a:pPr>
            <a:r>
              <a:rPr lang="en-US" altLang="en-US" b="1" dirty="0">
                <a:solidFill>
                  <a:schemeClr val="bg2"/>
                </a:solidFill>
                <a:cs typeface="Times New Roman" panose="02020603050405020304" pitchFamily="18" charset="0"/>
              </a:rPr>
              <a:t>Script/program</a:t>
            </a:r>
            <a:r>
              <a:rPr lang="en-US" altLang="en-US" dirty="0">
                <a:cs typeface="Times New Roman" panose="02020603050405020304" pitchFamily="18" charset="0"/>
              </a:rPr>
              <a:t> on web server is </a:t>
            </a:r>
            <a:r>
              <a:rPr lang="en-US" altLang="en-US" b="1" dirty="0">
                <a:solidFill>
                  <a:schemeClr val="accent1"/>
                </a:solidFill>
                <a:cs typeface="Times New Roman" panose="02020603050405020304" pitchFamily="18" charset="0"/>
              </a:rPr>
              <a:t>executed</a:t>
            </a:r>
          </a:p>
          <a:p>
            <a:pPr marL="0" indent="0" eaLnBrk="1" hangingPunct="1">
              <a:buFont typeface="Wingdings" panose="05000000000000000000" pitchFamily="2" charset="2"/>
              <a:buNone/>
              <a:defRPr/>
            </a:pPr>
            <a:r>
              <a:rPr lang="en-US" altLang="en-US" dirty="0">
                <a:cs typeface="Times New Roman" panose="02020603050405020304" pitchFamily="18" charset="0"/>
              </a:rPr>
              <a:t> </a:t>
            </a:r>
          </a:p>
          <a:p>
            <a:pPr marL="533400" indent="-533400" eaLnBrk="1" hangingPunct="1">
              <a:buFont typeface="Wingdings" panose="05000000000000000000" pitchFamily="2" charset="2"/>
              <a:buAutoNum type="arabicPeriod" startAt="3"/>
              <a:defRPr/>
            </a:pPr>
            <a:r>
              <a:rPr lang="en-US" altLang="en-US" b="1" dirty="0">
                <a:solidFill>
                  <a:schemeClr val="bg2"/>
                </a:solidFill>
                <a:cs typeface="Times New Roman" panose="02020603050405020304" pitchFamily="18" charset="0"/>
              </a:rPr>
              <a:t>Script /program </a:t>
            </a:r>
            <a:r>
              <a:rPr lang="en-US" altLang="en-US" b="1" dirty="0">
                <a:solidFill>
                  <a:schemeClr val="accent1"/>
                </a:solidFill>
                <a:cs typeface="Times New Roman" panose="02020603050405020304" pitchFamily="18" charset="0"/>
              </a:rPr>
              <a:t>accesses</a:t>
            </a:r>
            <a:r>
              <a:rPr lang="en-US" altLang="en-US" dirty="0">
                <a:cs typeface="Times New Roman" panose="02020603050405020304" pitchFamily="18" charset="0"/>
              </a:rPr>
              <a:t> requested </a:t>
            </a:r>
            <a:r>
              <a:rPr lang="en-US" altLang="en-US" b="1" dirty="0">
                <a:cs typeface="Times New Roman" panose="02020603050405020304" pitchFamily="18" charset="0"/>
              </a:rPr>
              <a:t>database</a:t>
            </a:r>
            <a:r>
              <a:rPr lang="en-US" altLang="en-US" dirty="0">
                <a:cs typeface="Times New Roman" panose="02020603050405020304" pitchFamily="18" charset="0"/>
              </a:rPr>
              <a:t>, </a:t>
            </a:r>
            <a:r>
              <a:rPr lang="en-US" altLang="en-US" b="1" dirty="0">
                <a:cs typeface="Times New Roman" panose="02020603050405020304" pitchFamily="18" charset="0"/>
              </a:rPr>
              <a:t>file</a:t>
            </a:r>
            <a:r>
              <a:rPr lang="en-US" altLang="en-US" dirty="0">
                <a:cs typeface="Times New Roman" panose="02020603050405020304" pitchFamily="18" charset="0"/>
              </a:rPr>
              <a:t>, or </a:t>
            </a:r>
            <a:r>
              <a:rPr lang="en-US" altLang="en-US" b="1" dirty="0">
                <a:cs typeface="Times New Roman" panose="02020603050405020304" pitchFamily="18" charset="0"/>
              </a:rPr>
              <a:t>process</a:t>
            </a:r>
            <a:r>
              <a:rPr lang="en-US" altLang="en-US" dirty="0">
                <a:cs typeface="Times New Roman" panose="02020603050405020304" pitchFamily="18" charset="0"/>
              </a:rPr>
              <a:t> </a:t>
            </a:r>
          </a:p>
          <a:p>
            <a:pPr marL="533400" indent="-533400" eaLnBrk="1" hangingPunct="1">
              <a:buFont typeface="Wingdings" panose="05000000000000000000" pitchFamily="2" charset="2"/>
              <a:buAutoNum type="arabicPeriod" startAt="3"/>
              <a:defRPr/>
            </a:pPr>
            <a:endParaRPr lang="en-US" altLang="en-US" dirty="0">
              <a:cs typeface="Times New Roman" panose="02020603050405020304" pitchFamily="18" charset="0"/>
            </a:endParaRPr>
          </a:p>
          <a:p>
            <a:pPr marL="533400" indent="-533400" eaLnBrk="1" hangingPunct="1">
              <a:buFont typeface="Wingdings" panose="05000000000000000000" pitchFamily="2" charset="2"/>
              <a:buNone/>
              <a:defRPr/>
            </a:pPr>
            <a:r>
              <a:rPr lang="en-US" altLang="en-US" sz="3000" dirty="0">
                <a:cs typeface="Times New Roman" panose="02020603050405020304" pitchFamily="18" charset="0"/>
              </a:rPr>
              <a:t>4.  </a:t>
            </a:r>
            <a:r>
              <a:rPr lang="en-US" altLang="en-US" dirty="0">
                <a:cs typeface="Times New Roman" panose="02020603050405020304" pitchFamily="18" charset="0"/>
              </a:rPr>
              <a:t>Web </a:t>
            </a:r>
            <a:r>
              <a:rPr lang="en-US" altLang="en-US" b="1" dirty="0">
                <a:solidFill>
                  <a:schemeClr val="bg2"/>
                </a:solidFill>
                <a:cs typeface="Times New Roman" panose="02020603050405020304" pitchFamily="18" charset="0"/>
              </a:rPr>
              <a:t>server</a:t>
            </a:r>
            <a:r>
              <a:rPr lang="en-US" altLang="en-US" dirty="0">
                <a:cs typeface="Times New Roman" panose="02020603050405020304" pitchFamily="18" charset="0"/>
              </a:rPr>
              <a:t> </a:t>
            </a:r>
            <a:r>
              <a:rPr lang="en-US" altLang="en-US" b="1" dirty="0">
                <a:solidFill>
                  <a:schemeClr val="accent1"/>
                </a:solidFill>
                <a:cs typeface="Times New Roman" panose="02020603050405020304" pitchFamily="18" charset="0"/>
              </a:rPr>
              <a:t>returns</a:t>
            </a:r>
            <a:r>
              <a:rPr lang="en-US" altLang="en-US" dirty="0">
                <a:cs typeface="Times New Roman" panose="02020603050405020304" pitchFamily="18" charset="0"/>
              </a:rPr>
              <a:t> web page with </a:t>
            </a:r>
            <a:r>
              <a:rPr lang="en-US" altLang="en-US" b="1" dirty="0">
                <a:cs typeface="Times New Roman" panose="02020603050405020304" pitchFamily="18" charset="0"/>
              </a:rPr>
              <a:t>requested</a:t>
            </a:r>
            <a:r>
              <a:rPr lang="en-US" altLang="en-US" dirty="0">
                <a:cs typeface="Times New Roman" panose="02020603050405020304" pitchFamily="18" charset="0"/>
              </a:rPr>
              <a:t> </a:t>
            </a:r>
            <a:r>
              <a:rPr lang="en-US" altLang="en-US" b="1" dirty="0">
                <a:solidFill>
                  <a:srgbClr val="FF00FF"/>
                </a:solidFill>
                <a:cs typeface="Times New Roman" panose="02020603050405020304" pitchFamily="18" charset="0"/>
              </a:rPr>
              <a:t>information</a:t>
            </a:r>
            <a:r>
              <a:rPr lang="en-US" altLang="en-US" dirty="0">
                <a:cs typeface="Times New Roman" panose="02020603050405020304" pitchFamily="18" charset="0"/>
              </a:rPr>
              <a:t> or </a:t>
            </a:r>
            <a:r>
              <a:rPr lang="en-US" altLang="en-US" b="1" dirty="0">
                <a:solidFill>
                  <a:srgbClr val="FF00FF"/>
                </a:solidFill>
                <a:cs typeface="Times New Roman" panose="02020603050405020304" pitchFamily="18" charset="0"/>
              </a:rPr>
              <a:t>confirmation</a:t>
            </a:r>
            <a:r>
              <a:rPr lang="en-US" altLang="en-US" dirty="0">
                <a:cs typeface="Times New Roman" panose="02020603050405020304" pitchFamily="18" charset="0"/>
              </a:rPr>
              <a:t> of action </a:t>
            </a:r>
            <a:endParaRPr lang="en-US" altLang="en-US" sz="3000" dirty="0">
              <a:cs typeface="Times New Roman" panose="02020603050405020304" pitchFamily="18" charset="0"/>
            </a:endParaRPr>
          </a:p>
        </p:txBody>
      </p:sp>
      <p:pic>
        <p:nvPicPr>
          <p:cNvPr id="149509" name="Picture 2" descr="Figure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413" y="2895600"/>
            <a:ext cx="25415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6E8E5EE-1B6A-42E0-B75F-4190B432E7DE}" type="slidenum">
              <a:rPr lang="en-US" altLang="en-US" sz="1400" smtClean="0"/>
              <a:pPr>
                <a:spcBef>
                  <a:spcPct val="50000"/>
                </a:spcBef>
                <a:buClrTx/>
                <a:buFontTx/>
                <a:buNone/>
              </a:pPr>
              <a:t>75</a:t>
            </a:fld>
            <a:endParaRPr lang="en-US" altLang="en-US" sz="1400"/>
          </a:p>
        </p:txBody>
      </p:sp>
      <p:sp>
        <p:nvSpPr>
          <p:cNvPr id="151555" name="Rectangle 2"/>
          <p:cNvSpPr>
            <a:spLocks noGrp="1" noChangeArrowheads="1"/>
          </p:cNvSpPr>
          <p:nvPr>
            <p:ph type="title"/>
          </p:nvPr>
        </p:nvSpPr>
        <p:spPr/>
        <p:txBody>
          <a:bodyPr/>
          <a:lstStyle/>
          <a:p>
            <a:pPr eaLnBrk="1" hangingPunct="1"/>
            <a:r>
              <a:rPr lang="en-US" altLang="en-US"/>
              <a:t>Languages that support CGI</a:t>
            </a:r>
          </a:p>
        </p:txBody>
      </p:sp>
      <p:sp>
        <p:nvSpPr>
          <p:cNvPr id="151556" name="Rectangle 3"/>
          <p:cNvSpPr>
            <a:spLocks noGrp="1" noChangeArrowheads="1"/>
          </p:cNvSpPr>
          <p:nvPr>
            <p:ph type="body" idx="1"/>
          </p:nvPr>
        </p:nvSpPr>
        <p:spPr>
          <a:xfrm>
            <a:off x="304800" y="685800"/>
            <a:ext cx="8458200" cy="5486400"/>
          </a:xfrm>
        </p:spPr>
        <p:txBody>
          <a:bodyPr/>
          <a:lstStyle/>
          <a:p>
            <a:pPr eaLnBrk="1" hangingPunct="1">
              <a:lnSpc>
                <a:spcPct val="90000"/>
              </a:lnSpc>
            </a:pPr>
            <a:r>
              <a:rPr lang="en-US" altLang="en-US" b="1" dirty="0">
                <a:cs typeface="Times New Roman" panose="02020603050405020304" pitchFamily="18" charset="0"/>
              </a:rPr>
              <a:t>Programs</a:t>
            </a:r>
            <a:r>
              <a:rPr lang="en-US" altLang="en-US" dirty="0">
                <a:cs typeface="Times New Roman" panose="02020603050405020304" pitchFamily="18" charset="0"/>
              </a:rPr>
              <a:t> or </a:t>
            </a:r>
            <a:r>
              <a:rPr lang="en-US" altLang="en-US" b="1" dirty="0">
                <a:cs typeface="Times New Roman" panose="02020603050405020304" pitchFamily="18" charset="0"/>
              </a:rPr>
              <a:t>scripts</a:t>
            </a:r>
            <a:r>
              <a:rPr lang="en-US" altLang="en-US" dirty="0">
                <a:cs typeface="Times New Roman" panose="02020603050405020304" pitchFamily="18" charset="0"/>
              </a:rPr>
              <a:t> that </a:t>
            </a:r>
            <a:r>
              <a:rPr lang="en-US" altLang="en-US" b="1" dirty="0">
                <a:cs typeface="Times New Roman" panose="02020603050405020304" pitchFamily="18" charset="0"/>
              </a:rPr>
              <a:t>work with CGI</a:t>
            </a:r>
            <a:r>
              <a:rPr lang="en-US" altLang="en-US" dirty="0">
                <a:cs typeface="Times New Roman" panose="02020603050405020304" pitchFamily="18" charset="0"/>
              </a:rPr>
              <a:t> </a:t>
            </a:r>
            <a:r>
              <a:rPr lang="en-US" altLang="en-US" b="1" dirty="0">
                <a:cs typeface="Times New Roman" panose="02020603050405020304" pitchFamily="18" charset="0"/>
              </a:rPr>
              <a:t>protocol</a:t>
            </a:r>
            <a:r>
              <a:rPr lang="en-US" altLang="en-US" dirty="0">
                <a:cs typeface="Times New Roman" panose="02020603050405020304" pitchFamily="18" charset="0"/>
              </a:rPr>
              <a:t> can be written in many languages: </a:t>
            </a:r>
          </a:p>
          <a:p>
            <a:pPr eaLnBrk="1" hangingPunct="1">
              <a:lnSpc>
                <a:spcPct val="90000"/>
              </a:lnSpc>
            </a:pPr>
            <a:r>
              <a:rPr lang="en-US" altLang="en-US" b="1" dirty="0">
                <a:cs typeface="Times New Roman" panose="02020603050405020304" pitchFamily="18" charset="0"/>
              </a:rPr>
              <a:t>Microsoft </a:t>
            </a:r>
            <a:r>
              <a:rPr lang="en-US" altLang="en-US" b="1" dirty="0">
                <a:solidFill>
                  <a:schemeClr val="bg2"/>
                </a:solidFill>
                <a:cs typeface="Times New Roman" panose="02020603050405020304" pitchFamily="18" charset="0"/>
              </a:rPr>
              <a:t>ASP.NET </a:t>
            </a:r>
            <a:r>
              <a:rPr lang="en-US" altLang="en-US" b="1" dirty="0">
                <a:cs typeface="Times New Roman" panose="02020603050405020304" pitchFamily="18" charset="0"/>
              </a:rPr>
              <a:t>(</a:t>
            </a:r>
            <a:r>
              <a:rPr lang="en-US" altLang="en-US" dirty="0">
                <a:cs typeface="Times New Roman" panose="02020603050405020304" pitchFamily="18" charset="0"/>
              </a:rPr>
              <a:t>Active Server Pages .NET) in </a:t>
            </a:r>
            <a:r>
              <a:rPr lang="en-US" altLang="en-US" b="1" dirty="0">
                <a:solidFill>
                  <a:srgbClr val="FF00FF"/>
                </a:solidFill>
                <a:cs typeface="Times New Roman" panose="02020603050405020304" pitchFamily="18" charset="0"/>
              </a:rPr>
              <a:t>C#</a:t>
            </a:r>
            <a:r>
              <a:rPr lang="en-US" altLang="en-US" dirty="0">
                <a:cs typeface="Times New Roman" panose="02020603050405020304" pitchFamily="18" charset="0"/>
              </a:rPr>
              <a:t> or </a:t>
            </a:r>
            <a:r>
              <a:rPr lang="en-US" altLang="en-US" b="1" dirty="0">
                <a:solidFill>
                  <a:srgbClr val="FF00FF"/>
                </a:solidFill>
                <a:cs typeface="Times New Roman" panose="02020603050405020304" pitchFamily="18" charset="0"/>
              </a:rPr>
              <a:t>VB </a:t>
            </a:r>
            <a:r>
              <a:rPr lang="en-US" altLang="en-US" dirty="0">
                <a:cs typeface="Times New Roman" panose="02020603050405020304" pitchFamily="18" charset="0"/>
              </a:rPr>
              <a:t>(.</a:t>
            </a:r>
            <a:r>
              <a:rPr lang="en-US" altLang="en-US" dirty="0" err="1">
                <a:solidFill>
                  <a:schemeClr val="accent1"/>
                </a:solidFill>
                <a:cs typeface="Times New Roman" panose="02020603050405020304" pitchFamily="18" charset="0"/>
              </a:rPr>
              <a:t>aspx</a:t>
            </a:r>
            <a:r>
              <a:rPr lang="en-US" altLang="en-US" dirty="0">
                <a:cs typeface="Times New Roman" panose="02020603050405020304" pitchFamily="18" charset="0"/>
              </a:rPr>
              <a:t>) - </a:t>
            </a:r>
            <a:r>
              <a:rPr lang="en-US" b="1" dirty="0"/>
              <a:t>CMPS 480 </a:t>
            </a:r>
            <a:r>
              <a:rPr lang="en-US" dirty="0">
                <a:highlight>
                  <a:srgbClr val="FFFF00"/>
                </a:highlight>
              </a:rPr>
              <a:t>Distributed Internet Computing</a:t>
            </a:r>
            <a:endParaRPr lang="en-US" altLang="en-US" dirty="0">
              <a:highlight>
                <a:srgbClr val="FFFF00"/>
              </a:highlight>
              <a:cs typeface="Times New Roman" panose="02020603050405020304" pitchFamily="18" charset="0"/>
            </a:endParaRPr>
          </a:p>
          <a:p>
            <a:pPr lvl="1" eaLnBrk="1" hangingPunct="1">
              <a:lnSpc>
                <a:spcPct val="90000"/>
              </a:lnSpc>
            </a:pPr>
            <a:r>
              <a:rPr lang="en-US" altLang="en-US" dirty="0">
                <a:cs typeface="Times New Roman" panose="02020603050405020304" pitchFamily="18" charset="0"/>
              </a:rPr>
              <a:t>Previous version: Active Server Pages (.</a:t>
            </a:r>
            <a:r>
              <a:rPr lang="en-US" altLang="en-US" dirty="0">
                <a:solidFill>
                  <a:schemeClr val="accent1"/>
                </a:solidFill>
                <a:cs typeface="Times New Roman" panose="02020603050405020304" pitchFamily="18" charset="0"/>
              </a:rPr>
              <a:t>asp</a:t>
            </a:r>
            <a:r>
              <a:rPr lang="en-US" altLang="en-US" dirty="0">
                <a:cs typeface="Times New Roman" panose="02020603050405020304" pitchFamily="18" charset="0"/>
              </a:rPr>
              <a:t>)</a:t>
            </a:r>
          </a:p>
          <a:p>
            <a:pPr eaLnBrk="1" hangingPunct="1">
              <a:lnSpc>
                <a:spcPct val="90000"/>
              </a:lnSpc>
            </a:pPr>
            <a:r>
              <a:rPr lang="en-US" altLang="en-US" b="1" dirty="0">
                <a:solidFill>
                  <a:schemeClr val="bg2"/>
                </a:solidFill>
                <a:cs typeface="Times New Roman" panose="02020603050405020304" pitchFamily="18" charset="0"/>
              </a:rPr>
              <a:t>PHP</a:t>
            </a:r>
            <a:r>
              <a:rPr lang="en-US" altLang="en-US" dirty="0">
                <a:cs typeface="Times New Roman" panose="02020603050405020304" pitchFamily="18" charset="0"/>
              </a:rPr>
              <a:t> (.</a:t>
            </a:r>
            <a:r>
              <a:rPr lang="en-US" altLang="en-US" dirty="0">
                <a:solidFill>
                  <a:srgbClr val="00CCFF"/>
                </a:solidFill>
                <a:cs typeface="Times New Roman" panose="02020603050405020304" pitchFamily="18" charset="0"/>
              </a:rPr>
              <a:t>php</a:t>
            </a:r>
            <a:r>
              <a:rPr lang="en-US" altLang="en-US" dirty="0">
                <a:cs typeface="Times New Roman" panose="02020603050405020304" pitchFamily="18" charset="0"/>
              </a:rPr>
              <a:t>) refer to  </a:t>
            </a:r>
            <a:r>
              <a:rPr lang="en-US" altLang="en-US" b="1" dirty="0">
                <a:cs typeface="Times New Roman" panose="02020603050405020304" pitchFamily="18" charset="0"/>
              </a:rPr>
              <a:t>CMPS 320 </a:t>
            </a:r>
            <a:r>
              <a:rPr lang="en-US" altLang="en-US" dirty="0">
                <a:highlight>
                  <a:srgbClr val="FFFF00"/>
                </a:highlight>
                <a:cs typeface="Times New Roman" panose="02020603050405020304" pitchFamily="18" charset="0"/>
              </a:rPr>
              <a:t>Internet Apps Development</a:t>
            </a:r>
          </a:p>
          <a:p>
            <a:pPr eaLnBrk="1" hangingPunct="1">
              <a:lnSpc>
                <a:spcPct val="90000"/>
              </a:lnSpc>
            </a:pPr>
            <a:r>
              <a:rPr lang="en-US" altLang="en-US" dirty="0">
                <a:cs typeface="Times New Roman" panose="02020603050405020304" pitchFamily="18" charset="0"/>
              </a:rPr>
              <a:t>Oracle Java Server Pages (.</a:t>
            </a:r>
            <a:r>
              <a:rPr lang="en-US" altLang="en-US" dirty="0" err="1">
                <a:solidFill>
                  <a:schemeClr val="accent1"/>
                </a:solidFill>
                <a:cs typeface="Times New Roman" panose="02020603050405020304" pitchFamily="18" charset="0"/>
              </a:rPr>
              <a:t>jsp</a:t>
            </a:r>
            <a:r>
              <a:rPr lang="en-US" altLang="en-US" dirty="0">
                <a:cs typeface="Times New Roman" panose="02020603050405020304" pitchFamily="18" charset="0"/>
              </a:rPr>
              <a:t>)</a:t>
            </a:r>
          </a:p>
          <a:p>
            <a:pPr eaLnBrk="1" hangingPunct="1">
              <a:lnSpc>
                <a:spcPct val="90000"/>
              </a:lnSpc>
            </a:pPr>
            <a:r>
              <a:rPr lang="en-US" altLang="en-US" dirty="0">
                <a:cs typeface="Times New Roman" panose="02020603050405020304" pitchFamily="18" charset="0"/>
              </a:rPr>
              <a:t>Adobe ColdFusion (</a:t>
            </a:r>
            <a:r>
              <a:rPr lang="en-US" altLang="en-US" dirty="0">
                <a:solidFill>
                  <a:srgbClr val="00CCFF"/>
                </a:solidFill>
                <a:cs typeface="Times New Roman" panose="02020603050405020304" pitchFamily="18" charset="0"/>
              </a:rPr>
              <a:t>.cfm</a:t>
            </a:r>
            <a:r>
              <a:rPr lang="en-US" altLang="en-US" dirty="0">
                <a:cs typeface="Times New Roman" panose="02020603050405020304" pitchFamily="18" charset="0"/>
              </a:rPr>
              <a:t>)</a:t>
            </a:r>
          </a:p>
          <a:p>
            <a:pPr eaLnBrk="1" hangingPunct="1">
              <a:lnSpc>
                <a:spcPct val="90000"/>
              </a:lnSpc>
            </a:pPr>
            <a:r>
              <a:rPr lang="en-US" altLang="en-US" dirty="0">
                <a:cs typeface="Times New Roman" panose="02020603050405020304" pitchFamily="18" charset="0"/>
              </a:rPr>
              <a:t>Ruby on Rails</a:t>
            </a:r>
          </a:p>
          <a:p>
            <a:pPr eaLnBrk="1" hangingPunct="1">
              <a:lnSpc>
                <a:spcPct val="90000"/>
              </a:lnSpc>
            </a:pPr>
            <a:r>
              <a:rPr lang="en-US" altLang="en-US" dirty="0">
                <a:cs typeface="Times New Roman" panose="02020603050405020304" pitchFamily="18" charset="0"/>
              </a:rPr>
              <a:t>And so on….</a:t>
            </a:r>
          </a:p>
          <a:p>
            <a:pPr eaLnBrk="1" hangingPunct="1">
              <a:lnSpc>
                <a:spcPct val="90000"/>
              </a:lnSpc>
              <a:buFont typeface="Wingdings" panose="05000000000000000000" pitchFamily="2" charset="2"/>
              <a:buNone/>
            </a:pPr>
            <a:endParaRPr lang="en-US"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ABEB27FA-A904-47A0-803F-CEE78F536730}" type="slidenum">
              <a:rPr lang="en-US" altLang="en-US" sz="1400" smtClean="0"/>
              <a:pPr>
                <a:spcBef>
                  <a:spcPct val="50000"/>
                </a:spcBef>
                <a:buClrTx/>
                <a:buFontTx/>
                <a:buNone/>
              </a:pPr>
              <a:t>76</a:t>
            </a:fld>
            <a:endParaRPr lang="en-US" altLang="en-US" sz="1400"/>
          </a:p>
        </p:txBody>
      </p:sp>
      <p:sp>
        <p:nvSpPr>
          <p:cNvPr id="153603" name="Rectangle 2"/>
          <p:cNvSpPr>
            <a:spLocks noGrp="1" noChangeArrowheads="1"/>
          </p:cNvSpPr>
          <p:nvPr>
            <p:ph type="title"/>
          </p:nvPr>
        </p:nvSpPr>
        <p:spPr>
          <a:xfrm>
            <a:off x="457200" y="0"/>
            <a:ext cx="8153400" cy="838200"/>
          </a:xfrm>
        </p:spPr>
        <p:txBody>
          <a:bodyPr/>
          <a:lstStyle/>
          <a:p>
            <a:pPr eaLnBrk="1" hangingPunct="1"/>
            <a:r>
              <a:rPr lang="en-US" altLang="en-US"/>
              <a:t>Common Uses of </a:t>
            </a:r>
            <a:br>
              <a:rPr lang="en-US" altLang="en-US"/>
            </a:br>
            <a:r>
              <a:rPr lang="en-US" altLang="en-US"/>
              <a:t>Server-Side Scripting &amp; CGI</a:t>
            </a:r>
          </a:p>
        </p:txBody>
      </p:sp>
      <p:sp>
        <p:nvSpPr>
          <p:cNvPr id="153604" name="Rectangle 3"/>
          <p:cNvSpPr>
            <a:spLocks noGrp="1" noChangeArrowheads="1"/>
          </p:cNvSpPr>
          <p:nvPr>
            <p:ph type="body" idx="1"/>
          </p:nvPr>
        </p:nvSpPr>
        <p:spPr>
          <a:xfrm>
            <a:off x="0" y="914400"/>
            <a:ext cx="9144000" cy="5943600"/>
          </a:xfrm>
        </p:spPr>
        <p:txBody>
          <a:bodyPr/>
          <a:lstStyle/>
          <a:p>
            <a:pPr eaLnBrk="1" hangingPunct="1">
              <a:lnSpc>
                <a:spcPct val="90000"/>
              </a:lnSpc>
            </a:pPr>
            <a:r>
              <a:rPr lang="en-US" altLang="en-US" sz="3600" b="1" dirty="0">
                <a:solidFill>
                  <a:srgbClr val="00CCFF"/>
                </a:solidFill>
                <a:cs typeface="Times New Roman" panose="02020603050405020304" pitchFamily="18" charset="0"/>
              </a:rPr>
              <a:t>Search</a:t>
            </a:r>
            <a:r>
              <a:rPr lang="en-US" altLang="en-US" sz="3600" dirty="0">
                <a:cs typeface="Times New Roman" panose="02020603050405020304" pitchFamily="18" charset="0"/>
              </a:rPr>
              <a:t> a database</a:t>
            </a:r>
          </a:p>
          <a:p>
            <a:pPr eaLnBrk="1" hangingPunct="1">
              <a:lnSpc>
                <a:spcPct val="90000"/>
              </a:lnSpc>
            </a:pPr>
            <a:endParaRPr lang="en-US" altLang="en-US" sz="3600" dirty="0">
              <a:cs typeface="Times New Roman" panose="02020603050405020304" pitchFamily="18" charset="0"/>
            </a:endParaRPr>
          </a:p>
          <a:p>
            <a:pPr eaLnBrk="1" hangingPunct="1">
              <a:lnSpc>
                <a:spcPct val="90000"/>
              </a:lnSpc>
            </a:pPr>
            <a:r>
              <a:rPr lang="en-US" altLang="en-US" sz="3600" b="1" dirty="0">
                <a:solidFill>
                  <a:srgbClr val="00CCFF"/>
                </a:solidFill>
                <a:cs typeface="Times New Roman" panose="02020603050405020304" pitchFamily="18" charset="0"/>
              </a:rPr>
              <a:t>Place</a:t>
            </a:r>
            <a:r>
              <a:rPr lang="en-US" altLang="en-US" sz="3600" dirty="0">
                <a:cs typeface="Times New Roman" panose="02020603050405020304" pitchFamily="18" charset="0"/>
              </a:rPr>
              <a:t> an </a:t>
            </a:r>
            <a:r>
              <a:rPr lang="en-US" altLang="en-US" sz="3600" b="1" dirty="0">
                <a:solidFill>
                  <a:srgbClr val="00CCFF"/>
                </a:solidFill>
                <a:cs typeface="Times New Roman" panose="02020603050405020304" pitchFamily="18" charset="0"/>
              </a:rPr>
              <a:t>order</a:t>
            </a:r>
            <a:r>
              <a:rPr lang="en-US" altLang="en-US" sz="3600" dirty="0">
                <a:cs typeface="Times New Roman" panose="02020603050405020304" pitchFamily="18" charset="0"/>
              </a:rPr>
              <a:t> at an </a:t>
            </a:r>
            <a:r>
              <a:rPr lang="en-US" altLang="en-US" sz="3600" b="1" dirty="0">
                <a:cs typeface="Times New Roman" panose="02020603050405020304" pitchFamily="18" charset="0"/>
              </a:rPr>
              <a:t>online store</a:t>
            </a:r>
          </a:p>
          <a:p>
            <a:pPr eaLnBrk="1" hangingPunct="1">
              <a:lnSpc>
                <a:spcPct val="90000"/>
              </a:lnSpc>
            </a:pPr>
            <a:endParaRPr lang="en-US" altLang="en-US" sz="3600" b="1" dirty="0">
              <a:cs typeface="Times New Roman" panose="02020603050405020304" pitchFamily="18" charset="0"/>
            </a:endParaRPr>
          </a:p>
          <a:p>
            <a:pPr eaLnBrk="1" hangingPunct="1">
              <a:lnSpc>
                <a:spcPct val="90000"/>
              </a:lnSpc>
            </a:pPr>
            <a:r>
              <a:rPr lang="en-US" altLang="en-US" sz="3600" b="1" dirty="0">
                <a:solidFill>
                  <a:srgbClr val="00CCFF"/>
                </a:solidFill>
                <a:cs typeface="Times New Roman" panose="02020603050405020304" pitchFamily="18" charset="0"/>
              </a:rPr>
              <a:t>Subscribe</a:t>
            </a:r>
            <a:r>
              <a:rPr lang="en-US" altLang="en-US" sz="3600" dirty="0">
                <a:cs typeface="Times New Roman" panose="02020603050405020304" pitchFamily="18" charset="0"/>
              </a:rPr>
              <a:t> to a newsletter</a:t>
            </a:r>
          </a:p>
          <a:p>
            <a:pPr eaLnBrk="1" hangingPunct="1">
              <a:lnSpc>
                <a:spcPct val="90000"/>
              </a:lnSpc>
            </a:pPr>
            <a:endParaRPr lang="en-US" altLang="en-US" sz="3600" dirty="0">
              <a:cs typeface="Times New Roman" panose="02020603050405020304" pitchFamily="18" charset="0"/>
            </a:endParaRPr>
          </a:p>
          <a:p>
            <a:pPr eaLnBrk="1" hangingPunct="1">
              <a:lnSpc>
                <a:spcPct val="90000"/>
              </a:lnSpc>
            </a:pPr>
            <a:r>
              <a:rPr lang="en-US" altLang="en-US" sz="3600" b="1" dirty="0">
                <a:solidFill>
                  <a:srgbClr val="00CCFF"/>
                </a:solidFill>
                <a:cs typeface="Times New Roman" panose="02020603050405020304" pitchFamily="18" charset="0"/>
              </a:rPr>
              <a:t>Send</a:t>
            </a:r>
            <a:r>
              <a:rPr lang="en-US" altLang="en-US" sz="3600" dirty="0">
                <a:cs typeface="Times New Roman" panose="02020603050405020304" pitchFamily="18" charset="0"/>
              </a:rPr>
              <a:t> a </a:t>
            </a:r>
            <a:r>
              <a:rPr lang="en-US" altLang="en-US" sz="3600" b="1" dirty="0">
                <a:solidFill>
                  <a:srgbClr val="00CCFF"/>
                </a:solidFill>
                <a:cs typeface="Times New Roman" panose="02020603050405020304" pitchFamily="18" charset="0"/>
              </a:rPr>
              <a:t>web page </a:t>
            </a:r>
            <a:r>
              <a:rPr lang="en-US" altLang="en-US" sz="3600" dirty="0">
                <a:cs typeface="Times New Roman" panose="02020603050405020304" pitchFamily="18" charset="0"/>
              </a:rPr>
              <a:t>to a friend </a:t>
            </a:r>
          </a:p>
          <a:p>
            <a:pPr eaLnBrk="1" hangingPunct="1">
              <a:lnSpc>
                <a:spcPct val="90000"/>
              </a:lnSpc>
            </a:pPr>
            <a:endParaRPr lang="en-US" altLang="en-US" sz="3600" dirty="0">
              <a:cs typeface="Times New Roman" panose="02020603050405020304" pitchFamily="18" charset="0"/>
            </a:endParaRPr>
          </a:p>
          <a:p>
            <a:pPr eaLnBrk="1" hangingPunct="1">
              <a:lnSpc>
                <a:spcPct val="90000"/>
              </a:lnSpc>
            </a:pPr>
            <a:r>
              <a:rPr lang="en-US" altLang="en-US" sz="3600" dirty="0">
                <a:cs typeface="Times New Roman" panose="02020603050405020304" pitchFamily="18" charset="0"/>
              </a:rPr>
              <a:t>Any type of server-side </a:t>
            </a:r>
            <a:r>
              <a:rPr lang="en-US" altLang="en-US" sz="3600" b="1" dirty="0">
                <a:solidFill>
                  <a:schemeClr val="bg2"/>
                </a:solidFill>
                <a:cs typeface="Times New Roman" panose="02020603050405020304" pitchFamily="18" charset="0"/>
              </a:rPr>
              <a:t>file</a:t>
            </a:r>
            <a:r>
              <a:rPr lang="en-US" altLang="en-US" sz="3600" dirty="0">
                <a:cs typeface="Times New Roman" panose="02020603050405020304" pitchFamily="18" charset="0"/>
              </a:rPr>
              <a:t> or </a:t>
            </a:r>
            <a:r>
              <a:rPr lang="en-US" altLang="en-US" sz="3600" b="1" dirty="0">
                <a:solidFill>
                  <a:schemeClr val="bg2"/>
                </a:solidFill>
                <a:cs typeface="Times New Roman" panose="02020603050405020304" pitchFamily="18" charset="0"/>
              </a:rPr>
              <a:t>e-mail</a:t>
            </a:r>
            <a:r>
              <a:rPr lang="en-US" altLang="en-US" sz="3600" dirty="0">
                <a:cs typeface="Times New Roman" panose="02020603050405020304" pitchFamily="18" charset="0"/>
              </a:rPr>
              <a:t> </a:t>
            </a:r>
            <a:r>
              <a:rPr lang="en-US" altLang="en-US" sz="3600" b="1" dirty="0">
                <a:cs typeface="Times New Roman" panose="02020603050405020304" pitchFamily="18" charset="0"/>
              </a:rPr>
              <a:t>processing</a:t>
            </a:r>
            <a:r>
              <a:rPr lang="en-US" altLang="en-US" sz="3600" dirty="0">
                <a:cs typeface="Times New Roman" panose="02020603050405020304" pitchFamily="18" charset="0"/>
              </a:rPr>
              <a:t> is a </a:t>
            </a:r>
            <a:r>
              <a:rPr lang="en-US" altLang="en-US" sz="3600" b="1" dirty="0">
                <a:cs typeface="Times New Roman" panose="02020603050405020304" pitchFamily="18" charset="0"/>
              </a:rPr>
              <a:t>candidate for CGI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A010D81-9A79-4B4A-8307-ED10A5C5C794}" type="slidenum">
              <a:rPr lang="en-US" altLang="en-US" sz="1400" smtClean="0"/>
              <a:pPr>
                <a:spcBef>
                  <a:spcPct val="50000"/>
                </a:spcBef>
                <a:buClrTx/>
                <a:buFontTx/>
                <a:buNone/>
              </a:pPr>
              <a:t>77</a:t>
            </a:fld>
            <a:endParaRPr lang="en-US" altLang="en-US" sz="1400"/>
          </a:p>
        </p:txBody>
      </p:sp>
      <p:sp>
        <p:nvSpPr>
          <p:cNvPr id="4" name="Rectangle 3">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5652"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p:cNvPr>
          <p:cNvGraphicFramePr>
            <a:graphicFrameLocks noGrp="1"/>
          </p:cNvGraphicFramePr>
          <p:nvPr>
            <p:extLst>
              <p:ext uri="{D42A27DB-BD31-4B8C-83A1-F6EECF244321}">
                <p14:modId xmlns:p14="http://schemas.microsoft.com/office/powerpoint/2010/main" val="209999740"/>
              </p:ext>
            </p:extLst>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HOP 9.6</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contact.html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7" name="Rectangle 6">
            <a:extLst/>
          </p:cNvPr>
          <p:cNvSpPr/>
          <p:nvPr/>
        </p:nvSpPr>
        <p:spPr>
          <a:xfrm>
            <a:off x="2927350" y="2320925"/>
            <a:ext cx="5702300" cy="1630363"/>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9.7 – Configure a form to invoke a server-side script.</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55665"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noChangeArrowheads="1"/>
          </p:cNvSpPr>
          <p:nvPr>
            <p:ph type="title"/>
          </p:nvPr>
        </p:nvSpPr>
        <p:spPr>
          <a:xfrm>
            <a:off x="381000" y="0"/>
            <a:ext cx="8305800" cy="609600"/>
          </a:xfrm>
        </p:spPr>
        <p:txBody>
          <a:bodyPr/>
          <a:lstStyle/>
          <a:p>
            <a:pPr algn="l"/>
            <a:r>
              <a:rPr lang="en-US" altLang="en-US"/>
              <a:t>Sending information to a Server-side Script</a:t>
            </a:r>
          </a:p>
        </p:txBody>
      </p:sp>
      <p:sp>
        <p:nvSpPr>
          <p:cNvPr id="3" name="Content Placeholder 2">
            <a:extLst/>
          </p:cNvPr>
          <p:cNvSpPr>
            <a:spLocks noGrp="1"/>
          </p:cNvSpPr>
          <p:nvPr>
            <p:ph idx="1"/>
          </p:nvPr>
        </p:nvSpPr>
        <p:spPr>
          <a:xfrm>
            <a:off x="457200" y="685800"/>
            <a:ext cx="8229600" cy="3733800"/>
          </a:xfrm>
        </p:spPr>
        <p:txBody>
          <a:bodyPr/>
          <a:lstStyle/>
          <a:p>
            <a:pPr>
              <a:defRPr/>
            </a:pPr>
            <a:endParaRPr lang="en-US" dirty="0"/>
          </a:p>
          <a:p>
            <a:pPr marL="69850" indent="0">
              <a:buFont typeface="Wingdings 3" pitchFamily="18" charset="2"/>
              <a:buNone/>
              <a:defRPr/>
            </a:pPr>
            <a:r>
              <a:rPr lang="en-US" b="1" dirty="0">
                <a:solidFill>
                  <a:srgbClr val="00CC00"/>
                </a:solidFill>
                <a:cs typeface="Times New Roman" pitchFamily="18" charset="0"/>
              </a:rPr>
              <a:t>HOP 9.7</a:t>
            </a:r>
          </a:p>
          <a:p>
            <a:pPr marL="69850" indent="0">
              <a:buFont typeface="Wingdings 3" pitchFamily="18" charset="2"/>
              <a:buNone/>
              <a:defRPr/>
            </a:pPr>
            <a:r>
              <a:rPr lang="en-US" dirty="0">
                <a:cs typeface="Times New Roman" pitchFamily="18" charset="0"/>
              </a:rPr>
              <a:t>&lt;form </a:t>
            </a:r>
            <a:r>
              <a:rPr lang="en-US" b="1" dirty="0">
                <a:solidFill>
                  <a:schemeClr val="bg2"/>
                </a:solidFill>
                <a:cs typeface="Times New Roman" pitchFamily="18" charset="0"/>
              </a:rPr>
              <a:t>method="post" action</a:t>
            </a:r>
            <a:r>
              <a:rPr lang="en-US" dirty="0">
                <a:cs typeface="Times New Roman" pitchFamily="18" charset="0"/>
              </a:rPr>
              <a:t>="http</a:t>
            </a:r>
            <a:r>
              <a:rPr lang="en-US" dirty="0">
                <a:solidFill>
                  <a:schemeClr val="bg2"/>
                </a:solidFill>
                <a:cs typeface="Times New Roman" pitchFamily="18" charset="0"/>
              </a:rPr>
              <a:t>s</a:t>
            </a:r>
            <a:r>
              <a:rPr lang="en-US" dirty="0">
                <a:cs typeface="Times New Roman" pitchFamily="18" charset="0"/>
              </a:rPr>
              <a:t>://webdevbasics.net/scripts/</a:t>
            </a:r>
            <a:r>
              <a:rPr lang="en-US" dirty="0" err="1">
                <a:cs typeface="Times New Roman" pitchFamily="18" charset="0"/>
              </a:rPr>
              <a:t>demo.php</a:t>
            </a:r>
            <a:r>
              <a:rPr lang="en-US" dirty="0">
                <a:cs typeface="Times New Roman" pitchFamily="18" charset="0"/>
              </a:rPr>
              <a:t>"&gt;</a:t>
            </a:r>
          </a:p>
          <a:p>
            <a:pPr marL="69850" indent="0">
              <a:buFont typeface="Wingdings 3" pitchFamily="18" charset="2"/>
              <a:buNone/>
              <a:defRPr/>
            </a:pPr>
            <a:endParaRPr lang="en-US" dirty="0">
              <a:cs typeface="Times New Roman" pitchFamily="18" charset="0"/>
            </a:endParaRPr>
          </a:p>
          <a:p>
            <a:pPr marL="69850" indent="0">
              <a:buFont typeface="Wingdings 3" pitchFamily="18" charset="2"/>
              <a:buNone/>
              <a:defRPr/>
            </a:pPr>
            <a:endParaRPr lang="en-US" dirty="0">
              <a:cs typeface="Times New Roman" pitchFamily="18" charset="0"/>
            </a:endParaRPr>
          </a:p>
          <a:p>
            <a:pPr marL="69850" indent="0">
              <a:buFont typeface="Wingdings 3" pitchFamily="18" charset="2"/>
              <a:buNone/>
              <a:defRPr/>
            </a:pPr>
            <a:endParaRPr lang="en-US" dirty="0">
              <a:cs typeface="Times New Roman" pitchFamily="18" charset="0"/>
            </a:endParaRPr>
          </a:p>
          <a:p>
            <a:pPr marL="69850" indent="0">
              <a:buFont typeface="Wingdings 3" pitchFamily="18" charset="2"/>
              <a:buNone/>
              <a:defRPr/>
            </a:pPr>
            <a:endParaRPr lang="en-US" dirty="0">
              <a:cs typeface="Times New Roman" pitchFamily="18" charset="0"/>
            </a:endParaRPr>
          </a:p>
          <a:p>
            <a:pPr marL="69850" indent="0">
              <a:buFont typeface="Wingdings 3" pitchFamily="18" charset="2"/>
              <a:buNone/>
              <a:defRPr/>
            </a:pPr>
            <a:endParaRPr lang="en-US" dirty="0">
              <a:cs typeface="Times New Roman" pitchFamily="18" charset="0"/>
            </a:endParaRPr>
          </a:p>
          <a:p>
            <a:pPr marL="69850" indent="0">
              <a:buFont typeface="Wingdings 3" pitchFamily="18" charset="2"/>
              <a:buNone/>
              <a:defRPr/>
            </a:pPr>
            <a:endParaRPr lang="en-US" dirty="0">
              <a:cs typeface="Times New Roman" pitchFamily="18" charset="0"/>
            </a:endParaRPr>
          </a:p>
          <a:p>
            <a:pPr marL="69850" indent="0">
              <a:buFont typeface="Wingdings 3" pitchFamily="18" charset="2"/>
              <a:buNone/>
              <a:defRPr/>
            </a:pPr>
            <a:endParaRPr lang="en-US" dirty="0">
              <a:cs typeface="Times New Roman" pitchFamily="18" charset="0"/>
            </a:endParaRPr>
          </a:p>
          <a:p>
            <a:pPr marL="69850" indent="0">
              <a:buFont typeface="Wingdings 3" pitchFamily="18" charset="2"/>
              <a:buNone/>
              <a:defRPr/>
            </a:pPr>
            <a:r>
              <a:rPr lang="en-US" dirty="0">
                <a:cs typeface="Times New Roman" pitchFamily="18" charset="0"/>
              </a:rPr>
              <a:t>change: </a:t>
            </a:r>
            <a:r>
              <a:rPr lang="en-US" b="1" dirty="0">
                <a:solidFill>
                  <a:schemeClr val="bg2"/>
                </a:solidFill>
                <a:cs typeface="Times New Roman" pitchFamily="18" charset="0"/>
              </a:rPr>
              <a:t>action</a:t>
            </a:r>
            <a:r>
              <a:rPr lang="en-US" dirty="0">
                <a:cs typeface="Times New Roman" pitchFamily="18" charset="0"/>
              </a:rPr>
              <a:t>=“mailto:yourname@gmail.com”</a:t>
            </a:r>
          </a:p>
          <a:p>
            <a:pPr>
              <a:defRPr/>
            </a:pPr>
            <a:endParaRPr lang="en-US" dirty="0">
              <a:cs typeface="Times New Roman" pitchFamily="18" charset="0"/>
            </a:endParaRPr>
          </a:p>
        </p:txBody>
      </p:sp>
      <p:sp>
        <p:nvSpPr>
          <p:cNvPr id="156676" name="Slide Number Placeholder 3"/>
          <p:cNvSpPr>
            <a:spLocks noGrp="1"/>
          </p:cNvSpPr>
          <p:nvPr>
            <p:ph type="sldNum" sz="quarter" idx="10"/>
          </p:nvPr>
        </p:nvSpPr>
        <p:spPr>
          <a:xfrm>
            <a:off x="5791200" y="6416675"/>
            <a:ext cx="3124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04A63BF1-C954-435C-A309-E5CC3A8D2EA4}" type="slidenum">
              <a:rPr lang="en-US" altLang="en-US" sz="1400" smtClean="0"/>
              <a:pPr>
                <a:spcBef>
                  <a:spcPct val="50000"/>
                </a:spcBef>
                <a:buClrTx/>
                <a:buFontTx/>
                <a:buNone/>
              </a:pPr>
              <a:t>78</a:t>
            </a:fld>
            <a:endParaRPr lang="en-US" altLang="en-US" sz="1400"/>
          </a:p>
        </p:txBody>
      </p:sp>
      <p:pic>
        <p:nvPicPr>
          <p:cNvPr id="156677" name="Picture 2" descr="Figur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819400"/>
            <a:ext cx="383698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3" descr="Fig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13" y="2873375"/>
            <a:ext cx="3690937"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42B4127-E386-4A22-B217-D4D0A3DC51CE}" type="slidenum">
              <a:rPr lang="en-US" altLang="en-US" sz="1400" smtClean="0"/>
              <a:pPr>
                <a:spcBef>
                  <a:spcPct val="50000"/>
                </a:spcBef>
                <a:buClrTx/>
                <a:buFontTx/>
                <a:buNone/>
              </a:pPr>
              <a:t>79</a:t>
            </a:fld>
            <a:endParaRPr lang="en-US" altLang="en-US" sz="1400"/>
          </a:p>
        </p:txBody>
      </p:sp>
      <p:sp>
        <p:nvSpPr>
          <p:cNvPr id="157699" name="Rectangle 2"/>
          <p:cNvSpPr>
            <a:spLocks noGrp="1" noChangeArrowheads="1"/>
          </p:cNvSpPr>
          <p:nvPr>
            <p:ph type="title"/>
          </p:nvPr>
        </p:nvSpPr>
        <p:spPr>
          <a:xfrm>
            <a:off x="381000" y="0"/>
            <a:ext cx="8229600" cy="533400"/>
          </a:xfrm>
        </p:spPr>
        <p:txBody>
          <a:bodyPr/>
          <a:lstStyle/>
          <a:p>
            <a:pPr eaLnBrk="1" hangingPunct="1"/>
            <a:r>
              <a:rPr lang="en-US" altLang="en-US" dirty="0"/>
              <a:t>Sources of Free Remote-Hosted Form Processing</a:t>
            </a:r>
            <a:endParaRPr lang="en-US" altLang="en-US" sz="2400" dirty="0"/>
          </a:p>
        </p:txBody>
      </p:sp>
      <p:sp>
        <p:nvSpPr>
          <p:cNvPr id="162820" name="Rectangle 3">
            <a:extLst/>
          </p:cNvPr>
          <p:cNvSpPr>
            <a:spLocks noGrp="1" noChangeArrowheads="1"/>
          </p:cNvSpPr>
          <p:nvPr>
            <p:ph type="body" idx="1"/>
          </p:nvPr>
        </p:nvSpPr>
        <p:spPr>
          <a:xfrm>
            <a:off x="152400" y="609600"/>
            <a:ext cx="8610600" cy="6248400"/>
          </a:xfrm>
        </p:spPr>
        <p:txBody>
          <a:bodyPr/>
          <a:lstStyle/>
          <a:p>
            <a:pPr eaLnBrk="1" hangingPunct="1">
              <a:lnSpc>
                <a:spcPct val="90000"/>
              </a:lnSpc>
              <a:defRPr/>
            </a:pPr>
            <a:r>
              <a:rPr lang="en-US" altLang="en-US" sz="2000" dirty="0">
                <a:cs typeface="Times New Roman" panose="02020603050405020304" pitchFamily="18" charset="0"/>
              </a:rPr>
              <a:t>Many web host providers </a:t>
            </a:r>
            <a:r>
              <a:rPr lang="en-US" altLang="en-US" sz="2000" b="1" dirty="0">
                <a:cs typeface="Times New Roman" panose="02020603050405020304" pitchFamily="18" charset="0"/>
              </a:rPr>
              <a:t>offer free form/email processing scripts</a:t>
            </a:r>
            <a:r>
              <a:rPr lang="en-US" altLang="en-US" sz="2000" dirty="0">
                <a:cs typeface="Times New Roman" panose="02020603050405020304" pitchFamily="18" charset="0"/>
              </a:rPr>
              <a:t> for their clients. Contact their support area or FAQ to learn more about their services. </a:t>
            </a:r>
          </a:p>
          <a:p>
            <a:pPr eaLnBrk="1" hangingPunct="1">
              <a:lnSpc>
                <a:spcPct val="90000"/>
              </a:lnSpc>
              <a:defRPr/>
            </a:pPr>
            <a:r>
              <a:rPr lang="en-US" altLang="en-US" sz="2000" dirty="0">
                <a:cs typeface="Times New Roman" panose="02020603050405020304" pitchFamily="18" charset="0"/>
              </a:rPr>
              <a:t>Some web sites that </a:t>
            </a:r>
            <a:r>
              <a:rPr lang="en-US" altLang="en-US" sz="2000" b="1" dirty="0">
                <a:solidFill>
                  <a:srgbClr val="00CCFF"/>
                </a:solidFill>
                <a:cs typeface="Times New Roman" panose="02020603050405020304" pitchFamily="18" charset="0"/>
              </a:rPr>
              <a:t>offer</a:t>
            </a:r>
            <a:r>
              <a:rPr lang="en-US" altLang="en-US" sz="2000" b="1" dirty="0">
                <a:solidFill>
                  <a:schemeClr val="bg2"/>
                </a:solidFill>
                <a:cs typeface="Times New Roman" panose="02020603050405020304" pitchFamily="18" charset="0"/>
              </a:rPr>
              <a:t> remotely hosted scripts</a:t>
            </a:r>
            <a:r>
              <a:rPr lang="en-US" altLang="en-US" sz="2000" dirty="0">
                <a:cs typeface="Times New Roman" panose="02020603050405020304" pitchFamily="18" charset="0"/>
              </a:rPr>
              <a:t> (</a:t>
            </a:r>
            <a:r>
              <a:rPr lang="en-US" altLang="en-US" sz="2000" b="1" dirty="0">
                <a:cs typeface="Times New Roman" panose="02020603050405020304" pitchFamily="18" charset="0"/>
              </a:rPr>
              <a:t>in return for displaying an ad</a:t>
            </a:r>
            <a:r>
              <a:rPr lang="en-US" altLang="en-US" sz="2000" dirty="0">
                <a:cs typeface="Times New Roman" panose="02020603050405020304" pitchFamily="18" charset="0"/>
              </a:rPr>
              <a:t>).</a:t>
            </a:r>
          </a:p>
          <a:p>
            <a:pPr lvl="1">
              <a:lnSpc>
                <a:spcPct val="80000"/>
              </a:lnSpc>
              <a:defRPr/>
            </a:pPr>
            <a:r>
              <a:rPr lang="en-US" altLang="en-US" sz="1800" dirty="0">
                <a:cs typeface="Times New Roman" panose="02020603050405020304" pitchFamily="18" charset="0"/>
                <a:hlinkClick r:id="rId3"/>
              </a:rPr>
              <a:t>http://formbuddy.com</a:t>
            </a:r>
            <a:endParaRPr lang="en-US" altLang="en-US" sz="1800" dirty="0">
              <a:cs typeface="Times New Roman" panose="02020603050405020304" pitchFamily="18" charset="0"/>
            </a:endParaRPr>
          </a:p>
          <a:p>
            <a:pPr lvl="1">
              <a:lnSpc>
                <a:spcPct val="80000"/>
              </a:lnSpc>
              <a:defRPr/>
            </a:pPr>
            <a:r>
              <a:rPr lang="en-US" altLang="en-US" sz="1800" dirty="0">
                <a:cs typeface="Times New Roman" panose="02020603050405020304" pitchFamily="18" charset="0"/>
                <a:hlinkClick r:id="rId4"/>
              </a:rPr>
              <a:t>http://master.com</a:t>
            </a:r>
            <a:endParaRPr lang="en-US" altLang="en-US" sz="1800" dirty="0">
              <a:cs typeface="Times New Roman" panose="02020603050405020304" pitchFamily="18" charset="0"/>
            </a:endParaRPr>
          </a:p>
          <a:p>
            <a:pPr lvl="1">
              <a:lnSpc>
                <a:spcPct val="80000"/>
              </a:lnSpc>
              <a:defRPr/>
            </a:pPr>
            <a:r>
              <a:rPr lang="en-US" altLang="en-US" sz="1800" dirty="0">
                <a:cs typeface="Times New Roman" panose="02020603050405020304" pitchFamily="18" charset="0"/>
                <a:hlinkClick r:id="rId5"/>
              </a:rPr>
              <a:t>http://response-o-matic.com</a:t>
            </a:r>
            <a:endParaRPr lang="en-US" altLang="en-US" sz="1800" dirty="0">
              <a:cs typeface="Times New Roman" panose="02020603050405020304" pitchFamily="18" charset="0"/>
            </a:endParaRPr>
          </a:p>
          <a:p>
            <a:pPr lvl="1">
              <a:lnSpc>
                <a:spcPct val="80000"/>
              </a:lnSpc>
              <a:defRPr/>
            </a:pPr>
            <a:r>
              <a:rPr lang="en-US" altLang="en-US" sz="1800" dirty="0">
                <a:cs typeface="Times New Roman" panose="02020603050405020304" pitchFamily="18" charset="0"/>
                <a:hlinkClick r:id="rId6"/>
              </a:rPr>
              <a:t>http://www.formmail.com</a:t>
            </a:r>
            <a:r>
              <a:rPr lang="en-US" altLang="en-US" sz="1800" dirty="0">
                <a:cs typeface="Times New Roman" panose="02020603050405020304" pitchFamily="18" charset="0"/>
              </a:rPr>
              <a:t> – </a:t>
            </a:r>
            <a:r>
              <a:rPr lang="en-US" altLang="en-US" sz="1800" dirty="0" err="1">
                <a:cs typeface="Times New Roman" panose="02020603050405020304" pitchFamily="18" charset="0"/>
              </a:rPr>
              <a:t>FormMail</a:t>
            </a:r>
            <a:endParaRPr lang="en-US" altLang="en-US" sz="1800" dirty="0">
              <a:cs typeface="Times New Roman" panose="02020603050405020304" pitchFamily="18" charset="0"/>
            </a:endParaRPr>
          </a:p>
          <a:p>
            <a:pPr marL="857250" lvl="2" indent="0">
              <a:lnSpc>
                <a:spcPct val="80000"/>
              </a:lnSpc>
              <a:buFont typeface="Wingdings" panose="05000000000000000000" pitchFamily="2" charset="2"/>
              <a:buNone/>
              <a:defRPr/>
            </a:pPr>
            <a:r>
              <a:rPr lang="en-US" sz="1400" b="1" dirty="0" err="1"/>
              <a:t>FormMail</a:t>
            </a:r>
            <a:r>
              <a:rPr lang="en-US" sz="1400" dirty="0"/>
              <a:t> has been processing and emailing the results of web forms for more than fifteen years. Since 1997, it has been downloaded over three million times.</a:t>
            </a:r>
            <a:br>
              <a:rPr lang="en-US" sz="1400" dirty="0"/>
            </a:br>
            <a:r>
              <a:rPr lang="en-US" sz="1400" dirty="0"/>
              <a:t>As always, this product remains </a:t>
            </a:r>
            <a:r>
              <a:rPr lang="en-US" sz="1400" dirty="0">
                <a:hlinkClick r:id="rId7"/>
              </a:rPr>
              <a:t>free to download</a:t>
            </a:r>
            <a:r>
              <a:rPr lang="en-US" sz="1400" dirty="0"/>
              <a:t>. Many users, however, </a:t>
            </a:r>
            <a:r>
              <a:rPr lang="en-US" sz="1400" b="1" dirty="0"/>
              <a:t>do not have the capability </a:t>
            </a:r>
            <a:r>
              <a:rPr lang="en-US" sz="1400" dirty="0"/>
              <a:t>to </a:t>
            </a:r>
            <a:r>
              <a:rPr lang="en-US" sz="1400" b="1" dirty="0"/>
              <a:t>run CGI scripts</a:t>
            </a:r>
            <a:r>
              <a:rPr lang="en-US" sz="1400" dirty="0"/>
              <a:t> (need to have access to a web server) or the desire to hassle with the installation and configuration. </a:t>
            </a:r>
          </a:p>
          <a:p>
            <a:pPr marL="857250" lvl="2" indent="0">
              <a:lnSpc>
                <a:spcPct val="80000"/>
              </a:lnSpc>
              <a:buFont typeface="Wingdings" panose="05000000000000000000" pitchFamily="2" charset="2"/>
              <a:buNone/>
              <a:defRPr/>
            </a:pPr>
            <a:r>
              <a:rPr lang="en-US" sz="1400" dirty="0"/>
              <a:t>Now, </a:t>
            </a:r>
            <a:r>
              <a:rPr lang="en-US" sz="1400" b="1" i="1" dirty="0"/>
              <a:t>$1.00 per month</a:t>
            </a:r>
            <a:r>
              <a:rPr lang="en-US" sz="1400" dirty="0"/>
              <a:t>, you can utilize the power of this script without the need to install or configure it!</a:t>
            </a:r>
            <a:endParaRPr lang="en-US" altLang="en-US" sz="1400" dirty="0">
              <a:cs typeface="Times New Roman" panose="02020603050405020304" pitchFamily="18" charset="0"/>
            </a:endParaRPr>
          </a:p>
          <a:p>
            <a:pPr lvl="1">
              <a:lnSpc>
                <a:spcPct val="80000"/>
              </a:lnSpc>
              <a:defRPr/>
            </a:pPr>
            <a:r>
              <a:rPr lang="en-US" altLang="en-US" sz="1800" dirty="0">
                <a:cs typeface="Times New Roman" panose="02020603050405020304" pitchFamily="18" charset="0"/>
                <a:hlinkClick r:id="rId8"/>
              </a:rPr>
              <a:t>http://wufoo.com</a:t>
            </a:r>
            <a:endParaRPr lang="en-US" altLang="en-US" sz="1800" dirty="0">
              <a:cs typeface="Times New Roman" panose="02020603050405020304" pitchFamily="18" charset="0"/>
            </a:endParaRPr>
          </a:p>
          <a:p>
            <a:pPr lvl="1">
              <a:lnSpc>
                <a:spcPct val="80000"/>
              </a:lnSpc>
              <a:defRPr/>
            </a:pPr>
            <a:r>
              <a:rPr lang="en-US" altLang="en-US" sz="1800" dirty="0">
                <a:cs typeface="Times New Roman" panose="02020603050405020304" pitchFamily="18" charset="0"/>
                <a:hlinkClick r:id="rId9"/>
              </a:rPr>
              <a:t>http://icebrrg.com</a:t>
            </a:r>
            <a:endParaRPr lang="en-US" altLang="en-US" sz="1800" dirty="0">
              <a:cs typeface="Times New Roman" panose="02020603050405020304" pitchFamily="18" charset="0"/>
            </a:endParaRPr>
          </a:p>
          <a:p>
            <a:pPr lvl="1">
              <a:lnSpc>
                <a:spcPct val="80000"/>
              </a:lnSpc>
              <a:defRPr/>
            </a:pPr>
            <a:r>
              <a:rPr lang="en-US" altLang="en-US" sz="1800" dirty="0">
                <a:cs typeface="Times New Roman" panose="02020603050405020304" pitchFamily="18" charset="0"/>
                <a:hlinkClick r:id="rId10"/>
              </a:rPr>
              <a:t>http://formassembly.com</a:t>
            </a:r>
            <a:endParaRPr lang="en-US" altLang="en-US" sz="1800" dirty="0">
              <a:cs typeface="Times New Roman" panose="02020603050405020304" pitchFamily="18" charset="0"/>
            </a:endParaRPr>
          </a:p>
          <a:p>
            <a:pPr lvl="1" eaLnBrk="1" hangingPunct="1">
              <a:lnSpc>
                <a:spcPct val="90000"/>
              </a:lnSpc>
              <a:buFont typeface="Wingdings" panose="05000000000000000000" pitchFamily="2" charset="2"/>
              <a:buNone/>
              <a:defRPr/>
            </a:pPr>
            <a:endParaRPr lang="en-US" altLang="en-US" sz="1800" dirty="0">
              <a:cs typeface="Times New Roman" panose="02020603050405020304" pitchFamily="18" charset="0"/>
            </a:endParaRPr>
          </a:p>
          <a:p>
            <a:pPr eaLnBrk="1" hangingPunct="1">
              <a:lnSpc>
                <a:spcPct val="90000"/>
              </a:lnSpc>
              <a:defRPr/>
            </a:pPr>
            <a:r>
              <a:rPr lang="en-US" altLang="en-US" sz="2000" b="1" dirty="0">
                <a:cs typeface="Times New Roman" panose="02020603050405020304" pitchFamily="18" charset="0"/>
              </a:rPr>
              <a:t>There are different form processing </a:t>
            </a:r>
            <a:r>
              <a:rPr lang="en-US" altLang="en-US" sz="2000" dirty="0">
                <a:cs typeface="Times New Roman" panose="02020603050405020304" pitchFamily="18" charset="0"/>
              </a:rPr>
              <a:t>on the server side: </a:t>
            </a:r>
          </a:p>
          <a:p>
            <a:pPr lvl="2" eaLnBrk="1" hangingPunct="1">
              <a:lnSpc>
                <a:spcPct val="90000"/>
              </a:lnSpc>
              <a:defRPr/>
            </a:pPr>
            <a:r>
              <a:rPr lang="en-US" altLang="en-US" dirty="0">
                <a:cs typeface="Times New Roman" panose="02020603050405020304" pitchFamily="18" charset="0"/>
              </a:rPr>
              <a:t>sending </a:t>
            </a:r>
            <a:r>
              <a:rPr lang="en-US" altLang="en-US" b="1" dirty="0">
                <a:cs typeface="Times New Roman" panose="02020603050405020304" pitchFamily="18" charset="0"/>
              </a:rPr>
              <a:t>form data in </a:t>
            </a:r>
            <a:r>
              <a:rPr lang="en-US" altLang="en-US" b="1" dirty="0">
                <a:solidFill>
                  <a:srgbClr val="FF00FF"/>
                </a:solidFill>
                <a:cs typeface="Times New Roman" panose="02020603050405020304" pitchFamily="18" charset="0"/>
              </a:rPr>
              <a:t>emails</a:t>
            </a:r>
            <a:r>
              <a:rPr lang="en-US" altLang="en-US" dirty="0">
                <a:cs typeface="Times New Roman" panose="02020603050405020304" pitchFamily="18" charset="0"/>
              </a:rPr>
              <a:t>, </a:t>
            </a:r>
          </a:p>
          <a:p>
            <a:pPr lvl="2" eaLnBrk="1" hangingPunct="1">
              <a:lnSpc>
                <a:spcPct val="90000"/>
              </a:lnSpc>
              <a:defRPr/>
            </a:pPr>
            <a:r>
              <a:rPr lang="en-US" altLang="en-US" dirty="0">
                <a:cs typeface="Times New Roman" panose="02020603050405020304" pitchFamily="18" charset="0"/>
              </a:rPr>
              <a:t>saving </a:t>
            </a:r>
            <a:r>
              <a:rPr lang="en-US" altLang="en-US" b="1" dirty="0">
                <a:cs typeface="Times New Roman" panose="02020603050405020304" pitchFamily="18" charset="0"/>
              </a:rPr>
              <a:t>form data in </a:t>
            </a:r>
            <a:r>
              <a:rPr lang="en-US" altLang="en-US" b="1" dirty="0">
                <a:solidFill>
                  <a:srgbClr val="FF00FF"/>
                </a:solidFill>
                <a:cs typeface="Times New Roman" panose="02020603050405020304" pitchFamily="18" charset="0"/>
              </a:rPr>
              <a:t>files </a:t>
            </a:r>
            <a:r>
              <a:rPr lang="en-US" altLang="en-US" dirty="0">
                <a:cs typeface="Times New Roman" panose="02020603050405020304" pitchFamily="18" charset="0"/>
              </a:rPr>
              <a:t>(e.g. Google apps), and </a:t>
            </a:r>
          </a:p>
          <a:p>
            <a:pPr lvl="2" eaLnBrk="1" hangingPunct="1">
              <a:lnSpc>
                <a:spcPct val="90000"/>
              </a:lnSpc>
              <a:defRPr/>
            </a:pPr>
            <a:r>
              <a:rPr lang="en-US" altLang="en-US" dirty="0">
                <a:cs typeface="Times New Roman" panose="02020603050405020304" pitchFamily="18" charset="0"/>
              </a:rPr>
              <a:t>saving </a:t>
            </a:r>
            <a:r>
              <a:rPr lang="en-US" altLang="en-US" b="1" dirty="0">
                <a:cs typeface="Times New Roman" panose="02020603050405020304" pitchFamily="18" charset="0"/>
              </a:rPr>
              <a:t>form data in </a:t>
            </a:r>
            <a:r>
              <a:rPr lang="en-US" altLang="en-US" b="1" dirty="0">
                <a:solidFill>
                  <a:srgbClr val="FF00FF"/>
                </a:solidFill>
                <a:cs typeface="Times New Roman" panose="02020603050405020304" pitchFamily="18" charset="0"/>
              </a:rPr>
              <a:t>databases</a:t>
            </a:r>
            <a:r>
              <a:rPr lang="en-US" altLang="en-US" dirty="0">
                <a:cs typeface="Times New Roman" panose="02020603050405020304"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C7BA8F8F-CFFD-420E-9E9F-2CBB41A5EFB8}" type="slidenum">
              <a:rPr lang="en-US" altLang="en-US" sz="1400" smtClean="0"/>
              <a:pPr>
                <a:spcBef>
                  <a:spcPct val="50000"/>
                </a:spcBef>
                <a:buClrTx/>
                <a:buFontTx/>
                <a:buNone/>
              </a:pPr>
              <a:t>8</a:t>
            </a:fld>
            <a:endParaRPr lang="en-US" altLang="en-US" sz="1400"/>
          </a:p>
        </p:txBody>
      </p:sp>
      <p:sp>
        <p:nvSpPr>
          <p:cNvPr id="4" name="Rectangle 3">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4" name="Picture 2"/>
          <p:cNvPicPr>
            <a:picLocks noChangeAspect="1"/>
          </p:cNvPicPr>
          <p:nvPr/>
        </p:nvPicPr>
        <p:blipFill>
          <a:blip r:embed="rId3">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p:cNvPr>
          <p:cNvGraphicFramePr>
            <a:graphicFrameLocks noGrp="1"/>
          </p:cNvGraphicFramePr>
          <p:nvPr/>
        </p:nvGraphicFramePr>
        <p:xfrm>
          <a:off x="2895600" y="40386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chapter2/template.html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form1.html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7" name="Rectangle 6">
            <a:extLst/>
          </p:cNvPr>
          <p:cNvSpPr/>
          <p:nvPr/>
        </p:nvSpPr>
        <p:spPr>
          <a:xfrm>
            <a:off x="2782888" y="2667000"/>
            <a:ext cx="5522912" cy="1200150"/>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9.1 – Code a form.</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20497" name="Picture 2" descr="Image result for home icon">
            <a:hlinkClick r:id="rId4" action="ppaction://hlinksldjump"/>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noChangeArrowheads="1"/>
          </p:cNvSpPr>
          <p:nvPr>
            <p:ph type="title"/>
          </p:nvPr>
        </p:nvSpPr>
        <p:spPr/>
        <p:txBody>
          <a:bodyPr/>
          <a:lstStyle/>
          <a:p>
            <a:br>
              <a:rPr lang="en-US" altLang="en-US" sz="2400">
                <a:solidFill>
                  <a:schemeClr val="tx1"/>
                </a:solidFill>
              </a:rPr>
            </a:br>
            <a:r>
              <a:rPr lang="en-US" altLang="en-US" sz="2400">
                <a:solidFill>
                  <a:schemeClr val="tx1"/>
                </a:solidFill>
              </a:rPr>
              <a:t>Other Technologies Used for Server-Side Processing</a:t>
            </a:r>
            <a:br>
              <a:rPr lang="en-US" altLang="en-US">
                <a:solidFill>
                  <a:schemeClr val="tx1"/>
                </a:solidFill>
              </a:rPr>
            </a:br>
            <a:endParaRPr lang="en-US" altLang="en-US"/>
          </a:p>
        </p:txBody>
      </p:sp>
      <p:sp>
        <p:nvSpPr>
          <p:cNvPr id="3" name="Content Placeholder 2">
            <a:extLst/>
          </p:cNvPr>
          <p:cNvSpPr>
            <a:spLocks noGrp="1"/>
          </p:cNvSpPr>
          <p:nvPr>
            <p:ph idx="1"/>
          </p:nvPr>
        </p:nvSpPr>
        <p:spPr>
          <a:xfrm>
            <a:off x="152400" y="609600"/>
            <a:ext cx="8763000" cy="5867400"/>
          </a:xfrm>
        </p:spPr>
        <p:txBody>
          <a:bodyPr/>
          <a:lstStyle/>
          <a:p>
            <a:pPr>
              <a:buFont typeface="Wingdings" panose="05000000000000000000" pitchFamily="2" charset="2"/>
              <a:buNone/>
              <a:defRPr/>
            </a:pPr>
            <a:r>
              <a:rPr lang="en-US" dirty="0"/>
              <a:t>can be used for </a:t>
            </a:r>
            <a:r>
              <a:rPr lang="en-US" b="1" dirty="0"/>
              <a:t>server-side scripting</a:t>
            </a:r>
            <a:r>
              <a:rPr lang="en-US" dirty="0"/>
              <a:t>, </a:t>
            </a:r>
            <a:r>
              <a:rPr lang="en-US" b="1" dirty="0"/>
              <a:t>form processing</a:t>
            </a:r>
            <a:r>
              <a:rPr lang="en-US" dirty="0"/>
              <a:t>, and </a:t>
            </a:r>
            <a:r>
              <a:rPr lang="en-US" b="1" dirty="0"/>
              <a:t>information sharing</a:t>
            </a:r>
            <a:r>
              <a:rPr lang="en-US" u="sng" dirty="0"/>
              <a:t>:</a:t>
            </a:r>
          </a:p>
          <a:p>
            <a:pPr>
              <a:defRPr/>
            </a:pPr>
            <a:r>
              <a:rPr lang="en-US" sz="2000" b="1" dirty="0"/>
              <a:t>Microsoft's .</a:t>
            </a:r>
            <a:r>
              <a:rPr lang="en-US" sz="2000" b="1" dirty="0">
                <a:highlight>
                  <a:srgbClr val="FFFF00"/>
                </a:highlight>
              </a:rPr>
              <a:t>NET</a:t>
            </a:r>
            <a:r>
              <a:rPr lang="en-US" sz="2000" b="1" dirty="0"/>
              <a:t> </a:t>
            </a:r>
            <a:r>
              <a:rPr lang="en-US" sz="2000" b="1" i="1" dirty="0"/>
              <a:t>Framework</a:t>
            </a:r>
            <a:endParaRPr lang="en-US" sz="2000" i="1" u="sng" dirty="0"/>
          </a:p>
          <a:p>
            <a:pPr lvl="1">
              <a:defRPr/>
            </a:pPr>
            <a:r>
              <a:rPr lang="en-US" sz="2000" i="1" dirty="0">
                <a:ea typeface="+mn-ea"/>
                <a:cs typeface="+mn-cs"/>
              </a:rPr>
              <a:t>Microsoft .NET </a:t>
            </a:r>
            <a:r>
              <a:rPr lang="en-US" sz="2000" i="1" dirty="0">
                <a:ea typeface="+mn-ea"/>
                <a:cs typeface="+mn-cs"/>
                <a:hlinkClick r:id="rId3"/>
              </a:rPr>
              <a:t>http://www.microsoft.com/net</a:t>
            </a:r>
            <a:r>
              <a:rPr lang="en-US" sz="2000" i="1" dirty="0">
                <a:ea typeface="+mn-ea"/>
                <a:cs typeface="+mn-cs"/>
              </a:rPr>
              <a:t> </a:t>
            </a:r>
            <a:endParaRPr lang="en-US" sz="2000" i="1" u="sng" dirty="0">
              <a:ea typeface="+mn-ea"/>
              <a:cs typeface="+mn-cs"/>
            </a:endParaRPr>
          </a:p>
          <a:p>
            <a:pPr>
              <a:defRPr/>
            </a:pPr>
            <a:r>
              <a:rPr lang="fr-FR" sz="2000" b="1" dirty="0">
                <a:highlight>
                  <a:srgbClr val="FFFF00"/>
                </a:highlight>
              </a:rPr>
              <a:t>PHP</a:t>
            </a:r>
            <a:r>
              <a:rPr lang="fr-FR" sz="2000" b="1" dirty="0"/>
              <a:t> </a:t>
            </a:r>
            <a:r>
              <a:rPr lang="fr-FR" sz="2000" u="sng" dirty="0">
                <a:hlinkClick r:id="rId4"/>
              </a:rPr>
              <a:t> (</a:t>
            </a:r>
            <a:r>
              <a:rPr lang="fr-FR" sz="2000" u="sng" dirty="0">
                <a:hlinkClick r:id="rId5"/>
              </a:rPr>
              <a:t>http://www.php.net)        </a:t>
            </a:r>
          </a:p>
          <a:p>
            <a:pPr>
              <a:defRPr/>
            </a:pPr>
            <a:r>
              <a:rPr lang="fr-FR" sz="2000" b="1" dirty="0" err="1"/>
              <a:t>JavaServer</a:t>
            </a:r>
            <a:r>
              <a:rPr lang="fr-FR" sz="2000" b="1" dirty="0"/>
              <a:t> Pages </a:t>
            </a:r>
            <a:r>
              <a:rPr lang="fr-FR" sz="2000" dirty="0"/>
              <a:t>(</a:t>
            </a:r>
            <a:r>
              <a:rPr lang="en-US" sz="2000" dirty="0">
                <a:hlinkClick r:id="rId6"/>
              </a:rPr>
              <a:t>http://www.oracle.com/technetwork/java/javaee/jsp</a:t>
            </a:r>
            <a:r>
              <a:rPr lang="en-US" sz="2000" dirty="0"/>
              <a:t> </a:t>
            </a:r>
            <a:r>
              <a:rPr lang="fr-FR" sz="2000" u="sng" dirty="0">
                <a:hlinkClick r:id="rId7"/>
              </a:rPr>
              <a:t>/</a:t>
            </a:r>
            <a:r>
              <a:rPr lang="fr-FR" sz="2000" u="sng" dirty="0"/>
              <a:t>)</a:t>
            </a:r>
            <a:endParaRPr lang="en-US" sz="2000" u="sng" dirty="0"/>
          </a:p>
          <a:p>
            <a:pPr>
              <a:defRPr/>
            </a:pPr>
            <a:r>
              <a:rPr lang="en-US" sz="2000" b="1" dirty="0">
                <a:highlight>
                  <a:srgbClr val="FFFF00"/>
                </a:highlight>
              </a:rPr>
              <a:t>Web Services </a:t>
            </a:r>
            <a:r>
              <a:rPr lang="en-US" sz="2000" dirty="0"/>
              <a:t>(</a:t>
            </a:r>
            <a:r>
              <a:rPr lang="en-US" sz="2000" dirty="0">
                <a:hlinkClick r:id="rId8"/>
              </a:rPr>
              <a:t>http://www.webservicesarchitect.com</a:t>
            </a:r>
            <a:r>
              <a:rPr lang="en-US" sz="2000" dirty="0"/>
              <a:t> , </a:t>
            </a:r>
            <a:r>
              <a:rPr lang="en-US" sz="2000" dirty="0">
                <a:hlinkClick r:id="rId9"/>
              </a:rPr>
              <a:t>http://webservices.org</a:t>
            </a:r>
            <a:r>
              <a:rPr lang="en-US" sz="2000" dirty="0"/>
              <a:t>,  and </a:t>
            </a:r>
            <a:r>
              <a:rPr lang="en-US" sz="2000" u="sng" dirty="0">
                <a:hlinkClick r:id="rId10"/>
              </a:rPr>
              <a:t>http://www.uddi.org/</a:t>
            </a:r>
            <a:r>
              <a:rPr lang="en-US" sz="2000" u="sng" dirty="0"/>
              <a:t>)</a:t>
            </a:r>
          </a:p>
          <a:p>
            <a:pPr>
              <a:defRPr/>
            </a:pPr>
            <a:r>
              <a:rPr lang="fr-FR" sz="2000" b="1" dirty="0" err="1"/>
              <a:t>ColdFusion</a:t>
            </a:r>
            <a:r>
              <a:rPr lang="fr-FR" sz="2000" b="1" dirty="0"/>
              <a:t> </a:t>
            </a:r>
            <a:r>
              <a:rPr lang="fr-FR" sz="2000" dirty="0"/>
              <a:t>(</a:t>
            </a:r>
            <a:r>
              <a:rPr lang="fr-FR" sz="2000" u="sng" dirty="0">
                <a:hlinkClick r:id="rId4"/>
              </a:rPr>
              <a:t>http://www.adobe.com/products/coldfusion/ /)  </a:t>
            </a:r>
          </a:p>
          <a:p>
            <a:pPr>
              <a:defRPr/>
            </a:pPr>
            <a:r>
              <a:rPr lang="en-US" sz="2000" b="1" dirty="0"/>
              <a:t>Ruby</a:t>
            </a:r>
            <a:r>
              <a:rPr lang="en-US" sz="2000" dirty="0"/>
              <a:t> on Rails (</a:t>
            </a:r>
            <a:r>
              <a:rPr lang="en-US" sz="2000" dirty="0">
                <a:hlinkClick r:id="rId11"/>
              </a:rPr>
              <a:t>http://www.rubyonrails.org</a:t>
            </a:r>
            <a:r>
              <a:rPr lang="en-US" sz="2000" dirty="0"/>
              <a:t> , </a:t>
            </a:r>
            <a:r>
              <a:rPr lang="en-US" sz="2000" u="sng" dirty="0">
                <a:hlinkClick r:id="rId12"/>
              </a:rPr>
              <a:t>http://tryruby.hobix.com) </a:t>
            </a:r>
            <a:endParaRPr lang="en-US" sz="2000" u="sng" dirty="0"/>
          </a:p>
          <a:p>
            <a:pPr>
              <a:defRPr/>
            </a:pPr>
            <a:r>
              <a:rPr lang="en-US" sz="2000" dirty="0"/>
              <a:t>Any of these technologies would be a </a:t>
            </a:r>
            <a:r>
              <a:rPr lang="en-US" sz="2000" b="1" dirty="0"/>
              <a:t>good choice for future study</a:t>
            </a:r>
            <a:r>
              <a:rPr lang="en-US" sz="2000" dirty="0"/>
              <a:t>. </a:t>
            </a:r>
          </a:p>
          <a:p>
            <a:pPr>
              <a:defRPr/>
            </a:pPr>
            <a:endParaRPr lang="en-US" sz="2000" dirty="0"/>
          </a:p>
          <a:p>
            <a:pPr lvl="1">
              <a:defRPr/>
            </a:pPr>
            <a:r>
              <a:rPr lang="en-US" sz="2400" b="1" dirty="0">
                <a:solidFill>
                  <a:srgbClr val="FF00FF"/>
                </a:solidFill>
              </a:rPr>
              <a:t>Web developers </a:t>
            </a:r>
            <a:r>
              <a:rPr lang="en-US" sz="2400" dirty="0"/>
              <a:t>often </a:t>
            </a:r>
            <a:r>
              <a:rPr lang="en-US" sz="2400" b="1" dirty="0">
                <a:solidFill>
                  <a:srgbClr val="00B0F0"/>
                </a:solidFill>
              </a:rPr>
              <a:t>learn</a:t>
            </a:r>
            <a:r>
              <a:rPr lang="en-US" sz="2400" dirty="0"/>
              <a:t> the </a:t>
            </a:r>
            <a:r>
              <a:rPr lang="en-US" sz="2400" b="1" dirty="0"/>
              <a:t>client-side first (HTML, CSS and JavaScript),</a:t>
            </a:r>
            <a:r>
              <a:rPr lang="en-US" sz="2400" dirty="0"/>
              <a:t> and then </a:t>
            </a:r>
            <a:r>
              <a:rPr lang="en-US" sz="2400" b="1" dirty="0"/>
              <a:t>progress to learning a server-side scripting </a:t>
            </a:r>
            <a:r>
              <a:rPr lang="en-US" sz="2400" dirty="0"/>
              <a:t>or </a:t>
            </a:r>
            <a:r>
              <a:rPr lang="en-US" sz="2400" b="1" dirty="0"/>
              <a:t>programming language</a:t>
            </a:r>
          </a:p>
        </p:txBody>
      </p:sp>
      <p:sp>
        <p:nvSpPr>
          <p:cNvPr id="15974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6B8795E-D49B-47F8-9E6B-89C42F0825C1}" type="slidenum">
              <a:rPr lang="en-US" altLang="en-US" sz="1400" smtClean="0"/>
              <a:pPr>
                <a:spcBef>
                  <a:spcPct val="50000"/>
                </a:spcBef>
                <a:buClrTx/>
                <a:buFontTx/>
                <a:buNone/>
              </a:pPr>
              <a:t>80</a:t>
            </a:fld>
            <a:endParaRPr lang="en-US" altLang="en-US" sz="14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12C8DF5-EF79-4481-BEFA-D9C6B467461F}" type="slidenum">
              <a:rPr lang="en-US" altLang="en-US" sz="1400" smtClean="0"/>
              <a:pPr>
                <a:spcBef>
                  <a:spcPct val="50000"/>
                </a:spcBef>
                <a:buClrTx/>
                <a:buFontTx/>
                <a:buNone/>
              </a:pPr>
              <a:t>81</a:t>
            </a:fld>
            <a:endParaRPr lang="en-US" altLang="en-US" sz="1400"/>
          </a:p>
        </p:txBody>
      </p:sp>
      <p:sp>
        <p:nvSpPr>
          <p:cNvPr id="161795" name="Rectangle 2"/>
          <p:cNvSpPr>
            <a:spLocks noGrp="1" noChangeArrowheads="1"/>
          </p:cNvSpPr>
          <p:nvPr>
            <p:ph type="title"/>
          </p:nvPr>
        </p:nvSpPr>
        <p:spPr>
          <a:xfrm>
            <a:off x="381000" y="0"/>
            <a:ext cx="8229600" cy="406400"/>
          </a:xfrm>
        </p:spPr>
        <p:txBody>
          <a:bodyPr/>
          <a:lstStyle/>
          <a:p>
            <a:pPr eaLnBrk="1" hangingPunct="1"/>
            <a:r>
              <a:rPr lang="en-US" altLang="en-US" dirty="0"/>
              <a:t>Checkpoint 9.3   p.681</a:t>
            </a:r>
            <a:endParaRPr lang="en-US" altLang="en-US" sz="2400" dirty="0"/>
          </a:p>
        </p:txBody>
      </p:sp>
      <p:sp>
        <p:nvSpPr>
          <p:cNvPr id="161796" name="Rectangle 3"/>
          <p:cNvSpPr>
            <a:spLocks noGrp="1" noChangeArrowheads="1"/>
          </p:cNvSpPr>
          <p:nvPr>
            <p:ph type="body" idx="1"/>
          </p:nvPr>
        </p:nvSpPr>
        <p:spPr>
          <a:xfrm>
            <a:off x="76200" y="457200"/>
            <a:ext cx="8915400" cy="5410200"/>
          </a:xfrm>
        </p:spPr>
        <p:txBody>
          <a:bodyPr/>
          <a:lstStyle/>
          <a:p>
            <a:pPr marL="609600" indent="-609600" eaLnBrk="1" hangingPunct="1">
              <a:buFontTx/>
              <a:buAutoNum type="arabicPeriod"/>
            </a:pPr>
            <a:r>
              <a:rPr lang="en-US" altLang="en-US" sz="2000" dirty="0"/>
              <a:t>Describe CGI.</a:t>
            </a:r>
          </a:p>
          <a:p>
            <a:pPr marL="609600" indent="-609600" eaLnBrk="1" hangingPunct="1">
              <a:buFont typeface="Wingdings" panose="05000000000000000000" pitchFamily="2" charset="2"/>
              <a:buNone/>
            </a:pPr>
            <a:r>
              <a:rPr lang="en-US" altLang="en-US" sz="2000" dirty="0"/>
              <a:t>	</a:t>
            </a:r>
            <a:r>
              <a:rPr lang="en-US" altLang="en-US" sz="2000" b="1" dirty="0"/>
              <a:t>Common Gateway Interface </a:t>
            </a:r>
            <a:r>
              <a:rPr lang="en-US" altLang="en-US" sz="2000" dirty="0"/>
              <a:t>is a </a:t>
            </a:r>
            <a:r>
              <a:rPr lang="en-US" altLang="en-US" sz="2000" b="1" dirty="0">
                <a:solidFill>
                  <a:schemeClr val="bg2"/>
                </a:solidFill>
              </a:rPr>
              <a:t>standard method </a:t>
            </a:r>
            <a:r>
              <a:rPr lang="en-US" altLang="en-US" sz="2000" b="1" dirty="0"/>
              <a:t>or </a:t>
            </a:r>
            <a:r>
              <a:rPr lang="en-US" altLang="en-US" sz="2000" b="1" dirty="0">
                <a:solidFill>
                  <a:schemeClr val="bg2"/>
                </a:solidFill>
              </a:rPr>
              <a:t>protocol </a:t>
            </a:r>
            <a:r>
              <a:rPr lang="en-US" altLang="en-US" sz="2000" dirty="0"/>
              <a:t>for Web pages to request </a:t>
            </a:r>
            <a:r>
              <a:rPr lang="en-US" altLang="en-US" sz="2000" b="1" dirty="0"/>
              <a:t>special processing </a:t>
            </a:r>
            <a:r>
              <a:rPr lang="en-US" altLang="en-US" sz="2000" dirty="0"/>
              <a:t>on the Web server, such as</a:t>
            </a:r>
          </a:p>
          <a:p>
            <a:pPr marL="1409700" lvl="2" indent="-609600" eaLnBrk="1" hangingPunct="1"/>
            <a:r>
              <a:rPr lang="en-US" altLang="en-US" sz="1600" dirty="0"/>
              <a:t>querying databases,</a:t>
            </a:r>
          </a:p>
          <a:p>
            <a:pPr marL="1409700" lvl="2" indent="-609600" eaLnBrk="1" hangingPunct="1"/>
            <a:r>
              <a:rPr lang="en-US" altLang="en-US" sz="1600" dirty="0"/>
              <a:t>sending e-mails, or</a:t>
            </a:r>
          </a:p>
          <a:p>
            <a:pPr marL="1409700" lvl="2" indent="-609600" eaLnBrk="1" hangingPunct="1"/>
            <a:r>
              <a:rPr lang="en-US" altLang="en-US" sz="1600" dirty="0"/>
              <a:t>handling form data</a:t>
            </a:r>
          </a:p>
          <a:p>
            <a:pPr marL="609600" indent="-609600" eaLnBrk="1" hangingPunct="1">
              <a:buFont typeface="Wingdings" panose="05000000000000000000" pitchFamily="2" charset="2"/>
              <a:buNone/>
            </a:pPr>
            <a:r>
              <a:rPr lang="en-US" altLang="en-US" sz="2000" dirty="0"/>
              <a:t>2.	Code the </a:t>
            </a:r>
            <a:r>
              <a:rPr lang="en-US" altLang="en-US" sz="2000" b="1" dirty="0"/>
              <a:t>form tag</a:t>
            </a:r>
            <a:r>
              <a:rPr lang="en-US" altLang="en-US" sz="2000" dirty="0"/>
              <a:t> for a </a:t>
            </a:r>
            <a:r>
              <a:rPr lang="en-US" altLang="en-US" sz="2000" b="1" dirty="0"/>
              <a:t>web page form</a:t>
            </a:r>
            <a:r>
              <a:rPr lang="en-US" altLang="en-US" sz="2000" dirty="0"/>
              <a:t> </a:t>
            </a:r>
          </a:p>
          <a:p>
            <a:pPr marL="1009650" lvl="1" indent="-609600" eaLnBrk="1" hangingPunct="1">
              <a:buFont typeface="Wingdings" panose="05000000000000000000" pitchFamily="2" charset="2"/>
              <a:buNone/>
            </a:pPr>
            <a:r>
              <a:rPr lang="en-US" altLang="en-US" sz="1800" dirty="0"/>
              <a:t>     	First Name	 value=“</a:t>
            </a:r>
            <a:r>
              <a:rPr lang="en-US" altLang="en-US" sz="1800" dirty="0" err="1"/>
              <a:t>fname</a:t>
            </a:r>
            <a:r>
              <a:rPr lang="en-US" altLang="en-US" sz="1800" dirty="0"/>
              <a:t>”</a:t>
            </a:r>
          </a:p>
          <a:p>
            <a:pPr marL="1009650" lvl="1" indent="-609600" eaLnBrk="1" hangingPunct="1">
              <a:buFont typeface="Wingdings" panose="05000000000000000000" pitchFamily="2" charset="2"/>
              <a:buNone/>
            </a:pPr>
            <a:r>
              <a:rPr lang="en-US" altLang="en-US" sz="1800" dirty="0"/>
              <a:t>	Last Name	 value=“</a:t>
            </a:r>
            <a:r>
              <a:rPr lang="en-US" altLang="en-US" sz="1800" dirty="0" err="1"/>
              <a:t>lname</a:t>
            </a:r>
            <a:r>
              <a:rPr lang="en-US" altLang="en-US" sz="1800" dirty="0"/>
              <a:t>”</a:t>
            </a:r>
          </a:p>
          <a:p>
            <a:pPr marL="1009650" lvl="1" indent="-609600" eaLnBrk="1" hangingPunct="1">
              <a:buFont typeface="Wingdings" panose="05000000000000000000" pitchFamily="2" charset="2"/>
              <a:buNone/>
            </a:pPr>
            <a:r>
              <a:rPr lang="en-US" altLang="en-US" sz="1800" dirty="0"/>
              <a:t>	E-mail Address value=“email”</a:t>
            </a:r>
          </a:p>
          <a:p>
            <a:pPr marL="609600" indent="-609600" eaLnBrk="1" hangingPunct="1">
              <a:buFont typeface="Wingdings" panose="05000000000000000000" pitchFamily="2" charset="2"/>
              <a:buNone/>
            </a:pPr>
            <a:r>
              <a:rPr lang="en-US" altLang="en-US" sz="2000" dirty="0"/>
              <a:t>	that will </a:t>
            </a:r>
            <a:r>
              <a:rPr lang="en-US" altLang="en-US" sz="2000" b="1" dirty="0"/>
              <a:t>use the </a:t>
            </a:r>
            <a:r>
              <a:rPr lang="en-US" altLang="en-US" sz="2000" b="1" dirty="0">
                <a:solidFill>
                  <a:schemeClr val="bg2"/>
                </a:solidFill>
              </a:rPr>
              <a:t>post method</a:t>
            </a:r>
            <a:r>
              <a:rPr lang="en-US" altLang="en-US" sz="2000" dirty="0"/>
              <a:t> to </a:t>
            </a:r>
            <a:r>
              <a:rPr lang="en-US" altLang="en-US" sz="2000" b="1" dirty="0"/>
              <a:t>invoke a server-side script</a:t>
            </a:r>
            <a:r>
              <a:rPr lang="en-US" altLang="en-US" sz="2000" dirty="0"/>
              <a:t> located at </a:t>
            </a:r>
            <a:r>
              <a:rPr lang="en-US" altLang="en-US" sz="1800" dirty="0">
                <a:cs typeface="Times New Roman" panose="02020603050405020304" pitchFamily="18" charset="0"/>
                <a:hlinkClick r:id="rId3"/>
              </a:rPr>
              <a:t>https://webdevbasics.net/scripts/demo.php</a:t>
            </a:r>
            <a:r>
              <a:rPr lang="en-US" altLang="en-US" sz="1800" dirty="0">
                <a:cs typeface="Times New Roman" panose="02020603050405020304" pitchFamily="18" charset="0"/>
              </a:rPr>
              <a:t>  </a:t>
            </a:r>
            <a:endParaRPr lang="en-US" altLang="en-US" sz="1400" dirty="0"/>
          </a:p>
          <a:p>
            <a:pPr marL="609600" indent="-609600" eaLnBrk="1" hangingPunct="1"/>
            <a:endParaRPr lang="en-US" altLang="en-US" sz="1800" dirty="0"/>
          </a:p>
        </p:txBody>
      </p:sp>
      <p:sp>
        <p:nvSpPr>
          <p:cNvPr id="5" name="Rectangle 3">
            <a:extLst/>
          </p:cNvPr>
          <p:cNvSpPr txBox="1">
            <a:spLocks noChangeArrowheads="1"/>
          </p:cNvSpPr>
          <p:nvPr/>
        </p:nvSpPr>
        <p:spPr bwMode="auto">
          <a:xfrm>
            <a:off x="57150" y="4648200"/>
            <a:ext cx="8534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rgbClr val="00CCFF"/>
              </a:buClr>
              <a:buChar char="•"/>
              <a:defRPr sz="2000">
                <a:solidFill>
                  <a:schemeClr val="tx1"/>
                </a:solidFill>
                <a:latin typeface="+mn-lt"/>
              </a:defRPr>
            </a:lvl5pPr>
            <a:lvl6pPr marL="2514600" indent="-228600" algn="l" rtl="0" fontAlgn="base">
              <a:spcBef>
                <a:spcPct val="20000"/>
              </a:spcBef>
              <a:spcAft>
                <a:spcPct val="0"/>
              </a:spcAft>
              <a:buClr>
                <a:srgbClr val="00CCFF"/>
              </a:buClr>
              <a:buChar char="•"/>
              <a:defRPr sz="2000">
                <a:solidFill>
                  <a:schemeClr val="tx1"/>
                </a:solidFill>
                <a:latin typeface="+mn-lt"/>
              </a:defRPr>
            </a:lvl6pPr>
            <a:lvl7pPr marL="2971800" indent="-228600" algn="l" rtl="0" fontAlgn="base">
              <a:spcBef>
                <a:spcPct val="20000"/>
              </a:spcBef>
              <a:spcAft>
                <a:spcPct val="0"/>
              </a:spcAft>
              <a:buClr>
                <a:srgbClr val="00CCFF"/>
              </a:buClr>
              <a:buChar char="•"/>
              <a:defRPr sz="2000">
                <a:solidFill>
                  <a:schemeClr val="tx1"/>
                </a:solidFill>
                <a:latin typeface="+mn-lt"/>
              </a:defRPr>
            </a:lvl7pPr>
            <a:lvl8pPr marL="3429000" indent="-228600" algn="l" rtl="0" fontAlgn="base">
              <a:spcBef>
                <a:spcPct val="20000"/>
              </a:spcBef>
              <a:spcAft>
                <a:spcPct val="0"/>
              </a:spcAft>
              <a:buClr>
                <a:srgbClr val="00CCFF"/>
              </a:buClr>
              <a:buChar char="•"/>
              <a:defRPr sz="2000">
                <a:solidFill>
                  <a:schemeClr val="tx1"/>
                </a:solidFill>
                <a:latin typeface="+mn-lt"/>
              </a:defRPr>
            </a:lvl8pPr>
            <a:lvl9pPr marL="3886200" indent="-228600" algn="l" rtl="0" fontAlgn="base">
              <a:spcBef>
                <a:spcPct val="20000"/>
              </a:spcBef>
              <a:spcAft>
                <a:spcPct val="0"/>
              </a:spcAft>
              <a:buClr>
                <a:srgbClr val="00CCFF"/>
              </a:buClr>
              <a:buChar char="•"/>
              <a:defRPr sz="2000">
                <a:solidFill>
                  <a:schemeClr val="tx1"/>
                </a:solidFill>
                <a:latin typeface="+mn-lt"/>
              </a:defRPr>
            </a:lvl9pPr>
          </a:lstStyle>
          <a:p>
            <a:pPr marL="69850" indent="0">
              <a:buFont typeface="Wingdings" panose="05000000000000000000" pitchFamily="2" charset="2"/>
              <a:buNone/>
              <a:defRPr/>
            </a:pPr>
            <a:r>
              <a:rPr lang="en-US" sz="2000" b="0" kern="0" dirty="0"/>
              <a:t>3.    Describe client and server-side processing.</a:t>
            </a:r>
          </a:p>
          <a:p>
            <a:pPr marL="527050" indent="-457200">
              <a:buFont typeface="Wingdings" panose="05000000000000000000" pitchFamily="2" charset="2"/>
              <a:buAutoNum type="arabicPeriod" startAt="4"/>
              <a:defRPr/>
            </a:pPr>
            <a:r>
              <a:rPr lang="en-US" sz="2000" b="0" kern="0" dirty="0"/>
              <a:t>Describe why communication is needed between the developer of a </a:t>
            </a:r>
          </a:p>
          <a:p>
            <a:pPr marL="69850" indent="0">
              <a:buFont typeface="Wingdings" panose="05000000000000000000" pitchFamily="2" charset="2"/>
              <a:buNone/>
              <a:defRPr/>
            </a:pPr>
            <a:r>
              <a:rPr lang="en-US" sz="2000" b="0" kern="0" dirty="0"/>
              <a:t>        server-side script and the web page designer.</a:t>
            </a:r>
          </a:p>
          <a:p>
            <a:pPr marL="927100" lvl="1" indent="-457200">
              <a:defRPr/>
            </a:pPr>
            <a:r>
              <a:rPr lang="en-US" sz="1800" b="0" kern="0" dirty="0"/>
              <a:t>They need to </a:t>
            </a:r>
            <a:r>
              <a:rPr lang="en-US" sz="1800" kern="0" dirty="0"/>
              <a:t>communicate</a:t>
            </a:r>
            <a:r>
              <a:rPr lang="en-US" sz="1800" b="0" kern="0" dirty="0"/>
              <a:t> regarding to </a:t>
            </a:r>
            <a:r>
              <a:rPr lang="en-US" sz="1800" kern="0" dirty="0"/>
              <a:t>get, post m</a:t>
            </a:r>
            <a:r>
              <a:rPr lang="en-US" sz="1800" b="0" kern="0" dirty="0"/>
              <a:t>ethods and the </a:t>
            </a:r>
            <a:r>
              <a:rPr lang="en-US" sz="1800" kern="0" dirty="0"/>
              <a:t>location</a:t>
            </a:r>
            <a:r>
              <a:rPr lang="en-US" sz="1800" b="0" kern="0" dirty="0"/>
              <a:t> of the server side script.</a:t>
            </a:r>
          </a:p>
          <a:p>
            <a:pPr marL="527050" indent="-457200">
              <a:buFont typeface="+mj-lt"/>
              <a:buAutoNum type="arabicPeriod"/>
              <a:defRPr/>
            </a:pPr>
            <a:endParaRPr lang="en-US" b="0" kern="0" dirty="0"/>
          </a:p>
          <a:p>
            <a:pPr marL="527050" indent="-457200">
              <a:buFont typeface="+mj-lt"/>
              <a:buAutoNum type="arabicPeriod"/>
              <a:defRPr/>
            </a:pPr>
            <a:endParaRPr lang="en-US" b="0" kern="0" dirty="0"/>
          </a:p>
          <a:p>
            <a:pPr marL="609600" indent="-609600" fontAlgn="auto">
              <a:spcAft>
                <a:spcPts val="0"/>
              </a:spcAft>
              <a:buFontTx/>
              <a:buAutoNum type="arabicPeriod"/>
              <a:defRPr/>
            </a:pPr>
            <a:endParaRPr lang="en-US" b="0" kern="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p:cNvPr>
          <p:cNvSpPr>
            <a:spLocks noGrp="1" noChangeArrowheads="1"/>
          </p:cNvSpPr>
          <p:nvPr>
            <p:ph type="title"/>
          </p:nvPr>
        </p:nvSpPr>
        <p:spPr>
          <a:xfrm>
            <a:off x="304800" y="0"/>
            <a:ext cx="8839200" cy="466725"/>
          </a:xfrm>
        </p:spPr>
        <p:txBody>
          <a:bodyPr/>
          <a:lstStyle/>
          <a:p>
            <a:pPr fontAlgn="auto">
              <a:spcAft>
                <a:spcPts val="0"/>
              </a:spcAft>
              <a:defRPr/>
            </a:pPr>
            <a:r>
              <a:rPr lang="en-US" dirty="0">
                <a:solidFill>
                  <a:schemeClr val="tx2">
                    <a:satMod val="130000"/>
                  </a:schemeClr>
                </a:solidFill>
              </a:rPr>
              <a:t>9.9 HTML5:  1. Email Text Box  </a:t>
            </a:r>
          </a:p>
        </p:txBody>
      </p:sp>
      <p:sp>
        <p:nvSpPr>
          <p:cNvPr id="163843" name="Rectangle 3"/>
          <p:cNvSpPr>
            <a:spLocks noGrp="1" noChangeArrowheads="1"/>
          </p:cNvSpPr>
          <p:nvPr>
            <p:ph idx="1"/>
          </p:nvPr>
        </p:nvSpPr>
        <p:spPr>
          <a:xfrm>
            <a:off x="381000" y="876300"/>
            <a:ext cx="8153400" cy="5753100"/>
          </a:xfrm>
        </p:spPr>
        <p:txBody>
          <a:bodyPr/>
          <a:lstStyle/>
          <a:p>
            <a:pPr marL="365125" indent="-282575">
              <a:buFont typeface="Wingdings 2" panose="05020102010507070707" pitchFamily="18" charset="2"/>
              <a:buChar char=""/>
            </a:pPr>
            <a:r>
              <a:rPr lang="en-US" altLang="en-US" sz="2400" dirty="0"/>
              <a:t>&lt;</a:t>
            </a:r>
            <a:r>
              <a:rPr lang="en-US" altLang="en-US" sz="2400" b="1" dirty="0">
                <a:solidFill>
                  <a:schemeClr val="bg2"/>
                </a:solidFill>
              </a:rPr>
              <a:t>input</a:t>
            </a:r>
            <a:r>
              <a:rPr lang="en-US" altLang="en-US" sz="2400" dirty="0"/>
              <a:t>&gt; form control</a:t>
            </a:r>
          </a:p>
          <a:p>
            <a:pPr marL="365125" indent="-282575">
              <a:buFont typeface="Wingdings 2" panose="05020102010507070707" pitchFamily="18" charset="2"/>
              <a:buChar char=""/>
            </a:pPr>
            <a:r>
              <a:rPr lang="en-US" altLang="en-US" sz="2400" dirty="0"/>
              <a:t>Accepts text information in </a:t>
            </a:r>
            <a:r>
              <a:rPr lang="en-US" altLang="en-US" sz="2400" b="1" dirty="0"/>
              <a:t>e-mail</a:t>
            </a:r>
            <a:r>
              <a:rPr lang="en-US" altLang="en-US" sz="2400" dirty="0"/>
              <a:t> address format</a:t>
            </a:r>
            <a:br>
              <a:rPr lang="en-US" altLang="en-US" sz="2400" dirty="0"/>
            </a:br>
            <a:endParaRPr lang="en-US" altLang="en-US" sz="1600" dirty="0"/>
          </a:p>
          <a:p>
            <a:pPr marL="365125" indent="-282575">
              <a:buFont typeface="Wingdings 2" panose="05020102010507070707" pitchFamily="18" charset="2"/>
              <a:buChar char=""/>
            </a:pPr>
            <a:r>
              <a:rPr lang="en-US" altLang="en-US" dirty="0"/>
              <a:t>Common Attributes:</a:t>
            </a:r>
          </a:p>
          <a:p>
            <a:pPr marL="639763" lvl="1" indent="-236538">
              <a:buFont typeface="Verdana" panose="020B0604030504040204" pitchFamily="34" charset="0"/>
              <a:buChar char="◦"/>
            </a:pPr>
            <a:r>
              <a:rPr lang="en-US" altLang="en-US" sz="2000" b="1" dirty="0">
                <a:solidFill>
                  <a:srgbClr val="FF0000"/>
                </a:solidFill>
              </a:rPr>
              <a:t>type=“</a:t>
            </a:r>
            <a:r>
              <a:rPr lang="en-US" altLang="en-US" sz="2000" b="1" dirty="0">
                <a:solidFill>
                  <a:srgbClr val="FF0000"/>
                </a:solidFill>
                <a:highlight>
                  <a:srgbClr val="FFFF00"/>
                </a:highlight>
              </a:rPr>
              <a:t>email</a:t>
            </a:r>
            <a:r>
              <a:rPr lang="en-US" altLang="en-US" sz="2000" b="1" dirty="0">
                <a:solidFill>
                  <a:srgbClr val="FF0000"/>
                </a:solidFill>
              </a:rPr>
              <a:t>”  </a:t>
            </a:r>
            <a:r>
              <a:rPr lang="en-US" altLang="en-US" sz="2000" dirty="0"/>
              <a:t>to configure/accept an email</a:t>
            </a:r>
          </a:p>
          <a:p>
            <a:pPr marL="639763" lvl="1" indent="-236538">
              <a:buFont typeface="Verdana" panose="020B0604030504040204" pitchFamily="34" charset="0"/>
              <a:buChar char="◦"/>
            </a:pPr>
            <a:r>
              <a:rPr lang="en-US" altLang="en-US" sz="2000" dirty="0"/>
              <a:t>name</a:t>
            </a:r>
          </a:p>
          <a:p>
            <a:pPr marL="639763" lvl="1" indent="-236538">
              <a:buFont typeface="Verdana" panose="020B0604030504040204" pitchFamily="34" charset="0"/>
              <a:buChar char="◦"/>
            </a:pPr>
            <a:r>
              <a:rPr lang="en-US" altLang="en-US" sz="2000" dirty="0"/>
              <a:t>id</a:t>
            </a:r>
          </a:p>
          <a:p>
            <a:pPr marL="639763" lvl="1" indent="-236538">
              <a:buFont typeface="Verdana" panose="020B0604030504040204" pitchFamily="34" charset="0"/>
              <a:buChar char="◦"/>
            </a:pPr>
            <a:r>
              <a:rPr lang="en-US" altLang="en-US" sz="2000" dirty="0"/>
              <a:t>size</a:t>
            </a:r>
          </a:p>
          <a:p>
            <a:pPr marL="639763" lvl="1" indent="-236538">
              <a:buFont typeface="Verdana" panose="020B0604030504040204" pitchFamily="34" charset="0"/>
              <a:buChar char="◦"/>
            </a:pPr>
            <a:r>
              <a:rPr lang="en-US" altLang="en-US" sz="2000" dirty="0" err="1"/>
              <a:t>maxlength</a:t>
            </a:r>
            <a:endParaRPr lang="en-US" altLang="en-US" sz="2000" dirty="0"/>
          </a:p>
          <a:p>
            <a:pPr marL="639763" lvl="1" indent="-236538">
              <a:buFont typeface="Verdana" panose="020B0604030504040204" pitchFamily="34" charset="0"/>
              <a:buChar char="◦"/>
            </a:pPr>
            <a:r>
              <a:rPr lang="en-US" altLang="en-US" sz="2000" dirty="0"/>
              <a:t>value</a:t>
            </a:r>
          </a:p>
          <a:p>
            <a:pPr marL="639763" lvl="1" indent="-236538">
              <a:buFont typeface="Verdana" panose="020B0604030504040204" pitchFamily="34" charset="0"/>
              <a:buChar char="◦"/>
            </a:pPr>
            <a:r>
              <a:rPr lang="en-US" altLang="en-US" sz="2000" b="1" dirty="0"/>
              <a:t>placeholder</a:t>
            </a:r>
          </a:p>
          <a:p>
            <a:pPr marL="639763" lvl="1" indent="-236538">
              <a:buFont typeface="Verdana" panose="020B0604030504040204" pitchFamily="34" charset="0"/>
              <a:buChar char="◦"/>
            </a:pPr>
            <a:r>
              <a:rPr lang="en-US" altLang="en-US" sz="2000" b="1" dirty="0"/>
              <a:t>required</a:t>
            </a:r>
          </a:p>
          <a:p>
            <a:pPr marL="639763" lvl="1" indent="-236538">
              <a:buFont typeface="Verdana" panose="020B0604030504040204" pitchFamily="34" charset="0"/>
              <a:buChar char="◦"/>
            </a:pPr>
            <a:endParaRPr lang="en-US" altLang="en-US" sz="2000" b="1" dirty="0"/>
          </a:p>
          <a:p>
            <a:pPr marL="639763" lvl="1" indent="-236538">
              <a:buFont typeface="Verdana" panose="020B0604030504040204" pitchFamily="34" charset="0"/>
              <a:buChar char="◦"/>
            </a:pPr>
            <a:r>
              <a:rPr lang="en-US" altLang="en-US" sz="2000" b="1" dirty="0">
                <a:hlinkClick r:id="rId3"/>
              </a:rPr>
              <a:t>http://www.w3schools.com/html/tryit.asp?filename=tryhtml_form_mail</a:t>
            </a:r>
            <a:r>
              <a:rPr lang="en-US" altLang="en-US" sz="2000" b="1" dirty="0"/>
              <a:t> </a:t>
            </a:r>
          </a:p>
          <a:p>
            <a:pPr marL="639763" lvl="1" indent="-236538">
              <a:buFont typeface="Verdana" panose="020B0604030504040204" pitchFamily="34" charset="0"/>
              <a:buChar char="◦"/>
            </a:pPr>
            <a:endParaRPr lang="en-US" altLang="en-US" sz="2000" b="1" dirty="0"/>
          </a:p>
          <a:p>
            <a:pPr marL="639763" lvl="1" indent="-236538">
              <a:buFont typeface="Verdana" panose="020B0604030504040204" pitchFamily="34" charset="0"/>
              <a:buChar char="◦"/>
            </a:pPr>
            <a:endParaRPr lang="en-US" altLang="en-US" sz="2000" b="1" dirty="0"/>
          </a:p>
        </p:txBody>
      </p:sp>
      <p:sp>
        <p:nvSpPr>
          <p:cNvPr id="163844"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BBC737D4-C8EE-4E4F-82FD-6AFE83A1187D}" type="slidenum">
              <a:rPr lang="en-US" altLang="en-US" sz="1200" smtClean="0"/>
              <a:pPr>
                <a:spcBef>
                  <a:spcPct val="50000"/>
                </a:spcBef>
                <a:buClrTx/>
                <a:buFontTx/>
                <a:buNone/>
              </a:pPr>
              <a:t>82</a:t>
            </a:fld>
            <a:endParaRPr lang="en-US" altLang="en-US" sz="1200"/>
          </a:p>
        </p:txBody>
      </p:sp>
      <p:sp>
        <p:nvSpPr>
          <p:cNvPr id="163845" name="Rectangle 5"/>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63846" name="Picture 6" descr="Figure10.2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971800"/>
            <a:ext cx="37623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F6A7FFC-8D5A-43DB-8A82-3E225C3CBE30}"/>
                  </a:ext>
                </a:extLst>
              </p14:cNvPr>
              <p14:cNvContentPartPr/>
              <p14:nvPr/>
            </p14:nvContentPartPr>
            <p14:xfrm>
              <a:off x="8102177" y="4314737"/>
              <a:ext cx="545040" cy="195120"/>
            </p14:xfrm>
          </p:contentPart>
        </mc:Choice>
        <mc:Fallback xmlns="">
          <p:pic>
            <p:nvPicPr>
              <p:cNvPr id="7" name="Ink 6">
                <a:extLst>
                  <a:ext uri="{FF2B5EF4-FFF2-40B4-BE49-F238E27FC236}">
                    <a16:creationId xmlns:a16="http://schemas.microsoft.com/office/drawing/2014/main" id="{2F6A7FFC-8D5A-43DB-8A82-3E225C3CBE30}"/>
                  </a:ext>
                </a:extLst>
              </p:cNvPr>
              <p:cNvPicPr/>
              <p:nvPr/>
            </p:nvPicPr>
            <p:blipFill>
              <a:blip r:embed="rId6"/>
              <a:stretch>
                <a:fillRect/>
              </a:stretch>
            </p:blipFill>
            <p:spPr>
              <a:xfrm>
                <a:off x="8093183" y="4306113"/>
                <a:ext cx="562668" cy="21272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D9E16A69-F025-4D0A-8292-EBA834463138}"/>
                  </a:ext>
                </a:extLst>
              </p14:cNvPr>
              <p14:cNvContentPartPr/>
              <p14:nvPr/>
            </p14:nvContentPartPr>
            <p14:xfrm>
              <a:off x="8206937" y="4580417"/>
              <a:ext cx="444960" cy="151920"/>
            </p14:xfrm>
          </p:contentPart>
        </mc:Choice>
        <mc:Fallback xmlns="">
          <p:pic>
            <p:nvPicPr>
              <p:cNvPr id="12" name="Ink 11">
                <a:extLst>
                  <a:ext uri="{FF2B5EF4-FFF2-40B4-BE49-F238E27FC236}">
                    <a16:creationId xmlns:a16="http://schemas.microsoft.com/office/drawing/2014/main" id="{D9E16A69-F025-4D0A-8292-EBA834463138}"/>
                  </a:ext>
                </a:extLst>
              </p:cNvPr>
              <p:cNvPicPr/>
              <p:nvPr/>
            </p:nvPicPr>
            <p:blipFill>
              <a:blip r:embed="rId8"/>
              <a:stretch>
                <a:fillRect/>
              </a:stretch>
            </p:blipFill>
            <p:spPr>
              <a:xfrm>
                <a:off x="8198297" y="4571417"/>
                <a:ext cx="46260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4F50183E-AA0F-4C52-8610-BB027CE45413}"/>
                  </a:ext>
                </a:extLst>
              </p14:cNvPr>
              <p14:cNvContentPartPr/>
              <p14:nvPr/>
            </p14:nvContentPartPr>
            <p14:xfrm>
              <a:off x="2494817" y="2786537"/>
              <a:ext cx="2995560" cy="1697400"/>
            </p14:xfrm>
          </p:contentPart>
        </mc:Choice>
        <mc:Fallback xmlns="">
          <p:pic>
            <p:nvPicPr>
              <p:cNvPr id="13" name="Ink 12">
                <a:extLst>
                  <a:ext uri="{FF2B5EF4-FFF2-40B4-BE49-F238E27FC236}">
                    <a16:creationId xmlns:a16="http://schemas.microsoft.com/office/drawing/2014/main" id="{4F50183E-AA0F-4C52-8610-BB027CE45413}"/>
                  </a:ext>
                </a:extLst>
              </p:cNvPr>
              <p:cNvPicPr/>
              <p:nvPr/>
            </p:nvPicPr>
            <p:blipFill>
              <a:blip r:embed="rId10"/>
              <a:stretch>
                <a:fillRect/>
              </a:stretch>
            </p:blipFill>
            <p:spPr>
              <a:xfrm>
                <a:off x="2486177" y="2777537"/>
                <a:ext cx="3013200" cy="1715040"/>
              </a:xfrm>
              <a:prstGeom prst="rect">
                <a:avLst/>
              </a:prstGeom>
            </p:spPr>
          </p:pic>
        </mc:Fallback>
      </mc:AlternateContent>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p:cNvPr>
          <p:cNvSpPr>
            <a:spLocks noGrp="1" noChangeArrowheads="1"/>
          </p:cNvSpPr>
          <p:nvPr>
            <p:ph type="title"/>
          </p:nvPr>
        </p:nvSpPr>
        <p:spPr>
          <a:xfrm>
            <a:off x="381000" y="0"/>
            <a:ext cx="8153400" cy="457200"/>
          </a:xfrm>
        </p:spPr>
        <p:txBody>
          <a:bodyPr>
            <a:normAutofit fontScale="90000"/>
          </a:bodyPr>
          <a:lstStyle/>
          <a:p>
            <a:pPr fontAlgn="auto">
              <a:spcAft>
                <a:spcPts val="0"/>
              </a:spcAft>
              <a:defRPr/>
            </a:pPr>
            <a:r>
              <a:rPr lang="en-US" dirty="0">
                <a:solidFill>
                  <a:schemeClr val="tx2">
                    <a:satMod val="130000"/>
                  </a:schemeClr>
                </a:solidFill>
              </a:rPr>
              <a:t>HTML5: 2. URL Text Box</a:t>
            </a:r>
          </a:p>
        </p:txBody>
      </p:sp>
      <p:sp>
        <p:nvSpPr>
          <p:cNvPr id="165891" name="Rectangle 3"/>
          <p:cNvSpPr>
            <a:spLocks noGrp="1" noChangeArrowheads="1"/>
          </p:cNvSpPr>
          <p:nvPr>
            <p:ph idx="1"/>
          </p:nvPr>
        </p:nvSpPr>
        <p:spPr>
          <a:xfrm>
            <a:off x="457200" y="609600"/>
            <a:ext cx="6586538" cy="5410200"/>
          </a:xfrm>
        </p:spPr>
        <p:txBody>
          <a:bodyPr/>
          <a:lstStyle/>
          <a:p>
            <a:pPr marL="365125" indent="-282575">
              <a:buFont typeface="Wingdings 2" panose="05020102010507070707" pitchFamily="18" charset="2"/>
              <a:buChar char=""/>
            </a:pPr>
            <a:r>
              <a:rPr lang="en-US" altLang="en-US" sz="2400" dirty="0"/>
              <a:t>&lt;</a:t>
            </a:r>
            <a:r>
              <a:rPr lang="en-US" altLang="en-US" sz="2400" b="1" dirty="0">
                <a:solidFill>
                  <a:schemeClr val="bg2"/>
                </a:solidFill>
              </a:rPr>
              <a:t>input</a:t>
            </a:r>
            <a:r>
              <a:rPr lang="en-US" altLang="en-US" sz="2400" dirty="0"/>
              <a:t>&gt;</a:t>
            </a:r>
          </a:p>
          <a:p>
            <a:pPr marL="365125" indent="-282575">
              <a:buFont typeface="Wingdings 2" panose="05020102010507070707" pitchFamily="18" charset="2"/>
              <a:buChar char=""/>
            </a:pPr>
            <a:r>
              <a:rPr lang="en-US" altLang="en-US" sz="2400" dirty="0"/>
              <a:t>Accepts text information in </a:t>
            </a:r>
            <a:r>
              <a:rPr lang="en-US" altLang="en-US" sz="2400" b="1" dirty="0"/>
              <a:t>URL</a:t>
            </a:r>
            <a:r>
              <a:rPr lang="en-US" altLang="en-US" sz="2400" dirty="0"/>
              <a:t> format</a:t>
            </a:r>
            <a:br>
              <a:rPr lang="en-US" altLang="en-US" sz="2400" dirty="0"/>
            </a:br>
            <a:endParaRPr lang="en-US" altLang="en-US" sz="1600" dirty="0"/>
          </a:p>
          <a:p>
            <a:pPr marL="365125" indent="-282575">
              <a:buFont typeface="Wingdings 2" panose="05020102010507070707" pitchFamily="18" charset="2"/>
              <a:buChar char=""/>
            </a:pPr>
            <a:r>
              <a:rPr lang="en-US" altLang="en-US" sz="2400" dirty="0"/>
              <a:t>Common Attributes:</a:t>
            </a:r>
          </a:p>
          <a:p>
            <a:pPr marL="639763" lvl="1" indent="-236538">
              <a:buFont typeface="Verdana" panose="020B0604030504040204" pitchFamily="34" charset="0"/>
              <a:buChar char="◦"/>
            </a:pPr>
            <a:r>
              <a:rPr lang="en-US" altLang="en-US" sz="2000" b="1" dirty="0">
                <a:solidFill>
                  <a:srgbClr val="FF0000"/>
                </a:solidFill>
              </a:rPr>
              <a:t>type=“</a:t>
            </a:r>
            <a:r>
              <a:rPr lang="en-US" altLang="en-US" sz="2000" b="1" dirty="0" err="1">
                <a:solidFill>
                  <a:srgbClr val="FF0000"/>
                </a:solidFill>
                <a:highlight>
                  <a:srgbClr val="FFFF00"/>
                </a:highlight>
              </a:rPr>
              <a:t>url</a:t>
            </a:r>
            <a:r>
              <a:rPr lang="en-US" altLang="en-US" sz="2000" b="1" dirty="0">
                <a:solidFill>
                  <a:srgbClr val="FF0000"/>
                </a:solidFill>
              </a:rPr>
              <a:t>”</a:t>
            </a:r>
          </a:p>
          <a:p>
            <a:pPr marL="639763" lvl="1" indent="-236538">
              <a:buFont typeface="Verdana" panose="020B0604030504040204" pitchFamily="34" charset="0"/>
              <a:buChar char="◦"/>
            </a:pPr>
            <a:r>
              <a:rPr lang="en-US" altLang="en-US" sz="2000" dirty="0"/>
              <a:t>name</a:t>
            </a:r>
          </a:p>
          <a:p>
            <a:pPr marL="639763" lvl="1" indent="-236538">
              <a:buFont typeface="Verdana" panose="020B0604030504040204" pitchFamily="34" charset="0"/>
              <a:buChar char="◦"/>
            </a:pPr>
            <a:r>
              <a:rPr lang="en-US" altLang="en-US" sz="2000" dirty="0"/>
              <a:t>id</a:t>
            </a:r>
          </a:p>
          <a:p>
            <a:pPr marL="639763" lvl="1" indent="-236538">
              <a:buFont typeface="Verdana" panose="020B0604030504040204" pitchFamily="34" charset="0"/>
              <a:buChar char="◦"/>
            </a:pPr>
            <a:r>
              <a:rPr lang="en-US" altLang="en-US" sz="2000" dirty="0"/>
              <a:t>size</a:t>
            </a:r>
          </a:p>
          <a:p>
            <a:pPr marL="639763" lvl="1" indent="-236538">
              <a:buFont typeface="Verdana" panose="020B0604030504040204" pitchFamily="34" charset="0"/>
              <a:buChar char="◦"/>
            </a:pPr>
            <a:r>
              <a:rPr lang="en-US" altLang="en-US" sz="2000" dirty="0" err="1"/>
              <a:t>maxlength</a:t>
            </a:r>
            <a:endParaRPr lang="en-US" altLang="en-US" sz="2000" dirty="0"/>
          </a:p>
          <a:p>
            <a:pPr marL="639763" lvl="1" indent="-236538">
              <a:buFont typeface="Verdana" panose="020B0604030504040204" pitchFamily="34" charset="0"/>
              <a:buChar char="◦"/>
            </a:pPr>
            <a:r>
              <a:rPr lang="en-US" altLang="en-US" sz="2000" dirty="0"/>
              <a:t>value</a:t>
            </a:r>
          </a:p>
          <a:p>
            <a:pPr marL="639763" lvl="1" indent="-236538">
              <a:buFont typeface="Verdana" panose="020B0604030504040204" pitchFamily="34" charset="0"/>
              <a:buChar char="◦"/>
            </a:pPr>
            <a:r>
              <a:rPr lang="en-US" altLang="en-US" sz="2000" b="1" dirty="0"/>
              <a:t>placeholder</a:t>
            </a:r>
          </a:p>
          <a:p>
            <a:pPr marL="639763" lvl="1" indent="-236538">
              <a:buFont typeface="Verdana" panose="020B0604030504040204" pitchFamily="34" charset="0"/>
              <a:buChar char="◦"/>
            </a:pPr>
            <a:r>
              <a:rPr lang="en-US" altLang="en-US" sz="2000" b="1" dirty="0"/>
              <a:t>required</a:t>
            </a:r>
          </a:p>
        </p:txBody>
      </p:sp>
      <p:sp>
        <p:nvSpPr>
          <p:cNvPr id="165892"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CFE0268-826D-4E6F-8225-84CF56DA3BAA}" type="slidenum">
              <a:rPr lang="en-US" altLang="en-US" sz="1200" smtClean="0"/>
              <a:pPr>
                <a:spcBef>
                  <a:spcPct val="50000"/>
                </a:spcBef>
                <a:buClrTx/>
                <a:buFontTx/>
                <a:buNone/>
              </a:pPr>
              <a:t>83</a:t>
            </a:fld>
            <a:endParaRPr lang="en-US" altLang="en-US" sz="1200"/>
          </a:p>
        </p:txBody>
      </p:sp>
      <p:sp>
        <p:nvSpPr>
          <p:cNvPr id="165893" name="Rectangle 5"/>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65894" name="Picture 6" descr="Figure10.2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971800"/>
            <a:ext cx="36861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p:cNvPr>
          <p:cNvSpPr>
            <a:spLocks noGrp="1" noChangeArrowheads="1"/>
          </p:cNvSpPr>
          <p:nvPr>
            <p:ph type="title"/>
          </p:nvPr>
        </p:nvSpPr>
        <p:spPr>
          <a:xfrm>
            <a:off x="228600" y="0"/>
            <a:ext cx="8763000" cy="457200"/>
          </a:xfrm>
        </p:spPr>
        <p:txBody>
          <a:bodyPr>
            <a:normAutofit fontScale="90000"/>
          </a:bodyPr>
          <a:lstStyle/>
          <a:p>
            <a:pPr fontAlgn="auto">
              <a:spcAft>
                <a:spcPts val="0"/>
              </a:spcAft>
              <a:defRPr/>
            </a:pPr>
            <a:r>
              <a:rPr lang="en-US" dirty="0">
                <a:solidFill>
                  <a:schemeClr val="tx2">
                    <a:satMod val="130000"/>
                  </a:schemeClr>
                </a:solidFill>
              </a:rPr>
              <a:t>HTML5: 3. Telephone Number Text Box</a:t>
            </a:r>
          </a:p>
        </p:txBody>
      </p:sp>
      <p:sp>
        <p:nvSpPr>
          <p:cNvPr id="167939" name="Rectangle 3"/>
          <p:cNvSpPr>
            <a:spLocks noGrp="1" noChangeArrowheads="1"/>
          </p:cNvSpPr>
          <p:nvPr>
            <p:ph idx="1"/>
          </p:nvPr>
        </p:nvSpPr>
        <p:spPr>
          <a:xfrm>
            <a:off x="0" y="762000"/>
            <a:ext cx="9144000" cy="5410200"/>
          </a:xfrm>
        </p:spPr>
        <p:txBody>
          <a:bodyPr/>
          <a:lstStyle/>
          <a:p>
            <a:pPr marL="365125" indent="-282575">
              <a:buFont typeface="Wingdings 2" panose="05020102010507070707" pitchFamily="18" charset="2"/>
              <a:buChar char=""/>
            </a:pPr>
            <a:r>
              <a:rPr lang="en-US" altLang="en-US" sz="2400" dirty="0"/>
              <a:t>&lt;</a:t>
            </a:r>
            <a:r>
              <a:rPr lang="en-US" altLang="en-US" sz="2400" b="1" dirty="0">
                <a:solidFill>
                  <a:schemeClr val="bg2"/>
                </a:solidFill>
              </a:rPr>
              <a:t>input</a:t>
            </a:r>
            <a:r>
              <a:rPr lang="en-US" altLang="en-US" sz="2400" dirty="0"/>
              <a:t>&gt;</a:t>
            </a:r>
          </a:p>
          <a:p>
            <a:pPr marL="365125" indent="-282575">
              <a:buFont typeface="Wingdings 2" panose="05020102010507070707" pitchFamily="18" charset="2"/>
              <a:buChar char=""/>
            </a:pPr>
            <a:r>
              <a:rPr lang="en-US" altLang="en-US" sz="2400" dirty="0"/>
              <a:t>Accepts </a:t>
            </a:r>
            <a:r>
              <a:rPr lang="en-US" altLang="en-US" sz="2400" b="1" dirty="0"/>
              <a:t>text information in telephone number format</a:t>
            </a:r>
            <a:br>
              <a:rPr lang="en-US" altLang="en-US" sz="2400" dirty="0"/>
            </a:br>
            <a:endParaRPr lang="en-US" altLang="en-US" sz="1600" dirty="0"/>
          </a:p>
          <a:p>
            <a:pPr marL="365125" indent="-282575">
              <a:buFont typeface="Wingdings 2" panose="05020102010507070707" pitchFamily="18" charset="2"/>
              <a:buChar char=""/>
            </a:pPr>
            <a:r>
              <a:rPr lang="en-US" altLang="en-US" sz="2400" dirty="0"/>
              <a:t>Common Attributes:</a:t>
            </a:r>
          </a:p>
          <a:p>
            <a:pPr marL="639763" lvl="1" indent="-236538">
              <a:buFont typeface="Verdana" panose="020B0604030504040204" pitchFamily="34" charset="0"/>
              <a:buChar char="◦"/>
            </a:pPr>
            <a:r>
              <a:rPr lang="en-US" altLang="en-US" sz="2000" b="1" dirty="0">
                <a:solidFill>
                  <a:srgbClr val="FF0000"/>
                </a:solidFill>
              </a:rPr>
              <a:t>type=“</a:t>
            </a:r>
            <a:r>
              <a:rPr lang="en-US" altLang="en-US" sz="2000" b="1" dirty="0" err="1">
                <a:solidFill>
                  <a:srgbClr val="FF0000"/>
                </a:solidFill>
                <a:highlight>
                  <a:srgbClr val="FFFF00"/>
                </a:highlight>
              </a:rPr>
              <a:t>tel</a:t>
            </a:r>
            <a:r>
              <a:rPr lang="en-US" altLang="en-US" sz="2000" b="1" dirty="0">
                <a:solidFill>
                  <a:srgbClr val="FF0000"/>
                </a:solidFill>
              </a:rPr>
              <a:t>”</a:t>
            </a:r>
          </a:p>
          <a:p>
            <a:pPr marL="639763" lvl="1" indent="-236538">
              <a:buFont typeface="Verdana" panose="020B0604030504040204" pitchFamily="34" charset="0"/>
              <a:buChar char="◦"/>
            </a:pPr>
            <a:r>
              <a:rPr lang="en-US" altLang="en-US" sz="2000" dirty="0"/>
              <a:t>name</a:t>
            </a:r>
          </a:p>
          <a:p>
            <a:pPr marL="639763" lvl="1" indent="-236538">
              <a:buFont typeface="Verdana" panose="020B0604030504040204" pitchFamily="34" charset="0"/>
              <a:buChar char="◦"/>
            </a:pPr>
            <a:r>
              <a:rPr lang="en-US" altLang="en-US" sz="2000" dirty="0"/>
              <a:t>id</a:t>
            </a:r>
          </a:p>
          <a:p>
            <a:pPr marL="639763" lvl="1" indent="-236538">
              <a:buFont typeface="Verdana" panose="020B0604030504040204" pitchFamily="34" charset="0"/>
              <a:buChar char="◦"/>
            </a:pPr>
            <a:r>
              <a:rPr lang="en-US" altLang="en-US" sz="2000" dirty="0"/>
              <a:t>size</a:t>
            </a:r>
          </a:p>
          <a:p>
            <a:pPr marL="639763" lvl="1" indent="-236538">
              <a:buFont typeface="Verdana" panose="020B0604030504040204" pitchFamily="34" charset="0"/>
              <a:buChar char="◦"/>
            </a:pPr>
            <a:r>
              <a:rPr lang="en-US" altLang="en-US" sz="2000" dirty="0" err="1"/>
              <a:t>maxlength</a:t>
            </a:r>
            <a:endParaRPr lang="en-US" altLang="en-US" sz="2000" dirty="0"/>
          </a:p>
          <a:p>
            <a:pPr marL="639763" lvl="1" indent="-236538">
              <a:buFont typeface="Verdana" panose="020B0604030504040204" pitchFamily="34" charset="0"/>
              <a:buChar char="◦"/>
            </a:pPr>
            <a:r>
              <a:rPr lang="en-US" altLang="en-US" sz="2000" dirty="0"/>
              <a:t>value</a:t>
            </a:r>
          </a:p>
          <a:p>
            <a:pPr marL="639763" lvl="1" indent="-236538">
              <a:buFont typeface="Verdana" panose="020B0604030504040204" pitchFamily="34" charset="0"/>
              <a:buChar char="◦"/>
            </a:pPr>
            <a:r>
              <a:rPr lang="en-US" altLang="en-US" sz="2000" b="1" dirty="0">
                <a:solidFill>
                  <a:srgbClr val="FF0000"/>
                </a:solidFill>
              </a:rPr>
              <a:t>placeholder</a:t>
            </a:r>
          </a:p>
          <a:p>
            <a:pPr marL="639763" lvl="1" indent="-236538">
              <a:buFont typeface="Verdana" panose="020B0604030504040204" pitchFamily="34" charset="0"/>
              <a:buChar char="◦"/>
            </a:pPr>
            <a:r>
              <a:rPr lang="en-US" altLang="en-US" sz="2000" b="1" dirty="0">
                <a:solidFill>
                  <a:srgbClr val="FF0000"/>
                </a:solidFill>
              </a:rPr>
              <a:t>required</a:t>
            </a:r>
          </a:p>
          <a:p>
            <a:pPr marL="639763" lvl="1" indent="-236538">
              <a:buFont typeface="Verdana" panose="020B0604030504040204" pitchFamily="34" charset="0"/>
              <a:buChar char="◦"/>
            </a:pPr>
            <a:endParaRPr lang="en-US" altLang="en-US" sz="2000" b="1" dirty="0">
              <a:solidFill>
                <a:srgbClr val="FF0000"/>
              </a:solidFill>
            </a:endParaRPr>
          </a:p>
          <a:p>
            <a:pPr marL="639763" lvl="1" indent="-236538">
              <a:buFont typeface="Verdana" panose="020B0604030504040204" pitchFamily="34" charset="0"/>
              <a:buChar char="◦"/>
            </a:pPr>
            <a:r>
              <a:rPr lang="en-US" altLang="en-US" sz="2000" dirty="0"/>
              <a:t>Browsers don’t support it will render a text box.</a:t>
            </a:r>
          </a:p>
        </p:txBody>
      </p:sp>
      <p:sp>
        <p:nvSpPr>
          <p:cNvPr id="167940"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D9D29213-7D2B-454D-9E91-2ED7C9DB9736}" type="slidenum">
              <a:rPr lang="en-US" altLang="en-US" sz="1200" smtClean="0"/>
              <a:pPr>
                <a:spcBef>
                  <a:spcPct val="50000"/>
                </a:spcBef>
                <a:buClrTx/>
                <a:buFontTx/>
                <a:buNone/>
              </a:pPr>
              <a:t>84</a:t>
            </a:fld>
            <a:endParaRPr lang="en-US" altLang="en-US" sz="1200"/>
          </a:p>
        </p:txBody>
      </p:sp>
      <p:sp>
        <p:nvSpPr>
          <p:cNvPr id="167941" name="Rectangle 5"/>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6794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743200"/>
            <a:ext cx="39719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p:cNvPr>
          <p:cNvSpPr>
            <a:spLocks noGrp="1" noChangeArrowheads="1"/>
          </p:cNvSpPr>
          <p:nvPr>
            <p:ph type="title"/>
          </p:nvPr>
        </p:nvSpPr>
        <p:spPr>
          <a:xfrm>
            <a:off x="381000" y="0"/>
            <a:ext cx="7772400" cy="457200"/>
          </a:xfrm>
        </p:spPr>
        <p:txBody>
          <a:bodyPr>
            <a:normAutofit fontScale="90000"/>
          </a:bodyPr>
          <a:lstStyle/>
          <a:p>
            <a:pPr fontAlgn="auto">
              <a:spcAft>
                <a:spcPts val="0"/>
              </a:spcAft>
              <a:defRPr/>
            </a:pPr>
            <a:r>
              <a:rPr lang="en-US" dirty="0">
                <a:solidFill>
                  <a:schemeClr val="tx2">
                    <a:satMod val="130000"/>
                  </a:schemeClr>
                </a:solidFill>
              </a:rPr>
              <a:t>HTML5: 4. Search Text Box</a:t>
            </a:r>
          </a:p>
        </p:txBody>
      </p:sp>
      <p:sp>
        <p:nvSpPr>
          <p:cNvPr id="169987" name="Rectangle 3"/>
          <p:cNvSpPr>
            <a:spLocks noGrp="1" noChangeArrowheads="1"/>
          </p:cNvSpPr>
          <p:nvPr>
            <p:ph idx="1"/>
          </p:nvPr>
        </p:nvSpPr>
        <p:spPr>
          <a:xfrm>
            <a:off x="762000" y="838200"/>
            <a:ext cx="6586538" cy="5715000"/>
          </a:xfrm>
        </p:spPr>
        <p:txBody>
          <a:bodyPr/>
          <a:lstStyle/>
          <a:p>
            <a:pPr marL="365125" indent="-282575">
              <a:buFont typeface="Wingdings 2" panose="05020102010507070707" pitchFamily="18" charset="2"/>
              <a:buChar char=""/>
            </a:pPr>
            <a:r>
              <a:rPr lang="en-US" altLang="en-US" sz="2400" dirty="0"/>
              <a:t>&lt;</a:t>
            </a:r>
            <a:r>
              <a:rPr lang="en-US" altLang="en-US" sz="2400" b="1" dirty="0">
                <a:solidFill>
                  <a:schemeClr val="bg2"/>
                </a:solidFill>
              </a:rPr>
              <a:t>input</a:t>
            </a:r>
            <a:r>
              <a:rPr lang="en-US" altLang="en-US" sz="2400" dirty="0"/>
              <a:t>&gt;</a:t>
            </a:r>
          </a:p>
          <a:p>
            <a:pPr marL="365125" indent="-282575">
              <a:buFont typeface="Wingdings 2" panose="05020102010507070707" pitchFamily="18" charset="2"/>
              <a:buChar char=""/>
            </a:pPr>
            <a:r>
              <a:rPr lang="en-US" altLang="en-US" sz="2400" dirty="0"/>
              <a:t>Accepts </a:t>
            </a:r>
            <a:r>
              <a:rPr lang="en-US" altLang="en-US" sz="2400" b="1" dirty="0"/>
              <a:t>search</a:t>
            </a:r>
            <a:r>
              <a:rPr lang="en-US" altLang="en-US" sz="2400" dirty="0"/>
              <a:t>  terms</a:t>
            </a:r>
            <a:endParaRPr lang="en-US" altLang="en-US" sz="1600" dirty="0"/>
          </a:p>
          <a:p>
            <a:pPr marL="365125" indent="-282575">
              <a:buFont typeface="Wingdings 2" panose="05020102010507070707" pitchFamily="18" charset="2"/>
              <a:buChar char=""/>
            </a:pPr>
            <a:r>
              <a:rPr lang="en-US" altLang="en-US" sz="2400" dirty="0"/>
              <a:t>Common Attributes:</a:t>
            </a:r>
          </a:p>
          <a:p>
            <a:pPr marL="639763" lvl="1" indent="-236538">
              <a:buFont typeface="Verdana" panose="020B0604030504040204" pitchFamily="34" charset="0"/>
              <a:buChar char="◦"/>
            </a:pPr>
            <a:r>
              <a:rPr lang="en-US" altLang="en-US" sz="2000" b="1" dirty="0">
                <a:solidFill>
                  <a:srgbClr val="FF0000"/>
                </a:solidFill>
              </a:rPr>
              <a:t>type=“</a:t>
            </a:r>
            <a:r>
              <a:rPr lang="en-US" altLang="en-US" sz="2000" b="1" dirty="0">
                <a:solidFill>
                  <a:srgbClr val="FF0000"/>
                </a:solidFill>
                <a:highlight>
                  <a:srgbClr val="FFFF00"/>
                </a:highlight>
              </a:rPr>
              <a:t>search</a:t>
            </a:r>
            <a:r>
              <a:rPr lang="en-US" altLang="en-US" sz="2000" b="1" dirty="0">
                <a:solidFill>
                  <a:srgbClr val="FF0000"/>
                </a:solidFill>
              </a:rPr>
              <a:t>”</a:t>
            </a:r>
          </a:p>
          <a:p>
            <a:pPr marL="639763" lvl="1" indent="-236538">
              <a:buFont typeface="Verdana" panose="020B0604030504040204" pitchFamily="34" charset="0"/>
              <a:buChar char="◦"/>
            </a:pPr>
            <a:r>
              <a:rPr lang="en-US" altLang="en-US" sz="2000" dirty="0"/>
              <a:t>name</a:t>
            </a:r>
          </a:p>
          <a:p>
            <a:pPr marL="639763" lvl="1" indent="-236538">
              <a:buFont typeface="Verdana" panose="020B0604030504040204" pitchFamily="34" charset="0"/>
              <a:buChar char="◦"/>
            </a:pPr>
            <a:r>
              <a:rPr lang="en-US" altLang="en-US" sz="2000" dirty="0"/>
              <a:t>id</a:t>
            </a:r>
          </a:p>
          <a:p>
            <a:pPr marL="639763" lvl="1" indent="-236538">
              <a:buFont typeface="Verdana" panose="020B0604030504040204" pitchFamily="34" charset="0"/>
              <a:buChar char="◦"/>
            </a:pPr>
            <a:r>
              <a:rPr lang="en-US" altLang="en-US" sz="2000" dirty="0"/>
              <a:t>size</a:t>
            </a:r>
          </a:p>
          <a:p>
            <a:pPr marL="639763" lvl="1" indent="-236538">
              <a:buFont typeface="Verdana" panose="020B0604030504040204" pitchFamily="34" charset="0"/>
              <a:buChar char="◦"/>
            </a:pPr>
            <a:r>
              <a:rPr lang="en-US" altLang="en-US" sz="2000" dirty="0" err="1"/>
              <a:t>maxlength</a:t>
            </a:r>
            <a:endParaRPr lang="en-US" altLang="en-US" sz="2000" dirty="0"/>
          </a:p>
          <a:p>
            <a:pPr marL="639763" lvl="1" indent="-236538">
              <a:buFont typeface="Verdana" panose="020B0604030504040204" pitchFamily="34" charset="0"/>
              <a:buChar char="◦"/>
            </a:pPr>
            <a:r>
              <a:rPr lang="en-US" altLang="en-US" sz="2000" dirty="0"/>
              <a:t>value</a:t>
            </a:r>
          </a:p>
          <a:p>
            <a:pPr marL="639763" lvl="1" indent="-236538">
              <a:buFont typeface="Verdana" panose="020B0604030504040204" pitchFamily="34" charset="0"/>
              <a:buChar char="◦"/>
            </a:pPr>
            <a:r>
              <a:rPr lang="en-US" altLang="en-US" sz="2000" b="1" dirty="0">
                <a:solidFill>
                  <a:srgbClr val="FF0000"/>
                </a:solidFill>
              </a:rPr>
              <a:t>placeholder</a:t>
            </a:r>
          </a:p>
          <a:p>
            <a:pPr marL="639763" lvl="1" indent="-236538">
              <a:buFont typeface="Verdana" panose="020B0604030504040204" pitchFamily="34" charset="0"/>
              <a:buChar char="◦"/>
            </a:pPr>
            <a:r>
              <a:rPr lang="en-US" altLang="en-US" sz="2000" b="1" dirty="0">
                <a:solidFill>
                  <a:srgbClr val="FF0000"/>
                </a:solidFill>
              </a:rPr>
              <a:t>required</a:t>
            </a:r>
          </a:p>
        </p:txBody>
      </p:sp>
      <p:sp>
        <p:nvSpPr>
          <p:cNvPr id="169988"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6ED97697-2FB9-45BB-B43C-45EE92B7F135}" type="slidenum">
              <a:rPr lang="en-US" altLang="en-US" sz="1200" smtClean="0"/>
              <a:pPr>
                <a:spcBef>
                  <a:spcPct val="50000"/>
                </a:spcBef>
                <a:buClrTx/>
                <a:buFontTx/>
                <a:buNone/>
              </a:pPr>
              <a:t>85</a:t>
            </a:fld>
            <a:endParaRPr lang="en-US" altLang="en-US" sz="1200"/>
          </a:p>
        </p:txBody>
      </p:sp>
      <p:sp>
        <p:nvSpPr>
          <p:cNvPr id="169989" name="Rectangle 5"/>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699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0"/>
            <a:ext cx="39719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p:cNvPr>
          <p:cNvSpPr>
            <a:spLocks noGrp="1" noChangeArrowheads="1"/>
          </p:cNvSpPr>
          <p:nvPr>
            <p:ph type="title"/>
          </p:nvPr>
        </p:nvSpPr>
        <p:spPr>
          <a:xfrm>
            <a:off x="152400" y="-36513"/>
            <a:ext cx="8610600" cy="493713"/>
          </a:xfrm>
        </p:spPr>
        <p:txBody>
          <a:bodyPr/>
          <a:lstStyle/>
          <a:p>
            <a:pPr fontAlgn="auto">
              <a:spcAft>
                <a:spcPts val="0"/>
              </a:spcAft>
              <a:defRPr/>
            </a:pPr>
            <a:r>
              <a:rPr lang="en-US" dirty="0">
                <a:solidFill>
                  <a:schemeClr val="tx2">
                    <a:satMod val="130000"/>
                  </a:schemeClr>
                </a:solidFill>
              </a:rPr>
              <a:t>HTML5: 5. </a:t>
            </a:r>
            <a:r>
              <a:rPr lang="en-US" dirty="0" err="1">
                <a:solidFill>
                  <a:schemeClr val="tx2">
                    <a:satMod val="130000"/>
                  </a:schemeClr>
                </a:solidFill>
              </a:rPr>
              <a:t>Datalist</a:t>
            </a:r>
            <a:r>
              <a:rPr lang="en-US" dirty="0">
                <a:solidFill>
                  <a:schemeClr val="tx2">
                    <a:satMod val="130000"/>
                  </a:schemeClr>
                </a:solidFill>
              </a:rPr>
              <a:t> Control  </a:t>
            </a:r>
          </a:p>
        </p:txBody>
      </p:sp>
      <p:sp>
        <p:nvSpPr>
          <p:cNvPr id="37891" name="Rectangle 3">
            <a:extLst/>
          </p:cNvPr>
          <p:cNvSpPr>
            <a:spLocks noGrp="1" noChangeArrowheads="1"/>
          </p:cNvSpPr>
          <p:nvPr>
            <p:ph idx="1"/>
          </p:nvPr>
        </p:nvSpPr>
        <p:spPr>
          <a:xfrm>
            <a:off x="457200" y="1676400"/>
            <a:ext cx="6662738" cy="5181600"/>
          </a:xfrm>
          <a:solidFill>
            <a:schemeClr val="accent1">
              <a:lumMod val="20000"/>
              <a:lumOff val="80000"/>
              <a:alpha val="73000"/>
            </a:schemeClr>
          </a:solidFill>
        </p:spPr>
        <p:txBody>
          <a:bodyPr/>
          <a:lstStyle/>
          <a:p>
            <a:pPr>
              <a:buFont typeface="Wingdings 2" pitchFamily="18" charset="2"/>
              <a:buNone/>
              <a:defRPr/>
            </a:pPr>
            <a:r>
              <a:rPr lang="en-US" sz="2400" dirty="0">
                <a:cs typeface="Times New Roman" pitchFamily="18" charset="0"/>
              </a:rPr>
              <a:t>&lt;</a:t>
            </a:r>
            <a:r>
              <a:rPr lang="en-US" sz="2400" b="1" dirty="0">
                <a:solidFill>
                  <a:srgbClr val="CC6600"/>
                </a:solidFill>
                <a:cs typeface="Times New Roman" pitchFamily="18" charset="0"/>
              </a:rPr>
              <a:t>label</a:t>
            </a:r>
            <a:r>
              <a:rPr lang="en-US" sz="2400" dirty="0">
                <a:cs typeface="Times New Roman" pitchFamily="18" charset="0"/>
              </a:rPr>
              <a:t> </a:t>
            </a:r>
            <a:r>
              <a:rPr lang="en-US" sz="2400" b="1" dirty="0">
                <a:highlight>
                  <a:srgbClr val="FFFF00"/>
                </a:highlight>
                <a:cs typeface="Times New Roman" pitchFamily="18" charset="0"/>
              </a:rPr>
              <a:t>for</a:t>
            </a:r>
            <a:r>
              <a:rPr lang="en-US" sz="2400" dirty="0">
                <a:highlight>
                  <a:srgbClr val="FFFF00"/>
                </a:highlight>
                <a:cs typeface="Times New Roman" pitchFamily="18" charset="0"/>
              </a:rPr>
              <a:t>="</a:t>
            </a:r>
            <a:r>
              <a:rPr lang="en-US" sz="2400" b="1" dirty="0">
                <a:highlight>
                  <a:srgbClr val="FFFF00"/>
                </a:highlight>
                <a:cs typeface="Times New Roman" pitchFamily="18" charset="0"/>
              </a:rPr>
              <a:t>color</a:t>
            </a:r>
            <a:r>
              <a:rPr lang="en-US" sz="2400" dirty="0">
                <a:cs typeface="Times New Roman" pitchFamily="18" charset="0"/>
              </a:rPr>
              <a:t>"&gt;Favorite Color:&lt;/</a:t>
            </a:r>
            <a:r>
              <a:rPr lang="en-US" sz="2400" b="1" dirty="0">
                <a:solidFill>
                  <a:srgbClr val="CC6600"/>
                </a:solidFill>
                <a:cs typeface="Times New Roman" pitchFamily="18" charset="0"/>
              </a:rPr>
              <a:t>label</a:t>
            </a:r>
            <a:r>
              <a:rPr lang="en-US" sz="2400" dirty="0">
                <a:cs typeface="Times New Roman" pitchFamily="18" charset="0"/>
              </a:rPr>
              <a:t>&gt; </a:t>
            </a:r>
            <a:br>
              <a:rPr lang="en-US" sz="2400" dirty="0">
                <a:cs typeface="Times New Roman" pitchFamily="18" charset="0"/>
              </a:rPr>
            </a:br>
            <a:r>
              <a:rPr lang="en-US" sz="2400" b="1" dirty="0">
                <a:solidFill>
                  <a:schemeClr val="bg2"/>
                </a:solidFill>
                <a:cs typeface="Times New Roman" pitchFamily="18" charset="0"/>
              </a:rPr>
              <a:t>&lt;input</a:t>
            </a:r>
            <a:r>
              <a:rPr lang="en-US" sz="2400" dirty="0">
                <a:cs typeface="Times New Roman" pitchFamily="18" charset="0"/>
              </a:rPr>
              <a:t> </a:t>
            </a:r>
            <a:r>
              <a:rPr lang="en-US" sz="2400" b="1" dirty="0">
                <a:solidFill>
                  <a:schemeClr val="bg2"/>
                </a:solidFill>
                <a:highlight>
                  <a:srgbClr val="FFFF00"/>
                </a:highlight>
                <a:cs typeface="Times New Roman" pitchFamily="18" charset="0"/>
              </a:rPr>
              <a:t>type="text" </a:t>
            </a:r>
            <a:r>
              <a:rPr lang="en-US" sz="2400" dirty="0">
                <a:cs typeface="Times New Roman" pitchFamily="18" charset="0"/>
              </a:rPr>
              <a:t>name="color" </a:t>
            </a:r>
            <a:r>
              <a:rPr lang="en-US" sz="2400" b="1" dirty="0">
                <a:highlight>
                  <a:srgbClr val="FFFF00"/>
                </a:highlight>
                <a:cs typeface="Times New Roman" pitchFamily="18" charset="0"/>
              </a:rPr>
              <a:t>id</a:t>
            </a:r>
            <a:r>
              <a:rPr lang="en-US" sz="2400" dirty="0">
                <a:highlight>
                  <a:srgbClr val="FFFF00"/>
                </a:highlight>
                <a:cs typeface="Times New Roman" pitchFamily="18" charset="0"/>
              </a:rPr>
              <a:t>="</a:t>
            </a:r>
            <a:r>
              <a:rPr lang="en-US" sz="2400" b="1" dirty="0">
                <a:highlight>
                  <a:srgbClr val="FFFF00"/>
                </a:highlight>
                <a:cs typeface="Times New Roman" pitchFamily="18" charset="0"/>
              </a:rPr>
              <a:t>color</a:t>
            </a:r>
            <a:r>
              <a:rPr lang="en-US" sz="2400" dirty="0">
                <a:cs typeface="Times New Roman" pitchFamily="18" charset="0"/>
              </a:rPr>
              <a:t>" </a:t>
            </a:r>
            <a:r>
              <a:rPr lang="en-US" sz="2400" b="1" dirty="0">
                <a:cs typeface="Times New Roman" pitchFamily="18" charset="0"/>
              </a:rPr>
              <a:t>list="colors" </a:t>
            </a:r>
            <a:r>
              <a:rPr lang="en-US" sz="2400" b="1" dirty="0">
                <a:solidFill>
                  <a:schemeClr val="bg2"/>
                </a:solidFill>
                <a:cs typeface="Times New Roman" pitchFamily="18" charset="0"/>
              </a:rPr>
              <a:t>&gt;</a:t>
            </a:r>
          </a:p>
          <a:p>
            <a:pPr>
              <a:buFont typeface="Wingdings 2" pitchFamily="18" charset="2"/>
              <a:buNone/>
              <a:defRPr/>
            </a:pPr>
            <a:r>
              <a:rPr lang="en-US" sz="2400" b="1" dirty="0">
                <a:cs typeface="Times New Roman" pitchFamily="18" charset="0"/>
              </a:rPr>
              <a:t>&lt;</a:t>
            </a:r>
            <a:r>
              <a:rPr lang="en-US" sz="2400" b="1" dirty="0">
                <a:solidFill>
                  <a:schemeClr val="bg2"/>
                </a:solidFill>
                <a:highlight>
                  <a:srgbClr val="FFFF00"/>
                </a:highlight>
                <a:cs typeface="Times New Roman" pitchFamily="18" charset="0"/>
              </a:rPr>
              <a:t>datalist</a:t>
            </a:r>
            <a:r>
              <a:rPr lang="en-US" sz="2400" b="1" dirty="0">
                <a:solidFill>
                  <a:schemeClr val="bg2"/>
                </a:solidFill>
                <a:cs typeface="Times New Roman" pitchFamily="18" charset="0"/>
              </a:rPr>
              <a:t> </a:t>
            </a:r>
            <a:r>
              <a:rPr lang="en-US" sz="2400" b="1" dirty="0">
                <a:cs typeface="Times New Roman" pitchFamily="18" charset="0"/>
              </a:rPr>
              <a:t>id="colors</a:t>
            </a:r>
            <a:r>
              <a:rPr lang="en-US" sz="2400" dirty="0">
                <a:cs typeface="Times New Roman" pitchFamily="18" charset="0"/>
              </a:rPr>
              <a:t>"&gt;</a:t>
            </a:r>
          </a:p>
          <a:p>
            <a:pPr>
              <a:buFont typeface="Wingdings 2" pitchFamily="18" charset="2"/>
              <a:buNone/>
              <a:defRPr/>
            </a:pPr>
            <a:r>
              <a:rPr lang="en-US" sz="2400" dirty="0">
                <a:cs typeface="Times New Roman" pitchFamily="18" charset="0"/>
              </a:rPr>
              <a:t>     &lt;option value="red"&gt;</a:t>
            </a:r>
          </a:p>
          <a:p>
            <a:pPr>
              <a:buFont typeface="Wingdings 2" pitchFamily="18" charset="2"/>
              <a:buNone/>
              <a:defRPr/>
            </a:pPr>
            <a:r>
              <a:rPr lang="en-US" sz="2400" dirty="0">
                <a:cs typeface="Times New Roman" pitchFamily="18" charset="0"/>
              </a:rPr>
              <a:t>     &lt;option value="green"&gt;</a:t>
            </a:r>
          </a:p>
          <a:p>
            <a:pPr>
              <a:buFont typeface="Wingdings 2" pitchFamily="18" charset="2"/>
              <a:buNone/>
              <a:defRPr/>
            </a:pPr>
            <a:r>
              <a:rPr lang="en-US" sz="2400" dirty="0">
                <a:cs typeface="Times New Roman" pitchFamily="18" charset="0"/>
              </a:rPr>
              <a:t>     &lt;option value="blue"&gt;</a:t>
            </a:r>
          </a:p>
          <a:p>
            <a:pPr>
              <a:buFont typeface="Wingdings 2" pitchFamily="18" charset="2"/>
              <a:buNone/>
              <a:defRPr/>
            </a:pPr>
            <a:r>
              <a:rPr lang="en-US" sz="2400" dirty="0">
                <a:cs typeface="Times New Roman" pitchFamily="18" charset="0"/>
              </a:rPr>
              <a:t>     &lt;option value="yellow"&gt;</a:t>
            </a:r>
          </a:p>
          <a:p>
            <a:pPr>
              <a:buFont typeface="Wingdings 2" pitchFamily="18" charset="2"/>
              <a:buNone/>
              <a:defRPr/>
            </a:pPr>
            <a:r>
              <a:rPr lang="en-US" sz="2400" dirty="0">
                <a:cs typeface="Times New Roman" pitchFamily="18" charset="0"/>
              </a:rPr>
              <a:t>     &lt;option value="pink"&gt;</a:t>
            </a:r>
          </a:p>
          <a:p>
            <a:pPr>
              <a:buFont typeface="Wingdings 2" pitchFamily="18" charset="2"/>
              <a:buNone/>
              <a:defRPr/>
            </a:pPr>
            <a:r>
              <a:rPr lang="en-US" sz="2400" dirty="0">
                <a:cs typeface="Times New Roman" pitchFamily="18" charset="0"/>
              </a:rPr>
              <a:t>      &lt;option value="black"&gt;</a:t>
            </a:r>
          </a:p>
          <a:p>
            <a:pPr>
              <a:buFont typeface="Wingdings 2" pitchFamily="18" charset="2"/>
              <a:buNone/>
              <a:defRPr/>
            </a:pPr>
            <a:r>
              <a:rPr lang="en-US" sz="2400" b="1" dirty="0">
                <a:solidFill>
                  <a:schemeClr val="bg2"/>
                </a:solidFill>
                <a:highlight>
                  <a:srgbClr val="FFFF00"/>
                </a:highlight>
                <a:cs typeface="Times New Roman" pitchFamily="18" charset="0"/>
              </a:rPr>
              <a:t>&lt;/datalist</a:t>
            </a:r>
            <a:r>
              <a:rPr lang="en-US" sz="2400" b="1" dirty="0">
                <a:solidFill>
                  <a:schemeClr val="bg2"/>
                </a:solidFill>
                <a:cs typeface="Times New Roman" pitchFamily="18" charset="0"/>
              </a:rPr>
              <a:t>&gt;</a:t>
            </a:r>
          </a:p>
        </p:txBody>
      </p:sp>
      <p:sp>
        <p:nvSpPr>
          <p:cNvPr id="172036"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ED0EA13-C94F-419E-8D90-B769B437336A}" type="slidenum">
              <a:rPr lang="en-US" altLang="en-US" sz="1200" smtClean="0"/>
              <a:pPr>
                <a:spcBef>
                  <a:spcPct val="50000"/>
                </a:spcBef>
                <a:buClrTx/>
                <a:buFontTx/>
                <a:buNone/>
              </a:pPr>
              <a:t>86</a:t>
            </a:fld>
            <a:endParaRPr lang="en-US" altLang="en-US" sz="1200"/>
          </a:p>
        </p:txBody>
      </p:sp>
      <p:sp>
        <p:nvSpPr>
          <p:cNvPr id="172037" name="Rectangle 5"/>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37894" name="Picture 5" descr="Figure10.24.tif">
            <a:extLst/>
          </p:cNvPr>
          <p:cNvPicPr>
            <a:picLocks noChangeAspect="1" noChangeArrowheads="1"/>
          </p:cNvPicPr>
          <p:nvPr/>
        </p:nvPicPr>
        <p:blipFill>
          <a:blip r:embed="rId3"/>
          <a:srcRect/>
          <a:stretch>
            <a:fillRect/>
          </a:stretch>
        </p:blipFill>
        <p:spPr bwMode="auto">
          <a:xfrm>
            <a:off x="5029200" y="3484563"/>
            <a:ext cx="3767138" cy="2390775"/>
          </a:xfrm>
          <a:prstGeom prst="rect">
            <a:avLst/>
          </a:prstGeom>
          <a:noFill/>
          <a:ln>
            <a:noFill/>
          </a:ln>
          <a:effectLst>
            <a:outerShdw blurRad="50800" dist="38100" dir="2700000" algn="tl" rotWithShape="0">
              <a:prstClr val="black">
                <a:alpha val="40000"/>
              </a:prstClr>
            </a:outerShdw>
          </a:effectLst>
          <a:extLst/>
        </p:spPr>
      </p:pic>
      <p:sp>
        <p:nvSpPr>
          <p:cNvPr id="7" name="Rectangle 6">
            <a:extLst/>
          </p:cNvPr>
          <p:cNvSpPr/>
          <p:nvPr/>
        </p:nvSpPr>
        <p:spPr>
          <a:xfrm>
            <a:off x="1069975" y="609600"/>
            <a:ext cx="5032375" cy="830263"/>
          </a:xfrm>
          <a:prstGeom prst="rect">
            <a:avLst/>
          </a:prstGeom>
        </p:spPr>
        <p:txBody>
          <a:bodyPr wrap="none">
            <a:spAutoFit/>
          </a:bodyPr>
          <a:lstStyle/>
          <a:p>
            <a:pPr algn="ctr" eaLnBrk="1" hangingPunct="1">
              <a:defRPr/>
            </a:pPr>
            <a:r>
              <a:rPr lang="en-US" sz="2400" dirty="0">
                <a:latin typeface="+mn-lt"/>
              </a:rPr>
              <a:t>&lt;</a:t>
            </a:r>
            <a:r>
              <a:rPr lang="en-US" sz="2400" dirty="0">
                <a:solidFill>
                  <a:schemeClr val="bg2"/>
                </a:solidFill>
                <a:latin typeface="+mn-lt"/>
              </a:rPr>
              <a:t>input</a:t>
            </a:r>
            <a:r>
              <a:rPr lang="en-US" sz="2400" dirty="0">
                <a:latin typeface="+mn-lt"/>
              </a:rPr>
              <a:t>&gt; </a:t>
            </a:r>
            <a:r>
              <a:rPr lang="en-US" sz="2400" dirty="0">
                <a:solidFill>
                  <a:schemeClr val="tx2"/>
                </a:solidFill>
                <a:latin typeface="+mn-lt"/>
              </a:rPr>
              <a:t>form control with </a:t>
            </a:r>
            <a:r>
              <a:rPr lang="en-US" sz="2400" dirty="0">
                <a:solidFill>
                  <a:srgbClr val="FF0000"/>
                </a:solidFill>
                <a:latin typeface="+mn-lt"/>
                <a:cs typeface="Times New Roman" pitchFamily="18" charset="0"/>
              </a:rPr>
              <a:t>&lt;</a:t>
            </a:r>
            <a:r>
              <a:rPr lang="en-US" sz="2400" dirty="0" err="1">
                <a:solidFill>
                  <a:srgbClr val="FF0000"/>
                </a:solidFill>
                <a:latin typeface="+mn-lt"/>
                <a:cs typeface="Times New Roman" pitchFamily="18" charset="0"/>
              </a:rPr>
              <a:t>datalist</a:t>
            </a:r>
            <a:r>
              <a:rPr lang="en-US" sz="2400" dirty="0">
                <a:solidFill>
                  <a:srgbClr val="FF0000"/>
                </a:solidFill>
                <a:latin typeface="+mn-lt"/>
                <a:cs typeface="Times New Roman" pitchFamily="18" charset="0"/>
              </a:rPr>
              <a:t>&gt;</a:t>
            </a:r>
          </a:p>
          <a:p>
            <a:pPr algn="ctr" eaLnBrk="1" hangingPunct="1">
              <a:defRPr/>
            </a:pPr>
            <a:r>
              <a:rPr lang="en-US" sz="2400" dirty="0">
                <a:solidFill>
                  <a:schemeClr val="tx1"/>
                </a:solidFill>
                <a:latin typeface="+mn-lt"/>
                <a:cs typeface="Times New Roman" pitchFamily="18" charset="0"/>
              </a:rPr>
              <a:t>offers selections of options</a:t>
            </a:r>
            <a:r>
              <a:rPr lang="en-US" sz="2400" dirty="0">
                <a:solidFill>
                  <a:schemeClr val="tx1"/>
                </a:solidFill>
                <a:latin typeface="+mn-lt"/>
              </a:rPr>
              <a:t> </a:t>
            </a: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B827298B-4602-43AA-A9AB-2DDCE398E0FD}"/>
                  </a:ext>
                </a:extLst>
              </p14:cNvPr>
              <p14:cNvContentPartPr/>
              <p14:nvPr/>
            </p14:nvContentPartPr>
            <p14:xfrm>
              <a:off x="1550757" y="2030874"/>
              <a:ext cx="4275000" cy="2638080"/>
            </p14:xfrm>
          </p:contentPart>
        </mc:Choice>
        <mc:Fallback xmlns="">
          <p:pic>
            <p:nvPicPr>
              <p:cNvPr id="14" name="Ink 13">
                <a:extLst>
                  <a:ext uri="{FF2B5EF4-FFF2-40B4-BE49-F238E27FC236}">
                    <a16:creationId xmlns:a16="http://schemas.microsoft.com/office/drawing/2014/main" id="{B827298B-4602-43AA-A9AB-2DDCE398E0FD}"/>
                  </a:ext>
                </a:extLst>
              </p:cNvPr>
              <p:cNvPicPr/>
              <p:nvPr/>
            </p:nvPicPr>
            <p:blipFill>
              <a:blip r:embed="rId5"/>
              <a:stretch>
                <a:fillRect/>
              </a:stretch>
            </p:blipFill>
            <p:spPr>
              <a:xfrm>
                <a:off x="1542117" y="2022233"/>
                <a:ext cx="4292640" cy="2655722"/>
              </a:xfrm>
              <a:prstGeom prst="rect">
                <a:avLst/>
              </a:prstGeom>
            </p:spPr>
          </p:pic>
        </mc:Fallback>
      </mc:AlternateContent>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p:cNvPr>
          <p:cNvSpPr>
            <a:spLocks noGrp="1" noChangeArrowheads="1"/>
          </p:cNvSpPr>
          <p:nvPr>
            <p:ph type="title"/>
          </p:nvPr>
        </p:nvSpPr>
        <p:spPr>
          <a:xfrm>
            <a:off x="838200" y="0"/>
            <a:ext cx="7772400" cy="457200"/>
          </a:xfrm>
        </p:spPr>
        <p:txBody>
          <a:bodyPr/>
          <a:lstStyle/>
          <a:p>
            <a:pPr fontAlgn="auto">
              <a:spcAft>
                <a:spcPts val="0"/>
              </a:spcAft>
              <a:defRPr/>
            </a:pPr>
            <a:r>
              <a:rPr lang="en-US" dirty="0">
                <a:solidFill>
                  <a:schemeClr val="tx2">
                    <a:satMod val="130000"/>
                  </a:schemeClr>
                </a:solidFill>
              </a:rPr>
              <a:t>HTML5: 6. Slider Control  p.445</a:t>
            </a:r>
          </a:p>
        </p:txBody>
      </p:sp>
      <p:sp>
        <p:nvSpPr>
          <p:cNvPr id="174083" name="Rectangle 3"/>
          <p:cNvSpPr>
            <a:spLocks noGrp="1" noChangeArrowheads="1"/>
          </p:cNvSpPr>
          <p:nvPr>
            <p:ph idx="1"/>
          </p:nvPr>
        </p:nvSpPr>
        <p:spPr>
          <a:xfrm>
            <a:off x="76200" y="1524000"/>
            <a:ext cx="8305800" cy="3886200"/>
          </a:xfrm>
        </p:spPr>
        <p:txBody>
          <a:bodyPr/>
          <a:lstStyle/>
          <a:p>
            <a:pPr>
              <a:buFont typeface="Wingdings 2" panose="05020102010507070707" pitchFamily="18" charset="2"/>
              <a:buNone/>
            </a:pPr>
            <a:r>
              <a:rPr lang="en-US" altLang="en-US" sz="2400" b="1" dirty="0">
                <a:solidFill>
                  <a:schemeClr val="bg2"/>
                </a:solidFill>
                <a:cs typeface="Times New Roman" panose="02020603050405020304" pitchFamily="18" charset="0"/>
              </a:rPr>
              <a:t>&lt;label</a:t>
            </a:r>
            <a:r>
              <a:rPr lang="en-US" altLang="en-US" sz="2400" dirty="0">
                <a:cs typeface="Times New Roman" panose="02020603050405020304" pitchFamily="18" charset="0"/>
              </a:rPr>
              <a:t> </a:t>
            </a:r>
            <a:r>
              <a:rPr lang="en-US" altLang="en-US" b="1" dirty="0"/>
              <a:t>for="</a:t>
            </a:r>
            <a:r>
              <a:rPr lang="en-US" altLang="en-US" b="1" dirty="0" err="1"/>
              <a:t>myChoice</a:t>
            </a:r>
            <a:r>
              <a:rPr lang="en-US" altLang="en-US" sz="2400" dirty="0">
                <a:cs typeface="Times New Roman" panose="02020603050405020304" pitchFamily="18" charset="0"/>
              </a:rPr>
              <a:t>"</a:t>
            </a:r>
            <a:r>
              <a:rPr lang="en-US" altLang="en-US" sz="2400" b="1" dirty="0">
                <a:solidFill>
                  <a:schemeClr val="bg2"/>
                </a:solidFill>
                <a:cs typeface="Times New Roman" panose="02020603050405020304" pitchFamily="18" charset="0"/>
              </a:rPr>
              <a:t>&gt;</a:t>
            </a:r>
          </a:p>
          <a:p>
            <a:pPr>
              <a:buFont typeface="Wingdings 2" panose="05020102010507070707" pitchFamily="18" charset="2"/>
              <a:buNone/>
            </a:pPr>
            <a:r>
              <a:rPr lang="en-US" altLang="en-US" sz="2400" dirty="0">
                <a:cs typeface="Times New Roman" panose="02020603050405020304" pitchFamily="18" charset="0"/>
              </a:rPr>
              <a:t>Choose a number between 1 and 100:</a:t>
            </a:r>
            <a:r>
              <a:rPr lang="en-US" altLang="en-US" sz="2400" b="1" dirty="0">
                <a:solidFill>
                  <a:schemeClr val="bg2"/>
                </a:solidFill>
                <a:cs typeface="Times New Roman" panose="02020603050405020304" pitchFamily="18" charset="0"/>
              </a:rPr>
              <a:t>&lt;</a:t>
            </a:r>
            <a:r>
              <a:rPr lang="en-US" altLang="en-US" sz="2400" dirty="0">
                <a:cs typeface="Times New Roman" panose="02020603050405020304" pitchFamily="18" charset="0"/>
              </a:rPr>
              <a:t>/</a:t>
            </a:r>
            <a:r>
              <a:rPr lang="en-US" altLang="en-US" sz="2400" b="1" dirty="0">
                <a:solidFill>
                  <a:schemeClr val="bg2"/>
                </a:solidFill>
                <a:cs typeface="Times New Roman" panose="02020603050405020304" pitchFamily="18" charset="0"/>
              </a:rPr>
              <a:t>label&gt;</a:t>
            </a:r>
            <a:r>
              <a:rPr lang="en-US" altLang="en-US" sz="2400" dirty="0">
                <a:cs typeface="Times New Roman" panose="02020603050405020304" pitchFamily="18" charset="0"/>
              </a:rPr>
              <a:t>&lt;</a:t>
            </a:r>
            <a:r>
              <a:rPr lang="en-US" altLang="en-US" sz="2400" dirty="0" err="1">
                <a:cs typeface="Times New Roman" panose="02020603050405020304" pitchFamily="18" charset="0"/>
              </a:rPr>
              <a:t>br</a:t>
            </a:r>
            <a:r>
              <a:rPr lang="en-US" altLang="en-US" sz="2400" dirty="0">
                <a:cs typeface="Times New Roman" panose="02020603050405020304" pitchFamily="18" charset="0"/>
              </a:rPr>
              <a:t>&gt;</a:t>
            </a:r>
          </a:p>
          <a:p>
            <a:pPr>
              <a:buFont typeface="Wingdings 2" panose="05020102010507070707" pitchFamily="18" charset="2"/>
              <a:buNone/>
            </a:pPr>
            <a:r>
              <a:rPr lang="en-US" altLang="en-US" sz="2400" dirty="0">
                <a:cs typeface="Times New Roman" panose="02020603050405020304" pitchFamily="18" charset="0"/>
              </a:rPr>
              <a:t>Low </a:t>
            </a:r>
            <a:r>
              <a:rPr lang="en-US" altLang="en-US" sz="2400" b="1" dirty="0">
                <a:solidFill>
                  <a:schemeClr val="bg2"/>
                </a:solidFill>
                <a:cs typeface="Times New Roman" panose="02020603050405020304" pitchFamily="18" charset="0"/>
              </a:rPr>
              <a:t>&lt;input</a:t>
            </a:r>
            <a:r>
              <a:rPr lang="en-US" altLang="en-US" sz="2400" dirty="0">
                <a:solidFill>
                  <a:schemeClr val="bg2"/>
                </a:solidFill>
                <a:cs typeface="Times New Roman" panose="02020603050405020304" pitchFamily="18" charset="0"/>
              </a:rPr>
              <a:t> </a:t>
            </a:r>
            <a:r>
              <a:rPr lang="en-US" altLang="en-US" sz="2400" b="1" dirty="0">
                <a:solidFill>
                  <a:schemeClr val="bg2"/>
                </a:solidFill>
                <a:cs typeface="Times New Roman" panose="02020603050405020304" pitchFamily="18" charset="0"/>
              </a:rPr>
              <a:t>type="</a:t>
            </a:r>
            <a:r>
              <a:rPr lang="en-US" altLang="en-US" sz="2400" b="1" dirty="0">
                <a:solidFill>
                  <a:schemeClr val="bg2"/>
                </a:solidFill>
                <a:highlight>
                  <a:srgbClr val="FFFF00"/>
                </a:highlight>
                <a:cs typeface="Times New Roman" panose="02020603050405020304" pitchFamily="18" charset="0"/>
              </a:rPr>
              <a:t>range</a:t>
            </a:r>
            <a:r>
              <a:rPr lang="en-US" altLang="en-US" sz="2400" b="1" dirty="0">
                <a:solidFill>
                  <a:schemeClr val="bg2"/>
                </a:solidFill>
                <a:cs typeface="Times New Roman" panose="02020603050405020304" pitchFamily="18" charset="0"/>
              </a:rPr>
              <a:t>" </a:t>
            </a:r>
            <a:r>
              <a:rPr lang="en-US" altLang="en-US" sz="2400" dirty="0">
                <a:cs typeface="Times New Roman" panose="02020603050405020304" pitchFamily="18" charset="0"/>
              </a:rPr>
              <a:t>name="</a:t>
            </a:r>
            <a:r>
              <a:rPr lang="en-US" altLang="en-US" sz="2400" dirty="0" err="1">
                <a:cs typeface="Times New Roman" panose="02020603050405020304" pitchFamily="18" charset="0"/>
              </a:rPr>
              <a:t>myChoice</a:t>
            </a:r>
            <a:r>
              <a:rPr lang="en-US" altLang="en-US" sz="2400" dirty="0">
                <a:cs typeface="Times New Roman" panose="02020603050405020304" pitchFamily="18" charset="0"/>
              </a:rPr>
              <a:t>" </a:t>
            </a:r>
            <a:r>
              <a:rPr lang="en-US" altLang="en-US" sz="2400" b="1" dirty="0">
                <a:cs typeface="Times New Roman" panose="02020603050405020304" pitchFamily="18" charset="0"/>
              </a:rPr>
              <a:t>id</a:t>
            </a:r>
            <a:r>
              <a:rPr lang="en-US" altLang="en-US" sz="2400" dirty="0">
                <a:cs typeface="Times New Roman" panose="02020603050405020304" pitchFamily="18" charset="0"/>
              </a:rPr>
              <a:t>="</a:t>
            </a:r>
            <a:r>
              <a:rPr lang="en-US" altLang="en-US" sz="2400" b="1" dirty="0" err="1">
                <a:cs typeface="Times New Roman" panose="02020603050405020304" pitchFamily="18" charset="0"/>
              </a:rPr>
              <a:t>myChoice</a:t>
            </a:r>
            <a:r>
              <a:rPr lang="en-US" altLang="en-US" sz="2400" dirty="0">
                <a:cs typeface="Times New Roman" panose="02020603050405020304" pitchFamily="18" charset="0"/>
              </a:rPr>
              <a:t>“</a:t>
            </a:r>
          </a:p>
          <a:p>
            <a:pPr>
              <a:buFont typeface="Wingdings 2" panose="05020102010507070707" pitchFamily="18" charset="2"/>
              <a:buNone/>
            </a:pPr>
            <a:r>
              <a:rPr lang="en-US" altLang="en-US" sz="2400" b="1" dirty="0">
                <a:cs typeface="Times New Roman" panose="02020603050405020304" pitchFamily="18" charset="0"/>
              </a:rPr>
              <a:t>min</a:t>
            </a:r>
            <a:r>
              <a:rPr lang="en-US" altLang="en-US" sz="2400" dirty="0">
                <a:cs typeface="Times New Roman" panose="02020603050405020304" pitchFamily="18" charset="0"/>
              </a:rPr>
              <a:t>=“1” </a:t>
            </a:r>
            <a:r>
              <a:rPr lang="en-US" altLang="en-US" sz="2400" b="1" dirty="0">
                <a:cs typeface="Times New Roman" panose="02020603050405020304" pitchFamily="18" charset="0"/>
              </a:rPr>
              <a:t>max</a:t>
            </a:r>
            <a:r>
              <a:rPr lang="en-US" altLang="en-US" sz="2400" dirty="0">
                <a:cs typeface="Times New Roman" panose="02020603050405020304" pitchFamily="18" charset="0"/>
              </a:rPr>
              <a:t>=“100”</a:t>
            </a:r>
            <a:r>
              <a:rPr lang="en-US" altLang="en-US" sz="2400" b="1" dirty="0">
                <a:solidFill>
                  <a:schemeClr val="bg2"/>
                </a:solidFill>
                <a:cs typeface="Times New Roman" panose="02020603050405020304" pitchFamily="18" charset="0"/>
              </a:rPr>
              <a:t>&gt;</a:t>
            </a:r>
            <a:r>
              <a:rPr lang="en-US" altLang="en-US" sz="2400" dirty="0">
                <a:cs typeface="Times New Roman" panose="02020603050405020304" pitchFamily="18" charset="0"/>
              </a:rPr>
              <a:t> High</a:t>
            </a:r>
          </a:p>
          <a:p>
            <a:pPr>
              <a:buFont typeface="Wingdings 2" panose="05020102010507070707" pitchFamily="18" charset="2"/>
              <a:buNone/>
            </a:pPr>
            <a:endParaRPr lang="en-US" altLang="en-US" sz="2400" dirty="0">
              <a:cs typeface="Times New Roman" panose="02020603050405020304" pitchFamily="18" charset="0"/>
            </a:endParaRPr>
          </a:p>
          <a:p>
            <a:pPr>
              <a:buFont typeface="Wingdings 2" panose="05020102010507070707" pitchFamily="18" charset="2"/>
              <a:buNone/>
            </a:pPr>
            <a:endParaRPr lang="en-US" altLang="en-US" sz="2400" dirty="0">
              <a:cs typeface="Times New Roman" panose="02020603050405020304" pitchFamily="18" charset="0"/>
            </a:endParaRPr>
          </a:p>
          <a:p>
            <a:r>
              <a:rPr lang="en-US" altLang="en-US" sz="2400" b="1" dirty="0">
                <a:cs typeface="Times New Roman" panose="02020603050405020304" pitchFamily="18" charset="0"/>
              </a:rPr>
              <a:t>min</a:t>
            </a:r>
          </a:p>
          <a:p>
            <a:r>
              <a:rPr lang="en-US" altLang="en-US" sz="2400" b="1" dirty="0">
                <a:cs typeface="Times New Roman" panose="02020603050405020304" pitchFamily="18" charset="0"/>
              </a:rPr>
              <a:t>max</a:t>
            </a:r>
          </a:p>
          <a:p>
            <a:r>
              <a:rPr lang="en-US" altLang="en-US" sz="2400" b="1" dirty="0">
                <a:cs typeface="Times New Roman" panose="02020603050405020304" pitchFamily="18" charset="0"/>
              </a:rPr>
              <a:t>step</a:t>
            </a:r>
          </a:p>
          <a:p>
            <a:pPr>
              <a:buFont typeface="Wingdings 2" panose="05020102010507070707" pitchFamily="18" charset="2"/>
              <a:buNone/>
            </a:pPr>
            <a:endParaRPr lang="en-US" altLang="en-US" sz="2400" dirty="0">
              <a:cs typeface="Times New Roman" panose="02020603050405020304" pitchFamily="18" charset="0"/>
            </a:endParaRPr>
          </a:p>
          <a:p>
            <a:pPr>
              <a:buFont typeface="Wingdings 2" panose="05020102010507070707" pitchFamily="18" charset="2"/>
              <a:buNone/>
            </a:pPr>
            <a:endParaRPr lang="en-US" altLang="en-US" sz="2400" dirty="0">
              <a:cs typeface="Times New Roman" panose="02020603050405020304" pitchFamily="18" charset="0"/>
            </a:endParaRPr>
          </a:p>
        </p:txBody>
      </p:sp>
      <p:sp>
        <p:nvSpPr>
          <p:cNvPr id="174084"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49AAE6F3-ED90-47E1-A9D8-49733B5C5E20}" type="slidenum">
              <a:rPr lang="en-US" altLang="en-US" sz="1200" smtClean="0"/>
              <a:pPr>
                <a:spcBef>
                  <a:spcPct val="50000"/>
                </a:spcBef>
                <a:buClrTx/>
                <a:buFontTx/>
                <a:buNone/>
              </a:pPr>
              <a:t>87</a:t>
            </a:fld>
            <a:endParaRPr lang="en-US" altLang="en-US" sz="1200"/>
          </a:p>
        </p:txBody>
      </p:sp>
      <p:sp>
        <p:nvSpPr>
          <p:cNvPr id="174085" name="Rectangle 5"/>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38918" name="Picture 6" descr="Figure10.27.tif">
            <a:extLst/>
          </p:cNvPr>
          <p:cNvPicPr>
            <a:picLocks noChangeAspect="1" noChangeArrowheads="1"/>
          </p:cNvPicPr>
          <p:nvPr/>
        </p:nvPicPr>
        <p:blipFill>
          <a:blip r:embed="rId3"/>
          <a:srcRect/>
          <a:stretch>
            <a:fillRect/>
          </a:stretch>
        </p:blipFill>
        <p:spPr bwMode="auto">
          <a:xfrm>
            <a:off x="3200400" y="3595688"/>
            <a:ext cx="3505200" cy="2652712"/>
          </a:xfrm>
          <a:prstGeom prst="rect">
            <a:avLst/>
          </a:prstGeom>
          <a:noFill/>
          <a:ln>
            <a:noFill/>
          </a:ln>
          <a:effectLst>
            <a:outerShdw blurRad="50800" dist="38100" dir="2700000" algn="tl" rotWithShape="0">
              <a:prstClr val="black">
                <a:alpha val="40000"/>
              </a:prstClr>
            </a:outerShdw>
          </a:effectLst>
          <a:extLst/>
        </p:spPr>
      </p:pic>
      <p:sp>
        <p:nvSpPr>
          <p:cNvPr id="7" name="Rectangle 6">
            <a:extLst/>
          </p:cNvPr>
          <p:cNvSpPr/>
          <p:nvPr/>
        </p:nvSpPr>
        <p:spPr>
          <a:xfrm>
            <a:off x="1579563" y="525463"/>
            <a:ext cx="4352925" cy="1200150"/>
          </a:xfrm>
          <a:prstGeom prst="rect">
            <a:avLst/>
          </a:prstGeom>
        </p:spPr>
        <p:txBody>
          <a:bodyPr wrap="none">
            <a:spAutoFit/>
          </a:bodyPr>
          <a:lstStyle/>
          <a:p>
            <a:pPr algn="ctr" eaLnBrk="1" hangingPunct="1">
              <a:defRPr/>
            </a:pPr>
            <a:r>
              <a:rPr lang="en-US" sz="2400" dirty="0">
                <a:latin typeface="+mn-lt"/>
              </a:rPr>
              <a:t>&lt;</a:t>
            </a:r>
            <a:r>
              <a:rPr lang="en-US" sz="2400" dirty="0">
                <a:solidFill>
                  <a:schemeClr val="bg2"/>
                </a:solidFill>
                <a:latin typeface="+mn-lt"/>
              </a:rPr>
              <a:t>input</a:t>
            </a:r>
            <a:r>
              <a:rPr lang="en-US" sz="2400" dirty="0">
                <a:latin typeface="+mn-lt"/>
              </a:rPr>
              <a:t>&gt; </a:t>
            </a:r>
            <a:r>
              <a:rPr lang="en-US" sz="2400" dirty="0">
                <a:solidFill>
                  <a:schemeClr val="tx2"/>
                </a:solidFill>
                <a:latin typeface="+mn-lt"/>
              </a:rPr>
              <a:t>form control: </a:t>
            </a:r>
            <a:r>
              <a:rPr lang="en-US" sz="2400" dirty="0">
                <a:solidFill>
                  <a:schemeClr val="bg2"/>
                </a:solidFill>
                <a:latin typeface="+mn-lt"/>
              </a:rPr>
              <a:t>range</a:t>
            </a:r>
          </a:p>
          <a:p>
            <a:pPr algn="ctr" eaLnBrk="1" hangingPunct="1">
              <a:defRPr/>
            </a:pPr>
            <a:r>
              <a:rPr lang="en-US" sz="2400" dirty="0">
                <a:solidFill>
                  <a:schemeClr val="tx2"/>
                </a:solidFill>
                <a:latin typeface="+mn-lt"/>
              </a:rPr>
              <a:t>accepts numerical information </a:t>
            </a:r>
            <a:r>
              <a:rPr lang="en-US" sz="2400" dirty="0">
                <a:solidFill>
                  <a:srgbClr val="FF0000"/>
                </a:solidFill>
                <a:latin typeface="+mn-lt"/>
              </a:rPr>
              <a:t> </a:t>
            </a:r>
          </a:p>
          <a:p>
            <a:pPr algn="ctr" eaLnBrk="1" hangingPunct="1">
              <a:defRPr/>
            </a:pPr>
            <a:endParaRPr lang="en-US" sz="2400" dirty="0">
              <a:solidFill>
                <a:srgbClr val="FF0000"/>
              </a:solidFill>
              <a:latin typeface="+mn-lt"/>
            </a:endParaRP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BC916BA-AFDF-4594-89D4-D90A791B8EC4}"/>
                  </a:ext>
                </a:extLst>
              </p14:cNvPr>
              <p14:cNvContentPartPr/>
              <p14:nvPr/>
            </p14:nvContentPartPr>
            <p14:xfrm>
              <a:off x="1026237" y="1397994"/>
              <a:ext cx="6834960" cy="1453680"/>
            </p14:xfrm>
          </p:contentPart>
        </mc:Choice>
        <mc:Fallback xmlns="">
          <p:pic>
            <p:nvPicPr>
              <p:cNvPr id="5" name="Ink 4">
                <a:extLst>
                  <a:ext uri="{FF2B5EF4-FFF2-40B4-BE49-F238E27FC236}">
                    <a16:creationId xmlns:a16="http://schemas.microsoft.com/office/drawing/2014/main" id="{DBC916BA-AFDF-4594-89D4-D90A791B8EC4}"/>
                  </a:ext>
                </a:extLst>
              </p:cNvPr>
              <p:cNvPicPr/>
              <p:nvPr/>
            </p:nvPicPr>
            <p:blipFill>
              <a:blip r:embed="rId5"/>
              <a:stretch>
                <a:fillRect/>
              </a:stretch>
            </p:blipFill>
            <p:spPr>
              <a:xfrm>
                <a:off x="1017597" y="1388994"/>
                <a:ext cx="6852600" cy="1471320"/>
              </a:xfrm>
              <a:prstGeom prst="rect">
                <a:avLst/>
              </a:prstGeom>
            </p:spPr>
          </p:pic>
        </mc:Fallback>
      </mc:AlternateContent>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p:cNvPr>
          <p:cNvSpPr>
            <a:spLocks noGrp="1" noChangeArrowheads="1"/>
          </p:cNvSpPr>
          <p:nvPr>
            <p:ph type="title"/>
          </p:nvPr>
        </p:nvSpPr>
        <p:spPr>
          <a:xfrm>
            <a:off x="381000" y="0"/>
            <a:ext cx="8534400" cy="533400"/>
          </a:xfrm>
        </p:spPr>
        <p:txBody>
          <a:bodyPr>
            <a:normAutofit/>
          </a:bodyPr>
          <a:lstStyle/>
          <a:p>
            <a:pPr fontAlgn="auto">
              <a:spcAft>
                <a:spcPts val="0"/>
              </a:spcAft>
              <a:defRPr/>
            </a:pPr>
            <a:r>
              <a:rPr lang="en-US" dirty="0">
                <a:solidFill>
                  <a:schemeClr val="tx2">
                    <a:satMod val="130000"/>
                  </a:schemeClr>
                </a:solidFill>
              </a:rPr>
              <a:t>HTML5: 7. Spinner Control  p.446</a:t>
            </a:r>
          </a:p>
        </p:txBody>
      </p:sp>
      <p:sp>
        <p:nvSpPr>
          <p:cNvPr id="15363" name="Rectangle 3">
            <a:extLst/>
          </p:cNvPr>
          <p:cNvSpPr>
            <a:spLocks noGrp="1" noChangeArrowheads="1"/>
          </p:cNvSpPr>
          <p:nvPr>
            <p:ph idx="1"/>
          </p:nvPr>
        </p:nvSpPr>
        <p:spPr>
          <a:xfrm>
            <a:off x="212725" y="1600200"/>
            <a:ext cx="8991600" cy="3276600"/>
          </a:xfrm>
        </p:spPr>
        <p:txBody>
          <a:bodyPr/>
          <a:lstStyle/>
          <a:p>
            <a:pPr marL="0" indent="0">
              <a:spcBef>
                <a:spcPts val="0"/>
              </a:spcBef>
              <a:buFont typeface="Wingdings 2" pitchFamily="18" charset="2"/>
              <a:buNone/>
              <a:defRPr/>
            </a:pPr>
            <a:r>
              <a:rPr lang="en-US" sz="2400" dirty="0">
                <a:cs typeface="Times New Roman" pitchFamily="18" charset="0"/>
              </a:rPr>
              <a:t>&lt;</a:t>
            </a:r>
            <a:r>
              <a:rPr lang="en-US" sz="2400" b="1" dirty="0">
                <a:solidFill>
                  <a:srgbClr val="FF0000"/>
                </a:solidFill>
                <a:cs typeface="Times New Roman" pitchFamily="18" charset="0"/>
              </a:rPr>
              <a:t>label</a:t>
            </a:r>
            <a:r>
              <a:rPr lang="en-US" sz="2400" dirty="0">
                <a:cs typeface="Times New Roman" pitchFamily="18" charset="0"/>
              </a:rPr>
              <a:t> </a:t>
            </a:r>
            <a:r>
              <a:rPr lang="en-US" sz="2400" b="1" dirty="0">
                <a:cs typeface="Times New Roman" pitchFamily="18" charset="0"/>
              </a:rPr>
              <a:t>for="</a:t>
            </a:r>
            <a:r>
              <a:rPr lang="en-US" sz="2400" b="1" dirty="0" err="1">
                <a:cs typeface="Times New Roman" pitchFamily="18" charset="0"/>
              </a:rPr>
              <a:t>myChoice</a:t>
            </a:r>
            <a:r>
              <a:rPr lang="en-US" sz="2400" dirty="0">
                <a:cs typeface="Times New Roman" pitchFamily="18" charset="0"/>
              </a:rPr>
              <a:t>"&gt;Choose a number between 1 and 10:&lt;/</a:t>
            </a:r>
            <a:r>
              <a:rPr lang="en-US" sz="2400" b="1" dirty="0">
                <a:solidFill>
                  <a:srgbClr val="FF0000"/>
                </a:solidFill>
                <a:cs typeface="Times New Roman" pitchFamily="18" charset="0"/>
              </a:rPr>
              <a:t>label</a:t>
            </a:r>
            <a:r>
              <a:rPr lang="en-US" sz="2400" dirty="0">
                <a:cs typeface="Times New Roman" pitchFamily="18" charset="0"/>
              </a:rPr>
              <a:t>&gt;</a:t>
            </a:r>
            <a:br>
              <a:rPr lang="en-US" sz="2400" dirty="0">
                <a:cs typeface="Times New Roman" pitchFamily="18" charset="0"/>
              </a:rPr>
            </a:br>
            <a:r>
              <a:rPr lang="en-US" sz="2400" b="1" dirty="0">
                <a:solidFill>
                  <a:schemeClr val="bg2"/>
                </a:solidFill>
                <a:cs typeface="Times New Roman" pitchFamily="18" charset="0"/>
              </a:rPr>
              <a:t>&lt;</a:t>
            </a:r>
            <a:r>
              <a:rPr lang="en-US" sz="2400" dirty="0">
                <a:cs typeface="Times New Roman" pitchFamily="18" charset="0"/>
              </a:rPr>
              <a:t>input </a:t>
            </a:r>
            <a:r>
              <a:rPr lang="en-US" sz="2400" b="1" dirty="0">
                <a:solidFill>
                  <a:schemeClr val="bg2"/>
                </a:solidFill>
                <a:cs typeface="Times New Roman" pitchFamily="18" charset="0"/>
              </a:rPr>
              <a:t>type="</a:t>
            </a:r>
            <a:r>
              <a:rPr lang="en-US" sz="2400" b="1" dirty="0">
                <a:solidFill>
                  <a:schemeClr val="bg2"/>
                </a:solidFill>
                <a:highlight>
                  <a:srgbClr val="FFFF00"/>
                </a:highlight>
                <a:cs typeface="Times New Roman" pitchFamily="18" charset="0"/>
              </a:rPr>
              <a:t>number</a:t>
            </a:r>
            <a:r>
              <a:rPr lang="en-US" sz="2400" b="1" dirty="0">
                <a:solidFill>
                  <a:schemeClr val="bg2"/>
                </a:solidFill>
                <a:cs typeface="Times New Roman" pitchFamily="18" charset="0"/>
              </a:rPr>
              <a:t>"</a:t>
            </a:r>
            <a:r>
              <a:rPr lang="en-US" sz="2400" dirty="0">
                <a:cs typeface="Times New Roman" pitchFamily="18" charset="0"/>
              </a:rPr>
              <a:t>  </a:t>
            </a:r>
            <a:r>
              <a:rPr lang="en-US" sz="2400" b="1" dirty="0">
                <a:cs typeface="Times New Roman" pitchFamily="18" charset="0"/>
              </a:rPr>
              <a:t>name</a:t>
            </a:r>
            <a:r>
              <a:rPr lang="en-US" sz="2400" dirty="0">
                <a:cs typeface="Times New Roman" pitchFamily="18" charset="0"/>
              </a:rPr>
              <a:t>="</a:t>
            </a:r>
            <a:r>
              <a:rPr lang="en-US" sz="2400" dirty="0" err="1">
                <a:cs typeface="Times New Roman" pitchFamily="18" charset="0"/>
              </a:rPr>
              <a:t>myChoice</a:t>
            </a:r>
            <a:r>
              <a:rPr lang="en-US" sz="2400" dirty="0">
                <a:cs typeface="Times New Roman" pitchFamily="18" charset="0"/>
              </a:rPr>
              <a:t>"  </a:t>
            </a:r>
            <a:r>
              <a:rPr lang="en-US" sz="2400" b="1" dirty="0">
                <a:cs typeface="Times New Roman" pitchFamily="18" charset="0"/>
              </a:rPr>
              <a:t>id="</a:t>
            </a:r>
            <a:r>
              <a:rPr lang="en-US" sz="2400" b="1" dirty="0" err="1">
                <a:cs typeface="Times New Roman" pitchFamily="18" charset="0"/>
              </a:rPr>
              <a:t>myChoice</a:t>
            </a:r>
            <a:r>
              <a:rPr lang="en-US" sz="2400" dirty="0">
                <a:cs typeface="Times New Roman" pitchFamily="18" charset="0"/>
              </a:rPr>
              <a:t>"</a:t>
            </a:r>
          </a:p>
          <a:p>
            <a:pPr>
              <a:buFont typeface="Wingdings 2" pitchFamily="18" charset="2"/>
              <a:buNone/>
              <a:defRPr/>
            </a:pPr>
            <a:r>
              <a:rPr lang="en-US" sz="2400" dirty="0">
                <a:cs typeface="Times New Roman" pitchFamily="18" charset="0"/>
              </a:rPr>
              <a:t>        </a:t>
            </a:r>
            <a:r>
              <a:rPr lang="en-US" sz="2400" b="1" dirty="0">
                <a:cs typeface="Times New Roman" pitchFamily="18" charset="0"/>
              </a:rPr>
              <a:t>min</a:t>
            </a:r>
            <a:r>
              <a:rPr lang="en-US" sz="2400" dirty="0">
                <a:cs typeface="Times New Roman" pitchFamily="18" charset="0"/>
              </a:rPr>
              <a:t>="1" </a:t>
            </a:r>
            <a:r>
              <a:rPr lang="en-US" sz="2400" b="1" dirty="0">
                <a:cs typeface="Times New Roman" pitchFamily="18" charset="0"/>
              </a:rPr>
              <a:t>max</a:t>
            </a:r>
            <a:r>
              <a:rPr lang="en-US" sz="2400" dirty="0">
                <a:cs typeface="Times New Roman" pitchFamily="18" charset="0"/>
              </a:rPr>
              <a:t>="10"</a:t>
            </a:r>
            <a:r>
              <a:rPr lang="en-US" sz="2400" b="1" dirty="0">
                <a:solidFill>
                  <a:schemeClr val="bg2"/>
                </a:solidFill>
                <a:cs typeface="Times New Roman" pitchFamily="18" charset="0"/>
              </a:rPr>
              <a:t>&gt;</a:t>
            </a:r>
            <a:r>
              <a:rPr lang="en-US" sz="2400" dirty="0">
                <a:cs typeface="Times New Roman" pitchFamily="18" charset="0"/>
              </a:rPr>
              <a:t> </a:t>
            </a:r>
          </a:p>
        </p:txBody>
      </p:sp>
      <p:sp>
        <p:nvSpPr>
          <p:cNvPr id="176132"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90CD0BB2-E168-4828-A7CC-FA9A043C47B6}" type="slidenum">
              <a:rPr lang="en-US" altLang="en-US" sz="1200" smtClean="0"/>
              <a:pPr>
                <a:spcBef>
                  <a:spcPct val="50000"/>
                </a:spcBef>
                <a:buClrTx/>
                <a:buFontTx/>
                <a:buNone/>
              </a:pPr>
              <a:t>88</a:t>
            </a:fld>
            <a:endParaRPr lang="en-US" altLang="en-US" sz="1200"/>
          </a:p>
        </p:txBody>
      </p:sp>
      <p:sp>
        <p:nvSpPr>
          <p:cNvPr id="176133" name="Rectangle 5"/>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176134" name="Picture 7" descr="Figure10.2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471863"/>
            <a:ext cx="40386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p:cNvPr>
          <p:cNvSpPr/>
          <p:nvPr/>
        </p:nvSpPr>
        <p:spPr>
          <a:xfrm>
            <a:off x="1409700" y="685800"/>
            <a:ext cx="4424363" cy="830263"/>
          </a:xfrm>
          <a:prstGeom prst="rect">
            <a:avLst/>
          </a:prstGeom>
        </p:spPr>
        <p:txBody>
          <a:bodyPr wrap="none">
            <a:spAutoFit/>
          </a:bodyPr>
          <a:lstStyle/>
          <a:p>
            <a:pPr algn="ctr" eaLnBrk="1" hangingPunct="1">
              <a:defRPr/>
            </a:pPr>
            <a:r>
              <a:rPr lang="en-US" sz="2400" dirty="0">
                <a:latin typeface="+mn-lt"/>
              </a:rPr>
              <a:t>&lt;</a:t>
            </a:r>
            <a:r>
              <a:rPr lang="en-US" sz="2400" dirty="0">
                <a:solidFill>
                  <a:schemeClr val="bg2"/>
                </a:solidFill>
                <a:latin typeface="+mn-lt"/>
              </a:rPr>
              <a:t>input</a:t>
            </a:r>
            <a:r>
              <a:rPr lang="en-US" sz="2400" dirty="0">
                <a:latin typeface="+mn-lt"/>
              </a:rPr>
              <a:t>&gt; </a:t>
            </a:r>
            <a:r>
              <a:rPr lang="en-US" sz="2400" dirty="0">
                <a:solidFill>
                  <a:schemeClr val="tx2"/>
                </a:solidFill>
                <a:latin typeface="+mn-lt"/>
              </a:rPr>
              <a:t>form control: </a:t>
            </a:r>
            <a:r>
              <a:rPr lang="en-US" sz="2400" dirty="0">
                <a:solidFill>
                  <a:schemeClr val="bg2"/>
                </a:solidFill>
                <a:latin typeface="+mn-lt"/>
              </a:rPr>
              <a:t>number</a:t>
            </a:r>
          </a:p>
          <a:p>
            <a:pPr algn="ctr" eaLnBrk="1" hangingPunct="1">
              <a:defRPr/>
            </a:pPr>
            <a:r>
              <a:rPr lang="en-US" sz="2400" dirty="0">
                <a:solidFill>
                  <a:schemeClr val="tx2"/>
                </a:solidFill>
                <a:latin typeface="+mn-lt"/>
              </a:rPr>
              <a:t>accepts numerical information </a:t>
            </a:r>
            <a:r>
              <a:rPr lang="en-US" sz="2400" dirty="0">
                <a:solidFill>
                  <a:srgbClr val="FF0000"/>
                </a:solidFill>
                <a:latin typeface="+mn-lt"/>
              </a:rPr>
              <a:t> </a:t>
            </a:r>
          </a:p>
        </p:txBody>
      </p:sp>
      <p:sp>
        <p:nvSpPr>
          <p:cNvPr id="9" name="Rectangle 3">
            <a:extLst/>
          </p:cNvPr>
          <p:cNvSpPr txBox="1">
            <a:spLocks noChangeArrowheads="1"/>
          </p:cNvSpPr>
          <p:nvPr/>
        </p:nvSpPr>
        <p:spPr bwMode="auto">
          <a:xfrm>
            <a:off x="0" y="3505200"/>
            <a:ext cx="899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anose="05000000000000000000" pitchFamily="2" charset="2"/>
              <a:buChar char="§"/>
              <a:defRPr sz="22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rgbClr val="00CCFF"/>
              </a:buClr>
              <a:buChar char="•"/>
              <a:defRPr sz="2000">
                <a:solidFill>
                  <a:schemeClr val="tx1"/>
                </a:solidFill>
                <a:latin typeface="+mn-lt"/>
              </a:defRPr>
            </a:lvl5pPr>
            <a:lvl6pPr marL="2514600" indent="-228600" algn="l" rtl="0" fontAlgn="base">
              <a:spcBef>
                <a:spcPct val="20000"/>
              </a:spcBef>
              <a:spcAft>
                <a:spcPct val="0"/>
              </a:spcAft>
              <a:buClr>
                <a:srgbClr val="00CCFF"/>
              </a:buClr>
              <a:buChar char="•"/>
              <a:defRPr sz="2000">
                <a:solidFill>
                  <a:schemeClr val="tx1"/>
                </a:solidFill>
                <a:latin typeface="+mn-lt"/>
              </a:defRPr>
            </a:lvl6pPr>
            <a:lvl7pPr marL="2971800" indent="-228600" algn="l" rtl="0" fontAlgn="base">
              <a:spcBef>
                <a:spcPct val="20000"/>
              </a:spcBef>
              <a:spcAft>
                <a:spcPct val="0"/>
              </a:spcAft>
              <a:buClr>
                <a:srgbClr val="00CCFF"/>
              </a:buClr>
              <a:buChar char="•"/>
              <a:defRPr sz="2000">
                <a:solidFill>
                  <a:schemeClr val="tx1"/>
                </a:solidFill>
                <a:latin typeface="+mn-lt"/>
              </a:defRPr>
            </a:lvl7pPr>
            <a:lvl8pPr marL="3429000" indent="-228600" algn="l" rtl="0" fontAlgn="base">
              <a:spcBef>
                <a:spcPct val="20000"/>
              </a:spcBef>
              <a:spcAft>
                <a:spcPct val="0"/>
              </a:spcAft>
              <a:buClr>
                <a:srgbClr val="00CCFF"/>
              </a:buClr>
              <a:buChar char="•"/>
              <a:defRPr sz="2000">
                <a:solidFill>
                  <a:schemeClr val="tx1"/>
                </a:solidFill>
                <a:latin typeface="+mn-lt"/>
              </a:defRPr>
            </a:lvl8pPr>
            <a:lvl9pPr marL="3886200" indent="-228600" algn="l" rtl="0" fontAlgn="base">
              <a:spcBef>
                <a:spcPct val="20000"/>
              </a:spcBef>
              <a:spcAft>
                <a:spcPct val="0"/>
              </a:spcAft>
              <a:buClr>
                <a:srgbClr val="00CCFF"/>
              </a:buClr>
              <a:buChar char="•"/>
              <a:defRPr sz="2000">
                <a:solidFill>
                  <a:schemeClr val="tx1"/>
                </a:solidFill>
                <a:latin typeface="+mn-lt"/>
              </a:defRPr>
            </a:lvl9pPr>
          </a:lstStyle>
          <a:p>
            <a:pPr>
              <a:buFont typeface="Wingdings 2" panose="05020102010507070707" pitchFamily="18" charset="2"/>
              <a:buNone/>
              <a:defRPr/>
            </a:pPr>
            <a:endParaRPr lang="en-US" altLang="en-US" sz="2400" b="0" kern="0" dirty="0">
              <a:cs typeface="Times New Roman" panose="02020603050405020304" pitchFamily="18" charset="0"/>
            </a:endParaRPr>
          </a:p>
          <a:p>
            <a:pPr>
              <a:defRPr/>
            </a:pPr>
            <a:r>
              <a:rPr lang="en-US" altLang="en-US" sz="2400" kern="0" dirty="0">
                <a:cs typeface="Times New Roman" panose="02020603050405020304" pitchFamily="18" charset="0"/>
              </a:rPr>
              <a:t>min</a:t>
            </a:r>
          </a:p>
          <a:p>
            <a:pPr>
              <a:defRPr/>
            </a:pPr>
            <a:r>
              <a:rPr lang="en-US" altLang="en-US" sz="2400" kern="0" dirty="0">
                <a:cs typeface="Times New Roman" panose="02020603050405020304" pitchFamily="18" charset="0"/>
              </a:rPr>
              <a:t>max</a:t>
            </a:r>
          </a:p>
          <a:p>
            <a:pPr>
              <a:defRPr/>
            </a:pPr>
            <a:r>
              <a:rPr lang="en-US" altLang="en-US" sz="2400" kern="0" dirty="0">
                <a:cs typeface="Times New Roman" panose="02020603050405020304" pitchFamily="18" charset="0"/>
              </a:rPr>
              <a:t>step</a:t>
            </a:r>
          </a:p>
          <a:p>
            <a:pPr>
              <a:buFont typeface="Wingdings 2" panose="05020102010507070707" pitchFamily="18" charset="2"/>
              <a:buNone/>
              <a:defRPr/>
            </a:pPr>
            <a:endParaRPr lang="en-US" altLang="en-US" sz="2400" b="0" kern="0" dirty="0">
              <a:cs typeface="Times New Roman" panose="02020603050405020304" pitchFamily="18" charset="0"/>
            </a:endParaRPr>
          </a:p>
          <a:p>
            <a:pPr>
              <a:buFont typeface="Wingdings 2" panose="05020102010507070707" pitchFamily="18" charset="2"/>
              <a:buNone/>
              <a:defRPr/>
            </a:pPr>
            <a:endParaRPr lang="en-US" altLang="en-US" sz="2400" b="0" kern="0" dirty="0">
              <a:cs typeface="Times New Roman" panose="02020603050405020304" pitchFamily="18"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p:cNvPr>
          <p:cNvSpPr>
            <a:spLocks noGrp="1" noChangeArrowheads="1"/>
          </p:cNvSpPr>
          <p:nvPr>
            <p:ph type="title"/>
          </p:nvPr>
        </p:nvSpPr>
        <p:spPr>
          <a:xfrm>
            <a:off x="962025" y="0"/>
            <a:ext cx="7772400" cy="536575"/>
          </a:xfrm>
        </p:spPr>
        <p:txBody>
          <a:bodyPr/>
          <a:lstStyle/>
          <a:p>
            <a:pPr fontAlgn="auto">
              <a:spcAft>
                <a:spcPts val="0"/>
              </a:spcAft>
              <a:defRPr/>
            </a:pPr>
            <a:r>
              <a:rPr lang="en-US" dirty="0">
                <a:solidFill>
                  <a:schemeClr val="tx2">
                    <a:satMod val="130000"/>
                  </a:schemeClr>
                </a:solidFill>
              </a:rPr>
              <a:t>HTML5: 8. Calendar Control p.447  </a:t>
            </a:r>
          </a:p>
        </p:txBody>
      </p:sp>
      <p:sp>
        <p:nvSpPr>
          <p:cNvPr id="178179" name="Rectangle 3"/>
          <p:cNvSpPr>
            <a:spLocks noGrp="1" noChangeArrowheads="1"/>
          </p:cNvSpPr>
          <p:nvPr>
            <p:ph idx="1"/>
          </p:nvPr>
        </p:nvSpPr>
        <p:spPr>
          <a:xfrm>
            <a:off x="152400" y="1524000"/>
            <a:ext cx="8763000" cy="3276600"/>
          </a:xfrm>
        </p:spPr>
        <p:txBody>
          <a:bodyPr/>
          <a:lstStyle/>
          <a:p>
            <a:pPr>
              <a:buFont typeface="Wingdings 2" panose="05020102010507070707" pitchFamily="18" charset="2"/>
              <a:buNone/>
            </a:pPr>
            <a:r>
              <a:rPr lang="en-US" altLang="en-US" sz="2400" dirty="0">
                <a:cs typeface="Times New Roman" panose="02020603050405020304" pitchFamily="18" charset="0"/>
              </a:rPr>
              <a:t>    &lt;</a:t>
            </a:r>
            <a:r>
              <a:rPr lang="en-US" altLang="en-US" sz="2400" b="1" dirty="0">
                <a:solidFill>
                  <a:srgbClr val="FF0000"/>
                </a:solidFill>
                <a:cs typeface="Times New Roman" panose="02020603050405020304" pitchFamily="18" charset="0"/>
              </a:rPr>
              <a:t>label</a:t>
            </a:r>
            <a:r>
              <a:rPr lang="en-US" altLang="en-US" sz="2400" dirty="0">
                <a:cs typeface="Times New Roman" panose="02020603050405020304" pitchFamily="18" charset="0"/>
              </a:rPr>
              <a:t> </a:t>
            </a:r>
            <a:r>
              <a:rPr lang="en-US" altLang="en-US" sz="2400" b="1" dirty="0">
                <a:cs typeface="Times New Roman" panose="02020603050405020304" pitchFamily="18" charset="0"/>
              </a:rPr>
              <a:t>for</a:t>
            </a:r>
            <a:r>
              <a:rPr lang="en-US" altLang="en-US" sz="2400" dirty="0">
                <a:cs typeface="Times New Roman" panose="02020603050405020304" pitchFamily="18" charset="0"/>
              </a:rPr>
              <a:t>="</a:t>
            </a:r>
            <a:r>
              <a:rPr lang="en-US" altLang="en-US" sz="2400" b="1" dirty="0" err="1">
                <a:cs typeface="Times New Roman" panose="02020603050405020304" pitchFamily="18" charset="0"/>
              </a:rPr>
              <a:t>myDate</a:t>
            </a:r>
            <a:r>
              <a:rPr lang="en-US" altLang="en-US" sz="2400" dirty="0">
                <a:cs typeface="Times New Roman" panose="02020603050405020304" pitchFamily="18" charset="0"/>
              </a:rPr>
              <a:t>"&gt;Choose a Date&lt;/</a:t>
            </a:r>
            <a:r>
              <a:rPr lang="en-US" altLang="en-US" sz="2400" b="1" dirty="0">
                <a:solidFill>
                  <a:srgbClr val="FF0000"/>
                </a:solidFill>
                <a:cs typeface="Times New Roman" panose="02020603050405020304" pitchFamily="18" charset="0"/>
              </a:rPr>
              <a:t>label</a:t>
            </a:r>
            <a:r>
              <a:rPr lang="en-US" altLang="en-US" sz="2400" dirty="0">
                <a:cs typeface="Times New Roman" panose="02020603050405020304" pitchFamily="18" charset="0"/>
              </a:rPr>
              <a:t>&gt;</a:t>
            </a:r>
            <a:br>
              <a:rPr lang="en-US" altLang="en-US" sz="2400" dirty="0">
                <a:cs typeface="Times New Roman" panose="02020603050405020304" pitchFamily="18" charset="0"/>
              </a:rPr>
            </a:br>
            <a:r>
              <a:rPr lang="en-US" altLang="en-US" sz="2400" b="1" dirty="0">
                <a:solidFill>
                  <a:schemeClr val="bg2"/>
                </a:solidFill>
                <a:cs typeface="Times New Roman" panose="02020603050405020304" pitchFamily="18" charset="0"/>
              </a:rPr>
              <a:t>&lt;</a:t>
            </a:r>
            <a:r>
              <a:rPr lang="en-US" altLang="en-US" sz="2400" dirty="0">
                <a:cs typeface="Times New Roman" panose="02020603050405020304" pitchFamily="18" charset="0"/>
              </a:rPr>
              <a:t>input </a:t>
            </a:r>
            <a:r>
              <a:rPr lang="en-US" altLang="en-US" sz="2400" b="1" dirty="0">
                <a:solidFill>
                  <a:schemeClr val="bg2"/>
                </a:solidFill>
                <a:cs typeface="Times New Roman" panose="02020603050405020304" pitchFamily="18" charset="0"/>
              </a:rPr>
              <a:t>type="</a:t>
            </a:r>
            <a:r>
              <a:rPr lang="en-US" altLang="en-US" sz="2400" b="1" dirty="0">
                <a:solidFill>
                  <a:schemeClr val="bg2"/>
                </a:solidFill>
                <a:highlight>
                  <a:srgbClr val="FFFF00"/>
                </a:highlight>
                <a:cs typeface="Times New Roman" panose="02020603050405020304" pitchFamily="18" charset="0"/>
              </a:rPr>
              <a:t>date</a:t>
            </a:r>
            <a:r>
              <a:rPr lang="en-US" altLang="en-US" sz="2400" b="1" dirty="0">
                <a:solidFill>
                  <a:schemeClr val="bg2"/>
                </a:solidFill>
                <a:cs typeface="Times New Roman" panose="02020603050405020304" pitchFamily="18" charset="0"/>
              </a:rPr>
              <a:t>" </a:t>
            </a:r>
            <a:r>
              <a:rPr lang="en-US" altLang="en-US" sz="2400" dirty="0">
                <a:cs typeface="Times New Roman" panose="02020603050405020304" pitchFamily="18" charset="0"/>
              </a:rPr>
              <a:t>name="</a:t>
            </a:r>
            <a:r>
              <a:rPr lang="en-US" altLang="en-US" sz="2400" dirty="0" err="1">
                <a:cs typeface="Times New Roman" panose="02020603050405020304" pitchFamily="18" charset="0"/>
              </a:rPr>
              <a:t>myDate</a:t>
            </a:r>
            <a:r>
              <a:rPr lang="en-US" altLang="en-US" sz="2400" dirty="0">
                <a:cs typeface="Times New Roman" panose="02020603050405020304" pitchFamily="18" charset="0"/>
              </a:rPr>
              <a:t>" </a:t>
            </a:r>
            <a:r>
              <a:rPr lang="en-US" altLang="en-US" sz="2400" b="1" dirty="0">
                <a:cs typeface="Times New Roman" panose="02020603050405020304" pitchFamily="18" charset="0"/>
              </a:rPr>
              <a:t>id</a:t>
            </a:r>
            <a:r>
              <a:rPr lang="en-US" altLang="en-US" sz="2400" dirty="0">
                <a:cs typeface="Times New Roman" panose="02020603050405020304" pitchFamily="18" charset="0"/>
              </a:rPr>
              <a:t>="</a:t>
            </a:r>
            <a:r>
              <a:rPr lang="en-US" altLang="en-US" sz="2400" b="1" dirty="0" err="1">
                <a:cs typeface="Times New Roman" panose="02020603050405020304" pitchFamily="18" charset="0"/>
              </a:rPr>
              <a:t>myDate</a:t>
            </a:r>
            <a:r>
              <a:rPr lang="en-US" altLang="en-US" sz="2400" dirty="0">
                <a:cs typeface="Times New Roman" panose="02020603050405020304" pitchFamily="18" charset="0"/>
              </a:rPr>
              <a:t>"</a:t>
            </a:r>
            <a:r>
              <a:rPr lang="en-US" altLang="en-US" sz="2400" b="1" dirty="0">
                <a:solidFill>
                  <a:schemeClr val="bg2"/>
                </a:solidFill>
                <a:cs typeface="Times New Roman" panose="02020603050405020304" pitchFamily="18" charset="0"/>
              </a:rPr>
              <a:t>&gt;</a:t>
            </a:r>
            <a:r>
              <a:rPr lang="en-US" altLang="en-US" sz="2400" dirty="0">
                <a:cs typeface="Times New Roman" panose="02020603050405020304" pitchFamily="18" charset="0"/>
              </a:rPr>
              <a:t> </a:t>
            </a:r>
          </a:p>
        </p:txBody>
      </p:sp>
      <p:sp>
        <p:nvSpPr>
          <p:cNvPr id="178180" name="Slide Number Placeholder 5"/>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5E363A0D-721B-4D1F-9E00-EC2A683526AB}" type="slidenum">
              <a:rPr lang="en-US" altLang="en-US" sz="1200" smtClean="0"/>
              <a:pPr>
                <a:spcBef>
                  <a:spcPct val="50000"/>
                </a:spcBef>
                <a:buClrTx/>
                <a:buFontTx/>
                <a:buNone/>
              </a:pPr>
              <a:t>89</a:t>
            </a:fld>
            <a:endParaRPr lang="en-US" altLang="en-US" sz="1200"/>
          </a:p>
        </p:txBody>
      </p:sp>
      <p:sp>
        <p:nvSpPr>
          <p:cNvPr id="178181" name="Rectangle 5"/>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pic>
        <p:nvPicPr>
          <p:cNvPr id="40966" name="Picture 8" descr="Figure10.30.tif">
            <a:extLst/>
          </p:cNvPr>
          <p:cNvPicPr>
            <a:picLocks noChangeAspect="1" noChangeArrowheads="1"/>
          </p:cNvPicPr>
          <p:nvPr/>
        </p:nvPicPr>
        <p:blipFill>
          <a:blip r:embed="rId3"/>
          <a:srcRect/>
          <a:stretch>
            <a:fillRect/>
          </a:stretch>
        </p:blipFill>
        <p:spPr bwMode="auto">
          <a:xfrm>
            <a:off x="2819400" y="2667000"/>
            <a:ext cx="4189413" cy="2897188"/>
          </a:xfrm>
          <a:prstGeom prst="rect">
            <a:avLst/>
          </a:prstGeom>
          <a:noFill/>
          <a:ln>
            <a:noFill/>
          </a:ln>
          <a:effectLst>
            <a:outerShdw blurRad="50800" dist="38100" dir="2700000" algn="tl" rotWithShape="0">
              <a:prstClr val="black">
                <a:alpha val="40000"/>
              </a:prstClr>
            </a:outerShdw>
          </a:effectLst>
          <a:extLst/>
        </p:spPr>
      </p:pic>
      <p:sp>
        <p:nvSpPr>
          <p:cNvPr id="7" name="Rectangle 6">
            <a:extLst/>
          </p:cNvPr>
          <p:cNvSpPr/>
          <p:nvPr/>
        </p:nvSpPr>
        <p:spPr>
          <a:xfrm>
            <a:off x="372852" y="533400"/>
            <a:ext cx="8376076" cy="830997"/>
          </a:xfrm>
          <a:prstGeom prst="rect">
            <a:avLst/>
          </a:prstGeom>
        </p:spPr>
        <p:txBody>
          <a:bodyPr wrap="none">
            <a:spAutoFit/>
          </a:bodyPr>
          <a:lstStyle/>
          <a:p>
            <a:pPr algn="ctr" eaLnBrk="1" hangingPunct="1">
              <a:defRPr/>
            </a:pPr>
            <a:r>
              <a:rPr lang="en-US" sz="2400" dirty="0">
                <a:latin typeface="+mn-lt"/>
              </a:rPr>
              <a:t>&lt;</a:t>
            </a:r>
            <a:r>
              <a:rPr lang="en-US" sz="2400" dirty="0">
                <a:solidFill>
                  <a:schemeClr val="bg2"/>
                </a:solidFill>
                <a:latin typeface="+mn-lt"/>
              </a:rPr>
              <a:t>input</a:t>
            </a:r>
            <a:r>
              <a:rPr lang="en-US" sz="2400" dirty="0">
                <a:latin typeface="+mn-lt"/>
              </a:rPr>
              <a:t>&gt; </a:t>
            </a:r>
            <a:r>
              <a:rPr lang="en-US" sz="2400" dirty="0">
                <a:solidFill>
                  <a:schemeClr val="tx2"/>
                </a:solidFill>
                <a:latin typeface="+mn-lt"/>
              </a:rPr>
              <a:t>form control</a:t>
            </a:r>
            <a:r>
              <a:rPr lang="en-US" sz="2400" dirty="0">
                <a:solidFill>
                  <a:srgbClr val="FF0000"/>
                </a:solidFill>
                <a:latin typeface="+mn-lt"/>
              </a:rPr>
              <a:t>  </a:t>
            </a:r>
            <a:r>
              <a:rPr lang="en-US" sz="2400" dirty="0">
                <a:solidFill>
                  <a:schemeClr val="tx1"/>
                </a:solidFill>
                <a:latin typeface="+mn-lt"/>
              </a:rPr>
              <a:t>-</a:t>
            </a:r>
            <a:r>
              <a:rPr lang="en-US" sz="2400" dirty="0">
                <a:solidFill>
                  <a:srgbClr val="FF0000"/>
                </a:solidFill>
                <a:latin typeface="+mn-lt"/>
              </a:rPr>
              <a:t> </a:t>
            </a:r>
            <a:r>
              <a:rPr lang="en-US" sz="2400" b="0" dirty="0">
                <a:solidFill>
                  <a:schemeClr val="tx1"/>
                </a:solidFill>
                <a:latin typeface="+mn-lt"/>
              </a:rPr>
              <a:t>see </a:t>
            </a:r>
            <a:r>
              <a:rPr lang="en-US" sz="2400" dirty="0">
                <a:solidFill>
                  <a:schemeClr val="tx1"/>
                </a:solidFill>
                <a:highlight>
                  <a:srgbClr val="FFFF00"/>
                </a:highlight>
                <a:latin typeface="+mn-lt"/>
              </a:rPr>
              <a:t>date</a:t>
            </a:r>
            <a:r>
              <a:rPr lang="en-US" sz="2400" b="0" dirty="0">
                <a:solidFill>
                  <a:schemeClr val="tx1"/>
                </a:solidFill>
                <a:latin typeface="+mn-lt"/>
              </a:rPr>
              <a:t> and </a:t>
            </a:r>
            <a:r>
              <a:rPr lang="en-US" sz="2400" dirty="0">
                <a:solidFill>
                  <a:schemeClr val="tx1"/>
                </a:solidFill>
                <a:highlight>
                  <a:srgbClr val="FFFF00"/>
                </a:highlight>
                <a:latin typeface="+mn-lt"/>
              </a:rPr>
              <a:t>time</a:t>
            </a:r>
            <a:r>
              <a:rPr lang="en-US" sz="2400" dirty="0">
                <a:solidFill>
                  <a:schemeClr val="tx1"/>
                </a:solidFill>
                <a:latin typeface="+mn-lt"/>
              </a:rPr>
              <a:t> form </a:t>
            </a:r>
            <a:r>
              <a:rPr lang="en-US" sz="2400" dirty="0">
                <a:solidFill>
                  <a:schemeClr val="tx1"/>
                </a:solidFill>
                <a:highlight>
                  <a:srgbClr val="FFFF00"/>
                </a:highlight>
                <a:latin typeface="+mn-lt"/>
              </a:rPr>
              <a:t>controls</a:t>
            </a:r>
            <a:r>
              <a:rPr lang="en-US" sz="2400" dirty="0">
                <a:solidFill>
                  <a:schemeClr val="tx1"/>
                </a:solidFill>
                <a:latin typeface="+mn-lt"/>
              </a:rPr>
              <a:t> </a:t>
            </a:r>
            <a:r>
              <a:rPr lang="en-US" sz="2400" b="0" dirty="0">
                <a:solidFill>
                  <a:schemeClr val="tx1"/>
                </a:solidFill>
                <a:latin typeface="+mn-lt"/>
              </a:rPr>
              <a:t>– p.447 </a:t>
            </a:r>
          </a:p>
          <a:p>
            <a:pPr algn="ctr" eaLnBrk="1" hangingPunct="1">
              <a:defRPr/>
            </a:pPr>
            <a:r>
              <a:rPr lang="en-US" sz="2400" b="0" dirty="0">
                <a:solidFill>
                  <a:schemeClr val="tx1"/>
                </a:solidFill>
                <a:latin typeface="+mn-lt"/>
              </a:rPr>
              <a:t>accepts </a:t>
            </a:r>
            <a:r>
              <a:rPr lang="en-US" sz="2400" dirty="0">
                <a:solidFill>
                  <a:schemeClr val="tx1"/>
                </a:solidFill>
                <a:latin typeface="+mn-lt"/>
              </a:rPr>
              <a:t>date</a:t>
            </a:r>
            <a:r>
              <a:rPr lang="en-US" sz="2400" b="0" dirty="0">
                <a:solidFill>
                  <a:schemeClr val="tx1"/>
                </a:solidFill>
                <a:latin typeface="+mn-lt"/>
              </a:rPr>
              <a:t> and </a:t>
            </a:r>
            <a:r>
              <a:rPr lang="en-US" sz="2400" dirty="0">
                <a:solidFill>
                  <a:schemeClr val="tx1"/>
                </a:solidFill>
                <a:latin typeface="+mn-lt"/>
              </a:rPr>
              <a:t>time-related</a:t>
            </a:r>
            <a:r>
              <a:rPr lang="en-US" sz="2400" b="0" dirty="0">
                <a:solidFill>
                  <a:schemeClr val="tx1"/>
                </a:solidFill>
                <a:latin typeface="+mn-lt"/>
              </a:rPr>
              <a:t> information</a:t>
            </a:r>
          </a:p>
        </p:txBody>
      </p:sp>
      <p:sp>
        <p:nvSpPr>
          <p:cNvPr id="8" name="Rectangle 7">
            <a:extLst/>
          </p:cNvPr>
          <p:cNvSpPr/>
          <p:nvPr/>
        </p:nvSpPr>
        <p:spPr>
          <a:xfrm>
            <a:off x="1993900" y="5938838"/>
            <a:ext cx="3489325" cy="461962"/>
          </a:xfrm>
          <a:prstGeom prst="rect">
            <a:avLst/>
          </a:prstGeom>
        </p:spPr>
        <p:txBody>
          <a:bodyPr wrap="none">
            <a:spAutoFit/>
          </a:bodyPr>
          <a:lstStyle/>
          <a:p>
            <a:pPr algn="ctr" eaLnBrk="1" hangingPunct="1">
              <a:defRPr/>
            </a:pPr>
            <a:r>
              <a:rPr lang="en-US" sz="2400" b="0" dirty="0">
                <a:solidFill>
                  <a:schemeClr val="tx1"/>
                </a:solidFill>
                <a:latin typeface="+mn-lt"/>
              </a:rPr>
              <a:t>Chrome and Opera display</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a:extLst/>
          </p:cNvPr>
          <p:cNvSpPr>
            <a:spLocks noGrp="1" noChangeArrowheads="1"/>
          </p:cNvSpPr>
          <p:nvPr>
            <p:ph idx="1"/>
          </p:nvPr>
        </p:nvSpPr>
        <p:spPr>
          <a:xfrm>
            <a:off x="0" y="1219200"/>
            <a:ext cx="9144000" cy="3276600"/>
          </a:xfrm>
          <a:solidFill>
            <a:schemeClr val="accent1">
              <a:lumMod val="40000"/>
              <a:lumOff val="60000"/>
            </a:schemeClr>
          </a:solidFill>
        </p:spPr>
        <p:txBody>
          <a:bodyPr>
            <a:normAutofit/>
          </a:bodyPr>
          <a:lstStyle/>
          <a:p>
            <a:pPr marL="365760" indent="-283464" fontAlgn="auto">
              <a:spcAft>
                <a:spcPts val="0"/>
              </a:spcAft>
              <a:buFontTx/>
              <a:buNone/>
              <a:defRPr/>
            </a:pPr>
            <a:r>
              <a:rPr lang="en-US" sz="2400" b="1" dirty="0">
                <a:cs typeface="Times New Roman" pitchFamily="18" charset="0"/>
              </a:rPr>
              <a:t>&lt;form&gt; </a:t>
            </a:r>
          </a:p>
          <a:p>
            <a:pPr marL="0" indent="0" fontAlgn="auto">
              <a:spcAft>
                <a:spcPts val="0"/>
              </a:spcAft>
              <a:buFontTx/>
              <a:buNone/>
              <a:defRPr/>
            </a:pPr>
            <a:r>
              <a:rPr lang="en-US" sz="2400" b="1" dirty="0">
                <a:cs typeface="Times New Roman" pitchFamily="18" charset="0"/>
              </a:rPr>
              <a:t>    E-mail: &lt;input </a:t>
            </a:r>
            <a:r>
              <a:rPr lang="en-US" sz="2400" b="1" dirty="0">
                <a:solidFill>
                  <a:schemeClr val="bg2"/>
                </a:solidFill>
                <a:cs typeface="Times New Roman" pitchFamily="18" charset="0"/>
              </a:rPr>
              <a:t>type="text" </a:t>
            </a:r>
            <a:r>
              <a:rPr lang="en-US" sz="2400" b="1" dirty="0">
                <a:cs typeface="Times New Roman" pitchFamily="18" charset="0"/>
              </a:rPr>
              <a:t>name ="email"    id="email"&gt;&lt;</a:t>
            </a:r>
            <a:r>
              <a:rPr lang="en-US" sz="2400" b="1" dirty="0" err="1">
                <a:cs typeface="Times New Roman" pitchFamily="18" charset="0"/>
              </a:rPr>
              <a:t>br</a:t>
            </a:r>
            <a:r>
              <a:rPr lang="en-US" sz="2400" b="1" dirty="0">
                <a:cs typeface="Times New Roman" pitchFamily="18" charset="0"/>
              </a:rPr>
              <a:t>&gt;</a:t>
            </a:r>
            <a:br>
              <a:rPr lang="en-US" sz="2400" b="1" dirty="0">
                <a:cs typeface="Times New Roman" pitchFamily="18" charset="0"/>
              </a:rPr>
            </a:br>
            <a:r>
              <a:rPr lang="en-US" sz="2400" b="1" dirty="0">
                <a:cs typeface="Times New Roman" pitchFamily="18" charset="0"/>
              </a:rPr>
              <a:t>    &lt;input </a:t>
            </a:r>
            <a:r>
              <a:rPr lang="en-US" sz="2400" b="1" dirty="0">
                <a:solidFill>
                  <a:schemeClr val="bg2"/>
                </a:solidFill>
                <a:cs typeface="Times New Roman" pitchFamily="18" charset="0"/>
              </a:rPr>
              <a:t>type="submit"&gt; </a:t>
            </a:r>
            <a:br>
              <a:rPr lang="en-US" sz="2400" b="1" dirty="0">
                <a:cs typeface="Times New Roman" pitchFamily="18" charset="0"/>
              </a:rPr>
            </a:br>
            <a:r>
              <a:rPr lang="en-US" sz="2400" b="1" dirty="0">
                <a:cs typeface="Times New Roman" pitchFamily="18" charset="0"/>
              </a:rPr>
              <a:t>   &lt;input </a:t>
            </a:r>
            <a:r>
              <a:rPr lang="en-US" sz="2400" b="1" dirty="0">
                <a:solidFill>
                  <a:schemeClr val="bg2"/>
                </a:solidFill>
                <a:cs typeface="Times New Roman" pitchFamily="18" charset="0"/>
              </a:rPr>
              <a:t>type=“reset"&gt; </a:t>
            </a:r>
          </a:p>
          <a:p>
            <a:pPr marL="365760" indent="-283464" fontAlgn="auto">
              <a:spcAft>
                <a:spcPts val="0"/>
              </a:spcAft>
              <a:buFontTx/>
              <a:buNone/>
              <a:defRPr/>
            </a:pPr>
            <a:r>
              <a:rPr lang="en-US" sz="2400" b="1" dirty="0">
                <a:cs typeface="Times New Roman" pitchFamily="18" charset="0"/>
              </a:rPr>
              <a:t>&lt;/form&gt;</a:t>
            </a:r>
          </a:p>
        </p:txBody>
      </p:sp>
      <p:sp>
        <p:nvSpPr>
          <p:cNvPr id="2150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539536C-98D5-4018-BC82-AD0A37560C63}" type="slidenum">
              <a:rPr lang="en-US" altLang="en-US" sz="1400" smtClean="0"/>
              <a:pPr>
                <a:spcBef>
                  <a:spcPct val="50000"/>
                </a:spcBef>
                <a:buClrTx/>
                <a:buFontTx/>
                <a:buNone/>
              </a:pPr>
              <a:t>9</a:t>
            </a:fld>
            <a:endParaRPr lang="en-US" altLang="en-US" sz="1400"/>
          </a:p>
        </p:txBody>
      </p:sp>
      <p:sp>
        <p:nvSpPr>
          <p:cNvPr id="21508" name="Rectangle 4"/>
          <p:cNvSpPr>
            <a:spLocks noGrp="1" noChangeArrowheads="1"/>
          </p:cNvSpPr>
          <p:nvPr>
            <p:ph type="title"/>
          </p:nvPr>
        </p:nvSpPr>
        <p:spPr/>
        <p:txBody>
          <a:bodyPr/>
          <a:lstStyle/>
          <a:p>
            <a:pPr eaLnBrk="1" hangingPunct="1"/>
            <a:r>
              <a:rPr lang="en-US" altLang="en-US"/>
              <a:t>Input tag for text box  HOP 9.1</a:t>
            </a:r>
            <a:endParaRPr lang="en-US" altLang="en-US" sz="2400"/>
          </a:p>
        </p:txBody>
      </p:sp>
      <p:sp>
        <p:nvSpPr>
          <p:cNvPr id="21509" name="Rectangle 5"/>
          <p:cNvSpPr>
            <a:spLocks noChangeArrowheads="1"/>
          </p:cNvSpPr>
          <p:nvPr/>
        </p:nvSpPr>
        <p:spPr bwMode="auto">
          <a:xfrm>
            <a:off x="3205163" y="2290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21510" name="Rectangle 6"/>
          <p:cNvSpPr>
            <a:spLocks noChangeArrowheads="1"/>
          </p:cNvSpPr>
          <p:nvPr/>
        </p:nvSpPr>
        <p:spPr bwMode="auto">
          <a:xfrm>
            <a:off x="1828800" y="151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1200">
              <a:solidFill>
                <a:srgbClr val="008000"/>
              </a:solidFill>
              <a:latin typeface="Courier New" panose="02070309020205020404" pitchFamily="49" charset="0"/>
            </a:endParaRPr>
          </a:p>
        </p:txBody>
      </p:sp>
      <p:sp>
        <p:nvSpPr>
          <p:cNvPr id="18439" name="Rectangle 8">
            <a:extLst/>
          </p:cNvPr>
          <p:cNvSpPr>
            <a:spLocks noChangeArrowheads="1"/>
          </p:cNvSpPr>
          <p:nvPr/>
        </p:nvSpPr>
        <p:spPr bwMode="auto">
          <a:xfrm>
            <a:off x="304800" y="619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lvl="1" algn="ctr" eaLnBrk="1" hangingPunct="1">
              <a:spcBef>
                <a:spcPct val="0"/>
              </a:spcBef>
              <a:buClrTx/>
              <a:buFontTx/>
              <a:buNone/>
              <a:defRPr/>
            </a:pPr>
            <a:r>
              <a:rPr lang="en-US" altLang="en-US" sz="2800" dirty="0">
                <a:solidFill>
                  <a:srgbClr val="008000"/>
                </a:solidFill>
                <a:latin typeface="+mn-lt"/>
              </a:rPr>
              <a:t>&lt;</a:t>
            </a:r>
            <a:r>
              <a:rPr lang="en-US" altLang="en-US" sz="2800" dirty="0">
                <a:solidFill>
                  <a:srgbClr val="FF0000"/>
                </a:solidFill>
                <a:latin typeface="+mn-lt"/>
              </a:rPr>
              <a:t>input</a:t>
            </a:r>
            <a:r>
              <a:rPr lang="en-US" altLang="en-US" sz="2800" dirty="0">
                <a:solidFill>
                  <a:srgbClr val="008000"/>
                </a:solidFill>
                <a:latin typeface="+mn-lt"/>
              </a:rPr>
              <a:t>&gt; </a:t>
            </a:r>
            <a:r>
              <a:rPr lang="en-US" altLang="en-US" sz="2800" dirty="0">
                <a:latin typeface="+mn-lt"/>
              </a:rPr>
              <a:t>tag =&gt; used inside </a:t>
            </a:r>
            <a:r>
              <a:rPr lang="en-US" altLang="en-US" sz="2800" dirty="0">
                <a:solidFill>
                  <a:srgbClr val="008000"/>
                </a:solidFill>
                <a:latin typeface="+mn-lt"/>
              </a:rPr>
              <a:t>&lt;</a:t>
            </a:r>
            <a:r>
              <a:rPr lang="en-US" altLang="en-US" sz="2800" dirty="0">
                <a:solidFill>
                  <a:srgbClr val="FF0000"/>
                </a:solidFill>
                <a:latin typeface="+mn-lt"/>
              </a:rPr>
              <a:t>form</a:t>
            </a:r>
            <a:r>
              <a:rPr lang="en-US" altLang="en-US" sz="2800" dirty="0">
                <a:solidFill>
                  <a:srgbClr val="008000"/>
                </a:solidFill>
                <a:latin typeface="+mn-lt"/>
              </a:rPr>
              <a:t>&gt; </a:t>
            </a:r>
          </a:p>
        </p:txBody>
      </p:sp>
      <p:pic>
        <p:nvPicPr>
          <p:cNvPr id="21512" name="Picture 3" descr="Fig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3352800"/>
            <a:ext cx="53403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Rectangle 5"/>
          <p:cNvSpPr>
            <a:spLocks noChangeArrowheads="1"/>
          </p:cNvSpPr>
          <p:nvPr/>
        </p:nvSpPr>
        <p:spPr bwMode="auto">
          <a:xfrm>
            <a:off x="7347633" y="904875"/>
            <a:ext cx="17956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400" dirty="0">
                <a:solidFill>
                  <a:srgbClr val="339933"/>
                </a:solidFill>
                <a:latin typeface="Courier New" panose="02070309020205020404" pitchFamily="49" charset="0"/>
              </a:rPr>
              <a:t>HOP 9.1 </a:t>
            </a:r>
            <a:r>
              <a:rPr lang="en-US" altLang="en-US" sz="1400" dirty="0">
                <a:solidFill>
                  <a:srgbClr val="008000"/>
                </a:solidFill>
                <a:latin typeface="Courier New" panose="02070309020205020404" pitchFamily="49" charset="0"/>
              </a:rPr>
              <a:t>p.418-9</a:t>
            </a:r>
            <a:endParaRPr lang="en-US" altLang="en-US" sz="1400" dirty="0">
              <a:solidFill>
                <a:srgbClr val="339933"/>
              </a:solidFill>
              <a:latin typeface="Courier New" panose="02070309020205020404" pitchFamily="49"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p:cNvPr>
          <p:cNvSpPr>
            <a:spLocks noGrp="1"/>
          </p:cNvSpPr>
          <p:nvPr>
            <p:ph type="title"/>
          </p:nvPr>
        </p:nvSpPr>
        <p:spPr/>
        <p:txBody>
          <a:bodyPr/>
          <a:lstStyle/>
          <a:p>
            <a:pPr>
              <a:defRPr/>
            </a:pPr>
            <a:r>
              <a:rPr lang="en-US" dirty="0">
                <a:solidFill>
                  <a:schemeClr val="tx2">
                    <a:satMod val="130000"/>
                  </a:schemeClr>
                </a:solidFill>
              </a:rPr>
              <a:t>HTML5: 9.Color-well Control p.448 </a:t>
            </a:r>
            <a:endParaRPr lang="en-US" dirty="0"/>
          </a:p>
        </p:txBody>
      </p:sp>
      <p:sp>
        <p:nvSpPr>
          <p:cNvPr id="180227" name="Content Placeholder 2"/>
          <p:cNvSpPr>
            <a:spLocks noGrp="1" noChangeArrowheads="1"/>
          </p:cNvSpPr>
          <p:nvPr>
            <p:ph idx="1"/>
          </p:nvPr>
        </p:nvSpPr>
        <p:spPr>
          <a:xfrm>
            <a:off x="0" y="533400"/>
            <a:ext cx="9144000" cy="2209800"/>
          </a:xfrm>
        </p:spPr>
        <p:txBody>
          <a:bodyPr/>
          <a:lstStyle/>
          <a:p>
            <a:r>
              <a:rPr lang="en-US" altLang="en-US" dirty="0"/>
              <a:t>The form displays an interface that offers a </a:t>
            </a:r>
            <a:r>
              <a:rPr lang="en-US" altLang="en-US" b="1" dirty="0"/>
              <a:t>color-picker interface </a:t>
            </a:r>
            <a:r>
              <a:rPr lang="en-US" altLang="en-US" dirty="0"/>
              <a:t>to the user.</a:t>
            </a:r>
          </a:p>
          <a:p>
            <a:endParaRPr lang="en-US" altLang="en-US" dirty="0"/>
          </a:p>
          <a:p>
            <a:r>
              <a:rPr lang="en-US" altLang="en-US" dirty="0">
                <a:cs typeface="Times New Roman" panose="02020603050405020304" pitchFamily="18" charset="0"/>
              </a:rPr>
              <a:t>&lt;</a:t>
            </a:r>
            <a:r>
              <a:rPr lang="en-US" altLang="en-US" b="1" dirty="0">
                <a:solidFill>
                  <a:srgbClr val="FF0000"/>
                </a:solidFill>
                <a:cs typeface="Times New Roman" panose="02020603050405020304" pitchFamily="18" charset="0"/>
              </a:rPr>
              <a:t>label</a:t>
            </a:r>
            <a:r>
              <a:rPr lang="en-US" altLang="en-US" dirty="0">
                <a:cs typeface="Times New Roman" panose="02020603050405020304" pitchFamily="18" charset="0"/>
              </a:rPr>
              <a:t> </a:t>
            </a:r>
            <a:r>
              <a:rPr lang="en-US" altLang="en-US" b="1" dirty="0">
                <a:cs typeface="Times New Roman" panose="02020603050405020304" pitchFamily="18" charset="0"/>
              </a:rPr>
              <a:t>for</a:t>
            </a:r>
            <a:r>
              <a:rPr lang="en-US" altLang="en-US" dirty="0">
                <a:cs typeface="Times New Roman" panose="02020603050405020304" pitchFamily="18" charset="0"/>
              </a:rPr>
              <a:t>="</a:t>
            </a:r>
            <a:r>
              <a:rPr lang="en-US" altLang="en-US" b="1" dirty="0" err="1">
                <a:cs typeface="Times New Roman" panose="02020603050405020304" pitchFamily="18" charset="0"/>
              </a:rPr>
              <a:t>myColor</a:t>
            </a:r>
            <a:r>
              <a:rPr lang="en-US" altLang="en-US" dirty="0">
                <a:cs typeface="Times New Roman" panose="02020603050405020304" pitchFamily="18" charset="0"/>
              </a:rPr>
              <a:t>"&gt;Choose a color&lt;/</a:t>
            </a:r>
            <a:r>
              <a:rPr lang="en-US" altLang="en-US" b="1" dirty="0">
                <a:solidFill>
                  <a:srgbClr val="FF0000"/>
                </a:solidFill>
                <a:cs typeface="Times New Roman" panose="02020603050405020304" pitchFamily="18" charset="0"/>
              </a:rPr>
              <a:t>label</a:t>
            </a:r>
            <a:r>
              <a:rPr lang="en-US" altLang="en-US" dirty="0">
                <a:cs typeface="Times New Roman" panose="02020603050405020304" pitchFamily="18" charset="0"/>
              </a:rPr>
              <a:t>&gt;</a:t>
            </a:r>
            <a:br>
              <a:rPr lang="en-US" altLang="en-US" dirty="0">
                <a:cs typeface="Times New Roman" panose="02020603050405020304" pitchFamily="18" charset="0"/>
              </a:rPr>
            </a:br>
            <a:r>
              <a:rPr lang="en-US" altLang="en-US" dirty="0">
                <a:cs typeface="Times New Roman" panose="02020603050405020304" pitchFamily="18" charset="0"/>
              </a:rPr>
              <a:t>&lt;input </a:t>
            </a:r>
            <a:r>
              <a:rPr lang="en-US" altLang="en-US" b="1" dirty="0">
                <a:solidFill>
                  <a:schemeClr val="bg2"/>
                </a:solidFill>
                <a:cs typeface="Times New Roman" panose="02020603050405020304" pitchFamily="18" charset="0"/>
              </a:rPr>
              <a:t>type=“</a:t>
            </a:r>
            <a:r>
              <a:rPr lang="en-US" altLang="en-US" b="1" dirty="0">
                <a:solidFill>
                  <a:schemeClr val="bg2"/>
                </a:solidFill>
                <a:highlight>
                  <a:srgbClr val="FFFF00"/>
                </a:highlight>
                <a:cs typeface="Times New Roman" panose="02020603050405020304" pitchFamily="18" charset="0"/>
              </a:rPr>
              <a:t>color</a:t>
            </a:r>
            <a:r>
              <a:rPr lang="en-US" altLang="en-US" b="1" dirty="0">
                <a:solidFill>
                  <a:schemeClr val="bg2"/>
                </a:solidFill>
                <a:cs typeface="Times New Roman" panose="02020603050405020304" pitchFamily="18" charset="0"/>
              </a:rPr>
              <a:t>" </a:t>
            </a:r>
            <a:r>
              <a:rPr lang="en-US" altLang="en-US" dirty="0">
                <a:cs typeface="Times New Roman" panose="02020603050405020304" pitchFamily="18" charset="0"/>
              </a:rPr>
              <a:t>name="</a:t>
            </a:r>
            <a:r>
              <a:rPr lang="en-US" altLang="en-US" dirty="0" err="1">
                <a:cs typeface="Times New Roman" panose="02020603050405020304" pitchFamily="18" charset="0"/>
              </a:rPr>
              <a:t>myColor</a:t>
            </a:r>
            <a:r>
              <a:rPr lang="en-US" altLang="en-US" dirty="0">
                <a:cs typeface="Times New Roman" panose="02020603050405020304" pitchFamily="18" charset="0"/>
              </a:rPr>
              <a:t>" </a:t>
            </a:r>
            <a:r>
              <a:rPr lang="en-US" altLang="en-US" b="1" dirty="0">
                <a:cs typeface="Times New Roman" panose="02020603050405020304" pitchFamily="18" charset="0"/>
              </a:rPr>
              <a:t>id</a:t>
            </a:r>
            <a:r>
              <a:rPr lang="en-US" altLang="en-US" dirty="0">
                <a:cs typeface="Times New Roman" panose="02020603050405020304" pitchFamily="18" charset="0"/>
              </a:rPr>
              <a:t>="</a:t>
            </a:r>
            <a:r>
              <a:rPr lang="en-US" altLang="en-US" b="1" dirty="0" err="1">
                <a:cs typeface="Times New Roman" panose="02020603050405020304" pitchFamily="18" charset="0"/>
              </a:rPr>
              <a:t>myColor</a:t>
            </a:r>
            <a:r>
              <a:rPr lang="en-US" altLang="en-US" dirty="0">
                <a:cs typeface="Times New Roman" panose="02020603050405020304" pitchFamily="18" charset="0"/>
              </a:rPr>
              <a:t>"&gt;</a:t>
            </a:r>
            <a:endParaRPr lang="en-US" altLang="en-US" dirty="0"/>
          </a:p>
          <a:p>
            <a:endParaRPr lang="en-US" altLang="en-US" b="1" dirty="0"/>
          </a:p>
        </p:txBody>
      </p:sp>
      <p:sp>
        <p:nvSpPr>
          <p:cNvPr id="180228" name="Slide Number Placeholder 3"/>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0367CCE2-BFCD-4304-8368-34B07E070F45}" type="slidenum">
              <a:rPr lang="en-US" altLang="en-US" sz="1200" smtClean="0"/>
              <a:pPr>
                <a:spcBef>
                  <a:spcPct val="50000"/>
                </a:spcBef>
                <a:buClrTx/>
                <a:buFontTx/>
                <a:buNone/>
              </a:pPr>
              <a:t>90</a:t>
            </a:fld>
            <a:endParaRPr lang="en-US" altLang="en-US" sz="1200"/>
          </a:p>
        </p:txBody>
      </p:sp>
      <p:pic>
        <p:nvPicPr>
          <p:cNvPr id="180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733800"/>
            <a:ext cx="44100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33800"/>
            <a:ext cx="39719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5C8E033-A9D8-47D7-9C09-8C19E6B70D76}" type="slidenum">
              <a:rPr lang="en-US" altLang="en-US" sz="1400" smtClean="0"/>
              <a:pPr>
                <a:spcBef>
                  <a:spcPct val="50000"/>
                </a:spcBef>
                <a:buClrTx/>
                <a:buFontTx/>
                <a:buNone/>
              </a:pPr>
              <a:t>91</a:t>
            </a:fld>
            <a:endParaRPr lang="en-US" altLang="en-US" sz="1400"/>
          </a:p>
        </p:txBody>
      </p:sp>
      <p:sp>
        <p:nvSpPr>
          <p:cNvPr id="4" name="Rectangle 3">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1252" name="Picture 2"/>
          <p:cNvPicPr>
            <a:picLocks noChangeAspect="1"/>
          </p:cNvPicPr>
          <p:nvPr/>
        </p:nvPicPr>
        <p:blipFill>
          <a:blip r:embed="rId4">
            <a:extLst>
              <a:ext uri="{28A0092B-C50C-407E-A947-70E740481C1C}">
                <a14:useLocalDpi xmlns:a14="http://schemas.microsoft.com/office/drawing/2010/main" val="0"/>
              </a:ext>
            </a:extLst>
          </a:blip>
          <a:srcRect r="53906" b="57224"/>
          <a:stretch>
            <a:fillRect/>
          </a:stretch>
        </p:blipFill>
        <p:spPr bwMode="auto">
          <a:xfrm>
            <a:off x="-838200" y="2667000"/>
            <a:ext cx="35956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p:cNvPr>
          <p:cNvGraphicFramePr>
            <a:graphicFrameLocks noGrp="1"/>
          </p:cNvGraphicFramePr>
          <p:nvPr>
            <p:extLst>
              <p:ext uri="{D42A27DB-BD31-4B8C-83A1-F6EECF244321}">
                <p14:modId xmlns:p14="http://schemas.microsoft.com/office/powerpoint/2010/main" val="392057370"/>
              </p:ext>
            </p:extLst>
          </p:nvPr>
        </p:nvGraphicFramePr>
        <p:xfrm>
          <a:off x="2895600" y="4953000"/>
          <a:ext cx="5029200" cy="9144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457200">
                <a:tc>
                  <a:txBody>
                    <a:bodyPr/>
                    <a:lstStyle/>
                    <a:p>
                      <a:r>
                        <a:rPr lang="en-US" sz="1600" b="0" dirty="0">
                          <a:solidFill>
                            <a:schemeClr val="bg1"/>
                          </a:solidFill>
                          <a:latin typeface="+mj-lt"/>
                        </a:rPr>
                        <a:t>START-UP</a:t>
                      </a:r>
                      <a:r>
                        <a:rPr lang="en-US" sz="1600" b="0" baseline="0" dirty="0">
                          <a:solidFill>
                            <a:schemeClr val="bg1"/>
                          </a:solidFill>
                          <a:latin typeface="+mj-lt"/>
                        </a:rPr>
                        <a:t> File</a:t>
                      </a:r>
                      <a:endParaRPr lang="en-US" sz="1600" b="0" dirty="0">
                        <a:solidFill>
                          <a:schemeClr val="bg1"/>
                        </a:solidFill>
                        <a:latin typeface="+mj-lt"/>
                      </a:endParaRP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HOP 9.7</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57200">
                <a:tc>
                  <a:txBody>
                    <a:bodyPr/>
                    <a:lstStyle/>
                    <a:p>
                      <a:r>
                        <a:rPr lang="en-US" sz="1600" b="0" dirty="0">
                          <a:solidFill>
                            <a:schemeClr val="bg1"/>
                          </a:solidFill>
                          <a:latin typeface="+mj-lt"/>
                        </a:rPr>
                        <a:t>SAVE SOLUTION AS</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rgbClr val="008000"/>
                    </a:solidFill>
                  </a:tcPr>
                </a:tc>
                <a:tc>
                  <a:txBody>
                    <a:bodyPr/>
                    <a:lstStyle/>
                    <a:p>
                      <a:r>
                        <a:rPr lang="en-US" sz="1600" b="0" dirty="0">
                          <a:solidFill>
                            <a:schemeClr val="bg1"/>
                          </a:solidFill>
                          <a:latin typeface="+mj-lt"/>
                        </a:rPr>
                        <a:t>comment.html</a:t>
                      </a:r>
                    </a:p>
                  </a:txBody>
                  <a:tcPr anchor="ctr">
                    <a:lnL w="12700" cap="flat" cmpd="sng" algn="ctr">
                      <a:solidFill>
                        <a:srgbClr val="006400"/>
                      </a:solidFill>
                      <a:prstDash val="solid"/>
                      <a:round/>
                      <a:headEnd type="none" w="med" len="med"/>
                      <a:tailEnd type="none" w="med" len="med"/>
                    </a:lnL>
                    <a:lnR w="12700" cap="flat" cmpd="sng" algn="ctr">
                      <a:solidFill>
                        <a:srgbClr val="006400"/>
                      </a:solidFill>
                      <a:prstDash val="solid"/>
                      <a:round/>
                      <a:headEnd type="none" w="med" len="med"/>
                      <a:tailEnd type="none" w="med" len="med"/>
                    </a:lnR>
                    <a:lnT w="12700" cap="flat" cmpd="sng" algn="ctr">
                      <a:solidFill>
                        <a:srgbClr val="006400"/>
                      </a:solidFill>
                      <a:prstDash val="solid"/>
                      <a:round/>
                      <a:headEnd type="none" w="med" len="med"/>
                      <a:tailEnd type="none" w="med" len="med"/>
                    </a:lnT>
                    <a:lnB w="12700" cap="flat" cmpd="sng" algn="ctr">
                      <a:solidFill>
                        <a:srgbClr val="0064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7" name="Rectangle 6">
            <a:extLst/>
          </p:cNvPr>
          <p:cNvSpPr/>
          <p:nvPr/>
        </p:nvSpPr>
        <p:spPr>
          <a:xfrm>
            <a:off x="2667000" y="2228850"/>
            <a:ext cx="5848350" cy="2062103"/>
          </a:xfrm>
          <a:prstGeom prst="rect">
            <a:avLst/>
          </a:prstGeom>
        </p:spPr>
        <p:txBody>
          <a:bodyPr>
            <a:spAutoFit/>
          </a:bodyPr>
          <a:lstStyle/>
          <a:p>
            <a:pPr eaLnBrk="1" hangingPunct="1">
              <a:spcAft>
                <a:spcPts val="1200"/>
              </a:spcAft>
              <a:defRPr/>
            </a:pPr>
            <a:r>
              <a:rPr lang="en-US" sz="1400" dirty="0">
                <a:latin typeface="+mj-lt"/>
              </a:rPr>
              <a:t>Hands-On Practice</a:t>
            </a:r>
          </a:p>
          <a:p>
            <a:pPr eaLnBrk="1" hangingPunct="1">
              <a:defRPr/>
            </a:pPr>
            <a:r>
              <a:rPr lang="en-US" sz="2800" dirty="0">
                <a:solidFill>
                  <a:schemeClr val="bg1"/>
                </a:solidFill>
                <a:latin typeface="+mj-lt"/>
              </a:rPr>
              <a:t>HOP 9.8 – Code HTML 5 form controls, required, placeholder, (</a:t>
            </a:r>
            <a:r>
              <a:rPr lang="en-US" sz="2800" dirty="0" err="1">
                <a:solidFill>
                  <a:schemeClr val="bg1"/>
                </a:solidFill>
                <a:latin typeface="+mj-lt"/>
              </a:rPr>
              <a:t>tabindex</a:t>
            </a:r>
            <a:r>
              <a:rPr lang="en-US" sz="2800" dirty="0">
                <a:solidFill>
                  <a:schemeClr val="bg1"/>
                </a:solidFill>
                <a:latin typeface="+mj-lt"/>
              </a:rPr>
              <a:t> and </a:t>
            </a:r>
            <a:r>
              <a:rPr lang="en-US" sz="2800" dirty="0" err="1">
                <a:solidFill>
                  <a:schemeClr val="bg1"/>
                </a:solidFill>
                <a:latin typeface="+mj-lt"/>
              </a:rPr>
              <a:t>accesskey</a:t>
            </a:r>
            <a:r>
              <a:rPr lang="en-US" sz="2800" dirty="0">
                <a:solidFill>
                  <a:schemeClr val="bg1"/>
                </a:solidFill>
                <a:latin typeface="+mj-lt"/>
              </a:rPr>
              <a:t>) attributes.</a:t>
            </a:r>
          </a:p>
          <a:p>
            <a:pPr eaLnBrk="1" hangingPunct="1">
              <a:defRPr/>
            </a:pPr>
            <a:r>
              <a:rPr lang="en-US" sz="2000" b="0" dirty="0">
                <a:solidFill>
                  <a:schemeClr val="bg1"/>
                </a:solidFill>
                <a:latin typeface="+mj-lt"/>
              </a:rPr>
              <a:t>Follow the directions in your book for the HOP. </a:t>
            </a:r>
            <a:endParaRPr lang="en-US" sz="1600" b="0" dirty="0">
              <a:solidFill>
                <a:schemeClr val="bg1"/>
              </a:solidFill>
              <a:latin typeface="+mj-lt"/>
            </a:endParaRPr>
          </a:p>
        </p:txBody>
      </p:sp>
      <p:pic>
        <p:nvPicPr>
          <p:cNvPr id="181265" name="Picture 2" descr="Image result for home icon">
            <a:hlinkClick r:id="rId5" action="ppaction://hlinksldjump"/>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686800" y="6369050"/>
            <a:ext cx="398463"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6" name="Picture 183295">
            <a:extLst>
              <a:ext uri="{FF2B5EF4-FFF2-40B4-BE49-F238E27FC236}">
                <a16:creationId xmlns:a16="http://schemas.microsoft.com/office/drawing/2014/main" id="{56423567-4696-4DE3-BA1F-640AC34F01BE}"/>
              </a:ext>
            </a:extLst>
          </p:cNvPr>
          <p:cNvPicPr>
            <a:picLocks noChangeAspect="1"/>
          </p:cNvPicPr>
          <p:nvPr/>
        </p:nvPicPr>
        <p:blipFill>
          <a:blip r:embed="rId3"/>
          <a:stretch>
            <a:fillRect/>
          </a:stretch>
        </p:blipFill>
        <p:spPr>
          <a:xfrm>
            <a:off x="3962400" y="381000"/>
            <a:ext cx="4800600" cy="6858000"/>
          </a:xfrm>
          <a:prstGeom prst="rect">
            <a:avLst/>
          </a:prstGeom>
        </p:spPr>
      </p:pic>
      <p:sp>
        <p:nvSpPr>
          <p:cNvPr id="183299" name="Title 1"/>
          <p:cNvSpPr>
            <a:spLocks noGrp="1" noChangeArrowheads="1"/>
          </p:cNvSpPr>
          <p:nvPr>
            <p:ph type="title"/>
          </p:nvPr>
        </p:nvSpPr>
        <p:spPr>
          <a:xfrm>
            <a:off x="381000" y="-26988"/>
            <a:ext cx="8229600" cy="457201"/>
          </a:xfrm>
        </p:spPr>
        <p:txBody>
          <a:bodyPr/>
          <a:lstStyle/>
          <a:p>
            <a:r>
              <a:rPr lang="en-US" altLang="en-US" dirty="0"/>
              <a:t>Send Us Your Comments HOP 9.8</a:t>
            </a:r>
          </a:p>
        </p:txBody>
      </p:sp>
      <p:sp>
        <p:nvSpPr>
          <p:cNvPr id="183300" name="Slide Number Placeholder 3"/>
          <p:cNvSpPr>
            <a:spLocks noGrp="1"/>
          </p:cNvSpPr>
          <p:nvPr>
            <p:ph type="sldNum" sz="quarter" idx="10"/>
          </p:nvPr>
        </p:nvSpPr>
        <p:spPr>
          <a:xfrm>
            <a:off x="7239000" y="-26988"/>
            <a:ext cx="1905000" cy="4572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20407624-BB6C-4CFE-999C-152DEA3CC80F}" type="slidenum">
              <a:rPr lang="en-US" altLang="en-US" sz="1400" smtClean="0"/>
              <a:pPr>
                <a:spcBef>
                  <a:spcPct val="50000"/>
                </a:spcBef>
                <a:buClrTx/>
                <a:buFontTx/>
                <a:buNone/>
              </a:pPr>
              <a:t>92</a:t>
            </a:fld>
            <a:endParaRPr lang="en-US" altLang="en-US" sz="1400"/>
          </a:p>
        </p:txBody>
      </p:sp>
      <p:sp>
        <p:nvSpPr>
          <p:cNvPr id="10248" name="Rectangle 7">
            <a:extLst/>
          </p:cNvPr>
          <p:cNvSpPr>
            <a:spLocks noChangeArrowheads="1"/>
          </p:cNvSpPr>
          <p:nvPr/>
        </p:nvSpPr>
        <p:spPr bwMode="auto">
          <a:xfrm>
            <a:off x="6851650" y="1163638"/>
            <a:ext cx="2597150" cy="1754326"/>
          </a:xfrm>
          <a:prstGeom prst="rect">
            <a:avLst/>
          </a:prstGeom>
          <a:noFill/>
          <a:ln w="9525">
            <a:noFill/>
            <a:miter lim="800000"/>
            <a:headEnd/>
            <a:tailEnd/>
          </a:ln>
        </p:spPr>
        <p:txBody>
          <a:bodyPr wrap="square">
            <a:spAutoFit/>
          </a:bodyPr>
          <a:lstStyle/>
          <a:p>
            <a:pPr marL="285750" indent="-285750" eaLnBrk="1" hangingPunct="1">
              <a:buFont typeface="Arial" panose="020B0604020202020204" pitchFamily="34" charset="0"/>
              <a:buChar char="•"/>
              <a:defRPr/>
            </a:pPr>
            <a:r>
              <a:rPr lang="en-US" dirty="0">
                <a:solidFill>
                  <a:srgbClr val="00B0F0"/>
                </a:solidFill>
                <a:latin typeface="+mn-lt"/>
              </a:rPr>
              <a:t>Expand HOP 9.8</a:t>
            </a:r>
            <a:r>
              <a:rPr lang="en-US" dirty="0">
                <a:solidFill>
                  <a:schemeClr val="tx1"/>
                </a:solidFill>
                <a:latin typeface="+mn-lt"/>
              </a:rPr>
              <a:t> see Assignment doc by </a:t>
            </a:r>
            <a:r>
              <a:rPr lang="en-US" b="0" dirty="0">
                <a:solidFill>
                  <a:schemeClr val="tx1"/>
                </a:solidFill>
                <a:latin typeface="+mn-lt"/>
              </a:rPr>
              <a:t>including at least</a:t>
            </a:r>
          </a:p>
          <a:p>
            <a:pPr marL="285750" indent="-285750" eaLnBrk="1" hangingPunct="1">
              <a:buFont typeface="Arial" panose="020B0604020202020204" pitchFamily="34" charset="0"/>
              <a:buChar char="•"/>
              <a:defRPr/>
            </a:pPr>
            <a:r>
              <a:rPr lang="en-US" b="0" dirty="0">
                <a:solidFill>
                  <a:schemeClr val="tx1"/>
                </a:solidFill>
                <a:latin typeface="+mn-lt"/>
              </a:rPr>
              <a:t>the </a:t>
            </a:r>
            <a:r>
              <a:rPr lang="en-US" dirty="0" err="1">
                <a:solidFill>
                  <a:schemeClr val="tx1"/>
                </a:solidFill>
                <a:highlight>
                  <a:srgbClr val="FFFF00"/>
                </a:highlight>
                <a:latin typeface="+mn-lt"/>
              </a:rPr>
              <a:t>fieldset</a:t>
            </a:r>
            <a:r>
              <a:rPr lang="en-US" b="0" dirty="0">
                <a:solidFill>
                  <a:schemeClr val="tx1"/>
                </a:solidFill>
                <a:latin typeface="+mn-lt"/>
              </a:rPr>
              <a:t>, </a:t>
            </a:r>
            <a:r>
              <a:rPr lang="en-US" dirty="0">
                <a:solidFill>
                  <a:schemeClr val="tx1"/>
                </a:solidFill>
                <a:highlight>
                  <a:srgbClr val="FFFF00"/>
                </a:highlight>
                <a:latin typeface="+mn-lt"/>
              </a:rPr>
              <a:t>legend</a:t>
            </a:r>
            <a:r>
              <a:rPr lang="en-US" b="0" dirty="0">
                <a:solidFill>
                  <a:schemeClr val="tx1"/>
                </a:solidFill>
                <a:latin typeface="+mn-lt"/>
              </a:rPr>
              <a:t>, </a:t>
            </a:r>
          </a:p>
          <a:p>
            <a:pPr marL="285750" indent="-285750" eaLnBrk="1" hangingPunct="1">
              <a:buFont typeface="Arial" panose="020B0604020202020204" pitchFamily="34" charset="0"/>
              <a:buChar char="•"/>
              <a:defRPr/>
            </a:pPr>
            <a:r>
              <a:rPr lang="en-US" b="0" dirty="0">
                <a:solidFill>
                  <a:schemeClr val="tx1"/>
                </a:solidFill>
                <a:latin typeface="+mn-lt"/>
              </a:rPr>
              <a:t>HTML </a:t>
            </a:r>
            <a:r>
              <a:rPr lang="en-US" b="0" dirty="0">
                <a:solidFill>
                  <a:schemeClr val="tx1"/>
                </a:solidFill>
                <a:highlight>
                  <a:srgbClr val="FFFF00"/>
                </a:highlight>
                <a:latin typeface="+mn-lt"/>
              </a:rPr>
              <a:t>5 </a:t>
            </a:r>
            <a:r>
              <a:rPr lang="en-US" dirty="0">
                <a:solidFill>
                  <a:schemeClr val="tx1"/>
                </a:solidFill>
                <a:highlight>
                  <a:srgbClr val="FFFF00"/>
                </a:highlight>
                <a:latin typeface="+mn-lt"/>
              </a:rPr>
              <a:t>e-mail</a:t>
            </a:r>
            <a:r>
              <a:rPr lang="en-US" b="0" dirty="0">
                <a:solidFill>
                  <a:schemeClr val="tx1"/>
                </a:solidFill>
                <a:highlight>
                  <a:srgbClr val="FFFF00"/>
                </a:highlight>
                <a:latin typeface="+mn-lt"/>
              </a:rPr>
              <a:t> </a:t>
            </a:r>
            <a:r>
              <a:rPr lang="en-US" b="0" dirty="0">
                <a:solidFill>
                  <a:schemeClr val="tx1"/>
                </a:solidFill>
                <a:latin typeface="+mn-lt"/>
              </a:rPr>
              <a:t>type</a:t>
            </a:r>
          </a:p>
          <a:p>
            <a:pPr marL="285750" indent="-285750" eaLnBrk="1" hangingPunct="1">
              <a:buFont typeface="Arial" panose="020B0604020202020204" pitchFamily="34" charset="0"/>
              <a:buChar char="•"/>
              <a:defRPr/>
            </a:pPr>
            <a:r>
              <a:rPr lang="en-US" b="0" dirty="0">
                <a:solidFill>
                  <a:schemeClr val="tx1"/>
                </a:solidFill>
                <a:latin typeface="+mn-lt"/>
              </a:rPr>
              <a:t>HTLM 5</a:t>
            </a:r>
            <a:r>
              <a:rPr lang="en-US" b="0" dirty="0">
                <a:solidFill>
                  <a:schemeClr val="tx1"/>
                </a:solidFill>
                <a:highlight>
                  <a:srgbClr val="FFFF00"/>
                </a:highlight>
                <a:latin typeface="+mn-lt"/>
              </a:rPr>
              <a:t> </a:t>
            </a:r>
            <a:r>
              <a:rPr lang="en-US" dirty="0">
                <a:solidFill>
                  <a:schemeClr val="tx1"/>
                </a:solidFill>
                <a:highlight>
                  <a:srgbClr val="FFFF00"/>
                </a:highlight>
                <a:latin typeface="+mn-lt"/>
              </a:rPr>
              <a:t>telephone</a:t>
            </a:r>
            <a:r>
              <a:rPr lang="en-US" b="0" dirty="0">
                <a:solidFill>
                  <a:schemeClr val="tx1"/>
                </a:solidFill>
                <a:highlight>
                  <a:srgbClr val="FFFF00"/>
                </a:highlight>
                <a:latin typeface="+mn-lt"/>
              </a:rPr>
              <a:t> </a:t>
            </a:r>
            <a:r>
              <a:rPr lang="en-US" b="0" dirty="0">
                <a:solidFill>
                  <a:schemeClr val="tx1"/>
                </a:solidFill>
                <a:latin typeface="+mn-lt"/>
              </a:rPr>
              <a:t># field</a:t>
            </a:r>
          </a:p>
          <a:p>
            <a:pPr marL="285750" indent="-285750" eaLnBrk="1" hangingPunct="1">
              <a:buFont typeface="Arial" panose="020B0604020202020204" pitchFamily="34" charset="0"/>
              <a:buChar char="•"/>
              <a:defRPr/>
            </a:pPr>
            <a:r>
              <a:rPr lang="en-US" dirty="0">
                <a:solidFill>
                  <a:schemeClr val="tx1"/>
                </a:solidFill>
                <a:latin typeface="+mn-lt"/>
              </a:rPr>
              <a:t>the first field salutation with </a:t>
            </a:r>
          </a:p>
          <a:p>
            <a:pPr eaLnBrk="1" hangingPunct="1">
              <a:defRPr/>
            </a:pPr>
            <a:r>
              <a:rPr lang="en-US" dirty="0">
                <a:solidFill>
                  <a:schemeClr val="tx1"/>
                </a:solidFill>
                <a:latin typeface="+mn-lt"/>
              </a:rPr>
              <a:t>        the drop down list box</a:t>
            </a:r>
          </a:p>
          <a:p>
            <a:pPr marL="285750" indent="-285750" eaLnBrk="1" hangingPunct="1">
              <a:buFont typeface="Arial" panose="020B0604020202020204" pitchFamily="34" charset="0"/>
              <a:buChar char="•"/>
              <a:defRPr/>
            </a:pPr>
            <a:r>
              <a:rPr lang="en-US" dirty="0" err="1">
                <a:solidFill>
                  <a:schemeClr val="tx1"/>
                </a:solidFill>
                <a:highlight>
                  <a:srgbClr val="FFFF00"/>
                </a:highlight>
                <a:latin typeface="+mn-lt"/>
              </a:rPr>
              <a:t>accesskey</a:t>
            </a:r>
            <a:r>
              <a:rPr lang="en-US" dirty="0">
                <a:solidFill>
                  <a:schemeClr val="tx1"/>
                </a:solidFill>
                <a:latin typeface="+mn-lt"/>
              </a:rPr>
              <a:t> and </a:t>
            </a:r>
            <a:r>
              <a:rPr lang="en-US" dirty="0" err="1">
                <a:solidFill>
                  <a:schemeClr val="tx1"/>
                </a:solidFill>
                <a:highlight>
                  <a:srgbClr val="FFFF00"/>
                </a:highlight>
                <a:latin typeface="+mn-lt"/>
              </a:rPr>
              <a:t>tabindex</a:t>
            </a:r>
            <a:r>
              <a:rPr lang="en-US" dirty="0">
                <a:solidFill>
                  <a:schemeClr val="tx1"/>
                </a:solidFill>
                <a:latin typeface="+mn-lt"/>
              </a:rPr>
              <a:t> </a:t>
            </a:r>
          </a:p>
          <a:p>
            <a:pPr eaLnBrk="1" hangingPunct="1">
              <a:defRPr/>
            </a:pPr>
            <a:r>
              <a:rPr lang="en-US" dirty="0">
                <a:solidFill>
                  <a:schemeClr val="tx1"/>
                </a:solidFill>
                <a:latin typeface="+mn-lt"/>
              </a:rPr>
              <a:t>        for each field. </a:t>
            </a:r>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194C9E00-2B19-4C05-BB92-B636A1FC37B3}"/>
                  </a:ext>
                </a:extLst>
              </p14:cNvPr>
              <p14:cNvContentPartPr/>
              <p14:nvPr/>
            </p14:nvContentPartPr>
            <p14:xfrm>
              <a:off x="6370217" y="665777"/>
              <a:ext cx="360" cy="360"/>
            </p14:xfrm>
          </p:contentPart>
        </mc:Choice>
        <mc:Fallback xmlns="">
          <p:pic>
            <p:nvPicPr>
              <p:cNvPr id="27" name="Ink 26">
                <a:extLst>
                  <a:ext uri="{FF2B5EF4-FFF2-40B4-BE49-F238E27FC236}">
                    <a16:creationId xmlns:a16="http://schemas.microsoft.com/office/drawing/2014/main" id="{194C9E00-2B19-4C05-BB92-B636A1FC37B3}"/>
                  </a:ext>
                </a:extLst>
              </p:cNvPr>
              <p:cNvPicPr/>
              <p:nvPr/>
            </p:nvPicPr>
            <p:blipFill>
              <a:blip r:embed="rId5"/>
              <a:stretch>
                <a:fillRect/>
              </a:stretch>
            </p:blipFill>
            <p:spPr>
              <a:xfrm>
                <a:off x="6361217" y="65713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9" name="Ink 28">
                <a:extLst>
                  <a:ext uri="{FF2B5EF4-FFF2-40B4-BE49-F238E27FC236}">
                    <a16:creationId xmlns:a16="http://schemas.microsoft.com/office/drawing/2014/main" id="{EDCB357D-5AD4-4C50-9352-3E8B99EF152C}"/>
                  </a:ext>
                </a:extLst>
              </p14:cNvPr>
              <p14:cNvContentPartPr/>
              <p14:nvPr/>
            </p14:nvContentPartPr>
            <p14:xfrm>
              <a:off x="5913017" y="679097"/>
              <a:ext cx="360" cy="360"/>
            </p14:xfrm>
          </p:contentPart>
        </mc:Choice>
        <mc:Fallback xmlns="">
          <p:pic>
            <p:nvPicPr>
              <p:cNvPr id="29" name="Ink 28">
                <a:extLst>
                  <a:ext uri="{FF2B5EF4-FFF2-40B4-BE49-F238E27FC236}">
                    <a16:creationId xmlns:a16="http://schemas.microsoft.com/office/drawing/2014/main" id="{EDCB357D-5AD4-4C50-9352-3E8B99EF152C}"/>
                  </a:ext>
                </a:extLst>
              </p:cNvPr>
              <p:cNvPicPr/>
              <p:nvPr/>
            </p:nvPicPr>
            <p:blipFill>
              <a:blip r:embed="rId5"/>
              <a:stretch>
                <a:fillRect/>
              </a:stretch>
            </p:blipFill>
            <p:spPr>
              <a:xfrm>
                <a:off x="5904017" y="670097"/>
                <a:ext cx="18000" cy="18000"/>
              </a:xfrm>
              <a:prstGeom prst="rect">
                <a:avLst/>
              </a:prstGeom>
            </p:spPr>
          </p:pic>
        </mc:Fallback>
      </mc:AlternateContent>
      <p:pic>
        <p:nvPicPr>
          <p:cNvPr id="31" name="Picture 30">
            <a:extLst>
              <a:ext uri="{FF2B5EF4-FFF2-40B4-BE49-F238E27FC236}">
                <a16:creationId xmlns:a16="http://schemas.microsoft.com/office/drawing/2014/main" id="{E07D5F22-6F5E-4553-B954-0DA906923815}"/>
              </a:ext>
            </a:extLst>
          </p:cNvPr>
          <p:cNvPicPr>
            <a:picLocks noChangeAspect="1"/>
          </p:cNvPicPr>
          <p:nvPr/>
        </p:nvPicPr>
        <p:blipFill>
          <a:blip r:embed="rId7"/>
          <a:stretch>
            <a:fillRect/>
          </a:stretch>
        </p:blipFill>
        <p:spPr>
          <a:xfrm>
            <a:off x="0" y="430213"/>
            <a:ext cx="3962399" cy="6427787"/>
          </a:xfrm>
          <a:prstGeom prst="rect">
            <a:avLst/>
          </a:prstGeom>
        </p:spPr>
      </p:pic>
      <mc:AlternateContent xmlns:mc="http://schemas.openxmlformats.org/markup-compatibility/2006" xmlns:p14="http://schemas.microsoft.com/office/powerpoint/2010/main">
        <mc:Choice Requires="p14">
          <p:contentPart p14:bwMode="auto" r:id="rId8">
            <p14:nvContentPartPr>
              <p14:cNvPr id="183297" name="Ink 183296">
                <a:extLst>
                  <a:ext uri="{FF2B5EF4-FFF2-40B4-BE49-F238E27FC236}">
                    <a16:creationId xmlns:a16="http://schemas.microsoft.com/office/drawing/2014/main" id="{151ACEC2-A366-41C3-A522-D31105A6B998}"/>
                  </a:ext>
                </a:extLst>
              </p14:cNvPr>
              <p14:cNvContentPartPr/>
              <p14:nvPr/>
            </p14:nvContentPartPr>
            <p14:xfrm>
              <a:off x="4824377" y="2507537"/>
              <a:ext cx="736200" cy="27360"/>
            </p14:xfrm>
          </p:contentPart>
        </mc:Choice>
        <mc:Fallback xmlns="">
          <p:pic>
            <p:nvPicPr>
              <p:cNvPr id="183297" name="Ink 183296">
                <a:extLst>
                  <a:ext uri="{FF2B5EF4-FFF2-40B4-BE49-F238E27FC236}">
                    <a16:creationId xmlns:a16="http://schemas.microsoft.com/office/drawing/2014/main" id="{151ACEC2-A366-41C3-A522-D31105A6B998}"/>
                  </a:ext>
                </a:extLst>
              </p:cNvPr>
              <p:cNvPicPr/>
              <p:nvPr/>
            </p:nvPicPr>
            <p:blipFill>
              <a:blip r:embed="rId9"/>
              <a:stretch>
                <a:fillRect/>
              </a:stretch>
            </p:blipFill>
            <p:spPr>
              <a:xfrm>
                <a:off x="4815377" y="2498537"/>
                <a:ext cx="7538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3304" name="Ink 183303">
                <a:extLst>
                  <a:ext uri="{FF2B5EF4-FFF2-40B4-BE49-F238E27FC236}">
                    <a16:creationId xmlns:a16="http://schemas.microsoft.com/office/drawing/2014/main" id="{E24F78AD-DE1E-4DD5-BBD0-03B314942C56}"/>
                  </a:ext>
                </a:extLst>
              </p14:cNvPr>
              <p14:cNvContentPartPr/>
              <p14:nvPr/>
            </p14:nvContentPartPr>
            <p14:xfrm>
              <a:off x="6035057" y="2742977"/>
              <a:ext cx="709560" cy="26640"/>
            </p14:xfrm>
          </p:contentPart>
        </mc:Choice>
        <mc:Fallback xmlns="">
          <p:pic>
            <p:nvPicPr>
              <p:cNvPr id="183304" name="Ink 183303">
                <a:extLst>
                  <a:ext uri="{FF2B5EF4-FFF2-40B4-BE49-F238E27FC236}">
                    <a16:creationId xmlns:a16="http://schemas.microsoft.com/office/drawing/2014/main" id="{E24F78AD-DE1E-4DD5-BBD0-03B314942C56}"/>
                  </a:ext>
                </a:extLst>
              </p:cNvPr>
              <p:cNvPicPr/>
              <p:nvPr/>
            </p:nvPicPr>
            <p:blipFill>
              <a:blip r:embed="rId11"/>
              <a:stretch>
                <a:fillRect/>
              </a:stretch>
            </p:blipFill>
            <p:spPr>
              <a:xfrm>
                <a:off x="6026057" y="2733977"/>
                <a:ext cx="7272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3305" name="Ink 183304">
                <a:extLst>
                  <a:ext uri="{FF2B5EF4-FFF2-40B4-BE49-F238E27FC236}">
                    <a16:creationId xmlns:a16="http://schemas.microsoft.com/office/drawing/2014/main" id="{91F397AA-9653-4EEF-ADC8-759667DC697A}"/>
                  </a:ext>
                </a:extLst>
              </p14:cNvPr>
              <p14:cNvContentPartPr/>
              <p14:nvPr/>
            </p14:nvContentPartPr>
            <p14:xfrm>
              <a:off x="4898177" y="2625257"/>
              <a:ext cx="1667520" cy="35280"/>
            </p14:xfrm>
          </p:contentPart>
        </mc:Choice>
        <mc:Fallback xmlns="">
          <p:pic>
            <p:nvPicPr>
              <p:cNvPr id="183305" name="Ink 183304">
                <a:extLst>
                  <a:ext uri="{FF2B5EF4-FFF2-40B4-BE49-F238E27FC236}">
                    <a16:creationId xmlns:a16="http://schemas.microsoft.com/office/drawing/2014/main" id="{91F397AA-9653-4EEF-ADC8-759667DC697A}"/>
                  </a:ext>
                </a:extLst>
              </p:cNvPr>
              <p:cNvPicPr/>
              <p:nvPr/>
            </p:nvPicPr>
            <p:blipFill>
              <a:blip r:embed="rId13"/>
              <a:stretch>
                <a:fillRect/>
              </a:stretch>
            </p:blipFill>
            <p:spPr>
              <a:xfrm>
                <a:off x="4889539" y="2616617"/>
                <a:ext cx="1685156"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3306" name="Ink 183305">
                <a:extLst>
                  <a:ext uri="{FF2B5EF4-FFF2-40B4-BE49-F238E27FC236}">
                    <a16:creationId xmlns:a16="http://schemas.microsoft.com/office/drawing/2014/main" id="{8AFC668B-350B-4DC9-AA46-89FEDCD7C937}"/>
                  </a:ext>
                </a:extLst>
              </p14:cNvPr>
              <p14:cNvContentPartPr/>
              <p14:nvPr/>
            </p14:nvContentPartPr>
            <p14:xfrm>
              <a:off x="4867937" y="2843057"/>
              <a:ext cx="1062360" cy="31320"/>
            </p14:xfrm>
          </p:contentPart>
        </mc:Choice>
        <mc:Fallback xmlns="">
          <p:pic>
            <p:nvPicPr>
              <p:cNvPr id="183306" name="Ink 183305">
                <a:extLst>
                  <a:ext uri="{FF2B5EF4-FFF2-40B4-BE49-F238E27FC236}">
                    <a16:creationId xmlns:a16="http://schemas.microsoft.com/office/drawing/2014/main" id="{8AFC668B-350B-4DC9-AA46-89FEDCD7C937}"/>
                  </a:ext>
                </a:extLst>
              </p:cNvPr>
              <p:cNvPicPr/>
              <p:nvPr/>
            </p:nvPicPr>
            <p:blipFill>
              <a:blip r:embed="rId15"/>
              <a:stretch>
                <a:fillRect/>
              </a:stretch>
            </p:blipFill>
            <p:spPr>
              <a:xfrm>
                <a:off x="4859297" y="2834057"/>
                <a:ext cx="108000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241" name="Ink 10240">
                <a:extLst>
                  <a:ext uri="{FF2B5EF4-FFF2-40B4-BE49-F238E27FC236}">
                    <a16:creationId xmlns:a16="http://schemas.microsoft.com/office/drawing/2014/main" id="{84D32826-26D0-45CD-AEF8-2E584699DE7C}"/>
                  </a:ext>
                </a:extLst>
              </p14:cNvPr>
              <p14:cNvContentPartPr/>
              <p14:nvPr/>
            </p14:nvContentPartPr>
            <p14:xfrm>
              <a:off x="4332257" y="5650697"/>
              <a:ext cx="4428360" cy="933120"/>
            </p14:xfrm>
          </p:contentPart>
        </mc:Choice>
        <mc:Fallback xmlns="">
          <p:pic>
            <p:nvPicPr>
              <p:cNvPr id="10241" name="Ink 10240">
                <a:extLst>
                  <a:ext uri="{FF2B5EF4-FFF2-40B4-BE49-F238E27FC236}">
                    <a16:creationId xmlns:a16="http://schemas.microsoft.com/office/drawing/2014/main" id="{84D32826-26D0-45CD-AEF8-2E584699DE7C}"/>
                  </a:ext>
                </a:extLst>
              </p:cNvPr>
              <p:cNvPicPr/>
              <p:nvPr/>
            </p:nvPicPr>
            <p:blipFill>
              <a:blip r:embed="rId17"/>
              <a:stretch>
                <a:fillRect/>
              </a:stretch>
            </p:blipFill>
            <p:spPr>
              <a:xfrm>
                <a:off x="4323257" y="5642054"/>
                <a:ext cx="4446000" cy="95076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244" name="Ink 10243">
                <a:extLst>
                  <a:ext uri="{FF2B5EF4-FFF2-40B4-BE49-F238E27FC236}">
                    <a16:creationId xmlns:a16="http://schemas.microsoft.com/office/drawing/2014/main" id="{564302E9-8911-46BF-8123-083582284DAA}"/>
                  </a:ext>
                </a:extLst>
              </p14:cNvPr>
              <p14:cNvContentPartPr/>
              <p14:nvPr/>
            </p14:nvContentPartPr>
            <p14:xfrm>
              <a:off x="5028857" y="6722417"/>
              <a:ext cx="1750320" cy="9000"/>
            </p14:xfrm>
          </p:contentPart>
        </mc:Choice>
        <mc:Fallback xmlns="">
          <p:pic>
            <p:nvPicPr>
              <p:cNvPr id="10244" name="Ink 10243">
                <a:extLst>
                  <a:ext uri="{FF2B5EF4-FFF2-40B4-BE49-F238E27FC236}">
                    <a16:creationId xmlns:a16="http://schemas.microsoft.com/office/drawing/2014/main" id="{564302E9-8911-46BF-8123-083582284DAA}"/>
                  </a:ext>
                </a:extLst>
              </p:cNvPr>
              <p:cNvPicPr/>
              <p:nvPr/>
            </p:nvPicPr>
            <p:blipFill>
              <a:blip r:embed="rId19"/>
              <a:stretch>
                <a:fillRect/>
              </a:stretch>
            </p:blipFill>
            <p:spPr>
              <a:xfrm>
                <a:off x="5020217" y="6713777"/>
                <a:ext cx="176796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246" name="Ink 10245">
                <a:extLst>
                  <a:ext uri="{FF2B5EF4-FFF2-40B4-BE49-F238E27FC236}">
                    <a16:creationId xmlns:a16="http://schemas.microsoft.com/office/drawing/2014/main" id="{9700707D-A1B9-428C-A865-7AAB968709F9}"/>
                  </a:ext>
                </a:extLst>
              </p14:cNvPr>
              <p14:cNvContentPartPr/>
              <p14:nvPr/>
            </p14:nvContentPartPr>
            <p14:xfrm>
              <a:off x="4946417" y="6259457"/>
              <a:ext cx="713880" cy="24120"/>
            </p14:xfrm>
          </p:contentPart>
        </mc:Choice>
        <mc:Fallback xmlns="">
          <p:pic>
            <p:nvPicPr>
              <p:cNvPr id="10246" name="Ink 10245">
                <a:extLst>
                  <a:ext uri="{FF2B5EF4-FFF2-40B4-BE49-F238E27FC236}">
                    <a16:creationId xmlns:a16="http://schemas.microsoft.com/office/drawing/2014/main" id="{9700707D-A1B9-428C-A865-7AAB968709F9}"/>
                  </a:ext>
                </a:extLst>
              </p:cNvPr>
              <p:cNvPicPr/>
              <p:nvPr/>
            </p:nvPicPr>
            <p:blipFill>
              <a:blip r:embed="rId21"/>
              <a:stretch>
                <a:fillRect/>
              </a:stretch>
            </p:blipFill>
            <p:spPr>
              <a:xfrm>
                <a:off x="4910417" y="6187457"/>
                <a:ext cx="7855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247" name="Ink 10246">
                <a:extLst>
                  <a:ext uri="{FF2B5EF4-FFF2-40B4-BE49-F238E27FC236}">
                    <a16:creationId xmlns:a16="http://schemas.microsoft.com/office/drawing/2014/main" id="{90B73303-BCB0-4FCE-B89C-EFE5C7422E17}"/>
                  </a:ext>
                </a:extLst>
              </p14:cNvPr>
              <p14:cNvContentPartPr/>
              <p14:nvPr/>
            </p14:nvContentPartPr>
            <p14:xfrm>
              <a:off x="8442737" y="3230777"/>
              <a:ext cx="360" cy="360"/>
            </p14:xfrm>
          </p:contentPart>
        </mc:Choice>
        <mc:Fallback xmlns="">
          <p:pic>
            <p:nvPicPr>
              <p:cNvPr id="10247" name="Ink 10246">
                <a:extLst>
                  <a:ext uri="{FF2B5EF4-FFF2-40B4-BE49-F238E27FC236}">
                    <a16:creationId xmlns:a16="http://schemas.microsoft.com/office/drawing/2014/main" id="{90B73303-BCB0-4FCE-B89C-EFE5C7422E17}"/>
                  </a:ext>
                </a:extLst>
              </p:cNvPr>
              <p:cNvPicPr/>
              <p:nvPr/>
            </p:nvPicPr>
            <p:blipFill>
              <a:blip r:embed="rId23"/>
              <a:stretch>
                <a:fillRect/>
              </a:stretch>
            </p:blipFill>
            <p:spPr>
              <a:xfrm>
                <a:off x="8406737" y="3158777"/>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249" name="Ink 10248">
                <a:extLst>
                  <a:ext uri="{FF2B5EF4-FFF2-40B4-BE49-F238E27FC236}">
                    <a16:creationId xmlns:a16="http://schemas.microsoft.com/office/drawing/2014/main" id="{4CB0A9D3-E06C-4112-A2DF-8820C81FCED0}"/>
                  </a:ext>
                </a:extLst>
              </p14:cNvPr>
              <p14:cNvContentPartPr/>
              <p14:nvPr/>
            </p14:nvContentPartPr>
            <p14:xfrm>
              <a:off x="6226577" y="5590577"/>
              <a:ext cx="2433960" cy="44280"/>
            </p14:xfrm>
          </p:contentPart>
        </mc:Choice>
        <mc:Fallback xmlns="">
          <p:pic>
            <p:nvPicPr>
              <p:cNvPr id="10249" name="Ink 10248">
                <a:extLst>
                  <a:ext uri="{FF2B5EF4-FFF2-40B4-BE49-F238E27FC236}">
                    <a16:creationId xmlns:a16="http://schemas.microsoft.com/office/drawing/2014/main" id="{4CB0A9D3-E06C-4112-A2DF-8820C81FCED0}"/>
                  </a:ext>
                </a:extLst>
              </p:cNvPr>
              <p:cNvPicPr/>
              <p:nvPr/>
            </p:nvPicPr>
            <p:blipFill>
              <a:blip r:embed="rId25"/>
              <a:stretch>
                <a:fillRect/>
              </a:stretch>
            </p:blipFill>
            <p:spPr>
              <a:xfrm>
                <a:off x="6190577" y="5518577"/>
                <a:ext cx="250560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265" name="Ink 10264">
                <a:extLst>
                  <a:ext uri="{FF2B5EF4-FFF2-40B4-BE49-F238E27FC236}">
                    <a16:creationId xmlns:a16="http://schemas.microsoft.com/office/drawing/2014/main" id="{8E42CD58-C062-4252-AB11-37B061AB67AE}"/>
                  </a:ext>
                </a:extLst>
              </p14:cNvPr>
              <p14:cNvContentPartPr/>
              <p14:nvPr/>
            </p14:nvContentPartPr>
            <p14:xfrm>
              <a:off x="4066577" y="3260297"/>
              <a:ext cx="4107240" cy="1673280"/>
            </p14:xfrm>
          </p:contentPart>
        </mc:Choice>
        <mc:Fallback xmlns="">
          <p:pic>
            <p:nvPicPr>
              <p:cNvPr id="10265" name="Ink 10264">
                <a:extLst>
                  <a:ext uri="{FF2B5EF4-FFF2-40B4-BE49-F238E27FC236}">
                    <a16:creationId xmlns:a16="http://schemas.microsoft.com/office/drawing/2014/main" id="{8E42CD58-C062-4252-AB11-37B061AB67AE}"/>
                  </a:ext>
                </a:extLst>
              </p:cNvPr>
              <p:cNvPicPr/>
              <p:nvPr/>
            </p:nvPicPr>
            <p:blipFill>
              <a:blip r:embed="rId27"/>
              <a:stretch>
                <a:fillRect/>
              </a:stretch>
            </p:blipFill>
            <p:spPr>
              <a:xfrm>
                <a:off x="4057937" y="3251657"/>
                <a:ext cx="4124880" cy="1690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 name="Ink 1">
                <a:extLst>
                  <a:ext uri="{FF2B5EF4-FFF2-40B4-BE49-F238E27FC236}">
                    <a16:creationId xmlns:a16="http://schemas.microsoft.com/office/drawing/2014/main" id="{AE2E034E-7B79-497C-9AAE-1E81BDD90955}"/>
                  </a:ext>
                </a:extLst>
              </p14:cNvPr>
              <p14:cNvContentPartPr/>
              <p14:nvPr/>
            </p14:nvContentPartPr>
            <p14:xfrm>
              <a:off x="7671513" y="6116920"/>
              <a:ext cx="1002600" cy="73800"/>
            </p14:xfrm>
          </p:contentPart>
        </mc:Choice>
        <mc:Fallback xmlns="">
          <p:pic>
            <p:nvPicPr>
              <p:cNvPr id="2" name="Ink 1">
                <a:extLst>
                  <a:ext uri="{FF2B5EF4-FFF2-40B4-BE49-F238E27FC236}">
                    <a16:creationId xmlns:a16="http://schemas.microsoft.com/office/drawing/2014/main" id="{AE2E034E-7B79-497C-9AAE-1E81BDD90955}"/>
                  </a:ext>
                </a:extLst>
              </p:cNvPr>
              <p:cNvPicPr/>
              <p:nvPr/>
            </p:nvPicPr>
            <p:blipFill>
              <a:blip r:embed="rId29"/>
              <a:stretch>
                <a:fillRect/>
              </a:stretch>
            </p:blipFill>
            <p:spPr>
              <a:xfrm>
                <a:off x="7662513" y="6107920"/>
                <a:ext cx="102024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 name="Ink 2">
                <a:extLst>
                  <a:ext uri="{FF2B5EF4-FFF2-40B4-BE49-F238E27FC236}">
                    <a16:creationId xmlns:a16="http://schemas.microsoft.com/office/drawing/2014/main" id="{FA38FAD8-3693-4491-9E82-A9D145A74ABE}"/>
                  </a:ext>
                </a:extLst>
              </p14:cNvPr>
              <p14:cNvContentPartPr/>
              <p14:nvPr/>
            </p14:nvContentPartPr>
            <p14:xfrm>
              <a:off x="7969233" y="1852360"/>
              <a:ext cx="360" cy="360"/>
            </p14:xfrm>
          </p:contentPart>
        </mc:Choice>
        <mc:Fallback xmlns="">
          <p:pic>
            <p:nvPicPr>
              <p:cNvPr id="3" name="Ink 2">
                <a:extLst>
                  <a:ext uri="{FF2B5EF4-FFF2-40B4-BE49-F238E27FC236}">
                    <a16:creationId xmlns:a16="http://schemas.microsoft.com/office/drawing/2014/main" id="{FA38FAD8-3693-4491-9E82-A9D145A74ABE}"/>
                  </a:ext>
                </a:extLst>
              </p:cNvPr>
              <p:cNvPicPr/>
              <p:nvPr/>
            </p:nvPicPr>
            <p:blipFill>
              <a:blip r:embed="rId31"/>
              <a:stretch>
                <a:fillRect/>
              </a:stretch>
            </p:blipFill>
            <p:spPr>
              <a:xfrm>
                <a:off x="7933593" y="178072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 name="Ink 3">
                <a:extLst>
                  <a:ext uri="{FF2B5EF4-FFF2-40B4-BE49-F238E27FC236}">
                    <a16:creationId xmlns:a16="http://schemas.microsoft.com/office/drawing/2014/main" id="{36D6982A-EB28-4CD4-B439-E598EBC6463D}"/>
                  </a:ext>
                </a:extLst>
              </p14:cNvPr>
              <p14:cNvContentPartPr/>
              <p14:nvPr/>
            </p14:nvContentPartPr>
            <p14:xfrm>
              <a:off x="7969233" y="1852360"/>
              <a:ext cx="360" cy="360"/>
            </p14:xfrm>
          </p:contentPart>
        </mc:Choice>
        <mc:Fallback xmlns="">
          <p:pic>
            <p:nvPicPr>
              <p:cNvPr id="4" name="Ink 3">
                <a:extLst>
                  <a:ext uri="{FF2B5EF4-FFF2-40B4-BE49-F238E27FC236}">
                    <a16:creationId xmlns:a16="http://schemas.microsoft.com/office/drawing/2014/main" id="{36D6982A-EB28-4CD4-B439-E598EBC6463D}"/>
                  </a:ext>
                </a:extLst>
              </p:cNvPr>
              <p:cNvPicPr/>
              <p:nvPr/>
            </p:nvPicPr>
            <p:blipFill>
              <a:blip r:embed="rId31"/>
              <a:stretch>
                <a:fillRect/>
              </a:stretch>
            </p:blipFill>
            <p:spPr>
              <a:xfrm>
                <a:off x="7933593" y="178072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 name="Ink 4">
                <a:extLst>
                  <a:ext uri="{FF2B5EF4-FFF2-40B4-BE49-F238E27FC236}">
                    <a16:creationId xmlns:a16="http://schemas.microsoft.com/office/drawing/2014/main" id="{4ED09F06-8AB7-40C0-ACF5-23270C7E5CE7}"/>
                  </a:ext>
                </a:extLst>
              </p14:cNvPr>
              <p14:cNvContentPartPr/>
              <p14:nvPr/>
            </p14:nvContentPartPr>
            <p14:xfrm>
              <a:off x="7909833" y="1648600"/>
              <a:ext cx="360" cy="360"/>
            </p14:xfrm>
          </p:contentPart>
        </mc:Choice>
        <mc:Fallback xmlns="">
          <p:pic>
            <p:nvPicPr>
              <p:cNvPr id="5" name="Ink 4">
                <a:extLst>
                  <a:ext uri="{FF2B5EF4-FFF2-40B4-BE49-F238E27FC236}">
                    <a16:creationId xmlns:a16="http://schemas.microsoft.com/office/drawing/2014/main" id="{4ED09F06-8AB7-40C0-ACF5-23270C7E5CE7}"/>
                  </a:ext>
                </a:extLst>
              </p:cNvPr>
              <p:cNvPicPr/>
              <p:nvPr/>
            </p:nvPicPr>
            <p:blipFill>
              <a:blip r:embed="rId31"/>
              <a:stretch>
                <a:fillRect/>
              </a:stretch>
            </p:blipFill>
            <p:spPr>
              <a:xfrm>
                <a:off x="7873833" y="157660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 name="Ink 5">
                <a:extLst>
                  <a:ext uri="{FF2B5EF4-FFF2-40B4-BE49-F238E27FC236}">
                    <a16:creationId xmlns:a16="http://schemas.microsoft.com/office/drawing/2014/main" id="{ED5148DA-DB54-4839-B260-B7537DDEB421}"/>
                  </a:ext>
                </a:extLst>
              </p14:cNvPr>
              <p14:cNvContentPartPr/>
              <p14:nvPr/>
            </p14:nvContentPartPr>
            <p14:xfrm>
              <a:off x="7909833" y="1648600"/>
              <a:ext cx="360" cy="360"/>
            </p14:xfrm>
          </p:contentPart>
        </mc:Choice>
        <mc:Fallback xmlns="">
          <p:pic>
            <p:nvPicPr>
              <p:cNvPr id="6" name="Ink 5">
                <a:extLst>
                  <a:ext uri="{FF2B5EF4-FFF2-40B4-BE49-F238E27FC236}">
                    <a16:creationId xmlns:a16="http://schemas.microsoft.com/office/drawing/2014/main" id="{ED5148DA-DB54-4839-B260-B7537DDEB421}"/>
                  </a:ext>
                </a:extLst>
              </p:cNvPr>
              <p:cNvPicPr/>
              <p:nvPr/>
            </p:nvPicPr>
            <p:blipFill>
              <a:blip r:embed="rId31"/>
              <a:stretch>
                <a:fillRect/>
              </a:stretch>
            </p:blipFill>
            <p:spPr>
              <a:xfrm>
                <a:off x="7873833" y="157660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7" name="Ink 6">
                <a:extLst>
                  <a:ext uri="{FF2B5EF4-FFF2-40B4-BE49-F238E27FC236}">
                    <a16:creationId xmlns:a16="http://schemas.microsoft.com/office/drawing/2014/main" id="{0A22C583-6341-4CA1-9FAF-07E0E653CC19}"/>
                  </a:ext>
                </a:extLst>
              </p14:cNvPr>
              <p14:cNvContentPartPr/>
              <p14:nvPr/>
            </p14:nvContentPartPr>
            <p14:xfrm>
              <a:off x="8437233" y="2647960"/>
              <a:ext cx="360" cy="4680"/>
            </p14:xfrm>
          </p:contentPart>
        </mc:Choice>
        <mc:Fallback xmlns="">
          <p:pic>
            <p:nvPicPr>
              <p:cNvPr id="7" name="Ink 6">
                <a:extLst>
                  <a:ext uri="{FF2B5EF4-FFF2-40B4-BE49-F238E27FC236}">
                    <a16:creationId xmlns:a16="http://schemas.microsoft.com/office/drawing/2014/main" id="{0A22C583-6341-4CA1-9FAF-07E0E653CC19}"/>
                  </a:ext>
                </a:extLst>
              </p:cNvPr>
              <p:cNvPicPr/>
              <p:nvPr/>
            </p:nvPicPr>
            <p:blipFill>
              <a:blip r:embed="rId36"/>
              <a:stretch>
                <a:fillRect/>
              </a:stretch>
            </p:blipFill>
            <p:spPr>
              <a:xfrm>
                <a:off x="8401233" y="2576320"/>
                <a:ext cx="720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 name="Ink 7">
                <a:extLst>
                  <a:ext uri="{FF2B5EF4-FFF2-40B4-BE49-F238E27FC236}">
                    <a16:creationId xmlns:a16="http://schemas.microsoft.com/office/drawing/2014/main" id="{5D2A2B1C-9AA1-494A-B5AB-01CBCB94853D}"/>
                  </a:ext>
                </a:extLst>
              </p14:cNvPr>
              <p14:cNvContentPartPr/>
              <p14:nvPr/>
            </p14:nvContentPartPr>
            <p14:xfrm>
              <a:off x="7837473" y="2123080"/>
              <a:ext cx="360" cy="2160"/>
            </p14:xfrm>
          </p:contentPart>
        </mc:Choice>
        <mc:Fallback xmlns="">
          <p:pic>
            <p:nvPicPr>
              <p:cNvPr id="8" name="Ink 7">
                <a:extLst>
                  <a:ext uri="{FF2B5EF4-FFF2-40B4-BE49-F238E27FC236}">
                    <a16:creationId xmlns:a16="http://schemas.microsoft.com/office/drawing/2014/main" id="{5D2A2B1C-9AA1-494A-B5AB-01CBCB94853D}"/>
                  </a:ext>
                </a:extLst>
              </p:cNvPr>
              <p:cNvPicPr/>
              <p:nvPr/>
            </p:nvPicPr>
            <p:blipFill>
              <a:blip r:embed="rId36"/>
              <a:stretch>
                <a:fillRect/>
              </a:stretch>
            </p:blipFill>
            <p:spPr>
              <a:xfrm>
                <a:off x="7801473" y="2051440"/>
                <a:ext cx="7200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 name="Ink 8">
                <a:extLst>
                  <a:ext uri="{FF2B5EF4-FFF2-40B4-BE49-F238E27FC236}">
                    <a16:creationId xmlns:a16="http://schemas.microsoft.com/office/drawing/2014/main" id="{FBE5BFDC-F33D-41DD-94E9-1BFAB2C60980}"/>
                  </a:ext>
                </a:extLst>
              </p14:cNvPr>
              <p14:cNvContentPartPr/>
              <p14:nvPr/>
            </p14:nvContentPartPr>
            <p14:xfrm>
              <a:off x="7837473" y="2120560"/>
              <a:ext cx="360" cy="360"/>
            </p14:xfrm>
          </p:contentPart>
        </mc:Choice>
        <mc:Fallback xmlns="">
          <p:pic>
            <p:nvPicPr>
              <p:cNvPr id="9" name="Ink 8">
                <a:extLst>
                  <a:ext uri="{FF2B5EF4-FFF2-40B4-BE49-F238E27FC236}">
                    <a16:creationId xmlns:a16="http://schemas.microsoft.com/office/drawing/2014/main" id="{FBE5BFDC-F33D-41DD-94E9-1BFAB2C60980}"/>
                  </a:ext>
                </a:extLst>
              </p:cNvPr>
              <p:cNvPicPr/>
              <p:nvPr/>
            </p:nvPicPr>
            <p:blipFill>
              <a:blip r:embed="rId31"/>
              <a:stretch>
                <a:fillRect/>
              </a:stretch>
            </p:blipFill>
            <p:spPr>
              <a:xfrm>
                <a:off x="7801473" y="204892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 name="Ink 14">
                <a:extLst>
                  <a:ext uri="{FF2B5EF4-FFF2-40B4-BE49-F238E27FC236}">
                    <a16:creationId xmlns:a16="http://schemas.microsoft.com/office/drawing/2014/main" id="{C2DDF750-6B53-4DA6-A74D-8AEF2F02335D}"/>
                  </a:ext>
                </a:extLst>
              </p14:cNvPr>
              <p14:cNvContentPartPr/>
              <p14:nvPr/>
            </p14:nvContentPartPr>
            <p14:xfrm>
              <a:off x="4742193" y="3779440"/>
              <a:ext cx="143280" cy="194760"/>
            </p14:xfrm>
          </p:contentPart>
        </mc:Choice>
        <mc:Fallback xmlns="">
          <p:pic>
            <p:nvPicPr>
              <p:cNvPr id="15" name="Ink 14">
                <a:extLst>
                  <a:ext uri="{FF2B5EF4-FFF2-40B4-BE49-F238E27FC236}">
                    <a16:creationId xmlns:a16="http://schemas.microsoft.com/office/drawing/2014/main" id="{C2DDF750-6B53-4DA6-A74D-8AEF2F02335D}"/>
                  </a:ext>
                </a:extLst>
              </p:cNvPr>
              <p:cNvPicPr/>
              <p:nvPr/>
            </p:nvPicPr>
            <p:blipFill>
              <a:blip r:embed="rId40"/>
              <a:stretch>
                <a:fillRect/>
              </a:stretch>
            </p:blipFill>
            <p:spPr>
              <a:xfrm>
                <a:off x="4733553" y="3770800"/>
                <a:ext cx="16092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5" name="Ink 24">
                <a:extLst>
                  <a:ext uri="{FF2B5EF4-FFF2-40B4-BE49-F238E27FC236}">
                    <a16:creationId xmlns:a16="http://schemas.microsoft.com/office/drawing/2014/main" id="{A3E8A83C-63FD-4B1D-8A6E-C91C08D4FDD3}"/>
                  </a:ext>
                </a:extLst>
              </p14:cNvPr>
              <p14:cNvContentPartPr/>
              <p14:nvPr/>
            </p14:nvContentPartPr>
            <p14:xfrm>
              <a:off x="5218113" y="3812920"/>
              <a:ext cx="556200" cy="64080"/>
            </p14:xfrm>
          </p:contentPart>
        </mc:Choice>
        <mc:Fallback xmlns="">
          <p:pic>
            <p:nvPicPr>
              <p:cNvPr id="25" name="Ink 24">
                <a:extLst>
                  <a:ext uri="{FF2B5EF4-FFF2-40B4-BE49-F238E27FC236}">
                    <a16:creationId xmlns:a16="http://schemas.microsoft.com/office/drawing/2014/main" id="{A3E8A83C-63FD-4B1D-8A6E-C91C08D4FDD3}"/>
                  </a:ext>
                </a:extLst>
              </p:cNvPr>
              <p:cNvPicPr/>
              <p:nvPr/>
            </p:nvPicPr>
            <p:blipFill>
              <a:blip r:embed="rId42"/>
              <a:stretch>
                <a:fillRect/>
              </a:stretch>
            </p:blipFill>
            <p:spPr>
              <a:xfrm>
                <a:off x="5209473" y="3804280"/>
                <a:ext cx="573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6" name="Ink 25">
                <a:extLst>
                  <a:ext uri="{FF2B5EF4-FFF2-40B4-BE49-F238E27FC236}">
                    <a16:creationId xmlns:a16="http://schemas.microsoft.com/office/drawing/2014/main" id="{99ABDC7D-0D0B-46AB-B195-61FD7408D020}"/>
                  </a:ext>
                </a:extLst>
              </p14:cNvPr>
              <p14:cNvContentPartPr/>
              <p14:nvPr/>
            </p14:nvContentPartPr>
            <p14:xfrm>
              <a:off x="5235033" y="3945400"/>
              <a:ext cx="472680" cy="35280"/>
            </p14:xfrm>
          </p:contentPart>
        </mc:Choice>
        <mc:Fallback xmlns="">
          <p:pic>
            <p:nvPicPr>
              <p:cNvPr id="26" name="Ink 25">
                <a:extLst>
                  <a:ext uri="{FF2B5EF4-FFF2-40B4-BE49-F238E27FC236}">
                    <a16:creationId xmlns:a16="http://schemas.microsoft.com/office/drawing/2014/main" id="{99ABDC7D-0D0B-46AB-B195-61FD7408D020}"/>
                  </a:ext>
                </a:extLst>
              </p:cNvPr>
              <p:cNvPicPr/>
              <p:nvPr/>
            </p:nvPicPr>
            <p:blipFill>
              <a:blip r:embed="rId44"/>
              <a:stretch>
                <a:fillRect/>
              </a:stretch>
            </p:blipFill>
            <p:spPr>
              <a:xfrm>
                <a:off x="5226393" y="3936400"/>
                <a:ext cx="49032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83312" name="Ink 183311">
                <a:extLst>
                  <a:ext uri="{FF2B5EF4-FFF2-40B4-BE49-F238E27FC236}">
                    <a16:creationId xmlns:a16="http://schemas.microsoft.com/office/drawing/2014/main" id="{385EB355-9A95-4A3F-9B77-19D618E9FF6F}"/>
                  </a:ext>
                </a:extLst>
              </p14:cNvPr>
              <p14:cNvContentPartPr/>
              <p14:nvPr/>
            </p14:nvContentPartPr>
            <p14:xfrm>
              <a:off x="6534273" y="3776560"/>
              <a:ext cx="1256400" cy="306000"/>
            </p14:xfrm>
          </p:contentPart>
        </mc:Choice>
        <mc:Fallback xmlns="">
          <p:pic>
            <p:nvPicPr>
              <p:cNvPr id="183312" name="Ink 183311">
                <a:extLst>
                  <a:ext uri="{FF2B5EF4-FFF2-40B4-BE49-F238E27FC236}">
                    <a16:creationId xmlns:a16="http://schemas.microsoft.com/office/drawing/2014/main" id="{385EB355-9A95-4A3F-9B77-19D618E9FF6F}"/>
                  </a:ext>
                </a:extLst>
              </p:cNvPr>
              <p:cNvPicPr/>
              <p:nvPr/>
            </p:nvPicPr>
            <p:blipFill>
              <a:blip r:embed="rId46"/>
              <a:stretch>
                <a:fillRect/>
              </a:stretch>
            </p:blipFill>
            <p:spPr>
              <a:xfrm>
                <a:off x="6525273" y="3767560"/>
                <a:ext cx="1274040" cy="323640"/>
              </a:xfrm>
              <a:prstGeom prst="rect">
                <a:avLst/>
              </a:prstGeom>
            </p:spPr>
          </p:pic>
        </mc:Fallback>
      </mc:AlternateContent>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noChangeArrowheads="1"/>
          </p:cNvSpPr>
          <p:nvPr>
            <p:ph type="title"/>
          </p:nvPr>
        </p:nvSpPr>
        <p:spPr/>
        <p:txBody>
          <a:bodyPr/>
          <a:lstStyle/>
          <a:p>
            <a:r>
              <a:rPr lang="en-US" altLang="en-US" dirty="0"/>
              <a:t>Practice with an HTML5 Form – HOP 9.8</a:t>
            </a:r>
          </a:p>
        </p:txBody>
      </p:sp>
      <p:sp>
        <p:nvSpPr>
          <p:cNvPr id="185347" name="Content Placeholder 2"/>
          <p:cNvSpPr>
            <a:spLocks noGrp="1" noChangeArrowheads="1"/>
          </p:cNvSpPr>
          <p:nvPr>
            <p:ph idx="1"/>
          </p:nvPr>
        </p:nvSpPr>
        <p:spPr>
          <a:xfrm>
            <a:off x="457200" y="1524000"/>
            <a:ext cx="8229600" cy="4572000"/>
          </a:xfrm>
        </p:spPr>
        <p:txBody>
          <a:bodyPr/>
          <a:lstStyle/>
          <a:p>
            <a:r>
              <a:rPr lang="en-US" altLang="en-US"/>
              <a:t>The form display and functioning varies </a:t>
            </a:r>
            <a:r>
              <a:rPr lang="en-US" altLang="en-US" b="1"/>
              <a:t>with browser support.</a:t>
            </a:r>
          </a:p>
        </p:txBody>
      </p:sp>
      <p:sp>
        <p:nvSpPr>
          <p:cNvPr id="185348" name="Slide Number Placeholder 3"/>
          <p:cNvSpPr>
            <a:spLocks noGrp="1"/>
          </p:cNvSpPr>
          <p:nvPr>
            <p:ph type="sldNum" sz="quarter" idx="10"/>
          </p:nvPr>
        </p:nvSpPr>
        <p:spPr>
          <a:xfrm>
            <a:off x="8640763" y="6556375"/>
            <a:ext cx="503237" cy="30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6B5D9A1F-5C20-40B3-9E08-492A34B695D8}" type="slidenum">
              <a:rPr lang="en-US" altLang="en-US" sz="1200" smtClean="0"/>
              <a:pPr>
                <a:spcBef>
                  <a:spcPct val="50000"/>
                </a:spcBef>
                <a:buClrTx/>
                <a:buFontTx/>
                <a:buNone/>
              </a:pPr>
              <a:t>93</a:t>
            </a:fld>
            <a:endParaRPr lang="en-US" altLang="en-US" sz="1200"/>
          </a:p>
        </p:txBody>
      </p:sp>
      <p:pic>
        <p:nvPicPr>
          <p:cNvPr id="185349" name="Picture 4" descr="Figure10.3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95600"/>
            <a:ext cx="3709988"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6" descr="Figure10.3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19400"/>
            <a:ext cx="3870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77C48978-FAFF-4B07-A2D0-4C8A2D493130}" type="slidenum">
              <a:rPr lang="en-US" altLang="en-US" sz="1400" smtClean="0"/>
              <a:pPr>
                <a:spcBef>
                  <a:spcPct val="50000"/>
                </a:spcBef>
                <a:buClrTx/>
                <a:buFontTx/>
                <a:buNone/>
              </a:pPr>
              <a:t>94</a:t>
            </a:fld>
            <a:endParaRPr lang="en-US" altLang="en-US" sz="1400"/>
          </a:p>
        </p:txBody>
      </p:sp>
      <p:sp>
        <p:nvSpPr>
          <p:cNvPr id="186371" name="Rectangle 2"/>
          <p:cNvSpPr>
            <a:spLocks noGrp="1" noChangeArrowheads="1"/>
          </p:cNvSpPr>
          <p:nvPr>
            <p:ph type="title"/>
          </p:nvPr>
        </p:nvSpPr>
        <p:spPr/>
        <p:txBody>
          <a:bodyPr/>
          <a:lstStyle/>
          <a:p>
            <a:pPr eaLnBrk="1" hangingPunct="1"/>
            <a:r>
              <a:rPr lang="en-US" altLang="en-US" sz="3200"/>
              <a:t>Summary</a:t>
            </a:r>
          </a:p>
        </p:txBody>
      </p:sp>
      <p:sp>
        <p:nvSpPr>
          <p:cNvPr id="186372" name="Rectangle 3"/>
          <p:cNvSpPr>
            <a:spLocks noGrp="1" noChangeArrowheads="1"/>
          </p:cNvSpPr>
          <p:nvPr>
            <p:ph type="body" idx="1"/>
          </p:nvPr>
        </p:nvSpPr>
        <p:spPr>
          <a:xfrm>
            <a:off x="0" y="609600"/>
            <a:ext cx="9144000" cy="6248400"/>
          </a:xfrm>
        </p:spPr>
        <p:txBody>
          <a:bodyPr/>
          <a:lstStyle/>
          <a:p>
            <a:pPr eaLnBrk="1" hangingPunct="1"/>
            <a:r>
              <a:rPr lang="en-US" altLang="en-US" sz="3200">
                <a:cs typeface="Times New Roman" panose="02020603050405020304" pitchFamily="18" charset="0"/>
              </a:rPr>
              <a:t>This chapter </a:t>
            </a:r>
            <a:r>
              <a:rPr lang="en-US" altLang="en-US" sz="3200" b="1">
                <a:solidFill>
                  <a:schemeClr val="accent1"/>
                </a:solidFill>
                <a:cs typeface="Times New Roman" panose="02020603050405020304" pitchFamily="18" charset="0"/>
              </a:rPr>
              <a:t>introduced</a:t>
            </a:r>
            <a:r>
              <a:rPr lang="en-US" altLang="en-US" sz="3200">
                <a:cs typeface="Times New Roman" panose="02020603050405020304" pitchFamily="18" charset="0"/>
              </a:rPr>
              <a:t> the </a:t>
            </a:r>
            <a:r>
              <a:rPr lang="en-US" altLang="en-US" sz="3200" b="1">
                <a:solidFill>
                  <a:schemeClr val="bg2"/>
                </a:solidFill>
                <a:cs typeface="Times New Roman" panose="02020603050405020304" pitchFamily="18" charset="0"/>
              </a:rPr>
              <a:t>use of forms</a:t>
            </a:r>
            <a:r>
              <a:rPr lang="en-US" altLang="en-US" sz="3200">
                <a:cs typeface="Times New Roman" panose="02020603050405020304" pitchFamily="18" charset="0"/>
              </a:rPr>
              <a:t> on web pages. </a:t>
            </a:r>
          </a:p>
          <a:p>
            <a:pPr eaLnBrk="1" hangingPunct="1"/>
            <a:endParaRPr lang="en-US" altLang="en-US" sz="3200">
              <a:cs typeface="Times New Roman" panose="02020603050405020304" pitchFamily="18" charset="0"/>
            </a:endParaRPr>
          </a:p>
          <a:p>
            <a:pPr eaLnBrk="1" hangingPunct="1"/>
            <a:r>
              <a:rPr lang="en-US" altLang="en-US" sz="3200">
                <a:cs typeface="Times New Roman" panose="02020603050405020304" pitchFamily="18" charset="0"/>
              </a:rPr>
              <a:t>You learned about how to </a:t>
            </a:r>
            <a:r>
              <a:rPr lang="en-US" altLang="en-US" sz="3200" b="1">
                <a:solidFill>
                  <a:schemeClr val="accent1"/>
                </a:solidFill>
                <a:cs typeface="Times New Roman" panose="02020603050405020304" pitchFamily="18" charset="0"/>
              </a:rPr>
              <a:t>configure</a:t>
            </a:r>
            <a:r>
              <a:rPr lang="en-US" altLang="en-US" sz="3200" b="1">
                <a:solidFill>
                  <a:schemeClr val="bg2"/>
                </a:solidFill>
                <a:cs typeface="Times New Roman" panose="02020603050405020304" pitchFamily="18" charset="0"/>
              </a:rPr>
              <a:t> form elements</a:t>
            </a:r>
            <a:r>
              <a:rPr lang="en-US" altLang="en-US" sz="3200">
                <a:cs typeface="Times New Roman" panose="02020603050405020304" pitchFamily="18" charset="0"/>
              </a:rPr>
              <a:t> and provide for </a:t>
            </a:r>
            <a:r>
              <a:rPr lang="en-US" altLang="en-US" sz="3200" b="1">
                <a:solidFill>
                  <a:schemeClr val="bg2"/>
                </a:solidFill>
                <a:cs typeface="Times New Roman" panose="02020603050405020304" pitchFamily="18" charset="0"/>
              </a:rPr>
              <a:t>accessibility</a:t>
            </a:r>
            <a:r>
              <a:rPr lang="en-US" altLang="en-US" sz="3200">
                <a:cs typeface="Times New Roman" panose="02020603050405020304" pitchFamily="18" charset="0"/>
              </a:rPr>
              <a:t>. </a:t>
            </a:r>
          </a:p>
          <a:p>
            <a:pPr eaLnBrk="1" hangingPunct="1"/>
            <a:endParaRPr lang="en-US" altLang="en-US" sz="3200">
              <a:cs typeface="Times New Roman" panose="02020603050405020304" pitchFamily="18" charset="0"/>
            </a:endParaRPr>
          </a:p>
          <a:p>
            <a:pPr eaLnBrk="1" hangingPunct="1"/>
            <a:r>
              <a:rPr lang="en-US" altLang="en-US" sz="3200">
                <a:cs typeface="Times New Roman" panose="02020603050405020304" pitchFamily="18" charset="0"/>
              </a:rPr>
              <a:t>You also learned how to </a:t>
            </a:r>
            <a:r>
              <a:rPr lang="en-US" altLang="en-US" sz="3200" b="1">
                <a:solidFill>
                  <a:schemeClr val="accent1"/>
                </a:solidFill>
                <a:cs typeface="Times New Roman" panose="02020603050405020304" pitchFamily="18" charset="0"/>
              </a:rPr>
              <a:t>configure</a:t>
            </a:r>
            <a:r>
              <a:rPr lang="en-US" altLang="en-US" sz="3200" b="1">
                <a:cs typeface="Times New Roman" panose="02020603050405020304" pitchFamily="18" charset="0"/>
              </a:rPr>
              <a:t> </a:t>
            </a:r>
            <a:r>
              <a:rPr lang="en-US" altLang="en-US" sz="3200">
                <a:cs typeface="Times New Roman" panose="02020603050405020304" pitchFamily="18" charset="0"/>
              </a:rPr>
              <a:t>a</a:t>
            </a:r>
            <a:r>
              <a:rPr lang="en-US" altLang="en-US" sz="3200" b="1">
                <a:cs typeface="Times New Roman" panose="02020603050405020304" pitchFamily="18" charset="0"/>
              </a:rPr>
              <a:t> form to </a:t>
            </a:r>
            <a:r>
              <a:rPr lang="en-US" altLang="en-US" sz="3200" b="1">
                <a:solidFill>
                  <a:schemeClr val="bg2"/>
                </a:solidFill>
                <a:cs typeface="Times New Roman" panose="02020603050405020304" pitchFamily="18" charset="0"/>
              </a:rPr>
              <a:t>access server-side processing</a:t>
            </a:r>
          </a:p>
          <a:p>
            <a:pPr eaLnBrk="1" hangingPunct="1"/>
            <a:endParaRPr lang="en-US" altLang="en-US" sz="3200" b="1">
              <a:solidFill>
                <a:schemeClr val="bg2"/>
              </a:solidFill>
              <a:cs typeface="Times New Roman" panose="02020603050405020304" pitchFamily="18" charset="0"/>
            </a:endParaRPr>
          </a:p>
          <a:p>
            <a:pPr eaLnBrk="1" hangingPunct="1"/>
            <a:r>
              <a:rPr lang="en-US" altLang="en-US" sz="3200">
                <a:cs typeface="Times New Roman" panose="02020603050405020304" pitchFamily="18" charset="0"/>
              </a:rPr>
              <a:t>In addition, you learned about </a:t>
            </a:r>
            <a:r>
              <a:rPr lang="en-US" altLang="en-US" sz="3200" b="1">
                <a:solidFill>
                  <a:srgbClr val="FF0000"/>
                </a:solidFill>
                <a:cs typeface="Times New Roman" panose="02020603050405020304" pitchFamily="18" charset="0"/>
              </a:rPr>
              <a:t>new HTML5 </a:t>
            </a:r>
            <a:r>
              <a:rPr lang="en-US" altLang="en-US" sz="3200">
                <a:cs typeface="Times New Roman" panose="02020603050405020304" pitchFamily="18" charset="0"/>
              </a:rPr>
              <a:t>form controls. </a:t>
            </a:r>
          </a:p>
          <a:p>
            <a:pPr eaLnBrk="1" hangingPunct="1"/>
            <a:r>
              <a:rPr lang="en-US" altLang="en-US" sz="3200">
                <a:solidFill>
                  <a:schemeClr val="bg2"/>
                </a:solidFill>
                <a:cs typeface="Times New Roman" panose="02020603050405020304" pitchFamily="18" charset="0"/>
              </a:rPr>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322AE424-0017-410A-A74A-58C0AFEC04ED}" type="slidenum">
              <a:rPr lang="en-US" altLang="en-US" sz="1400" smtClean="0"/>
              <a:pPr>
                <a:spcBef>
                  <a:spcPct val="50000"/>
                </a:spcBef>
                <a:buClrTx/>
                <a:buFontTx/>
                <a:buNone/>
              </a:pPr>
              <a:t>95</a:t>
            </a:fld>
            <a:endParaRPr lang="en-US" altLang="en-US" sz="1400"/>
          </a:p>
        </p:txBody>
      </p:sp>
      <p:sp>
        <p:nvSpPr>
          <p:cNvPr id="188419" name="Rectangle 2"/>
          <p:cNvSpPr>
            <a:spLocks noGrp="1" noChangeArrowheads="1"/>
          </p:cNvSpPr>
          <p:nvPr>
            <p:ph type="title"/>
          </p:nvPr>
        </p:nvSpPr>
        <p:spPr/>
        <p:txBody>
          <a:bodyPr/>
          <a:lstStyle/>
          <a:p>
            <a:pPr eaLnBrk="1" hangingPunct="1"/>
            <a:r>
              <a:rPr lang="en-US" altLang="en-US" sz="3200" dirty="0"/>
              <a:t>Summary</a:t>
            </a:r>
          </a:p>
        </p:txBody>
      </p:sp>
      <p:sp>
        <p:nvSpPr>
          <p:cNvPr id="191492" name="Rectangle 3">
            <a:extLst/>
          </p:cNvPr>
          <p:cNvSpPr>
            <a:spLocks noGrp="1" noChangeArrowheads="1"/>
          </p:cNvSpPr>
          <p:nvPr>
            <p:ph type="body" idx="1"/>
          </p:nvPr>
        </p:nvSpPr>
        <p:spPr>
          <a:xfrm>
            <a:off x="4114800" y="457200"/>
            <a:ext cx="5562600" cy="6400800"/>
          </a:xfrm>
        </p:spPr>
        <p:txBody>
          <a:bodyPr/>
          <a:lstStyle/>
          <a:p>
            <a:pPr marL="0" indent="0">
              <a:buFont typeface="Wingdings" panose="05000000000000000000" pitchFamily="2" charset="2"/>
              <a:buNone/>
              <a:defRPr/>
            </a:pPr>
            <a:r>
              <a:rPr lang="en-US" sz="1600" dirty="0">
                <a:hlinkClick r:id="rId3"/>
              </a:rPr>
              <a:t>https://www.w3schools.com/html/html_form_attributes.asp</a:t>
            </a:r>
            <a:r>
              <a:rPr lang="en-US" sz="1600" dirty="0"/>
              <a:t>:</a:t>
            </a:r>
          </a:p>
          <a:p>
            <a:pPr>
              <a:defRPr/>
            </a:pPr>
            <a:r>
              <a:rPr lang="en-US" sz="1600" b="1" dirty="0"/>
              <a:t>HTML5</a:t>
            </a:r>
            <a:r>
              <a:rPr lang="en-US" sz="1600" dirty="0"/>
              <a:t> added the following attributes for &lt;</a:t>
            </a:r>
            <a:r>
              <a:rPr lang="en-US" sz="1600" b="1" dirty="0"/>
              <a:t>input</a:t>
            </a:r>
            <a:r>
              <a:rPr lang="en-US" sz="1600" dirty="0"/>
              <a:t>&gt;:</a:t>
            </a:r>
          </a:p>
          <a:p>
            <a:pPr>
              <a:defRPr/>
            </a:pPr>
            <a:r>
              <a:rPr lang="en-US" sz="1600" dirty="0"/>
              <a:t>autocomplete</a:t>
            </a:r>
          </a:p>
          <a:p>
            <a:pPr>
              <a:defRPr/>
            </a:pPr>
            <a:r>
              <a:rPr lang="en-US" sz="1600" dirty="0"/>
              <a:t>autofocus</a:t>
            </a:r>
          </a:p>
          <a:p>
            <a:pPr>
              <a:defRPr/>
            </a:pPr>
            <a:r>
              <a:rPr lang="en-US" sz="1600" dirty="0"/>
              <a:t>form</a:t>
            </a:r>
          </a:p>
          <a:p>
            <a:pPr>
              <a:defRPr/>
            </a:pPr>
            <a:r>
              <a:rPr lang="en-US" sz="1600" dirty="0" err="1"/>
              <a:t>formaction</a:t>
            </a:r>
            <a:endParaRPr lang="en-US" sz="1600" dirty="0"/>
          </a:p>
          <a:p>
            <a:pPr>
              <a:defRPr/>
            </a:pPr>
            <a:r>
              <a:rPr lang="en-US" sz="1600" dirty="0" err="1"/>
              <a:t>formenctype</a:t>
            </a:r>
            <a:endParaRPr lang="en-US" sz="1600" dirty="0"/>
          </a:p>
          <a:p>
            <a:pPr>
              <a:defRPr/>
            </a:pPr>
            <a:r>
              <a:rPr lang="en-US" sz="1600" dirty="0" err="1"/>
              <a:t>formmethod</a:t>
            </a:r>
            <a:endParaRPr lang="en-US" sz="1600" dirty="0"/>
          </a:p>
          <a:p>
            <a:pPr>
              <a:defRPr/>
            </a:pPr>
            <a:r>
              <a:rPr lang="en-US" sz="1600" dirty="0" err="1"/>
              <a:t>formnovalidate</a:t>
            </a:r>
            <a:endParaRPr lang="en-US" sz="1600" dirty="0"/>
          </a:p>
          <a:p>
            <a:pPr>
              <a:defRPr/>
            </a:pPr>
            <a:r>
              <a:rPr lang="en-US" sz="1600" dirty="0" err="1"/>
              <a:t>formtarget</a:t>
            </a:r>
            <a:endParaRPr lang="en-US" sz="1600" dirty="0"/>
          </a:p>
          <a:p>
            <a:pPr>
              <a:defRPr/>
            </a:pPr>
            <a:r>
              <a:rPr lang="en-US" sz="1600" dirty="0"/>
              <a:t>height and width</a:t>
            </a:r>
          </a:p>
          <a:p>
            <a:pPr>
              <a:defRPr/>
            </a:pPr>
            <a:r>
              <a:rPr lang="en-US" sz="1600" dirty="0"/>
              <a:t>list</a:t>
            </a:r>
          </a:p>
          <a:p>
            <a:pPr>
              <a:defRPr/>
            </a:pPr>
            <a:r>
              <a:rPr lang="en-US" sz="1600" dirty="0"/>
              <a:t>min and max</a:t>
            </a:r>
          </a:p>
          <a:p>
            <a:pPr>
              <a:defRPr/>
            </a:pPr>
            <a:r>
              <a:rPr lang="en-US" sz="1600" dirty="0"/>
              <a:t>multiple</a:t>
            </a:r>
          </a:p>
          <a:p>
            <a:pPr>
              <a:defRPr/>
            </a:pPr>
            <a:r>
              <a:rPr lang="en-US" sz="1600" b="1" dirty="0"/>
              <a:t>pattern (</a:t>
            </a:r>
            <a:r>
              <a:rPr lang="en-US" sz="1600" b="1" dirty="0" err="1"/>
              <a:t>regexp</a:t>
            </a:r>
            <a:r>
              <a:rPr lang="en-US" sz="1600" b="1" dirty="0"/>
              <a:t>)</a:t>
            </a:r>
          </a:p>
          <a:p>
            <a:pPr>
              <a:defRPr/>
            </a:pPr>
            <a:r>
              <a:rPr lang="en-US" sz="1600" dirty="0"/>
              <a:t>placeholder</a:t>
            </a:r>
          </a:p>
          <a:p>
            <a:pPr>
              <a:defRPr/>
            </a:pPr>
            <a:r>
              <a:rPr lang="en-US" sz="1600" dirty="0"/>
              <a:t>required</a:t>
            </a:r>
          </a:p>
          <a:p>
            <a:pPr>
              <a:defRPr/>
            </a:pPr>
            <a:r>
              <a:rPr lang="en-US" sz="1600" dirty="0"/>
              <a:t>step</a:t>
            </a:r>
          </a:p>
          <a:p>
            <a:pPr>
              <a:defRPr/>
            </a:pPr>
            <a:r>
              <a:rPr lang="en-US" sz="1600" dirty="0"/>
              <a:t>and the following attributes for &lt;form&gt;:</a:t>
            </a:r>
          </a:p>
          <a:p>
            <a:pPr>
              <a:defRPr/>
            </a:pPr>
            <a:r>
              <a:rPr lang="en-US" sz="1600" dirty="0"/>
              <a:t>autocomplete</a:t>
            </a:r>
          </a:p>
          <a:p>
            <a:pPr>
              <a:defRPr/>
            </a:pPr>
            <a:r>
              <a:rPr lang="en-US" sz="1600" dirty="0" err="1"/>
              <a:t>novalidate</a:t>
            </a:r>
            <a:endParaRPr lang="en-US" sz="1600" dirty="0"/>
          </a:p>
          <a:p>
            <a:pPr marL="0" indent="0" eaLnBrk="1" hangingPunct="1">
              <a:buFont typeface="Wingdings" panose="05000000000000000000" pitchFamily="2" charset="2"/>
              <a:buNone/>
              <a:defRPr/>
            </a:pPr>
            <a:r>
              <a:rPr lang="en-US" altLang="en-US" sz="3200" dirty="0">
                <a:solidFill>
                  <a:schemeClr val="bg2"/>
                </a:solidFill>
                <a:cs typeface="Times New Roman" panose="02020603050405020304" pitchFamily="18" charset="0"/>
              </a:rPr>
              <a:t> </a:t>
            </a:r>
          </a:p>
        </p:txBody>
      </p:sp>
      <p:graphicFrame>
        <p:nvGraphicFramePr>
          <p:cNvPr id="2" name="Table 1">
            <a:extLst/>
          </p:cNvPr>
          <p:cNvGraphicFramePr>
            <a:graphicFrameLocks noGrp="1"/>
          </p:cNvGraphicFramePr>
          <p:nvPr>
            <p:extLst>
              <p:ext uri="{D42A27DB-BD31-4B8C-83A1-F6EECF244321}">
                <p14:modId xmlns:p14="http://schemas.microsoft.com/office/powerpoint/2010/main" val="1090442333"/>
              </p:ext>
            </p:extLst>
          </p:nvPr>
        </p:nvGraphicFramePr>
        <p:xfrm>
          <a:off x="-9525" y="2133652"/>
          <a:ext cx="3512583" cy="5111868"/>
        </p:xfrm>
        <a:graphic>
          <a:graphicData uri="http://schemas.openxmlformats.org/drawingml/2006/table">
            <a:tbl>
              <a:tblPr/>
              <a:tblGrid>
                <a:gridCol w="1755220">
                  <a:extLst>
                    <a:ext uri="{9D8B030D-6E8A-4147-A177-3AD203B41FA5}">
                      <a16:colId xmlns:a16="http://schemas.microsoft.com/office/drawing/2014/main" val="20000"/>
                    </a:ext>
                  </a:extLst>
                </a:gridCol>
                <a:gridCol w="1757363">
                  <a:extLst>
                    <a:ext uri="{9D8B030D-6E8A-4147-A177-3AD203B41FA5}">
                      <a16:colId xmlns:a16="http://schemas.microsoft.com/office/drawing/2014/main" val="20001"/>
                    </a:ext>
                  </a:extLst>
                </a:gridCol>
              </a:tblGrid>
              <a:tr h="635681">
                <a:tc>
                  <a:txBody>
                    <a:bodyPr/>
                    <a:lstStyle/>
                    <a:p>
                      <a:pPr algn="l" fontAlgn="t"/>
                      <a:r>
                        <a:rPr lang="en-US" sz="1800" dirty="0">
                          <a:effectLst/>
                        </a:rPr>
                        <a:t>New Input Types</a:t>
                      </a:r>
                    </a:p>
                  </a:txBody>
                  <a:tcPr marL="87091" marR="43545" marT="43527" marB="43527">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tc>
                  <a:txBody>
                    <a:bodyPr/>
                    <a:lstStyle/>
                    <a:p>
                      <a:pPr algn="l" fontAlgn="t"/>
                      <a:r>
                        <a:rPr lang="en-US" sz="1800" dirty="0">
                          <a:effectLst/>
                        </a:rPr>
                        <a:t>New Input Attributes</a:t>
                      </a:r>
                    </a:p>
                  </a:txBody>
                  <a:tcPr marL="43545" marR="43545" marT="43527" marB="43527">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476069">
                <a:tc>
                  <a:txBody>
                    <a:bodyPr/>
                    <a:lstStyle/>
                    <a:p>
                      <a:pPr algn="l" fontAlgn="t">
                        <a:buFont typeface="Arial" panose="020B0604020202020204" pitchFamily="34" charset="0"/>
                        <a:buChar char="•"/>
                      </a:pPr>
                      <a:r>
                        <a:rPr lang="en-US" sz="1800" dirty="0">
                          <a:effectLst/>
                        </a:rPr>
                        <a:t>color</a:t>
                      </a:r>
                    </a:p>
                    <a:p>
                      <a:pPr algn="l" fontAlgn="t">
                        <a:buFont typeface="Arial" panose="020B0604020202020204" pitchFamily="34" charset="0"/>
                        <a:buChar char="•"/>
                      </a:pPr>
                      <a:r>
                        <a:rPr lang="en-US" sz="1800" dirty="0">
                          <a:effectLst/>
                        </a:rPr>
                        <a:t>date</a:t>
                      </a:r>
                    </a:p>
                    <a:p>
                      <a:pPr algn="l" fontAlgn="t">
                        <a:buFont typeface="Arial" panose="020B0604020202020204" pitchFamily="34" charset="0"/>
                        <a:buChar char="•"/>
                      </a:pPr>
                      <a:r>
                        <a:rPr lang="en-US" sz="1800" dirty="0" err="1">
                          <a:effectLst/>
                        </a:rPr>
                        <a:t>datetime</a:t>
                      </a:r>
                      <a:endParaRPr lang="en-US" sz="1800" dirty="0">
                        <a:effectLst/>
                      </a:endParaRPr>
                    </a:p>
                    <a:p>
                      <a:pPr algn="l" fontAlgn="t">
                        <a:buFont typeface="Arial" panose="020B0604020202020204" pitchFamily="34" charset="0"/>
                        <a:buChar char="•"/>
                      </a:pPr>
                      <a:r>
                        <a:rPr lang="en-US" sz="1800" dirty="0" err="1">
                          <a:effectLst/>
                        </a:rPr>
                        <a:t>datetime</a:t>
                      </a:r>
                      <a:r>
                        <a:rPr lang="en-US" sz="1800" dirty="0">
                          <a:effectLst/>
                        </a:rPr>
                        <a:t>-local</a:t>
                      </a:r>
                    </a:p>
                    <a:p>
                      <a:pPr algn="l" fontAlgn="t">
                        <a:buFont typeface="Arial" panose="020B0604020202020204" pitchFamily="34" charset="0"/>
                        <a:buChar char="•"/>
                      </a:pPr>
                      <a:r>
                        <a:rPr lang="en-US" sz="1800" dirty="0">
                          <a:effectLst/>
                        </a:rPr>
                        <a:t>email</a:t>
                      </a:r>
                    </a:p>
                    <a:p>
                      <a:pPr algn="l" fontAlgn="t">
                        <a:buFont typeface="Arial" panose="020B0604020202020204" pitchFamily="34" charset="0"/>
                        <a:buChar char="•"/>
                      </a:pPr>
                      <a:r>
                        <a:rPr lang="en-US" sz="1800" dirty="0">
                          <a:effectLst/>
                        </a:rPr>
                        <a:t>month</a:t>
                      </a:r>
                    </a:p>
                    <a:p>
                      <a:pPr algn="l" fontAlgn="t">
                        <a:buFont typeface="Arial" panose="020B0604020202020204" pitchFamily="34" charset="0"/>
                        <a:buChar char="•"/>
                      </a:pPr>
                      <a:r>
                        <a:rPr lang="en-US" sz="1800" dirty="0">
                          <a:effectLst/>
                        </a:rPr>
                        <a:t>number</a:t>
                      </a:r>
                    </a:p>
                    <a:p>
                      <a:pPr algn="l" fontAlgn="t">
                        <a:buFont typeface="Arial" panose="020B0604020202020204" pitchFamily="34" charset="0"/>
                        <a:buChar char="•"/>
                      </a:pPr>
                      <a:r>
                        <a:rPr lang="en-US" sz="1800" dirty="0">
                          <a:effectLst/>
                        </a:rPr>
                        <a:t>range</a:t>
                      </a:r>
                    </a:p>
                    <a:p>
                      <a:pPr algn="l" fontAlgn="t">
                        <a:buFont typeface="Arial" panose="020B0604020202020204" pitchFamily="34" charset="0"/>
                        <a:buChar char="•"/>
                      </a:pPr>
                      <a:r>
                        <a:rPr lang="en-US" sz="1800" dirty="0">
                          <a:effectLst/>
                        </a:rPr>
                        <a:t>search</a:t>
                      </a:r>
                    </a:p>
                    <a:p>
                      <a:pPr algn="l" fontAlgn="t">
                        <a:buFont typeface="Arial" panose="020B0604020202020204" pitchFamily="34" charset="0"/>
                        <a:buChar char="•"/>
                      </a:pPr>
                      <a:r>
                        <a:rPr lang="en-US" sz="1800" dirty="0" err="1">
                          <a:effectLst/>
                        </a:rPr>
                        <a:t>tel</a:t>
                      </a:r>
                      <a:endParaRPr lang="en-US" sz="1800" dirty="0">
                        <a:effectLst/>
                      </a:endParaRPr>
                    </a:p>
                    <a:p>
                      <a:pPr algn="l" fontAlgn="t">
                        <a:buFont typeface="Arial" panose="020B0604020202020204" pitchFamily="34" charset="0"/>
                        <a:buChar char="•"/>
                      </a:pPr>
                      <a:r>
                        <a:rPr lang="en-US" sz="1800" dirty="0">
                          <a:effectLst/>
                        </a:rPr>
                        <a:t>time</a:t>
                      </a:r>
                    </a:p>
                    <a:p>
                      <a:pPr algn="l" fontAlgn="t">
                        <a:buFont typeface="Arial" panose="020B0604020202020204" pitchFamily="34" charset="0"/>
                        <a:buChar char="•"/>
                      </a:pPr>
                      <a:r>
                        <a:rPr lang="en-US" sz="1800" dirty="0" err="1">
                          <a:effectLst/>
                        </a:rPr>
                        <a:t>url</a:t>
                      </a:r>
                      <a:endParaRPr lang="en-US" sz="1800" dirty="0">
                        <a:effectLst/>
                      </a:endParaRPr>
                    </a:p>
                    <a:p>
                      <a:pPr algn="l" fontAlgn="t">
                        <a:buFont typeface="Arial" panose="020B0604020202020204" pitchFamily="34" charset="0"/>
                        <a:buChar char="•"/>
                      </a:pPr>
                      <a:r>
                        <a:rPr lang="en-US" sz="1800" dirty="0">
                          <a:effectLst/>
                        </a:rPr>
                        <a:t>week</a:t>
                      </a:r>
                    </a:p>
                  </a:txBody>
                  <a:tcPr marL="87091" marR="43545" marT="43527" marB="43527">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DDDDDD"/>
                      </a:solidFill>
                      <a:prstDash val="solid"/>
                      <a:round/>
                      <a:headEnd type="none" w="med" len="med"/>
                      <a:tailEnd type="none" w="med" len="med"/>
                    </a:lnB>
                    <a:solidFill>
                      <a:srgbClr val="F1F1F1"/>
                    </a:solidFill>
                  </a:tcPr>
                </a:tc>
                <a:tc>
                  <a:txBody>
                    <a:bodyPr/>
                    <a:lstStyle/>
                    <a:p>
                      <a:pPr algn="l" fontAlgn="t">
                        <a:buFont typeface="Arial" panose="020B0604020202020204" pitchFamily="34" charset="0"/>
                        <a:buChar char="•"/>
                      </a:pPr>
                      <a:r>
                        <a:rPr lang="en-US" sz="1800" dirty="0">
                          <a:effectLst/>
                        </a:rPr>
                        <a:t>autocomplete</a:t>
                      </a:r>
                    </a:p>
                    <a:p>
                      <a:pPr algn="l" fontAlgn="t">
                        <a:buFont typeface="Arial" panose="020B0604020202020204" pitchFamily="34" charset="0"/>
                        <a:buChar char="•"/>
                      </a:pPr>
                      <a:r>
                        <a:rPr lang="en-US" sz="1800" dirty="0">
                          <a:effectLst/>
                        </a:rPr>
                        <a:t>autofocus</a:t>
                      </a:r>
                    </a:p>
                    <a:p>
                      <a:pPr algn="l" fontAlgn="t">
                        <a:buFont typeface="Arial" panose="020B0604020202020204" pitchFamily="34" charset="0"/>
                        <a:buChar char="•"/>
                      </a:pPr>
                      <a:r>
                        <a:rPr lang="en-US" sz="1800" dirty="0">
                          <a:effectLst/>
                        </a:rPr>
                        <a:t>form</a:t>
                      </a:r>
                    </a:p>
                    <a:p>
                      <a:pPr algn="l" fontAlgn="t">
                        <a:buFont typeface="Arial" panose="020B0604020202020204" pitchFamily="34" charset="0"/>
                        <a:buChar char="•"/>
                      </a:pPr>
                      <a:r>
                        <a:rPr lang="en-US" sz="1800" dirty="0" err="1">
                          <a:effectLst/>
                        </a:rPr>
                        <a:t>formaction</a:t>
                      </a:r>
                      <a:endParaRPr lang="en-US" sz="1800" dirty="0">
                        <a:effectLst/>
                      </a:endParaRPr>
                    </a:p>
                    <a:p>
                      <a:pPr algn="l" fontAlgn="t">
                        <a:buFont typeface="Arial" panose="020B0604020202020204" pitchFamily="34" charset="0"/>
                        <a:buChar char="•"/>
                      </a:pPr>
                      <a:r>
                        <a:rPr lang="en-US" sz="1800" dirty="0" err="1">
                          <a:effectLst/>
                        </a:rPr>
                        <a:t>formenctype</a:t>
                      </a:r>
                      <a:endParaRPr lang="en-US" sz="1800" dirty="0">
                        <a:effectLst/>
                      </a:endParaRPr>
                    </a:p>
                    <a:p>
                      <a:pPr algn="l" fontAlgn="t">
                        <a:buFont typeface="Arial" panose="020B0604020202020204" pitchFamily="34" charset="0"/>
                        <a:buChar char="•"/>
                      </a:pPr>
                      <a:r>
                        <a:rPr lang="en-US" sz="1800" dirty="0" err="1">
                          <a:effectLst/>
                        </a:rPr>
                        <a:t>formmethod</a:t>
                      </a:r>
                      <a:endParaRPr lang="en-US" sz="1800" dirty="0">
                        <a:effectLst/>
                      </a:endParaRPr>
                    </a:p>
                    <a:p>
                      <a:pPr algn="l" fontAlgn="t">
                        <a:buFont typeface="Arial" panose="020B0604020202020204" pitchFamily="34" charset="0"/>
                        <a:buChar char="•"/>
                      </a:pPr>
                      <a:r>
                        <a:rPr lang="en-US" sz="1800" dirty="0" err="1">
                          <a:effectLst/>
                        </a:rPr>
                        <a:t>formnovalidate</a:t>
                      </a:r>
                      <a:endParaRPr lang="en-US" sz="1800" dirty="0">
                        <a:effectLst/>
                      </a:endParaRPr>
                    </a:p>
                    <a:p>
                      <a:pPr algn="l" fontAlgn="t">
                        <a:buFont typeface="Arial" panose="020B0604020202020204" pitchFamily="34" charset="0"/>
                        <a:buChar char="•"/>
                      </a:pPr>
                      <a:r>
                        <a:rPr lang="en-US" sz="1800" dirty="0" err="1">
                          <a:effectLst/>
                        </a:rPr>
                        <a:t>formtarget</a:t>
                      </a:r>
                      <a:endParaRPr lang="en-US" sz="1800" dirty="0">
                        <a:effectLst/>
                      </a:endParaRPr>
                    </a:p>
                    <a:p>
                      <a:pPr algn="l" fontAlgn="t">
                        <a:buFont typeface="Arial" panose="020B0604020202020204" pitchFamily="34" charset="0"/>
                        <a:buChar char="•"/>
                      </a:pPr>
                      <a:r>
                        <a:rPr lang="en-US" sz="1800" dirty="0">
                          <a:effectLst/>
                        </a:rPr>
                        <a:t>height and width</a:t>
                      </a:r>
                    </a:p>
                    <a:p>
                      <a:pPr algn="l" fontAlgn="t">
                        <a:buFont typeface="Arial" panose="020B0604020202020204" pitchFamily="34" charset="0"/>
                        <a:buChar char="•"/>
                      </a:pPr>
                      <a:r>
                        <a:rPr lang="en-US" sz="1800" dirty="0">
                          <a:effectLst/>
                        </a:rPr>
                        <a:t>list</a:t>
                      </a:r>
                    </a:p>
                    <a:p>
                      <a:pPr algn="l" fontAlgn="t">
                        <a:buFont typeface="Arial" panose="020B0604020202020204" pitchFamily="34" charset="0"/>
                        <a:buChar char="•"/>
                      </a:pPr>
                      <a:r>
                        <a:rPr lang="en-US" sz="1800" dirty="0">
                          <a:effectLst/>
                        </a:rPr>
                        <a:t>min and max</a:t>
                      </a:r>
                    </a:p>
                    <a:p>
                      <a:pPr algn="l" fontAlgn="t">
                        <a:buFont typeface="Arial" panose="020B0604020202020204" pitchFamily="34" charset="0"/>
                        <a:buChar char="•"/>
                      </a:pPr>
                      <a:r>
                        <a:rPr lang="en-US" sz="1800" dirty="0">
                          <a:effectLst/>
                        </a:rPr>
                        <a:t>multiple</a:t>
                      </a:r>
                    </a:p>
                    <a:p>
                      <a:pPr algn="l" fontAlgn="t">
                        <a:buFont typeface="Arial" panose="020B0604020202020204" pitchFamily="34" charset="0"/>
                        <a:buChar char="•"/>
                      </a:pPr>
                      <a:r>
                        <a:rPr lang="en-US" sz="1800" b="1" dirty="0">
                          <a:effectLst/>
                        </a:rPr>
                        <a:t>pattern (</a:t>
                      </a:r>
                      <a:r>
                        <a:rPr lang="en-US" sz="1800" b="1" dirty="0" err="1">
                          <a:effectLst/>
                        </a:rPr>
                        <a:t>regexp</a:t>
                      </a:r>
                      <a:r>
                        <a:rPr lang="en-US" sz="1800" b="1" dirty="0">
                          <a:effectLst/>
                        </a:rPr>
                        <a:t>)</a:t>
                      </a:r>
                    </a:p>
                    <a:p>
                      <a:pPr algn="l" fontAlgn="t">
                        <a:buFont typeface="Arial" panose="020B0604020202020204" pitchFamily="34" charset="0"/>
                        <a:buChar char="•"/>
                      </a:pPr>
                      <a:r>
                        <a:rPr lang="en-US" sz="1800" dirty="0">
                          <a:effectLst/>
                        </a:rPr>
                        <a:t>placeholder</a:t>
                      </a:r>
                    </a:p>
                    <a:p>
                      <a:pPr algn="l" fontAlgn="t">
                        <a:buFont typeface="Arial" panose="020B0604020202020204" pitchFamily="34" charset="0"/>
                        <a:buChar char="•"/>
                      </a:pPr>
                      <a:r>
                        <a:rPr lang="en-US" sz="1800" dirty="0">
                          <a:effectLst/>
                        </a:rPr>
                        <a:t>required</a:t>
                      </a:r>
                    </a:p>
                    <a:p>
                      <a:pPr algn="l" fontAlgn="t">
                        <a:buFont typeface="Arial" panose="020B0604020202020204" pitchFamily="34" charset="0"/>
                        <a:buChar char="•"/>
                      </a:pPr>
                      <a:r>
                        <a:rPr lang="en-US" sz="1800" dirty="0">
                          <a:effectLst/>
                        </a:rPr>
                        <a:t>step</a:t>
                      </a:r>
                    </a:p>
                  </a:txBody>
                  <a:tcPr marL="43545" marR="43545" marT="43527" marB="43527">
                    <a:lnL w="5443" cap="flat" cmpd="sng" algn="ctr">
                      <a:solidFill>
                        <a:srgbClr val="CCCCCC"/>
                      </a:solidFill>
                      <a:prstDash val="solid"/>
                      <a:round/>
                      <a:headEnd type="none" w="med" len="med"/>
                      <a:tailEnd type="none" w="med" len="med"/>
                    </a:lnL>
                    <a:lnR w="5443" cap="flat" cmpd="sng" algn="ctr">
                      <a:solidFill>
                        <a:srgbClr val="CCCCCC"/>
                      </a:solidFill>
                      <a:prstDash val="solid"/>
                      <a:round/>
                      <a:headEnd type="none" w="med" len="med"/>
                      <a:tailEnd type="none" w="med" len="med"/>
                    </a:lnR>
                    <a:lnT w="5443" cap="flat" cmpd="sng" algn="ctr">
                      <a:solidFill>
                        <a:srgbClr val="CCCCCC"/>
                      </a:solidFill>
                      <a:prstDash val="solid"/>
                      <a:round/>
                      <a:headEnd type="none" w="med" len="med"/>
                      <a:tailEnd type="none" w="med" len="med"/>
                    </a:lnT>
                    <a:lnB w="5443" cap="flat" cmpd="sng" algn="ctr">
                      <a:solidFill>
                        <a:srgbClr val="DDDDDD"/>
                      </a:solidFill>
                      <a:prstDash val="solid"/>
                      <a:round/>
                      <a:headEnd type="none" w="med" len="med"/>
                      <a:tailEnd type="none" w="med" len="med"/>
                    </a:lnB>
                    <a:solidFill>
                      <a:srgbClr val="F1F1F1"/>
                    </a:solidFill>
                  </a:tcPr>
                </a:tc>
                <a:extLst>
                  <a:ext uri="{0D108BD9-81ED-4DB2-BD59-A6C34878D82A}">
                    <a16:rowId xmlns:a16="http://schemas.microsoft.com/office/drawing/2014/main" val="10001"/>
                  </a:ext>
                </a:extLst>
              </a:tr>
            </a:tbl>
          </a:graphicData>
        </a:graphic>
      </p:graphicFrame>
      <p:sp>
        <p:nvSpPr>
          <p:cNvPr id="4" name="Rectangle 3">
            <a:extLst/>
          </p:cNvPr>
          <p:cNvSpPr/>
          <p:nvPr/>
        </p:nvSpPr>
        <p:spPr>
          <a:xfrm>
            <a:off x="0" y="461963"/>
            <a:ext cx="3657600" cy="461962"/>
          </a:xfrm>
          <a:prstGeom prst="rect">
            <a:avLst/>
          </a:prstGeom>
        </p:spPr>
        <p:txBody>
          <a:bodyPr>
            <a:spAutoFit/>
          </a:bodyPr>
          <a:lstStyle/>
          <a:p>
            <a:pPr>
              <a:defRPr/>
            </a:pPr>
            <a:r>
              <a:rPr lang="en-US" dirty="0">
                <a:latin typeface="+mn-lt"/>
                <a:hlinkClick r:id="rId4"/>
              </a:rPr>
              <a:t>https://www.w3schools.com/html/html5_new_elements.asp</a:t>
            </a:r>
            <a:r>
              <a:rPr lang="en-US" dirty="0">
                <a:latin typeface="+mn-lt"/>
              </a:rPr>
              <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noChangeArrowheads="1"/>
          </p:cNvSpPr>
          <p:nvPr>
            <p:ph type="title"/>
          </p:nvPr>
        </p:nvSpPr>
        <p:spPr>
          <a:xfrm>
            <a:off x="-76200" y="4100"/>
            <a:ext cx="9220200" cy="457200"/>
          </a:xfrm>
        </p:spPr>
        <p:txBody>
          <a:bodyPr/>
          <a:lstStyle/>
          <a:p>
            <a:r>
              <a:rPr lang="en-US" altLang="en-US" sz="2400" dirty="0"/>
              <a:t>JavaJam Project - adds enhanced fields to a form on the right side</a:t>
            </a:r>
          </a:p>
        </p:txBody>
      </p:sp>
      <p:sp>
        <p:nvSpPr>
          <p:cNvPr id="190467" name="Slide Number Placeholder 3"/>
          <p:cNvSpPr>
            <a:spLocks noGrp="1"/>
          </p:cNvSpPr>
          <p:nvPr>
            <p:ph type="sldNum" sz="quarter" idx="10"/>
          </p:nvPr>
        </p:nvSpPr>
        <p:spPr>
          <a:xfrm>
            <a:off x="7239000" y="457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C499F03E-5950-4015-84DD-F21CF5446E78}" type="slidenum">
              <a:rPr lang="en-US" altLang="en-US" sz="1400" smtClean="0"/>
              <a:pPr>
                <a:spcBef>
                  <a:spcPct val="50000"/>
                </a:spcBef>
                <a:buClrTx/>
                <a:buFontTx/>
                <a:buNone/>
              </a:pPr>
              <a:t>96</a:t>
            </a:fld>
            <a:endParaRPr lang="en-US" altLang="en-US" sz="1400" dirty="0"/>
          </a:p>
        </p:txBody>
      </p:sp>
      <p:pic>
        <p:nvPicPr>
          <p:cNvPr id="19046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57200"/>
            <a:ext cx="25908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9308" y="460375"/>
            <a:ext cx="19050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8" y="533400"/>
            <a:ext cx="22431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p:cNvPr>
          <p:cNvSpPr/>
          <p:nvPr/>
        </p:nvSpPr>
        <p:spPr>
          <a:xfrm>
            <a:off x="3058658" y="1171575"/>
            <a:ext cx="598487" cy="276225"/>
          </a:xfrm>
          <a:prstGeom prst="rect">
            <a:avLst/>
          </a:prstGeom>
        </p:spPr>
        <p:txBody>
          <a:bodyPr wrap="none">
            <a:spAutoFit/>
          </a:bodyPr>
          <a:lstStyle/>
          <a:p>
            <a:pPr algn="ctr" eaLnBrk="1" hangingPunct="1">
              <a:defRPr/>
            </a:pPr>
            <a:r>
              <a:rPr lang="en-US" dirty="0">
                <a:solidFill>
                  <a:schemeClr val="tx2"/>
                </a:solidFill>
                <a:latin typeface="+mn-lt"/>
              </a:rPr>
              <a:t>Tablet</a:t>
            </a:r>
          </a:p>
        </p:txBody>
      </p:sp>
      <p:sp>
        <p:nvSpPr>
          <p:cNvPr id="10" name="Rectangle 9">
            <a:extLst/>
          </p:cNvPr>
          <p:cNvSpPr/>
          <p:nvPr/>
        </p:nvSpPr>
        <p:spPr>
          <a:xfrm>
            <a:off x="1400175" y="1171575"/>
            <a:ext cx="722313" cy="276225"/>
          </a:xfrm>
          <a:prstGeom prst="rect">
            <a:avLst/>
          </a:prstGeom>
        </p:spPr>
        <p:txBody>
          <a:bodyPr wrap="none">
            <a:spAutoFit/>
          </a:bodyPr>
          <a:lstStyle/>
          <a:p>
            <a:pPr algn="ctr" eaLnBrk="1" hangingPunct="1">
              <a:defRPr/>
            </a:pPr>
            <a:r>
              <a:rPr lang="en-US" dirty="0">
                <a:solidFill>
                  <a:schemeClr val="tx2"/>
                </a:solidFill>
                <a:latin typeface="+mn-lt"/>
              </a:rPr>
              <a:t>Desktop</a:t>
            </a:r>
          </a:p>
        </p:txBody>
      </p:sp>
      <p:sp>
        <p:nvSpPr>
          <p:cNvPr id="11" name="Rectangle 10">
            <a:extLst/>
          </p:cNvPr>
          <p:cNvSpPr/>
          <p:nvPr/>
        </p:nvSpPr>
        <p:spPr>
          <a:xfrm>
            <a:off x="4881109" y="1219200"/>
            <a:ext cx="995362" cy="276225"/>
          </a:xfrm>
          <a:prstGeom prst="rect">
            <a:avLst/>
          </a:prstGeom>
        </p:spPr>
        <p:txBody>
          <a:bodyPr wrap="none">
            <a:spAutoFit/>
          </a:bodyPr>
          <a:lstStyle/>
          <a:p>
            <a:pPr algn="ctr" eaLnBrk="1" hangingPunct="1">
              <a:defRPr/>
            </a:pPr>
            <a:r>
              <a:rPr lang="en-US" dirty="0">
                <a:solidFill>
                  <a:schemeClr val="tx2"/>
                </a:solidFill>
                <a:latin typeface="+mn-lt"/>
              </a:rPr>
              <a:t>Smartphone</a:t>
            </a:r>
          </a:p>
        </p:txBody>
      </p:sp>
      <p:pic>
        <p:nvPicPr>
          <p:cNvPr id="12" name="Picture 1">
            <a:extLst>
              <a:ext uri="{FF2B5EF4-FFF2-40B4-BE49-F238E27FC236}">
                <a16:creationId xmlns:a16="http://schemas.microsoft.com/office/drawing/2014/main" id="{141E3DBE-3E47-4245-8E1C-3A07F2F563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481013"/>
            <a:ext cx="2535238"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6">
            <p14:nvContentPartPr>
              <p14:cNvPr id="15" name="Ink 14">
                <a:extLst>
                  <a:ext uri="{FF2B5EF4-FFF2-40B4-BE49-F238E27FC236}">
                    <a16:creationId xmlns:a16="http://schemas.microsoft.com/office/drawing/2014/main" id="{A5EE9A1A-BC0A-405C-B7EB-AB9AA761D02F}"/>
                  </a:ext>
                </a:extLst>
              </p14:cNvPr>
              <p14:cNvContentPartPr/>
              <p14:nvPr/>
            </p14:nvContentPartPr>
            <p14:xfrm>
              <a:off x="6834634" y="1337817"/>
              <a:ext cx="1840320" cy="304200"/>
            </p14:xfrm>
          </p:contentPart>
        </mc:Choice>
        <mc:Fallback>
          <p:pic>
            <p:nvPicPr>
              <p:cNvPr id="15" name="Ink 14">
                <a:extLst>
                  <a:ext uri="{FF2B5EF4-FFF2-40B4-BE49-F238E27FC236}">
                    <a16:creationId xmlns:a16="http://schemas.microsoft.com/office/drawing/2014/main" id="{A5EE9A1A-BC0A-405C-B7EB-AB9AA761D02F}"/>
                  </a:ext>
                </a:extLst>
              </p:cNvPr>
              <p:cNvPicPr/>
              <p:nvPr/>
            </p:nvPicPr>
            <p:blipFill>
              <a:blip r:embed="rId7"/>
              <a:stretch>
                <a:fillRect/>
              </a:stretch>
            </p:blipFill>
            <p:spPr>
              <a:xfrm>
                <a:off x="6825994" y="1328817"/>
                <a:ext cx="1857960" cy="321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90465" name="Ink 190464">
                <a:extLst>
                  <a:ext uri="{FF2B5EF4-FFF2-40B4-BE49-F238E27FC236}">
                    <a16:creationId xmlns:a16="http://schemas.microsoft.com/office/drawing/2014/main" id="{66A0BAEF-BC5A-4D52-918A-50D827001B49}"/>
                  </a:ext>
                </a:extLst>
              </p14:cNvPr>
              <p14:cNvContentPartPr/>
              <p14:nvPr/>
            </p14:nvContentPartPr>
            <p14:xfrm>
              <a:off x="4404274" y="2234217"/>
              <a:ext cx="4736880" cy="4352760"/>
            </p14:xfrm>
          </p:contentPart>
        </mc:Choice>
        <mc:Fallback>
          <p:pic>
            <p:nvPicPr>
              <p:cNvPr id="190465" name="Ink 190464">
                <a:extLst>
                  <a:ext uri="{FF2B5EF4-FFF2-40B4-BE49-F238E27FC236}">
                    <a16:creationId xmlns:a16="http://schemas.microsoft.com/office/drawing/2014/main" id="{66A0BAEF-BC5A-4D52-918A-50D827001B49}"/>
                  </a:ext>
                </a:extLst>
              </p:cNvPr>
              <p:cNvPicPr/>
              <p:nvPr/>
            </p:nvPicPr>
            <p:blipFill>
              <a:blip r:embed="rId9"/>
              <a:stretch>
                <a:fillRect/>
              </a:stretch>
            </p:blipFill>
            <p:spPr>
              <a:xfrm>
                <a:off x="4395274" y="2225576"/>
                <a:ext cx="4754520" cy="4370401"/>
              </a:xfrm>
              <a:prstGeom prst="rect">
                <a:avLst/>
              </a:prstGeom>
            </p:spPr>
          </p:pic>
        </mc:Fallback>
      </mc:AlternateContent>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12447241-0594-4651-A56B-E514094624D6}" type="slidenum">
              <a:rPr lang="en-US" altLang="en-US" sz="1400" smtClean="0"/>
              <a:pPr>
                <a:spcBef>
                  <a:spcPct val="50000"/>
                </a:spcBef>
                <a:buClrTx/>
                <a:buFontTx/>
                <a:buNone/>
              </a:pPr>
              <a:t>97</a:t>
            </a:fld>
            <a:endParaRPr lang="en-US" altLang="en-US" sz="1400"/>
          </a:p>
        </p:txBody>
      </p:sp>
      <p:sp>
        <p:nvSpPr>
          <p:cNvPr id="192515" name="Title 1"/>
          <p:cNvSpPr>
            <a:spLocks noGrp="1" noChangeArrowheads="1"/>
          </p:cNvSpPr>
          <p:nvPr>
            <p:ph type="title"/>
          </p:nvPr>
        </p:nvSpPr>
        <p:spPr/>
        <p:txBody>
          <a:bodyPr/>
          <a:lstStyle/>
          <a:p>
            <a:r>
              <a:rPr lang="en-US" altLang="en-US"/>
              <a:t>Home Project – Pacific Trails Resort</a:t>
            </a:r>
          </a:p>
        </p:txBody>
      </p:sp>
      <p:sp>
        <p:nvSpPr>
          <p:cNvPr id="10" name="Rectangle 9">
            <a:extLst/>
          </p:cNvPr>
          <p:cNvSpPr/>
          <p:nvPr/>
        </p:nvSpPr>
        <p:spPr>
          <a:xfrm>
            <a:off x="4114800" y="457200"/>
            <a:ext cx="598488" cy="276225"/>
          </a:xfrm>
          <a:prstGeom prst="rect">
            <a:avLst/>
          </a:prstGeom>
        </p:spPr>
        <p:txBody>
          <a:bodyPr wrap="none">
            <a:spAutoFit/>
          </a:bodyPr>
          <a:lstStyle/>
          <a:p>
            <a:pPr algn="ctr" eaLnBrk="1" hangingPunct="1">
              <a:defRPr/>
            </a:pPr>
            <a:r>
              <a:rPr lang="en-US" dirty="0">
                <a:solidFill>
                  <a:schemeClr val="tx2"/>
                </a:solidFill>
                <a:latin typeface="+mn-lt"/>
              </a:rPr>
              <a:t>Tablet</a:t>
            </a:r>
          </a:p>
        </p:txBody>
      </p:sp>
      <p:sp>
        <p:nvSpPr>
          <p:cNvPr id="8" name="Rectangle 7">
            <a:extLst/>
          </p:cNvPr>
          <p:cNvSpPr/>
          <p:nvPr/>
        </p:nvSpPr>
        <p:spPr>
          <a:xfrm>
            <a:off x="1370013" y="457200"/>
            <a:ext cx="722312" cy="276225"/>
          </a:xfrm>
          <a:prstGeom prst="rect">
            <a:avLst/>
          </a:prstGeom>
        </p:spPr>
        <p:txBody>
          <a:bodyPr wrap="none">
            <a:spAutoFit/>
          </a:bodyPr>
          <a:lstStyle/>
          <a:p>
            <a:pPr algn="ctr" eaLnBrk="1" hangingPunct="1">
              <a:defRPr/>
            </a:pPr>
            <a:r>
              <a:rPr lang="en-US" dirty="0">
                <a:solidFill>
                  <a:schemeClr val="tx2"/>
                </a:solidFill>
                <a:latin typeface="+mn-lt"/>
              </a:rPr>
              <a:t>Desktop</a:t>
            </a:r>
          </a:p>
        </p:txBody>
      </p:sp>
      <p:pic>
        <p:nvPicPr>
          <p:cNvPr id="1925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31242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733425"/>
            <a:ext cx="32766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p:cNvPr>
          <p:cNvSpPr/>
          <p:nvPr/>
        </p:nvSpPr>
        <p:spPr>
          <a:xfrm>
            <a:off x="7127875" y="409575"/>
            <a:ext cx="995363" cy="276225"/>
          </a:xfrm>
          <a:prstGeom prst="rect">
            <a:avLst/>
          </a:prstGeom>
        </p:spPr>
        <p:txBody>
          <a:bodyPr wrap="none">
            <a:spAutoFit/>
          </a:bodyPr>
          <a:lstStyle/>
          <a:p>
            <a:pPr algn="ctr" eaLnBrk="1" hangingPunct="1">
              <a:defRPr/>
            </a:pPr>
            <a:r>
              <a:rPr lang="en-US" dirty="0">
                <a:solidFill>
                  <a:schemeClr val="tx2"/>
                </a:solidFill>
                <a:latin typeface="+mn-lt"/>
              </a:rPr>
              <a:t>Smartphone</a:t>
            </a:r>
          </a:p>
        </p:txBody>
      </p:sp>
      <p:pic>
        <p:nvPicPr>
          <p:cNvPr id="19252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733425"/>
            <a:ext cx="31242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itle 1"/>
          <p:cNvSpPr>
            <a:spLocks noGrp="1" noChangeArrowheads="1"/>
          </p:cNvSpPr>
          <p:nvPr>
            <p:ph type="title"/>
          </p:nvPr>
        </p:nvSpPr>
        <p:spPr>
          <a:xfrm>
            <a:off x="-914400" y="0"/>
            <a:ext cx="10134600" cy="457200"/>
          </a:xfrm>
        </p:spPr>
        <p:txBody>
          <a:bodyPr/>
          <a:lstStyle/>
          <a:p>
            <a:r>
              <a:rPr lang="en-US" altLang="en-US" sz="2400" dirty="0"/>
              <a:t>Yoga Studio Project - adds additional fields to a form on the right side</a:t>
            </a:r>
          </a:p>
        </p:txBody>
      </p:sp>
      <p:sp>
        <p:nvSpPr>
          <p:cNvPr id="1914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
              <a:defRPr sz="28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Char char="§"/>
              <a:defRPr sz="2200">
                <a:solidFill>
                  <a:schemeClr val="tx1"/>
                </a:solidFill>
                <a:latin typeface="Times New Roman" panose="02020603050405020304" pitchFamily="18" charset="0"/>
              </a:defRPr>
            </a:lvl2pPr>
            <a:lvl3pPr marL="1143000" indent="-228600">
              <a:spcBef>
                <a:spcPct val="20000"/>
              </a:spcBef>
              <a:buClr>
                <a:schemeClr val="hlink"/>
              </a:buClr>
              <a:buFont typeface="Wingdings" panose="05000000000000000000" pitchFamily="2" charset="2"/>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rgbClr val="00CCFF"/>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00CCFF"/>
              </a:buClr>
              <a:buChar char="•"/>
              <a:defRPr sz="2000">
                <a:solidFill>
                  <a:schemeClr val="tx1"/>
                </a:solidFill>
                <a:latin typeface="Times New Roman" panose="02020603050405020304" pitchFamily="18" charset="0"/>
              </a:defRPr>
            </a:lvl9pPr>
          </a:lstStyle>
          <a:p>
            <a:pPr>
              <a:spcBef>
                <a:spcPct val="50000"/>
              </a:spcBef>
              <a:buClrTx/>
              <a:buFontTx/>
              <a:buNone/>
            </a:pPr>
            <a:fld id="{E3924615-C10A-4540-90DF-481A32441E88}" type="slidenum">
              <a:rPr lang="en-US" altLang="en-US" sz="1400" smtClean="0"/>
              <a:pPr>
                <a:spcBef>
                  <a:spcPct val="50000"/>
                </a:spcBef>
                <a:buClrTx/>
                <a:buFontTx/>
                <a:buNone/>
              </a:pPr>
              <a:t>98</a:t>
            </a:fld>
            <a:endParaRPr lang="en-US" altLang="en-US" sz="1400" dirty="0"/>
          </a:p>
        </p:txBody>
      </p:sp>
      <p:sp>
        <p:nvSpPr>
          <p:cNvPr id="9" name="Rectangle 8">
            <a:extLst/>
          </p:cNvPr>
          <p:cNvSpPr/>
          <p:nvPr/>
        </p:nvSpPr>
        <p:spPr>
          <a:xfrm>
            <a:off x="5334000" y="6096000"/>
            <a:ext cx="598488" cy="276225"/>
          </a:xfrm>
          <a:prstGeom prst="rect">
            <a:avLst/>
          </a:prstGeom>
        </p:spPr>
        <p:txBody>
          <a:bodyPr wrap="none">
            <a:spAutoFit/>
          </a:bodyPr>
          <a:lstStyle/>
          <a:p>
            <a:pPr algn="ctr" eaLnBrk="1" hangingPunct="1">
              <a:defRPr/>
            </a:pPr>
            <a:r>
              <a:rPr lang="en-US" dirty="0">
                <a:solidFill>
                  <a:schemeClr val="tx2"/>
                </a:solidFill>
                <a:latin typeface="+mn-lt"/>
              </a:rPr>
              <a:t>Tablet</a:t>
            </a:r>
          </a:p>
        </p:txBody>
      </p:sp>
      <p:sp>
        <p:nvSpPr>
          <p:cNvPr id="10" name="Rectangle 9">
            <a:extLst/>
          </p:cNvPr>
          <p:cNvSpPr/>
          <p:nvPr/>
        </p:nvSpPr>
        <p:spPr>
          <a:xfrm>
            <a:off x="2362200" y="6096000"/>
            <a:ext cx="722313" cy="276225"/>
          </a:xfrm>
          <a:prstGeom prst="rect">
            <a:avLst/>
          </a:prstGeom>
        </p:spPr>
        <p:txBody>
          <a:bodyPr wrap="none">
            <a:spAutoFit/>
          </a:bodyPr>
          <a:lstStyle/>
          <a:p>
            <a:pPr algn="ctr" eaLnBrk="1" hangingPunct="1">
              <a:defRPr/>
            </a:pPr>
            <a:r>
              <a:rPr lang="en-US" dirty="0">
                <a:solidFill>
                  <a:schemeClr val="tx2"/>
                </a:solidFill>
                <a:latin typeface="+mn-lt"/>
              </a:rPr>
              <a:t>Desktop</a:t>
            </a:r>
          </a:p>
        </p:txBody>
      </p:sp>
      <p:sp>
        <p:nvSpPr>
          <p:cNvPr id="11" name="Rectangle 10">
            <a:extLst/>
          </p:cNvPr>
          <p:cNvSpPr/>
          <p:nvPr/>
        </p:nvSpPr>
        <p:spPr>
          <a:xfrm>
            <a:off x="8274050" y="6126163"/>
            <a:ext cx="995363" cy="276225"/>
          </a:xfrm>
          <a:prstGeom prst="rect">
            <a:avLst/>
          </a:prstGeom>
        </p:spPr>
        <p:txBody>
          <a:bodyPr wrap="none">
            <a:spAutoFit/>
          </a:bodyPr>
          <a:lstStyle/>
          <a:p>
            <a:pPr algn="ctr" eaLnBrk="1" hangingPunct="1">
              <a:defRPr/>
            </a:pPr>
            <a:r>
              <a:rPr lang="en-US" dirty="0">
                <a:solidFill>
                  <a:schemeClr val="tx2"/>
                </a:solidFill>
                <a:latin typeface="+mn-lt"/>
              </a:rPr>
              <a:t>Smartphone</a:t>
            </a:r>
          </a:p>
        </p:txBody>
      </p:sp>
      <p:pic>
        <p:nvPicPr>
          <p:cNvPr id="19149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4513" y="481013"/>
            <a:ext cx="3170237"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3800" y="481013"/>
            <a:ext cx="2967038"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51A1018-E55B-4E6A-ABB1-FAA413CF3E7D}"/>
              </a:ext>
            </a:extLst>
          </p:cNvPr>
          <p:cNvPicPr>
            <a:picLocks noChangeAspect="1"/>
          </p:cNvPicPr>
          <p:nvPr/>
        </p:nvPicPr>
        <p:blipFill>
          <a:blip r:embed="rId4"/>
          <a:stretch>
            <a:fillRect/>
          </a:stretch>
        </p:blipFill>
        <p:spPr>
          <a:xfrm>
            <a:off x="-533400" y="453771"/>
            <a:ext cx="3731058" cy="6521450"/>
          </a:xfrm>
          <a:prstGeom prst="rect">
            <a:avLst/>
          </a:prstGeom>
        </p:spPr>
      </p:pic>
      <p:pic>
        <p:nvPicPr>
          <p:cNvPr id="3" name="Picture 2">
            <a:extLst>
              <a:ext uri="{FF2B5EF4-FFF2-40B4-BE49-F238E27FC236}">
                <a16:creationId xmlns:a16="http://schemas.microsoft.com/office/drawing/2014/main" id="{C1FE8B10-23BB-4E65-A9CD-8100C9B17C60}"/>
              </a:ext>
            </a:extLst>
          </p:cNvPr>
          <p:cNvPicPr>
            <a:picLocks noChangeAspect="1"/>
          </p:cNvPicPr>
          <p:nvPr/>
        </p:nvPicPr>
        <p:blipFill>
          <a:blip r:embed="rId5"/>
          <a:stretch>
            <a:fillRect/>
          </a:stretch>
        </p:blipFill>
        <p:spPr>
          <a:xfrm>
            <a:off x="3124200" y="453770"/>
            <a:ext cx="3200400" cy="6480430"/>
          </a:xfrm>
          <a:prstGeom prst="rect">
            <a:avLst/>
          </a:prstGeom>
        </p:spPr>
      </p:pic>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2878BA7-8AF9-4912-A5BC-8894774FC165}"/>
                  </a:ext>
                </a:extLst>
              </p14:cNvPr>
              <p14:cNvContentPartPr/>
              <p14:nvPr/>
            </p14:nvContentPartPr>
            <p14:xfrm>
              <a:off x="6546385" y="1751185"/>
              <a:ext cx="1516320" cy="362880"/>
            </p14:xfrm>
          </p:contentPart>
        </mc:Choice>
        <mc:Fallback xmlns="">
          <p:pic>
            <p:nvPicPr>
              <p:cNvPr id="8" name="Ink 7">
                <a:extLst>
                  <a:ext uri="{FF2B5EF4-FFF2-40B4-BE49-F238E27FC236}">
                    <a16:creationId xmlns:a16="http://schemas.microsoft.com/office/drawing/2014/main" id="{B2878BA7-8AF9-4912-A5BC-8894774FC165}"/>
                  </a:ext>
                </a:extLst>
              </p:cNvPr>
              <p:cNvPicPr/>
              <p:nvPr/>
            </p:nvPicPr>
            <p:blipFill>
              <a:blip r:embed="rId7"/>
              <a:stretch>
                <a:fillRect/>
              </a:stretch>
            </p:blipFill>
            <p:spPr>
              <a:xfrm>
                <a:off x="6537745" y="1742545"/>
                <a:ext cx="153396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46795B03-90E0-4299-A12A-49696ED5D92F}"/>
                  </a:ext>
                </a:extLst>
              </p14:cNvPr>
              <p14:cNvContentPartPr/>
              <p14:nvPr/>
            </p14:nvContentPartPr>
            <p14:xfrm>
              <a:off x="9147025" y="2420425"/>
              <a:ext cx="28800" cy="34560"/>
            </p14:xfrm>
          </p:contentPart>
        </mc:Choice>
        <mc:Fallback xmlns="">
          <p:pic>
            <p:nvPicPr>
              <p:cNvPr id="19" name="Ink 18">
                <a:extLst>
                  <a:ext uri="{FF2B5EF4-FFF2-40B4-BE49-F238E27FC236}">
                    <a16:creationId xmlns:a16="http://schemas.microsoft.com/office/drawing/2014/main" id="{46795B03-90E0-4299-A12A-49696ED5D92F}"/>
                  </a:ext>
                </a:extLst>
              </p:cNvPr>
              <p:cNvPicPr/>
              <p:nvPr/>
            </p:nvPicPr>
            <p:blipFill>
              <a:blip r:embed="rId9"/>
              <a:stretch>
                <a:fillRect/>
              </a:stretch>
            </p:blipFill>
            <p:spPr>
              <a:xfrm>
                <a:off x="9138025" y="2411785"/>
                <a:ext cx="464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80BB512B-040A-4E5A-B78B-DB0E49EF6585}"/>
                  </a:ext>
                </a:extLst>
              </p14:cNvPr>
              <p14:cNvContentPartPr/>
              <p14:nvPr/>
            </p14:nvContentPartPr>
            <p14:xfrm>
              <a:off x="8198785" y="1804825"/>
              <a:ext cx="1023840" cy="525600"/>
            </p14:xfrm>
          </p:contentPart>
        </mc:Choice>
        <mc:Fallback xmlns="">
          <p:pic>
            <p:nvPicPr>
              <p:cNvPr id="20" name="Ink 19">
                <a:extLst>
                  <a:ext uri="{FF2B5EF4-FFF2-40B4-BE49-F238E27FC236}">
                    <a16:creationId xmlns:a16="http://schemas.microsoft.com/office/drawing/2014/main" id="{80BB512B-040A-4E5A-B78B-DB0E49EF6585}"/>
                  </a:ext>
                </a:extLst>
              </p:cNvPr>
              <p:cNvPicPr/>
              <p:nvPr/>
            </p:nvPicPr>
            <p:blipFill>
              <a:blip r:embed="rId11"/>
              <a:stretch>
                <a:fillRect/>
              </a:stretch>
            </p:blipFill>
            <p:spPr>
              <a:xfrm>
                <a:off x="8190148" y="1795825"/>
                <a:ext cx="1041474" cy="543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1494" name="Ink 191493">
                <a:extLst>
                  <a:ext uri="{FF2B5EF4-FFF2-40B4-BE49-F238E27FC236}">
                    <a16:creationId xmlns:a16="http://schemas.microsoft.com/office/drawing/2014/main" id="{C299DF09-F6CF-46C2-A8BE-B6BB3FF80277}"/>
                  </a:ext>
                </a:extLst>
              </p14:cNvPr>
              <p14:cNvContentPartPr/>
              <p14:nvPr/>
            </p14:nvContentPartPr>
            <p14:xfrm>
              <a:off x="2788345" y="5330665"/>
              <a:ext cx="3831480" cy="812880"/>
            </p14:xfrm>
          </p:contentPart>
        </mc:Choice>
        <mc:Fallback xmlns="">
          <p:pic>
            <p:nvPicPr>
              <p:cNvPr id="191494" name="Ink 191493">
                <a:extLst>
                  <a:ext uri="{FF2B5EF4-FFF2-40B4-BE49-F238E27FC236}">
                    <a16:creationId xmlns:a16="http://schemas.microsoft.com/office/drawing/2014/main" id="{C299DF09-F6CF-46C2-A8BE-B6BB3FF80277}"/>
                  </a:ext>
                </a:extLst>
              </p:cNvPr>
              <p:cNvPicPr/>
              <p:nvPr/>
            </p:nvPicPr>
            <p:blipFill>
              <a:blip r:embed="rId13"/>
              <a:stretch>
                <a:fillRect/>
              </a:stretch>
            </p:blipFill>
            <p:spPr>
              <a:xfrm>
                <a:off x="2779345" y="5321669"/>
                <a:ext cx="3849120" cy="83051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1506" name="Ink 191505">
                <a:extLst>
                  <a:ext uri="{FF2B5EF4-FFF2-40B4-BE49-F238E27FC236}">
                    <a16:creationId xmlns:a16="http://schemas.microsoft.com/office/drawing/2014/main" id="{DAD9F182-2623-4CF5-A1F4-82A3CD3FAB01}"/>
                  </a:ext>
                </a:extLst>
              </p14:cNvPr>
              <p14:cNvContentPartPr/>
              <p14:nvPr/>
            </p14:nvContentPartPr>
            <p14:xfrm>
              <a:off x="3977065" y="4028905"/>
              <a:ext cx="2850120" cy="1209600"/>
            </p14:xfrm>
          </p:contentPart>
        </mc:Choice>
        <mc:Fallback xmlns="">
          <p:pic>
            <p:nvPicPr>
              <p:cNvPr id="191506" name="Ink 191505">
                <a:extLst>
                  <a:ext uri="{FF2B5EF4-FFF2-40B4-BE49-F238E27FC236}">
                    <a16:creationId xmlns:a16="http://schemas.microsoft.com/office/drawing/2014/main" id="{DAD9F182-2623-4CF5-A1F4-82A3CD3FAB01}"/>
                  </a:ext>
                </a:extLst>
              </p:cNvPr>
              <p:cNvPicPr/>
              <p:nvPr/>
            </p:nvPicPr>
            <p:blipFill>
              <a:blip r:embed="rId15"/>
              <a:stretch>
                <a:fillRect/>
              </a:stretch>
            </p:blipFill>
            <p:spPr>
              <a:xfrm>
                <a:off x="3968065" y="4020265"/>
                <a:ext cx="2867760" cy="1227240"/>
              </a:xfrm>
              <a:prstGeom prst="rect">
                <a:avLst/>
              </a:prstGeom>
            </p:spPr>
          </p:pic>
        </mc:Fallback>
      </mc:AlternateContent>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0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itel">
  <a:themeElements>
    <a:clrScheme name="">
      <a:dk1>
        <a:srgbClr val="000000"/>
      </a:dk1>
      <a:lt1>
        <a:srgbClr val="FFFFFF"/>
      </a:lt1>
      <a:dk2>
        <a:srgbClr val="000000"/>
      </a:dk2>
      <a:lt2>
        <a:srgbClr val="FF0000"/>
      </a:lt2>
      <a:accent1>
        <a:srgbClr val="0099FF"/>
      </a:accent1>
      <a:accent2>
        <a:srgbClr val="3333CC"/>
      </a:accent2>
      <a:accent3>
        <a:srgbClr val="FFFFFF"/>
      </a:accent3>
      <a:accent4>
        <a:srgbClr val="000000"/>
      </a:accent4>
      <a:accent5>
        <a:srgbClr val="AACAFF"/>
      </a:accent5>
      <a:accent6>
        <a:srgbClr val="2D2DB9"/>
      </a:accent6>
      <a:hlink>
        <a:srgbClr val="0000FF"/>
      </a:hlink>
      <a:folHlink>
        <a:srgbClr val="B2B2B2"/>
      </a:folHlink>
    </a:clrScheme>
    <a:fontScheme name="deitel">
      <a:majorFont>
        <a:latin typeface="AvantGarde"/>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rgbClr val="008000"/>
            </a:solidFill>
            <a:effectLst/>
            <a:latin typeface="Courier New" pitchFamily="49" charset="0"/>
            <a:cs typeface="Courier New" pitchFamily="4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rgbClr val="008000"/>
            </a:solidFill>
            <a:effectLst/>
            <a:latin typeface="Courier New" pitchFamily="49" charset="0"/>
            <a:cs typeface="Courier New" pitchFamily="49" charset="0"/>
          </a:defRPr>
        </a:defPPr>
      </a:lstStyle>
    </a:lnDef>
  </a:objectDefaults>
  <a:extraClrSchemeLst>
    <a:extraClrScheme>
      <a:clrScheme name="deite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ite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ite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ite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ite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ite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ite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DBD5BE600E3749BD84567745A02DD0" ma:contentTypeVersion="8" ma:contentTypeDescription="Create a new document." ma:contentTypeScope="" ma:versionID="7503d7d0fe5d3d5c066b1293a11284a1">
  <xsd:schema xmlns:xsd="http://www.w3.org/2001/XMLSchema" xmlns:xs="http://www.w3.org/2001/XMLSchema" xmlns:p="http://schemas.microsoft.com/office/2006/metadata/properties" xmlns:ns2="2eb3e12a-73bc-4178-81fb-7f3b6a9b0f4d" xmlns:ns3="d08ad0ba-28ac-4e4c-adb8-2d70be461547" targetNamespace="http://schemas.microsoft.com/office/2006/metadata/properties" ma:root="true" ma:fieldsID="e3d3fa08a8367cdb011b4bed7be587c2" ns2:_="" ns3:_="">
    <xsd:import namespace="2eb3e12a-73bc-4178-81fb-7f3b6a9b0f4d"/>
    <xsd:import namespace="d08ad0ba-28ac-4e4c-adb8-2d70be4615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3e12a-73bc-4178-81fb-7f3b6a9b0f4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8ad0ba-28ac-4e4c-adb8-2d70be461547"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F5BBCF-231F-4E10-85C1-CBBA2E3A55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3e12a-73bc-4178-81fb-7f3b6a9b0f4d"/>
    <ds:schemaRef ds:uri="d08ad0ba-28ac-4e4c-adb8-2d70be4615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7A046C-BEA6-4B5D-8E8E-FCBE6F71FFC3}">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2eb3e12a-73bc-4178-81fb-7f3b6a9b0f4d"/>
    <ds:schemaRef ds:uri="d08ad0ba-28ac-4e4c-adb8-2d70be461547"/>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C:\Documents and Settings\brian\My Documents\deitel.pot</Template>
  <TotalTime>26884</TotalTime>
  <Words>8331</Words>
  <Application>Microsoft Office PowerPoint</Application>
  <PresentationFormat>On-screen Show (4:3)</PresentationFormat>
  <Paragraphs>1265</Paragraphs>
  <Slides>98</Slides>
  <Notes>85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98</vt:i4>
      </vt:variant>
    </vt:vector>
  </HeadingPairs>
  <TitlesOfParts>
    <vt:vector size="110" baseType="lpstr">
      <vt:lpstr>Arial</vt:lpstr>
      <vt:lpstr>AvantGarde</vt:lpstr>
      <vt:lpstr>Courier New</vt:lpstr>
      <vt:lpstr>Frutiger-Italic</vt:lpstr>
      <vt:lpstr>Garamond</vt:lpstr>
      <vt:lpstr>Impact</vt:lpstr>
      <vt:lpstr>Times New Roman</vt:lpstr>
      <vt:lpstr>Verdana</vt:lpstr>
      <vt:lpstr>Wingdings</vt:lpstr>
      <vt:lpstr>Wingdings 2</vt:lpstr>
      <vt:lpstr>Wingdings 3</vt:lpstr>
      <vt:lpstr>deitel</vt:lpstr>
      <vt:lpstr>PowerPoint Presentation</vt:lpstr>
      <vt:lpstr>PowerPoint Presentation</vt:lpstr>
      <vt:lpstr>Learning Outcomes</vt:lpstr>
      <vt:lpstr>Visual Summary of Form</vt:lpstr>
      <vt:lpstr>9.1 Overview of Forms; Why Use Forms?</vt:lpstr>
      <vt:lpstr>Two Components of Using Forms</vt:lpstr>
      <vt:lpstr>HTML/XHTML Using Forms</vt:lpstr>
      <vt:lpstr>PowerPoint Presentation</vt:lpstr>
      <vt:lpstr>Input tag for text box  HOP 9.1</vt:lpstr>
      <vt:lpstr>Using the &lt;form&gt; Tag</vt:lpstr>
      <vt:lpstr>&lt;form&gt; tag</vt:lpstr>
      <vt:lpstr>Type of Form Elements (Controls)</vt:lpstr>
      <vt:lpstr>9.2 Using the &lt;input&gt; Tag</vt:lpstr>
      <vt:lpstr>Submitting Form Data</vt:lpstr>
      <vt:lpstr>Effect of Using the action Attribute</vt:lpstr>
      <vt:lpstr>HTML/XHTML&lt;input&gt; tag: Text box p.416</vt:lpstr>
      <vt:lpstr>Working with Text Input Fields: full list p.416</vt:lpstr>
      <vt:lpstr>HTML/XHTML&lt;input&gt; tag: Password box</vt:lpstr>
      <vt:lpstr>Essential Elements of a Form</vt:lpstr>
      <vt:lpstr>HTML/XHTML&lt;input&gt; tag:  Hidden form element p.421</vt:lpstr>
      <vt:lpstr>HTML/XHTML&lt;input&gt; tag: Essential Elements of a Form</vt:lpstr>
      <vt:lpstr>HTML&lt;input&gt; tag: Check box p.419</vt:lpstr>
      <vt:lpstr>Effect of grouped CheckBoxes</vt:lpstr>
      <vt:lpstr>Essential Elements of a Form</vt:lpstr>
      <vt:lpstr>HTML/XHTML&lt;input&gt; tag: Radio Button p.420</vt:lpstr>
      <vt:lpstr>Radio Buttons Syntax</vt:lpstr>
      <vt:lpstr>Essential Elements of a Form</vt:lpstr>
      <vt:lpstr>9.3 HTML/XHTML&lt;textarea&gt; tag: Scrolling Text Box p.423</vt:lpstr>
      <vt:lpstr>Essential Elements of a Form</vt:lpstr>
      <vt:lpstr>PowerPoint Presentation</vt:lpstr>
      <vt:lpstr>Effect of &lt;textarea&gt;  HOP 9.2 p.424-425</vt:lpstr>
      <vt:lpstr>9.4 Essential Elements of a Form: select list p.426</vt:lpstr>
      <vt:lpstr>Single-Selection Dropdown List</vt:lpstr>
      <vt:lpstr>HTML/XHTML&lt;option&gt; tag: Select List</vt:lpstr>
      <vt:lpstr>Essential Elements of a Form</vt:lpstr>
      <vt:lpstr>Summary</vt:lpstr>
      <vt:lpstr>9.5 HTML/XHTML&lt;input&gt; tag: Submit Button attribute p.428</vt:lpstr>
      <vt:lpstr>Essential Elements of a Form p.428</vt:lpstr>
      <vt:lpstr>HTML/XHTML&lt;input&gt; tag: Reset Button attribute p.428</vt:lpstr>
      <vt:lpstr>HTML/XHTML&lt;input&gt; tag: Button attribute </vt:lpstr>
      <vt:lpstr>HTML/XHTML&lt;input&gt; tag: Essential Elements of a Form</vt:lpstr>
      <vt:lpstr>HTML/XHTML Form Enhancements &lt;input&gt; tag: Image Button attribute</vt:lpstr>
      <vt:lpstr>HTML/XHTML&lt;input&gt; tag: Essential Elements of a Form</vt:lpstr>
      <vt:lpstr>HTML/XHTML&lt;input&gt; tag: Essential Elements of a Form</vt:lpstr>
      <vt:lpstr>HTML/XHTML Form Enhancements: &lt;button&gt; tag</vt:lpstr>
      <vt:lpstr>&lt;button&gt; tag</vt:lpstr>
      <vt:lpstr>Creating an Order Form</vt:lpstr>
      <vt:lpstr>Checkpoint 9.1</vt:lpstr>
      <vt:lpstr>Checkpoint 9.1</vt:lpstr>
      <vt:lpstr>9.6 Accessibility &amp; Forms</vt:lpstr>
      <vt:lpstr>PowerPoint Presentation</vt:lpstr>
      <vt:lpstr>1. Form Enhancements: &lt;label&gt; tag p.430</vt:lpstr>
      <vt:lpstr>&lt;label&gt; tag</vt:lpstr>
      <vt:lpstr>2. HTML/XHTML Form Enhancements: &lt;fieldset&gt; &amp; &lt;legend&gt; tags p.431</vt:lpstr>
      <vt:lpstr>&lt;fieldset&gt; &amp; &lt;legend&gt; tags</vt:lpstr>
      <vt:lpstr>PowerPoint Presentation</vt:lpstr>
      <vt:lpstr>HOP 9.4 part I – no CSS p.401</vt:lpstr>
      <vt:lpstr> HOP 9.4 part II – with CSS </vt:lpstr>
      <vt:lpstr>3. HTML/XHTML Form Enhancements: tabindex attribute</vt:lpstr>
      <vt:lpstr>4. HTML/XHTML Form Enhancements: accesskey attribute</vt:lpstr>
      <vt:lpstr>accesskey attribute</vt:lpstr>
      <vt:lpstr>Checkpoint 9.2</vt:lpstr>
      <vt:lpstr>1. HTML/XHTML Using a Table to Format a Form</vt:lpstr>
      <vt:lpstr>2. Styling Forms with Tables and CSS</vt:lpstr>
      <vt:lpstr>2. Styling Forms with Tables and CSS</vt:lpstr>
      <vt:lpstr>3. Styling Forms with only CSS – edition 5</vt:lpstr>
      <vt:lpstr>PowerPoint Presentation</vt:lpstr>
      <vt:lpstr>3. Styling Forms with only CSS p.434 ed10</vt:lpstr>
      <vt:lpstr>9.7 Styling Forms with only CSS p.434  ed10</vt:lpstr>
      <vt:lpstr>PowerPoint Presentation</vt:lpstr>
      <vt:lpstr>HOP 9.6 – Configure a form with grid layout.</vt:lpstr>
      <vt:lpstr>9.8 CGI Common Gateway Interface</vt:lpstr>
      <vt:lpstr> Using CGI</vt:lpstr>
      <vt:lpstr>Steps in Utilizing CGI</vt:lpstr>
      <vt:lpstr>Languages that support CGI</vt:lpstr>
      <vt:lpstr>Common Uses of  Server-Side Scripting &amp; CGI</vt:lpstr>
      <vt:lpstr>PowerPoint Presentation</vt:lpstr>
      <vt:lpstr>Sending information to a Server-side Script</vt:lpstr>
      <vt:lpstr>Sources of Free Remote-Hosted Form Processing</vt:lpstr>
      <vt:lpstr> Other Technologies Used for Server-Side Processing </vt:lpstr>
      <vt:lpstr>Checkpoint 9.3   p.681</vt:lpstr>
      <vt:lpstr>9.9 HTML5:  1. Email Text Box  </vt:lpstr>
      <vt:lpstr>HTML5: 2. URL Text Box</vt:lpstr>
      <vt:lpstr>HTML5: 3. Telephone Number Text Box</vt:lpstr>
      <vt:lpstr>HTML5: 4. Search Text Box</vt:lpstr>
      <vt:lpstr>HTML5: 5. Datalist Control  </vt:lpstr>
      <vt:lpstr>HTML5: 6. Slider Control  p.445</vt:lpstr>
      <vt:lpstr>HTML5: 7. Spinner Control  p.446</vt:lpstr>
      <vt:lpstr>HTML5: 8. Calendar Control p.447  </vt:lpstr>
      <vt:lpstr>HTML5: 9.Color-well Control p.448 </vt:lpstr>
      <vt:lpstr>PowerPoint Presentation</vt:lpstr>
      <vt:lpstr>Send Us Your Comments HOP 9.8</vt:lpstr>
      <vt:lpstr>Practice with an HTML5 Form – HOP 9.8</vt:lpstr>
      <vt:lpstr>Summary</vt:lpstr>
      <vt:lpstr>Summary</vt:lpstr>
      <vt:lpstr>JavaJam Project - adds enhanced fields to a form on the right side</vt:lpstr>
      <vt:lpstr>Home Project – Pacific Trails Resort</vt:lpstr>
      <vt:lpstr>Yoga Studio Project - adds additional fields to a form on the right side</vt:lpstr>
    </vt:vector>
  </TitlesOfParts>
  <Company>Deitel &amp;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 XSL: Extensible Stylesheet Language Transformations</dc:title>
  <dc:creator>brian</dc:creator>
  <cp:lastModifiedBy>Jozef Goetz</cp:lastModifiedBy>
  <cp:revision>713</cp:revision>
  <dcterms:created xsi:type="dcterms:W3CDTF">2001-10-22T21:36:27Z</dcterms:created>
  <dcterms:modified xsi:type="dcterms:W3CDTF">2025-10-28T22:12:56Z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00F12D37-19DB-4CEC-8DF4-B7E7BE23248A</vt:lpwstr>
  </property>
  <property fmtid="{D5CDD505-2E9C-101B-9397-08002B2CF9AE}" pid="3" name="ArticulatePath">
    <vt:lpwstr>09_Forms</vt:lpwstr>
  </property>
</Properties>
</file>