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notesSlides/notesSlide12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0.xml" ContentType="application/vnd.openxmlformats-officedocument.presentationml.notesSlide+xml"/>
  <Override PartName="/ppt/ink/ink31.xml" ContentType="application/inkml+xml"/>
  <Override PartName="/ppt/notesSlides/notesSlide21.xml" ContentType="application/vnd.openxmlformats-officedocument.presentationml.notesSlide+xml"/>
  <Override PartName="/ppt/ink/ink3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47"/>
  </p:notesMasterIdLst>
  <p:handoutMasterIdLst>
    <p:handoutMasterId r:id="rId48"/>
  </p:handoutMasterIdLst>
  <p:sldIdLst>
    <p:sldId id="347" r:id="rId5"/>
    <p:sldId id="348" r:id="rId6"/>
    <p:sldId id="349" r:id="rId7"/>
    <p:sldId id="350" r:id="rId8"/>
    <p:sldId id="351" r:id="rId9"/>
    <p:sldId id="352" r:id="rId10"/>
    <p:sldId id="372" r:id="rId11"/>
    <p:sldId id="377" r:id="rId12"/>
    <p:sldId id="353" r:id="rId13"/>
    <p:sldId id="354" r:id="rId14"/>
    <p:sldId id="355" r:id="rId15"/>
    <p:sldId id="356" r:id="rId16"/>
    <p:sldId id="357" r:id="rId17"/>
    <p:sldId id="358" r:id="rId18"/>
    <p:sldId id="373" r:id="rId19"/>
    <p:sldId id="359" r:id="rId20"/>
    <p:sldId id="376" r:id="rId21"/>
    <p:sldId id="374" r:id="rId22"/>
    <p:sldId id="360" r:id="rId23"/>
    <p:sldId id="361" r:id="rId24"/>
    <p:sldId id="362" r:id="rId25"/>
    <p:sldId id="363" r:id="rId26"/>
    <p:sldId id="318" r:id="rId27"/>
    <p:sldId id="320" r:id="rId28"/>
    <p:sldId id="321" r:id="rId29"/>
    <p:sldId id="323" r:id="rId30"/>
    <p:sldId id="325" r:id="rId31"/>
    <p:sldId id="326" r:id="rId32"/>
    <p:sldId id="327" r:id="rId33"/>
    <p:sldId id="328" r:id="rId34"/>
    <p:sldId id="464" r:id="rId35"/>
    <p:sldId id="453" r:id="rId36"/>
    <p:sldId id="463" r:id="rId37"/>
    <p:sldId id="375" r:id="rId38"/>
    <p:sldId id="364" r:id="rId39"/>
    <p:sldId id="365" r:id="rId40"/>
    <p:sldId id="367" r:id="rId41"/>
    <p:sldId id="368" r:id="rId42"/>
    <p:sldId id="366" r:id="rId43"/>
    <p:sldId id="369" r:id="rId44"/>
    <p:sldId id="370" r:id="rId45"/>
    <p:sldId id="371" r:id="rId46"/>
  </p:sldIdLst>
  <p:sldSz cx="9144000" cy="6858000" type="screen4x3"/>
  <p:notesSz cx="7315200" cy="96012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5pPr>
    <a:lvl6pPr marL="22860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6pPr>
    <a:lvl7pPr marL="27432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7pPr>
    <a:lvl8pPr marL="32004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8pPr>
    <a:lvl9pPr marL="3657600" algn="l" defTabSz="914400" rtl="0" eaLnBrk="1" latinLnBrk="0" hangingPunct="1">
      <a:defRPr sz="1200" b="1" kern="1200">
        <a:solidFill>
          <a:srgbClr val="008000"/>
        </a:solidFill>
        <a:latin typeface="Courier New" panose="02070309020205020404" pitchFamily="49" charset="0"/>
        <a:ea typeface="+mn-ea"/>
        <a:cs typeface="Courier New" panose="02070309020205020404" pitchFamily="49" charset="0"/>
      </a:defRPr>
    </a:lvl9pPr>
  </p:defaultTextStyle>
  <p:modifyVerifier cryptProviderType="rsaAES" cryptAlgorithmClass="hash" cryptAlgorithmType="typeAny" cryptAlgorithmSid="14" spinCount="100000" saltData="1zRhS5NSbh9E+KCVExmm+w==" hashData="44qyCJVmM36zJ4mkrf+TPJz6SecBja4LHF5dQP8gCPj1q5kwgh0PcoV9mYkZecar9UbjKZTze5N0+UG/avMqx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00"/>
    <a:srgbClr val="00FF00"/>
    <a:srgbClr val="339933"/>
    <a:srgbClr val="55D002"/>
    <a:srgbClr val="66F703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2" autoAdjust="0"/>
    <p:restoredTop sz="96663" autoAdjust="0"/>
  </p:normalViewPr>
  <p:slideViewPr>
    <p:cSldViewPr>
      <p:cViewPr>
        <p:scale>
          <a:sx n="130" d="100"/>
          <a:sy n="130" d="100"/>
        </p:scale>
        <p:origin x="974" y="3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3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CE1F7D9-EA8C-48AD-B037-9AFED8A84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601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01:12.48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574805-83BD-4811-A32A-A4198A2E1925}" emma:medium="tactile" emma:mode="ink">
          <msink:context xmlns:msink="http://schemas.microsoft.com/ink/2010/main" type="inkDrawing" rotatedBoundingBox="12582,6811 13234,7000 13221,7046 12568,6857" semanticType="callout" shapeName="Other"/>
        </emma:interpretation>
      </emma:emma>
    </inkml:annotationXML>
    <inkml:trace contextRef="#ctx0" brushRef="#br0">639 234 0,'-13'-26'234,"-1"26"-218,-64-39-1,65 39-15,-13 0 0,13-13 0,0 13 16,0 0 46,0-13-62,0 13 16,0 0-16,-26-26 0,26 26 0,0 0 16,-26 0-16,26-13 0,0 13 0,0 0 15,0 0-15,-26-13 0,26 13 0,0 0 16,0-13-16,0 13 0,0 0 16,0 0-16,-13 0 15,12 0 501,1-13-501,0 0-15,0-13 16,-39 13-16,39 0 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02:56.88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5D2BBB-BB9A-4AFB-AF44-EDF24BD5509A}" emma:medium="tactile" emma:mode="ink">
          <msink:context xmlns:msink="http://schemas.microsoft.com/ink/2010/main" type="inkDrawing" rotatedBoundingBox="12283,11813 15108,11793 15109,11891 12283,11912" shapeName="Other"/>
        </emma:interpretation>
      </emma:emma>
    </inkml:annotationXML>
    <inkml:trace contextRef="#ctx0" brushRef="#br0">0 0 0,'-13'0'406,"39"13"-109,-13-13-94,0 0-187,0 0-16,0 0 16,0 13-16,0-13 0,13 0 15,-13 0-15,0 13 32,0-13 186,0 0-202,0 0 0,0 0-1,-13 13-15,26-13 16,-13 13-1,0-13 1,0 0 156,0 0-172,0 0 16,0 0-16,13 0 0,-13 0 0,0 0 15,0 0-15,0 0 16,0 13-16,1-13 0,-1 0 281,13 0-281,52 0 16,-52 0-16,0 0 0,0 0 15,-13 0-15,0 0 16,0 0 203,0 0-204,0 0-15,39 13 16,-39-13-16,0 0 16,0 0-1,0 0 95,0 0-110,13 0 0,-13 0 15,0 0-15,0 0 0,0 0 0,0 0 16,0 0-16,0 0 0,14 0 15,-14 0-15,0 0 172,0 0-156,0-13-16,0 13 16,0-13-16,13 13 0,-13 0 15,0 0 63,26 0-62,-26 0 0,39 0-1,-39 0-15,0 0 0,0 0 0,0 0 0,13 0 16,-13 0-16,0 0 172,0 0-157,0 0-15,13 0 0,13 0 16,-26 0-16,0 0 0,0 0 16,14 0-16,-14 0 0,0 0 15,0 0 282,0 0-297,0 0 0,26 0 16,-26 0-16,13 0 0,-13 0 15,13 0-15,-13 0 0,13 0 0,-13 0 16,0 0-16,0 0 266,13 0-251,0 0-15,-13 0 0,0 0 0,26 0 16,-26 0-16,0 0 0,0 0 0,13 0 15,0 0-15,-13 0 0,0 0 282,1 0-282,12 0 0,13 0 0,-26 0 15,0 0-15,26 0 0,-26 0 0,0 0 16,13 0-16,-26-13 0,13 13 0,13 0 16,-13 0-16,0 0 15,0 0 32,0-13-31,0 13-1,0 0-15,26 0 0,-26 0 0,0 0 16,0 0-16,0 0 0,13 0 0,-13 0 16,0 0-1,0 0 266,0 0-281,0 0 16,0 0-16,14 0 313,-14 0-313,0 0 0,0 0 15,0 0-15,0 0 203,0 0-187,0 0-16,13 0 0,-13 0 16,0 0-16,0 0 0,0 0 0,26 0 15,-26 0-15,13 0 0,-13 0 0,0-13 16,26 13-16,-26 0 0,0 0 0,0 0 15,-13-26-15,13 26 79,-13 0 30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23:26:44.16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333 28</inkml:trace>
  <inkml:trace contextRef="#ctx0" brushRef="#br0" timeOffset="5016">1 54,'222'0,"-136"12,37 1,613-14,-545-24,-134 24,-31 2,0-2,1-1,-1-1,0-1,7-3,91-13,-89 14,0 1,1 2,-1 1,1 2,10 3,26-2,36 11,-2-4,-70-2,-1-1,1-1,0-2,25-2,63 26,22-15,-20-11,-116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23:26:55.3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1,'141'7,"-2"-1,-85-7,1092 1,-1047 13,628-14,-716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23:27:00.65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27,'196'9,"78"-6,-192 21,119-23,-96 11,1009-12,-868-34,-67 24,18-15,45 18,-148 9,40 8,-47-8,31 6,-89 4,-21-9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23:27:0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1,'30'16,"219"4,-214-12,-1-1,1-2,0-2,0-1,6-1,1127-1,-992-26,311 27,-307-14,51 4,55-6,-276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23:27:07.61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0,'734'0,"-606"13,114-13,-167 23,18-12,55 2,0-7,42-8,-38 0,814 2,-704-35,-246 33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28:25.41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6:28:39.60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5037 1018,'411'0,"-263"23,-30-16,60-3,-13 3,-47 7,45-1,35 8,-66-7,-4 11,-62-18,1-3,-1-3,9-3,24 1,-39-1,0-3,0-3,39-11,118-12,-46-10,118-10,-243 43,212-11,-68-14,-67 3,10-17,-131 47,-1-1,1 0,-1 0,1 0,-1 0,1 0,-1 0,0 0,0 0,0-1,1 1,-1 0,0-1,0 1,-1-1,1 1,0-1,0 1,-1-1,1 1,-1-1,1 0,-1 1,0-1,0 0,0 0,0 1,0-1,0 0,0 1,0-1,-1 0,1 1,-1-1,1 0,-1 1,0-1,0 1,1-1,-1 1,0-1,-1 0,-46-61,-97-12,92 52,-23-12,-1 3,-2 4,-63-14,-235-11,304 42,1 4,-1 2,-57 5,-1802 1,1910-3,1 0,0-1,0-1,0-1,0-1,-6-4,23 9,-167-42,73 27,-106-13,117 15,-4 2,0 4,-73 4,135 1,-1-1,0-1,1-1,0-2,1-1,0-1,-7-5,-50-15,10 5,-2 4,0 3,-1 3,-27 1,-34 1,-164-36,125 38,90 4,0 4,-40 5,14-1,-38 5,-98 18,-5-11,-63 52,58-50,-5-1,-257 9,467-23,18-1,-1 1,1 2,0 1,0 2,0 2,-7 3,9 1,-14 4,1 1,0 2,2 3,-10 7,43-19,1 1,1 1,-1 0,2 1,0 0,0 0,1 1,1 0,0 1,1 0,0 0,1 0,1 1,0 0,1 0,1 1,-2 9,3-13,1 0,-1 0,2 0,0 0,0 0,1 0,0 0,1 0,1 0,0 0,0-1,1 1,1-1,0 0,0 0,1 0,3 2,101 136,-86-125,1-1,2-1,0-1,1-1,1-2,7 2,-7-4,0-1,1-1,1-2,0-1,1-2,0-1,1-1,24 1,305 17,-273-2,319-24,-228-30,16 4,-49 4,-10 0,158-21,-77 21,-159 15,-1 4,1 1,45 5,-11 0,100-2,-92 11,34 2,-23-5,137 6,-239-14</inkml:trace>
  <inkml:trace contextRef="#ctx0" brushRef="#br0" timeOffset="21153.138">2862 1302,'-51'85,"-67"145,51-105,64-112,3-12,0 0,0-1,0 1,-1 0,1 0,0-1,0 1,0 0,-1 0,1-1,0 1,-1 0,1-1,0 1,-1 0,1-1,-1 1,1-1,-1 1,0-1,1 1,-1-1,1 1,-1-1,0 0,0 1,1-1,-1 0,0 1,1-1,-1 0,0 0,0 0,1 0,-1 0,0 0,0 0,1 0,-1 0,0 0,0 0,0 0,0-1,-2 2,-1-1,1 0,-1-1,0 1,1-1,-1 1,1-1,-1 0,1 0,0 0,-1-1,1 1,0-1,0 0,0 0,0 0,0 0,1-1,-1 1,-2-3,-3-4,7 9,0 0,-1-1,1 0,0 1,0-1,0 1,0-1,0 0,0 0,0 0,0 0,0 0,0 0,0 0,1 0,-1 0,0 0,1 0,-1 0,1 0,-1-1,1 1,-1 0,1 0,0-1,0 1,0 0,0-1,0 1,0 0,0 0,0-1,0 1,1 0,-1-1,0 1,1 0,-1 0,1 0,-1-1,1 1,0 0,-1 0,1 0,0 0,0 0,0 0,0 0,0 0,122-65,-28 19,131-18,-91 11,-136 55,1-1,0 0,0 1,-1-1,1 0,0 1,0-1,0 0,-1 1,1-1,0 1,0-1,0 0,0 1,0-1,0 1,0-1,0 1,0-1,0 0,0 1,0-1,0 1,0-1,0 0,1 1,-1-1,0 0,0 1,0-1,1 1,-1-1,0 0,0 1,1-1,-1 0,0 0,1 1,-1-1,0 0,1 0,-1 1,0-1,1 0,-1 0,1 0,-1 0,0 0,1 0,-1 1,1-1,-1 0,0 0,1 0,-1 0,1-1,-1 1,0 0,1 0,-1 0,1 0,-1 0,0 0,1-1,-1 1,1 0,-1 0,0 0,-27 26,21-21,-2 2,-1 0,1-1,-1 0,-1-1,1 0,-1 0,1-1,-1 0,0 0,-7 0,-114 45,70-40,52-9</inkml:trace>
  <inkml:trace contextRef="#ctx0" brushRef="#br0" timeOffset="25618.317">2634 1667,'139'24,"-48"-3,67-8,-67-13,-92 0,0 0,1 0,-1 0,0 0,0 0,1 0,-1 0,0 1,1-1,-1 0,0 0,1 1,-1-1,0 0,1 1,-1-1,1 1,-1-1,1 1,-1-1,1 1,-1-1,1 1,-1 0,1-1,0 1,-1-1,1 1,0 0,0-1,-1 1,1 0,0 0,0-1,0 1,0 0,0-1,0 1,0 0,0 0,0-1,0 1,1 0,-1-1,0 1,0 0,1-1,-1 1,0 0,1-1,-1 1,1-1,-1 1,1 0,-1-1,1 1,-1-1,1 0,-1 1,1-1,0 1,-195 1,-231-2,426 0,-1 0,1-1,-1 1,1-1,-1 1,1-1,-1 1,1-1,-1 1,1-1,-1 0,1 1,-1-1,0 1,0-1,1 0,-1 1,0-1,0 0,0 1,1-1,-1 0,0 0,0 1,0-1,0 0,0 1,-1-1,1 0,0 0,0 1,0-1,-1 0,1 1,0-1,-1 0,1 1,0-1,-1 1,1-1,-1 1,1-1,-1 1,1-1,-1 1,1-1,-1 1,0-1,1 1,-1 0,0 0,1-1,-1 1,0 0,1 0,-1 0,0-1,1 1,-1 0,0 0,0 0,1 0,-1 0,0 1,0-1,89-65,11-56,-77 84,11-40,-30 69,0 1,0-1,0 1,1 0,0 0,1 0,0 1,0 0,0-1,0 2,3-3,0 0,38-39,-55 75,-97 160,50-117,-12 28,68-99,0 0,0 1,-1-1,1 0,0 1,0-1,0 1,-1-1,1 0,0 1,0-1,0 1,0-1,0 0,0 1,0-1,0 1,0-1,0 1,0-1,0 0,0 1,0-1,0 1,1-1,-1 0,0 1,0-1,0 0,1 1,-1-1,0 1,0-1,1 0,-1 0,0 1,1-1,-1 0,0 0,1 1,-1-1,0 0,1 0,-1 0,1 1,-1-1,0 0,1 0,-1 0,1 0,-1 0,1 0,-1 0,0 0,1 0,-1 0,1 0,-1 0,0 0,1-1,-1 1,1 0,38 0,-31 0,30-1,-28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00:06:27.77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317 54,'-2'0,"-2"0,0 0,0 0,1 0,-1 0,0 0,1 0,-1 1,0 0,1 0,-1 0,1 0,-1 1,1-1,0 1,-1 0,1 0,0 0,0 0,-1 2,-113 73,17 6,78-60,18-18</inkml:trace>
  <inkml:trace contextRef="#ctx0" brushRef="#br0" timeOffset="1916.789">327 7,'1'-1,"0"1,0-1,0 0,0 1,0-1,0 1,1-1,-1 1,0-1,1 1,-1 0,0 0,0-1,1 1,-1 0,0 0,1 1,-1-1,0 0,1 0,-1 1,0-1,0 0,0 1,1-1,-1 1,0 0,0-1,1 1,86 85,-25-29,-50-42,-10-10</inkml:trace>
  <inkml:trace contextRef="#ctx0" brushRef="#br0" timeOffset="5569.205">25 148,'37'-9,"96"19,18 8,18-18,-161 0</inkml:trace>
  <inkml:trace contextRef="#ctx0" brushRef="#br0" timeOffset="6607.972">534 176,'0'2,"0"2,0 1,0 3,0 1,0 0,0 1,0-1,0 1,0 0,0-2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00:06:36.94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217 0,'-22'38,"15"56,8-37,-38-1,35-19,2-28</inkml:trace>
  <inkml:trace contextRef="#ctx0" brushRef="#br0" timeOffset="1682.516">29 29,'217'0,"-209"0</inkml:trace>
  <inkml:trace contextRef="#ctx0" brushRef="#br0" timeOffset="1928.368">302 10,'1'0,"3"0,0 0</inkml:trace>
  <inkml:trace contextRef="#ctx0" brushRef="#br0" timeOffset="3695.849">0 339,'95'-7,"-30"6,24-7,-53-12,-29 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02:12.07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778DBE8-45BB-4D41-AB59-7339D32C1C35}" emma:medium="tactile" emma:mode="ink">
          <msink:context xmlns:msink="http://schemas.microsoft.com/ink/2010/main" type="inkDrawing" rotatedBoundingBox="501,7635 2590,51 6278,1067 4188,8651" semanticType="callout" shapeName="Other"/>
        </emma:interpretation>
      </emma:emma>
    </inkml:annotationXML>
    <inkml:trace contextRef="#ctx0" brushRef="#br0">4937 7 0,'-821'-13'281,"782"13"-281,13 0 16,13 0-16,0 0 0,0 0 0,-13 13 16,13-13-16,0 0 0,0 0 0,0 26 15,0-26-15,0 0 0,-26 0 0,26 0 16,-13 13-16,0-13 0,13 0 0,0 13 15,-13-13-15,13 13 0,-14-13 16,14 0-16,-13 13 0,13-13 16,0 26-16,-26-26 0,26 0 0,0 0 15,0 13-15,0-13 0,-26 0 0,26 13 16,-13-13-16,0 13 0,0 0 0,-13-13 16,13 26-16,-13-13 0,0-13 0,13 13 15,-14-13-15,1 26 0,13-13 0,-13 0 16,-13 13-16,13-13 0,-26 13 0,13-13 15,13 13-15,-13-13 0,13 0 0,-13 27 16,12-14-16,-12-26 0,-13 13 0,39 13 16,-39-13-16,13 0 0,13-13 0,-13 26 15,13-13-15,0 13 0,13-13 16,-14-13-16,1 13 0,26 13 0,-13-26 16,-13 13-16,26 0 0,0 0 15,0-13-15,0 13 0,0 0 0,0-13 16,-13 13-16,13 0 0,0-13 15,0 26-15,0-13 0,0-13 16,0 13-16,0-13 0,-13 13 16,13 0-16,0 0 15,0 0-15,0-13 0,13 26 16,-13-13-16,0 0 0,-13 0 0,13 0 16,0-13-16,13 14 0,-13-1 0,-1-13 15,-25 26-15,26-13 0,0-13 0,-13 26 16,0-26-16,26 26 0,-13-13 0,0 0 15,0 0-15,-26 0 0,26 0 0,0 0 16,0 26-16,0-26 0,0 0 0,0 0 16,-13 26-16,13-26 0,13 0 0,-13 26 15,13-26-15,-13 0 0,-13 13 0,13 0 16,-13 0-16,0 14 0,13-27 0,-13 26 16,0-13-16,-1 13 0,-12 0 0,0 0 15,13 13-15,0-13 0,0 0 0,-13 0 16,13-26-16,0 26 0,-13 0 15,-13 53-15,13-79 0,26 26 16,0-26-16,0 0 0,-26 26 0,-1 0 16,1 13-16,0-39 0,26 26 0,-26 0 15,26-26-15,-13 26 0,0-13 0,-13 0 16,26 13-16,-26-26 0,26 1 0,0-1 16,0 0-16,13 0 0,-13 26 0,13-26 15,-26 26-15,26-26 0,0 0 0,0 0 16,-13-13-16,13 13 0,-13 0 0,13 0 15,-13 26-15,0-26 0,0 26 16,13-26-16,-39 26 16,26-13-16,13-13 0,0 13 0,0-13 15,0 26-15,26-13 0,-26 1 0,0-1 16,-13 13-16,0-13 0,13 13 0,-13-26 16,-1 26-16,-12-13 0,13 13 0,0-26 15,13 0-15,-26 13 0,26-13 0,0 13 16,-13 13-16,0 0 0,-13-13 0,13-13 15,13 27-15,0-27 0,-13 0 0,13 0 16,0 0-16,0 13 0,-13-13 0,13 13 16,0 13-16,0-26 0,26 13 0,-13-13 15,0 26-15,0 0 0,-13-13 0,0 13 16,0-13-16,0 0 0,0 0 16,0 26-16,0-12 0,0-14 0,0 39 15,0-39-15,0-13 0,0 26 0,-13-39 16,13 13-16,0 0 15,0 26-15,0-26 0,0 0 16,13 0-16,0 0 16,-13 0-16,0 0 0,0 26 15,0-26-15,0 0 0,0 13 16,0 13-16,0-26 0,0 27 0,0-27 16,26 13-16,-26-13 0,0 26 15,13-26-15,-13 13 0,13-13 0,-13 13 16,0 0-16,13 13 0,0-26 0,14 13 15,-14 13-15,0 0 0,-13-13 0,13 0 16,-13 0-16,26 13 0,-13-13 0,13 14 16,-13-1-16,0-26 0,-13 0 0,13 0 15,0-13-15,0 13 0,-13 13 16,0-13-16,0 0 0,26 13 0,-26 0 16,0 0-16,13 13 0,-13-26 0,13 13 15,-13-13-15,26 13 0,-13-13 0,-13 0 16,13 0-16,-13 0 0,0 26 0,0-26 15,0 0-15,0 14 0,0-14 0,13 26 16,-13-26-16,0 13 0,13 0 0,-13 0 16,13-13-16,-13 26 0,0-26 15,26 13-15,-26-13 0,0 0 0,0 13 16,0-13-16,0 0 0,0 0 0,0 0 16,13 0-16,-13 0 0,0 13 15,0-13 1,13 0-16,-13 0 15,0 0-15,0 0 0,13 0 16,-13 13-16,0-12 0,0-1 16,0 0-16,0 0 15,0 0-15,0 26 0,0-26 16,0 0-16,0 0 0,0 0 16,13 0-16,-13 0 15,13 13-15,-13-13 16,13 0-1,-13 0-15,0 0 16,26 0-16,-13 0 16,-13 13-16,0-13 15,0 0-15,0 0 16,13 0-16,0 0 0,-13 0 16,0 13-16,0-13 0,0 0 15,0 0-15,13 0 0,-13 0 16,0 0-16,0 14 15,14-14-15,-1 0 0,0 0 16,-13 0-16,26 0 16,-26 0-16,13 0 0,-13 13 15,0-13-15,13-13 0,-13 13 16,13 0 0,0 0-16,-13 0 15,13-13-15,-13 13 0,13 13 31,-13-13-15,26 0-16,-13 0 16,0 0-16,-13 0 0,13-13 15,0 13-15,-13 13 0,13-13 0,0 0 16,13 0-16,-13 0 0,0 0 0,0 0 16,-13 0-16,13-13 0,-13 26 15,13-13 1,0-13-16,13 13 0,-13 0 15,-13 0 1,13-13-16,-13 14 0,13-1 31,-13 13-15,13-13 0,0 0-16,0 0 15,0-13 1,13 13 203,-13 0-204,1-13-15,-1 0 0,0 0 0,0 0 16,0 13-16,13-13 0,-13 0 0,0 0 15,0 0-15,0 26 0,0-26 0,0 0 16,13 0-16,-13 0 0,0 0 359,-13 13-343,13-13-16,13 0 0,0 13 0,13-13 16,-13 13-16,0-13 0,-13 0 0,0 0 15,0 0-15,0 0 0,13 0 16,-13 13-16,0-13 0,0 13 16,0-13 234,1 0-235,25 0 1,-13 0-16,-13 0 0,0 0 0,0 0 15,13 0-15,-13 0 0,0 0 16,0 0-16,0 0 0,0 0 16,0 0-16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00:06:23.53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744 273,'11'0,"-1"0,0-1,0 0,0 0,0-1,0-1,0 0,0 0,-1 0,0-1,1-1,-1 0,-1 0,1-1,-1 0,0 0,0-1,5-6,-11 8,0-1,0 0,-1 0,1 1,-1-1,-1 0,1 0,-1 0,0 0,0 0,-1 0,-1-4,1-15,2 8,-1 15,1 0,0 0,-1 1,1-1,-1 0,0 0,1 0,-1 0,0 1,0-1,0 0,-1 0,1 0,0 0,-1 1,1-1,-1 0,1 0,-1 1,0-1,0 0,0 1,0-1,0 1,0-1,0 1,-1-1,1 1,0 0,-1 0,1 0,-1 0,0 0,1 0,-1 0,1 0,-1 0,0 1,0-1,-94 3,95-2,0 0,0 0,-1 0,1 0,0 0,0 1,0-1,0 0,0 0,0 1,0-1,0 1,0-1,0 1,1-1,-1 1,0-1,0 1,0 0,1 0,-1-1,0 1,1 0,-1 0,0 0,1 0,-1 0,1 0,0 0,-1 0,1 0,0 0,-1 0,1 0,0 0,0 0,0 0,0 0,0 0,0 0,0 0,0 0,1 0,-1 0,0 0,1 0,-1 0,1 1,27 51,-24-47,37 77,-38-79,-1-1,1 1,-1-1,1 0,0 0,0 0,0 0,1 0,-1-1,1 1,0-1,-1 0,1 0,0 0,0-1,0 0,0 1,0-1,1-1,-1 1,0-1,0 1,1-1,1 0,61-1,-59 1</inkml:trace>
  <inkml:trace contextRef="#ctx0" brushRef="#br0" timeOffset="-8879.687">1 160,'1'122,"-2"-119,1-1,0 1,0-1,0 1,0-1,0 1,1-1,-1 1,1-1,-1 1,1-1,0 0,0 1,0-1,0 0,0 0,1 0,-1 0,1 0,-1 0,1 0,0 0,0-1,0 1,0 0,0-1,0 0,0 0,0 1,1-1,-1 0,0-1,1 1,-1 0,1-1,148-1,-149-1,0 1,0-1,0 1,0-1,-1 0,1 0,-1 0,1 0,-1 0,0 0,0 0,0 0,0 0,0-1,0 1,0 0,-1-1,1 1,-1 0,0-1,0 1,0-1,0 1,0-1,0 1,-1 0,1-1,-1 1,1 0,-1-1,-1 0,1-12,1-183,-1 198,1 1,0 0,0-1,-1 1,1-1,-1 1,1-1,0 1,-1-1,1 1,-1-1,1 1,-1-1,0 0,1 1,-1-1,1 0,-1 0,1 1,-1-1,0 0,1 0,-1 0,0 0,1 1,-1-1,0 0,1 0,-1-1,0 1,1 0,-1 0,0 0,1 0,-1 0,1-1,-1 1,0 0,1-1,-1 1,1 0,-1-1,1 1,-1-1,1 1,-1-1,1 1,-1-1,1 1,0-1,-1 1,1-1,0 1,-1-1,1 0,0 0,1 117,0-109,1 0,1 0,-1 0,1 0,1 0,-1-1,1 0,0 1,0-1,1-1,2 4,17 23,-23-29,1 0,-1-1,1 1,0-1,0 0,0 1,0-1,1 0,-1 0,0 0,1-1,-1 1,1-1,0 1,-1-1,1 0,0 0,0 0,0 0,0-1,0 1,0-1,0 1,0-1,0 0,0 0,0-1,0 1,0-1,0 1,0-1,0 0,0 0,-1 0,1-1,0 1,-1-1,1 1,2-3</inkml:trace>
  <inkml:trace contextRef="#ctx0" brushRef="#br0" timeOffset="-5032.003">575 75,'-36'-9,"-9"9,44 1,0 1,1-1,-1 1,1-1,-1 0,1 1,0-1,-1 1,1-1,0 1,0-1,0 1,0-1,0 1,0-1,1 1,-1-1,0 1,1-1,-1 1,1-1,-1 0,1 1,0-1,0 0,0 0,-1 1,1-1,0 0,0 0,1 0,24 28,-22-27,-1 1,0 0,0 0,0 0,0 0,-1 1,1-1,-1 1,0-1,0 1,0 0,0 0,-1 0,0 0,1 0,-2 0,1 0,0 1,-2 80,-1-83,1 0,-1 0,0 0,1-1,-1 1,0-1,0 1,0-1,0 1,0-1,0 0,0 0,0 0,-1 0,1 0,0-1,-1 1,1-1,0 1,-1-1,1 0,-1 0,1 0,-1 0,1-1,0 1,-1-1,1 1,0-1,-1 0,0 0,-12 0,-98-1,105 0</inkml:trace>
  <inkml:trace contextRef="#ctx0" brushRef="#br0" timeOffset="1769.782">29 0,'-1'0,"-3"0,0 2,0 1,0 3,0 1,1 2,1 0,0 1,2 0,0 0,0-1,0 1,0 0,0-1,0-1</inkml:trace>
  <inkml:trace contextRef="#ctx0" brushRef="#br0" timeOffset="26960.122">707 131,'-2'0,"-1"0,-3-1,-2-1,0 0,-1 0,-1 1,2-1,0-1,0 1,2-1,0 0,-1 0,0 1,-2 1,1 0,0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20:48:42.21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A752C7-9BE1-483A-8373-A0E858D0B8C8}" emma:medium="tactile" emma:mode="ink">
          <msink:context xmlns:msink="http://schemas.microsoft.com/ink/2010/main" type="inkDrawing" rotatedBoundingBox="21967,7784 21980,4952 22515,4955 22501,7786" shapeName="Other"/>
        </emma:interpretation>
      </emma:emma>
    </inkml:annotationXML>
    <inkml:trace contextRef="#ctx0" brushRef="#br0">545 39 0,'0'-14'250,"-14"0"-234,0 14-1,0 0 1,1 0 47,-1 0-48,0 0 48,0 0-48,-13 0-15,13 0 16,0 0-16,0 0 16,0 0-1,1 0 16,-1 0-15,0 0-16,-14 0 16,15 0-1,-1 0 48,0 0-16,0 0-32,0 0 32,1 0-31,-15 0-1,14 0-15,14 14 0,-14 0 16,1-14-16,13 27 16,-14-27-16,14 14 15,-14-14-15,14 14 63,0 0-63,-14-14 15,14 13-15,0 1 16,0 0 0,0 14-1,0-15-15,0 1 16,-28-14 0,28 14-1,-13 0 1,13 0-16,0-1 15,0 15 1,0-14-16,0 0 0,0-1 16,0 1-1,0 0-15,-14 0 16,14 0 0,0 13-16,0-13 15,-14 0-15,14 0 16,0 0-1,0-1-15,0 1 0,0 14 0,0-14 16,0-1-16,0 1 16,0 0-16,0 0 0,0 0 15,-14-14-15,14 27 0,0-13 0,0 0 16,0 0-16,0-1 0,0 1 0,0 0 16,0 14-16,0-15 0,0 15 15,0 13 1,0-27-16,0 14 0,0-14 15,0-1-15,0 1 16,0 0-16,-14 0 16,14 0-16,0 13 15,0-13-15,0 0 16,0 0 0,0 0-16,0-1 0,0 1 15,0 14-15,0-14 16,0-1-16,0 1 0,0 0 0,0 0 15,0 0-15,0 13 0,0-13 16,0 0-16,0 0 0,0-1 16,0 1-16,0 0 0,0 0 0,0 13 15,0-13-15,0 0 0,0 0 16,0 0-16,0-1 0,0 1 16,0 14-16,0-14 15,0-1-15,14-13 0,-14 14 16,0 0-16,0 0 0,0 0 15,0 13 1,0-13-16,0 0 0,0 0 16,0-1-16,0 1 15,14 207 48,-14-179-48,0-29-15,0 1 0,0 0 0,0 0 16,0 13-16,0-13 16,0 0-1,0 0-15,0 0 16,0-1 0,0 1-1,0 14 1,14-14-1,-14-1 32,0 1-31,0 0 0,0 0-1,0 0 1,0 13-16,0-13 15,0 0-15,0 0 16,0-1-16,0 1 0,0 0 16,0 14-1,0-14 1,0-1 0,27 1-1,-27 0 1,0 0-16,0 0 15,0-1-15,0 15 16,0-14 0,0 0-1,0-1 32,0 1-31,0 0 46,0 0-46,0 13-16,0-13 16,0 0-1,0 0 1,0 0-16,14-14 15,-14 13-15,0 1 0,0 14 0,0-14 16,14-1-16,-14 1 16,0 0-16,0 0 15,0 0-15,0 13 32,0-13-17,0 0 1,0 0-16,0-1 15,14-13-15,-14 14 0,0 0 16,14 0 140,0-14-78,-1 0-62,15 0-16,-14 0 125,0 0-109,-1 0-16,1 0 15,0 0-15,0 0 0,13 0 16,-13 0-16,14 0 0,-14 0 0,-1 0 16,1 0-16,-14-14 0,14 14 15,14 0 63,-15-14-62,1 14 0,0 0 93,0 0-78,0 0 0,-14-14-15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20:48:50.84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ACDB15-6D73-42E4-8433-679BF560E916}" emma:medium="tactile" emma:mode="ink">
          <msink:context xmlns:msink="http://schemas.microsoft.com/ink/2010/main" type="inkDrawing" rotatedBoundingBox="25501,4915 25671,7749 25017,7788 24847,4955" shapeName="Other"/>
        </emma:interpretation>
      </emma:emma>
    </inkml:annotationXML>
    <inkml:trace contextRef="#ctx0" brushRef="#br0">0 14 0,'0'-14'281,"27"14"-265,-13 0-16,0 0 15,0 0-15,0 0 0,-1 0 16,1 0-16,0 0 0,14 0 16,-15 0-16,1 0 0,0 0 15,0 0-15,0 0 16,-1 0-16,15 0 0,-14 0 0,0 0 15,-1 0 1,1 0 47,0 0-63,0 14 15,27-14 1,-27 0-16,55 14 0,-55-14 0,0 0 344,-14 27-329,14-27-15,-14 14 16,13-14-16,-13 14 15,14 0 1,-14-1 0,14 1-1,-14 0 32,14 14-31,-14-15-1,0 1 1,27 0-16,-27 0 16,0 0-1,0-1 1,14 1 0,0 14 15,-14-14-16,0-1 1,0 1 0,0 0 31,0 0-1,0 0-46,14 13 16,-14-13 0,0 0 15,0 0-15,0 0-1,0-1 1,0 1-16,14 14 15,-14-14 1,0-1 0,0 1 46,0 0-46,0 0-16,0 0 15,0-1 1,0 15 0,0-14-1,0 0 1,0-1 0,0 1-1,0 0 1,0 0-16,0 13 15,0-13 1,0 0 0,0 0-16,0 0 15,0-1 1,0 1 0,0 14-1,0-14 1,0-1-1,0 1 1,0 0 15,0 0 1,0 0-1,0 13-16,0-13 17,0 0-17,13-14 1,-13 28-16,14-15 0,-14 1 0,0 0 16,28-14-16,-28 41 0,0-27 15,0 0-15,0 0 0,0 0 16,0-1-16,0 15 15,0-14 1,14 0 0,-14-1-16,13 1 0,-13 0 15,0 0 1,0 13 0,0-13-1,0 0 16,0 0-31,0 0 16,0-1 0,0 1-1,0 14 1,0-14-16,0-1 16,0 1-1,0 0-15,0 0 16,0 0-16,0-1 0,0 15 15,0-14-15,0 0 16,0-1-16,0 1 16,0 0-16,0 0 0,0 14 15,0-15-15,0 1 16,0 0-16,0 0 0,0 0 16,0-1-16,0 15 0,0-14 15,0 0-15,0-1 0,0 1 16,0 0-16,0 0 0,0 13 15,0-13-15,0 0 0,0 0 16,0 0-16,0-1 16,0 1-1,0 0 1,0 14 0,0-15 15,0 1-16,0 0 1,0 0-16,0 0 16,0-1 15,0 15-31,0-14 16,0 0-1,0-1 1,0 1 15,0 0-15,0 0-1,0 13 1,0-13-16,-13-14 16,13 14-16,0 0 15,0 0-15,-28 0 16,28-1-1,0 15-15,0-14 16,0 0 0,0-1-16,-14-13 0,14 14 0,0 0 15,0 0-15,-14 0 0,14 13 16,0-13-16,0 0 16,-13 0-16,13-1 0,0 1 15,-14 0-15,14 14 16,-14-15-16,14 1 15,0 0-15,0 0 16,-14-14-16,14 14 16,0-1-1,-27-13-15,27 28 16,0-14 0,0 0 15,0-1-16,-14-13-15,14 14 172,-14-14-172,14 14 0,-14-14 16,0 0 0,1 0 15,-1 0-16,0 14 1,-14-14-16,15 0 0,-1 27 0,0-13 16,0-14-16,0 0 15,0 0-15,-13 0 0,13 14 16,0-14-16,0 0 0,1 0 0,-1 0 16,0 0-16,-14 14 15,15-14 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20:49:25.90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2160038-BB10-4680-87DF-5BD147D8E8B2}" emma:medium="tactile" emma:mode="ink">
          <msink:context xmlns:msink="http://schemas.microsoft.com/ink/2010/main" type="inkDrawing" rotatedBoundingBox="24442,4746 24488,6472 24127,6482 24081,4756" shapeName="Other"/>
        </emma:interpretation>
      </emma:emma>
    </inkml:annotationXML>
    <inkml:trace contextRef="#ctx0" brushRef="#br0">289 28 0,'0'-28'219,"0"42"-172,0 0 0,-14-14-32,0 13-15,0-13 16,1 0 0,-15 14-16,14-14 0,0 0 15,0 0 1,1 0-1,-1 0-15,0 0 16,-14 0 0,28 14 140,-13-14-156,13 14 16,-14-14-16,14 14 62,0 13-46,-14-13-1,14 0-15,0 0 16,-14-14-16,14 13 0,0 1 16,0 0-1,0 14 1,0-15-1,0 1 1,0 0-16,0 0 16,-14-14-1,14 14-15,0-1 16,0 1 31,0 14-32,0-14-15,0-1 16,0 1-16,0 0 16,0 0-16,0 0 15,0 13-15,0-13 16,0 0 15,0 0 0,-13-1-15,13 1 0,0 0-16,0 14 15,0-14-15,0-1 16,0 15-16,0-14 0,0 0 16,0 13-16,0-13 15,0 14-15,0-15 16,0 1-16,0 0 15,0 0-15,0 13 16,0-13-16,0 0 16,0 0-16,0 0 15,0-1-15,0 1 16,0 14-16,0-14 16,0-1-16,0 1 15,0 0-15,0 0 16,0 0-16,0 13 15,0-13-15,0 0 16,0 0 0,0-1-16,0 1 15,0 0-15,0 14 16,0-15 0,0 1-16,0 0 15,0 0 1,0 0-16,0 0 15,0-1-15,0 15 16,0-14-16,0 0 0,0-1 16,13 1-16,-13 0 15,0 0-15,0 13 0,28 139 110,-28-152-110,0 0 0,14-14 0,-14 27 15,0-13-15,0 0 16,0 0-16,0-1 0,14 1 16,-14 0-16,27 0 609,-13-14-406,0 0-187,0 27-16,-1-27 0,1 0 15,0 0-15,14 0 16,-14 0-16,-1 0 0,1 0 16,0 0-16,0 0 15,0 0-15,13 0 0,-13 0 16,0 0-16,0 0 15,-1 0-15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20:49:30.01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0 32 0,'14'0'187,"0"0"-171,13 0-16,-13 0 15,0 0-15,0 0 16,13 0-16,-13-14 16,14 14-16,-1 0 0,-13 0 15,0-14-15,0 14 0,0 0 63,13 0-63,-13 0 62,0 0-46,0 0-16,-1 0 16,1 0-16,0 0 0,14 0 187,-15 14-171,-13 0-1,0 0 1,0 13-16,0-13 16,0 0-1,0 0-15,0 0 0,14 0 16,-14-1-16,0 15 15,0-14-15,0 0 0,0-1 16,0 1-16,0 0 16,0 0-16,0 13 15,0-13-15,0 0 32,0 0-32,0 0 15,0-1-15,0 1 16,0 14-1,0-14 17,0-1 30,0 1-46,0 0-1,0 0-15,-14 0 16,14-1 0,0 15-16,0-14 15,0 0 1,-27-14 0,27 13-16,-14-13 0,14 14 62,0 0-46,0 0 15,0 13-31,0-13 16,0 0-16,0 0 15,0 0-15,0-1 16,0 1-1,0 14-15,0-14 0,0 0 16,0-1-16,0 1 16,0 0-16,0 0 0,0 0 15,0 13-15,0-13 0,0 0 16,0 0-16,0-1 0,0 1 125,28 0-125,-28 14 16,13-15-16,-13 1 15,14-14-15,-14 14 16,0 0-16,0 0 15,0-1-15,14 15 47,0 13 31,-14-27-62,0 0 0,0 0-1,0 13-15,0-13 16,14 0-16,-14 0 0,0 0 0,13-14 16,1 27-16,-14-13 0,28 27 15,-28-27-15,14 28 0,-1-28 0,1-1 16,0 1-16,-14 0 0,28 0 0,-28 0 15,13 13-15,-13-13 0,0 0 16,0 0 0,0-1-16,14-13 15,-14 14-15,14 0 16,-14 14 93,0-15-93,0 1-16,0 0 31,0 0-31,0 0 16,0-1-1,0 15-15,0-14 0,0 0 16,0-1-16,0 1 16,0 0-16,0 0 15,0 0-15,-14-14 0,14 27 0,-14-13 16,14 0 0,0 0-16,0-1 15,0 1 1,-27-14-16,27 14 15,0 14 48,-14-15-47,14 1-1,0 0-15,-14-14 16,14 14-16,-14-14 15,14 14 1,-13-14 0,13 14 46,-14-14-46,14 27-16,-14-27 0,-14 0 0,28 14 15,-13-14-15,-1 0 0,0 0 16,0 0 0,0 0-16,1 0 0,-15 0 172,14 0-157,0 0 1,1 0 62,-1 0-78,0 0 0,0-28 16,0 28-16,-13-13 15,13 13-15,0-14 16,0 0-16,1 0 15,-1 14 1,0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21:05:43.09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CA23DA-4FEA-472F-8D57-CE29F2CF8819}" emma:medium="tactile" emma:mode="ink">
          <msink:context xmlns:msink="http://schemas.microsoft.com/ink/2010/main" type="inkDrawing" rotatedBoundingBox="21700,15860 21701,17875 21038,17876 21036,15860" shapeName="Other"/>
        </emma:interpretation>
      </emma:emma>
    </inkml:annotationXML>
    <inkml:trace contextRef="#ctx0" brushRef="#br0">674 0 0,'0'14'172,"-14"-14"-157,0 0-15,0 0 16,1 0-16,-15 0 16,14 0-1,0 0-15,-41 0 16,28 0-1,-1 0-15,14 0 16,0 0-16,1 0 16,-1 14-1,-14-14-15,14 0 16,1 0 0,-1 0-1,0 0-15,0 0 16,0 0-16,-13 0 15,13 0 1,0 0 47,0 0-63,1 0 15,-1 0-15,0 0 16,0 14-1,-13-14-15,13 0 16,14 27 62,-111 167 235,111-167-298,0-13-15,0 0 16,0 0-16,0 0 16,0-1-16,0 1 15,0 0-15,0 14 16,0-15-1,0 1 1,0 0-16,0 0 16,0 0-1,0-1 1,0 15 46,0-14-62,0 0 16,0-1-16,0 1 16,0 0-16,0 0 15,0 13-15,0-13 16,0 0-16,0 14 16,0-15-1,28-13-15,-28 14 0,0 14 16,0-14-1,14-1-15,-14 1 16,0 0-16,0 14 16,0-15-16,0 29 15,0-14-15,0-15 16,0 43 0,13-29-16,-13 1 15,14-14-15,-14-1 0,0 15 16,0-14-1,0 0-15,0 13 16,0-13-16,0 0 16,0 13-16,0-13 15,0 0-15,0 0 16,0 0-16,0-1 16,0 1-1,0 0-15,0 14 0,0-15 16,0 1-16,0 0 15,0 0-15,0 0 16,0-1-16,0 15 0,0-14 16,0 0-16,0 13 15,14 194 235,-14-207-93,14 0-142,-14 0-15,14 27 16,-14-27-1,27 0-15,-13 27 0,0 0 16,-14-27 0,28 41-16,-28-27 390,13-28-374,-13 14-16,14-14 16,0 0-1,14 0 1,-15 0-1,1 0 1,0 0 0,0 0 46,55 0-15,-55 0 62,-1 0-93,1 0 0,0 0-16,27 0 0,-13-28 15,0 14-15,-15 14 16,1-13-16,14-1 0,-14 14 16,-1-14-16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21:05:49.32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E5A0971-BFCC-4620-A406-E41C4E496337}" emma:medium="tactile" emma:mode="ink">
          <msink:context xmlns:msink="http://schemas.microsoft.com/ink/2010/main" type="inkDrawing" rotatedBoundingBox="23340,15756 23425,18174 22777,18197 22693,15778" shapeName="Other"/>
        </emma:interpretation>
      </emma:emma>
    </inkml:annotationXML>
    <inkml:trace contextRef="#ctx0" brushRef="#br0">0 27 0,'27'-13'266,"-13"13"-250,0 0-16,0 0 15,13 0 1,1 0-16,0 0 16,-1 0-16,-13 0 15,27 0-15,-27 0 0,14 0 16,-1 0-1,-13 0 1,97 0 78,-97 0-16,13 0-78,-13 0 16,0 0 187,0 0-188,-14 13 1,13-13-16,-13 14 16,0 0-16,0 14 15,0-15-15,0 1 0,14 0 16,-14 0-16,14 0 0,-14-1 15,0 15-15,0-14 16,0 0-16,0-1 16,0 1-16,0 0 0,0 0 15,0 0-15,0 13 32,0-13-17,28 0-15,-28 0 0,13 0 16,-13-1-16,0 1 15,0 14 1,0-14-16,0-1 16,0 1-16,0 0 125,0 0-125,0 0 15,0 13-15,0-13 0,0 0 16,0 0-16,0-1 16,0 1-16,0 0 15,0 14 1,0-15-1,0 1 79,14 0-78,-14 0-16,0 0 15,0-1 1,0 1-16,0 14 16,0-14-1,0-1 1,0 1-16,0 0 31,14 0-15,-14 0-1,0 13-15,0-13 16,0 0-16,14-14 0,-14 14 16,0-1-16,0 1 31,0 0-15,0 14-1,0-14-15,0-1 0,0 1 16,14 14-16,-14-1 0,0-13 0,27 0 15,-27 0-15,0 0 0,0-1 0,0 1 16,0 14-16,0-14 47,0-1-31,14-13-16,-14 28 15,0-14-15,0 0 16,0 13 62,0 1-78,0-1 16,0-13-16,0 0 0,0 0 15,0 13-15,0-13 16,0 0-16,0 0 15,0 0 1,0-1 15,0 1 79,0 14-32,0-14-63,0-1-15,0 29 0,0 13 16,0-27-16,0-14 16,0 13-16,0-13 0,0 0 15,0 0-15,0-1 0,0 1 469,0 0-328,0 0-126,0 13-15,0 1 0,0-14 0,0 41 16,0-27-16,0 82 16,0-69-1,-28 1-15,28-1 0,-13 42 16,-29-28-16,42-41 15,-14 0 1,1 0-16,13 0 141,-14-14-126,0 0 1,14-14 15,0 0-15,0 0-1,0-13-15,-14 13 0,0 0 32,14 0-1,-27 0-15,27 1-16,-14-1 156,0 0-141,0 14-15,1 0 16,-1 0-16,0 0 16,-14 0-1,-13-42-15,27 42 0,0 0 16,0 0-16,-13 0 16,13 0-16,0 0 31,0 0-31,1 0 0,-1 0 15,0 0 1,0 0 0,-13 0-1,13 0 17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32:53.04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AC505F-547D-4B68-917B-097FBAC3DFFC}" emma:medium="tactile" emma:mode="ink">
          <msink:context xmlns:msink="http://schemas.microsoft.com/ink/2010/main" type="inkDrawing" rotatedBoundingBox="17349,8238 17807,10215 17186,10358 16729,8381" shapeName="Other"/>
        </emma:interpretation>
      </emma:emma>
    </inkml:annotationXML>
    <inkml:trace contextRef="#ctx0" brushRef="#br0">222 111 0,'0'-14'281,"-14"14"-265,14-14-16,-27 14 0,13 0 31,-14-14-31,14-13 16,1 27-16,-1-14 15,0 14-15,-14-14 0,15 14 0,-1 0 16,0 0-16,0-14 78,14 28 360,0 0-423,0 14-15,0-15 0,0 15 16,0-14-16,0 27 0,0-27 15,0 0-15,0 0 16,0-1-16,0 1 0,0 0 16,0 14-1,0-15 1,0 1 0,14-14-16,-14 14 15,14 0-15,-14 0 16,0-1-1,0 15-15,14-14 0,-14 0 16,0 0 0,0-1-1,0 1-15,0 0 0,0 14 16,0-15-16,0 1 16,0 0 30,0 0-14,27-14-32,-27 14 0,0 27 0,14-27 15,-14 0-15,0 13 0,0 15 16,0-29-16,0 1 0,0 0 16,0 27-16,0-27 0,0 0 15,0 0-15,0 0 0,0-1 16,0 15-1,0-14-15,0 0 16,0-1-16,0 1 16,0 0-1,0 0 1,0 13-16,0-13 16,0 0-1,0 0-15,14 0 16,-14 0-16,14-1 0,-14 15 15,0-14-15,0 0 16,0-1-16,0 1 16,13-14-16,-13 14 0,0 0 15,0 0 1,14-14-16,-14 27 0,0-13 31,0 0-31,0 0 16,0-1-1,0 1 1,0 0-16,0 14 0,14-1 16,-14-13-16,0 0 0,0 0 0,0-1 15,0 15-15,0-14 16,0 0-16,0-1 0,14-13 16,-14 14-16,27 0 0,-27 0 31,0 0-16,14 13 1,-14-13-16,14-14 16,-14 14-16,0 0 15,0-1-15,0 1 16,0 0 0,0 14-1,0-14 1,0-1-16,0 1 15,0 0-15,0 0 0,0 0 16,0 13-16,0-13 16,0 0-16,0 0 31,0-1 141,14-13-157,13 0 1,-13 0 0,14 0 62,-14 0-78,55 0 0,-28 0 15,1 0-15,-29 0 0,15 0 16,13 0-16,1 14 0,-15-14 0,15 0 16,-1 28-16,-13-28 0,13 0 0,-27 0 15,0 0-15,0 0 0,-1 0 0,1 0 16,0 0-16,14 0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32:58.00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721603-A8E9-4253-BE2B-3101DF34A9DB}" emma:medium="tactile" emma:mode="ink">
          <msink:context xmlns:msink="http://schemas.microsoft.com/ink/2010/main" type="inkDrawing" rotatedBoundingBox="19507,11732 21819,11816 21797,12429 19484,12344" semanticType="callout" shapeName="Other">
            <msink:sourceLink direction="to" ref="{86475725-7BD5-4046-A970-3F77DA88A950}"/>
            <msink:sourceLink direction="from" ref="{86475725-7BD5-4046-A970-3F77DA88A950}"/>
          </msink:context>
        </emma:interpretation>
      </emma:emma>
    </inkml:annotationXML>
    <inkml:trace contextRef="#ctx0" brushRef="#br0">0 0 0,'0'28'156,"0"-14"-156,0 0 16,0-1-1,0 1 1,27 0-16,-27 0 94,14 14-94,-14-15 0,14 15 0,0-14 15,-14 13-15,0-13 0,13 0 0,-13 0 16,14 0-16,-14-1 47,0 1 250,0 0-125,28 14-157,-28-15-15,14 1 0,-14 0 94,13-14-94,-13 14 0,0 0 16,14-1-16,0 15 0,0-14 15,0-14 141,13 0-140,-13 14-16,14-14 16,-15 0-16,1 0 0,0 0 15,14 0-15,-15 0 0,1 0 16,0 0-16,14 0 0,-14 0 0,13 13 16,-13-13-1,0 0-15,0 14 47,-1 0-31,1 0-16,28-14 0,-29 0 0,1 0 15,14 0-15,-1 0 0,1 0 0,-14 0 16,0 0-16,27 0 0,-27 0 0,0 0 16,-1 0-16,1 0 156,0 0-156,69 0 15,-14 0-15,0 0 0,-55 0 16,13 0-16,15 0 0,-28 0 0,41 27 16,-14-27-16,-13 0 0,-14 0 0,-1 14 15,15-14-15,-14 0 0,0 0 94,68 14-78,-54-14-16,-14 0 0,27 0 0,-27 0 15,0 0-15,0 0 0,-1 0 0,1 0 0,0 0 16,14 0-16,-1 0 0,-13 0 16,0 14-16,0-14 0,27 0 0,1 14 15,-29-14-15,1 0 0,0 0 16,0 0-16,0 0 78,27 0-78,-27 0 16,0 0-16,-1 0 15,1 0-15,0 0 31,0 0-31,0 0 16,-14-14-16,27 14 0,-13-14 16,0 14-16,0 0 15,-14-14-15,13 14 0,1 0 16,-14-14-16,14 14 16,14 0-1,-15 0-15,1 0 0,-14-13 16,14 13-1,0 0-15,0 0 16,-14-14-16,13 14 78,-13-28-78,28 14 16,-28 1-16,14 13 0,-14-14 15,14 14 204,-14-14-203,0 0-16,13 0 0,-13-13 15,0 13 1,14 0-16,-14 0 16,0 1 15,14-1-15,-14 0-16,0-14 31,14 28 0,-14-13-15,0-1-16,0 0 15,0 0-15,0 0 16,0 1-16,0-15 0,0 14 219,0 0-204,0 1-15,0-1 94,0 0-94,0 0 16,0 0-1,0-13-15,-14 13 16,14 0 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33:03.38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F933B3-18C5-4C2C-A154-F601F5092897}" emma:medium="tactile" emma:mode="ink">
          <msink:context xmlns:msink="http://schemas.microsoft.com/ink/2010/main" type="inkDrawing" rotatedBoundingBox="18780,10101 18842,8346 19394,8365 19333,10120" shapeName="Other"/>
        </emma:interpretation>
      </emma:emma>
    </inkml:annotationXML>
    <inkml:trace contextRef="#ctx0" brushRef="#br0">0 0 0,'14'0'344,"0"0"-344,-1 0 15,29 0-15,-15 0 0,-13 0 0,28 0 0,-15 0 16,15 0-16,-1 0 0,-13 0 15,13 0-15,-13 0 0,13 0 0,-27 0 16,14 0-16,-15 0 0,15 0 0,-14 0 16,0 0 343,-14 14-328,0 0-31,0-1 0,0 15 0,0-14 16,0 0-16,0-1 0,0 1 16,0 0-16,0 0 0,0 13 0,0-13 15,0 0-15,0 0 0,0 0 16,0-1-16,0 1 0,0 14 0,0-14 15,0-1 1,0 1 0,0 0-16,0 0 0,0 0 15,0 0-15,0 13 0,0-13 0,0 0 16,0 0-16,0-1 0,0 29 0,0-28 16,0-1-16,0 1 0,0 14 0,0-1 15,0-13-15,0 0 0,0 14 16,0-15-16,0 15 0,0-14 15,-14 0-15,14-1 0,-28 1 0,14 0 16,14 0 0,0 13-16,0-13 15,0 0-15,0 0 0,0 69 16,0-42 0,0 1-16,14-15 0,-14 1 0,0-1 15,14 15-15,-14-28 0,0-1 0,0 1 16,0 0-16,0 0 15,0 13-15,0-13 16,0 0-16,0 0 16,0 0-1,0-1-15,0 1 16,0 14-16,0-14 16,0-1-16,0 1 15,0 0-15,0 0 0,0 0 16,0-1-16,0 15 15,0-14 1,0 0-16,0-1 16,0 1 15,0 0 297,0 0-312,0 13-1,-14-27-15,14 14 203,-14-14-203,14 14 16,-27-14-16,13 14 0,0 0 16,0 0-16,0-14 15,14 13-15,-13-13 16,13 28-16,-14-28 16,14 14-16,-14-14 0,-14 0 265,15 0-265,-1 0 16,-14 0-16,-13 0 0,13 0 0,1 0 15,-1 0-15,14 0 0,0 0 0,-27 14 16,27-14-16,0 0 0,1 13 0,-1-13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02:17.72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91F8C7-4000-45F3-9CCA-7DACD01F1A9B}" emma:medium="tactile" emma:mode="ink">
          <msink:context xmlns:msink="http://schemas.microsoft.com/ink/2010/main" type="inkDrawing" rotatedBoundingBox="3119,8006 3341,8266 3105,8467 2883,8207" semanticType="callout" shapeName="Other"/>
        </emma:interpretation>
      </emma:emma>
    </inkml:annotationXML>
    <inkml:trace contextRef="#ctx0" brushRef="#br0">0 0 0,'13'0'250,"0"0"-250,1 0 16,-1 0-16,13 13 0,-13-13 15,0 13 1,0-13-16,0 13 0,0-13 0,0 26 16,13-13-16,-13 0 15,0-13 63,0 13 110,0-13-188,0 13 0,0-13 15,13 13-15,-13-13 16,0 13 15,-13 0 297,13-13 110,-26 26-422,0-26-1,-13 13-15,13-13 0,0 0 16,13 13-1,-13-13 1,0 0 265,0 0-265,0 0 0,13 13 265,-26-13-266,13 0-15,13 13 0,-13-13 0,0 13 0,0 0 16,0 13 0,0-26-16,-13 13 15,13-13-15,0 0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33:08.01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475725-7BD5-4046-A970-3F77DA88A950}" emma:medium="tactile" emma:mode="ink">
          <msink:context xmlns:msink="http://schemas.microsoft.com/ink/2010/main" type="inkDrawing" rotatedBoundingBox="19611,10305 21693,10271 21699,10669 19617,10703" shapeName="Other">
            <msink:destinationLink direction="to" ref="{3B721603-A8E9-4253-BE2B-3101DF34A9DB}"/>
            <msink:destinationLink direction="from" ref="{3B721603-A8E9-4253-BE2B-3101DF34A9DB}"/>
          </msink:context>
        </emma:interpretation>
      </emma:emma>
    </inkml:annotationXML>
    <inkml:trace contextRef="#ctx0" brushRef="#br0">55 125 0,'0'14'250,"-14"-14"-235,14 14-15,0-1 16,0 1 0,0 0-16,-13-14 15,13 14-15,0 13 125,0-13-125,0 0 391,-28-14-376,42 0 1,0-14 0,-14-13-16,0 13 15,13 14 282,-13-14-281,14 14-16,-14-14 0,14 14 0,-14-14 15,14 14-15,-14-13 16,14 13 0,13 0 77,-27-14-77,14 14-16,0 0 16,0-14-1,-14-14-15,13 28 360,1 0-360,0 0 0,27 0 0,15 0 15,-1 0-15,14 0 0,-14 0 16,-27 0-16,13 0 0,-27 0 0,27 0 16,-27 0-16,0 0 0,0 0 0,0 0 93,-1 0-77,29 0-16,-15-13 0,1 13 0,0 0 16,-1 0-16,1-14 0,-1 14 0,15 0 15,-14 0-15,13-14 0,-27 14 16,0 0-16,-1 0 0,1 0 0,14 0 62,-28-28-46,14 28 93,-1 0-93,1 0-16,28-13 0,-29 13 0,15 0 16,13 0-16,-13 0 0,13-14 0,-27 14 15,14 0-15,-1 0 0,-13 0 0,0 0 188,0 0-188,0 0 0,-1 0 0,1 0 15,14 0-15,-14 0 0,-1 0 16,1 0-16,0 0 0,0 0 16,0 0-16,13 0 0,-13 0 15,0 0 63,0 0-78,0 14 16,-1-14-16,1 0 0,14 0 16,-14 0-16,-1 0 0,1 13 15,0-13-15,0 0 0,0 0 16,-14 14-16,13-14 0,15 14 234,-14 14-218,0-28-16,-1 0 0,1 0 0,0 0 15,0 0-15,13 0 0,-13 0 16,0 0 47,0 0-48,0 0-15,-1 0 0,1 13 313,14 1-298,-28 0 1,0 0-16,14 0 16,-14-1-1,0 15 1,0-14-16,0 0 0,0-1 15,0 1 1,0 0 31,0 0-31,0 13-16,0-13 0,0 0 15,0 0-15,13-14 0,-13 14 0,0 0 16,0-1-16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34:18.35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C89F35-07F2-4A5B-9D65-E95402B06E22}" emma:medium="tactile" emma:mode="ink">
          <msink:context xmlns:msink="http://schemas.microsoft.com/ink/2010/main" type="writingRegion" rotatedBoundingBox="20806,5887 20768,7977 17717,7922 17755,5832"/>
        </emma:interpretation>
      </emma:emma>
    </inkml:annotationXML>
    <inkml:traceGroup>
      <inkml:annotationXML>
        <emma:emma xmlns:emma="http://www.w3.org/2003/04/emma" version="1.0">
          <emma:interpretation id="{9619EEF2-C40B-4DA7-A99D-A19C5EDD846C}" emma:medium="tactile" emma:mode="ink">
            <msink:context xmlns:msink="http://schemas.microsoft.com/ink/2010/main" type="paragraph" rotatedBoundingBox="20806,5887 20768,7977 20016,7964 20053,58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3E5363-325D-4813-B292-21B3E32D89AC}" emma:medium="tactile" emma:mode="ink">
              <msink:context xmlns:msink="http://schemas.microsoft.com/ink/2010/main" type="line" rotatedBoundingBox="20806,5887 20768,7977 20016,7964 20053,5874"/>
            </emma:interpretation>
          </emma:emma>
        </inkml:annotationXML>
        <inkml:traceGroup>
          <inkml:annotationXML>
            <emma:emma xmlns:emma="http://www.w3.org/2003/04/emma" version="1.0">
              <emma:interpretation id="{9F8802EF-2B32-4DB7-B348-FA4F830C4ADA}" emma:medium="tactile" emma:mode="ink">
                <msink:context xmlns:msink="http://schemas.microsoft.com/ink/2010/main" type="inkWord" rotatedBoundingBox="20806,5887 20768,7977 20016,7964 20053,5874"/>
              </emma:interpretation>
              <emma:one-of disjunction-type="recognition" id="oneOf0">
                <emma:interpretation id="interp0" emma:lang="en-US" emma:confidence="0">
                  <emma:literal>m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~</emma:literal>
                </emma:interpretation>
                <emma:interpretation id="interp3" emma:lang="en-US" emma:confidence="0">
                  <emma:literal>`</emma:literal>
                </emma:interpretation>
                <emma:interpretation id="interp4" emma:lang="en-US" emma:confidence="0">
                  <emma:literal>^</emma:literal>
                </emma:interpretation>
              </emma:one-of>
            </emma:emma>
          </inkml:annotationXML>
          <inkml:trace contextRef="#ctx0" brushRef="#br0">2306 30 0,'14'0'250,"14"0"-250,-15 0 0,15 0 16,0 0-16,-15 0 0,43 0 16,-29-27-16,-13 27 0,14 0 15,-15 0-15,1-14 0,0 14 0,0 0 16,0 0 328,-1 14-344,15 13 15,-14-13-15,-14 0 16,14 0-16,-14 0 0,13-14 15,-13 13-15,0 1 0,14-14 16,-14 28-16,14-14 0,-14-1 16,0 1-1,14-14-15,-14 14 0,27 0 16,-13 0 0,0 27-16,-14-27 0,14 0 15,0-1 1,-14 1-16,0 0 0,13 0 15,-13 13-15,14-13 0,0 0 16,-14 0-16,28 0 0,-28-1 16,0 1-1,0 14 1,0-14 0,13-14-1,-13 13-15,0 1 16,0 14-16,0-14 0,0 13 15,0-13-15,0 0 0,14 0 0,-14-1 16,14 1-16,-14 0 16,14 14-1,-14-14-15,14-1 16,0 1-16,13-14 16,-13 14-16,0 0 15,-14 0 1,0-1-16,0 15 15,0-14 1,0 0-16,0-1 16,0 1-16,0 0 0,0 0 15,0 13-15,0-13 0,0 0 16,-14 0-16,14 0 16,0-1-1,-28 1-15,28 14 16,-13-28-16,13 14 15,0-1 1,0 1-16,-14-14 16,14 14-16,0 0 15,0 0-15,-14 13 16,14-13-16,0 0 0,0 0 16,-14-1-16,14 1 0,0 0 15,0 0-15,-14 13 0,0-13 16,14 0-16,0 14 0,0-14 15,-27 13-15,27-13 0,-14 0 16,0 0-16,0-1 16,14 1-16,-13 0 0,13 14 15,0-15-15,-14-13 0,14 14 16,0 0-16,0 0 0,-14-14 0,14 14 16,0-1-16,-14-13 15,14 28 251,0-14-251,0 0-15,0-1 0,0 1 16,0 0-16,0 0 16,0 0-1,0 13-15,0-13 16,14-14-16,-14 14 0,0 0 31,0-1-31,0 1 16,0 0-1,0 14 1,0-15 47,0 1-63,0 0 265,0 0-249,-55 13-1,41 1-15,0-28 0,0 14 0,1-14 16,-1 14-16,-14 0 16,14-14-1,1 0 157,13 13-156,-14-13-16,-41 14 0,-28 14 15,55-28 1,-13 0-16,27 0 0,-14 0 0,15 14 16,-1-14-16,-14 0 0,14 13 15,0-13-15,1 0 0</inkml:trace>
        </inkml:traceGroup>
      </inkml:traceGroup>
    </inkml:traceGroup>
    <inkml:traceGroup>
      <inkml:annotationXML>
        <emma:emma xmlns:emma="http://www.w3.org/2003/04/emma" version="1.0">
          <emma:interpretation id="{C4BCD814-0490-4AA4-ACAE-6865F98A16A9}" emma:medium="tactile" emma:mode="ink">
            <msink:context xmlns:msink="http://schemas.microsoft.com/ink/2010/main" type="paragraph" rotatedBoundingBox="18371,5873 18510,7842 17881,7886 17742,59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469547-DC57-4A92-AB16-7311E354E756}" emma:medium="tactile" emma:mode="ink">
              <msink:context xmlns:msink="http://schemas.microsoft.com/ink/2010/main" type="line" rotatedBoundingBox="18371,5873 18510,7842 17881,7886 17742,5917"/>
            </emma:interpretation>
          </emma:emma>
        </inkml:annotationXML>
        <inkml:traceGroup>
          <inkml:annotationXML>
            <emma:emma xmlns:emma="http://www.w3.org/2003/04/emma" version="1.0">
              <emma:interpretation id="{F54788D4-A2E6-465E-9410-7701563F2592}" emma:medium="tactile" emma:mode="ink">
                <msink:context xmlns:msink="http://schemas.microsoft.com/ink/2010/main" type="inkWord" rotatedBoundingBox="18371,5873 18510,7842 17881,7886 17742,5917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W</emma:literal>
                </emma:interpretation>
                <emma:interpretation id="interp7" emma:lang="en-US" emma:confidence="0">
                  <emma:literal>is</emma:literal>
                </emma:interpretation>
                <emma:interpretation id="interp8" emma:lang="en-US" emma:confidence="0">
                  <emma:literal>w</emma:literal>
                </emma:interpretation>
                <emma:interpretation id="interp9" emma:lang="en-US" emma:confidence="0">
                  <emma:literal>we</emma:literal>
                </emma:interpretation>
              </emma:one-of>
            </emma:emma>
          </inkml:annotationXML>
          <inkml:trace contextRef="#ctx0" brushRef="#br0" timeOffset="-4084.398">622 3 0,'0'27'203,"-14"-27"-156,0 0-47,-27 0 0,27-14 16,0 14-16,14-13 0,-13 13 0,-1 0 15,-14 0-15,14 0 0,1 0 16,-1 0-16,0 0 0,0 0 0,0 0 15,-13 0-15,13 0 16,0 0 0,14 27-16,-14-27 0,0 0 15,1 0 1,-1 14-16,0-14 16,-14 14 124,1-14-124,-84 14-1,70-14-15,13 14 0,28-1 0,-13 1 16,-1-14-16,14 28 203,0-14-203,14-1 16,-14 1-1,0 14-15,13-14 16,-13 13-16,14-13 16,-14 0-16,14 0 0,-14-1 15,0 1 17,14 0-17,13 14-15,-27-15 31,0 1-31,0 0 16,14 0 0,-14 0-1,0-1 1,14-13 0,-14 14-16,0 14 0,0-14 15,0-1-15,0 1 16,0 0-16,0 0 0,0 0 15,0 13-15,0-13 16,0 0-16,0 0 0,0-1 16,0 1-16,0 0 15,0 14-15,0-14 16,0-1 0,0 1-16,0 0 78,0 0-63,0 0 1,0 13-16,0-13 0,0 0 16,0 0-16,0-1 0,0 1 15,0 0-15,0 0 0,0 13 16,0-13-16,0 0 15,0 0-15,0 0 16,0-1-16,14-13 16,-14 14-16,0 14 15,0-14-15,0-1 16,0 1-16,0 0 0,0 0 0,14 0 16,-14 13-16,0-13 0,13 14 0,-13 13 15,0-27-15,28 27 16,-28-27-16,14 14 15,0-28-15,-14 14 0,0-1 0,0 1 16,0 0-16,13-14 0,-13 14 16,0 0-16,14 13 0,-14-13 15,0 0-15,0 0 16,0-1-16,0 1 16,0 0-16,0 14 15,0-15-15,0 1 16,0 0-1,0 0 1,0 0-16,0-1 16,0 1-1,0 14-15,0-14 16,0-1-16,0 1 16,0 0-1,0 0-15,0 0 16,0 13 234,0-13-235,0 14-15,0-15 0,0 1 16,0 0-16,0 14 0,0-15 16,14 1-16,-14 0 15,14 0 282,0-14-281,13 0-1,-13 0-15,14 0 0,-1 0 0,1 0 16,13 0-16,-27 0 0,0 0 16,14 0-16,-15 0 15,1 0 1,0 0-16,0 0 94,0 0-79,-1 0-15,15-14 0,-14 14 0,0 0 16,-1 0-16,1 0 0,-14-14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34:45.90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87A9B6-643D-431F-B2C8-60F85D18CF5E}" emma:medium="tactile" emma:mode="ink">
          <msink:context xmlns:msink="http://schemas.microsoft.com/ink/2010/main" type="writingRegion" rotatedBoundingBox="20273,3722 20328,5802 17974,5864 17920,3784"/>
        </emma:interpretation>
      </emma:emma>
    </inkml:annotationXML>
    <inkml:traceGroup>
      <inkml:annotationXML>
        <emma:emma xmlns:emma="http://www.w3.org/2003/04/emma" version="1.0">
          <emma:interpretation id="{D4E4EF7E-C575-4E68-BED8-6CDA478EC4E7}" emma:medium="tactile" emma:mode="ink">
            <msink:context xmlns:msink="http://schemas.microsoft.com/ink/2010/main" type="paragraph" rotatedBoundingBox="20274,3776 20328,5802 19820,5815 19766,3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C2F7F3-D737-43E4-853A-8947BBFDBF9C}" emma:medium="tactile" emma:mode="ink">
              <msink:context xmlns:msink="http://schemas.microsoft.com/ink/2010/main" type="line" rotatedBoundingBox="20274,3776 20328,5802 19820,5815 19766,3790"/>
            </emma:interpretation>
          </emma:emma>
        </inkml:annotationXML>
        <inkml:traceGroup>
          <inkml:annotationXML>
            <emma:emma xmlns:emma="http://www.w3.org/2003/04/emma" version="1.0">
              <emma:interpretation id="{B6823FBA-20DC-42C4-91AD-84CD58B39A9B}" emma:medium="tactile" emma:mode="ink">
                <msink:context xmlns:msink="http://schemas.microsoft.com/ink/2010/main" type="inkWord" rotatedBoundingBox="20274,3776 20328,5802 19820,5815 19766,3790"/>
              </emma:interpretation>
              <emma:one-of disjunction-type="recognition" id="oneOf0">
                <emma:interpretation id="interp0" emma:lang="en-US" emma:confidence="0">
                  <emma:literal>m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•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~</emma:literal>
                </emma:interpretation>
              </emma:one-of>
            </emma:emma>
          </inkml:annotationXML>
          <inkml:trace contextRef="#ctx0" brushRef="#br0">1839 69 0,'14'0'250,"13"0"-234,-13-14-16,0 14 0,13 0 0,-13 0 15,0 0-15,-14-14 0,28 14 16,-15 0 62,1 0-62,14-14-16,-14 14 0,-1 0 15,15 0-15,-14 0 0,0 0 16,-1-13-16,1 13 15,0 0 1,0 0 0,13 0 187,-13 0-188,0 0 1,0 0-16,0 0 16,0 0 46,-1 13-46,-13 1-16,28 0 15,-28 14-15,14-15 0,-14 1 16,0 0 0,0 0-16,0 0 15,14-1 1,-14 15 0,0-14-16,0 0 15,0-1 1,0 1-1,0 0-15,0 0 16,0 14-16,0-15 0,0 1 16,0 0-1,0 0 1,0 0-16,-14-1 0,14 1 16,0 14-16,0-14 15,-28-1-15,28 1 0,0 0 16,0 0-1,0 0-15,-14-14 0,14 27 0,-13-13 16,13 0-16,-14 0 0,14-1 16,-14 1-16,0 0 15,14 14 1,0-15-16,0 1 62,0 0-62,0 0 16,-14 0-16,14-1 0,0 15 16,0-14-16,0 0 0,0-1 15,0 1-15,0 0 0,0 0 16,0 0-16,0 13 16,0-13-1,0 0 1,0 0-16,0 0 15,0-1-15,0 1 0,0 14 16,0-14-16,0-1 188,0 1-188,0 0 0,0 0 15,0 0 1,0 13-1,0-13 1,0 0 0,0 0-16,0-1 15,0 1 1,0 0-16,0 14 16,0-15-1,0 1 1,0 0-16,0 0 0,0 0 15,0-1-15,0 1 0,0 14 16,0-14-16,14-1 0,-14 1 0,0 0 0,0 0 16,0 0-16,0 13 0,0-13 15,0 0-15,0 0 0,0-1 16,0 1-16,0 0 16,14-14-1,-14 28-15,0-14 31,0-1 1,0 1-32,0 0 15,0 0-15,14 0 16,-14 13-16,14-13 0,-14 0 16,0 0-16,0-1 0,0 1 15,0 0 1,13 0-16,-13 13 15,28-13-15,-28 0 16,14-14-16,-14 14 16,0 0-1,14-1-15,-14 1 0,0 14 16,13-14-16,-13-1 78,0 1-78,0 0 391,0 0-360,-13-14-31,-1 0 0,-14 0 16,28 14-16,-14-14 15,1 27 188,-1-27-187,0 0-16,-55 0 0,55 0 16,0 0-16,-27 0 0,27 0 0,0 0 0,14 14 15,-14-14-15,1 0 16,13 14 124,-28-14-140,14 0 0,0 0 16</inkml:trace>
        </inkml:traceGroup>
      </inkml:traceGroup>
    </inkml:traceGroup>
    <inkml:traceGroup>
      <inkml:annotationXML>
        <emma:emma xmlns:emma="http://www.w3.org/2003/04/emma" version="1.0">
          <emma:interpretation id="{590CF6D4-F378-48C4-81D7-FC015B0122B0}" emma:medium="tactile" emma:mode="ink">
            <msink:context xmlns:msink="http://schemas.microsoft.com/ink/2010/main" type="paragraph" rotatedBoundingBox="18567,3768 18462,5763 17837,5730 17941,3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D2002C-7E9C-4CC9-8DFB-CDBC30C55FB1}" emma:medium="tactile" emma:mode="ink">
              <msink:context xmlns:msink="http://schemas.microsoft.com/ink/2010/main" type="line" rotatedBoundingBox="18567,3768 18462,5763 17837,5730 17941,3735"/>
            </emma:interpretation>
          </emma:emma>
        </inkml:annotationXML>
        <inkml:traceGroup>
          <inkml:annotationXML>
            <emma:emma xmlns:emma="http://www.w3.org/2003/04/emma" version="1.0">
              <emma:interpretation id="{2756D893-94B2-4458-8936-435EBD7D9B2F}" emma:medium="tactile" emma:mode="ink">
                <msink:context xmlns:msink="http://schemas.microsoft.com/ink/2010/main" type="inkWord" rotatedBoundingBox="18567,3768 18462,5763 17837,5730 17941,3735"/>
              </emma:interpretation>
              <emma:one-of disjunction-type="recognition" id="oneOf1">
                <emma:interpretation id="interp5" emma:lang="en-US" emma:confidence="0">
                  <emma:literal>w</emma:literal>
                </emma:interpretation>
                <emma:interpretation id="interp6" emma:lang="en-US" emma:confidence="0">
                  <emma:literal>W</emma:literal>
                </emma:interpretation>
                <emma:interpretation id="interp7" emma:lang="en-US" emma:confidence="0">
                  <emma:literal>u</emma:literal>
                </emma:interpretation>
                <emma:interpretation id="interp8" emma:lang="en-US" emma:confidence="0">
                  <emma:literal>m</emma:literal>
                </emma:interpretation>
                <emma:interpretation id="interp9" emma:lang="en-US" emma:confidence="0">
                  <emma:literal>:</emma:literal>
                </emma:interpretation>
              </emma:one-of>
            </emma:emma>
          </inkml:annotationXML>
          <inkml:trace contextRef="#ctx0" brushRef="#br0" timeOffset="-4556.046">624 0 0,'14'0'63,"-28"0"-16,14 14-1,-14-14-46,-13 13 16,13-13-16,0 0 0,-14 0 16,15 14-16,-1-14 0,-14 0 0,14 0 15,1 0-15,-1 0 0,0 0 0,0 0 16,0 0-16,-13 0 16,13 14-16,0-14 0,0 0 15,14 14 79,-14-14-94,1 0 0,-1 0 0,-28 0 16,29 0-16,-15 27 0,0-27 0,15 0 15,-1 14-15,0-14 0,0 0 0,0 14 16,1-14-16,-15 0 0,14 0 0,0 0 15,1 0 1,13 14 343,-14 0-359,14-1 16,0 1 0,0 14-1,0-14-15,0-1 16,0 1-16,0 0 16,0 0-16,0 0 15,0 0 1,0 13 62,0-13-78,0 0 16,0 0-16,0-1 0,0 1 15,0 0-15,0 14 0,0-15 0,0 1 16,14 0-16,-14 0 0,0 0 0,13-1 15,-13 15-15,14-14 0,-14 0 32,0-1 61,0 1-93,0 0 16,28 0 0,-14 0-16,-1 13 15,-13-13 1,0 0 0,0 0-16,0-1 0,0 1 15,0 0-15,0 14 16,0-15-16,0 1 0,0 0 15,0 0-15,0 0 0,0-1 16,0 15-16,0-14 16,0 0-16,0 0 15,0 13-15,0 1 16,0-14-16,0-1 0,0 1 0,0 0 16,0 0-16,0 0 0,0-1 15,0 15-15,0-14 0,0 0 16,0-1-1,0 1-15,0 0 16,0 0 0,0 13-16,0-13 15,0 0-15,0 0 0,0 0 16,0-1-16,0 1 0,0 14 0,0-14 16,0-1-16,0 1 0,0 0 0,0 0 15,0 0-15,0 13 0,0-13 16,0 0-1,0 0 1,0-1-16,0 1 0,0 0 16,0 0-16,0 14 15,0-15-15,0 1 16,0 0-16,0 0 16,14 0-16,-14-1 0,0 15 15,0-14-15,0 0 16,0-1-16,0 1 0,0 0 15,0 0-15,0 13 0,0-13 16,0 0-16,0 0 219,0 0-219,-14-1 15,14 1-15,0 14 16,0-14-16,0-1 16,0 1-16,0 0 515,14-14-483,0 14-32,0-14 0,0 0 265,13 0-249,-13 0-16,14 0 0,-15 0 0,29-14 15,-28 14-15,13 0 0,1-14 0,-14 14 16,0 0-16,-1 0 0,1 0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06:53:58.47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0 102 0,'23'0'141,"1"-23"-125,-1 23-1,1 0 1,23 0-16,0 0 15,0 0 1,0 0-16,0 0 16,23 0-1,1 0-15,-48 0 16,48 0-16,-24 0 16,0 0-1,24 0-15,-1 0 16,-23 0-1,-23 0-15,23 0 16,23 0 0,-23 0-16,0 0 15,-23 0 1,-1 0-16,1 0 16,-24-24 15,0 1-16,47 23 282,-23 0-297,46 0 16,1 0 0,-1 0-16,-23 0 15,0 0 1,0 0-16,24 0 15,-1 0 1,-23 0-16,1 0 16,-1 0-16,-24 0 15,24 0 1,0 0-16,-23 0 16,-1 0-1,1 0-15,-1 0 16,1 0-1,-1 23 17,1-23-17,-1 24 1,1-24 15,-1 0 0,1 23 48,-1-23-17,1 0 235,23-23-297,23 23 16,-46 0-1,23 0-15,-23 0 16,23 0-1,0 0-15,-24 0 16,24 0 0,-23 0-1,-1 0 1,1 0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06:54:11.83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35 0,'23'0'234,"1"0"-203,-1 0-15,1 0 0,-1 0-1,1 0 17,23 0-32,-24 0 15,1 23 1,-1-23-1,1 0 1,-1 0 0,1 0-1,0 0 1,-1 0 0,1 0-1,-1 0 1,1 0-1,-1 0 17,1 0-32,-1 0 31,1 0-31,-1 0 31,1 0 329,23-23-345,-24 23 1,48 0-16,-1 0 15,1-24-15,-24 24 16,-24 0 0,48 0-16,0 0 15,-24 0 1,0 0-16,0 0 16,0 0-1,0 0-15,23 0 16,-46 24-1,23-1-15,-24-23 16,24 24 0,0-24-16,-23 0 15,23 0 1,0 23-16,-23-23 16,-1 0-1,1 24-15,-1-24 16,1 23-1,-1 1-15,24-24 360,0 0-360,-23 0 15,-1 0-15,48-24 16,-24 24 0,0 0-16,0 0 15,-24 0 1,1 0-16,23 0 16,-23 0-1,-1 0-15,24 0 16,-23 0-1,-1 0-15,1 0 16,-1 0 0,1 0-16,-1 0 15,1 0 1,23 0-16,-24 24 16,1-24-1,-1 0 1,1 23-16,-1-23 31,48 0 297,-1 0-328,-22-23 16,22 23-1,24-24-15,-47 24 16,24 0 0,-48 0-16,24 0 15,0 0 1,-23 0-16,23 0 16,-24 0-1,1 0-15,-1 24 31,1-24-15,-1 23 0,1-23-1,0 0 1,-1 24-16,1-24 16,-1 0-16,1 0 31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06:53:44.42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548-2765 0,'24'0'235,"-1"0"-188,1 0-16,-1 0-16,1 0-15,-1 0 32,1 0-17,-1 0 1,1 0 0,-1 0-1,1 0 1,-1 0-1,1 0 32,-1 0 16,1 0 281,-1 0-329,24 0 1,-23 0-1,0 0-15,-1 0 32,1 0-32,-1 0 31,1 0-31,-1 0 16,1 0-1,-24-24-15,23 24 16,1 0-1,-1 0 17,1 0-17,-1 0 1,1 0 0,-1 0-1,1 0 1,-1 0 15,1 0-15,-1 0-1,1 0 1,-1 0 0,1 0-1,-1 0 1,1 0 343,23 0-359,-24 0 16,1 0-16,23 0 15,0 0 1,24 0-16,-24 0 16,-24 0-1,1-23-15,23 23 16,0 0 0,0 0-16,-24 0 15,24 0 1,-23 0-16,-1-24 15,24 24 1,-23 0-16,-1 0 16,1 0-1,0 0-15,-1 0 16,1 0 0,-1 0 15,1 0-16,-1 0 1,1 0 0,-1 0 15,1 0 16,-24 47-32,23-47 220,24 0-220,-23 0 1,23 0-16,0 0 16,0 0-1,0 0-15,0 0 16,-24 0 0,24 0-16,1 0 15,22 0 1,-23 0-16,-23 0 15,23 0 1,0 0-16,0 0 16,23 0-1,-23 24-15,0-24 16,0 23 0,-23-23-16,23 24 15,-24-24 1,25 0-16,-25 0 15,1 0-15,-24-24 16,23 24 297,24-23-298,24 23 1,-24 0-16,0 0 15,0-24 1,-24 24-16,24 0 16,0-23-1,0 23-15,-23 0 16,-1 0 0,1 0-16,-1 0 15,-23-24 1,24 24-1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06:53:18.15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1066 34 0,'-24'0'63,"24"-24"-16,-23 24-32,-1 0 32,0 0-16,1 0-15,-1 0 0,1 0 15,-1 0-16,1 0 1,-1 0-16,1 0 31,-1 0-31,1 0 16,-1 0 0,1 0 15,-1 0-31,1 0 15,-1 0 1,1 0 0,-1 0-1,1 0 1,-1 0 15,1 0-31,-1 0 16,1 0-1,-1 0 17,24 24-17,-23-24 1,-1 23 0,1-23-1,-25 24 1,25-1-16,-1-23 15,24 24 1,-23-24-16,23 23 16,-24-23-1,1 0 1,-1 24 0,1-24-16,-24 23 15,23 1-15,1-24 16,23 23-1,-24 1-15,24-1 16,0 1 0,-23-24-16,23 23 15,0 1 32,-24-24-31,24 23-1,0 1 17,0-1-32,0 1 15,0-1 1,0 1-16,0 0 31,0-1 0,0 1-15,0-1 15,0 1-15,24-1 0,-1 1-1,-23-1 1,24-23-16,-1 0 15,1 24 1,-1-24-16,1 0 31,-24 23-31,23-23 16,-23 24 0,24-24-1,-1 23-15,1-23 16,-1 24-1,1-1-15,-1-23 16,1 0 15,0 24-31,-1-24 16,1 0 15,-1 23-15,1-23-1,-1 0 1,1 24 15,-1-24-15,1 0 15,-1 0 0,1 0-15,-1 0 0,1 0-1,-1 0 1,1 0 15,-1 0-15,1 23 15,-1-23-31,1 0 16,-1 0-1,1 0 1,-1 0 15,1 0 0,-1 0-15,1 0 0,-1 0-1,1 0 1,-24 24 0,24-24-1,-1 0 16,1 0-15,-1 0 0,1 0 15,-24-24 0,47 24 266,0 0-281,23 0-1,1 0-15,23 0 16,-47 0 0,23 0-16,1 0 15,0 0-15,-24 0 16,0 0-1,0 0-15,0-23 16,23 23 0,1 0-16,-48 0 15,24 0 1,-23 0-16,23 0 16,0 0-1,0 0-15,0 0 16,-23 0-1,23 0-15,-24 0 16,1 0 0,-1 0-16,24 0 15,0 0 1,0 23-16,0-23 16,-23 24-1,-1-24-15,1 0 16,-1 23-1,1-23-15,23 0 16,-24 24 0,1-24-16,-1 0 15,1 0-15,0 0 32,-24-24-32,47 1 312,0 23-296,47 0-16,-24 0 15,-23-24 1,0 24-16,24 0 16,-1-23-1,-23-1-15,24 24 16,-24-23-1,-23-1-15,23 24 16,0-23 0,0 23-16,-24-24 15,24 24 1,-23-23-16,-1 23 16,1 0-1,-24-24-15,23 24 16,1-23-16,-1 23 31,-23-24 32,24 1 77,-24-1-124,23 24-1,-23-23 1,24 23 0,-24-24 15,23 24-31,-23-23 31,0-1 32,0 1-32,-23 23-31,23-24 16,0 0-1,-24 24-15,24-23 16,-23 23-1,23-24-15,-24 24 32,24-23-1,-23 23-15,23-24-16,-24 24 15,24-23 1,-23-1-1,23 1 17,-24 23-17,24-24 1,-23 24 0,-1-23 15,1 23-16,-1-24 1,1 24 0,-1 0-1,1 0 17,-1 0-17,1 0 1,-1 0-16,1-23 406,-24-1-406,-24 1 16,0-1-1,24 1-15,-23-1 16,-24 24 0,23-23-16,24 23 15,0 0 1,24 0-16,-24 0 15,0 0 1,-1 0-16,1-24 16,0 24-1,0 0-15,24 0 16,-24 0 0,-24 0-16,24 0 15,0 0-15,24 0 16,-1 0-1,1 0-15,-1 0 16,1 0 0,-24 0-16,23 0 15,-23 24 1,23-24-16,1 0 31,-1 0-31,1 0 31,-1 0-15,1 0 0,-1 0-16,1 0 15,-1 23-15,1-23 32,-1 24-32,-46-24 31,23 0-31,0 0 15,0 0 1,0 0-16,23 0 16,1 0-1,-1 23-15,1-23 16,-1 0 0,0 0 327,1 0-327,-24-23-16,0-1 16,0 1-16,0 23 15,23 0 1,1 0-16,-1 0 15,-23-24 1,24 24-16,-24 0 16,23 0-1,1 0-15,-1 0 16,1 0 0,-1 0 15,1 0 0,-1 0-15,1 0-1,-1 0 17,24 24 108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6:56:22.60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270 81,'39'9,"330"51,-83-24,-44-20,-198-12,0-2,0-2,0-2,0-2,0-2,23-6,-1-3,1 3,0 3,0 2,62 4,67-9,569 13,-687 8,-78-9,0 1,0-1,0 1,0-1,1 1,-1-1,-1 1,1-1,0 1,0-1,0 1,0-1,0 1,0-1,-1 1,1-1,0 1,0-1,-1 1,1-1,0 1,0-1,-1 0,1 1,-1-1,1 0,0 1,-1-1,1 0,-1 1,1-1,-1 0,1 0,-1 0,1 1,-1-1,1 0,-1 0,1 0,-1 0,1 0,-1 0,1 0,-1 0,1 0,-1 0,1 0,-1 0,1-1,-1 1,1 0,-1 0,1 0,-1-1,1 1,-1 0,1-1,0 1,-1 0,-477 2,-428 9,446-2,230-5,58-3,-96 16,145-3,-1-5,-67-6,689-3,-422 0,655-20,-708 18,155-13,1 8,59 9,-171 3,8 3,1-2,-1-4,1-4,0-2,-1-4,0-3,-1-4,34-12,-56 8,-5 1,0 2,1 3,1 1,4 2,145-13,0 10,41 8,-235 5,20 0,0 0,0 2,0 1,0 0,20 7,155 27,-75 7,-98-34,-23-9,0 0,0 0,0 0,0 0,0 0,-1 0,1 1,0 0,-1-1,1 1,-1 0,1 0,-1 0,0 1,0-1,0 0,1 3,-4-3,0 0,0-1,0 1,0 0,0-1,-1 1,1 0,0-1,-1 0,1 1,-1-1,0 0,1 0,-1 0,0 0,0 0,0 0,0-1,0 1,0 0,0-1,0 0,0 1,0-1,0 0,0 0,0 0,0 0,-1-1,-1 1,-154 13,-141 26,120-19,-416-20,353-14,-206-49,188 36,-76-6,-590 33,656 16,200-9,60-6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6:56:28.43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149 160,'168'23,"-6"-13,123-8,-145-3,34-20,216 19,-199-25,124-15,-150 44,-44 19,-95-21,-21 0,0-1,0 1,0 0,0 0,-1 0,1 1,0 0,0 0,-1 0,1 0,0 1,-1 0,1 0,-1 0,3 2,-7-4,1 1,0-1,-1 1,1-1,-1 1,1-1,-1 1,1 0,-1-1,1 1,-1 0,0 0,1-1,-1 1,0 0,1 0,-1-1,0 1,0 0,0 0,0 0,0-1,0 1,0 0,0 0,0 0,0-1,0 1,-1 0,1 0,0-1,-1 1,1 0,0 0,-1-1,1 1,-1 0,1-1,-1 1,1-1,-1 1,1-1,-1 1,0-1,1 1,-1-1,0 1,0-1,1 0,-1 1,0-1,0 0,1 0,-1 1,-45 8,0-10,1-2,-1-1,1-3,-24-8,-47-7,-8 3,0 6,-45 3,-391-34,273 22,-86 22,1064 12,-13-13,-358-20,-158 12,153 5,-314 4,1 0,0 0,0 0,-1 1,1-1,0 1,-1-1,1 1,-1 0,1-1,-1 1,1 0,-1 0,1 0,-1 0,0 0,1 0,-1 1,0-1,0 0,0 1,0-1,0 1,0-1,0 1,-1-1,1 1,-1 0,1-1,-1 1,1 0,-1-1,0 1,0 0,0-1,0 1,0 0,0 0,0-1,-1 1,1 0,-1-1,1 1,-1 1,0 1,1 0,-1 1,0-1,0 0,0 0,-1 0,1 1,-1-2,0 1,0 0,0 0,-1-1,0 1,1-1,-1 0,0 1,-1-2,1 1,0 0,-1 0,1-1,-1 0,0 0,0 0,0 0,0-1,0 1,0-1,-1 0,1-1,0 1,-1-1,1 1,-3-1,-242-44,8 38,146 8,-657-2,268-23,172 24,310-1,0 0,1 0,-1 1,0-1,1 1,-1-1,0 1,1-1,-1 1,1 0,-1 0,1 0,0 0,-1 0,1 0,0 0,0 1,-1-1,1 0,0 1,0-1,1 1,-1-1,0 1,0-1,1 1,-1 0,1-1,-1 1,1 0,0-1,0 1,-1 0,1 0,0-1,1 1,-1 0,0-1,0 1,1 0,-1-1,1 1,0 1,-1-2,0 0,1 1,-1-1,0 1,-1-1,1 1,0-1,0 0,0 1,-1-1,1 1,-1-1,1 0,-1 1,0-1,1 0,-1 0,0 0,0 1,0-1,0 0,0 0,0 0,0 0,0-1,0 1,-1 0,1 0,0-1,0 1,-1-1,1 1,0-1,-1 1,1-1,-1 0,1 0,-1 1,1-1,0 0,-1-1,1 1,-1 0,1 0,-1 0,1-1,-20 1,9 1,0-1,0 0,-1-1,1-1,0 1,0-2,1 0,-5-2,-5 0,-18-15,36 13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6:56:42.57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16074 4287</inkml:trace>
  <inkml:trace contextRef="#ctx0" brushRef="#br0" timeOffset="10958.911">16051 4287,'16'-26,"1"0,1 1,0 1,2 1,1 1,1 1,13-10,-3 1,216-211,-233 221,-1 0,-1-1,-1-1,-1 0,-1-1,-1 0,2-7,6-16,7-11,1 2,3 1,3 1,1 2,27-31,111-112,-101 120,-3-3,43-67,53-169,169-136,-226 252,-41 43,-17 52,53-52,-79 131,1 1,1 1,2 1,-1 1,23-12,95-82,-75 35,-48 48,1 0,1 2,2 1,0 0,2 2,17-14,9-9,117-111,-8-29,-102 114,71-51,17 21,-70 39,-69 61,0 0,0 0,0 1,0 0,1 0,0 1,-1 0,1 1,0-1,0 1,0 1,0-1,0 1,0 1,0 0,7 1,21 0,-20-3,0-1,0 0,0-2,-1 1,1-2,-1 0,10-5,-22 9,25-7,0 2,1 1,0 1,0 1,1 1,-1 2,21 3,15-2,-55-1</inkml:trace>
  <inkml:trace contextRef="#ctx0" brushRef="#br0" timeOffset="18865.538">15447 2828,'0'9,"1"-1,0 0,1 0,0 1,0-1,0 0,1-1,0 1,1 0,0-1,0 0,1 0,-1 0,1-1,1 1,3 3,78 118,-17-31,-50-61,18 33,-3 2,24 69,25 51,-55-56,18-6,-25-15,19-23,-39-88,0 0,0-1,1 0,-1 1,1-1,-1 0,1 0,0 0,0 0,0-1,0 1,0-1,0 0,0 0,0 0,0 0,1-1,-1 1,0-1,1 1,-1-1,27 7,160 79,-78-23,201 114,-220-93,-11-20,86 74,25 20,-119-97,4 4,-34-11,37 50,36 45,-32-23,-82-118,0 0,0 0,-1 1,0-1,0 1,-1 0,0 0,-1-1,0 1,0 0,-1 0,0 0,0 27,3 0,2-1,1 1,2-1,1 0,2-1,2 0,10 22,33 76,17 106,-27-137,-13 59,-21-92,-3 0,-4 1,-2 0,-5 28,1 12,2-88,1-8,0 1,-2-1,0 0,0 1,-1-1,-1 0,0 0,-1 0,-2 5,-49 72,36-72,0-1,0-2,-2 0,0-1,0 0,-7 1,-64 42,6 2,-3-4,-2-4,-48 18,-105 33,208-86,-1-2,-1-2,0-1,-1-2,0-1,0-3,0 0,-1-3,-19-2,5-1,8 2,1-2,0-3,0-1,-44-12,-24-1,-32-10,92 10,-1 2,0 3,0 2,-1 2,0 3,-1 3,-50 2,-139-10,208 11,0-2,0-1,0-2,1-1,-2-3,-29 0,70 7,2 0</inkml:trace>
  <inkml:trace contextRef="#ctx0" brushRef="#br0" timeOffset="21700.395">15345 2749,'-198'-15,"-40"-33,-117-7,136 3,193 46,-1 2,1 1,0 0,-1 3,0 0,-11 2,-28 0,-202 7,122-7,136-2</inkml:trace>
  <inkml:trace contextRef="#ctx0" brushRef="#br0" timeOffset="27420.122">17270 8205,'34'3,"1"1,-1 2,0 1,0 1,10 6,-2-2,-15-7,-1 2,1 1,-1 1,-1 1,0 1,0 1,-1 1,0 2,-1 0,-1 1,-1 2,0 0,6 8,100 170,-10-58,-98-114,-1 1,-1 1,-1 0,-2 1,0 1,-2 0,-1 1,-1 0,-2 0,-1 1,-1 0,-1 1,-2 3,1 57,-5 1,-4-1,-4 0,-5 7,-44 133,18-54,-57 146,-8-45,104-277,0 0,0 1,0-1,0 0,0 1,0 0,0-1,1 1,-1-1,0 1,1 0,-1-1,1 1,0 0,0 0,0-1,0 1,0 0,0 0,0 0,0-1,1 1,-1 0,1-1,-1 1,1 0,-1-1,1 1,0-1,0 1,0-1,0 1,0-1,0 0,1 1,-1-1,0 0,1 0,-1 0,1 0,-1 0,1 0,-1 0,1-1,-1 1,1 0,0-1,0 0,1 1,188 21,-107-20,-82 0,0 0,0 0,-1 1,1-1,-1 0,1 1,-1-1,0 1,0 0,0-1,-1 1,1 0,-1-1,1 1,-1 0,0 0,0 0,0-1,0 1,0 0,-1 0,0 0,0 2,0 7,12 221,-5-178,2-1,3 0,15 45,4 17,5 36,35 89,25-53,-84-170,159 174,-77-12,-80-147,-6-12,2 0,0 0,1-1,1-1,1 0,4 4,0-4,-1 0,-1 1,-1 0,-1 1,-1 0,8 21,-4 0,-9-21,1-1,1 0,1 0,1 0,1-1,7 9,-3-9,-1 0,0 1,-1 0,-1 1,-2 1,0 0,-1 0,-1 1,-1 0,-1 0,-1 1,-1 0,0 5,-5 293,-2-295,-1 0,-1-1,-1 1,-2-1,-1 0,0-1,-2 0,-1-1,-1 0,-1 0,-1-2,-1 0,-13 13,-16 30,27-38,-1-1,-1 0,-1-2,-1 0,-1-1,-2-2,-17 13,-11-1,-1-3,-2-2,0-2,-3-2,-146 70,185-82,-56 31,-2-3,-58 19,-244 91,260-103,-1-5,-47 7,38-12,2 5,-2 8,8 2,-71 30,-140 86,265-134,0-2,-70 21,42-17,-175 98,150-51,113-74,0 1,0-1,1 1,0 1,1 0,0 0,0 0,1 0,1 1,0 0,1 0,0 0,1 0,0 0,0 8,1-8</inkml:trace>
  <inkml:trace contextRef="#ctx0" brushRef="#br0" timeOffset="33609.411">18215 10791,'20'-128,"17"-279,-22 284,54-356,-58 427,2 0,3 0,17-38,-12 47,-3-2,-1-1,-3 0,-1-1,-3 0,3-33,-8 53,1 0,1 0,1 0,2 1,0 0,2 0,14-20,32-81,-24 62,-32 58,0-1,0 0,0 1,-1-1,-1 0,1 1,-1-1,0 0,-1 0,0-3,-1-16,20-174,90-291,-88 433,3 2,2 0,3 1,19-26,116-195,-121 206,2 2,4 2,2 3,13-9,130-128,115-97,-294 282,1 0,1 1,0 0,1 2,1 0,0 0,1 2,12-5,85-41,-43 39,0-20,-5-26,4 32,-14-33,-52 58,0 0,0 1,1 0,0 0,0 1,1 0,0 0,0 1,0 0,5-2,23-13,34-13,20-10,-74 38,-1-1,0 0,0-2,-1 0,0 0,0-1,0-1,7-7,77-33,-93 46,0 1,0-1,0 1,1 0,-1 0,0 1,1 0,-1 0,1 0,0 0,-1 1,1 0,0 0,2 1,46-4,46-35,-87 34</inkml:trace>
  <inkml:trace contextRef="#ctx0" brushRef="#br0" timeOffset="59416.725">1562 7908,'-20'2,"0"1,-1 0,1 2,1 0,-1 1,-5 4,-2-1,-22 6,0 3,2 2,0 1,1 3,1 2,2 2,1 1,1 3,-22 22,34-25,-1-1,-2-1,0-1,-2-2,-33 17,20-17,29-17,0 2,1 0,0 1,0 1,1 0,0 1,1 1,1 0,0 1,1 1,-3 3,-125 216,118-195,-1-1,-2 0,-1-2,-27 25,38-45,1 1,1 0,0 1,1 0,1 1,0 0,2 1,0 1,1 0,2 0,0 0,1 1,1 0,1 0,1 0,0 15,3 37,3 0,3 0,4 0,5 10,-4-28,3-2,2 0,2-1,2 0,8 8,13 31,-3 2,18 80,20 51,61 165,-124-349,1-1,2 0,2-2,2 0,1-1,8 8,63 80,-32-49,-3 2,-4 3,-3 2,-4 3,8 28,-37-69,3 0,1-1,2-1,2-1,2-1,5 3,146 150,-118-134,-3 2,-3 3,9 18,92 163,-145-224,1-1,0 0,2-1,0-1,2 0,0 0,1-1,0-2,4 3,190 195,-195-204,0 0,0-1,1-1,0 0,1-1,0-1,0-1,3 1,41 14,249 81,-53-38,45-5,93 22,1 19,71-17,-195-62,-25 7,185 46,-370-56,-2 3,0 2,-2 2,7 8,-5-5,138 77,-145-77,0-2,2-3,0-2,1-2,16 0,10 5,96 31,9 4,144 22,36 25,250-1,158 8,-375-59,155 28,-450-57,-1 4,45 22,-61-23,1-4,65 7,23 6,-109-18,-42-10,0-1,1-1,0-2,0 0,17-1,69-3,0 5,21 7,267 41,102-34,78-19,-368 25,-89-6,0 7,116 40,-168-50,248 40,-120-23,-36-22,-34 11,74-4,-148-11,-47-7,0 0,0 1,0 0,0 1,0 0,0 0,0 1,-1 0,1 0,-1 1,0 0,0 1,1 1,-3-3,1 1,0-1,0-1,0 1,0-1,0 0,0-1,0 0,1 0,-1 0,1-1,-1 0,1 0,-1-1,2-1,62 4,48 18,-5-14,-33-1,-69-5</inkml:trace>
  <inkml:trace contextRef="#ctx0" brushRef="#br0" timeOffset="67057.145">1415 7943,'300'-14,"-177"5,0 6,12 5,3-1,631 0,-672 2,0 5,0 4,23 9,115 16,478 41,-437-44,21-31,179 10,-234 18,43-8,-210-16,405 20,-385-27,27 2,0-6,1-5,77-17,247-57,-51 30,-39-16,-61 20,8-11,-131 43,0 8,25 8,320 2,-139 10,-195 7,119 23,186 34,-318-49,247-4,-247-22,1-7,24-11,195-10,69 30,-230 4,-49 3,28 16,3-10,-6 16,-166-29,-1 3,-1 1,1 1,11 6,38 7,44 18,180-32,-135 12,-30-4,103-7,-222-7,33 1,0-3,0-3,12-5,258-25,-55 28,-40-15,-211 22,-1 2,1 1,-1 1,0 0,0 2,-1 1,1 1,-4-1,1-2,0-1,0-1,0 0,0-2,0 0,10-2,74 24,33-23,-117 14,-19-8</inkml:trace>
  <inkml:trace contextRef="#ctx0" brushRef="#br0" timeOffset="82350.227">15037 7692,'-65'0,"-57"-1,1 5,0 5,-17 8,101-11,-1 2,1 2,1 1,0 2,-1 2,-124 22,129-32,1-1,-1-2,0-1,-31-3,-5 0,-222-7,64-6,103 4,-30-7,-14 12,99 8,-51-9,-47 1,99 8,-15-11,0-1,-86-1,-4 0,109-6,-118-16,136 22,-103-13,-5 1,28 12,19 2,-2-9,88 14,-1 1,0 1,0 1,0 0,0 2,-1 1,-32-1,-875-1,769 23,-29-11,25-1,-22 2,-46 13,65 2,85-24,0 4,-78 17,126-19,0-2,-1-1,1-2,-34-4,-4 2,-121 14,143-6,0-3,0-2,-45-4,12 0,-271 9,-65 21,127 6,136-22,-136-13,131-11,7 5,51-6,-269-59,210 4,65 15,-45 14,119 34,0 2,-1 0,1 1,-1 2,0 0,-2 2,-33 0,-94 7,-160-7,-905-2,1098-11,-136-24,-60 28,70-4,-63-17,298 28,0 0,-1-1,1-1,0 0,-1 0,1-1,0-1,1 1,-1-2,1 0,-1 0,-4-4,-3-5,-1-2,2 0,0-1,1-1,1-1,0 0,-57-64,12 39,32 32,-1-1,2-2,0-1,1-1,1-2,0 0,-4-7,-30-21,14 13,1-3,3-2,1-1,1-2,3-2,-28-44,-17-41,-50-111,112 195,2 0,1-1,3-1,1 0,3-1,2 0,1 0,3-9,-1 21,-3 1,0-1,-2 1,-2 1,-6-11,-18-65,20 47,3-1,3 0,0-56,-3-203,11 306,-1 1,-1 0,0 0,-2 0,0 1,0-1,-1 1,-5-7,-10-28,-11-52,5-1,4-1,2-16,-47-498,58 525,5 0,4-1,3 1,13-68,13-94,-24 240,1 0,1 1,0-1,1 1,0 0,1 1,0 0,1 0,1 1,0 0,1 0,0 1,1 1,0 0,0 0,1 1,2 0,222-129,-198 108,-30 22,-1 1,1 0,0 0,0 1,1 0,0 1,0 0,0 0,0 1,1 0,0 1,0 0,0 1,0 0,7 0,36 2,-1-4,0-1,0-3,40-11,-66 13,154-19,415 25,-519-8,0-4,0-3,70-25,-97 27,-18 4,2-2,0 2,0 1,1 2,0 1,0 2,0 2,20 1,412 80,-286-74,100-12,-92 0,243-27,-352 25,240 2,-194 7,-104-1,-1 0,1 1,-1 2,0 0,0 1,17 6,13 7,1-2,1-3,0-2,1-2,2-2,253 4,6-6,183-26,-67 9,-290 6,-1-6,85-21,-150 25,1 3,-1 3,0 4,60-3,35-4,-1 8,8 7,149 37,-168-24,2-6,0-7,107-10,-252 1,319 22,144-34,325 12,-708-7,-1-4,62-17,-104 18,-8 2,1 1,0 2,36 1,-35 5,-16-2,0 2,0 0,0 3,0 0,0 2,11 4,31 22,-61-26,0-1,1-1,0 1,-1-2,2 0,-1 0,0-1,12 0,22 5,71 23,152 30,-124-46,-4 9,117-8,-32 12,-76-19,-140-7,0 1,0 0,0 0,0 1,0 1,0 0,-1 0,1 0,-1 2,-1-1,1 1,39 13,-41-16</inkml:trace>
  <inkml:trace contextRef="#ctx0" brushRef="#br0" timeOffset="92158.428">16234 3638,'-41'151,"12"-29,10 35,-77 165,84-241,15-138,-3 44,-1 8,1-1,0 1,-1 0,2 0,-1 0,0 0,1 0,0 0,1 0,-1 0,1 1,-1-1,2 0,-1 1,0-1,1 1,0 0,0 0,0 0,0 0,1 0,54-31,6-5,41 4,11-23,-74 30,1 2,2 2,0 2,48-17,-27 10,-15 7,-11 2,-32 17</inkml:trace>
  <inkml:trace contextRef="#ctx0" brushRef="#br0" timeOffset="98359.265">18739 7624,'-6'160,"-13"-17,-64 292,77-310,6-135,-2 5,1 0,0-1,1 1,-1 0,1 0,0-1,0 1,1 0,-1 0,1-1,1 1,-1 0,1 0,-1 0,1 0,1 0,-1 1,1-1,0 1,0-1,0 1,0 0,1 0,0 1,0-1,0 1,0-1,40-40,-20 14,31-17,-17 4,6-5,98-119,-120 124,-19 37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00:55.44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DEE08A-4D3E-4642-A53E-4747232C7D19}" emma:medium="tactile" emma:mode="ink">
          <msink:context xmlns:msink="http://schemas.microsoft.com/ink/2010/main" type="inkDrawing" rotatedBoundingBox="5448,6654 6174,11097 3697,11501 2972,7058" semanticType="callout" shapeName="Other"/>
        </emma:interpretation>
      </emma:emma>
    </inkml:annotationXML>
    <inkml:trace contextRef="#ctx0" brushRef="#br0">1967 101 0,'-13'0'750,"-65"-39"-750,65 39 16,-40 0-16,40-13 0,0 13 15,0 0-15,-13-13 0,13 13 0,0 0 16,0 0-16,0-13 15,0 13 157,-26 0-156,-26 0-16,52 0 0,-13 0 16,-39 0-16,-13 0 15,13 0-15,38 0 0,-12 0 0,26 0 16,0 0-16,0 0 0,0 0 0,-13 0 15,13 0 157,0 0-172,-13 26 0,-39 39 16,52-26-16,-39 13 16,13-39-16,13 26 0,13-25 15,0-1-15,0 0 0,0 0 0,0 13 16,0-13-16,0 0 0,-13-13 15,12 0-15,14 13 16,-13-13 0,13 13 31,0 0-47,0 0 0,0 13 15,0-13-15,0 0 0,0 0 16,0 0-16,0 0 0,0 0 15,0 0-15,0 13 0,0-13 16,0 0-16,-13-13 16,13 13-16,-13-13 0,13 13 15,-13 0-15,13 0 16,-13-13-16,13 26 0,0-13 16,0 0-16,0 0 15,0 0-15,0 0 0,0 0 16,0 13-16,0-12 0,-26-14 0,26 13 15,0 0 1,0 0-16,0 0 16,0 0-1,0 0 1,0 13-16,0-13 16,-13-13-16,13 13 15,0 0-15,0 0 16,0 0-16,-13 0 15,13 13 1,-13-13-16,13 0 16,-13 0-1,13 0 1,0 0-16,0 0 0,-13 13 16,13-13-16,-13-13 0,13 13 15,0 0 1,-26-13-16,26 13 0,0 0 15,-13 0-15,0-13 16,13 26 0,0-13-1,-13 0 1,13 0-16,-13-13 0,13 13 16,-13 0-16,0 0 15,13 1-15,0 12 16,-26-26-16,26 13 15,0 0-15,-13 0 0,13 0 63,0 0-47,-13-13-16,0 13 218,0-13-218,0 0 16,0 0 390,-26 26-406,13-26 16,0 13-16,0-13 0,12 0 15,1 0-15,0 0 0,-13 0 0,13 0 16,0 0 343,-13 0-343,-13 0-16,-52 0 0,78 0 16,-13 0-16,13 0 0,0 0 15,26 0 485,0 0-500,0 13 0,0-13 16,0 13-16,13-13 0,-13 13 16,0-13-16,0 0 15,0 0 32,0 0 47,-13 13-79,13-13-15,26 26 0,-26-13 0,0-13 16,0 13-16,0-13 0,13 13 16,-13-13 140,-13 13-156,14-13 0,-1 13 16,13 13-16,0-26 0,-13 13 0,0 0 0,0 0 15,0-13-15,26 13 0,-26-13 0,13 26 16,13-26-16,-26 13 0,0-13 15,0 0-15,0 13 0,13-13 16,-13 0-16,0 0 0,0 0 16,0 0-16,0 0 0,0 13 93,-13 0-77,26 0 31,-13 0-31,0 0-1,0 14-15,-13-14 16,13 0-1,0 0 1,0 0 0,1 0-1,-14 0 1,26 13-16,-26-13 16,13 0-16,-13 0 15,0 0-15,0 13 16,0 0-16,0-13 15,0 0-15,0 0 16,0 0-16,0 0 16,0 0-16,0 13 15,0-13-15,0 0 16,0 0-16,0 0 16,0 0-16,0 0 15,0 0-15,0 13 0,0-13 16,0 0-1,0 0-15,-26-13 16,26 13-16,0 0 0,-13 1 16,13 12-16,0-13 15,0 0-15,0 0 0,-14-13 16,14 13-16,-13 0 0,13 0 0,-13 13 16,13-13-16,-13 0 0,13 13 0,-13-26 15,13 39-15,-13-26 0,13 0 0,0 0 16,-26 0-16,13 0 15,13 26-15,-13-26 0,13 0 0,-13 0 0,13 0 16,-13 0-16,13 13 0,-13-13 16,13 0-16,0 0 0,0 0 15,0 0-15,-13 0 0,13 14 16,-26-14-16,26 0 0,-13 0 0,0 0 16,13 0-16,-13 0 0,0 13 15,13-13 1,0 0-16,-13 0 15,13 0-15,-13-13 0,13 13 16,0 0-16,0 0 0,-26 13 0,13-13 16,13 0-16,-13 0 15,13 0-15,0 0 0,0 0 0,-13 13 16,13-13-16,-13 0 0,13 0 16,-13 0-16,13 0 0,-13 0 15,13 13-15,0-13 0,0 0 0,0 0 16,0 0-16,0 1 0,0-1 0,0 13 15,0 0-15,0-13 0,-26 0 0,13 26 16,13-26-16,-13 0 0,0 0 16,13 0-16,-13 26 0,13-26 15,-13 0-15,13 0 0,0 0 16,0 0-16,0 13 0,0-13 16,0 0-1,-26 0-15,26 0 16,0 0-16,-14-13 0,14 13 15,0 13-15,0-13 172,27 0-156,-1 0-16,-13 26 0,26-25 0,0 12 16,0-13-16,-13 0 0,39 13 0,-39-13 15,13 0-15,0 13 0,13 13 16,-13-26-16,27 13 0,-40-13 0,13 0 15,-26 13-15,0 0 0,13-13 0,-13 0 0,0 0 16,0 13-16,0-26 16,-13 13-16,13-13 0,0 0 78,-13 13-78,39-13 0,-26 0 15,13 0-15,13 13 0,0-13 0,-13 0 16,13 0-16,-13 0 0,-13 0 0,27 0 16,-27 0-16,13 0 0,13 0 0,-26 0 15,0 0-15,26 0 0,-26 0 0,0 0 16,13 0-16,0 0 0,-13 0 16,0 0-1,0 0 48,0 0-63,0 0 15,0 0-15,26 0 0,-26 0 0,13 0 16,-13 0-16,26 0 0,-13 0 0,0 0 16,1 0-16,12 0 0,-13 0 0,13 0 15,13 0-15,0 0 0,0 0 16,13 0-16,-13 0 0,-13 0 0,13 26 15,1-26-15,12 13 0,-13-13 0,0 26 16,13-26-16,-39 13 0,13-13 0,-13 0 16,0 0-16,0 0 0,-13 0 15,0 0-15,0 0 422,13 0-422,0 0 16,-13 0-16,1 0 0,-1 0 0,13 0 15,-13 0-15,0 0 0,0 0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00:53:30.00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33,'41'-10,"455"9,183 1,-569-11,164 11,-162-11,1216 11,-1255 11,-17-8,-45-1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18:50:50.83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48 0,'22'0'15,"-1"0"17,1 0-1,0 0 16,0 0-32,0 0 1,0 0 15,0 0-15,0 0 31,0 0-16,0 0 16,-1 0-16,1 0-15,-22 65 15,22-65 266,0 0-282,0 0 17,0 0 77,0 0-46,-22-22-17,22 22-30,0 0 31,0 0 0,-1 0 156,1-21-172,0 21-15,0 0 15,0 0 0,0 0 1,0 0 30,0 0-31,-22-22 204,0 44-220,22-22 95,-1 0-95,1 0 17,0 0-1,0 0 0,0 0 0,0 0 1,0 0-1,0 0 0,0 0 16,0 0 0,-1 0-32,1 0 17,0 0-32,0 0 15,0 0 1,0 0 15,0 0-31,0 0 31,0 0-31,0 0 32,-1 0-17,1 0 1,0 0 0,0 0-1,0 0 1,0 0-1,0 0 1,0-22 0,0 22 296,-1 0-296,1 0-16,0 0 15,0 0-15,0 0 32,0 0-32,-22-22 15,22 22 1,0 0-16,0 0 16,0 0-1,-1 0 1,1 0-1,-22-22 1,22 22 0,0 0 15,0 0-15,0 0-1,0 0 16,0 0-15,0 0 0,0 0-1,-1 0 1,1 0 0,0 0-1,0 0 1,0 0 15,0 0-15,0 0-1,0 0 1,0 0 0,-1 0-1,1 0 1,0 0-1,0 0 1,0 0 15,0 0-15,0 0 0,0 0-1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18:51:18.75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64 0,'21'0'94,"1"0"-78,0 0 15,0 0 0,0 0 0,0 0-15,0 0 0,0 0 15,0 0 0,0 0 16,-1 0-16,1 0-15,0 0 15,0 0 16,0 0-16,0 0 16,0 0-31,0 0 15,0 0-15,0 0-1,-1 0 329,1 0-328,0 0-1,0 0 1,0 0 0,0 0-1,0 0 16,0 0-15,0 0 0,-1 0-1,1 0-15,0 0 32,0 0-1,0 0 0,0 0 0,0 0-15,0 0 0,0 0-1,0-22 1,-1 22-1,1 0 1,0 0-16,0 0 16,0 0-1,0 0-15,22 0 16,-22 0 0,0 0-16,-1 0 15,1-22 1,0 22-1,0 0 1,0 0 328,0 0-329,22 0-15,-22 0 16,-1 0 0,1 0-1,0 0 1,0 0 0,0 0 15,0 0 16,0 0-32,0 0-15,0 0 32,0 0-32,-1 0 15,1 0 1,0 0-1,0 0 1,0 0 0,0 0-1,0 0-15,0 0 16,0 0 0,0 0-1,-1 0 1,1 0-1,0 0 17,0 0-1,0 0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18:51:31.27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53 0,'22'0'63,"0"0"-32,-1 0 0,-21-22 0,22 22-15,0 0 0,0 0 30,0 0 48,0 0-31,0 0 343,0 0-406,0 0 31,-1 0-31,1 0 16,0 0-1,0 0 17,0 0-1,0 0-31,0 0 31,0 0-15,0 0 15,0 0 16,-1 0-31,1 0 30,0 0-14,0 0-17,0 0 1,0 0 0,0 0-1,0 0 1,0 0 15,0 0-15,-1 0 312,1 0-313,0 0-15,0 0 16,22 0 0,-22 0-1,0 0 1,0 0 0,-1 0-1,1 0 1,0 0-16,0 0 31,0 0-15,0 0 31,0 0-32,0 0 16,0 0 360,21 0-375,-21 0-16,22 0 15,-22 0 1,0 0 0,0 0-1,0 0-15,0 0 16,0 0-16,-1 0 31,1 0-31,0 0 31,0 0 1,0 0-17,0 0 1,0 0-16,0 0 31,0 0-31,-1 0 16,1 0-1,0 0 1,0 0 0,0 0-1,0 0 1,22 0 312,-22 0-328,0 0 16,-1 0-1,1 0-15,0 0 16,22 0-16,-22 0 15,0 0 1,0 0-16,0 0 16,0 0-1,-1 0 1,1 0 0,0 0-1,0 0 1,0 0-16,0 0 15,0 0 1,0 0-16,0 0 16,21 0-1,-21 0-15,0 0 16,0 0 0,0 0-16,0 0 15,0 0 1,0 0-16,21 0 344,-21 0-329,22 0-15,-22 0 16,0 0-1,0 22-15,22-22 16,-1 0-16,1 0 16,0 0-1,-22 0-15,0 0 16,0 0 0,0 0-16,21 0 15,-21 0 1,0 0-16,0 0 15,0 0 1,0 0-16,0 0 16,0 0-1,0 0 1,-1 0 0,1 0 15,0 0-16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18:51:59.70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5168 328 0,'43'0'110,"-21"0"-110,0 0 31,0 0-16,0 0 1,0 0 0,0 0-1,0 0 1,0 0-16,-1 0 31,1 0-31,0 0 31,0 0-31,0 0 32,0 0-32,0 0 31,0 0-15,0 0-1,0 0 16,-22 22 298,21-22-314,-21 22 1,0 0-16,0 0 15,0 0 1,0 0 15,0 0 1,0 0-17,0-1 1,0 1-1,0 0 17,0 0-1,0 0 0,-21-22-31,21 22 16,0 0-1,0 0 17,0 0-1,0 0 0,-22-1 0,22 1-15,0 0 15,0 0 1,0 0 124,0 0 281,-22-22-437,0 22 32,22 0 155,-22-22-171,0 0 31,0 0-1,0 0 17,0 0-16,0 0-32,1 0 17,-1 0-1,0 0 31,0 0 1,0 0-16,0 0-16,0 0 32,0 0-32,0 0 0,22 22-15,-21-22-1,-1 0 48,0 0-32,0 22 0,0-22 1,0 21 343,0-21-360,-22 0 1,1 0-16,21 22 15,0-22 1,0 0-16,0 0 16,0 0-1,0 0-15,0 0 16,0 0 0,0 0-16,1 0 15,-1 0 1,0 0-16,0 0 31,0 0 0,0 0-31,0 0 32,0 0-17,22 22-15,-22-22 16,1 0-1,-1 0 48,0 0-1,0 0 1,0 0-16,0 0 375,0 0-407,0 0 17,0 0-17,0 0-15,1 0 16,-1 0-1,0 0 1,0 0 15,0 0 1,0 0-17,0 0 16,0 0-15,0 0 31,0 0 0,1 0 15,-1 0-30,0 0-1,0 0 31,22 22 345,-22-22-345,0 0-31,0 0-31,0 0 16,0 0 0,1 0-1,-1 0 32,0 0-31,0 0-1,0 0 17,0 0-1,0 0 16,0 0 15,0 0-31,0 0 16,1 0 31,-1 0 16,22-22-78,-22 22 15,0 0 0,0 0 32,0 0-1,0 0 376,0 0-423,0 0 1,0 0 0,1 0-1,-1 0-15,0 0 32,0 0-32,0-22 15,0 22 1,0 0-1,0 0 1,0 0 15,1 0 1,-1 0-1,0 0 16,0 0-16,0 0-15,0 0 46,0 0-15,0 0-16,0 0 0,0 0 1,1 0 30,-1 0-15,0 0 16,0 0-1,0 0 1,0 0 390,0 0-438,-22 0-15,22 0 16,-21 0 0,21 0-16,0 0 15,0 0 1,-22 0-16,22 0 15,-21 0 1,21 0-16,0 0 16,0 0-1,0 0 1,0 0 0,0 0-16,0 0 31,0 0-31,0 0 31,1 0-15,-1 0 15,0 0-15,0 0 15,0 0-16,0 0 17,0 0 15,0 0 15,22 22-15,-22-22 328,0 0-359,1 0-16,-1 0 15,-22 0 1,22 0-16,0 0 15,0 0 1,0 0 0,0 0-16,1 0 15,-1 0 1,0 0 0,0 0-1,0 0 16,0 0-15,22-22 0,-22 22-16,0 0 15,0 0 1,0 0 15,1 0-15,-1 0-1,0 0 17,0 0-17,0 0 1,0 0 0,0 0-1,0 0 1,0 0 15,0 0-15,1 0-1,-1 22 17,0-22-17,0 0 32,22 22 0,-22-22 312,0 0-343,0 0 0,0 0-16,0 0 15,1 0 1,-1 0-16,0 0 15,0 0 1,0 0 0,22 22-1,-22-22-15,0 0 16,0 0 0,0 0 15,0 0 0,1 0 0,-1 0 16,0 0-31,0 0 15,0 0-15,0 0 15,0 0-15,0 0 15,0 0 16,0 0-47,1 0 47,-1 0-16,0 0 0,0 0 0,22 22 16,-22-22 313,0 0-345,-22 0-15,1 0 16,21 0-1,-22 0-15,0 0 16,22 0 0,0 0-1,0 0 1,0 0-16,-21 0 16,21 0-1,0 0 1,0 0-1,0 0 1,0 0 0,0 0-1,0 0 1,0 0 0,1 0 15,-1 0 16,0 0 0,0 0-16,0 0 0,0 0 0,0 0 1,0 0-1,0 0-16,1 0 17,-1 0-32,0 0 31,22 22 31,-22-44 376,0 22-376,22-22-46,0 0 93,0 0 204,0 0-235,0 0-15,0 1 15,0-23 328,0 22-328,0 0-62,0 0-1,0 0 17,0 0-1,0 0 0,0 0 47,0 1-15,0-1-16,0 0-32,0 0 423,0 0-423,0 0 17,0-22-32,0 0 15,0 1-15,0 21 16,0 0-1,0 0-15,0 0 32,0 0 93,0 0-94,0 0 0,0 1 0,0-1 1,22 0-1,0 22 0,-22-22-15,22 22-1,-22-22 1,22 22-16,-1 0 16,1-22-1,0 22-15,0 0 16,0 0 0,-22-22-16,22 22 15,0-22 1,0 22-16,0-22 15,-1 22 1,1-22-16,0 1 16,0 21-1,-22-22-15,44 22 16,-44-22 0,22 22-16,0 0 15,-22-22-15,22 22 16,0 0 15,-22-22-15,21 22-1</inkml:trace>
  <inkml:trace contextRef="#ctx0" brushRef="#br0" timeOffset="6435.363">547 44 0,'0'22'109,"0"0"-93,0-1-1,0 1 1,0 0 15,0 0 1,0 0-1,0 0 0,22 0-15,-22 0 15,22-22 0,0 22 0,-22 0 1,22-22-32,0 0 15,0 0 17,0 0-1,0 21-16,0-21 1,-1 0 0,1 0 15,0 0 0,0 0 0,0 0 1,0 0-1,0 0-15,0 0-16,0 0 31,-1 0-16,1 0 1,0 0 15,0 0-15,0 0 15,0 0-15,0 0 15,0 0 0,0 0-15,0 0 0,-1 0 390,1 0-375,0 0-15,0 0-1,0 0-15,0 0 16,0 0 0,0 0-1,0 0 1,0 0 15,-1 0-15,1 0-1,0 0 1,0 0 15,0 0-15,0 0-1,0 0 1,0 0 0,0 0 15,-1 0-15,1 0-1,0 0 1,0 0 343,22 0-343,-22 0-16,0 0 15,0 0 1,0 0-16,-1 0 16,23 0-1,-22 0-15,22 0 16,-22 0-16,0 0 31,0 0-31,0 0 16,-1 0-1,1 0 1,0 0 0,22 0-16,-22 0 31,0 0-31,0 0 31,0 0-15,-1 0-1,1 0-15,0 0 32,0 0-32,0 0 31,22 0 281,-22-21-312,0 21 16,21 0 0,1 0-16,0 0 15,0 0 1,0 0-16,-22-22 16,-1 22-1,1 0-15,22 0 16,0 0-1,0 0-15,-1 0 16,-21 0-16,22 0 16,-22 0-1,22 0-15,0 0 16,-22 0 0,21 0-16,-21 0 15,22 22 1,-22-22-16,0 0 15,0 0 1,0 0 15,0 0-31,-1 0 313,1 0-313,0 0 15,22 0 1,22 0-16,-1 0 16,-43 0-1,22 0-15,0 0 16,0 0 0,21 0-16,-21 0 15,0 0 1,0 0-16,-22 21 15,0-21 1,-1 0-16,1 0 16,0 0-1,22 0-15,-22 0 16,0 22 0,0-22-16,0 0 15,21 0 298,-21 0-298,22 0-15,-22 0 16,0 0 0,0 0-16,0 0 15,0 0 1,-1 0-16,1 0 15,0 0 1,0 0-16,0 0 31,0 0 1,0 0-17,0 0 1,0 0 15,0 0-15,-1 0-1,1 0 1,0 0 0,0 0 15,0 0-16,0 0 282,0 0-297,0 0 16,0 0 0,-1 0 15,1 0-16,0 0 17,0 0-1,0 0 0,0 0-15,0 0-1,0 0 17,0 0-17,0 0 17,-1 0-17,1 0 16,0 0-15,0 0 0,0 0-1,0 0 1,0 0 0,0 0 15,0 0-16,0 0 1,-1 0 15,1 0 1,0 0-1,0 0 0,0 0 0,0 0-15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18:52:55.653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1 0,'21'0'422,"1"0"-422,0 0 31,0 0-15,0 0 0,0 0-1,0 0 1,0 0 0,0 0 15,0 0 0,-1 0 32,1 0-17,0 0-30,0 0 31,0 0 0,0 0-16,0 0 0,0 0 1,0 0-17,0 0 1,-1 0 15,1 22 266,0-22-297,0 0 16,0 0-1,0 0 1,0 22-1,0-22 1,0 0-16,-1 0 31,1 0-15,0 0 31,0 0 0,0 0 0,0 0-16,0 0-31,0 0 15,0 0 1,0 0 0,-1 0-1,1 0 1,0 0 0,0 0-1,0 0-15,0 0 31,0 0-31,0 0 32,0 0 265,0 0-282,-1 0 1,1 0-16,0 0 31,0 0-31,0 0 16,0 0-1,0 0 1,0 0 15,0 0-15,-1 0 15,-21 22-15,22-22 15,0 0-15,0 0-1,0 0 16,0 0-31,0 0 32,0 0-32,0 0 31,0 0-31,-1 0 16,1 0-1,0 0 1,0 0-1,0 0 1,0 0 0,0 0 15,0 0-15,0 0-1,0 0 16,-1 0 1,1 0-17,0 0 17,0 0-1,0 0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18:52:57.05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22 0 0,'-22'0'94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18:53:00.72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0 308 0,'22'0'140,"0"0"-140,0 0 31,0 0-31,0 0 16,0 0 15,0 0-15,-1 0 0,1 0-1,0 0 16,0 0 1,-22-21-32,22 21 31,0 0 0,-22-44-31,0 66 16,22-22-1,-22-22-15,0 44 32,22-22-32,-22-22 0,0 44 15,22-22 1,-22-22-16,22 22 16,-1 0 15,23 0 344,-22 0-328,0 0-32,0 0 17,0 22-32,0-22 15,0 0 1,-1 0-1,1 0 1,0 0 15,0 0-15,-22 22 0,22-22-1,0 0 16,0 0-15,0 0 15,0 0 16,0 0 31,-1 0-31,1 0 266,0 0-298,0 0-15,0 0 16,0 0 0,0 21-1,0-21 1,0 0 15,0 0 0,-1 0-15,1 0 0,0 0 30,0 0-14,0 0-17,0 0 1,0 0 15,0 0-15,0 0-1,-1 0 17,1 0-17,0 0 1,-22 22 15,22-22 235,0 0-251,0 0 1,0 0-16,0 0 16,22-22-1,-23 1-15,1 21 16,0-22 0,0 0-1,0 22-15,-22-22 16,22 22-1,0-22 1,0 0 0,0 22-1,0 0 1,-1-22-16,1 22 16,0-22-1,0 22 1,-22-22-1,22 22 1,0-21 0,0 21 15,-22-22-31,22 22 16,0-22-1,-1 22 1,-21-22-1,22 22 1,0 0 0,-22-22-1,22 22 1,0 0 0,0 0 15,0 0-16,0 0 17,0 0-1,0 0 0,-1 0 0,-21 22 16,0 0-31,0-44-16,0 44 31,0-44-31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18:53:25.30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725 0 0,'-22'0'328,"0"0"-281,0 0-15,0 0 14,0 0-14,0 0-1,1 0 16,-1 0 0,0 0 15,0 0-31,0 0 16,0 0-15,0 0 14,0 0-30,0 0 15,1 0 1,-1 0 14,0 0-14,0 0-1,0 0 31,0 0 17,0 0-48,0 0-16,0 0 32,0 0 16,1 0-1,-1 0 407,22 21-438,0 1 1,0 0-17,0 0 16,0 0 16,0 0-15,0 0-1,-22-22-31,22 22 15,0 0-15,0-1 32,0 1-1,0 0 0,0 0-15,0 0-1,0 0-15,0 0 32,0 0-1,0 0 0,0 0-15,0-1-16,0 1 15,0 0 17,0 0-32,0 0 31,0 0-31,0 0 16,0 0-16,0 0 15,0 0 1,0-1-16,0 1 31,0 0-15,0 0-1,0 0 345,0 0-345,0 44-15,-22-1 16,22-21-16,0-22 16,0 22-1,0 0-15,0 21 16,0-21-1,0 0-15,0 0 16,0-1 0,0 23-16,0-22 15,0 22 1,-22-23-16,22-21 16,0 0-1,0 0-15,0 22 16,-22 0-1,22 21-15,0-21 16,0-22 0,0 0-1,-22 0 1,22 22-16,0-1 16,0 1-16,0 22 15,0-22 1,0-22-16,0-1 15,0 1 1,-22-22-16,22 22 16,0 0 296,0 0-296,0 0-1,0 22 1,0 0 0,0-1-16,0 1 15,0-22 1,22 0-16,-22 0 16,0 0-1,0 0-15,0 0 31,0-1-31,0 1 16,0 22 0,0-22-1,0 0 1,0 0-16,0 0 16,0 0-1,0-1-15,0 1 16,0 0-1,0 0 1,0 0-16,0 0 31,0 0-15,0 0 0,0 22-16,0-23 15,0 23 1,0-22-16,0 0 31,0 0 235,0 0-266,0 0 15,0 0 1,0 21 0,0-21-1,22 0-15,-22 0 16,0 22-1,0-22 1,0 0 0,0 0-16,0 21 15,0-21 1,0 0-16,0 0 16,0 0-1,0 0 48,0 0-1,22-22-15,0 0 281,0 0-297,0 0-15,0 0 0,-1 0 46,1 0-31,0 0-15,-22 22 0,22-22-1,0 0 32,0 0 31,0 0-31,0 0 0,0 0-16,0 0 1,-1 0-1,1 0-16,0 0 1,0 0 15,0 0-15,0 0 15,0 0-15,0 0 296,21 22-296,1-22 0,22 21-16,-22-21 15,0 22 1,-1-22-16,23 0 15,-22 0 1,22 0-16,-45 0 16,23 0-1,-22 0-15,22 0 16,0 0 0,-1 0-16,-21 0 15,22 0-15,-22 0 16,0 0-1,0 0 1,0 0-16,0 0 16,0 0-1,-1 0 1,1 0 15,0 0-15,0 0-1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18:53:32.686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18 0 0,'0'22'171,"0"0"-171,0 0 16,0 0 0,0 0-16,0 0 15,0 22 1,0 21-16,0 1 16,0-44-1,0 22-15,0 21 16,0 23-1,22-22-15,-22-44 16,0 43 0,0-21-16,0 22 15,0 21 1,0-43-16,0 0 16,0 0-1,0 43-15,0-21 16,0-22-1,0-22-15,0 0 16,0 21-16,0-21 16,0 0-1,0 22 1,0-22-16,0 22 16,0-22-16,0-1 15,0 1 1,0 0-16,0 0 31,0 0-15,0 0-1,0 0 1,0 0 0,0 0 343,0 21-328,0 1-31,0 0 16,0-22-16,0 0 15,0 0 1,0 21-16,0-21 16,0 22-1,0-22-15,0 0 16,0 0 0,0 0-1,0 0 1,0 0-1,0-1 1,0 1-16,0 0 31,0 0 16,-22-22 78,22 44 188,0 0-313,0-22 15,0-1 1,0 1-16,0 22 16,0-22-1,0 0-15,0 0 16,0 0-16,0 0 15,0 0 1,0-1-16,0 1 16,0 22-1,0-22-15,0 0 16,0 0 0,0 0 15,0 0 0,0 0-15,0-1-1,0 1 95,0 0 171,22-22-265,-22 22-16,0 0 31,22-22 188,0 0-173,0 0-14,0 0-1,0 0 0,-1 0-15,1-22-1,0 22 17,0 0-17,0 0 17,0 0 14,0 0-30,0 0 0,0 0 15,0 0 16,-1 0-16,1 0 0,0 0 1,0 0-1,0 0 0,0 0 16,0 0 0,0 0 281,0 0-328,-1 0 16,23 0-16,0 0 15,0 0 1,0 0-1,-1 0-15,-21 0 16,0 22-16,22-22 16,-22 0-1,22 0-15,-22 0 16,0 0 0,-1 0-16,1 0 15,0 0 1,0 0-16,0 0 15,0 0 1,22 0-16,-22 0 16,-1 0-1,1 0 1,0 0 0,0 0-1,0 0 1,0 0-1,0 0 1,-22-22 15,44 22 235,-1 0-250,-21 0-16,22 0 15,0 0 1,0 0-16,21 0 15,-21 0 1,0 0-16,22 0 16,-23 0-1,1 0-15,0 0 16,-22 0 0,22 0-16,-22 0 15,0 0 1,21 0-16,-21 0 15,22 0 1,-22 0 0</inkml:trace>
  <inkml:trace contextRef="#ctx0" brushRef="#br0" timeOffset="6035.915">18 2847 0,'0'22'140,"0"0"-124,0 0 0,0 0-1,0-1-15,0 1 31,0 0-31,0 0 16,0 0 0,0 0-16,0 0 31,0 0-31,0 0 31,0 0 0,0-1-15,0 1 0,0 0-1,0 0 1,0 0 15,0 0 16,0 0-31,0 0-1,0 0 1,0 0 0,0-1 15,0 1 31,0 0 1,0 0-48,0 0 32,0 0 422,22 0-453,-22 0-1,0 0 1,22-1 0,-22 1-1,0 0-15,0 0 16,0 0-1,0 0 17,0 0-1,0 0 0,0 0-15,0 0 62,0-1-47,22 1 516,-22 0-484,22-22 15,-22 22 31,22-22-15,0 0-47,-1 0-32,1 0 32,0 0-16,0 22 16,0-22-15,0 0-1,0 0 31,0 0-30,0 0 14,0 0-14,-1 0-1,1 0 297,22 0-312,0 22-16,0-22 15,-22 0 1,21 22-16,23-22 16,-22 0-1,-22 22-15,22-22 16,-23 0-1,1 0-15,0 0 16,0 0-16,22 0 16,-22 0-1,0 0-15,0 0 16,0 0 0,-1 0-16,1 0 15,0 0 1,0 22-1,0-22 1,0 0-16,0 0 16,0 0-1,21 0-15,-21 0 32,0 0-32,0 0 15,0 0 1,0 0 328,44 0-329,-23 0-15,23 0 16,-22 0-1,0 0-15,0 0 16,-1 0 0,-21 0-16,22 0 15,-22 0-15,0 0 16,0 0 0,0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00:58.54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0C3299-3833-40E1-AD18-D5AE709160D5}" emma:medium="tactile" emma:mode="ink">
          <msink:context xmlns:msink="http://schemas.microsoft.com/ink/2010/main" type="inkDrawing" rotatedBoundingBox="5183,6878 6485,6869 6486,6881 5184,6890" shapeName="Other"/>
        </emma:interpretation>
      </emma:emma>
    </inkml:annotationXML>
    <inkml:trace contextRef="#ctx0" brushRef="#br0">-1029 6395 0,'26'0'250,"13"0"-250,78-13 16,105 13-1,-79 0-15,-117 0 16,39 0-16,-39 0 0,0 0 0,-13 0 188,39 0-188,-26 0 15,91 0-15,-25 0 16,-53 0-16,13 0 0,-13 0 15,-13 0-15,13 0 0,-26 0 0,0 0 16,13 0-16,0 0 0,-13 0 0,0 0 16,0 0 234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18:53:46.80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839 0 0,'-22'0'125,"0"0"-78,0 0-32,0 0 1,0 0 15,0 0 0,0 0 1,1 0-17,-1 0 1,0 22 0,0-22 15,0 0 0,0 0-15,0 0-1,0 0 17,0 0 30,22 22-62,-22-22 31,1 0 1,-1 0-1,0 0 0,0 0 16,0 0 15,0 0-30,0 0-1,0 0 31,0 0-15,1 0 31,-1 0-31,0 0 0,0 0 16,0 0 15,0 0 312,0 0-358,0 0-17,0 0 32,0 0 16,22 22 234,0-1-282,0 1 32,0 0-16,0 0-15,0 0 15,0 0 0,0 0 16,0 0 0,0 0-16,0 0-15,0-1 31,0 1 0,-21 0-32,21 0 1,0 0 0,0 0-1,0 0-15,-22 0 16,22 0 15,0 0-15,0-1-1,0 1-15,0 0 360,0 0-329,0 0-31,0 0 16,0 0-1,0 0-15,0 0 16,0-1 15,22 1-15,-22 0-1,0 0 1,0 0 0,0 0-1,0 0 17,0 0-1,0 0-16,0 0 17,0-1-17,0 1 1,0 0 15,0 0 0,0 0 16,0 0 31,0 0-46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18:54:01.77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1648 0 0,'-22'0'204,"0"0"-173,0 22 16,0-22 0,0 0-32,0 0 1,0 0 15,0 0 16,1 0-16,-1 0 0,0 0-15,0 0 0,0 0 31,0 0-32,0 0 16,0 0-15,0 0 31,0 0-16,1 0 0,-1 0-15,0 0 0,0 0 46,0 0-15,0 0 0,0 0-16,0 0 0,0 0 16,0 0-15,1 0-1,-1 0-16,0 0 17,0 0-1,0 0 0,0 0 391,-22 0-422,22 22 16,1-22-1,-1 0 1,-22 22-16,22-22 16,0 0-1,0 0 1,0 0-1,0 0 1,0 0 0,-21 0-16,21 0 15,-22 0 1,22 0-16,0 0 16,0 0-1,0 0-15,-21 0 31,21 0-31,0 0 16,0 0 0,0 0-16,0 0 15,0 0 1,0 0 15,0 0 32,1 0-48,21 21 485,0 1-484,0 0-16,0 0 16,0 0-1,0 0-15,0 22 16,0 0-1,0-23-15,0 1 16,0 0 0,0 0-1,-22 0-15,22 22 16,0-22 0,0 0-16,0-1 15,0 1 1,0 0 15,0 0-31,0 0 16,0 0-1,0 0-15,0 0 16,0 0 0,0 0-16,0-1 15,0 23 1,0-22 15,0 0-31,0 0 16,0 0-1,0 0-15,0 0 16,0 0 0,0-1-1,0 1 1,22 0-16,-22 0 15,0 0-15,21-22 32,-21 44 311,0-22-327,0 0-16,0 21 16,0 23-1,0-22-15,0 0 16,0-22 0,0-1-16,0 1 15,0 22 1,0 0-16,0 0 15,0 0 1,0-23-16,0 1 16,0 0-1,0 0-15,0 0 16,0 22 0,0-22-16,0 0 15,0 21 1,0-21-16,0 0 31,22 0-31,-22 0 16,0 0-16,0 0 15,0 22 1,0-1-16,0-21 16,0 0-1,0 0 1,0 0-1,0 22-15,0 0 16,0-1 0,0 1-16,0 0 15,0-22 1,0 0-16,0 0 16,0-1-1,0 23-15,0 0 16,0 0-1,0 22-15,0-23 16,22-21-16,-22 0 31,0 0 329,0 22-345,0 0 1,0 21-16,-22-43 16,22 0-1,-22 0-15,22 0 16,0 22-1,-21-1 1,21-21 0,0 0-16,0 22 15,0-22 1,0 0-16,0 0 31,0 0-31,-22-22 16,22 22-1,0 21-15,0-21 16,0 0 0,0 0-1,0 0 1,0 0 15,0 0-15,0 0-1,0 0 1,0-1 0,0 1-1,0 0 17,0 0-1,0 0-31,0 0 15,0 22 1,0-1-16,0-21 16,0 0-1,0 0-15,0 0 16,0 0 0,0 0-1,0 0-15,0 0 31,0 0-15,-44-22 31,44 65 281,0-21-328,-22-22 16,22 22-1,-22 43-15,22 1 16,-22-44 0,22-1-16,-22 1 15,22 22 1,0 0-16,-22-1 15,22-43 1,0 0-16,0 22 16,0 0-1,0 21-15,0 1 16,0-22 0,0-22-16,0 0 15,0 0 1,0 43-1,0 1-15,0 0 16,22-1 0,0-21-16,-22-22 15,22 22 1,-22 0-16,22 21 16,0 67-1,-22-67-15,22 1 16,0-66 46,-44 44 360,22 0-406,0 21-16,-22 1 15,22-22-15,-22-22 16,22 43 0,0 1-16,-22 0 15,22-22 1,0-1-16,-22-21 16,22 0-1,0 22-15,0 0 16,0-22-1,0 21-15,0 1 16,0-22 0,0 0-16,0 0 15,0 0 1,0 0-16,0 22 16,0-23-1,0 1 1,0 0-1,0 0-15,0 0 32,0 0-17,0 0 1,0 22-16,0-23 16,22 23-1,-22-22-15,0 22 16,0-22-16,0 0 15,0 0 1,0 0 0,0-1 327,0 1-311,0 22-32,0 0 15,-22 0 1,22-22-16,0 21 16,0-21-1,-22 0-15,22 0 16,0 22-1,0 0-15,0-1 16,0 1 0,-22-22-1,22 0 1,0 22-16,0-22 16,0 0-1,0 0-15,0-1 16,0 1-1,0 0-15,0 0 16,0 0 15,0 22-31,0 0 16,0-1 0,0 1-16,0-22 15,0 0 1,22 0-16,-22 0 15,0 0 1,0 0 0,0-1-1,44-21 63,-44 22 219,0 22-281,0-22-16,0 22 16,0-22-1,0 0-15,0 0 31,0-1-31,0 23 16,0-22-16,0 0 16,0 0-1,0 0-15,0 0 32,0 0-1,0 0-16,0-1 1,0 1 0,0 0-1,0 0 1,0 0 0,0 0 15,0 0 16,0 0-32,0 0-15,0-1 16,0 1 0,0 0-1,0 0-15,0 0 16,0 0-1,0 0 17,0 0-1,0 0-15,0 0-1,0-1 1220,0 1-1189,0 0-14,0 0 30,22-22-31,-22 22 1,0 0-1,0 0-15,0 0 15,0 0 16,0 0-32,0-1 17,0 1-1,0 0 0,22-22 0,-22 22 1,0 0-1,0 0-16,0 0-15,0 0 16,0 0 0,22-22-1,-22 21 1,0 1-16,0 0 47,22-22 328,0 0-313,-1 0 1,1 0-16,0 0 31,0 0 16,0 0-16,0 0 0,0 0-31,0 0 0,0 0-16,-1 0 0,1 0 0,-44 0 16,44 0 141,0 0-48,0 0-124,0 0 15,0-22-31,0 22 16,0 0-1,0 0 1,0 0 0,-1 0-1,1 0 17,0 0-1,0 0 0,0 0 0,0 0-15,0 0 15,0 0 0,0 0 1,0 0 30,-1 0 235,1 0-281,0 0-1,0 0-15,22 0 16,-22 0 0,0 0-16,21 0 31,-21 0-31,0 0 15,0 0 1,0 0-16,0 0 16,0 0-1,0 0 1,0 0 0,0 0-16,-1 0 15,1 0 1,0 0-1,0 0 1,0 0 0,0 22-1,0-22-15,0 0 16,0 0 0,0 0-1,-1 0-15,23 0 16,-22 0-1,0 0-15,0 0 297,44 22-297,-1-22 16,1 22 0,-22-22-16,0 0 15,-1 0 1,1 22-16,0-22 15,0 0 1,-22 0-16,0 0 16,-1 0-1,1 22-15,0-22 32,0 0-32,0 0 15,0 0 1,22 0-1,-22 0 1,-1 0 15,1 0-15,0 0 15,0 0 0,-66 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3T18:53:07.92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876 131 0,'22'0'78,"0"0"-31,0 0-16,-1 0 16,1 0 16,-22 22-16,22-22-32,0 0 16,0 0 16,0 0 0,0 0-16,0 0 16,0 0 16,0 0-63,-1 0 31,1 0 0,0 22 282,0-22-282,0 0 0,0 0 1,0 0-17,0 0 1,0 0-1,0 0 1,-1 0 0,1 0-1,0 0 1,0 0 15,0 0-15,0 0-1,0 0 17,0 0-32,0 0 15,-1 0 1,1 0 0,0 0-1,0 0 1,0 0-1,0 0 17,0 0-17,0 0 1,0 0 296,0 0-296,-1 0 0,1 0-1,22 0 1,-22 0 0,0 0-1,0 0 1,0 0-16,0 0 15,0 0 17,-1 0-17,1 0-15,0 0 32,0 0-32,0 0 31,0 0-16,0 0 1,0 0 15,0 0-15,-1 0 0,1 0 15,0 0 0,0 0 0,0 0 1,0 0-1,0 0-16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17:01.02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985-22 0,'0'-21'250,"0"-1"-172,0 0 0,0 0 16,0 0 0,0 0 46,0 0-62,0 0 376,-22 0-423,22 1-16,0-1 32,-21 0 16,-1 22 46,0 0-15,22-22-78,-22 22 77,0 0 32,0 0-78,0 0 0,0 0 16,0 0 15,0 0-16,1 0 1,-1 0 30</inkml:trace>
  <inkml:trace contextRef="#ctx0" brushRef="#br0" timeOffset="3308.442">-110-262 0,'0'22'187,"-21"-1"-124,21 1-16,-22-22-16,22 22-15,0 0 15,0 0 31,0 0 32,0 0 31,0 0-62,0 0-1,0-1 63,22-21 16,-22 22-79,21-22-46,1 0 62,0 0 266,0 0-329,0 0 1,0 0-16,0 0 31,0 0-15,-22 22 0,22-22-1,0 0 16</inkml:trace>
  <inkml:trace contextRef="#ctx0" brushRef="#br0" timeOffset="6547.796">-66-284 0,'22'0'250,"0"0"-203,0 0-16,0 0 0,0 0 32,0 0-1,0 0-30,-1 0 15,1 0-1,0 0-30,0 0 15,0 0-15,0 0 15,0 0-15,0-22-1,0 22 1,0 0 15,-1 0 235,1 0-266,0 0 31,0 0-31,0 0 31,0 0 1,0 0-1,0 0-15,0-22-1,-1 22 16,1 0-15,0 0 47,0 0-1,0 0-15,0 0 15,0 0 95,-22 22-32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14:47.60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0,'22'0'609,"0"0"-452,0 0 46,0 0-63,-1 0 313,1 0-437,0 0 15,0 0 1,0 0-1,0 0 16,0 0-16,0 0 31,0 0 17,0 0-48,-1 0 0,1 0 32,0 0 218,0 0-266,0 0 17,0 0-1,0 0-31,0 0 31,0 0-31,-22 22 16,21-22-16,1 0 47,0 0-16,0 0-15,0 0 15,0 0 16,0 0-16,0 0 16,0 0-32,0 0 1,-1 0 15,1 0-15,0 0 62,0 0 0,0 0-31,0 0 0,0 0 15,0 0-30,0 0 46</inkml:trace>
  <inkml:trace contextRef="#ctx0" brushRef="#br0" timeOffset="24629.68">-131 154 0,'0'22'375,"0"-1"-329,0 1 33,0 0-1,0 0-47,0 0 344,0 0-344</inkml:trace>
  <inkml:trace contextRef="#ctx0" brushRef="#br0" timeOffset="32541.243">307 2453 0,'0'22'312,"0"0"-218,0-1-47,0 1-32,0 0 17</inkml:trace>
  <inkml:trace contextRef="#ctx0" brushRef="#br0" timeOffset="33088.078">307 2562 0</inkml:trace>
  <inkml:trace contextRef="#ctx0" brushRef="#br0" timeOffset="35556.818">307 2781 0,'0'22'156,"0"0"-140,0 0 15,0 0-15,0 0 31,0 0 375</inkml:trace>
  <inkml:trace contextRef="#ctx0" brushRef="#br0" timeOffset="52775.759">307 3942 0,'0'22'203,"0"0"-172,0-1 32,0 1-32,21-22-15,-21 22 62,0 0 281,0 0-296,0 0-48,0-66 1</inkml:trace>
  <inkml:trace contextRef="#ctx0" brushRef="#br0" timeOffset="52838.259">328 4073 0</inkml:trace>
  <inkml:trace contextRef="#ctx0" brushRef="#br0" timeOffset="91718.602">307 4270 0,'0'22'109,"0"0"-62,0 0 15,0 0-30,0 0-1,0 0 31,0-1 32,0 1-31,0 0-1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23T00:53:10.53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635 47,'-101'-12,"3"-3,0 1,-35 8,81 7,-74 0,123 1,1 0,0 0,0 0,0 0,1 0,-1 1,0-1,1 1,-1-1,1 1,0-1,0 1,0 0,0 0,1-1,-1 1,1 0,-1 0,1 0,0 0,0 0,0 0,1-1,-1 1,1 0,-1 1,1 3,1 456,3-423,19-56,-15 8,0 0,1 1,-1 1,2 0,-1 0,1 1,-1 0,1 0,1 2,-1-1,1 1,-1 1,4 0,-6 0,63-24,-61 21,1 0,-1 1,1 0,0 0,1 2,-1-1,1 2,1-1,628 3,-510-23,-130 20,1 1,-1-1,0 0,1-1,-1 1,0 0,0-1,-1 1,1-1,0 1,-1-1,0 0,1 0,-1 0,0 0,0 1,-1-1,1-1,-1 1,1 0,-1 0,0 0,0 0,-1 0,1 0,0 0,-1 0,0 0,0 0,0 0,-1-1,1-19,2-31,-10-75,8 127,0-1,-1 1,0 0,1 0,-1 0,0 0,0 1,0-1,0 0,0 1,0-1,-1 1,1 0,-1 0,1 0,0 0,-1 0,0 1,1-1,-1 1,1-1,-2 1,-19-7,-3-3,0 1,0 1,-1 1,1 1,-1 2,-1 0,1 2,-15 1,-93-21,-69 22,194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23T00:55:35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974 386 2759 0 0,'0'0'314'0'0,"0"0"272"0"0,0 0 118 0 0,0 0 28 0 0,0 0-140 0 0,0 0-573 0 0,0 0-126 0 0,0 0 29 0 0,0 0-13 0 0,0 0 63 0 0,0 0 185 0 0,0 0 78 0 0,0 0 18 0 0,0 0 49 0 0,0 0 190 0 0,0 0 85 0 0,0 0 20 0 0,0 0-49 0 0,0 0-217 0 0,0 0-91 0 0,0 0-16 0 0,0 0-59 0 0,0 0-209 0 0,0 0-13 0 0,0 0 161 0 0,0 0 67 0 0,0 0 11 0 0,0 0 10 0 0,0 0 35 0 0,0 0 18 0 0,0 0 3 0 0,0 0-28 0 0,0 0-112 0 0,1 0-41 0 0,6-1-54 0 0,2 2-13 0 0,34-1 0 0 0,-17 0 0 0 0,-19 1 0 0 0,1 1 0 0 0,20 13 0 0 0,-12-10 0 0 0,17-7 0 0 0,-24-1 0 0 0,-1 1 0 0 0,-1 0 0 0 0,2 0 0 0 0,-2 3 0 0 0,-1 1 0 0 0,0 0 0 0 0,1 0 0 0 0,-1 0 0 0 0,2 1 0 0 0,-1 0 0 0 0,-1-1 0 0 0,0 1 0 0 0,1-2 0 0 0,24 4 0 0 0,1 1 0 0 0,-24-5 0 0 0,0 0 0 0 0,1 0 0 0 0,-1 0 0 0 0,0 1 0 0 0,1 0 0 0 0,0-1 11 0 0,26 0 42 0 0,-26-3-53 0 0,0-2 0 0 0,-2 1 12 0 0,0 0 47 0 0,75 7 78 0 0,47-19 319 0 0,-55 8-352 0 0,25-1 32 0 0,-29 12-136 0 0,-61-3 0 0 0,-1 0 14 0 0,1 0 55 0 0,-2 1 20 0 0,30 4 59 0 0,-29-5-148 0 0,10-1 11 0 0,-17 0 42 0 0,10 1 65 0 0,-4 0-108 0 0,2 0-10 0 0,-1 0 0 0 0,27 8 128 0 0,9 1-128 0 0,50-13 384 0 0,-73 2-149 0 0,-20 1-182 0 0,0 0 1 0 0,6 1-33 0 0,1-1 22 0 0,-2 0-22 0 0,-4 0 22 0 0,5 1-33 0 0,0-1-10 0 0,1 0 0 0 0,1 1 0 0 0,-1-1 0 0 0,0 0 0 0 0,0 0 0 0 0,0 0 0 0 0,-1 0 11 0 0,-4 0 32 0 0,2 1-18 0 0,-4-1 44 0 0,-1 0 5 0 0,0 0 11 0 0,2 0-14 0 0,3 0-2 0 0,-4 0-4 0 0,-1 0-1 0 0,17 0 288 0 0,-8-1-352 0 0,0 0 0 0 0,-1 1 0 0 0,1-1 0 0 0,0 1 0 0 0,0-1 0 0 0,36-5 0 0 0,-36 5 0 0 0,1 1 0 0 0,-1 1 0 0 0,33 6-72 0 0,78-1 72 0 0,-7-12 0 0 0,11-12 0 0 0,-35 1 0 0 0,0-14 64 0 0,-69 25-28 0 0,-1 0 0 0 0,0-1 0 0 0,0-1 0 0 0,-1-1 0 0 0,0-1 0 0 0,0 0 0 0 0,-1-2-36 0 0,-15 11 100 0 0,14-14 328 0 0,-15 14-369 0 0,-1 1 12 0 0,0 0 14 0 0,-8-31 784 0 0,-10 5-437 0 0,-4 3-432 0 0,-1 3 0 0 0,-13 1 0 0 0,-66-40 134 0 0,-77-16-124 0 0,26 51-212 0 0,127 22 188 0 0,-123-6-50 0 0,-95 21 0 0 0,-44 3 64 0 0,71 29-128 0 0,94-37 200 0 0,75-9 83 0 0,-58-1-6 0 0,-18-1-85 0 0,66-6-53 0 0,-65 2 106 0 0,-15 14-117 0 0,-19 7 0 0 0,52 0 0 0 0,30-1 0 0 0,-57-3 0 0 0,9-9 0 0 0,43-5 0 0 0,62 7-53 0 0,-58-1 42 0 0,60 3 11 0 0,-51-8-152 0 0,-23 10-72 0 0,81-6 199 0 0,-48 28-164 0 0,43-13-9 0 0,11-9 186 0 0,1-5 6 0 0,1 0-1 0 0,0 0 0 0 0,-1 0 1 0 0,1 0-1 0 0,0 1 0 0 0,1-1 1 0 0,-1 0-1 0 0,0 1 0 0 0,1-1 1 0 0,-1 1-1 0 0,1-1 0 0 0,-1 1 1 0 0,1-1-1 0 0,0 1 0 0 0,0-1 1 0 0,1 1-1 0 0,-1-1 0 0 0,0 1 1 0 0,1-1-1 0 0,-1 0 0 0 0,1 1 1 0 0,0 0 6 0 0,30 50-270 0 0,15-26 270 0 0,-32-22 0 0 0,165 57 0 0 0,-162-58 24 0 0,0 0-1 0 0,0-1 1 0 0,0-1-1 0 0,1 0 1 0 0,-1-2-1 0 0,0 0 1 0 0,1 0-1 0 0,-1-2 1 0 0,0 0-1 0 0,3-2-23 0 0,-14 3 11 0 0,30-1 2 0 0,-1 2 1 0 0,0 1-1 0 0,1 2 1 0 0,-1 1 0 0 0,9 3-14 0 0,-6-1 6 0 0,139-10 71 0 0,-148 0-64 0 0,0 2 1 0 0,1 0-1 0 0,-1 3 1 0 0,0 0-1 0 0,16 3-13 0 0,18 8-433 0 0,-50-10 186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1:27.85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26 659 0,'0'22'31,"0"0"-15,0-88 15,0 175-15,0-152 15,0 21-31,0 0 78,21 22-47,1-22-31,0 22 16,22-22-1,-22 22-15,0 0 16,22 0 0,-1 0-16,23-22 15,-22 22 1,-22 0-16,0 0 16,21 0-1,-21 0-15,22 0 16,-22 0-16,22 0 15,-22 0 1,0 0-16,0 0 16,21 0-1,1 0-15,0 0 16,-22 0 0,0 0-16,0 0 15,-1 0 1,1 0-1,22 0 1,0 0-16,-22 0 16,0 0-1,0 0-15,0 0 16,-1 0 0,1 0-16,0-22 15,0 22 1,66-22 281,-23 0-282,45 1 1,-1-1-16,-21 0 16,-22 22-1,21 0-15,-21 0 16,0-22-16,-23 22 15,23-22 1,0 22-16,-1 0 16,-21 0-1,-22 0-15,22-22 16,-22 22 0,0 0-16,22 0 31,-23 0-31,1 0 281,44-22-265,44 0-16,-1 0 15,-43 0 1,43 1-16,1 21 16,-45-22-1,1 0-15,22 0 16,-1 22-1,-21-22-15,0 22 16,-23 0 0,1 0-16,-22 0 15,22 0 1,-22 0-16,0 0 16,0 0-1,-22 22 16,0-44-15,43 22 218,23 0-218,0 0-16,-1-22 16,1 22-16,22-22 15,-1 22 1,-21 0-16,-22-22 16,21 22-1,1 0-15,-22 0 16,0-22-1,0 22-15,-1 0 16,-21 0 0,0 0-1,0 0 1,0 0 0,22-22 280,-1 1-280,23 21-16,-44 0 16,0-22-1,0 22-15,0 0 16,22 0 0,-23-22-16,1 22 15,0 0 1,0 0 78,0 0-63,-22-22 203,22 22-171,0 0-48,0 0 1,0 0 0,0 0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5:03.56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-2650-1292 0,'22'0'94,"-22"-21"-94,22 21 31,0 0 0,0 0-15,0 0 0,0 0 15,0 0 0,-1 0 0,1 0-15,0 0 15,0 0-15,0 0 15,-22-22 0,22 22-31,0 0 32,0 0-17,0 0 1,0 0 15,-1 0 0,1 0 1,0 0-17,-22 65 32,44-130-31,-66 87 171,66-22-93,0 0-94,0-22 16,-44 0-16,65 22 15,1-22-15,0 22 16,-66-22-16,43 22 0,1 0 15,0 0 1,0-22-16,21 22 16,-21 0-1,-22 0-15,0 0 16,0 0 0,22 0-16,-22 0 15,0 0 1,21 0-16,-21 0 15,0 0 1,0 0-16,0 0 31,0 0-31,0 0 16,0 22 0,-1-22-16,1 0 31,0 0-31,-22 22 62,0 0-62,44-22 313,0 0-313,0-22 15,-1 22 1,-21-22-16,22 22 16,-22-22-1,22 22-15,22-22 16,-45 22 0,23 0-16,-22-22 15,0 22 1,0 0-16,0 0 15,0 0 1,0 0-16,-1 0 16,1 0-1,0 0-15,0 0 32,0 0-1,0 0-16,0 0 1,0 0 0,0 0-1,0 0-15,-1 0 32,1 0-17,0 0 1,-22 44 15,22-44 282,0 0-313,0 0 15,0 0 1,0-22-16,0 22 15,0 0-15,-1-22 16,23 22-16,-22 0 16,0 0-1,0-22-15,0 22 16,0 0 0,0 0-1,-1 0 1,1 0-1,0 0 1,0 0 0,0 0 15,0 0 0,0 0 0,0 0-15,0 0 0,0 0 15,-1 0 0,1 0 0,0 0-31,0 0 32,-22 88-1,44-154 0,-44 88 188,22-22-125,0 0-94,0-22 15,0 22 1,21 0-16,-21-22 16,22 22-1,-22 0-15,0 0 31,0 0-31,0 0 16,21 0 0,-21 0-16,0 0 15,0 0 1,0 0 15,0 0 0,0 0-15,0 0 0,0 0-1,-1 0 1,1 0 15,0 22 0,0-22-15,0 0 0,0 0-1,0 0 1,0 0 0,0 0-1,0 0 1,-1 0 15,1 0-31,-22 22 16,22-22-1,0 0-15,0 0 47,-22 88 16,44-88 234,21 0-297,-21 0 15,0 0-15,-22 0 16,44-22-1,-23 22-15,1 0 16,0 0 0,-22 0-16,22 0 15,0 0 1,-1 0-16,-21 0 16,22 0-1,-22 0-15,0 0 16,0 0-1,0 0-15,-1 0 16,1 0 0,0 0-16,0 0 15,22 0 1,-22 22-16,0-22 16,0 0-1,-22 65 79,22-86 62,-22 42-140,21-21 93,1 0-109,22-21 16,-22 21-1,22 0-15,-22 0 16,0-22 0,0 22-16,-1 0 15,23 0-15,-22 0 16,0 0 0,0 0-1,0 0 1,0 0-1,0 0 17,-1 0-17,1 0 63,-22 22-62,0-1 156,22-42 15,-44 64-187,44-43 125,0 0-109,-22 22 0,22-22-1,-22 22-15,22 0 32,-22 0-17,22 0 1,-22 0-1,22-22 32,-22 22-31,0 0 0,0-1-16,22 1 15,-22 0 1,0 0-16,0 0 15,0 0 17,22 0-17,-22 22 1,0-1 15,0-21-31,0 0 31,0 0-31,0 0 16,21 0 0,-21 22-16,0-1 15,0-21 1,22 0 0,-22 0-1,0 0 1,0 44 31,0-88-32,0 44 251,22 22-266,-22-23 16,22 23-1,-22 0 1,0 0-16,22 0 15,-22-22 1,22-1-16,-22 1 16,0 0-16,0 22 15,0 0 1,22-22-16,-22 21 16,0-21-1,22 0 16,-22 0-31,0 22 32,0-22-32,22 0 15,-22 0 1,0 0-16,0-1 31,0 1-15,0 0 31,0 0-32,0 0 1,0 0 0,0 0-1,0 0 1,0 0-1,0 0 1,0-1 0,0 1-1,0 0 1,-22-22 15,0 110 0,44-220-15,-22 154 140,0-22-62,-22 0-78,0 0 15,0 0-15,0 21-1,0-21-15,0 0 16,22 0-1,-22-22-15,22 22 16,-21-22 15,21 22-31,-22-22 16,22 22 0,-22-22-16,0 22 15,0-22 1,0 43-16,22-21 31,-22 0-31,0 0 31,0-22-31,22 22 16,-22-22 0,1 0-16,-1 22 15,0-22 1,0 22-16,0-22 15,0 0-15,0 22 32,0-22-17,-21 0 1,21 22-16,0-22 16,0 22-1,0-22-15,0 21 16,-22-21-1,22 22 1,0-22 0,-21 0-16,21 22 15,-22-22 1,22 0-16,0 0 16,-22 0-1,22 0-15,-21 22 16,21-22-16,0 0 15,0 0 1,0 0-16,0 0 16,-22 0-1,-21 0-15,21 22 16,0-22 0,22 22-16,0-22 15,0 66 32,22-45 281,-21-21-234,-23 0-78,0 0-1,22 22-15,0-22 16,-22 0-1,22 0-15,1 0 16,-1 0-16,0 0 16,0 0-1,0 0-15,0 0 16,0 0 0,0 0 15,0 0-31,1 0 31,-1 0-15,0 0-1,0 0 17,0 0-32,0 0 31,0 0-16,0 0 1,0 0 0,0 0-1,1 0 1,-1 0 0,0 0-1,0 0 16,0 0-31,0 0 32,0 0-32,0-22 31,0 22-31,0 0 31,1 0-31,-1-21 16,0 21-1,0 0-15,0-22 16,0 22 0,0-22-1,0 22 1,-21 0 0,21 0-1,0 0-15,0 0 16,0 0-1,0 0 17,22 109 46,0-131-78,0 0 281,0 1-265,-22 21 77,0 0-77,0 0 0,0 0-16,1 0 15,-1 0 1,0 0-16,0 0 16,0 0-1,-22 0-15,22 0 16,0 0-1,0 0-15,1 0 16,-1 0 15,0-22 1,0 22-17,0 0 1,0 0-1,0 0 1,0 0 0,0 0 15,1 0 0,-1 0 0,22-22-31,-22 22 16,0 0 0,0 0-1,0 0 17,0 0-17,22-22 1,-22 22-1,0 0-15,0 0 32,1 0-17,-1 0 32,22 87 31,0-108-78,0-45 282,0 88-267,0 0 48,-22-22-32,0 0-15,-22 0-1,22-22-15,0 22 16,0 0-16,0-22 15,1 22 1,-1 0 0,0 0-1,0-22 1,0 22 0,0 0-1,0 0 1,0 0-1,0 0 1,1-22 15,-1 22-15,0 0 0,0 0-1,0 0 1,0 0 15,0 0 16,0 0-16,0 0-31,0 0 31,1 0-15,-1 0 0,0 0-1,0 0 1,0 0 0,0 0-1,0 0 1,22 44 93,-22-44-109,22-22 266,-22 22-141,22 22-125,-22-22 15,1 0 17,-1 0-17,0 0 1,0 0 15,0 0-15,0 0-1,0 0 17,0 0-17,0 0 1,1 0 15,-1 0-15,0 0-1,0 0 1,0 0 31,0 0-16,0 0 0,0 0 1,0 0 15,0 0-16,1 0-16,-1 0 1,0 0 47,0 0 15,0 0-16,0 0-15,0 0 0,22-22-16,0 88 32,-22-44-48,22-44-15,0-22 235,0 22-142,-22 22-77,0-22 0,1 0-1,-1 0 1,0 22 0,0 0 46,22-22-15,-22 22-31,0 0 46,0 0 1,0 0 30,0 0-61,1 0 14,-1 0 17,0 0 15,0 0-31,0 0-16,-22 154 79,44-220-110,0 44 265,-22 22-171,0 0-78,0 0-1,1-22-15,-23 22 16,22-22-1,0 22-15,0 0 16,22-22-16,-22 22 16,0 0-1,0 0 17,0 0-1,1 0 0,-1 0 47,0 0 0,22-21-62,-22 21-16,0 0 47,0 0-32,0 0 17,0 0-17,22-22 1,-22 22-16,1 0 31,-1 0 0,22-22 32,0 44 124,-22 21-171,0-43 375,0 0-266,0 0-94,22-21-15,-22 21-1,22-22 1,-22 22-16,0 0 31,0-22-15,1 22-1,-1 0 32,22-22-16,-44 131 126</inkml:trace>
  <inkml:trace contextRef="#ctx0" brushRef="#br0" timeOffset="-209112.793">22 44 0,'-22'0'109</inkml:trace>
  <inkml:trace contextRef="#ctx0" brushRef="#br0" timeOffset="26193.308">-1402-1029 0,'22'0'109,"0"0"-15,0 0-47,0 0-1,-22 22-30,22-22 15,0 0 63,0 0-31,0 0 15,-1 0 359,1 0-406,0 0 16,0 0 0</inkml:trace>
  <inkml:trace contextRef="#ctx0" brushRef="#br0" timeOffset="29271.483">-1402 395 0,'44'0'78,"-22"0"-78,0 0 63,0 0 31,-22-22-63,22 22 16,0 0 343,0 0-343,-1 0-31,1 0 31,0 0 31,0 0 125</inkml:trace>
  <inkml:trace contextRef="#ctx0" brushRef="#br0" timeOffset="31225.148">-1336 745 0,'44'0'234,"-22"0"-203,0 0 32,0 0-1,-1 0 1</inkml:trace>
  <inkml:trace contextRef="#ctx0" brushRef="#br0" timeOffset="33149.902">-1358 1095 0,'22'0'109,"0"0"-46,0 0 15,0 0-16</inkml:trace>
  <inkml:trace contextRef="#ctx0" brushRef="#br0" timeOffset="35670.109">-1336 1073 0,'22'0'125,"0"0"-78,0 0 16,0 0-17,0 0-14,-1 0 30,1 0 16,0 0 16,0 0 94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2:43.33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1183 96 0,'-21'0'203,"-1"0"-156,0 0-16,0 0 16,22-22-31,-22 22 15,0 0-16,0 0 1,0 0-16,0 0 31,0 0 1,1 0-1,-1 0-31,0 0 31,0 0 422,0 0-437,0 0-1,0 0 1,-22 0-16,1-22 16,21 0-1,0 22-15,0 0 16,22-22 0,-22 22-1,0 0 32,0 0 16,0 0-32,0 0 16,1 0-16,-1 0 16,0 0 0,0 0-32,0 0 17,0 0 14,0 22-14,0-22-17,0 0 1,0 0 15,1 0 0,-1 0 16,0 22-47,0-22 16,0 0 0,22 22 46,-22-22 235,0 0-297,0 22 16,0-22-1,22 22 1,-21-22-1,-1 0-15,22 22 16,-22-22 0,22 22-1,-22-22-15,22 21 32,-22-21-32,22 22 31,-22 0-16,22 0 17,0 0-1,0 0-15,0 0 15,0 0-16,0 0 17,0-1 30,22-21-15,-22 22-31,22-22 31,-22 22-16,22-22 16,-22 22-16,22-22 16,-22 22-32,22-22 32,-22 22 16,21-22-32,1 0 47,-22 22-62,22-22 31,0 0-16,-22 22 0,22-22-31,0 0 47,0 0 0,0 0-16,0 0 329,-1 0-345,1 0 1,0 0-1,0 0 1,0 0-16,0 0 31,0 0-31,0 0 32,0 0-17,0 0 1,-22 22-16,21-22 15,1 0 17,0 0-1,0 0 0,0 0-15,0 0-1,0 0 1,0 0 0,0 0 15,0 0 266,-1 0-297,1 0 15,0 22 1,22-22-16,-22 0 16,0 0-1,0 0-15,21 0 16,1 0 0,0 0-16,-22 0 15,0 0-15,0 0 16,0 0-1,0 0 1,-1 0-16,1 0 16,0 0-1,0 0 1,0 0 0,0 0 30,-22-22 1,0 0 219,0 0-250,0-22-16,0 22 31,22 0-16,-22 0 1,0 0 15,0 1 16,0-1-16,0 0 1,0 0-1,-22 0 0,22 0 16,-22 22-31,22-22-1,-22 0 79,22 0-16,-22 22-62,0 0 15,22-21 0,-22 21-31,22-22 32,-21 22-17,21-22 1,0 0-1,-22 22 17,22-22-1,0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01:09.23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6DD12C6-945A-48DC-97E4-7A25C35EE219}" emma:medium="tactile" emma:mode="ink">
          <msink:context xmlns:msink="http://schemas.microsoft.com/ink/2010/main" type="inkDrawing" rotatedBoundingBox="9535,6764 9743,7398 9424,7502 9217,6868" semanticType="callout" shapeName="Other"/>
        </emma:interpretation>
      </emma:emma>
    </inkml:annotationXML>
    <inkml:trace contextRef="#ctx0" brushRef="#br0">3530 6903 0,'-13'0'860,"0"0"-860,-26-26 15,13 26-15,-14-13 0,27 13 0,-13 0 16,-13-13-16,0 13 0,0-26 0,13 26 15,13 0-15,0-13 0,0 13 16,-13-13-16,13 0 16,13 0 265,0 0-265,0-13-16,0 13 15,0 0-15,0 0 16,-13 0-16,13 0 15,0 0 1,0 0 0,0-13-1,0 13 1,0 0 15,0 0 0,0-1-15,0 1-16,0 0 16,0-13-16,0 13 15,0 0 1,0 0 0,0 0-16,0 0 15,13 13-15,-13-13 16,0-13-16,26 13 109,-13 0-93,-13 0-16,13 13 15,-13-13-15,13 13 16,-13-13 0,13 13-16,0-13 15,-13-13 1,13 26-16,0-13 16,13 13-1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2:52.47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0,'22'0'47,"0"0"-16,0 0 1,-1 0-17,1 0 1,0 0-16,0 0 15,0 0 1,0 0-16,0 0 16,22 0-1,-23 22-15,23-22 16,0 0 0,-22 0-16,0 22 15,0-22 1,0 0-16,21 0 15,1 22 1,-22-22-16,22 22 16,-22-22-1,22 21-15,-22 1 16,-1-22 0,1 0-16,22 0 15,-22 0 1,0 0-1,-22 44 48,22-44 218,0 0-281,0 0 16,-1 0-16,23 0 15,-22 0 1,0 0-16,0 0 16,44 0-1,-23 0-15,1 22 16,0-22 0,-22 22-16,22-22 15,0 0 1,-23 22-16,23-22 15,-22 0 1,0 22-16,22-22 16,-44 22-1,44 0-15,-23-22 16,1 0 0,0 0-1,0 0 1,0 0 343,22 21-343,0-21-16,21 22 15,-21-22 1,0 0-16,-22 22 16,22-22-1,-1 22-15,23-22 16,-44 22 0,22 0-16,0 0 15,-23 0 1,23-22-16,0 0 15,0 0 1,-22 22-16,0-22 16,0 0 31,-22 21 1531,21-21-1563,1 0 17,0 0-1,0 0-16,0 0 1,-22 22 0,22-22-1,0 0-15,0 0 32,0 0-1,0 22-31,-1-22 31,1 0-31,0 0 31,0 22-31,0-22 32,0 0-17,0 0-15,0 0 16,0 0-1,-1 0 17,-21 22-1,22-22 266,44 0-297,0 0 15,-1 0 1,-21 0-16,0 0 16,44 0-1,-23 0-15,-21 0 16,0 0 0,22 0-16,21 0 15,-21 44 1,-22-22-16,-1 22 15,1-23 1,-22 1-16,0 0 16,0-22-1,-22 22 32,0 0-47,22-22 281,22 0-265,-1 0 0,23 0-16,-22 0 15,0 0-15,-22 0 16,43 0 0,23 0-16,-44 0 15,-1 0 1,1 0-16,22 0 15,-22 0 1,21 0-16,-43 0 16,-22 22-16,44 0 15,-22 0-15,0-22 16,0 0 0,0 0-16,0 0 328,-1 0-328,1 0 15,22 0 1,0 0-16,-22 0 16,22 0-1,-22 0-15,21 0 16,1 0-1,-22 0-15,22 0 16,-22 0 0,22 0-1,-23 0-15,23 0 16,-22 0 0,0 0-16,0 0 15,0 0 360,0 0-375,0 0 16,-1 0-1,1 0 17,0 0-1,0 0-31,-22 22 16,22-22-1,0 0-15,0 0 31,0 0-15,0 22-16,0-22 31,-1 0-31,1 21 16,0-21 0,0 0 30,0 0 33,-22 44 14,22-22 235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2:55.775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43 0 0,'22'0'172,"0"0"-109,-22 22-32,22-22 32,0 0-1,-22 22-46,22-22 109,-22 21-94,22-21 16,-22 22 15,22-22-30,-22 22 30,0-44-62,-22 22 234,0 0-218,0 0 0,0 0 15,0 0 0,22 22-15,-22-22-1,0 0 17,0 0-1,1 0 16,21 22 390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3:01.69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45 0,'22'0'94,"0"0"-63,0 0 0,0 0-31,-1 0 31,1 0 32,0 0-32,0 0 0,0 0 1,0 0 14,0 0 314,0 0-345,21 0 1,-21 0 0,0-21-1,0 21-15,0 0 16,0 0 0,0 0-1,0 0 1,0 0-1,0 0 1,-1 0 0,1 0 15,0 0-15,0 0-1,0 0-15,0 0 31,0 0 1,0 0 296,0 0-297,0 0-15,-1 0-1,1 0-15,0 0 16,0 0 15,0 0-15,0 0 31,0 0 15,0 0 1,0 0-32,-1 0 63,1 0-47,0 0 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3:43.86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922 1 0,'-22'0'563,"0"0"-501,0 0-15,0 0 0,0 0 16,0 0-17,0 0-14,0 0 46,1 0-16,-1 0 1,0 0-16,0 0 15,0 0-15,0 0 0,0 0-31,0 0 15,0 0 0,0 0 16,1 0-31,21 22 15,-22-22 375,0 0-406,0 0 16,0 0-1,0 0-15,0 0 16,0 0 0,0-22-1,1 22 1,-1 0 15,0 0 0,0 0-31,0 0 32,0 0-1,0 0 16,0 0 31,0 0-31,0 0 15,1 0 1,-1 0-16,0 0 15,0 0 63,22 22 344,0 0-454,0 0 1,0 0-16,0-1 31,0 1-15,-22 0 0,22 0 15,0 0-16,0 0 1,0 0 15,0 0 16,0 0-16,0 0-15,0-1 0,0 1 15,0 0 31,0 0-30,0 0-17,0 0 1,0 0 0,0 0-1,0 0 32,0 0-31,0-1 15,0 1 0,0 0 438,0 0-438,0 0 16,0 0-31,0 0 15,0 0 0,0 0-15,0-1 31,0 1 0,22-22-47,-22 22 46,0 0-14,0 0 30,0 0 63,0 0-94,0 0 1,0 0-1,0 0 47,0-1-47,0 23 1,0-22 358,0 0-390,0 0 16,0 0-1,22 0 1,-22 22 0,0-23-16,0 1 15,0 0 1,0 0-16,0 0 16,0 0-1,22-22-15,-22 22 16,0 0-1,0 0-15,0-1 16,0 1-16,0 0 16,0 0-1,0 0 17,0 0 14,0 0-30,0 0 0,0 0-1,0 0-15,0-1 16,0 1 0,0 0-1,0 0 1,0 0 15,0 0 0,0 0 360,0 0-360,0 0-15,0 0 15,0-1-31,0 1 16,0 0 15,0 0 31,0 0-46,0 0 0,0 0-1,0 0 1,0 0 0,0-1 15,0 1-16,22 0 1,-22 0 0,0 22-16,0-22 31,0 0-31,0 0 16,0 0-1,0-1 1,21 1-1,-21 0-15,0 110 16,0-89 0,0 1-16,0-22 15,0 0 1,0 0 406,0 0-407,0 0-15,0 0 16,0-1 0,0 1 15,0 0-15,0 0-1,0 0-15,0 0 16,0 0-1,0 0 32,0 0 0,0 0-16,0-1 1,22-21 15,-22 22 484,0 0-531,0 0 15,0 0 1,0 0 0,0 0 15,0 0-15,0 22-1,0-23 1,0 1-16,0 0 15,0 0 17,0 0-17,0 0 1,0 0 0,0 0-1,0 0 1,0-1 93,0 1-15,0 0-63,0 0 329,0 0-329,0 0 0,0 0 0,0 0-15,22-22-16,-22 22 31,0 0 110,0-1-94,0 1-16,0 0 0,0 0-15,0 0-1,0 0 1,0 0 15,0 0-15,0 0 0,0 0 15,0 21 0,0-21 172,22-22-93,0 0-64,0 0-14,0 0 30,0 0-15,0 0 16,0 0-32,-1 0 31,1 0 1,0 0-16,0 0-16,0 0 16,0 0 0,0 0-16,0-22 0,0 22-15,-1 0 31,1-22-16,0 22 313,0 0-313,0 0-31,0 0 16,0 0-1,0 0 1,22 0-1,-23 0-15,1 0 16,0 0 0,0 0-16,0 0 15,0 0 1,0 0 0,0 0-1,0 0 1,0 0-16,-1 0 31,1 0-15,0 0-1,0 0 17,0 0-17,0 0 1,0 0-1,0 0 1,0 0 15,21 0 360,-21 0-391,22 0 16,-22 0-1,0 0 1,0 0-1,22 0-15,-23 0 16,1 0 0,0 0-16,0 0 15,0 0 1,0 0-16,0 0 16,0 0-16,0 0 15,0 0 1,-1 0-1,1 0 1,0 0 15,0 0-31,0 0 32,0 0-32,0 0 31,0 0-16,21 0 360,23-21-375,0 21 16,21 0 0,-43 0-16,22-22 15,0 22 1,-1 0-16,1 0 16,0 0-16,-23 0 15,1 0 1,22 0-16,-22 22 15,0-22 1,-23 0-16,1 21 16,22 1-1,-22-22-15,0 0 32,22 0 327,21 0-343,-21-22-1,44 22-15,21 0 16,1-21-1,-45 21-15,23-22 16,22 22-16,-23 0 16,-21 0-1,21 0 1,-21 0-16,0 0 16,-22 0-16,21 0 15,-21 22 1,-22-22-16,0 0 15,0 0 1,22 0 328,-1 0-329,23 0-15,43 0 16,-21-22 0,-22 22-16,-1 0 15,23 0 1,-22 0-16,-22 0 16,21 0-1,-21 0-15,0 0 16,21 0-16,-21 0 15,-22 0 1,0 0-16,22 0 16,-22 0-1,0 0-15,0 0 32,-1 0-32,1 22 15,0-22 1,0 0-1,0 0 32,0 0 313,0 0-345,22 0 1,21 0-16,1-22 16,0 22-1,-1-22-15,1 22 16,-22 0-16,22-22 15,-23 22 1,-21-22-16,0 22 16,22 0-1,-22 0-15,0 0 16,0 0 15,-22 22 32</inkml:trace>
  <inkml:trace contextRef="#ctx0" brushRef="#br0" timeOffset="7296.791">900 45 0,'22'0'359,"43"0"-343,1 0-1,0 0-15,-1 0 16,45 0 0,-1-22-16,-43 22 15,22 0 1,21 0-16,1-22 16,-23 22-16,23 0 15,43 0 1,-65 0-16,43 0 15,0 0 1,-65 0-16,0 0 16,-1 0-1,-21 0-15,0 0 16,0-22 0,-44 0-16,22 0 15,109 0 298,0 1-298,45-1 1,43-22-16,-88 22 16,66 0-1,-44 22-15,-43 0 16,21 0-1,0 0-15,-65 0 16,22 0 0,-23 0-16,1 0 15,-22 0-15,0 0 16,-22 0 0,-22-22-16,43 22 343,1 0-343,44 0 16,-23 0-16,1 0 16,-22 0-1,22 22-15,21-22 16,-43 22-1,22-22-15,-22 0 16,21 22 0,-21-22-16,22 22 15,-44-22 1,-1 22-16,1-22 16,0 0-1,0 0-15,0 0 16,0 0-1,0 0 282,0 0-281,0 0 0,0 0 46,-1 22-31,1-22 1,-22 21-17,22-21 16,0 22 1,0-22-17,-22 22 1,22-22 46,-22 22 298,22-22-360,-22 22 15,0 0 17,0 0-17,22-22 1,-22 22 0,0 0-1,0-1-15,0 1 16,22 0-1,-22 0-15,0 22 16,22-22 0,-22 0-1,0 22 1,0-23 0,0 1-1,0 0-15,0 22 16,21-22-1,-21 0 1,0 0 0,0 0-16,0 0 15,0 21 1,0-21-16,0 0 16,0 0-16,0 0 15,0 22 1,0-1-16,0-21 15,0 22 1,0-22 0,0 0-1,22 22 345,-22 21-360,0 1 15,22 0 1,-22-22-16,0-22 16,22 43-1,-22 1-15,0 0 16,0-1-1,0-43-15,0 22 16,0 22 0,0-1-16,-22 1 15,22 0 1,0-44-16,0 21 16,0 1-16,0 22 15,0 0 1,22-1-16,-22-43 15,0 0 1,0 22-16,0-22 16,0 22-1,-22-23-15,0-21 32,22 88 296,0-44-313,0 0 1,0-1-16,0 23 16,0 0-1,0-22-15,0-1 16,0 1-1,0 0-15,0 44 16,0-23 0,0 1-16,0-44 15,0 22-15,0-22 16,0 43 0,0 23-1,-22-44-15,22-1 16,0-21-16,0 0 15,0 0 1,0 0 297,0 0-298,0 0-15,0 0 16,0 0 15,0-1-15,0 1-1,0 0 1,0 0 78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4:39.35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110 198 0,'22'0'140,"0"0"-62,0 0-15,0 0-32,0 0 32,-1 0-32,1 0 31,0 0-15,0 0 0,0 0 0,0 0-16,0 0-15,0 0-1,0 0 17,0-22-17,-1 22 1,1 0 0,0 0-1,0-22 1,0 22 312,0-22-328,0 22 16,0 0-1,0 0-15,0 0 16,21 0-1,-21 0-15,0-22 16,0 22 0,22 0-16,-22 0 15,21 0 1,1 0-16,-22 0 16,0-22-1,0 22-15,22 0 16,-22 0-1,0 0-15,-1 0 16,1 0 0,0-22-16,0 22 15,0 0 1,0 0 15,0 0-31,0 0 16,0 22-1,0-22 1,-1 0-16,1 0 31,0 0 266,0-22-281,0 22-1,22 0-15,21-21 16,-43 21 0,22 0-16,-22 0 15,22 0 1,22 0-16,-23 0 16,23 0-1,-44-22-15,22 22 16,0 0-1,21 0-15,-21 0 16,0 0 0,-22 0-16,0 0 15,21-22 1,1 22-16,0 0 16,-22 0-1,0 0-15,0 0 16,0 0-16,-1 0 15,1 0 1,0 22-16,0-22 16,0 0 327,0 0-343,0 0 16,22 0 0,-1 0-16,-21 0 15,0 0 1,0 0-16,22 0 16,22 0-1,-23 0-15,-21 0 16,22 0-1,0 0-15,0 0 16,21 22 0,-21-22-16,-22 0 15,0 0 1,0 0-16,0 0 16,22 0-1,-1 0-15,-21 0 16,0 0-16,0 0 15,0 21 1,0-21-16,0 0 31,0 0 297,-1 0-312,23 0 0,-22 0-16,0 0 15,22 0 1,0 0-16,-1 0 16,1 0-1,-22 0-15,22 0 31,-22 0-31,22 0 16,-22 22 0,21-22-16,-21 0 15,0 22-15,0-22 16,22 0 0,-22 22-1,0-22-15,-1 0 16,23 22-16,-22-22 31,0 0 0,0 0 16,22 0 250,0 0-281,-1-22-16,1 22 15,-22 0 1,0 0-16,0 0 16,22 0-1,-1 0-15,-21 0 16,22 0-1,-22 0-15,0 0 16,22 0 0,-22 22-1,-1-22-15,1 0 16,22 0 0,-22 22-1,0-22 1,-22 22 46,22-22-62,0 0 344,0 0-328,0 0-16,-1 0 31,1 0-15,0 0-1,0 0 1,0 0-1,0 0 17,0 0-17,0 22 17,0-22-17,-22 22 1,22-22 46,-22 21-62,0 1 32,21-22-17,-21 22 1,22-22 46,-22 22 266,0 0-296,22 0-1,-22 0-15,0 0 15,22-22-31,-22 22 47,22-22-32,-22 22 17,0-1-1,0 1 0,22 0 0,-22 0 1,0 0-1,0 0 0,0 0-31,0 0 16,0 0 15,0 0 0,0-1 0,22-21-31,-22 22 344,0 0-328,22 0-1,-22 0 1,0 0 15,0 22-31,22-22 16,-22-1 0,0 1-16,0 0 15,21 0 16,-21 0-15,0 0-16,0 0 16,0 0-16,0 0 15,0 0 1,0-1 15,0 1-15,22-22-1,-22 22-15,0 0 16,0 0 0,0 0-1,0 0 1,0 0 0,0 0-1,0 0 16,0-1 360,0 1-391,22 0 16,-22 0-1,0 0 1,0 0-16,0 0 31,0 0-15,0 0-1,0-1-15,0 1 16,0 0 0,0 0-16,0 0 15,0 0 1,0 0 0,0 0-1,0 0-15,0 0 16,0-1-1,0 1-15,0 0 16,0 0 0,0 0 15,0 0 16,0 22 297,0-22-329,0 21-15,0-21 16,0 0-1,-22 22 1,22 0 0,-22-22-16,22 21 15,0-21 1,-21 0-16,21 0 16,-22 0-1,22 0 16,-22 0-31,22 0 32,0 0-17,-22-22 1,22 22-16,0-1 16,-22 1-16,22 0 31,-22-22 0,0 0 0,0 22-15,0-22 15,22 22-15,-21-22-1,-1 0 17,0 0-17,0 0 1,0 0 0,0 0-1,0 0 407,0 0-406,22 22-1,-22-22 1,0 0 0,1 22-16,-1-22 15,0 0 1,0 0-16,0 0 15,22 22 1,-22-22-16,0 0 16,0 0-1,0 0 1,0 0 0,1 0-1,-1 0 1,0 0-1,0 0 32,0 0 0,0 0-16,22 22-31,-22-22 16,0 0 31,0 0-16,1 0-15,-1 0 15,0 0 0,0 0 1,0 0-1,0 0 0,0 0 0,0 0 16,22 22 344,0-1-376,-22-21 1,0 22-16,1-22 16,-23 0-1,22 0-15,0 0 16,0 0 0,0 0-16,0 22 31,0-22-16,0 0 1,1 0 0,-1 0-1,0 0 17,0 0-17,0 0 16,0 0 1,0 0-1,0 0-15,0 0-1,1 0 16,-1 0 1,0 0-1,0 0-15,0 0-1,0 0 16,0 0 1,0 0 405,0 0-421,0 0-1,1 0-15,-1 0 16,0 0 0,0 0-16,0 0 31,0 0-31,0 0 16,0 0-1,0 0-15,0 0 16,1 0-1,-1 0 1,0 0 0,0 0 15,0 0-31,0 0 16,0 0-1,0 0 1,0 0 15,1 0-15,-1 0-1,0 0-15,0 0 16,0 0 0,0 0-16,0 0 31,0 0-31,0 0 31,22-22-31,-22 22 16,22-22-1,-21 1-15,-1 21 485,0 0-470,0 0 1,0 0 0,0 0-16,-22 0 15,22 0 1,0 0-16,1 21 31,-1-21-31,0 0 16,0 0-1,0 0 1,0 0 0,0 0-1,0 0 1,0 0 15,1 0-31,-1 0 16,0 0-1,0 22 1,0-22 0,0 0-1,0 0 16,0 0-15,0 0 0,0 0-1,22 22 1,-21-22-16,-1 0 31,0 0 0,0 0 1,0 0-17,0 0 17,0 0 14,22 22 79,-22-22 219,0 0-313,-21 0-31,21 0 16,0 0 0,0 0-16,0-22 15,-22 22-15,0 0 16,23 0 0,-1 0-16,0 0 15,0 0 1,0 0-16,0 0 15,0 0 1,-22 0-16,22 0 16,1 0-1,-1 0-15,0 0 32,0 0-1,0 0-31,0 0 31,0 0 0,0 0-31,0 0 47,0-22 0,1 22-16,-1 0 407,0 0-423,0 0 1,0 0 0,0-22-1,-22 22-15,22 0 16,1-21 0,-1 21-16,22-22 15,-22 22-15,0 0 16,0 0-1,0-22 1,0 22-16,0 0 16,0 0-1,0 0 1,22-22 31,-21 22-32,-1 0 32,0 0 0,0 0-16,22 22 79,-22-22 218,0 22-297,0-22 0,0 0 1,0 0-17,0 0 1,1 0 15,-1 0 16,0 0 16,0 0-32,0 0 31,0 0 1,0 0-1,0 0-30,0 0 421,1 0-438,-1 0 1,0 0 0,0 0 15,0 0-16,0 0 17,0 0-17,0 0 17,0 0 30,0 0 32,1 0-16,-1 0 375,0 0-437,0 0-16,0 0 31,0 0-31,0 0 31,0 0-15,0 0-1,0 0 17,22-22-32,-21 22 15,-1 0 1,0 0 31,0 0 47,0 0-32,22-22-31,-22 22-15,0 0 375,0 0-376,0 0 79,22-22-47,0 0 203,0 0-110,0 0 95,0 0-141,0 0-1,0 1 142,0-1-173,0 0 438,0 0-484,0 0-1,0 0 64,0 0-1,0 0-16,-21 0 391,21 0-437,-22 22 15,22-21-31,0-1 47,0 0-16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4:42.93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45 0 0,'0'22'94,"0"0"-47,0-1-32,0 1 17,-22-22 46,22 22-78,0 0 31,0 0 16,0 0 0,0 0 15,0 0-15,0 0-16,0 0 1,0-1-1,-21-21-16,21 22 48,0 0-1,0 0-15,0 0 63,0 0-63,0 0-1,0 0 1,0 0 31,0 0-31,0-1 94,0 1-63,0 0-15,0 0 140,0 44 109,0-110-281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19:50.11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2255 4117 0,'0'21'282,"0"1"-251,0 0 31,0 0 17,0 0-1,0 0-63,0 0 48,0 0 31,0 0 15,-22-22-62,0 0 15,0 0 16,0 0 16</inkml:trace>
  <inkml:trace contextRef="#ctx0" brushRef="#br0" timeOffset="1234.419">2299 4051 0</inkml:trace>
  <inkml:trace contextRef="#ctx0" brushRef="#br0" timeOffset="3390.734">2299 4204 0,'0'66'219,"0"-44"-204,0 0 1,-22 0 15,0-22 63,22 21-63,-22-21 0,0 0 1,0 0 14,0 0 95,22-21-78</inkml:trace>
  <inkml:trace contextRef="#ctx0" brushRef="#br0" timeOffset="4640.823">2343 4073 0</inkml:trace>
  <inkml:trace contextRef="#ctx0" brushRef="#br0" timeOffset="8926.086">2430 4117 0,'0'87'235,"0"-65"-204,0 0-16,0 0 142,22-22-32,0 0-63,-22-22 16,22 22-62,-22-22 46,0 0 63,22 22-62,-22-22-47,0 0 109,0 0 250,0 44 15,0 0-280,0 0-1,22-22-78,-22 22 32,0 0 30,21-22 157,1 0-31</inkml:trace>
  <inkml:trace contextRef="#ctx0" brushRef="#br0" timeOffset="11084.41">2649 4117 0,'0'21'172,"0"1"-141,0 0 16,0 0-16,0 0 47,0 0 16,0 0-32,0 0 32</inkml:trace>
  <inkml:trace contextRef="#ctx0" brushRef="#br0" timeOffset="13787.525">2671 4226 0,'0'-22'62,"22"22"-15,-22-22 0,22 22 0,-22-22 15,22 22-30,0 0 93,-22 22 140,0 0-187,0 0 32,0 0-32,0 0 47</inkml:trace>
  <inkml:trace contextRef="#ctx0" brushRef="#br0" timeOffset="16053.205">2868 4138 0,'0'22'62,"0"0"-15,0 0-16,0 0 1,0 0 15,0 0 15</inkml:trace>
  <inkml:trace contextRef="#ctx0" brushRef="#br0" timeOffset="16928.195">2868 4029 0</inkml:trace>
  <inkml:trace contextRef="#ctx0" brushRef="#br0" timeOffset="19396.861">3021 4117 0,'0'21'62,"0"1"-30,0 0-17,0 0 1,0 0 15,-22-22 0,22 22-31,0 0 32,0 0-32,0 0 31,0 0-15,-21 43 265</inkml:trace>
  <inkml:trace contextRef="#ctx0" brushRef="#br0" timeOffset="21959.523">3043 4182 0,'0'-22'94,"22"22"-63,0 0 47,0 0 188,-22 22-172,0 0-48,0 0 33,0 0-17,0 0-15,-22-22 125,0 0-125,0 0 78</inkml:trace>
  <inkml:trace contextRef="#ctx0" brushRef="#br0" timeOffset="25943.88">3196 4270 0,'22'-22'125,"0"0"-78,-22 0 15,22 22-15,-22-22-31,0 0 15,0 0 203,0 1-218,0-1 15,0 0 1,0 0-1,-22 22-16,0 0 17,22-22-1,0 44 188,0 0-172,0 0 15,0 0 16,0-1 47,0 1-62,0 0-32,0 0 125,0 0-78,22-22-15,-22 22-16,22-22 109,0 0 63,0 0 156,0 0-313,0 0 110</inkml:trace>
  <inkml:trace contextRef="#ctx0" brushRef="#br0" timeOffset="62396.845">3394 4095 0,'0'22'125,"0"-1"31,0 1-125,0 0 32,0 0 15,0 0-16,0 0-31,0 0 1,0 0 61,0-44 173,0 0-250,0 0 15,0 0 0,0 0 16,0 0 31,21 22-31,-21-22 0,22 22 0,0 0 47</inkml:trace>
  <inkml:trace contextRef="#ctx0" brushRef="#br0" timeOffset="64506.2">3481 4160 0,'22'0'234</inkml:trace>
  <inkml:trace contextRef="#ctx0" brushRef="#br0" timeOffset="65318.746">3503 4336 0</inkml:trace>
  <inkml:trace contextRef="#ctx0" brushRef="#br0" timeOffset="69041.491">3613 3985 0,'0'22'172,"0"0"-140,0 0-1,0 0 16,0 0-16,0 0 0,0-1-15,0 1 31,0 0 15,0 0-31,0 0 141,0 0-47,0 0 16,0 0-16,0 0 62,0 0 63</inkml:trace>
  <inkml:trace contextRef="#ctx0" brushRef="#br0" timeOffset="70525.911">3613 4226 0,'65'0'297,"-43"0"-266</inkml:trace>
  <inkml:trace contextRef="#ctx0" brushRef="#br0" timeOffset="71947.723">3766 4204 0,'0'175'281,"0"-153"-249</inkml:trace>
  <inkml:trace contextRef="#ctx0" brushRef="#br0" timeOffset="74480.48">3897 4073 0,'0'22'422,"0"0"-406,0-1 15,0 1 16,0 0-16,0 0-15,0 0 15,0 0 0,0 0 141,0 0-141,0 0 63,0 0 15</inkml:trace>
  <inkml:trace contextRef="#ctx0" brushRef="#br0" timeOffset="76279.567">3831 4095 0,'22'0'188,"0"0"-188,0 0 31,0 0 47,0 0-15,0 0-16,0 0 156</inkml:trace>
  <inkml:trace contextRef="#ctx0" brushRef="#br0" timeOffset="78029.541">3897 3963 0,'0'22'156,"0"0"-124,0 0-1,0 0-15,0 0 15,0 0 0</inkml:trace>
  <inkml:trace contextRef="#ctx0" brushRef="#br0" timeOffset="80748.578">4007 4182 0,'0'22'109,"0"0"-77,0 0-17,0 0 32,0 0 0,0 0-31,0 0 30,0-1 283</inkml:trace>
  <inkml:trace contextRef="#ctx0" brushRef="#br0" timeOffset="83519.068">4050 4270 0,'0'-22'235,"22"22"-188,0 0 156,-22 22-125,0 0-47,0 0 94,0 0-78</inkml:trace>
  <inkml:trace contextRef="#ctx0" brushRef="#br0" timeOffset="102363.184">4116 4248 0,'0'-44'266,"22"44"-235,0-22 110,0 22 93,-22 22-187,0 0-31,0 0 15,0 0 31,0 0-15,0 0 31</inkml:trace>
  <inkml:trace contextRef="#ctx0" brushRef="#br0" timeOffset="105691.241">4335 4007 0,'0'22'79,"0"0"-48,0 0 16,0 0-32,0 0 1,0-1 15,0-42-31,0 42 31,-22-21-15,22 22 0,0 0 15,0 0 0,-22-22 32,22 22-48,0 0 17,0 0 14,0 0-14,-22-22-17,22 22 17,0 0 14,0-1 17,22-21 312,0 0-266,0 0 16</inkml:trace>
  <inkml:trace contextRef="#ctx0" brushRef="#br0" timeOffset="172554.879">3897 3569 0,'0'22'141,"0"0"-126,0 0-15,0 0 16,0 0 0,0 0 15,0-1-16,0 1 17,0 0-1,0 0 0,0 0 282,22-22-220,0-22-61,-22 0-17,22 0 1,0 0-16,22 1 16,-23-1-1,1 0-15,0 22 16,0 0-1,0 0 17,-22-22-17,22 22 17,0 0-17,0 0 16,0-22-15,0 22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5:07.94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-2672-1270 0,'-21'0'109,"-1"0"-78,0 22 0,0-22 1,0 0-1,0 0 156,22 22 235,-22-22-406,22 22-16,0 0 16,0 0-1,-22 0-15,22 0 16,0 0-1,0-1 17,0 1-32,0 0 15,0 22 1,0-22-16,0 0 16,0 0-16,0 0 46,-22 0-46,22-1 16,0 23-16,0-22 16,0 0-1,0 0-15,0 0 16,0 0 0,0 0-1,0-1 1,0 1-16,0 0 15,0 22 1,0-22 0,0 0-1,0 0 1,0 0 0,0 0-16,0 21 15,0-21 1,-22 0-16,22 0 15,0 0 1,0 0 375,0 0-376,0 22-15,0-23 32,0 1-32,0 0 15,0 0 1,-21 22-16,21-22 15,0 22 1,0-23 0,0 1-1,0 0-15,0 22 16,0 0 0,0 0-16,0-22 15,0-1 1,0 1-1,0 0-15,0 22 16,0-22 0,0 0-16,0 0 15,0 0 1,0 0 0,0-1-1,0 1-15,0 22 16,0-22-1,0 22-15,0-22 16,21-22 0,1 22 296,-22-1-296,0 1-16,0 22 15,0 0 1,0-22-16,0 0 16,0 0-1,0 21-15,0-21 16,0 22 0,0-22-16,0 0 15,0 0 1,0 0 15,0 0 110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1:37.672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 0,'22'0'125,"0"0"-94,-1 0 0,1 0 0,0 0 1,0 0-1,0 0 16,44 0 218,-44 0-77,21 0-172,-21 0-1,0 0-15,0 0 16,0 0-1,0 0 17,0 0-17,0 0 1,0 0 0,0 0-16,-1 0 31,1 0 16,0 0 0,0 0-32,0 0 16,0 0-15,0 0 297,0 0-298,0 0 1,-1 0-16,1 0 31,0 0-31,0 0 31,0 0-31,0 0 32,0 0 30,0 0 47,0 0 110,0 0-188,-1 0 16,1 0 110,0 0-95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2:19.13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416 109 0,'-22'0'63,"0"0"-32,0-21-15,0 21 15,0 0-16,22-22 1,-22 22 15,0 0 1,22-22-1,-22 22-31,1 0 47,-1 0 0,0 0 15,0 0-46,0 0 31,0 0-16,0 0 16,22-22-47,-22 22 47,0 0-16,0-22 0,1 22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01:05.46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4C9DE5-DF6A-4874-973D-40128756BF07}" emma:medium="tactile" emma:mode="ink">
          <msink:context xmlns:msink="http://schemas.microsoft.com/ink/2010/main" type="inkDrawing" rotatedBoundingBox="9657,7102 13165,6952 13184,7408 9677,7558" semanticType="callout" shapeName="Other"/>
        </emma:interpretation>
      </emma:emma>
    </inkml:annotationXML>
    <inkml:trace contextRef="#ctx0" brushRef="#br0">3452 6773 0,'13'0'313,"0"0"-298,78-13 1,-65 13-16,0 0 0,-13 0 0,0 0 656,0 0-656,0 0 0,26 0 16,13 13-16,0-13 0,13 13 0,-13-13 0,-12 13 15,12 13-15,0-26 0,13 13 0,-13-13 16,0 26-16,-13-26 0,0 13 16,-13 13-16,13-26 0,-26 0 0,0 0 15,0 0 501,14 0-516,-14 0 16,0 0-16,0 0 0,0 0 0,0 0 15,0 0-15,0 0 16,13 0 312,-13 13-328,0-13 0,13 0 0,13 0 16,0 13-16,-13-13 0,13 0 0,13 0 15,0 13-15,13-13 0,-12 0 0,-14 26 16,13-26-16,-26 0 0,13 0 0,-26 0 15,26 0-15,-26 0 0,0 0 16,0 0 250,0 0-266,0 0 15,0 0-15,26 0 0,-13 0 0,0 0 16,65 0-16,-51 0 16,-1 0-16,0 0 0,-13 0 15,-13 0-15,13 0 219,-13 0-203,0 0 15,0 0-31,0 0 0,0 0 15,26-26-15,-26 26 0,0-13 0,13 13 16,13 0-16,0-13 0,-26 13 0,13 0 0,-13 0 16,13-13-16,1 13 0,-14 0 15,26 0-15,-26-13 0,0 13 0,0 0 16,0 0 0,0 0 140,26 0-141,-26 0-15,0 0 0,0 0 0,0 0 16,26 0-16,-26 0 0,-13-13 0,13 13 16,0 0-16,0-26 0,0 26 15,0 0-15,13 0 0,-13 0 16,0 0-16,0 0 0,0 0 0,0 0 16,0 0-16,13 0 0,-13 0 15,0-13-15,0 13 0,-13-13 16,14 13 374,-1 0-390,0 0 0,26 0 16,-13 0-16,13 0 0,0 0 0,-13 0 16,-13 0-16,0 0 0,0 0 0,13 0 15,-13 0 251,0 0-266,0 0 16,0-13-16,0 13 15,26 0-15,-39-13 0,13 13 0,-13-13 16,13 13-16,0 0 109,0-13-93,0-13-16,-13 13 15,26 13-15,-26-13 0,0 0 16,13 0 15,-13 0-15,0 0 31,0-13 62,0 13-109,0 0 0,0 0 16,0 0-16,0 0 15,0-1-15,0 1 0,0-13 16,-26 26-16,26-13 0,0 0 0,0 0 16,-13 13-16,13-13 0,-13 0 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2:17.00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0-460 0,'-22'0'219,"0"0"-188,0 0 1,22-22-32,-22 22 46,0 0-14,0 0-17,0 0 1,0 0 0,1 0 30,-1 0-14,0 0-1,22-22-31,-22 22 16,0 0-1,0 0 16,0 0 1,0 0-1,0 0-15,0 0 15,1 0 16,21-22 0,-22 22-47,0 0 31,0 0-16,0 0 17,0 0 468,0 0-485,0 0-15,22-21 16,-22 21 0,-21 0-1,21-22-15,0 0 16,0 22-1,0 0-15,22-22 16,-22 22-16,22-22 31,-22 22-31,0 0 32,22-22-32,-22 22 15,1 0 16,-1 0-15,0 0 15,0 0-15,0 0 46,0 0-15,0 0-31,0 0 15,0 0 32,0 0-1,1 0-31,-1 0 1,0 0-1,0 0 16,22 22-32,-22-22 17,0 0-1,0 0 16,0 0 15,22 22-30,-22-22-1,22 22-31,-22 0 31,1 0-31,21-1 16,-22-21-16,0 22 15,0-22 1,22 22 15,-22-22-15,22 22-1,0 0 1,0 0 0,0 0 15,0 0 0,0 0-15,-22 0 15,22-1 0,0 1-31,0 0 32,0 0 14,0 0 1,0 0 47,0 0-63,0 0 1,0 0 14,0 0 48,22-22-31,-22 21-48,0 1 17,22-22 14,-22 22-14,22-22 46,-22 22-47,22-22 0,0 0 16,-1 0 0,1 0-16,0 0 1,0 22-1,0-22 0,0 0 0,0 0-15,0 0 46,-22 22 1,22-22-32,0 0 329,-1 0-345,1 0 1,0 0-16,0 0 15,0 0-15,0 0 16,0 0 15,0 0-31,0 0 16,0 0 0,-1 0-1,1 0 1,0 0 15,0 0-15,0 0 15,0 0 0,0 0 0,0 0-15,0 0 47,-1 0 312,1 0-360,22 22-15,0-22 16,-22 0-1,0 0-15,0 22 16,0-22 0,-1 0-16,23 0 15,-22 0 1,0 0 0,0 0-1,0 0 16,0 0-15,0 0 0,0 0-1,-1 0 17,1 0-1,0 0 328,0 0-343,0 0-1,0-22 17,0 22-32,0-22 31,0 22-15,-22-22 15,21 22-31,1 0 62,-22-44 32,22 44-63,-22-22 32,22 22-16,-22-22 15,0 1-31,0-1 1,0 0-1,0 0-15,0 0-1,0 0 48,-22 22 30,22-22-61,0 0-1,0 0 16,0 0-16,-22 1-15,22-1 15,0 0 63,-22 22 234,22-22-297,-21 22-31,-1-22 63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01:31.248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-2759-175 0,'22'0'93,"0"22"-77,0-22 15,-1 22 16,1-22 0,0 0 0,0 0 0,-44 0 250,0 0-266,22 22-16,-22-22 32,1 22-15,-1-22-1,22 22-31,-22-22 31,0 22 63,0-22-47,22 21 78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1.71429" units="1/cm"/>
          <inkml:channelProperty channel="T" name="resolution" value="1" units="1/dev"/>
        </inkml:channelProperties>
      </inkml:inkSource>
      <inkml:timestamp xml:id="ts0" timeString="2015-10-14T23:22:40.83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1358 0 0,'0'22'125,"0"0"-110,0 0 1,-22 0-1,22 22-15,-22-22 16,22 0 0,-22-22-16,22 21 15,-22 23 1,22 0-16,0 0 16,-22-22-1,22 22-15,0-23 16,-22 1-1,22 0-15,-22 22 16,0 0 0,22 0-16,-21-1 15,-1-21 1,0 0-16,0 22 16,0-22-16,0 0 15,22 22 1,-22-1-16,0 1 15,0 0 1,22-22-16,-21 0 16,-1 0-1,0 43-15,22 1 16,-22-22 0,0 0-16,22-1 15,-22-43 1,22 22-16,0 0 15,-22-22 1,22 22-16,0 22 266,-22 22-173,0-23-93,-21 45 16,21-44 0,0-22-16,0 21 15,0 23 1,0 0-16,22 21 16,-22-43-16,0 0 15,0 0 1,0 0-16,1-1 15,21 23 1,-22-22-16,0 0 16,0-22-1,0 21-15,0 23 16,0 0 0,0-22-16,0-1 15,1-21 1,21 0-1,0 0 1,0 0 0,-22 0-16,22 0 15,0 0 1,0-1 0,0 1-1,-22-22-15,22 22 63,0 0 218,-22 22-265,0 0-16,0 0 15,0-23 1,0 1-16,0 0 15,0 0 1,1 0-16,-1 22 16,22-22-1,-22 22-15,0-1 16,22-21 0,-22 0-16,22 0 15,-22-22 32,22 22-47,0 0 219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7:29.58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24,'149'7,"-104"0,-1-2,1-2,37-2,1490-1,-1452-22,114 14,-132-8,-93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7:47.35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0,'706'0,"-557"23,37 0,-134-22,-42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07:18:05.21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6T17:00:59.42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3680 719,'-87'14,"-2"19,80-29,-1-1,1 1,-1-2,0 1,0-1,0-1,0 0,0 0,-6-1,-12 2,-63 33,0 12,17-27,-44 16,110-33,0-1,0 1,0-1,-1-1,1 0,0 0,-1 0,1-1,-1-1,1 1,-7-2,-18 0,-58-7,82 7,-1 1,0 0,0-1,0 0,1-1,0 0,-1 0,1-1,0 0,0-1,-2-1,-37-18,-17-9,-7 9,-17 1,-74-6,52 18,70 2,0 2,0 2,-40 0,73 4,-24 0,-60-13,-19-5,-68-42,-59-1,58-8,90 59,27 7,-72-43,75 27,19-3,-47-17,-50-23,42 36,31-3,-3-12,4 4,29 12,34 26,-3-4,-1 1,1 0,-1 0,0 0,0 1,0 0,0 0,0 0,-1 0,1 1,-1 0,1 0,-1 1,1-1,-1 1,1 0,-1 1,-4 0,10-1,-1 0,1 0,0 1,-1-1,1 0,0 0,-1 0,1 0,0 0,-1 1,1-1,0 0,0 0,-1 1,1-1,0 0,0 0,-1 1,1-1,0 0,0 1,0-1,0 0,0 1,-1-1,1 0,0 1,0-1,0 0,0 1,0-1,0 0,0 1,0-1,0 1,0-1,0 0,0 1,0-1,1 0,-1 1,0-1,0 0,0 1,0-1,1 0,-1 0,0 1,0-1,1 0,-1 1,0-1,0 0,1 0,-1 0,0 1,1-1,-1 0,0 0,1 0,-1 0,0 0,1 0,-1 1,1-1,26 15,-24-14,9 6,-1 1,1-1,-1 2,0-1,-1 2,0-1,-1 1,0 1,0 0,-1 0,-1 1,5 8,-4 25,-9-45,1-4</inkml:trace>
  <inkml:trace contextRef="#ctx0" brushRef="#br0" timeOffset="3147.345">0 47,'31'-25,"-23"22,0-1,1 1,-1 0,0 1,1 0,-1 0,1 1,0 0,-1 1,1 0,0 0,-1 0,1 2,0-1,-1 1,4 1,85 2,-83-5</inkml:trace>
  <inkml:trace contextRef="#ctx0" brushRef="#br0" timeOffset="15011.342">3816 480,'-27'37,"21"-24,0 1,1-1,1 1,0 0,1 0,0 0,2 0,-1 0,1 1,1-1,1 0,0 1,1 2,0 33,-3-49,1 1,0-1,-1 1,1 0,0-1,0 1,0-1,0 1,0 0,1-1,-1 1,0-1,1 1,-1-1,1 1,-1-1,1 1,0-1,0 1,0-1,0 0,0 0,0 1,0-1,0 0,0 0,0 0,1 0,-1 0,0 0,1-1,-1 1,1 0,-1-1,1 1,-1-1,1 1,-1-1,1 0,0 0,-1 1,1-1,-1 0,1-1,0 1,-1 0,1 0,434-3,-346-8,264 11,-312 7,27-4,-67-5,0-1,0 1,-1 0,1 0,-1-1,1 1,-1-1,0 1,0-1,0 0,0 1,-1-1,1 0,-1 1,1-1,-1 0,0 0,0 0,0 1,-1-1,1 0,-1 0,1 1,-1-2,0-8,0 0,2 7,-1 0,0 1,0-1,-1 0,1 1,-1-1,0 0,-1 1,1-1,-1 1,0-1,0 1,0 0,0 0,-1 0,0 0,1 0,-29-48,30 48,-1 0,1 0,0 0,-1 0,0 0,0 1,0-1,-1 1,1-1,-1 1,0 0,0 0,0 0,0 0,0 1,-1-1,1 1,-1 0,1 0,-1 0,0 1,0-1,0 1,0 0,0 0,0 0,-1 0,-212 2,148-13,-44-10,96 22,8 0,1 1,-1-1,0-1,1 0,-1 0,1-1,-1 0,1 0,0-1,-1 0,-1 0,1 0,-1 1,0 1,1-1,-1 1,0 1,0 0,0 0,-7 2,-18 0,-113-2,118 15,26-9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23T00:55:41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1984 362 5551 0 0,'0'0'256'0'0,"0"0"-6"0"0,0 0-136 0 0,0 0 14 0 0,0 0 28 0 0,0 2 4 0 0,-1 4-26 0 0,0 1-120 0 0,0-6-72 0 0,1-1 18 0 0,0 0 98 0 0,0 0 10 0 0,0 0 26 0 0,0 0 122 0 0,0 0 52 0 0,0 0 10 0 0,0 0-12 0 0,0 0-61 0 0,0 0-21 0 0,0 0-7 0 0,0 0-15 0 0,0 0-64 0 0,0 0-30 0 0,0 0 8 0 0,0 0 51 0 0,0 0 22 0 0,0 0 3 0 0,2 1-14 0 0,5 1-70 0 0,2 0-58 0 0,-1 1-10 0 0,6 5 103 0 0,-12-8-6 0 0,-2 0-1 0 0,20 9 208 0 0,-13-7-258 0 0,0-1-1 0 0,-1 0 1 0 0,1 0-1 0 0,0-1 0 0 0,0 0 1 0 0,0 0-1 0 0,0-1 1 0 0,0 1-1 0 0,-1-2 0 0 0,1 1 1 0 0,0-1-1 0 0,-1 0 1 0 0,1 0-1 0 0,-1 0 0 0 0,3-2-45 0 0,18-6 471 0 0,60 24 73 0 0,-38-13-466 0 0,48-12 572 0 0,-9-9-50 0 0,-6 0-336 0 0,-17 13-264 0 0,25-17 1286 0 0,-33-4-1912 0 0,-50 23 625 0 0,-2 0 57 0 0,11-16 773 0 0,-14-11-141 0 0,-28-21 456 0 0,-22 13-1132 0 0,-148-30 203 0 0,167 61-228 0 0,-1 1 0 0 0,0 2 1 0 0,0 1-1 0 0,0 2 0 0 0,-27 0 13 0 0,-156-23 397 0 0,70 43-467 0 0,121-12 58 0 0,0 0 0 0 0,0-2 0 0 0,-1-1 0 0 0,1 0 1 0 0,-1-2-1 0 0,-9-1 12 0 0,-82-10 53 0 0,-161 4-117 0 0,109 14 54 0 0,-95 31-108 0 0,126-47 310 0 0,-18 23-251 0 0,125-9 45 0 0,0-1 1 0 0,0-1-1 0 0,0-2 0 0 0,-1 0 0 0 0,0-2 14 0 0,1 0-19 0 0,0 1-1 0 0,0 2 1 0 0,0 1-1 0 0,1 1 1 0 0,-21 5 19 0 0,-65 9-47 0 0,-47 16-17 0 0,107-15 64 0 0,23-1-150 0 0,29-17 124 0 0,0 0 1 0 0,0 0-1 0 0,0 0 1 0 0,0 1-1 0 0,1-1 0 0 0,-1 0 1 0 0,0 1-1 0 0,1-1 1 0 0,-1 1-1 0 0,1-1 1 0 0,-1 1-1 0 0,1-1 1 0 0,0 1-1 0 0,0-1 1 0 0,0 1-1 0 0,0-1 1 0 0,0 1-1 0 0,0-1 1 0 0,0 1-1 0 0,0-1 1 0 0,0 1-1 0 0,1-1 1 0 0,-1 1-1 0 0,1-1 1 0 0,-1 0-1 0 0,1 1 1 0 0,-1-1-1 0 0,1 0 1 0 0,0 1-1 0 0,0-1 0 0 0,0 0 1 0 0,-1 0-1 0 0,1 1 1 0 0,0-1-1 0 0,1 0 1 0 0,-1 0-1 0 0,0 0 1 0 0,0 0-1 0 0,0-1 1 0 0,1 1-1 0 0,-1 0 1 0 0,0 0-1 0 0,1 0 26 0 0,50 34-140 0 0,97-7 8 0 0,-36-1 68 0 0,-93-24 65 0 0,0 0 0 0 0,1-2-1 0 0,-1-1 1 0 0,1 0-1 0 0,-1-1 1 0 0,7-2-1 0 0,51-2 135 0 0,129 3-82 0 0,-182 5-53 0 0,0-1 0 0 0,1-1 0 0 0,-1-1 0 0 0,0-1 0 0 0,19-3 0 0 0,60-7-1873 0 0,-92 10-3062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23T00:55:43.3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84 88 2759 0 0,'0'0'248'0'0,"0"0"-248"0"0,0 0 0 0 0,0 0 0 0 0,0 0 480 0 0</inkml:trace>
  <inkml:trace contextRef="#ctx0" brushRef="#br0" timeOffset="901.77">67 55 2759 0 0,'0'0'378'0'0,"0"0"542"0"0,0 0 236 0 0,0 0 48 0 0,0 0-171 0 0,0 0-761 0 0,-17 10-688 0 0,-4 8 429 0 0,21-18 347 0 0,-3 4-537 0 0,4 5 5386 0 0,0-7-5140 0 0,0 0 0 0 0,1-1 0 0 0,-1 1 0 0 0,1 0 0 0 0,0 0 0 0 0,-1-1 0 0 0,1 1 0 0 0,0-1 0 0 0,0 0 0 0 0,0 1 0 0 0,0-1 0 0 0,1 0 0 0 0,-1 0 0 0 0,0 0 0 0 0,0 0 0 0 0,0-1 0 0 0,1 1 0 0 0,-1-1 0 0 0,0 1 0 0 0,1-1 0 0 0,-1 0 0 0 0,1 0 0 0 0,1 0-69 0 0,-1 0 37 0 0,137 13 470 0 0,-15-20 845 0 0,21 9-1029 0 0,-78-8 807 0 0,-33 6-1115 0 0,26 4-102 0 0,94-9 155 0 0,-68 8-288 0 0,-47-9 274 0 0,-38 6-108 0 0,-2 0-10 0 0,0 0-14 0 0,0 0-61 0 0,0 0-21 0 0,0 0-7 0 0,0 0 11 0 0,0 0 50 0 0,7 3-1822 0 0,-7-3 686 0 0</inkml:trace>
  <inkml:trace contextRef="#ctx0" brushRef="#br0" timeOffset="2289.997">363 70 455 0 0,'0'0'1780'0'0,"0"0"218"0"0,0 0 91 0 0,0 0-248 0 0,0 0-1122 0 0,0 0-492 0 0,-10-3-425 0 0,2 2-665 0 0,-4-1-1402 0 0,-1-1 6349 0 0,-17 18-4314 0 0,29-15 176 0 0,-1 1-10 0 0,-3 1 26 0 0,4-1 96 0 0,1-1 10 0 0,0 0 39 0 0,0 0 180 0 0,0 0 81 0 0,-26 2 1302 0 0,2-3-518 0 0,25 0-1098 0 0,6-3-44 0 0,39-4-162 0 0,222 5 678 0 0,-112 27 60 0 0,-26-21 220 0 0,17-2-44 0 0,-88-2-626 0 0,-52 1-72 0 0,-5-1 3 0 0,-2 1 8 0 0,0 0-7 0 0,0 0 5 0 0,0 0 12 0 0,0 0 3 0 0,0 0 0 0 0,0 0-1 0 0,0 0-6 0 0,0 0-26 0 0,0 0-103 0 0,-19-5-95 0 0,10 2 143 0 0,-29-13 0 0 0,23 10-79 0 0,0 1 1 0 0,0 1-1 0 0,-1 0 0 0 0,1 1 0 0 0,-1 0 0 0 0,0 1 1 0 0,1 1-1 0 0,-1 1 0 0 0,0 0 0 0 0,-10 2 79 0 0,-110-6-204 0 0,-74-9-2489 0 0,154 16 185 0 0,47-3 1853 0 0</inkml:trace>
  <inkml:trace contextRef="#ctx0" brushRef="#br0" timeOffset="4343.553">843 5 2759 0 0,'0'0'338'0'0,"0"0"375"0"0,0 0 167 0 0,0 0 31 0 0,2 0-122 0 0,3 1-554 0 0,-4-1-313 0 0,-1 0-156 0 0,0 0-57 0 0,0 0-12 0 0,0 0 35 0 0,0 0 148 0 0,0 0 127 0 0,0 0 321 0 0,-19 22 2917 0 0,-72 4-1237 0 0,-225-2-1208 0 0,303-21-798 0 0,-9 3 25 0 0,-1-1 0 0 0,0-1 1 0 0,0-1-1 0 0,0-1 0 0 0,0-1 0 0 0,0-1 0 0 0,-23-3-27 0 0,37 1 54 0 0,0 0-44 0 0,1 1 2 0 0,6 1 47 0 0,2 0 6 0 0,2 0-11 0 0,487-32-204 0 0,-318 24 214 0 0,-116-2 424 0 0,-54 9-370 0 0,-1 1 54 0 0,0 0 20 0 0,0 0 6 0 0,0 0-6 0 0,0 0-34 0 0,0 0-20 0 0,0 0-2 0 0,-56-9-80 0 0,-225-13-34 0 0,237 19-109 0 0,0 2-1 0 0,0 2 1 0 0,-41 5 87 0 0,18-2-92 0 0,21-5-52 0 0,45 1 46 0 0,1 0-16 0 0,0 0 2 0 0,0 0-14 0 0,0 0-64 0 0,0 0-30 0 0,0 0-4 0 0,0 0 14 0 0,23-3-204 0 0,242 3 234 0 0,-44-6 816 0 0,-147 9 668 0 0,-92 7-1232 0 0,-6-4-50 0 0,1 0-1 0 0,-1-2 0 0 0,1-1 1 0 0,-1-1-1 0 0,0-1 0 0 0,-4-1-21 0 0,-67 0-116 0 0,0 4 0 0 0,-56 12 116 0 0,-6 0-64 0 0,149-16 54 0 0,6 0-60 0 0,2 0-68 0 0,0 0 4 0 0,0 0 6 0 0,0 0 11 0 0,153-9 306 0 0,105-16 139 0 0,-30 21 112 0 0,-78-13 294 0 0,-80 3-476 0 0,-62 12-246 0 0,-7 2 52 0 0,-1 0 27 0 0,39-6 1013 0 0,-36 6-1045 0 0,4-1-33 0 0,1-1 22 0 0,-2 3-49 0 0,-4-1-63 0 0,-2 0-8 0 0,0 0-13 0 0,0 0 9 0 0,-2 0-4 0 0,-172 43-215 0 0,-16-8 95 0 0,9-17 92 0 0,-85-6 108 0 0,110-29-749 0 0,90 4-3621 0 0,54 10 42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23T00:56:16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37 2303 0 0,'0'0'296'0'0,"-7"-6"3208"0"0,-4-2-5727 0 0,-9 0 2998 0 0,19 7-292 0 0,-23-2 8325 0 0,48-5-8627 0 0,-15 8-181 0 0,0 2 0 0 0,-2 1 0 0 0,0-2 12 0 0,-5 1 36 0 0,4 3-22 0 0,-2-1 38 0 0,-3-2-8 0 0,3 4-46 0 0,1 1-10 0 0,0 0 0 0 0,-1-1 12 0 0,-3-5 50 0 0,8 13 326 0 0,-5-6-378 0 0,-1 0-10 0 0,1 0 0 0 0,0-2 0 0 0,0-1 11 0 0,-3-4 42 0 0,-1-1 11 0 0,0 2-10 0 0,3 5-44 0 0,-2 2 1 0 0,-1-3 42 0 0,0-4 17 0 0,0-2 15 0 0,0 0-10 0 0,-12 30 239 0 0,8-22-314 0 0,0-1 0 0 0,0-1 20 0 0,-31 23 1575 0 0,7-13-1332 0 0,-29 10-127 0 0,23-12 0 0 0,26-10-126 0 0,0 0-10 0 0,3 0-10 0 0,4-3-44 0 0,1-1-10 0 0,0 0 0 0 0,0 0 0 0 0,2 0 11 0 0,5-2 42 0 0,2 0 11 0 0,0 0 0 0 0,0 1 0 0 0,0 1 0 0 0,0-2 0 0 0,0-2 0 0 0,-1 0 0 0 0,-1 3 11 0 0,-5 1 44 0 0,-2 0 19 0 0,1-1 16 0 0,4-1-10 0 0,-2 1-24 0 0,29-5-187 0 0,-24 5 131 0 0,-5 1 43 0 0,3-2-22 0 0,-3 2 22 0 0,3-3-33 0 0,32-11 505 0 0,-36 13-472 0 0,2-3-22 0 0,-2 2 22 0 0,1-3-22 0 0,0 1 100 0 0,-5-35 2003 0 0,1 30-2124 0 0,-3-14 87 0 0,-12-18 210 0 0,10 34-297 0 0,-34-27-205 0 0,38 32 152 0 0,-4-1 39 0 0,0-3 14 0 0,-1 1 0 0 0,1-1 0 0 0,-4-6-16 0 0,9 10-64 0 0,1 2-17 0 0,0 0 1 0 0,0 0 19 0 0,0 0-19 0 0,7-15-682 0 0,-5 14 737 0 0,0 0-1 0 0,0 0 1 0 0,1 0-1 0 0,-1 1 1 0 0,0 0-1 0 0,0-1 1 0 0,1 1 0 0 0,-1 0-1 0 0,0 0 1 0 0,1 0-1 0 0,-1 0 1 0 0,0 0-1 0 0,1 1 1 0 0,-1-1-1 0 0,0 1 1 0 0,1-1-1 0 0,-1 1 1 0 0,0 0 0 0 0,0 0-1 0 0,0 0 1 0 0,0 0-1 0 0,1 1 42 0 0,8 2-223 0 0,21 25-56 0 0,-21-17 245 0 0,24 23-115 0 0,-33-34 82 0 0,-3 1 64 0 0,-1 0 0 0 0,1 0 0 0 0,0-1-1 0 0,0 1 1 0 0,-1-1 0 0 0,1 1 0 0 0,-1-1 0 0 0,0 1-1 0 0,1-1 1 0 0,-1 0 0 0 0,0 0 0 0 0,0 0-1 0 0,1 0 1 0 0,-1 0 0 0 0,0 0 0 0 0,0-1 0 0 0,0 1-1 0 0,0 0 1 0 0,0-1 0 0 0,0 0 0 0 0,0 1 0 0 0,-1-1-1 0 0,1 0 4 0 0,-6 2 24 0 0,-117 17 370 0 0,118-19-410 0 0,6 0-61 0 0,2-10-1080 0 0,10-2 677 0 0,3 1-22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02:31.83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CE0B8B-2F82-40F4-BE42-C1634A62D0F3}" emma:medium="tactile" emma:mode="ink">
          <msink:context xmlns:msink="http://schemas.microsoft.com/ink/2010/main" type="inkDrawing" rotatedBoundingBox="17912,7966 19317,8062 19314,8105 17909,8009" shapeName="Other"/>
        </emma:interpretation>
      </emma:emma>
    </inkml:annotationXML>
    <inkml:trace contextRef="#ctx0" brushRef="#br0">0 0 0,'13'0'813,"0"0"-642,0 0 95,0 0-250,0 0-16,13 0 15,-13 0 110,0 0-125,0 0 16,0 0-16,0 0 0,0 0 16,13 0-16,-13 0 390,-13 13-390,13-13 16,0 0-16,0 0 0,0 0 15,0 0-15,13 0 0,-13 0 16,0 0-16,0 0 0,0 0 359,0 0-343,27 0-16,-27 0 0,13 0 16,13 0-16,-13 0 0,39 13 0,-39-13 15,13 0-15,0 26 0,-26-26 0,13 0 16,-13 0-16,0 0 0,13 13 0,-13-13 16,0 0 265,0 0-281,0 0 15,39 0-15,-12 0 0,-14 0 0,13 0 16,-26 0-16,13 13 0,-13-13 0,13 0 16,-13 0-16,0 0 15,0 0 313,0 0-312,0 0-16,52 0 16,-52 0-16,0 0 0,13 0 0,-13 0 15,0 0 173,0 0-173,13 0-15,13 0 0,-26 0 16,0 0-16,0-13 0,1 13 16,-1 0-16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23T00:56:20.9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174 150 7367 0 0,'0'0'334'0'0,"0"0"-1"0"0,0 0-186 0 0,0 0 1 0 0,0 0 20 0 0,0 0 6 0 0,0 1-27 0 0,6 22-171 0 0,-5-22 97 0 0,-1-1 91 0 0,0 0 20 0 0,0 0 0 0 0,17-25 1632 0 0,-15 21-1631 0 0,1 0 1 0 0,-1 0-1 0 0,1 0 0 0 0,-1 0 0 0 0,-1 0 0 0 0,1 0 0 0 0,0 0 0 0 0,-1-1 0 0 0,0 1 0 0 0,0-1 0 0 0,0 1 0 0 0,-1-1 0 0 0,0 1 1 0 0,0-1-1 0 0,0 0 0 0 0,0 1 0 0 0,0-1 0 0 0,-1 1 0 0 0,0-1 0 0 0,0 1 0 0 0,0-1 0 0 0,-2-2-185 0 0,-17-25 488 0 0,16 26-498 0 0,3 3-33 0 0,-2-1 12 0 0,2 3-63 0 0,1 1 2 0 0,-4 8-78 0 0,0 5 41 0 0,1 0-1 0 0,0 0 0 0 0,1 0 1 0 0,1 1-1 0 0,0-1 0 0 0,0 1 1 0 0,2-1-1 0 0,1 12 130 0 0,-1 16-124 0 0,-19 258-661 0 0,22-194 363 0 0,10-73 422 0 0,-10-26 11 0 0,-3-5 42 0 0,-1-1 19 0 0,0 0 30 0 0,0 0-5 0 0,-19-9 80 0 0,10 3-116 0 0,1 0-1 0 0,-1-1 1 0 0,1 0 0 0 0,0 0-1 0 0,0-1 1 0 0,1 0 0 0 0,0-1-1 0 0,1 1 1 0 0,0-1-1 0 0,-3-5-60 0 0,-25-33 225 0 0,0 12 320 0 0,33 34-475 0 0,5-30 386 0 0,45-33-310 0 0,14-18-92 0 0,-58 77-44 0 0,22 1-151 0 0,-20 5 130 0 0,2 0 11 0 0,44 8 0 0 0,-23-4 0 0 0,-21-5 0 0 0,1-1 0 0 0,53-5 260 0 0,-62 6-200 0 0,-1 0 14 0 0,1 1 2 0 0,2 6-20 0 0,3 26 18 0 0,-3 10-74 0 0,-5 37-61 0 0,2-79 116 0 0,0-1 14 0 0,0 0 2 0 0,0 0 19 0 0,0 0 4 0 0,0 0-12 0 0,0 0-2 0 0,8-7 144 0 0,38-54 640 0 0,-14 27-864 0 0,-19 21 0 0 0,-6 8-12 0 0,1 5-48 0 0,25 5-84 0 0,-26-2 144 0 0,8 22 0 0 0,-11 7-144 0 0,-1-16 4 0 0,-3-14 135 0 0,1-1 1 0 0,-1 1-1 0 0,1 0 0 0 0,0-1 0 0 0,0 1 1 0 0,0-1-1 0 0,0 0 0 0 0,0 1 0 0 0,0-1 1 0 0,0 0-1 0 0,0 0 0 0 0,1 1 0 0 0,-1-1 0 0 0,0 0 1 0 0,1 0-1 0 0,-1-1 0 0 0,1 1 0 0 0,-1 0 1 0 0,1 0-1 0 0,-1-1 0 0 0,1 1 0 0 0,0-1 0 0 0,-1 1 1 0 0,1-1-1 0 0,0 1 0 0 0,-1-1 0 0 0,1 0 1 0 0,0 0-1 0 0,-1 0 0 0 0,1 0 0 0 0,0 0 5 0 0,47-10 75 0 0,-47 9-32 0 0,5-2-33 0 0,-1 0 1 0 0,-4 2 20 0 0,0 1 1 0 0,-1-1-1 0 0,1 0 0 0 0,0 0 1 0 0,0 0-1 0 0,-1 0 0 0 0,1-1 1 0 0,-1 1-1 0 0,1 0 0 0 0,-1-1 1 0 0,0 1-1 0 0,1-1 0 0 0,-1 1 1 0 0,0-1-1 0 0,0 0 0 0 0,0 0 1 0 0,0 1-1 0 0,0-1 0 0 0,0 0 1 0 0,-1 0-1 0 0,1 0 0 0 0,-1 0 1 0 0,1 0-32 0 0,-1-1 148 0 0,1 1-73 0 0,-1 0-51 0 0,1 1 0 0 0,-1-1 0 0 0,0 1 1 0 0,0 0-1 0 0,0-1 0 0 0,0 1 0 0 0,0-1 1 0 0,0 1-1 0 0,-1-1 0 0 0,1 1 0 0 0,0 0 1 0 0,-1-1-1 0 0,1 1 0 0 0,-1-1 0 0 0,1 1 1 0 0,-1 0-1 0 0,0 0 0 0 0,1-1 0 0 0,-1 1 0 0 0,0 0 1 0 0,0 0-1 0 0,0 0 0 0 0,0 0 0 0 0,0 0 1 0 0,0 0-1 0 0,0 0 0 0 0,-1 0 0 0 0,1 0 1 0 0,0 0-25 0 0,0 0-78 0 0,1 1-31 0 0,0 0-10 0 0,-18-4-1137 0 0,17 12 1160 0 0,4-3 80 0 0,3-1 16 0 0,33-10 54 0 0,-6-7-44 0 0,-24 9-10 0 0,16-7 11 0 0,-22 11 32 0 0,4 0-33 0 0,2 1-20 0 0,-1 3-33 0 0,0 1 32 0 0,-1 1 11 0 0,-1 2 0 0 0,1-1 0 0 0,0-1 0 0 0,0-1 0 0 0,-2 1 0 0 0,-1 0 0 0 0,1 0 0 0 0,7 17-10 0 0,-11-20-33 0 0,0 5 32 0 0,2 0 11 0 0,-2 0 11 0 0,1-1 42 0 0,-1-5 11 0 0,1 2 2 0 0,-1-3 6 0 0,-1-1 4 0 0,26-11 276 0 0,-20 7-266 0 0,47-49 374 0 0,-46 49-460 0 0,1 1-12 0 0,8 7-101 0 0,-5 12 28 0 0,-8-9 42 0 0,-1 0 32 0 0,1 0 11 0 0,3-3 0 0 0,20-10 179 0 0,7-14 18 0 0,-26 17-197 0 0,-1 3 0 0 0,0 3 0 0 0,22 23-64 0 0,-13-17-8 0 0,8-1 72 0 0,-14-7 0 0 0,-1-1 0 0 0,0 0 11 0 0,-1 0 44 0 0,14-1-51 0 0,3-10-1304 0 0,-8-1-3904 0 0,-8 4 94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23T00:56:22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1 329 5063 0 0,'0'0'390'0'0,"0"0"-112"0"0,0 0 464 0 0,0 0 230 0 0,0 0 48 0 0,0 0-138 0 0,6 7-684 0 0,9 13-204 0 0,-13-17 228 0 0,4 17 6619 0 0,-4-5-7924 0 0,-1 36 1083 0 0,0-44 0 0 0,0 1 0 0 0,0 0 0 0 0,6 11 0 0 0,6-5 80 0 0,-12-13-5 0 0,-1-1 0 0 0,0 0 10 0 0,1 0-12 0 0,5 2 7 0 0,-4-2-10 0 0,3-1 0 0 0,-3 0 1 0 0,4-2 0 0 0,-5 3 14 0 0,-1 0-1 0 0,44-27 861 0 0,-10 2-945 0 0,-21 16-154 0 0,-12 8-13 0 0,17-18-2128 0 0,-7 7-1246 0 0,-6 5 1970 0 0</inkml:trace>
  <inkml:trace contextRef="#ctx0" brushRef="#br0" timeOffset="344.74">103 146 13503 0 0,'0'0'620'0'0,"0"0"-16"0"0,0 0-365 0 0,0 0-102 0 0,0 0-1 0 0,0 0 0 0 0,0 0-76 0 0,0 0-318 0 0,0 0-138 0 0,0 0-27 0 0,0 0-38 0 0,0 0-131 0 0,0 0-59 0 0,0 0-12 0 0,0 0 59 0 0,0 0 252 0 0,0 0 110 0 0,0 0 18 0 0,0 0 66 0 0,0 0 254 0 0,-2-16 606 0 0,2 10-3529 0 0,1-3-772 0 0</inkml:trace>
  <inkml:trace contextRef="#ctx0" brushRef="#br0" timeOffset="8925.836">265 373 2759 0 0,'0'0'410'0'0,"0"0"678"0"0,0 0 301 0 0,0 0 62 0 0,0 0-142 0 0,0 0-644 0 0,0 0-286 0 0,0 0-54 0 0,0 0-33 0 0,0 0-117 0 0,0 0-51 0 0,15-9 509 0 0,40-18 1429 0 0,-54 27-1981 0 0,-1 0-8 0 0,0 0 7 0 0,0 0 34 0 0,0 0 12 0 0,0 0 2 0 0,0 0 15 0 0,0 0 61 0 0,0 0 27 0 0,0 0 7 0 0,0 0-16 0 0,0 0-78 0 0,0 0-31 0 0,0 0-8 0 0,0 0-7 0 0,2 0-38 0 0,4 1-38 0 0,-5 0 0 0 0,1-1-1 0 0,-1 2 1 0 0,1-1-1 0 0,-1 0 1 0 0,1 0-1 0 0,-1 0 1 0 0,1 1-1 0 0,-1-1 1 0 0,0 1-1 0 0,0-1 1 0 0,0 1-1 0 0,0-1 1 0 0,0 1-1 0 0,0 0 1 0 0,0-1-1 0 0,-1 1 1 0 0,1 0 0 0 0,-1 0-1 0 0,1-1 1 0 0,-1 1-1 0 0,0 0 1 0 0,1 0-1 0 0,-1 1-21 0 0,2 4 67 0 0,9 34-145 0 0,9-5 78 0 0,-17-30 54 0 0,0 0-44 0 0,-1 2-10 0 0,-1 0-10 0 0,-1-1-33 0 0,0 0 43 0 0,1-5 53 0 0,5 0 1 0 0,19-6-57 0 0,-17 2-50 0 0,34-27 39 0 0,-18 2 196 0 0,-3 1 43 0 0,-20 25-156 0 0,-1 1 5 0 0,0 0 11 0 0,1 0-26 0 0,3 2-62 0 0,29 25-128 0 0,-2 29 67 0 0,-23-36 64 0 0,-4-14 0 0 0,1-1 0 0 0,3-2 0 0 0,35-1 118 0 0,-14-6 190 0 0,-27 4-192 0 0,4-6 744 0 0,16-36 450 0 0,-21 35-1299 0 0,-1 6 16 0 0,0 1-91 0 0,0 0-15 0 0,0 0-25 0 0,0 0 19 0 0,0 0 11 0 0,6 6-94 0 0,-3-2 78 0 0,14 17-44 0 0,-14-18 128 0 0,1 0 0 0 0,-1-1 0 0 0,1 1 0 0 0,0 0 0 0 0,0-1 0 0 0,0 0 0 0 0,0 0-1 0 0,0 0 1 0 0,0-1 0 0 0,0 0 0 0 0,1 1 0 0 0,-1-1 0 0 0,1-1 0 0 0,-1 1 0 0 0,1-1 0 0 0,-1 1 0 0 0,1-1 0 0 0,-1-1-1 0 0,1 1 1 0 0,-1 0 0 0 0,4-2 6 0 0,18-1 54 0 0,3-13 800 0 0,-28 15-790 0 0,-10-27 924 0 0,-36-13-544 0 0,32 16-866 0 0,13 23 339 0 0,-43 4-1552 0 0,12 24 162 0 0,30-25 1381 0 0,-5 16-763 0 0,8 14-2761 0 0,-2-30 2788 0 0,0 6-1509 0 0,0-6-1118 0 0</inkml:trace>
  <inkml:trace contextRef="#ctx0" brushRef="#br0" timeOffset="10533.89">860 79 5063 0 0,'0'0'232'0'0,"0"0"259"0"0,0 0 958 0 0,0 0 413 0 0,0 0 83 0 0,0 0-249 0 0,0 0-1144 0 0,0 0-548 0 0,0 0-75 0 0,0 0-1 0 0,0 0 0 0 0,-8 4-176 0 0,1 12 379 0 0,9 55 386 0 0,11-5-453 0 0,15 65-64 0 0,-23-119 0 0 0,0-1 0 0 0,0 0 0 0 0,1 0 0 0 0,0-1 0 0 0,1 0 0 0 0,0 0 0 0 0,1-1 0 0 0,0 1 0 0 0,0-2 0 0 0,5 5 0 0 0,19 17 266 0 0,-30-27-253 0 0,0-1 0 0 0,1 0 0 0 0,0 0 1 0 0,-1 0-1 0 0,1 0 0 0 0,0-1 1 0 0,0 1-1 0 0,0-1 0 0 0,0 1 0 0 0,0-1 1 0 0,0 0-1 0 0,0 0 0 0 0,1-1 1 0 0,-1 1-1 0 0,0-1 0 0 0,0 1 0 0 0,1-1 1 0 0,-1 0-1 0 0,0 0 0 0 0,1-1 1 0 0,-1 1-1 0 0,0-1 0 0 0,0 1 0 0 0,1-1 1 0 0,-1 0-1 0 0,0 0 0 0 0,0-1 1 0 0,1 1-14 0 0,26-14 986 0 0,-29 14-818 0 0,22-12 736 0 0,-6-12-336 0 0,-17 24-504 0 0,0 1 0 0 0,0 0 7 0 0,0-20 634 0 0,-39-57-722 0 0,38 76-82 0 0,1 1-11 0 0,0 0 18 0 0,0 0 10 0 0,0 0-4 0 0,0 0-29 0 0,-17 23-364 0 0,11 19 125 0 0,6-6 340 0 0,-1-10 14 0 0,1-18 0 0 0,1 0 0 0 0,0 0 0 0 0,2 1 0 0 0,1-3 0 0 0,2-1 0 0 0,43 20 150 0 0,-13-13-30 0 0,-28-10-98 0 0,63 7 238 0 0,-70-9-311 0 0,1 0-1 0 0,-1 0 1 0 0,0 0 0 0 0,0-1-1 0 0,1 1 1 0 0,-1 0 0 0 0,0 0-1 0 0,0-1 1 0 0,0 1-1 0 0,1 0 1 0 0,-1-1 0 0 0,0 0-1 0 0,0 1 1 0 0,0-1 0 0 0,0 1-1 0 0,0-1 1 0 0,0 0-1 0 0,0 0 1 0 0,0 0 0 0 0,0 0-1 0 0,0 1 1 0 0,-1-1 0 0 0,1 0-1 0 0,0 0 1 0 0,-1-1-1 0 0,1 1 1 0 0,0 0 0 0 0,-1 0-1 0 0,1 0 1 0 0,-1 0 0 0 0,0 0-1 0 0,1-1 1 0 0,-1 1-1 0 0,0 0 1 0 0,0 0 0 0 0,0-1-1 0 0,0 1 1 0 0,0 0 0 0 0,0 0-1 0 0,0-1 52 0 0,0 1-34 0 0,0-1-489 0 0,-8-26-5042 0 0,12 23 5324 0 0,0 2-1 0 0,0-1 1 0 0,1 0-1 0 0,0 1 1 0 0,0 0-1 0 0,0 0 0 0 0,0 0 1 0 0,0 1-1 0 0,1-1 1 0 0,-1 1-1 0 0,1 1 1 0 0,-1-1-1 0 0,1 1 1 0 0,0 0-1 0 0,-1 0 1 0 0,1 1-1 0 0,3-1 242 0 0,30-6-146 0 0,-37 6 562 0 0,20-13 1836 0 0,-4-13-1340 0 0,-17 26-261 0 0,-1 1 158 0 0,1-22 5748 0 0,-4 22-6499 0 0,1 0 0 0 0,0 0 0 0 0,-1 1 0 0 0,1-1 1 0 0,0 1-1 0 0,0 0 0 0 0,-1 0 0 0 0,1 0 0 0 0,0 0 0 0 0,0 0 0 0 0,0 0 0 0 0,0 0 0 0 0,0 1 0 0 0,0-1 0 0 0,0 1 0 0 0,1-1 0 0 0,-1 1 0 0 0,0 0 0 0 0,1 0 0 0 0,0 0 0 0 0,-1 0 0 0 0,0 1-58 0 0,-4 3 75 0 0,-60 86-75 0 0,52-57 0 0 0,12-27-12 0 0,2-4-46 0 0,-1 3-13 0 0,1-6-14 0 0,0-1 15 0 0,0 0 6 0 0,0 0-4 0 0,0 0-16 0 0,0 0-4 0 0,0 0 0 0 0,0 0-4 0 0,0 0-17 0 0,0 0-10 0 0,0 0-1 0 0,0 0-36 0 0,0 0-152 0 0,0 0-68 0 0,0 0-9 0 0,16-26-4135 0 0,-15 24 3057 0 0</inkml:trace>
  <inkml:trace contextRef="#ctx0" brushRef="#br0" timeOffset="10860.092">1411 337 2759 0 0,'0'0'126'0'0,"-1"-1"-5"0"0,-4-2 208 0 0,4 2 1249 0 0,1 1 543 0 0,0 0 102 0 0,0 0-279 0 0,0 0-1238 0 0,-2 2-707 0 0,1 0-1 0 0,-1 0 1 0 0,1 0-1 0 0,0 0 0 0 0,-1 0 1 0 0,1 0-1 0 0,0 0 1 0 0,0 1-1 0 0,1-1 1 0 0,-1 0-1 0 0,0 1 1 0 0,1-1-1 0 0,-1 0 0 0 0,1 1 1 0 0,0-1-1 0 0,0 1 1 0 0,0-1-1 0 0,0 1 1 0 0,0-1-1 0 0,0 0 0 0 0,1 1 1 0 0,-1-1-1 0 0,1 1 2 0 0,21 101 3328 0 0,-18-97-3360 0 0,0-1 0 0 0,1 0 0 0 0,0-1 0 0 0,0 1 0 0 0,0-1 0 0 0,1 0-1 0 0,0-1 1 0 0,0 1 0 0 0,0-1 0 0 0,0 0 0 0 0,1-1 0 0 0,-1 1 0 0 0,1-1 0 0 0,0-1-1 0 0,0 1 1 0 0,0-1 0 0 0,0 0 0 0 0,1-1 0 0 0,-1 0 0 0 0,0 0 0 0 0,1 0 0 0 0,3-1 32 0 0,5 2-2371 0 0,-16-2 1632 0 0</inkml:trace>
  <inkml:trace contextRef="#ctx0" brushRef="#br0" timeOffset="11542.354">1771 587 5551 0 0,'0'0'256'0'0,"0"0"-6"0"0,0 0-144 0 0,0 0-20 0 0,0 0 32 0 0,-5 3 132 0 0,5-4 8648 0 0,4-4-8886 0 0,1 0-1 0 0,-4 4 42 0 0,-1 1 11 0 0,0 0 0 0 0,3-2 358 0 0,1-1-3388 0 0,-4 3 1310 0 0</inkml:trace>
  <inkml:trace contextRef="#ctx0" brushRef="#br0" timeOffset="13020.169">1890 101 4143 0 0,'-6'-9'371'0'0,"2"2"-334"0"0,4-32 10281 0 0,26 22-13778 0 0,-25 17 2994 0 0,-1 0 105 0 0,0 0 410 0 0,0 0 103 0 0,10 14 1424 0 0,-21 95 432 0 0,11-72-2052 0 0,2 1 0 0 0,1 0 0 0 0,3-1-1 0 0,0 0 1 0 0,3 0 0 0 0,2 2 44 0 0,14 43-359 0 0,-9-64 682 0 0,6-37 553 0 0,19-43-133 0 0,-19 31-613 0 0,-16 26-130 0 0,1 1 0 0 0,-6 4 8 0 0,0 0 0 0 0,0 0 0 0 0,0-1-1 0 0,0 1 1 0 0,0 0 0 0 0,0 0 0 0 0,0 0 0 0 0,0 1 0 0 0,1-1-1 0 0,-1 0 1 0 0,0 0 0 0 0,0 0 0 0 0,0 1 0 0 0,0-1-1 0 0,0 1 1 0 0,0-1 0 0 0,0 1 0 0 0,0-1 0 0 0,0 1-1 0 0,-1-1 1 0 0,1 1 0 0 0,0 0 0 0 0,0-1 0 0 0,0 1-1 0 0,-1 0 1 0 0,1 0 0 0 0,0 0 0 0 0,-1 0 0 0 0,1 0-1 0 0,0 0 1 0 0,-1 0 0 0 0,0 0 0 0 0,1 0-8 0 0,1 1 17 0 0,15 27 60 0 0,11 14-77 0 0,1 1 0 0 0,-24-36 0 0 0,0-2 0 0 0,1-1 0 0 0,-4-4 26 0 0,0 1 0 0 0,1-1 0 0 0,-1 0 0 0 0,1 0 0 0 0,-1 0 0 0 0,1 0 0 0 0,0 0 0 0 0,-1-1 0 0 0,1 1 0 0 0,0-1 0 0 0,0 1-1 0 0,-1-1 1 0 0,1 0 0 0 0,0 0 0 0 0,0-1 0 0 0,-1 1 0 0 0,1 0 0 0 0,0-1 0 0 0,-1 0 0 0 0,2 0-26 0 0,2-2 139 0 0,-1 0 0 0 0,0-1 0 0 0,-1 1 0 0 0,1-1 0 0 0,-1 0 0 0 0,1 0 0 0 0,-1-1 0 0 0,0 1 0 0 0,-1-1 0 0 0,1 0 0 0 0,-1 0 0 0 0,0 0 0 0 0,0 0-1 0 0,-1-1 1 0 0,1 1 0 0 0,-1-1 0 0 0,0 0 0 0 0,-1 1 0 0 0,0-1 0 0 0,0 0 0 0 0,1-5-139 0 0,9-26 201 0 0,-4 16-48 0 0,-1-1 0 0 0,-2 0 0 0 0,0 1 0 0 0,-1-1 0 0 0,-1-1 0 0 0,-1-8-153 0 0,2-16 212 0 0,31-149-222 0 0,-33 194-45 0 0,0 19-432 0 0,-20 176-707 0 0,22-158 1143 0 0,0 0 0 0 0,2 0 0 0 0,2-1 0 0 0,8 23 51 0 0,3 19-10 0 0,2-6 10 0 0,-2-56 0 0 0,-11-14 11 0 0,-5 0 42 0 0,28-16 371 0 0,-17 5-525 0 0,-12 10-22 0 0,5-6-445 0 0,45-67-4578 0 0,-45 67 3556 0 0</inkml:trace>
  <inkml:trace contextRef="#ctx0" brushRef="#br0" timeOffset="13368.234">2268 341 919 0 0,'-2'-1'67'0'0,"-11"-12"2228"0"0,9 10 951 0 0,3 2-163 0 0,0-1 186 0 0,-2-3-2037 0 0,241-62 2264 0 0,-208 56-5604 0 0,-30 11 968 0 0</inkml:trace>
  <inkml:trace contextRef="#ctx0" brushRef="#br0" timeOffset="15243.929">2620 257 6911 0 0,'0'0'528'0'0,"-2"1"-1014"0"0,-8 3 7610 0 0,8 1-7395 0 0,0 0 1 0 0,1 0-1 0 0,0-1 1 0 0,0 1-1 0 0,1 0 1 0 0,-1 0-1 0 0,1 0 1 0 0,0 0-1 0 0,0 0 1 0 0,1 0-1 0 0,0 0 1 0 0,-1 0-1 0 0,2 0 1 0 0,0 3 270 0 0,3 30 1028 0 0,-11-5-398 0 0,2 44 549 0 0,5-70-1179 0 0,12 9 76 0 0,-13-15-12 0 0,0-1 24 0 0,0 0-12 0 0,0 0-4 0 0,0 0 31 0 0,0 0 128 0 0,0 0 51 0 0,17-8 2053 0 0,8-30-1894 0 0,6 8-441 0 0,6-9 154 0 0,-10 42-716 0 0,-20 3 546 0 0,-2 2 28 0 0,2 35 184 0 0,-9-19-132 0 0,1-1 568 0 0,17-46-80 0 0,22-22-184 0 0,-13 27-440 0 0,9 6-84 0 0,-8 10 24 0 0,-1 11 132 0 0,-22-6 0 0 0,0-1 0 0 0,-1 1 0 0 0,0 0 0 0 0,1 0 0 0 0,-1 0 0 0 0,0 0 0 0 0,-1 0 0 0 0,1 0 0 0 0,0 0 0 0 0,-1 1 0 0 0,0-1 0 0 0,0 0 0 0 0,0 1 0 0 0,0-1 0 0 0,0 1 0 0 0,-1 0 0 0 0,0-1 0 0 0,0 1 0 0 0,0-1 0 0 0,0 1 0 0 0,0 0 0 0 0,-1-1 0 0 0,1 1 0 0 0,-1-1 0 0 0,0 3 0 0 0,-2 20 64 0 0,4-19-53 0 0,0-4 32 0 0,2 4-33 0 0,0-1-10 0 0,2-1 0 0 0,2-1 14 0 0,-6-4 50 0 0,7-2 50 0 0,0-1 0 0 0,0 0 0 0 0,0 0 0 0 0,0-1 0 0 0,-1 0 0 0 0,1-1 0 0 0,-1 0 0 0 0,0 0 0 0 0,-1 0 0 0 0,1-1 0 0 0,-1 0 0 0 0,0 0 0 0 0,-1 0 0 0 0,1-1 0 0 0,-1 0 0 0 0,0 0 0 0 0,0-3-114 0 0,-4 9 0 0 0,13-19 171 0 0,-1-1 0 0 0,-1 0 0 0 0,-1-1 0 0 0,-1 0 0 0 0,-1 0 0 0 0,-1-1 1 0 0,2-11-172 0 0,30-175-415 0 0,-40 208 338 0 0,0 1 11 0 0,0 0 1 0 0,0 0-6 0 0,0 0-1 0 0,0 0 0 0 0,0 0 2 0 0,0 0 4 0 0,0 0-3 0 0,0 0-22 0 0,0 0 1 0 0,0 0 20 0 0,0 0 6 0 0,0 0 0 0 0,-13 24-112 0 0,9-13 146 0 0,1 0 0 0 0,-1 1 1 0 0,2-1-1 0 0,0 1 0 0 0,0 0 0 0 0,1 0 0 0 0,0-1 0 0 0,1 1 0 0 0,1 0 1 0 0,0 5 29 0 0,-1-17 0 0 0,17 139-118 0 0,-16-12 166 0 0,6-77-33 0 0,2-30 45 0 0,-7-19-5 0 0,10 8 88 0 0,34 6 136 0 0,0-16-27 0 0,-31-2-180 0 0,-14 2-13 0 0,-1 1-96 0 0,0 0-437 0 0,-2-7-849 0 0,2 5-3879 0 0,0 2-497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00:55:50.41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0 100,'2'-4,"0"1,0-1,0 1,0 0,0 0,1 0,0 0,0 0,-1 0,2 0,-1 1,0 0,0 0,1 0,-1 0,1 0,0 0,-1 1,4-1,5-4,80-10,163-9,264 25,-416 11,-15-10,-23-1,0 3,1 2,-2 3,38 11,32 1,-59-10,39 19,-107-27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00:56:02.76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0,'839'0,"-829"0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00:56:16.61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0,'195'0,"-88"23,86-12,-18 9,13-1,21-3,-4 17,-96-11,-85-22,-14 1,0 0,1-1,-1-1,0 1,0-2,0 1,1-2,-2 1,1-1,0-1,0 0,8-4,-11 3,0 1,0 0,1 1,-1 0,1 0,0 1,0 0,0 0,0 1,7-1,12-4,-20 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00:56:24.91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12,'235'-12,"459"13,-685-1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22T00:56:54.43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0,'752'0,"-743"0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2T00:59:43.4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90 746 2303 0 0,'-2'9'1988'0'0,"-13"28"5104"0"0,14-35-6868 0 0,0-1-138 0 0,-3 5-76 0 0,1 2-10 0 0,1-1 16 0 0,2-6 59 0 0,0-1 18 0 0,0 0 89 0 0,0 0 12 0 0,0 0-2 0 0,0 0 0 0 0,0 0 0 0 0,0 0 0 0 0,0 0 0 0 0,0 0-16 0 0,0 0-69 0 0,0 0-38 0 0,0 1-5 0 0,3 4-10 0 0,16 8-104 0 0,-12-11 98 0 0,36 12-124 0 0,-35-11 76 0 0,36 6 0 0 0,46-12 384 0 0,-66 8-320 0 0,-15-4-5 0 0,0 0 0 0 0,0-1 0 0 0,0 0 0 0 0,0 0 0 0 0,0-1 0 0 0,0 0 0 0 0,0 0 0 0 0,0-1 0 0 0,7-3-59 0 0,33-5 176 0 0,23 14-123 0 0,61-10 396 0 0,-64-2-282 0 0,0 4-103 0 0,69-1 216 0 0,-88 2-280 0 0,-10-3 0 0 0,40-10 278 0 0,-24 13-268 0 0,-21-3-16 0 0,-22 3-4 0 0,0 0 1 0 0,1 2-1 0 0,-1-1 0 0 0,1 2 0 0 0,0 0 1 0 0,-1 0-1 0 0,1 1 0 0 0,8 2 10 0 0,3-1-68 0 0,5-5 132 0 0,-24 2-64 0 0,1-1 0 0 0,24-6 64 0 0,-7-2-117 0 0,-18 7 42 0 0,2-2 11 0 0,0 0 0 0 0,-1-2 0 0 0,-2 2 11 0 0,-4 4 42 0 0,-1-1 1 0 0,3-3-33 0 0,-1 2 22 0 0,2-3-22 0 0,0-3 22 0 0,2 0-33 0 0,-3 2 1 0 0,-2 6 44 0 0,-1 1 17 0 0,1-1 4 0 0,2-5-4 0 0,-2 5 13 0 0,-1 1-14 0 0,0 0-23 0 0,0 0-90 0 0,0 0-22 0 0,0 0 22 0 0,0 0 86 0 0,0 0 28 0 0,0 0 8 0 0,0 0 6 0 0,0 0 2 0 0,0 0 0 0 0,0 0-4 0 0,0 0-16 0 0,0 0-26 0 0,0 0-65 0 0,0 0 83 0 0,0 0 19 0 0,0 0-13 0 0,0 0-2 0 0,0 0 0 0 0,0 0 2 0 0,0 0 4 0 0,0 0 2 0 0,0 0 0 0 0,0-2-12 0 0,2-5-36 0 0,-2 4 35 0 0,1-4 6 0 0,-1 4-11 0 0,0-5-44 0 0,0-2-10 0 0,-1 1 0 0 0,0 1 11 0 0,1 5 32 0 0,0-3-22 0 0,0 3 22 0 0,-1-6-33 0 0,-1 0-10 0 0,0 0 0 0 0,-2-20 0 0 0,4 1 0 0 0,0 18 0 0 0,1 1 0 0 0,0 0 0 0 0,-1 2 12 0 0,-10-39 1416 0 0,-2-8-1412 0 0,2 17-16 0 0,1 9 79 0 0,-17-11 224 0 0,-1-22-305 0 0,14 21-58 0 0,8 30 60 0 0,0 1 11 0 0,-15-10 218 0 0,18 18-154 0 0,-8-3 68 0 0,-25-5 79 0 0,26 5-222 0 0,2 0 0 0 0,0 0 0 0 0,-15-9 0 0 0,-31-5 0 0 0,-91-33-73 0 0,97 33-6 0 0,-37 1 79 0 0,41 18 0 0 0,-90-3-76 0 0,25-10 16 0 0,13 12-164 0 0,86 0 224 0 0,0-1 0 0 0,-1 0 0 0 0,0-1 0 0 0,-40 1-136 0 0,39 1 136 0 0,1 1 0 0 0,1 0-10 0 0,5 0-33 0 0,-3-1 22 0 0,4 1-22 0 0,-5 0 32 0 0,-1 0 1 0 0,6-1-33 0 0,-5 1 22 0 0,-1 1-38 0 0,-50 20-288 0 0,26-2 347 0 0,12-5 0 0 0,2 1-64 0 0,-22 22 0 0 0,21-11 64 0 0,6-10-53 0 0,-1 5 42 0 0,-20 18-53 0 0,9-11 64 0 0,21-23 0 0 0,-1 1 11 0 0,-19 24-46 0 0,22-24 35 0 0,-1 1 0 0 0,0-1-14 0 0,-1 0-45 0 0,1 0 44 0 0,-2 0 15 0 0,2 1 0 0 0,-14 61-296 0 0,-7 56 283 0 0,26-100-24 0 0,7 22-17 0 0,1 3 54 0 0,8-25 0 0 0,2-8 72 0 0,15 13-8 0 0,-22-25-133 0 0,1-1 1 0 0,0-1-1 0 0,0 0 0 0 0,0 0 1 0 0,0-1-1 0 0,0-1 0 0 0,1 0 0 0 0,-1-1 1 0 0,6-1 68 0 0,20 2-62 0 0,39 6-489 0 0,-45-2-4219 0 0,-12 0-733 0 0</inkml:trace>
  <inkml:trace contextRef="#ctx0" brushRef="#br0" timeOffset="7026.605">1450 857 6015 0 0,'0'0'274'0'0,"0"0"-6"0"0,0 0-98 0 0,0 0 225 0 0,0 0 110 0 0,0 0 27 0 0,0 0-60 0 0,0 0-269 0 0,0 0-119 0 0,-10 1-195 0 0,5 1 155 0 0,4-2 75 0 0,1 0 150 0 0,0 0 69 0 0,-3 1-111 0 0,-7 4 3987 0 0,9-4-4081 0 0,1-1 26 0 0,0 0-6 0 0,0 0 1 0 0,0 0 6 0 0,0 0 6 0 0,0 0 2 0 0,0 0-8 0 0,0 0-34 0 0,0 0-20 0 0,0 0-2 0 0,0 0-6 0 0,0 0-28 0 0,0 0 0 0 0,0 0-6 0 0,1 1-91 0 0,32 13 80 0 0,-6-5 171 0 0,-17-6-224 0 0,-2 1 12 0 0,83 32 176 0 0,-1-14 570 0 0,18 5-604 0 0,-63-2 158 0 0,26 3-194 0 0,-44-16 10 0 0,11 1-118 0 0,-30-10-10 0 0,-1 1 0 0 0,1-2 11 0 0,-1 0 42 0 0,-4-1 1 0 0,3 2-44 0 0,1 0-10 0 0,15 10 0 0 0,2-3-74 0 0,23 2 20 0 0,-4-1 54 0 0,42 22 0 0 0,-78-30 0 0 0,-1 0 0 0 0,0 0 0 0 0,0-1 0 0 0,0 2 0 0 0,-1-1 0 0 0,1 0 0 0 0,0 0 0 0 0,44 16 54 0 0,-45-17-44 0 0,1 0-10 0 0,0 0 0 0 0,0-1 11 0 0,-2 1 44 0 0,-1-2 19 0 0,38 10-48 0 0,-34-8-40 0 0,0 1 14 0 0,1 0 0 0 0,0-1 0 0 0,15 7 64 0 0,38 20-152 0 0,-54-26 88 0 0,1 0 0 0 0,0 1 0 0 0,-1-1 0 0 0,0 0 0 0 0,-1 0 12 0 0,-5-2 22 0 0,-1-1-94 0 0,0 0-22 0 0,0 0 2 0 0,0 0 3 0 0,0 0 10 0 0,0 0-1 0 0,0 0-18 0 0,0 0-9 0 0,0 0 24 0 0,1-2 18 0 0,0-4 56 0 0,-17-35 358 0 0,13 34-456 0 0,1-1 0 0 0,0 0 0 0 0,1 0 0 0 0,-1 0 0 0 0,1 0 0 0 0,1-1 1 0 0,0 1-1 0 0,0 0 0 0 0,1 0 0 0 0,0-4 95 0 0,1-37-204 0 0,-2 39 172 0 0,0 2 76 0 0,0 7 29 0 0,0 1 11 0 0,0 0-1 0 0,0 0 5 0 0,0 0 10 0 0,0 0 13 0 0,0 0-19 0 0,0 0-11 0 0,0 0-2 0 0,0 0-7 0 0,0 0-5 0 0,11 18 2059 0 0,-11-17-2200 0 0,0 0 4 0 0,1 5 6 0 0,0-4 11 0 0,2 4 42 0 0,1-1 11 0 0,40 34-64 0 0,-9-10-72 0 0,-13-9 136 0 0,-17-15 0 0 0,1-1-12 0 0,-4-3-48 0 0,2 3-17 0 0,-3-3-15 0 0,-1-1 20 0 0,0 0 24 0 0,-12 16 153 0 0,6-8-118 0 0,-36 25-176 0 0,-82 40-3 0 0,68-54 882 0 0,46-16-674 0 0,-16 8-246 0 0,25-10 122 0 0,1-1-42 0 0,-21 10-586 0 0,15-7 666 0 0,-11 9-60 0 0,5 0-4198 0 0,12-12-680 0 0</inkml:trace>
  <inkml:trace contextRef="#ctx0" brushRef="#br0" timeOffset="9302.269">2440 646 2303 0 0,'0'0'464'0'0,"0"0"1108"0"0,0 0 483 0 0,0 0 97 0 0,0 0-241 0 0,0 0-1101 0 0,0 0-480 0 0,0 0-98 0 0,0 0-71 0 0,0 0-209 0 0,0 0-89 0 0,0 0-21 0 0,0 0-23 0 0,0 0-90 0 0,0 0-38 0 0,0 0-10 0 0,0 0 26 0 0,0 0 112 0 0,0 0 49 0 0,0 0 10 0 0,0 0 64 0 0,0 0 256 0 0,0 0 112 0 0,0 0 18 0 0,0 0 36 0 0,0 0 125 0 0,0 0 58 0 0,0 0 11 0 0,0 0-32 0 0,0 0-148 0 0,0 0-67 0 0,0 0-14 0 0,0 0-34 0 0,0 0-139 0 0,0 0-51 0 0,0 0-17 0 0,0 0-113 0 0,0 0-51 0 0,0 0-11 0 0,0 0 1 0 0,0 0 4 0 0,-10 0-203 0 0,4 4 298 0 0,0 1 19 0 0,0 0 0 0 0,2 0-12 0 0,4-4-48 0 0,-1 0 0 0 0,-3 3 59 0 0,-12 24 433 0 0,15-27-515 0 0,-12 30-467 0 0,10-25 520 0 0,2-3-18 0 0,-2 3 36 0 0,1 2 23 0 0,2-1 42 0 0,23 37 129 0 0,-21-39-161 0 0,4 16 43 0 0,-6-20-11 0 0,3 7 234 0 0,15 16 698 0 0,-11-20-985 0 0,12 3-248 0 0,-12-7 188 0 0,3-3 48 0 0,-2 1 30 0 0,10-12 263 0 0,-12 7-222 0 0,-4 4 31 0 0,2-5-10 0 0,0-2-64 0 0,7-21 38 0 0,0-1-193 0 0,-8 25 116 0 0,-2 5-41 0 0,0 1-12 0 0,2-6 44 0 0,-2 5-42 0 0,-1 2-2 0 0,0 0 6 0 0,0 0 106 0 0,0 0 31 0 0,0 0 8 0 0,0 0-9 0 0,0 0-2 0 0,1 1-10 0 0,5 2-33 0 0,0 2 22 0 0,4 16 31 0 0,4 17 238 0 0,-11-30-312 0 0,2-2 0 0 0,0 1 0 0 0,0-1 0 0 0,0-1 15 0 0,-4-4 60 0 0,0-1 3 0 0,38-5-158 0 0,-31 4 80 0 0,-1 0-12 0 0,-5 0-36 0 0,4 0 26 0 0,-4 0-21 0 0,3-2 43 0 0,-4 2 57 0 0,-1 1 29 0 0,0 0 6 0 0,0 0-10 0 0,0 0-4 0 0,0 0-12 0 0,1-1-12 0 0,2-5-30 0 0,-2 5 42 0 0,0 0 1 0 0,2-7-54 0 0,1-18-85 0 0,-7 7 1051 0 0,0 13-978 0 0,2 4 61 0 0,1 2 16 0 0,-16-10 70 0 0,9 6-208 0 0,-23-21-256 0 0,28 24 364 0 0,-6-2-36 0 0,2 0-24 0 0,3 3-36 0 0,-5 1 36 0 0,1-1 23 0 0,5 0 42 0 0,2 0-10 0 0,0 0-91 0 0,0 0-43 0 0,0 0-5 0 0,-14 14-1464 0 0,14-12 1412 0 0,0-2 18 0 0,-2 5-30 0 0,1-4-2354 0 0,1-1 1986 0 0</inkml:trace>
  <inkml:trace contextRef="#ctx0" brushRef="#br0" timeOffset="10708.41">2754 691 1375 0 0,'0'0'455'0'0,"0"0"1373"0"0,0 0 605 0 0,0 0 119 0 0,0 0-309 0 0,0 0-1412 0 0,0 0-619 0 0,0 0-127 0 0,-1 1-30 0 0,-2 3-58 0 0,-2 14-305 0 0,-10 58 1935 0 0,24 1-1317 0 0,-9-76-172 0 0,1 0-70 0 0,3 3-47 0 0,1 0 32 0 0,-4-2 1 0 0,2 2-25 0 0,-2-3 59 0 0,-1-1-4 0 0,0 0-11 0 0,0 0 1 0 0,33-5-60 0 0,-28 2-94 0 0,-2 2 14 0 0,2-1 66 0 0,-4 1 66 0 0,-1 1 14 0 0,0 0-2 0 0,0 0-6 0 0,0 0 13 0 0,0 0-16 0 0,7-26 369 0 0,-6 17-428 0 0,0 0 2 0 0,-2 2 47 0 0,0 4-4 0 0,-2-5-55 0 0,0 1-32 0 0,2 5 74 0 0,1 1 12 0 0,-2-5-57 0 0,-6-14-208 0 0,8 20-20 0 0,-2-6 603 0 0,1 3-3177 0 0,1 3 2421 0 0</inkml:trace>
  <inkml:trace contextRef="#ctx0" brushRef="#br0" timeOffset="12593.277">2886 429 3223 0 0,'0'0'508'0'0,"0"0"926"0"0,0 0 408 0 0,0 0 81 0 0,0 0-210 0 0,-1 9-159 0 0,1-2-1457 0 0,8 34 298 0 0,-5-28-269 0 0,-1 1 1 0 0,-1 0 0 0 0,0 0 0 0 0,0 0 0 0 0,-2 0-1 0 0,0-1 1 0 0,0 1 0 0 0,-1 0 0 0 0,-4 11-127 0 0,-1 18-152 0 0,-2-18-35 0 0,-5 49 494 0 0,11-38-571 0 0,3-31 167 0 0,0-4-7 0 0,0-1 20 0 0,-1 2 10 0 0,1 3 14 0 0,-5 36-16 0 0,4-34 76 0 0,0 1 0 0 0,0-1 0 0 0,0 13 154 0 0,0-19-60 0 0,1-1 2 0 0,0 1 0 0 0,0 3-5 0 0,0-2-22 0 0,10 14-529 0 0,-6-13 459 0 0,-2-2 44 0 0,2 1-43 0 0,30-15-616 0 0,-2-7 893 0 0,-25 16-264 0 0,2 0-13 0 0,26-17-64 0 0,-13 1 504 0 0,-20 19-337 0 0,-2 1-6 0 0,0 0-1 0 0,0 0 0 0 0,0 0 0 0 0,0 0 0 0 0,0 0 0 0 0,0 0 0 0 0,0 0-2 0 0,0 0-13 0 0,0 0-8 0 0,0 0-1 0 0,0-2-12 0 0,7-28-144 0 0,-7 19 84 0 0,-1 0 0 0 0,-9-16 290 0 0,9 25-188 0 0,1 2 2 0 0,-1-1-17 0 0,-25-7-154 0 0,22 8 19 0 0,-4 1 36 0 0,-2 2 12 0 0,1 0-10 0 0,1-1-21 0 0,5-1 79 0 0,-3 2-5 0 0,5-2-92 0 0,0 0 1 0 0,1 1 0 0 0,-1-1 0 0 0,1 0 0 0 0,-1 1 0 0 0,1-1-1 0 0,-1 0 1 0 0,1 1 0 0 0,0-1 0 0 0,0 1 0 0 0,-1-1-1 0 0,1 1 1 0 0,0-1 0 0 0,0 0 0 0 0,1 1 0 0 0,-1-1-1 0 0,0 1 1 0 0,0-1 0 0 0,1 0 0 0 0,-1 1 0 0 0,1-1 0 0 0,-1 0-1 0 0,1 1 1 0 0,-1-1 0 0 0,1 0 0 0 0,0 1 0 0 0,0-1-1 0 0,0 0 1 0 0,-1 0 0 0 0,1 0 0 0 0,0 0 0 0 0,1 0 0 0 0,-1 0 48 0 0,7 13-238 0 0,-6-9 224 0 0,0 2 14 0 0,0 0 0 0 0,0 1 0 0 0,1 0 0 0 0,7 19 0 0 0,17 17 403 0 0,-7-18 34 0 0,12 7 257 0 0,-19-27-470 0 0,-12-5-139 0 0,-1-1-13 0 0,15 5-365 0 0,-15-5-769 0 0</inkml:trace>
  <inkml:trace contextRef="#ctx0" brushRef="#br0" timeOffset="14984.904">3247 759 11687 0 0,'0'0'532'0'0,"0"0"-4"0"0,0 0-492 0 0,0 0-821 0 0,0 0-318 0 0,0 0-66 0 0,0 0 12 0 0,0 0 103 0 0,0 0 44 0 0,0 0 8 0 0,0 0 37 0 0,0 0 146 0 0,0 0 69 0 0,0 0 12 0 0,0 0 248 0 0,0 0 1031 0 0,0 0 458 0 0,0 0 90 0 0,-15 1 2717 0 0,9 0 489 0 0,-68 25-3685 0 0,73-25-433 0 0,-8 11 1844 0 0,25 6-1950 0 0,30 29 512 0 0,0-1-509 0 0,4-26-74 0 0,-44-18 0 0 0,1 1 0 0 0,-1-1 11 0 0,-1 1 42 0 0,-3-2 1 0 0,3 1-33 0 0,-4-1 35 0 0,4 4 347 0 0,-2-1-382 0 0,-2-2 22 0 0,3 2-33 0 0,2 1-10 0 0,7 11 315 0 0,-13-15-384 0 0,2 5 63 0 0,-1-4-5203 0 0,-1-2 3642 0 0</inkml:trace>
  <inkml:trace contextRef="#ctx0" brushRef="#br0" timeOffset="16091.405">3250 597 919 0 0,'0'0'382'0'0,"0"0"1263"0"0,0 0 550 0 0,0 0 114 0 0,0 0-284 0 0,0 0-1289 0 0,0 0-557 0 0,0 0-127 0 0,0 0-133 0 0,1 10-357 0 0,-13 34 2237 0 0,11-43-1138 0 0,3 11 3061 0 0,6 9-4396 0 0,-5-15 658 0 0,1 1 16 0 0,0-1 0 0 0,1 0 0 0 0,76 45-904 0 0,21-22 363 0 0,-101-29 498 0 0,-1 1 73 0 0,3 4-9 0 0,-11 25 296 0 0,-2-6 211 0 0,9-20-464 0 0,1-4-25 0 0,0 0-76 0 0,0 1 65 0 0,-2 3-7 0 0,2-3 32 0 0,0-1-21 0 0,0 0-122 0 0,0 0-12 0 0,0 0-4 0 0,0 0-45 0 0,0 0-17 0 0,0 0-7 0 0,0 0 3 0 0,0 0 18 0 0,0 0 8 0 0,0 0 2 0 0,0 0 14 0 0,1 1 63 0 0,2 3 72 0 0,-3-3 71 0 0,0-1-1 0 0,0 0-10 0 0,2 0-11 0 0,28 3-182 0 0,-29-3 196 0 0,-1 0 21 0 0,0 0 7 0 0,0 0-20 0 0,0 0-11 0 0,0 0-27 0 0,0 0-124 0 0,0 0-84 0 0,0 0 4 0 0,0 0 6 0 0,0 0-28 0 0,0 0-117 0 0,0 0-51 0 0,0 0-11 0 0,0 0-45 0 0,0 0-184 0 0,0 0-78 0 0,0 0-20 0 0,0 0-2 0 0</inkml:trace>
  <inkml:trace contextRef="#ctx0" brushRef="#br0" timeOffset="17294.977">3456 634 10047 0 0,'0'0'463'0'0,"0"0"-14"0"0,0 0-233 0 0,0 0 95 0 0,0 0 69 0 0,0 0 17 0 0,0 0-79 0 0,0 0-349 0 0,0 0-156 0 0,0 0-33 0 0,0 0-29 0 0,0 0-107 0 0,0 0-48 0 0,0 0-11 0 0,0 0 47 0 0,0 0 200 0 0,0 0 83 0 0,0 0 18 0 0,-4 4 191 0 0,1-2 3150 0 0,-6 8-1952 0 0,8-9-1210 0 0,0 1-18 0 0,0 2-94 0 0,1 1 0 0 0,-1-1 1 0 0,1 1-1 0 0,-1-1 1 0 0,1 1-1 0 0,1-1 0 0 0,-1 1 1 0 0,1 0-1 0 0,-1-1 0 0 0,1 1 1 0 0,1-1-1 0 0,-1 0 1 0 0,1 1-1 0 0,-1-1 0 0 0,1 0 1 0 0,0 0-1 0 0,2 2 0 0 0,2 8-54 0 0,25 100 146 0 0,-23-101-525 0 0,0 23-160 0 0,-9-34 632 0 0,1 0-1 0 0,0 0 1 0 0,-1 0-1 0 0,1 0 1 0 0,-1 0-1 0 0,0 1 1 0 0,0-2-1 0 0,0 1 1 0 0,0 0-1 0 0,0 0 1 0 0,0 0-1 0 0,0 0 1 0 0,0-1-1 0 0,-1 1 1 0 0,1 0-1 0 0,-1-1 1 0 0,1 1-1 0 0,-1-1 1 0 0,0 0-1 0 0,0 1 1 0 0,1-1-1 0 0,-1 0 1 0 0,-1 0-39 0 0,-5 4 41 0 0,-28 23 32 0 0,5 1-382 0 0,-8 1 612 0 0,1-13-595 0 0,16 2 526 0 0,21-18-390 0 0,1-1-218 0 0,0 0-98 0 0,0 0-842 0 0,0 0-3282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2T00:59:22.0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127 350 12239 0 0,'0'0'562'0'0,"0"0"-18"0"0,-2 17-290 0 0,10 146 1062 0 0,18-4-876 0 0,-15-118-452 0 0,-2 0 0 0 0,-1 1 0 0 0,-3 0 0 0 0,-1 0 0 0 0,-1 9 12 0 0,36 299 11 0 0,-33-298 50 0 0,3 0 1 0 0,1-1-1 0 0,11 26-61 0 0,22 122-3 0 0,-4-5-69 0 0,-30-159 47 0 0,-1 0 0 0 0,-2 0 0 0 0,-2 1 0 0 0,-1-1 0 0 0,-2 27 25 0 0,17 129-203 0 0,36 9-373 0 0,-40-76 624 0 0,14 63 40 0 0,17 62 80 0 0,-1-20-168 0 0,-28-155-42 0 0,-3 0 0 0 0,-3 1-1 0 0,-3 0 1 0 0,-3 29 42 0 0,-4 42 209 0 0,9 45-91 0 0,-7-104-260 0 0,20 37 225 0 0,-15-100-304 0 0,-3-6 207 0 0,0 109-186 0 0,-4-126 42 0 0,0-1-28 0 0,0 0 2 0 0,0 0-4 0 0,0 0-17 0 0,0 0-10 0 0,0 0-1 0 0,0 0 52 0 0,0 0 208 0 0,0 0 51 0 0,0 0 0 0 0,0 0 21 0 0,0 0 10 0 0,0 0 2 0 0,0 0-10 0 0,-9 6-369 0 0,8-5 280 0 0,0-2-89 0 0,-7-4-22 0 0,-1-2 64 0 0,0-1 18 0 0,0 0 0 0 0,-31-24 0 0 0,20 18-60 0 0,12 5 48 0 0,-1 0 12 0 0,-14-30 0 0 0,18 29 0 0 0,1-1 0 0 0,0 0 0 0 0,-15-35 478 0 0,16-56-268 0 0,17 139 302 0 0,-4-18-406 0 0,0 0-1 0 0,1 0 0 0 0,1-1 1 0 0,0-1-1 0 0,2 0 0 0 0,2 2-105 0 0,45 77 304 0 0,-57-91-304 0 0,-3-4-12 0 0,0 0 0 0 0,-1 0-1 0 0,1 0 1 0 0,0 0 0 0 0,0 0-1 0 0,0 0 1 0 0,0-1 0 0 0,0 1 0 0 0,0 0-1 0 0,0 0 1 0 0,0-1 0 0 0,0 1-1 0 0,0-1 1 0 0,1 1 0 0 0,-1-1-1 0 0,0 1 1 0 0,0-1 0 0 0,1 0-1 0 0,-1 1 1 0 0,0-1 0 0 0,0 0 0 0 0,1 0-1 0 0,-1 0 1 0 0,0 0 0 0 0,0 0-1 0 0,1 0 1 0 0,-1-1 0 0 0,0 1-1 0 0,0 0 1 0 0,1-1 0 0 0,-1 1-1 0 0,0 0 1 0 0,0-1 0 0 0,0 0 0 0 0,1 1-1 0 0,-1-1 1 0 0,0 0 0 0 0,0 1-1 0 0,1-2 13 0 0,5-2 11 0 0,-4 2 32 0 0,3-3-33 0 0,0 0 1 0 0,-4 3 32 0 0,3-4-33 0 0,14-23-10 0 0,48-79 0 0 0,-62 101 0 0 0,0 1-10 0 0,-4 5-45 0 0,3-3-1065 0 0,-4 3-3839 0 0</inkml:trace>
  <inkml:trace contextRef="#ctx0" brushRef="#br0" timeOffset="52311.743">106 450 3167 0 0,'0'0'136'0'0,"0"0"32"0"0,0 0-168 0 0,0 0 0 0 0,0 0 0 0 0,0 0 0 0 0,0 0 352 0 0,0 0 32 0 0,0 0 0 0 0,0 0 8 0 0,0 0-240 0 0,0 0-56 0 0,0 0 0 0 0,3-7-8 0 0,-3 7-152 0 0,0 0-32 0 0,0 0-8 0 0,0 0-1976 0 0</inkml:trace>
  <inkml:trace contextRef="#ctx0" brushRef="#br0" timeOffset="53235.447">95 411 6303 0 0,'0'0'290'0'0,"0"0"-9"0"0,-3 11 484 0 0,1-6-176 0 0,-3 9-305 0 0,3 2 4379 0 0,-2-44-4459 0 0,0 10 43 0 0,4 18-178 0 0,-2-10 75 0 0,-14-29 87 0 0,15 38-151 0 0,-10-33 620 0 0,11 31-631 0 0,-2-3-3 0 0,-21-50 788 0 0,28-12-982 0 0,-6 60 128 0 0,-9-28 368 0 0,9 34-285 0 0,1 2 6 0 0,-3-22 923 0 0,-2 4-636 0 0,4 17-468 0 0,-1-20-850 0 0,1-63-1376 0 0,1 83 2128 0 0,0 1 4 0 0,0 0-886 0 0,0 0-3552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2T01:00:54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35 240 1375 0 0,'0'0'274'0'0,"0"0"611"0"0,0-1-875 0 0,-4-5 8845 0 0,-16 39-8611 0 0,13-11-184 0 0,3-14-60 0 0,7 13-457 0 0,25 1 8 0 0,-26-19 418 0 0,0 0 0 0 0,0 0 0 0 0,-1 0 0 0 0,1 0 1 0 0,-1 0-1 0 0,0 0 0 0 0,0 0 0 0 0,0 0 0 0 0,0 0 1 0 0,-1 1-1 0 0,1-1 0 0 0,-1 0 0 0 0,0 1 0 0 0,0-1 1 0 0,0 0-1 0 0,0 1 0 0 0,0-1 0 0 0,-1 0 0 0 0,0 0 1 0 0,0 1-1 0 0,0 1 31 0 0,-2 17-129 0 0,2-20 75 0 0,2-1 1 0 0,15 15-22 0 0,33-23-63 0 0,-47 6 95 0 0,4-3 43 0 0,27-27 2501 0 0,-29 24-2501 0 0,0-1 0 0 0,-1 2-12 0 0,-4-10-2205 0 0,1 15-1418 0 0</inkml:trace>
  <inkml:trace contextRef="#ctx0" brushRef="#br0" timeOffset="509.02">154 81 5063 0 0,'0'0'390'0'0,"12"-22"2043"0"0,1 4-2141 0 0,-12 17-239 0 0,-1 1 25 0 0,0 0 55 0 0,0 0 24 0 0,-22-19 725 0 0,13 5-1454 0 0,6 8 110 0 0</inkml:trace>
  <inkml:trace contextRef="#ctx0" brushRef="#br0" timeOffset="2582.732">266 219 919 0 0,'0'0'319'0'0,"0"0"1002"0"0,0 0 441 0 0,0 0 87 0 0,0 0-214 0 0,0 0-983 0 0,0 0-431 0 0,0 0-86 0 0,0 0-53 0 0,0 0-136 0 0,0 0-61 0 0,0 0-12 0 0,0 0-2 0 0,0 0-7 0 0,9 13-291 0 0,-6 90 34 0 0,3-68 652 0 0,-3-27-249 0 0,-1-1-22 0 0,0 1-36 0 0,0-1 23 0 0,-1-6-39 0 0,-1 0 8 0 0,6 2 45 0 0,20-14 65 0 0,-1-28 476 0 0,-25 38-447 0 0,0 1 10 0 0,0 0 3 0 0,0 0 0 0 0,0 0 7 0 0,0 0 29 0 0,0 0 17 0 0,0 0 3 0 0,0 0 3 0 0,0 0 12 0 0,0 0 7 0 0,0 0 2 0 0,0 0-18 0 0,0 0-100 0 0,1 0-111 0 0,4 4-14 0 0,-3-3 14 0 0,5 1 42 0 0,2 1 11 0 0,-1-3 0 0 0,0 0 0 0 0,0-2 0 0 0,-1 0 12 0 0,11 15 408 0 0,-13-6-346 0 0,-1 2-60 0 0,16 11-86 0 0,-12-15 72 0 0,0-1 0 0 0,0 0 0 0 0,1 0-10 0 0,1-1-33 0 0,-1 1 32 0 0,1-1 11 0 0,-1-2 0 0 0,0-1 0 0 0,1 0 0 0 0,-1-2 12 0 0,26-23 654 0 0,-34 24-600 0 0,6-32 1438 0 0,-20-22-1492 0 0,12 54 47 0 0,-3 9 6 0 0,1 2-116 0 0,0 0 0 0 0,1-1 0 0 0,0 1 0 0 0,0 0 0 0 0,1 1 1 0 0,0-1-1 0 0,1 0 0 0 0,0 0 0 0 0,2 4 51 0 0,5 13-107 0 0,30 14 96 0 0,14-32 11 0 0,-25-15 168 0 0,7-37 46 0 0,16-66-150 0 0,-48 107-63 0 0,0 0 38 0 0,0 1 0 0 0,0-1 0 0 0,-1 0 1 0 0,1 1-1 0 0,0-1 0 0 0,-1 0 1 0 0,0 1-1 0 0,1-1 0 0 0,-1 0 0 0 0,0 0 1 0 0,0 0-1 0 0,0 1 0 0 0,0-1 1 0 0,0 0-1 0 0,0 0 0 0 0,-1 0 1 0 0,1 1-1 0 0,-1-1 0 0 0,1 0 0 0 0,-1 1 1 0 0,0-1-1 0 0,1 0 0 0 0,-1 1 1 0 0,-1-2-40 0 0,0-3 21 0 0,0 3 22 0 0,-4-3-46 0 0,0 0-66 0 0,4 5-21 0 0,2 1 16 0 0,-1-1 8 0 0,-7-2 1 0 0,1 1-6 0 0,-10 4-183 0 0,2 9 47 0 0,-1 17 68 0 0,13-22 139 0 0,-2 1 0 0 0,0-1 0 0 0,-1-1 0 0 0,-1 1 11 0 0,-10 7 28 0 0,16-12-113 0 0,1-1-14 0 0,0 0 0 0 0,0 0-33 0 0,0 0-142 0 0,0 0-66 0 0,0 0-14 0 0,0 0 3 0 0,0 0 18 0 0,0 0 8 0 0,0 0-388 0 0,0 0-1644 0 0,0 0-710 0 0</inkml:trace>
  <inkml:trace contextRef="#ctx0" brushRef="#br0" timeOffset="4309.368">823 3 1839 0 0,'0'0'352'0'0,"0"0"807"0"0,0 0 354 0 0,0 0 73 0 0,0 0-158 0 0,0 0-714 0 0,0 0-306 0 0,0 0-65 0 0,0 0-48 0 0,0 0-149 0 0,0 0-67 0 0,0 0-14 0 0,0 0-30 0 0,0 0-114 0 0,0 0-11 0 0,0 0 4 0 0,0 0-15 0 0,0 0-10 0 0,0 0-1 0 0,0 0 32 0 0,0 0 135 0 0,0 0 60 0 0,0 0 11 0 0,0 0 25 0 0,0 0 96 0 0,0 0 45 0 0,0 0 10 0 0,0 0-20 0 0,0 0-96 0 0,0 0-39 0 0,0 0-10 0 0,0 0-13 0 0,0 10-48 0 0,-5 173 556 0 0,7-175-632 0 0,23 160 0 0 0,-23-160 0 0 0,1-1 0 0 0,3 0 0 0 0,1-1 0 0 0,2-1 0 0 0,18 9 64 0 0,-3-3 75 0 0,-21-9-96 0 0,5 3-33 0 0,2 0-10 0 0,0 0 0 0 0,-1 1 0 0 0,1-2 0 0 0,0-1 11 0 0,1-1 32 0 0,-2 0-22 0 0,-6-1 22 0 0,33-4 106 0 0,-5-18 360 0 0,-20 1-253 0 0,-3-8-116 0 0,6-9-10 0 0,2 1-120 0 0,-6 8 54 0 0,-6 22-53 0 0,-3 3 32 0 0,0-3-22 0 0,0 5 32 0 0,-1 1 13 0 0,0 0 4 0 0,0 0 2 0 0,0 0 2 0 0,0 0 4 0 0,0 0 2 0 0,0 0 0 0 0,-1-2-2 0 0,-1-5-22 0 0,0-1-35 0 0,0 6 22 0 0,-3-4-33 0 0,-1 1-10 0 0,0 2-10 0 0,4 2-33 0 0,-3-1 20 0 0,3 2-25 0 0,-5 0 26 0 0,1 1-32 0 0,3-1 1 0 0,-14 9-126 0 0,-9 28-117 0 0,9-12 286 0 0,16-23-33 0 0,1 4 20 0 0,12 29-117 0 0,-9-27 140 0 0,1 0-14 0 0,0 1-45 0 0,8 22 102 0 0,-8 9-117 0 0,-3-32 74 0 0,13 22 11 0 0,-12-27 10 0 0,0-1 1 0 0,0 0-1 0 0,0 0 0 0 0,1 0 1 0 0,-1 0-1 0 0,1 0 0 0 0,-1 0 1 0 0,1-1-1 0 0,-1 1 0 0 0,1-1 1 0 0,0 1-1 0 0,0-1 0 0 0,-1 0 0 0 0,1 0 1 0 0,0 0-1 0 0,0-1 0 0 0,0 1 1 0 0,0-1-1 0 0,0 0 0 0 0,3 0-21 0 0,3 1 101 0 0,18 3 111 0 0,-22-6-202 0 0,1-1-10 0 0,73-36 48 0 0,-78 39-129 0 0,-1 0-15 0 0,0 0 19 0 0,6-4-1533 0 0,-3-5-11 0 0,-1 0 258 0 0</inkml:trace>
  <inkml:trace contextRef="#ctx0" brushRef="#br0" timeOffset="4821.705">1376 310 1375 0 0,'0'0'320'0'0,"0"0"806"0"0,0 0 350 0 0,0 0 76 0 0,0 0-218 0 0,9-3-1182 0 0,19-14-1561 0 0,-27 16 1854 0 0,-1 1 138 0 0,0 0 22 0 0,0 0 13 0 0,0 0 38 0 0,0 0 16 0 0,0 0 6 0 0,0 0-42 0 0,0 0-184 0 0,0 0-78 0 0,0 0-20 0 0,0 0-42 0 0,0 0-168 0 0,0 0-68 0 0,0 0 6 0 0,0 0 0 0 0,0 0 28 0 0,0 0-4 0 0,0 0-2 0 0,0 0 11 0 0,0 0 45 0 0,0 0 21 0 0,0 0 3 0 0,0 0-14 0 0,0 0-64 0 0,-27 24 114 0 0,-20 46-316 0 0,42-62 96 0 0,0-1 0 0 0,1 1 0 0 0,-25 60-528 0 0,29-66 416 0 0,0-2 7 0 0,0 0 22 0 0,0 0-9 0 0,1 0 0 0 0,18 7-1304 0 0,-18-6 1051 0 0,-1-1-139 0 0,0 0-57 0 0,0 0-17 0 0,0 0-52 0 0,0 0-213 0 0,0 0-88 0 0</inkml:trace>
  <inkml:trace contextRef="#ctx0" brushRef="#br0" timeOffset="5662.262">1311 323 5063 0 0,'0'0'390'0'0,"0"0"-116"0"0,0 0 446 0 0,0 0 222 0 0,0 0 46 0 0,0 0-206 0 0,0 0-864 0 0,0 0-228 0 0,0 0-63 0 0,0 0-259 0 0,0 0-116 0 0,0 0-20 0 0,0 0 40 0 0,0 0 195 0 0,0 0 86 0 0,0 0 20 0 0,0 0 143 0 0,-6 1 892 0 0,3-1 3430 0 0,-8-10-2212 0 0,10 9-1896 0 0,-34-26-550 0 0,34 26 705 0 0,1 1 12 0 0,0 0-1 0 0,-1-2-16 0 0,0-5-64 0 0,7-19 215 0 0,-5 24-166 0 0,4-4-11 0 0,1 2-33 0 0,-5 4 32 0 0,-1 0 11 0 0,0 0 0 0 0,0 0 24 0 0,0 0 100 0 0,0 0 42 0 0,40 36 575 0 0,-32-25-709 0 0,17 23 161 0 0,30 61 511 0 0,-12-56-8 0 0,-28-27-744 0 0,-14-12 59 0 0,-1 0 0 0 0,1 2-1 0 0,3 3-58 0 0,1 0-29 0 0,-2-3-30 0 0,2 1 43 0 0,-4-3-138 0 0,-1 0-53 0 0,0 0-872 0 0,0 0-3457 0 0</inkml:trace>
  <inkml:trace contextRef="#ctx0" brushRef="#br0" timeOffset="10462.659">1403 388 455 0 0,'0'0'323'0'0,"0"0"12"0"0,0 0 7 0 0,0 0-74 0 0,0 0-304 0 0,0 0-76 0 0,0 0-4 0 0,0 0-17 0 0,8-28-104 0 0,-4 13 837 0 0,-4 14-258 0 0</inkml:trace>
  <inkml:trace contextRef="#ctx0" brushRef="#br0" timeOffset="10901.412">1450 265 919 0 0,'0'1'67'0'0,"-4"6"-54"0"0,-20 28 2151 0 0,23-34-2648 0 0,1-1 4 0 0,0 0 116 0 0,0 0 487 0 0,-18 7 3506 0 0,6 5-3518 0 0,6-4-2122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00" units="cm"/>
          <inkml:channel name="Y" type="integer" max="2000" units="cm"/>
          <inkml:channel name="T" type="integer" max="2.14748E9" units="dev"/>
        </inkml:traceFormat>
        <inkml:channelProperties>
          <inkml:channelProperty channel="X" name="resolution" value="105.26316" units="1/cm"/>
          <inkml:channelProperty channel="Y" name="resolution" value="105.26316" units="1/cm"/>
          <inkml:channelProperty channel="T" name="resolution" value="1" units="1/dev"/>
        </inkml:channelProperties>
      </inkml:inkSource>
      <inkml:timestamp xml:id="ts0" timeString="2020-11-17T19:02:35.15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49EC228-B5A7-453E-88CD-CCF842ED6F41}" emma:medium="tactile" emma:mode="ink">
          <msink:context xmlns:msink="http://schemas.microsoft.com/ink/2010/main" type="inkDrawing" rotatedBoundingBox="16695,8506 18417,8437 18419,8502 16698,8571" shapeName="Other"/>
        </emma:interpretation>
      </emma:emma>
    </inkml:annotationXML>
    <inkml:trace contextRef="#ctx0" brushRef="#br0">0 117 0,'26'0'312,"-13"0"-312,0-13 16,1 13-16,-1 0 0,0-26 15,0 26-15,0 0 16,13 0-16,-26-13 0,13 13 156,0 0-93,0 0-48,0 0-15,65 0 16,-52 0-16,13-13 16,-26 13-16,0-13 0,0 13 15,0 0 251,13 0-266,0 0 16,13 0-16,-13 0 0,13 0 0,-12 0 15,12 0-15,-13 0 0,13 0 0,0 0 0,-13 0 16,-13 0-16,26 0 0,-26 0 15,13 0-15,-13 0 0,0 0 0,13 0 16,-13 0-16,13 0 0,-13 0 16,0 0-16,13 0 31,-13 0 188,13 0-219,13 0 15,-12 0-15,38 0 0,-39 0 0,13 0 0,-13 0 16,13 0-16,-26 0 0,13 0 16,13 0-16,-26 0 0,26 0 0,-26 0 15,0 0-15,0-26 16,0 26 140,0 0-140,0 0-16,26 0 0,-26 0 15,13 0-15,14 0 0,-27 0 0,13 0 16,0 0-16,-13 0 0,0 0 0,0 0 16,0 0-1,-13-13 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0-22T01:01:01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72 510 6911 0 0,'0'0'528'0'0,"0"0"-202"0"0,0 0 414 0 0,0 0 222 0 0,0 0 44 0 0,0 0-124 0 0,0 0-551 0 0,0 0-235 0 0,0 0-23 0 0,0 0 33 0 0,4 18 2867 0 0,-27 18-2393 0 0,-11-26-865 0 0,23-13 30 0 0,3 1-4366 0 0,8 2 163 0 0</inkml:trace>
  <inkml:trace contextRef="#ctx0" brushRef="#br0" timeOffset="1823.336">208 178 2759 0 0,'-8'-7'248'0'0,"5"3"228"0"0,0-1-1 0 0,0 1 0 0 0,0-1 1 0 0,1 1-1 0 0,0-1 1 0 0,0 0-1 0 0,0 0 0 0 0,0 0 1 0 0,1 0-1 0 0,0 0 0 0 0,0 0 1 0 0,0-1-1 0 0,1 1 0 0 0,0 0 1 0 0,0-1-1 0 0,0 1 0 0 0,1-5-475 0 0,-1-3 281 0 0,0 12-423 0 0,-3 1 314 0 0,2 6-172 0 0,1 1 0 0 0,0 0 0 0 0,0-1 0 0 0,1 1 0 0 0,0 0 0 0 0,0-1 0 0 0,1 1 0 0 0,-1-1 0 0 0,1 0 0 0 0,1 1 0 0 0,-1-1 0 0 0,2 3 0 0 0,4 12 0 0 0,17 42 0 0 0,-17-47 0 0 0,-1 1 0 0 0,-1 1 0 0 0,0 0 0 0 0,-1-1 0 0 0,-1 2 0 0 0,1 12 0 0 0,-6 63 320 0 0,-3-50-320 0 0,4-37-14 0 0,18-9-124 0 0,30-61 562 0 0,-32 35-294 0 0,13-13-62 0 0,-20 32 12 0 0,-8 9 12 0 0,14 14 305 0 0,-6-3-368 0 0,64 49 183 0 0,-46-43-212 0 0,-5 13 64 0 0,-19-21-64 0 0,1-1 0 0 0,0-2 0 0 0,1 0 0 0 0,0-1 0 0 0,2-1 0 0 0,-1 1 0 0 0,-1 0 11 0 0,-4-5 42 0 0,-1 0 13 0 0,0 0 7 0 0,0 0 8 0 0,0 0-13 0 0,2 0-4 0 0,0-2-52 0 0,1 0-1 0 0,0-1 1 0 0,-1 1-1 0 0,1 0 1 0 0,-1-1-1 0 0,0 1 1 0 0,0-1-1 0 0,0 0 1 0 0,0 1-1 0 0,0-1 1 0 0,0 0-1 0 0,-1 0 1 0 0,0 0-1 0 0,1-1 1 0 0,-1 1-1 0 0,0 0 1 0 0,-1 0-1 0 0,1-1 1 0 0,-1 1-1 0 0,1-1-11 0 0,5-22 34 0 0,-1 1 82 0 0,-1-1 0 0 0,-1 1 0 0 0,-1 0 0 0 0,-2-1 0 0 0,0 1 0 0 0,-3-9-116 0 0,-7-14 139 0 0,7 36-34 0 0,0 1 0 0 0,0-1 0 0 0,1 1-1 0 0,0-1 1 0 0,1 0 0 0 0,1 0 0 0 0,0 0 0 0 0,1-7-105 0 0,-1-6-50 0 0,-2-13 65 0 0,-10 86 565 0 0,12-32-605 0 0,-1 0-1 0 0,2 0 1 0 0,0 0 0 0 0,1 0-1 0 0,1 0 1 0 0,0-1 0 0 0,1 1-1 0 0,4 9 26 0 0,15 137 0 0 0,-17-146-14 0 0,32-5-576 0 0,-31-9 578 0 0,0 0 12 0 0,0 1 0 0 0,0 2 0 0 0,1-1 0 0 0,0-1 0 0 0,1 1 0 0 0,-1-1-12 0 0,0-1-36 0 0,0-1 36 0 0,-1-1 23 0 0,-5 0 32 0 0,3 0-46 0 0,-4-1-70 0 0,7-2-299 0 0,71-57-2226 0 0,-60 41 1110 0 0,-14 12 784 0 0</inkml:trace>
  <inkml:trace contextRef="#ctx0" brushRef="#br0" timeOffset="2678.088">488 237 6911 0 0,'0'0'528'0'0,"-2"-1"-341"0"0,-3 0-32 0 0,4 0 535 0 0,1 1 234 0 0,-18 8 889 0 0,13-5-746 0 0,12-5-163 0 0,51-23-1412 0 0,-56 24 364 0 0,-2 1 14 0 0,0 0 47 0 0,1 0 8 0 0,7-3 59 0 0,64 0 416 0 0,45 13-45 0 0,-114-9-312 0 0,2 2-51 0 0,4 1-1242 0 0,-9-4 174 0 0</inkml:trace>
  <inkml:trace contextRef="#ctx0" brushRef="#br0" timeOffset="7151.887">889 282 6247 0 0,'0'0'283'0'0,"0"0"-3"0"0,0 0-145 0 0,0 0 59 0 0,0 0 44 0 0,0 0 8 0 0,0 0-27 0 0,0 1-119 0 0,-1 5-28 0 0,1-4 23 0 0,-6 31 1733 0 0,5-9-1558 0 0,2-15-270 0 0,1-1 0 0 0,1-2-12 0 0,0-1-53 0 0,-3-3-27 0 0,1-1 16 0 0,1 3-15 0 0,0-1 11 0 0,18 51-694 0 0,-12-33 1375 0 0,-8-20-548 0 0,8-7 227 0 0,46-82 176 0 0,-41 66-296 0 0,12 7 335 0 0,-23 15-406 0 0,10 16 439 0 0,7 22-324 0 0,-16-30-252 0 0,0-1 47 0 0,-3-4 44 0 0,0 3-22 0 0,1 2 22 0 0,-5 19 31 0 0,-15 20-62 0 0,18-45 50 0 0,4-19 70 0 0,4-11-122 0 0,40-44-10 0 0,-40 65 0 0 0,1 2 0 0 0,-1 3 22 0 0,13 25 620 0 0,-10 9-570 0 0,-7-24-72 0 0,2-1 0 0 0,-2-2 11 0 0,-2-2 42 0 0,3 37 193 0 0,-3-32-236 0 0,1 1-10 0 0,1-3-14 0 0,11 4-124 0 0,-7-9 149 0 0,-5-1 42 0 0,-1 0 1 0 0,4 1-33 0 0,-3-1 32 0 0,-1 0 1 0 0,37-16-108 0 0,-31 12 54 0 0,-1-2 12 0 0,-2 3 52 0 0,16-38 306 0 0,15-61-172 0 0,-21 11 686 0 0,-14 89-788 0 0,0 1 0 0 0,-2-36 147 0 0,-6-21-230 0 0,31-94-95 0 0,-22 151 27 0 0,-1 1-16 0 0,0 0-6 0 0,-3 10-75 0 0,1 44 69 0 0,9 11 98 0 0,-5-51-8 0 0,0 0 0 0 0,-1 0 0 0 0,0 0 0 0 0,-2 0 0 0 0,1 0 0 0 0,-2 0 0 0 0,-1 9-7 0 0,-14 65 64 0 0,16-83-71 0 0,0-1-1 0 0,0 1 1 0 0,1 0-1 0 0,0-1 1 0 0,0 1-1 0 0,0 0 0 0 0,0-1 1 0 0,0 1-1 0 0,1 0 1 0 0,0-1-1 0 0,0 1 1 0 0,0-1-1 0 0,1 1 1 0 0,0-1-1 0 0,1 4 8 0 0,11 36-31 0 0,-11 22 106 0 0,-3-63-32 0 0,1 2-46 0 0,0-2-64 0 0,30 17-77 0 0,-24-19 144 0 0,0 0 0 0 0,20 4 79 0 0,34-37 346 0 0,-7-8-222 0 0,-53 40-150 0 0,-1 0 11 0 0,0 0-26 0 0,0 0-165 0 0,0 0-260 0 0,0 0-74 0 0,0 0-879 0 0,0 0-3479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spcBef>
                <a:spcPct val="50000"/>
              </a:spcBef>
              <a:defRPr sz="13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A57BFA9-D910-4AA8-BE60-249CAAA41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912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AC64033-7F02-4170-BB0C-AF0EEBC7C710}" type="slidenum">
              <a:rPr lang="en-US" altLang="en-US" sz="1300" smtClean="0"/>
              <a:pPr>
                <a:spcBef>
                  <a:spcPct val="50000"/>
                </a:spcBef>
              </a:pPr>
              <a:t>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55265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1B90C75F-AEAF-4284-9A9F-D41FC7F68681}" type="slidenum">
              <a:rPr lang="en-US" altLang="en-US" sz="1300" smtClean="0"/>
              <a:pPr>
                <a:spcBef>
                  <a:spcPct val="50000"/>
                </a:spcBef>
              </a:pPr>
              <a:t>10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89110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86174DE6-5B42-4F9E-A106-8D6413B037C3}" type="slidenum">
              <a:rPr lang="en-US" altLang="en-US" sz="1300" smtClean="0"/>
              <a:pPr>
                <a:spcBef>
                  <a:spcPct val="50000"/>
                </a:spcBef>
              </a:pPr>
              <a:t>11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438174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FCC3513-AFCB-47C2-A382-AECF257D15B2}" type="slidenum">
              <a:rPr lang="en-US" altLang="en-US" sz="1300" smtClean="0"/>
              <a:pPr>
                <a:spcBef>
                  <a:spcPct val="50000"/>
                </a:spcBef>
              </a:pPr>
              <a:t>12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28979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E8614317-E572-4F1D-9A32-5D5A9AB9222F}" type="slidenum">
              <a:rPr lang="en-US" altLang="en-US" sz="1300" smtClean="0"/>
              <a:pPr>
                <a:spcBef>
                  <a:spcPct val="50000"/>
                </a:spcBef>
              </a:pPr>
              <a:t>13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520072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3B38BAE-97DB-4C96-A649-E099ADE032FA}" type="slidenum">
              <a:rPr lang="en-US" altLang="en-US" sz="1300" smtClean="0"/>
              <a:pPr>
                <a:spcBef>
                  <a:spcPct val="50000"/>
                </a:spcBef>
              </a:pPr>
              <a:t>14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934245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5DE6440-9683-4874-986D-74F552CDFBC6}" type="slidenum">
              <a:rPr lang="en-US" altLang="en-US" sz="1300" smtClean="0"/>
              <a:pPr>
                <a:spcBef>
                  <a:spcPct val="50000"/>
                </a:spcBef>
              </a:pPr>
              <a:t>15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255279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E221A585-2DFF-41B9-ADDB-4D3B8CA66988}" type="slidenum">
              <a:rPr lang="en-US" altLang="en-US" sz="1300" smtClean="0"/>
              <a:pPr>
                <a:spcBef>
                  <a:spcPct val="50000"/>
                </a:spcBef>
              </a:pPr>
              <a:t>16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586308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5EB2240-7AFF-4AD6-91D3-66EBC8714D45}" type="slidenum">
              <a:rPr lang="en-US" altLang="en-US" sz="1300" smtClean="0"/>
              <a:pPr>
                <a:spcBef>
                  <a:spcPct val="50000"/>
                </a:spcBef>
              </a:pPr>
              <a:t>17</a:t>
            </a:fld>
            <a:endParaRPr lang="en-US" altLang="en-US" sz="13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575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981B57C7-0C34-4A00-A271-41B91B092A44}" type="slidenum">
              <a:rPr lang="en-US" altLang="en-US" sz="1300" smtClean="0"/>
              <a:pPr>
                <a:spcBef>
                  <a:spcPct val="50000"/>
                </a:spcBef>
              </a:pPr>
              <a:t>18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783057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35E9CC8-2A41-4984-8EF1-40325ED23050}" type="slidenum">
              <a:rPr lang="en-US" altLang="en-US" sz="1300" smtClean="0"/>
              <a:pPr>
                <a:spcBef>
                  <a:spcPct val="50000"/>
                </a:spcBef>
              </a:pPr>
              <a:t>19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86511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12A85A6-F7E8-4798-98A0-1EF86A7382A9}" type="slidenum">
              <a:rPr lang="en-US" altLang="en-US" sz="1300" smtClean="0"/>
              <a:pPr>
                <a:spcBef>
                  <a:spcPct val="50000"/>
                </a:spcBef>
              </a:pPr>
              <a:t>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992439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DFAC5BD5-8D0E-4C62-BDE8-941247CC0132}" type="slidenum">
              <a:rPr lang="en-US" altLang="en-US" sz="1300" smtClean="0"/>
              <a:pPr>
                <a:spcBef>
                  <a:spcPct val="50000"/>
                </a:spcBef>
              </a:pPr>
              <a:t>20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289884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7F15B96B-8EA6-445A-9716-C5C4D96F103C}" type="slidenum">
              <a:rPr lang="en-US" altLang="en-US" sz="1300" smtClean="0"/>
              <a:pPr>
                <a:spcBef>
                  <a:spcPct val="50000"/>
                </a:spcBef>
              </a:pPr>
              <a:t>21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597590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210FE2D9-AFFD-41B1-B5D1-2CE740EF5700}" type="slidenum">
              <a:rPr lang="en-US" altLang="en-US" sz="1300" smtClean="0"/>
              <a:pPr>
                <a:spcBef>
                  <a:spcPct val="50000"/>
                </a:spcBef>
              </a:pPr>
              <a:t>22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7645284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D8DA2D98-AF1B-4C37-8536-F49DAA953F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9EF65D89-0ABE-41DF-B347-C90072AEF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D24FED4-4F42-4C59-BEE9-D448036863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2BC02F-C89E-4639-89BE-FC83819780FE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0A23633-4A74-4E90-ACD6-892E216443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3FB43C4-3755-4F42-BE38-439A235C5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51C7D08-EFEB-46C2-9D75-EB44B6F73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F5288D-7DE0-42F5-B796-03D6EACA134B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4C6520E-98E5-42AC-B942-7B09AA2801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31D379C7-2F3F-449D-80E0-EDBDA2D67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98CB636-BD6A-4B87-878D-6C2B43B84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5FF179-2E66-4F51-B55B-29F6FE4156F9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F94F47A8-4AA2-4BB2-937D-CB963D79F0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730FFB4-EF79-42F5-B75B-859D02E6B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CB96628-D7D8-476E-8353-71A5A1D22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53E148-131D-4044-8141-E569DC054310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E937050-369C-46D1-AC03-BB5AD81062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F90B19BD-C095-41BB-BBCC-1960326FD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8C0A9320-2E4A-4DAD-8237-97B52194D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1DA850-5F0C-4D3A-8625-DECD6BC4862F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84E678FE-3808-4AA9-AB9F-FE2AE1175C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5AA650A1-D1B5-4FC2-8422-309EEE8F5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24B76C5-9B33-4CAA-A6E0-D9A02F1F82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A669B6-D1FD-47D6-860C-7B17A548A332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D2D2986F-D09A-4EA0-9891-1978C90E0F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368D7EE-6048-4F92-8629-E028D7E5B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182D317B-8F36-4D21-8836-60604DBB5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74120B-427B-4C08-8FC2-44C919DE2075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EE46EE0D-A912-4EF5-86AE-A1D71C9EADFC}" type="slidenum">
              <a:rPr lang="en-US" altLang="en-US" sz="1300" smtClean="0"/>
              <a:pPr>
                <a:spcBef>
                  <a:spcPct val="50000"/>
                </a:spcBef>
              </a:pPr>
              <a:t>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982996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38A8388-04E8-4158-BBE6-6359F822EC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5A11C06A-B908-4AF4-BE8E-36B50001C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01A0E3C3-D4D6-48F3-B18D-A905E1277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D86DEA2-CC25-4843-B3C8-6BBB3F10D65E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3ED338A-3D36-4F1B-A325-DA504DE2C3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81D8288F-CB92-418E-96EB-B668ED379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B862775-4158-43C1-BC47-A51702268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9AE103-D95F-487C-96C9-6DB8844F0CEB}" type="slidenum">
              <a:rPr lang="en-US" altLang="en-US" sz="1300" b="0" smtClean="0"/>
              <a:pPr/>
              <a:t>31</a:t>
            </a:fld>
            <a:endParaRPr lang="en-US" altLang="en-US" sz="13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B382E7C1-F4D6-4825-B56D-BB711B09F655}" type="slidenum">
              <a:rPr lang="en-US" altLang="en-US" sz="1300" smtClean="0"/>
              <a:pPr>
                <a:spcBef>
                  <a:spcPct val="50000"/>
                </a:spcBef>
              </a:pPr>
              <a:t>34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97615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0D87AE4-42F3-4BCE-BB4E-250BA556C773}" type="slidenum">
              <a:rPr lang="en-US" altLang="en-US" sz="1300" smtClean="0"/>
              <a:pPr>
                <a:spcBef>
                  <a:spcPct val="50000"/>
                </a:spcBef>
              </a:pPr>
              <a:t>35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394453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EBC7967-06E8-423C-A6C7-E0E0484A5DF4}" type="slidenum">
              <a:rPr lang="en-US" altLang="en-US" sz="1300" smtClean="0"/>
              <a:pPr>
                <a:spcBef>
                  <a:spcPct val="50000"/>
                </a:spcBef>
              </a:pPr>
              <a:t>36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188120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2A17E40-2CF3-4C27-887E-F31125320336}" type="slidenum">
              <a:rPr lang="en-US" altLang="en-US" sz="1300" smtClean="0"/>
              <a:pPr>
                <a:spcBef>
                  <a:spcPct val="50000"/>
                </a:spcBef>
              </a:pPr>
              <a:t>37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66176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A9148A66-61EB-45C5-94F5-8E87FCA071DB}" type="slidenum">
              <a:rPr lang="en-US" altLang="en-US" sz="1300" smtClean="0"/>
              <a:pPr>
                <a:spcBef>
                  <a:spcPct val="50000"/>
                </a:spcBef>
              </a:pPr>
              <a:t>38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868444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53E4DE3-2F53-4D68-9C5B-6B7681460D6A}" type="slidenum">
              <a:rPr lang="en-US" altLang="en-US" sz="1300" smtClean="0"/>
              <a:pPr>
                <a:spcBef>
                  <a:spcPct val="50000"/>
                </a:spcBef>
              </a:pPr>
              <a:t>39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70110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F4B00A46-0C89-4141-9624-90335FE30AE5}" type="slidenum">
              <a:rPr lang="en-US" altLang="en-US" sz="1300" smtClean="0"/>
              <a:pPr>
                <a:spcBef>
                  <a:spcPct val="50000"/>
                </a:spcBef>
              </a:pPr>
              <a:t>40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2336064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0D5C612-2121-4A83-8BD4-E6C7A408CAB3}" type="slidenum">
              <a:rPr lang="en-US" altLang="en-US" sz="1300" smtClean="0"/>
              <a:pPr>
                <a:spcBef>
                  <a:spcPct val="50000"/>
                </a:spcBef>
              </a:pPr>
              <a:t>41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172445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9FAD791-3AAC-4644-9DF6-34304C61B822}" type="slidenum">
              <a:rPr lang="en-US" altLang="en-US" sz="1300" smtClean="0"/>
              <a:pPr>
                <a:spcBef>
                  <a:spcPct val="50000"/>
                </a:spcBef>
              </a:pPr>
              <a:t>4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168707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35CDAB14-C739-4149-8913-E55EE27763F6}" type="slidenum">
              <a:rPr lang="en-US" altLang="en-US" sz="1300" smtClean="0"/>
              <a:pPr>
                <a:spcBef>
                  <a:spcPct val="50000"/>
                </a:spcBef>
              </a:pPr>
              <a:t>42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50770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6456C398-1076-4FC8-95C8-B46139A6521B}" type="slidenum">
              <a:rPr lang="en-US" altLang="en-US" sz="1300" smtClean="0"/>
              <a:pPr>
                <a:spcBef>
                  <a:spcPct val="50000"/>
                </a:spcBef>
              </a:pPr>
              <a:t>5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00315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CEF09A7A-8725-4CC7-A43A-8DD3EA47F8AB}" type="slidenum">
              <a:rPr lang="en-US" altLang="en-US" sz="1300" smtClean="0"/>
              <a:pPr>
                <a:spcBef>
                  <a:spcPct val="50000"/>
                </a:spcBef>
              </a:pPr>
              <a:t>6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24198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56934B3B-407B-48F9-9750-C8916A9E2E73}" type="slidenum">
              <a:rPr lang="en-US" altLang="en-US" sz="1300" smtClean="0"/>
              <a:pPr>
                <a:spcBef>
                  <a:spcPct val="50000"/>
                </a:spcBef>
              </a:pPr>
              <a:t>7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07298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7BFA9-D910-4AA8-BE60-249CAAA4181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75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fld id="{811EA7FE-7ED2-460C-90C5-4F2C96725BF4}" type="slidenum">
              <a:rPr lang="en-US" altLang="en-US" sz="1300" smtClean="0"/>
              <a:pPr>
                <a:spcBef>
                  <a:spcPct val="50000"/>
                </a:spcBef>
              </a:pPr>
              <a:t>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81076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E842-02E4-4353-B7D3-4E77D0646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22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83392-A078-44C8-A212-31802E0450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18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01A88-73A6-4C06-98AF-CFFAC2F9CC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08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0CA15-49E8-4135-A628-271ACD49A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51BF-7CAC-4AF0-A15E-0311B0844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33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CCC18-094A-4CF4-87EB-C3A2367F1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5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A4711-455C-4F8C-A9D1-4EFD3258E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78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2CCF8-3850-410E-990D-EC20FF771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34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4CF40-DD2D-4271-B18F-D4317D200D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CA9ED-FA0F-4D19-A133-55C396804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69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01B61-4AD6-4A8C-8A48-6EE9BD829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2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229600" cy="4572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rgbClr val="FFFF00"/>
              </a:gs>
              <a:gs pos="100000">
                <a:srgbClr val="FF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  <a:p>
            <a:pPr lvl="4"/>
            <a:endParaRPr lang="en-US" altLang="en-US" dirty="0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21B2CFC-FE00-4885-B85B-F82AD4C01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15"/>
          <p:cNvSpPr>
            <a:spLocks noChangeArrowheads="1"/>
          </p:cNvSpPr>
          <p:nvPr/>
        </p:nvSpPr>
        <p:spPr bwMode="auto">
          <a:xfrm>
            <a:off x="0" y="6635750"/>
            <a:ext cx="289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 algn="ctr"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Jozef Goetz, 2025</a:t>
            </a:r>
            <a:endParaRPr lang="en-US" altLang="en-US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39933"/>
          </a:solidFill>
          <a:latin typeface="AvantGard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CCF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14.emf"/><Relationship Id="rId4" Type="http://schemas.openxmlformats.org/officeDocument/2006/relationships/customXml" Target="../ink/ink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16.emf"/><Relationship Id="rId4" Type="http://schemas.openxmlformats.org/officeDocument/2006/relationships/customXml" Target="../ink/ink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5" Type="http://schemas.openxmlformats.org/officeDocument/2006/relationships/image" Target="../media/image90.png"/><Relationship Id="rId4" Type="http://schemas.openxmlformats.org/officeDocument/2006/relationships/customXml" Target="../ink/ink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averne.edu/" TargetMode="External"/><Relationship Id="rId3" Type="http://schemas.openxmlformats.org/officeDocument/2006/relationships/hyperlink" Target="https://www.geeksforgeeks.org/websites-apps/top-ai-testing-tools-for-test-automation/" TargetMode="External"/><Relationship Id="rId7" Type="http://schemas.openxmlformats.org/officeDocument/2006/relationships/hyperlink" Target="https://pagespeed.web.dev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asses.jgspectrum.com/" TargetMode="External"/><Relationship Id="rId5" Type="http://schemas.openxmlformats.org/officeDocument/2006/relationships/hyperlink" Target="https://gtmetrix.com/avoid-multiple-page-redirects.html" TargetMode="External"/><Relationship Id="rId10" Type="http://schemas.openxmlformats.org/officeDocument/2006/relationships/hyperlink" Target="http://www.cynthiasays.com/" TargetMode="External"/><Relationship Id="rId4" Type="http://schemas.openxmlformats.org/officeDocument/2006/relationships/hyperlink" Target="https://gtmetrix.com/recommendations.html" TargetMode="External"/><Relationship Id="rId9" Type="http://schemas.openxmlformats.org/officeDocument/2006/relationships/hyperlink" Target="http://www.websiteoptimization.com/services/analyz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WCAG20/Overvie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WAI/WCAG20/quickre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ave.webaim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ability.gov/get-involved/blog/2014/09/building-a-lab-series-determining-goals-and-resources.html" TargetMode="External"/><Relationship Id="rId5" Type="http://schemas.openxmlformats.org/officeDocument/2006/relationships/hyperlink" Target="http://usability.gov/" TargetMode="External"/><Relationship Id="rId4" Type="http://schemas.openxmlformats.org/officeDocument/2006/relationships/hyperlink" Target="https://achecker.ca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image" Target="../media/image2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customXml" Target="../ink/ink30.xml"/><Relationship Id="rId4" Type="http://schemas.openxmlformats.org/officeDocument/2006/relationships/customXml" Target="../ink/ink27.xml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3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es.jgspectrum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TR/html4/intro/intro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15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16.png"/><Relationship Id="rId5" Type="http://schemas.openxmlformats.org/officeDocument/2006/relationships/image" Target="../media/image130.png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customXml" Target="../ink/ink40.xml"/><Relationship Id="rId4" Type="http://schemas.openxmlformats.org/officeDocument/2006/relationships/customXml" Target="../ink/ink37.xml"/><Relationship Id="rId9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250.png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" Type="http://schemas.openxmlformats.org/officeDocument/2006/relationships/image" Target="../media/image23.png"/><Relationship Id="rId21" Type="http://schemas.openxmlformats.org/officeDocument/2006/relationships/image" Target="../media/image29.png"/><Relationship Id="rId34" Type="http://schemas.openxmlformats.org/officeDocument/2006/relationships/customXml" Target="../ink/ink55.xml"/><Relationship Id="rId7" Type="http://schemas.openxmlformats.org/officeDocument/2006/relationships/image" Target="../media/image220.png"/><Relationship Id="rId12" Type="http://schemas.openxmlformats.org/officeDocument/2006/relationships/customXml" Target="../ink/ink44.xml"/><Relationship Id="rId17" Type="http://schemas.openxmlformats.org/officeDocument/2006/relationships/image" Target="../media/image27.png"/><Relationship Id="rId25" Type="http://schemas.openxmlformats.org/officeDocument/2006/relationships/image" Target="../media/image31.png"/><Relationship Id="rId33" Type="http://schemas.openxmlformats.org/officeDocument/2006/relationships/image" Target="../media/image35.png"/><Relationship Id="rId2" Type="http://schemas.openxmlformats.org/officeDocument/2006/relationships/image" Target="../media/image22.png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240.png"/><Relationship Id="rId24" Type="http://schemas.openxmlformats.org/officeDocument/2006/relationships/customXml" Target="../ink/ink50.xml"/><Relationship Id="rId32" Type="http://schemas.openxmlformats.org/officeDocument/2006/relationships/customXml" Target="../ink/ink54.xml"/><Relationship Id="rId37" Type="http://schemas.openxmlformats.org/officeDocument/2006/relationships/image" Target="../media/image37.png"/><Relationship Id="rId5" Type="http://schemas.openxmlformats.org/officeDocument/2006/relationships/image" Target="../media/image25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10" Type="http://schemas.openxmlformats.org/officeDocument/2006/relationships/customXml" Target="../ink/ink43.xml"/><Relationship Id="rId19" Type="http://schemas.openxmlformats.org/officeDocument/2006/relationships/image" Target="../media/image28.png"/><Relationship Id="rId31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230.png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32.png"/><Relationship Id="rId30" Type="http://schemas.openxmlformats.org/officeDocument/2006/relationships/customXml" Target="../ink/ink53.xml"/><Relationship Id="rId35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customXml" Target="../ink/ink63.xml"/><Relationship Id="rId26" Type="http://schemas.openxmlformats.org/officeDocument/2006/relationships/image" Target="../media/image49.png"/><Relationship Id="rId39" Type="http://schemas.openxmlformats.org/officeDocument/2006/relationships/customXml" Target="../ink/ink73.xml"/><Relationship Id="rId21" Type="http://schemas.openxmlformats.org/officeDocument/2006/relationships/image" Target="../media/image47.png"/><Relationship Id="rId34" Type="http://schemas.openxmlformats.org/officeDocument/2006/relationships/image" Target="../media/image53.png"/><Relationship Id="rId42" Type="http://schemas.openxmlformats.org/officeDocument/2006/relationships/image" Target="../media/image57.png"/><Relationship Id="rId47" Type="http://schemas.openxmlformats.org/officeDocument/2006/relationships/customXml" Target="../ink/ink77.xml"/><Relationship Id="rId50" Type="http://schemas.openxmlformats.org/officeDocument/2006/relationships/image" Target="../media/image60.png"/><Relationship Id="rId55" Type="http://schemas.openxmlformats.org/officeDocument/2006/relationships/customXml" Target="../ink/ink81.xml"/><Relationship Id="rId63" Type="http://schemas.openxmlformats.org/officeDocument/2006/relationships/customXml" Target="../ink/ink85.xml"/><Relationship Id="rId68" Type="http://schemas.openxmlformats.org/officeDocument/2006/relationships/image" Target="../media/image69.png"/><Relationship Id="rId7" Type="http://schemas.openxmlformats.org/officeDocument/2006/relationships/image" Target="../media/image400.png"/><Relationship Id="rId71" Type="http://schemas.openxmlformats.org/officeDocument/2006/relationships/customXml" Target="../ink/ink89.xml"/><Relationship Id="rId2" Type="http://schemas.openxmlformats.org/officeDocument/2006/relationships/image" Target="../media/image38.png"/><Relationship Id="rId16" Type="http://schemas.openxmlformats.org/officeDocument/2006/relationships/customXml" Target="../ink/ink62.xml"/><Relationship Id="rId29" Type="http://schemas.openxmlformats.org/officeDocument/2006/relationships/customXml" Target="../ink/ink68.xml"/><Relationship Id="rId11" Type="http://schemas.openxmlformats.org/officeDocument/2006/relationships/image" Target="../media/image42.png"/><Relationship Id="rId24" Type="http://schemas.openxmlformats.org/officeDocument/2006/relationships/image" Target="../media/image23.png"/><Relationship Id="rId32" Type="http://schemas.openxmlformats.org/officeDocument/2006/relationships/image" Target="../media/image52.png"/><Relationship Id="rId37" Type="http://schemas.openxmlformats.org/officeDocument/2006/relationships/customXml" Target="../ink/ink72.xml"/><Relationship Id="rId40" Type="http://schemas.openxmlformats.org/officeDocument/2006/relationships/image" Target="../media/image56.png"/><Relationship Id="rId45" Type="http://schemas.openxmlformats.org/officeDocument/2006/relationships/customXml" Target="../ink/ink76.xml"/><Relationship Id="rId53" Type="http://schemas.openxmlformats.org/officeDocument/2006/relationships/customXml" Target="../ink/ink80.xml"/><Relationship Id="rId58" Type="http://schemas.openxmlformats.org/officeDocument/2006/relationships/image" Target="../media/image64.png"/><Relationship Id="rId66" Type="http://schemas.openxmlformats.org/officeDocument/2006/relationships/image" Target="../media/image68.png"/><Relationship Id="rId74" Type="http://schemas.openxmlformats.org/officeDocument/2006/relationships/image" Target="../media/image72.png"/><Relationship Id="rId5" Type="http://schemas.openxmlformats.org/officeDocument/2006/relationships/image" Target="../media/image41.png"/><Relationship Id="rId15" Type="http://schemas.openxmlformats.org/officeDocument/2006/relationships/image" Target="../media/image44.png"/><Relationship Id="rId23" Type="http://schemas.openxmlformats.org/officeDocument/2006/relationships/image" Target="../media/image48.png"/><Relationship Id="rId28" Type="http://schemas.openxmlformats.org/officeDocument/2006/relationships/image" Target="../media/image50.png"/><Relationship Id="rId36" Type="http://schemas.openxmlformats.org/officeDocument/2006/relationships/image" Target="../media/image54.png"/><Relationship Id="rId49" Type="http://schemas.openxmlformats.org/officeDocument/2006/relationships/customXml" Target="../ink/ink78.xml"/><Relationship Id="rId57" Type="http://schemas.openxmlformats.org/officeDocument/2006/relationships/customXml" Target="../ink/ink82.xml"/><Relationship Id="rId61" Type="http://schemas.openxmlformats.org/officeDocument/2006/relationships/customXml" Target="../ink/ink84.xml"/><Relationship Id="rId10" Type="http://schemas.openxmlformats.org/officeDocument/2006/relationships/customXml" Target="../ink/ink59.xml"/><Relationship Id="rId19" Type="http://schemas.openxmlformats.org/officeDocument/2006/relationships/image" Target="../media/image46.png"/><Relationship Id="rId31" Type="http://schemas.openxmlformats.org/officeDocument/2006/relationships/customXml" Target="../ink/ink69.xml"/><Relationship Id="rId44" Type="http://schemas.openxmlformats.org/officeDocument/2006/relationships/image" Target="../media/image9.png"/><Relationship Id="rId52" Type="http://schemas.openxmlformats.org/officeDocument/2006/relationships/image" Target="../media/image61.png"/><Relationship Id="rId60" Type="http://schemas.openxmlformats.org/officeDocument/2006/relationships/image" Target="../media/image65.png"/><Relationship Id="rId65" Type="http://schemas.openxmlformats.org/officeDocument/2006/relationships/customXml" Target="../ink/ink86.xml"/><Relationship Id="rId73" Type="http://schemas.openxmlformats.org/officeDocument/2006/relationships/customXml" Target="../ink/ink90.xml"/><Relationship Id="rId4" Type="http://schemas.openxmlformats.org/officeDocument/2006/relationships/image" Target="../media/image40.png"/><Relationship Id="rId9" Type="http://schemas.openxmlformats.org/officeDocument/2006/relationships/image" Target="../media/image410.png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customXml" Target="../ink/ink67.xml"/><Relationship Id="rId30" Type="http://schemas.openxmlformats.org/officeDocument/2006/relationships/image" Target="../media/image51.png"/><Relationship Id="rId35" Type="http://schemas.openxmlformats.org/officeDocument/2006/relationships/customXml" Target="../ink/ink71.xml"/><Relationship Id="rId43" Type="http://schemas.openxmlformats.org/officeDocument/2006/relationships/customXml" Target="../ink/ink75.xml"/><Relationship Id="rId48" Type="http://schemas.openxmlformats.org/officeDocument/2006/relationships/image" Target="../media/image59.png"/><Relationship Id="rId56" Type="http://schemas.openxmlformats.org/officeDocument/2006/relationships/image" Target="../media/image63.png"/><Relationship Id="rId64" Type="http://schemas.openxmlformats.org/officeDocument/2006/relationships/image" Target="../media/image67.png"/><Relationship Id="rId69" Type="http://schemas.openxmlformats.org/officeDocument/2006/relationships/customXml" Target="../ink/ink88.xml"/><Relationship Id="rId8" Type="http://schemas.openxmlformats.org/officeDocument/2006/relationships/customXml" Target="../ink/ink58.xml"/><Relationship Id="rId51" Type="http://schemas.openxmlformats.org/officeDocument/2006/relationships/customXml" Target="../ink/ink79.xml"/><Relationship Id="rId72" Type="http://schemas.openxmlformats.org/officeDocument/2006/relationships/image" Target="../media/image71.png"/><Relationship Id="rId3" Type="http://schemas.openxmlformats.org/officeDocument/2006/relationships/image" Target="../media/image39.png"/><Relationship Id="rId12" Type="http://schemas.openxmlformats.org/officeDocument/2006/relationships/customXml" Target="../ink/ink60.xml"/><Relationship Id="rId17" Type="http://schemas.openxmlformats.org/officeDocument/2006/relationships/image" Target="../media/image45.png"/><Relationship Id="rId25" Type="http://schemas.openxmlformats.org/officeDocument/2006/relationships/customXml" Target="../ink/ink66.xml"/><Relationship Id="rId33" Type="http://schemas.openxmlformats.org/officeDocument/2006/relationships/customXml" Target="../ink/ink70.xml"/><Relationship Id="rId38" Type="http://schemas.openxmlformats.org/officeDocument/2006/relationships/image" Target="../media/image55.png"/><Relationship Id="rId46" Type="http://schemas.openxmlformats.org/officeDocument/2006/relationships/image" Target="../media/image58.png"/><Relationship Id="rId59" Type="http://schemas.openxmlformats.org/officeDocument/2006/relationships/customXml" Target="../ink/ink83.xml"/><Relationship Id="rId67" Type="http://schemas.openxmlformats.org/officeDocument/2006/relationships/customXml" Target="../ink/ink87.xml"/><Relationship Id="rId20" Type="http://schemas.openxmlformats.org/officeDocument/2006/relationships/customXml" Target="../ink/ink64.xml"/><Relationship Id="rId41" Type="http://schemas.openxmlformats.org/officeDocument/2006/relationships/customXml" Target="../ink/ink74.xml"/><Relationship Id="rId54" Type="http://schemas.openxmlformats.org/officeDocument/2006/relationships/image" Target="../media/image62.png"/><Relationship Id="rId62" Type="http://schemas.openxmlformats.org/officeDocument/2006/relationships/image" Target="../media/image66.png"/><Relationship Id="rId7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daddy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tworksolutions.com/" TargetMode="External"/><Relationship Id="rId4" Type="http://schemas.openxmlformats.org/officeDocument/2006/relationships/hyperlink" Target="http://www.register.com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0.emf"/><Relationship Id="rId26" Type="http://schemas.openxmlformats.org/officeDocument/2006/relationships/image" Target="../media/image4.png"/><Relationship Id="rId39" Type="http://schemas.openxmlformats.org/officeDocument/2006/relationships/customXml" Target="../ink/ink18.xml"/><Relationship Id="rId3" Type="http://schemas.openxmlformats.org/officeDocument/2006/relationships/image" Target="../media/image3.png"/><Relationship Id="rId21" Type="http://schemas.openxmlformats.org/officeDocument/2006/relationships/customXml" Target="../ink/ink9.xml"/><Relationship Id="rId34" Type="http://schemas.openxmlformats.org/officeDocument/2006/relationships/image" Target="../media/image8.png"/><Relationship Id="rId42" Type="http://schemas.openxmlformats.org/officeDocument/2006/relationships/image" Target="../media/image12.png"/><Relationship Id="rId7" Type="http://schemas.openxmlformats.org/officeDocument/2006/relationships/image" Target="../media/image4.emf"/><Relationship Id="rId12" Type="http://schemas.openxmlformats.org/officeDocument/2006/relationships/image" Target="../media/image7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29" Type="http://schemas.openxmlformats.org/officeDocument/2006/relationships/customXml" Target="../ink/ink13.xml"/><Relationship Id="rId41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4.xml"/><Relationship Id="rId24" Type="http://schemas.openxmlformats.org/officeDocument/2006/relationships/image" Target="../media/image13.emf"/><Relationship Id="rId32" Type="http://schemas.openxmlformats.org/officeDocument/2006/relationships/image" Target="../media/image7.png"/><Relationship Id="rId37" Type="http://schemas.openxmlformats.org/officeDocument/2006/relationships/customXml" Target="../ink/ink17.xml"/><Relationship Id="rId40" Type="http://schemas.openxmlformats.org/officeDocument/2006/relationships/image" Target="../media/image11.png"/><Relationship Id="rId5" Type="http://schemas.openxmlformats.org/officeDocument/2006/relationships/image" Target="../media/image3.emf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5.png"/><Relationship Id="rId36" Type="http://schemas.openxmlformats.org/officeDocument/2006/relationships/image" Target="../media/image9.png"/><Relationship Id="rId10" Type="http://schemas.openxmlformats.org/officeDocument/2006/relationships/image" Target="../media/image6.emf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13.png"/><Relationship Id="rId4" Type="http://schemas.openxmlformats.org/officeDocument/2006/relationships/customXml" Target="../ink/ink1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customXml" Target="../ink/ink12.xml"/><Relationship Id="rId30" Type="http://schemas.openxmlformats.org/officeDocument/2006/relationships/image" Target="../media/image6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8CFE4D3-D204-4186-AB7B-718160EF6D8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</p:txBody>
      </p:sp>
      <p:sp>
        <p:nvSpPr>
          <p:cNvPr id="773125" name="WordArt 5"/>
          <p:cNvSpPr>
            <a:spLocks noChangeArrowheads="1" noChangeShapeType="1" noTextEdit="1"/>
          </p:cNvSpPr>
          <p:nvPr/>
        </p:nvSpPr>
        <p:spPr bwMode="auto">
          <a:xfrm>
            <a:off x="76200" y="838200"/>
            <a:ext cx="89154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82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Chapter 10</a:t>
            </a:r>
          </a:p>
          <a:p>
            <a:pPr algn="ctr"/>
            <a:r>
              <a:rPr lang="en-US" sz="4800" kern="1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50000">
                      <a:srgbClr val="FF0000"/>
                    </a:gs>
                    <a:gs pos="100000">
                      <a:srgbClr val="00FF00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Web Development</a:t>
            </a: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76200" y="5791200"/>
            <a:ext cx="441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b="0" dirty="0">
                <a:latin typeface="Arial" panose="020B0604020202020204" pitchFamily="34" charset="0"/>
              </a:rPr>
              <a:t>credits: ©2011-22 Pearson Education</a:t>
            </a:r>
          </a:p>
        </p:txBody>
      </p:sp>
      <p:sp>
        <p:nvSpPr>
          <p:cNvPr id="4102" name="Shape 4"/>
          <p:cNvSpPr txBox="1">
            <a:spLocks noGrp="1"/>
          </p:cNvSpPr>
          <p:nvPr/>
        </p:nvSpPr>
        <p:spPr bwMode="auto">
          <a:xfrm>
            <a:off x="-228600" y="6126163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0">
                <a:latin typeface="Arial" panose="020B0604020202020204" pitchFamily="34" charset="0"/>
              </a:rPr>
              <a:t>Copyright (c) 2006 Prentice-Hall. All rights reserved.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73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15967A0-554F-42B8-A570-F2792DAC1CC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en-US"/>
              <a:t>Web Development: 2. An</a:t>
            </a:r>
            <a:r>
              <a:rPr lang="en-US" altLang="en-US" b="0"/>
              <a:t>a</a:t>
            </a:r>
            <a:r>
              <a:rPr lang="en-US" altLang="en-US"/>
              <a:t>lysis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381000"/>
            <a:ext cx="9627511" cy="6248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   Determine</a:t>
            </a:r>
            <a:r>
              <a:rPr lang="en-US" altLang="en-US" sz="2400" dirty="0"/>
              <a:t> the following: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sz="2400" b="1" dirty="0">
                <a:solidFill>
                  <a:srgbClr val="00CC00"/>
                </a:solidFill>
              </a:rPr>
              <a:t>information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topics  - </a:t>
            </a:r>
            <a:r>
              <a:rPr lang="en-US" altLang="en-US" sz="2400" b="1" dirty="0"/>
              <a:t>info organized into categories and hierarchy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sz="2400" b="1" dirty="0">
                <a:solidFill>
                  <a:srgbClr val="00CC00"/>
                </a:solidFill>
              </a:rPr>
              <a:t>functionality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FF"/>
                </a:solidFill>
              </a:rPr>
              <a:t>requirements</a:t>
            </a:r>
            <a:r>
              <a:rPr lang="en-US" altLang="en-US" sz="2400" b="1" dirty="0"/>
              <a:t> (high-level) – </a:t>
            </a:r>
            <a:r>
              <a:rPr lang="en-US" altLang="en-US" sz="2400" dirty="0"/>
              <a:t>e.g. a site will accept credit card order or use ASP.NET or PHP with MySQL in order to look up each price and sale tax etc.</a:t>
            </a:r>
          </a:p>
          <a:p>
            <a:pPr lvl="2" eaLnBrk="1" hangingPunct="1"/>
            <a:r>
              <a:rPr lang="en-US" altLang="en-US" dirty="0"/>
              <a:t>Determine “</a:t>
            </a:r>
            <a:r>
              <a:rPr lang="en-US" altLang="en-US" sz="2400" b="1" dirty="0">
                <a:solidFill>
                  <a:srgbClr val="FF0000"/>
                </a:solidFill>
              </a:rPr>
              <a:t>what</a:t>
            </a:r>
            <a:r>
              <a:rPr lang="en-US" altLang="en-US" dirty="0"/>
              <a:t>” a site will do – </a:t>
            </a:r>
            <a:r>
              <a:rPr lang="en-US" altLang="en-US" dirty="0">
                <a:solidFill>
                  <a:srgbClr val="FF0000"/>
                </a:solidFill>
              </a:rPr>
              <a:t>not</a:t>
            </a:r>
            <a:r>
              <a:rPr lang="en-US" altLang="en-US" dirty="0"/>
              <a:t> “</a:t>
            </a:r>
            <a:r>
              <a:rPr lang="en-US" altLang="en-US" sz="2400" b="1" dirty="0">
                <a:solidFill>
                  <a:srgbClr val="FF0000"/>
                </a:solidFill>
              </a:rPr>
              <a:t>how</a:t>
            </a:r>
            <a:r>
              <a:rPr lang="en-US" altLang="en-US" dirty="0"/>
              <a:t>” it will do it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sz="2400" b="1" dirty="0">
                <a:solidFill>
                  <a:srgbClr val="00CC00"/>
                </a:solidFill>
              </a:rPr>
              <a:t>environmental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FF00FF"/>
                </a:solidFill>
              </a:rPr>
              <a:t>requirements </a:t>
            </a:r>
            <a:r>
              <a:rPr lang="en-US" altLang="en-US" sz="2400" dirty="0"/>
              <a:t>(hardware, OS, memory, screen resolution, and bandwidth)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sz="2400" b="1" dirty="0">
                <a:solidFill>
                  <a:srgbClr val="00CC00"/>
                </a:solidFill>
              </a:rPr>
              <a:t>content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FF00FF"/>
                </a:solidFill>
              </a:rPr>
              <a:t>requirements </a:t>
            </a:r>
            <a:r>
              <a:rPr lang="en-US" altLang="en-US" sz="2400" dirty="0"/>
              <a:t>(e.g. is there a specific </a:t>
            </a:r>
            <a:r>
              <a:rPr lang="en-US" altLang="en-US" sz="2400" b="1" dirty="0">
                <a:solidFill>
                  <a:srgbClr val="FF00FF"/>
                </a:solidFill>
              </a:rPr>
              <a:t>look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/>
              <a:t>and </a:t>
            </a:r>
            <a:r>
              <a:rPr lang="en-US" altLang="en-US" sz="2400" b="1" dirty="0">
                <a:solidFill>
                  <a:srgbClr val="FF00FF"/>
                </a:solidFill>
              </a:rPr>
              <a:t>feel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/>
              <a:t>or </a:t>
            </a:r>
            <a:r>
              <a:rPr lang="en-US" altLang="en-US" sz="2400" b="1" dirty="0"/>
              <a:t>corporate</a:t>
            </a:r>
            <a:r>
              <a:rPr lang="en-US" altLang="en-US" sz="2400" dirty="0"/>
              <a:t> branding </a:t>
            </a:r>
            <a:r>
              <a:rPr lang="en-US" altLang="en-US" sz="2400" b="1" dirty="0"/>
              <a:t>component</a:t>
            </a:r>
            <a:r>
              <a:rPr lang="en-US" altLang="en-US" sz="2400" dirty="0"/>
              <a:t> that must be </a:t>
            </a:r>
            <a:r>
              <a:rPr lang="en-US" altLang="en-US" sz="2400" b="1" dirty="0"/>
              <a:t>present</a:t>
            </a:r>
            <a:r>
              <a:rPr lang="en-US" altLang="en-US" sz="2400" dirty="0"/>
              <a:t> on the site?)</a:t>
            </a:r>
            <a:endParaRPr lang="en-US" altLang="en-US" sz="2000" dirty="0"/>
          </a:p>
          <a:p>
            <a:pPr lvl="2" eaLnBrk="1" hangingPunct="1"/>
            <a:r>
              <a:rPr lang="en-US" altLang="en-US" sz="1800" b="1" dirty="0"/>
              <a:t>who</a:t>
            </a:r>
            <a:r>
              <a:rPr lang="en-US" altLang="en-US" sz="1800" dirty="0"/>
              <a:t> is responsible for the </a:t>
            </a:r>
            <a:r>
              <a:rPr lang="en-US" altLang="en-US" sz="1800" b="1" dirty="0"/>
              <a:t>content</a:t>
            </a:r>
            <a:r>
              <a:rPr lang="en-US" altLang="en-US" sz="1800" dirty="0"/>
              <a:t> for the site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sz="2400" dirty="0"/>
              <a:t>If a </a:t>
            </a:r>
            <a:r>
              <a:rPr lang="en-US" altLang="en-US" sz="2400" b="1" dirty="0"/>
              <a:t>redesign</a:t>
            </a:r>
            <a:r>
              <a:rPr lang="en-US" altLang="en-US" sz="2400" dirty="0"/>
              <a:t>, </a:t>
            </a:r>
            <a:r>
              <a:rPr lang="en-US" altLang="en-US" sz="2400" b="1" dirty="0"/>
              <a:t>compare the </a:t>
            </a:r>
            <a:r>
              <a:rPr lang="en-US" altLang="en-US" sz="2400" b="1" dirty="0">
                <a:solidFill>
                  <a:srgbClr val="FF0000"/>
                </a:solidFill>
              </a:rPr>
              <a:t>old</a:t>
            </a:r>
            <a:r>
              <a:rPr lang="en-US" altLang="en-US" sz="2400" b="1" dirty="0"/>
              <a:t> approach </a:t>
            </a:r>
            <a:r>
              <a:rPr lang="en-US" altLang="en-US" sz="2400" dirty="0"/>
              <a:t>with the </a:t>
            </a:r>
            <a:r>
              <a:rPr lang="en-US" altLang="en-US" sz="2400" b="1" dirty="0">
                <a:solidFill>
                  <a:srgbClr val="FF0000"/>
                </a:solidFill>
              </a:rPr>
              <a:t>new</a:t>
            </a:r>
            <a:r>
              <a:rPr lang="en-US" altLang="en-US" sz="2400" dirty="0"/>
              <a:t> </a:t>
            </a:r>
            <a:r>
              <a:rPr lang="en-US" altLang="en-US" sz="2400" b="1" dirty="0"/>
              <a:t>approach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sz="2400" b="1" dirty="0">
                <a:solidFill>
                  <a:schemeClr val="accent1"/>
                </a:solidFill>
              </a:rPr>
              <a:t>Review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FF"/>
                </a:solidFill>
              </a:rPr>
              <a:t>comp</a:t>
            </a:r>
            <a:r>
              <a:rPr lang="en-US" altLang="en-US" sz="2400" dirty="0">
                <a:solidFill>
                  <a:srgbClr val="FF00FF"/>
                </a:solidFill>
              </a:rPr>
              <a:t>e</a:t>
            </a:r>
            <a:r>
              <a:rPr lang="en-US" altLang="en-US" sz="2400" b="1" dirty="0">
                <a:solidFill>
                  <a:srgbClr val="FF00FF"/>
                </a:solidFill>
              </a:rPr>
              <a:t>titor’s sites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sz="2400" dirty="0"/>
              <a:t>E</a:t>
            </a:r>
            <a:r>
              <a:rPr lang="en-US" altLang="en-US" sz="2400" b="1" dirty="0"/>
              <a:t>stimate </a:t>
            </a:r>
            <a:r>
              <a:rPr lang="en-US" altLang="en-US" sz="2400" b="1" dirty="0">
                <a:solidFill>
                  <a:srgbClr val="FF00FF"/>
                </a:solidFill>
              </a:rPr>
              <a:t>costs</a:t>
            </a:r>
            <a:r>
              <a:rPr lang="en-US" altLang="en-US" sz="2400" b="1" dirty="0"/>
              <a:t> </a:t>
            </a:r>
            <a:r>
              <a:rPr lang="en-US" altLang="en-US" sz="2400" dirty="0"/>
              <a:t>and</a:t>
            </a:r>
            <a:r>
              <a:rPr lang="en-US" altLang="en-US" sz="2400" b="1" dirty="0"/>
              <a:t> </a:t>
            </a:r>
            <a:r>
              <a:rPr lang="en-US" altLang="en-US" sz="2400" b="1" dirty="0">
                <a:solidFill>
                  <a:srgbClr val="FF00FF"/>
                </a:solidFill>
              </a:rPr>
              <a:t>time</a:t>
            </a:r>
            <a:r>
              <a:rPr lang="en-US" altLang="en-US" sz="2400" b="1" dirty="0"/>
              <a:t> </a:t>
            </a:r>
            <a:r>
              <a:rPr lang="en-US" altLang="en-US" sz="2400" dirty="0"/>
              <a:t>involved to create the site (</a:t>
            </a:r>
            <a:r>
              <a:rPr lang="en-US" altLang="en-US" sz="2400" b="1" dirty="0"/>
              <a:t>Microsoft Project </a:t>
            </a:r>
            <a:r>
              <a:rPr lang="en-US" altLang="en-US" sz="2400" dirty="0"/>
              <a:t>may be used to estimate cost and plan project schedule)</a:t>
            </a:r>
          </a:p>
          <a:p>
            <a:pPr lvl="2" eaLnBrk="1" hangingPunct="1"/>
            <a:r>
              <a:rPr lang="en-US" altLang="en-US" sz="1800" b="1" dirty="0">
                <a:highlight>
                  <a:srgbClr val="FFFF00"/>
                </a:highlight>
              </a:rPr>
              <a:t>Cost/benefit analysis </a:t>
            </a:r>
            <a:r>
              <a:rPr lang="en-US" altLang="en-US" sz="1800" b="1" dirty="0">
                <a:solidFill>
                  <a:srgbClr val="FF0000"/>
                </a:solidFill>
              </a:rPr>
              <a:t>– </a:t>
            </a:r>
            <a:r>
              <a:rPr lang="en-US" altLang="en-US" sz="1800" b="1" dirty="0"/>
              <a:t>compare cost </a:t>
            </a:r>
            <a:r>
              <a:rPr lang="en-US" altLang="en-US" sz="1800" dirty="0"/>
              <a:t>and</a:t>
            </a:r>
            <a:r>
              <a:rPr lang="en-US" altLang="en-US" sz="1800" b="1" dirty="0"/>
              <a:t> benefits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8E2BF3B-30AD-4510-BE71-5A5779BE748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533400"/>
          </a:xfrm>
        </p:spPr>
        <p:txBody>
          <a:bodyPr/>
          <a:lstStyle/>
          <a:p>
            <a:pPr eaLnBrk="1" hangingPunct="1"/>
            <a:r>
              <a:rPr lang="en-US" altLang="en-US"/>
              <a:t>Web Development: 2. Analysis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55626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dirty="0"/>
              <a:t>Main</a:t>
            </a:r>
            <a:r>
              <a:rPr lang="en-US" altLang="en-US" sz="3200" dirty="0"/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Job Roles Involved</a:t>
            </a:r>
            <a:r>
              <a:rPr lang="en-US" altLang="en-US" sz="3200" dirty="0"/>
              <a:t>: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2800" dirty="0"/>
              <a:t>Client, Project M</a:t>
            </a:r>
            <a:r>
              <a:rPr lang="en-US" altLang="en-US" sz="2800" b="1" dirty="0"/>
              <a:t>a</a:t>
            </a:r>
            <a:r>
              <a:rPr lang="en-US" altLang="en-US" sz="2800" dirty="0"/>
              <a:t>nager, 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2800" dirty="0"/>
              <a:t>Information </a:t>
            </a:r>
            <a:r>
              <a:rPr lang="en-US" altLang="en-US" sz="2800" b="1" dirty="0"/>
              <a:t>A</a:t>
            </a:r>
            <a:r>
              <a:rPr lang="en-US" altLang="en-US" sz="2800" dirty="0"/>
              <a:t>rchitect or other </a:t>
            </a:r>
            <a:r>
              <a:rPr lang="en-US" altLang="en-US" sz="2800" b="1" dirty="0"/>
              <a:t>A</a:t>
            </a:r>
            <a:r>
              <a:rPr lang="en-US" altLang="en-US" sz="2800" dirty="0"/>
              <a:t>nalyst, 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2800" dirty="0"/>
              <a:t>M</a:t>
            </a:r>
            <a:r>
              <a:rPr lang="en-US" altLang="en-US" sz="2800" b="1" dirty="0"/>
              <a:t>a</a:t>
            </a:r>
            <a:r>
              <a:rPr lang="en-US" altLang="en-US" sz="2800" dirty="0"/>
              <a:t>rketing Repres</a:t>
            </a:r>
            <a:r>
              <a:rPr lang="en-US" altLang="en-US" sz="2800" b="1" dirty="0"/>
              <a:t>e</a:t>
            </a:r>
            <a:r>
              <a:rPr lang="en-US" altLang="en-US" sz="2800" dirty="0"/>
              <a:t>ntative, 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2800" dirty="0"/>
              <a:t>Senior Web Dev</a:t>
            </a:r>
            <a:r>
              <a:rPr lang="en-US" altLang="en-US" sz="2800" b="1" dirty="0"/>
              <a:t>e</a:t>
            </a:r>
            <a:r>
              <a:rPr lang="en-US" altLang="en-US" sz="2800" dirty="0"/>
              <a:t>loper,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Depends on the </a:t>
            </a:r>
            <a:r>
              <a:rPr lang="en-US" altLang="en-US" sz="2800" b="1" dirty="0">
                <a:solidFill>
                  <a:schemeClr val="bg2"/>
                </a:solidFill>
              </a:rPr>
              <a:t>scope</a:t>
            </a:r>
            <a:r>
              <a:rPr lang="en-US" altLang="en-US" sz="2800" dirty="0"/>
              <a:t> of the </a:t>
            </a:r>
            <a:r>
              <a:rPr lang="en-US" altLang="en-US" sz="2800" b="1" dirty="0">
                <a:solidFill>
                  <a:schemeClr val="bg2"/>
                </a:solidFill>
              </a:rPr>
              <a:t>project</a:t>
            </a:r>
            <a:r>
              <a:rPr lang="en-US" altLang="en-US" sz="2800" dirty="0"/>
              <a:t> </a:t>
            </a:r>
          </a:p>
          <a:p>
            <a:pPr marL="914400" lvl="2" indent="0" eaLnBrk="1" hangingPunct="1">
              <a:buNone/>
            </a:pPr>
            <a:r>
              <a:rPr lang="en-US" altLang="en-US" sz="2800" dirty="0"/>
              <a:t>5. Network Adm</a:t>
            </a:r>
            <a:r>
              <a:rPr lang="en-US" altLang="en-US" sz="2800" b="1" dirty="0"/>
              <a:t>i</a:t>
            </a:r>
            <a:r>
              <a:rPr lang="en-US" altLang="en-US" sz="2800" dirty="0"/>
              <a:t>nistr</a:t>
            </a:r>
            <a:r>
              <a:rPr lang="en-US" altLang="en-US" sz="2800" b="1" dirty="0"/>
              <a:t>a</a:t>
            </a:r>
            <a:r>
              <a:rPr lang="en-US" altLang="en-US" sz="2800" dirty="0"/>
              <a:t>tor, </a:t>
            </a:r>
          </a:p>
          <a:p>
            <a:pPr marL="914400" lvl="2" indent="0" eaLnBrk="1" hangingPunct="1">
              <a:buNone/>
            </a:pPr>
            <a:r>
              <a:rPr lang="en-US" altLang="en-US" sz="2800" dirty="0"/>
              <a:t>6. D</a:t>
            </a:r>
            <a:r>
              <a:rPr lang="en-US" altLang="en-US" sz="2800" b="1" dirty="0"/>
              <a:t>a</a:t>
            </a:r>
            <a:r>
              <a:rPr lang="en-US" altLang="en-US" sz="2800" dirty="0"/>
              <a:t>tabase Adm</a:t>
            </a:r>
            <a:r>
              <a:rPr lang="en-US" altLang="en-US" sz="2800" b="1" dirty="0"/>
              <a:t>i</a:t>
            </a:r>
            <a:r>
              <a:rPr lang="en-US" altLang="en-US" sz="2800" dirty="0"/>
              <a:t>nistrator, </a:t>
            </a:r>
          </a:p>
          <a:p>
            <a:pPr marL="914400" lvl="2" indent="0" eaLnBrk="1" hangingPunct="1">
              <a:buNone/>
            </a:pPr>
            <a:r>
              <a:rPr lang="en-US" altLang="en-US" sz="2800" dirty="0"/>
              <a:t>7. C</a:t>
            </a:r>
            <a:r>
              <a:rPr lang="en-US" altLang="en-US" sz="2800" b="1" dirty="0"/>
              <a:t>o</a:t>
            </a:r>
            <a:r>
              <a:rPr lang="en-US" altLang="en-US" sz="2800" dirty="0"/>
              <a:t>ntent Man</a:t>
            </a:r>
            <a:r>
              <a:rPr lang="en-US" altLang="en-US" sz="2600" dirty="0"/>
              <a:t>ager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1600" dirty="0"/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96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909223" y="1780122"/>
              <a:ext cx="196560" cy="1026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2303" y="1763202"/>
                <a:ext cx="23040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8945303" y="1784082"/>
              <a:ext cx="276120" cy="1019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28383" y="1767162"/>
                <a:ext cx="309960" cy="105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EF707D6C-951F-477F-BDE2-8460253D354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101013" cy="380999"/>
          </a:xfrm>
        </p:spPr>
        <p:txBody>
          <a:bodyPr/>
          <a:lstStyle/>
          <a:p>
            <a:pPr eaLnBrk="1" hangingPunct="1"/>
            <a:r>
              <a:rPr lang="en-US" altLang="en-US" dirty="0"/>
              <a:t>Web Development: 3. Design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81000"/>
            <a:ext cx="6858000" cy="6248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Determine</a:t>
            </a:r>
            <a:r>
              <a:rPr lang="en-US" altLang="en-US" sz="2400" dirty="0"/>
              <a:t> </a:t>
            </a:r>
            <a:r>
              <a:rPr lang="en-US" altLang="en-US" b="1" dirty="0">
                <a:solidFill>
                  <a:srgbClr val="00CC00"/>
                </a:solidFill>
              </a:rPr>
              <a:t>how</a:t>
            </a:r>
            <a:r>
              <a:rPr lang="en-US" altLang="en-US" sz="2400" b="1" dirty="0">
                <a:solidFill>
                  <a:srgbClr val="00CC00"/>
                </a:solidFill>
              </a:rPr>
              <a:t> </a:t>
            </a:r>
            <a:r>
              <a:rPr lang="en-US" altLang="en-US" sz="2400" dirty="0"/>
              <a:t>can be accomplished</a:t>
            </a:r>
          </a:p>
          <a:p>
            <a:pPr eaLnBrk="1" hangingPunct="1"/>
            <a:r>
              <a:rPr lang="en-US" altLang="en-US" sz="2400" dirty="0"/>
              <a:t>Determine the </a:t>
            </a:r>
            <a:r>
              <a:rPr lang="en-US" altLang="en-US" sz="2400" b="1" dirty="0">
                <a:solidFill>
                  <a:srgbClr val="FF0000"/>
                </a:solidFill>
              </a:rPr>
              <a:t>site organization</a:t>
            </a:r>
          </a:p>
          <a:p>
            <a:pPr lvl="1" eaLnBrk="1" hangingPunct="1"/>
            <a:r>
              <a:rPr lang="en-US" altLang="en-US" sz="2000" dirty="0"/>
              <a:t>hierarchical, linear, or random =&gt; a </a:t>
            </a:r>
            <a:r>
              <a:rPr lang="en-US" altLang="en-US" sz="2000" b="1" dirty="0"/>
              <a:t>flowchart</a:t>
            </a:r>
            <a:r>
              <a:rPr lang="en-US" altLang="en-US" sz="2000" dirty="0"/>
              <a:t> (create a </a:t>
            </a:r>
            <a:r>
              <a:rPr lang="en-US" altLang="en-US" sz="2000" b="1" dirty="0"/>
              <a:t>site map</a:t>
            </a:r>
            <a:r>
              <a:rPr lang="en-US" altLang="en-US" sz="2000" dirty="0"/>
              <a:t>)</a:t>
            </a:r>
          </a:p>
          <a:p>
            <a:pPr eaLnBrk="1" hangingPunct="1"/>
            <a:r>
              <a:rPr lang="en-US" altLang="en-US" sz="2400" dirty="0"/>
              <a:t>Determine a </a:t>
            </a:r>
            <a:r>
              <a:rPr lang="en-US" altLang="en-US" sz="2400" b="1" dirty="0">
                <a:solidFill>
                  <a:srgbClr val="FF0000"/>
                </a:solidFill>
              </a:rPr>
              <a:t>page layout design </a:t>
            </a:r>
            <a:r>
              <a:rPr lang="en-US" altLang="en-US" sz="2400" dirty="0">
                <a:solidFill>
                  <a:schemeClr val="tx2"/>
                </a:solidFill>
              </a:rPr>
              <a:t>with </a:t>
            </a:r>
            <a:r>
              <a:rPr lang="en-US" altLang="en-US" sz="2400" b="1" dirty="0">
                <a:solidFill>
                  <a:srgbClr val="FF0000"/>
                </a:solidFill>
              </a:rPr>
              <a:t>wireframes </a:t>
            </a:r>
            <a:r>
              <a:rPr lang="en-US" altLang="en-US" sz="2400" dirty="0">
                <a:solidFill>
                  <a:schemeClr val="tx2"/>
                </a:solidFill>
              </a:rPr>
              <a:t>and sample page mock-ups </a:t>
            </a:r>
            <a:r>
              <a:rPr lang="en-US" altLang="en-US" sz="1600" b="1" dirty="0"/>
              <a:t>(look </a:t>
            </a:r>
            <a:r>
              <a:rPr lang="en-US" altLang="en-US" sz="1600" dirty="0"/>
              <a:t>and</a:t>
            </a:r>
            <a:r>
              <a:rPr lang="en-US" altLang="en-US" sz="1600" b="1" dirty="0"/>
              <a:t> feel should be designed)</a:t>
            </a:r>
            <a:endParaRPr lang="en-US" altLang="en-US" sz="2400" b="1" dirty="0"/>
          </a:p>
          <a:p>
            <a:pPr lvl="1" eaLnBrk="1" hangingPunct="1"/>
            <a:r>
              <a:rPr lang="en-US" altLang="en-US" sz="2000" dirty="0"/>
              <a:t>The site </a:t>
            </a:r>
            <a:r>
              <a:rPr lang="en-US" altLang="en-US" sz="2000" b="1" dirty="0">
                <a:solidFill>
                  <a:srgbClr val="FF00FF"/>
                </a:solidFill>
              </a:rPr>
              <a:t>color</a:t>
            </a:r>
            <a:r>
              <a:rPr lang="en-US" altLang="en-US" sz="2000" dirty="0"/>
              <a:t> scheme, size of </a:t>
            </a:r>
            <a:r>
              <a:rPr lang="en-US" altLang="en-US" sz="2000" b="1" dirty="0">
                <a:solidFill>
                  <a:srgbClr val="FF00FF"/>
                </a:solidFill>
              </a:rPr>
              <a:t>logo</a:t>
            </a:r>
            <a:r>
              <a:rPr lang="en-US" altLang="en-US" sz="2000" dirty="0"/>
              <a:t> graphics,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b="1" dirty="0"/>
              <a:t>    </a:t>
            </a:r>
            <a:r>
              <a:rPr lang="en-US" altLang="en-US" sz="2000" b="1" dirty="0">
                <a:solidFill>
                  <a:srgbClr val="FF00FF"/>
                </a:solidFill>
              </a:rPr>
              <a:t>button</a:t>
            </a:r>
            <a:r>
              <a:rPr lang="en-US" altLang="en-US" sz="2000" dirty="0"/>
              <a:t> graphics, </a:t>
            </a:r>
            <a:r>
              <a:rPr lang="en-US" altLang="en-US" sz="2000" b="1" dirty="0">
                <a:solidFill>
                  <a:srgbClr val="FF00FF"/>
                </a:solidFill>
              </a:rPr>
              <a:t>text</a:t>
            </a:r>
            <a:r>
              <a:rPr lang="en-US" altLang="en-US" sz="2000" dirty="0"/>
              <a:t> should be determined,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    sample of </a:t>
            </a:r>
            <a:r>
              <a:rPr lang="en-US" altLang="en-US" sz="2000" b="1" dirty="0"/>
              <a:t>layouts</a:t>
            </a:r>
            <a:r>
              <a:rPr lang="en-US" altLang="en-US" sz="2000" dirty="0"/>
              <a:t> for the Home and </a:t>
            </a:r>
            <a:r>
              <a:rPr lang="en-US" altLang="en-US" sz="2000" b="1" dirty="0"/>
              <a:t>Content</a:t>
            </a:r>
            <a:r>
              <a:rPr lang="en-US" altLang="en-US" sz="2000" dirty="0"/>
              <a:t> pages</a:t>
            </a:r>
          </a:p>
          <a:p>
            <a:pPr eaLnBrk="1" hangingPunct="1"/>
            <a:r>
              <a:rPr lang="en-US" altLang="en-US" sz="2400" dirty="0"/>
              <a:t>Document </a:t>
            </a:r>
            <a:r>
              <a:rPr lang="en-US" altLang="en-US" sz="2400" b="1" dirty="0">
                <a:solidFill>
                  <a:srgbClr val="FF0000"/>
                </a:solidFill>
              </a:rPr>
              <a:t>each page - </a:t>
            </a:r>
            <a:r>
              <a:rPr lang="en-US" altLang="en-US" sz="1800" b="1" dirty="0"/>
              <a:t>p.475 Fig 10.3 =&gt;</a:t>
            </a:r>
          </a:p>
          <a:p>
            <a:pPr eaLnBrk="1" hangingPunct="1"/>
            <a:r>
              <a:rPr lang="en-US" altLang="en-US" sz="2400" dirty="0"/>
              <a:t>Prototype the </a:t>
            </a:r>
            <a:r>
              <a:rPr lang="en-US" altLang="en-US" sz="2400" b="1" dirty="0">
                <a:solidFill>
                  <a:srgbClr val="FF0000"/>
                </a:solidFill>
              </a:rPr>
              <a:t>design </a:t>
            </a:r>
          </a:p>
          <a:p>
            <a:pPr lvl="1" eaLnBrk="1" hangingPunct="1"/>
            <a:r>
              <a:rPr lang="en-US" altLang="en-US" sz="1800" dirty="0"/>
              <a:t>to show to clients - </a:t>
            </a:r>
            <a:r>
              <a:rPr lang="en-US" sz="1800" dirty="0"/>
              <a:t>try to use </a:t>
            </a:r>
            <a:r>
              <a:rPr lang="en-US" sz="1800" b="1" dirty="0">
                <a:highlight>
                  <a:srgbClr val="FFFF00"/>
                </a:highlight>
              </a:rPr>
              <a:t>figma.com/education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/>
              <a:t>(easy to use) or a </a:t>
            </a:r>
            <a:r>
              <a:rPr lang="en-US" sz="1800" b="1" dirty="0">
                <a:highlight>
                  <a:srgbClr val="FFFF00"/>
                </a:highlight>
              </a:rPr>
              <a:t>draw.io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/>
              <a:t>(</a:t>
            </a:r>
            <a:r>
              <a:rPr lang="en-US" sz="1800" b="1" dirty="0"/>
              <a:t>diagrams.net</a:t>
            </a:r>
            <a:r>
              <a:rPr lang="en-US" sz="1800" dirty="0"/>
              <a:t>) or </a:t>
            </a:r>
            <a:r>
              <a:rPr lang="en-US" sz="1800" b="1" dirty="0">
                <a:highlight>
                  <a:srgbClr val="FFFF00"/>
                </a:highlight>
              </a:rPr>
              <a:t>justinmind.com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/>
              <a:t>tools as well</a:t>
            </a:r>
            <a:endParaRPr lang="en-US" altLang="en-US" sz="1800" dirty="0"/>
          </a:p>
          <a:p>
            <a:pPr eaLnBrk="1" hangingPunct="1"/>
            <a:r>
              <a:rPr lang="en-US" altLang="en-US" sz="2000" dirty="0"/>
              <a:t>Main Job </a:t>
            </a:r>
            <a:r>
              <a:rPr lang="en-US" altLang="en-US" sz="2000" b="1" dirty="0">
                <a:solidFill>
                  <a:srgbClr val="FF0000"/>
                </a:solidFill>
              </a:rPr>
              <a:t>Roles Involved</a:t>
            </a:r>
            <a:r>
              <a:rPr lang="en-US" altLang="en-US" sz="2000" b="1" dirty="0"/>
              <a:t>:</a:t>
            </a:r>
          </a:p>
          <a:p>
            <a:pPr lvl="1" eaLnBrk="1" hangingPunct="1"/>
            <a:r>
              <a:rPr lang="en-US" altLang="en-US" sz="1800" dirty="0"/>
              <a:t>Client, Project Manager, Information Architect or other Analyst, Marketing Repres</a:t>
            </a:r>
            <a:r>
              <a:rPr lang="en-US" altLang="en-US" sz="1800" b="1" dirty="0"/>
              <a:t>e</a:t>
            </a:r>
            <a:r>
              <a:rPr lang="en-US" altLang="en-US" sz="1800" dirty="0"/>
              <a:t>ntative, Senior Web Developer, Graphic Designer, Content Manager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1600" dirty="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2667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705600" y="3717925"/>
            <a:ext cx="2971800" cy="321468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304704" rIns="0" bIns="0" anchor="ctr">
            <a:spAutoFit/>
          </a:bodyPr>
          <a:lstStyle/>
          <a:p>
            <a:pPr indent="228600">
              <a:defRPr/>
            </a:pPr>
            <a:r>
              <a:rPr lang="en-US" sz="14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</a:rPr>
              <a:t>Page Title:</a:t>
            </a:r>
          </a:p>
          <a:p>
            <a:pPr indent="228600">
              <a:defRPr/>
            </a:pPr>
            <a:r>
              <a:rPr lang="en-US" sz="1400" dirty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</a:rPr>
              <a:t>.f</a:t>
            </a:r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ile Name: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Purpose of Page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Suggested Graphic Elements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Other Special Features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Information Needs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Information Sources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===================</a:t>
            </a:r>
            <a:b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Content Providers</a:t>
            </a:r>
            <a:endParaRPr lang="en-US" sz="9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900" i="1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List name, e-mail, and phone number of each content provider</a:t>
            </a:r>
            <a:endParaRPr lang="en-US" sz="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File Format of Content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Date Required:</a:t>
            </a:r>
            <a:b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</a:br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Date Provided: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chemeClr val="tx1"/>
                </a:solidFill>
                <a:latin typeface="Verdana" pitchFamily="34" charset="0"/>
                <a:ea typeface="Calibri" pitchFamily="34" charset="0"/>
              </a:rPr>
              <a:t>Content Approval</a:t>
            </a:r>
            <a:r>
              <a:rPr lang="en-US" sz="1100" dirty="0">
                <a:latin typeface="Verdana" pitchFamily="34" charset="0"/>
                <a:ea typeface="Calibri" pitchFamily="34" charset="0"/>
              </a:rPr>
              <a:t>	_____________________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677283" y="1709562"/>
              <a:ext cx="138960" cy="622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60363" y="1692642"/>
                <a:ext cx="17280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9382523" y="1643322"/>
              <a:ext cx="229680" cy="753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5603" y="1626402"/>
                <a:ext cx="263520" cy="78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90DFDD39-4A5D-4C8A-969E-CAD7263EE4BF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53413" cy="381000"/>
          </a:xfrm>
        </p:spPr>
        <p:txBody>
          <a:bodyPr/>
          <a:lstStyle/>
          <a:p>
            <a:pPr eaLnBrk="1" hangingPunct="1"/>
            <a:r>
              <a:rPr lang="en-US" altLang="en-US" dirty="0"/>
              <a:t>Web Development: 4. Production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9100"/>
            <a:ext cx="9144000" cy="6019800"/>
          </a:xfrm>
        </p:spPr>
        <p:txBody>
          <a:bodyPr/>
          <a:lstStyle/>
          <a:p>
            <a:pPr eaLnBrk="1" hangingPunct="1"/>
            <a:r>
              <a:rPr lang="en-US" altLang="en-US" dirty="0"/>
              <a:t>Choose a </a:t>
            </a:r>
            <a:r>
              <a:rPr lang="en-US" altLang="en-US" b="1" dirty="0">
                <a:solidFill>
                  <a:srgbClr val="FF0000"/>
                </a:solidFill>
              </a:rPr>
              <a:t>web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b="1" dirty="0">
                <a:solidFill>
                  <a:srgbClr val="FF0000"/>
                </a:solidFill>
              </a:rPr>
              <a:t>uthoring tool </a:t>
            </a:r>
            <a:r>
              <a:rPr lang="en-US" altLang="en-US" dirty="0"/>
              <a:t>(e.g. Dreamweaver)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Determine</a:t>
            </a:r>
            <a:r>
              <a:rPr lang="en-US" altLang="en-US" dirty="0"/>
              <a:t> page </a:t>
            </a:r>
            <a:r>
              <a:rPr lang="en-US" altLang="en-US" b="1" dirty="0"/>
              <a:t>templates</a:t>
            </a:r>
            <a:r>
              <a:rPr lang="en-US" altLang="en-US" dirty="0"/>
              <a:t>, </a:t>
            </a:r>
            <a:r>
              <a:rPr lang="en-US" altLang="en-US" b="1" dirty="0"/>
              <a:t>task management</a:t>
            </a:r>
            <a:r>
              <a:rPr lang="en-US" altLang="en-US" dirty="0"/>
              <a:t>, Web page </a:t>
            </a:r>
            <a:r>
              <a:rPr lang="en-US" altLang="en-US" b="1" dirty="0"/>
              <a:t>check-in</a:t>
            </a:r>
            <a:r>
              <a:rPr lang="en-US" altLang="en-US" dirty="0"/>
              <a:t> and </a:t>
            </a:r>
            <a:r>
              <a:rPr lang="en-US" altLang="en-US" b="1" dirty="0"/>
              <a:t>check-out</a:t>
            </a:r>
            <a:r>
              <a:rPr lang="en-US" altLang="en-US" dirty="0"/>
              <a:t> to overlapping page </a:t>
            </a:r>
            <a:r>
              <a:rPr lang="en-US" altLang="en-US" b="1" dirty="0"/>
              <a:t>updates – a source control </a:t>
            </a:r>
            <a:r>
              <a:rPr lang="en-US" altLang="en-US" dirty="0"/>
              <a:t>such as </a:t>
            </a:r>
            <a:r>
              <a:rPr lang="en-US" altLang="en-US" b="1" dirty="0"/>
              <a:t>GitHub</a:t>
            </a:r>
          </a:p>
          <a:p>
            <a:pPr eaLnBrk="1" hangingPunct="1"/>
            <a:r>
              <a:rPr lang="en-US" altLang="en-US" dirty="0"/>
              <a:t>Organize </a:t>
            </a:r>
            <a:r>
              <a:rPr lang="en-US" altLang="en-US" b="1" dirty="0">
                <a:solidFill>
                  <a:srgbClr val="FF0000"/>
                </a:solidFill>
              </a:rPr>
              <a:t>your site files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Determine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FF"/>
                </a:solidFill>
              </a:rPr>
              <a:t>naming conventions </a:t>
            </a:r>
            <a:r>
              <a:rPr lang="en-US" altLang="en-US" dirty="0"/>
              <a:t>for Web pages, </a:t>
            </a:r>
            <a:r>
              <a:rPr lang="en-US" altLang="en-US" b="1" dirty="0">
                <a:solidFill>
                  <a:srgbClr val="FF00FF"/>
                </a:solidFill>
              </a:rPr>
              <a:t>images</a:t>
            </a:r>
            <a:r>
              <a:rPr lang="en-US" altLang="en-US" dirty="0"/>
              <a:t> and </a:t>
            </a:r>
            <a:r>
              <a:rPr lang="en-US" altLang="en-US" b="1" dirty="0">
                <a:solidFill>
                  <a:srgbClr val="FF00FF"/>
                </a:solidFill>
              </a:rPr>
              <a:t>media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Determine </a:t>
            </a:r>
            <a:r>
              <a:rPr lang="en-US" altLang="en-US" b="1" dirty="0">
                <a:solidFill>
                  <a:schemeClr val="bg2"/>
                </a:solidFill>
              </a:rPr>
              <a:t>standards</a:t>
            </a:r>
            <a:r>
              <a:rPr lang="en-US" altLang="en-US" dirty="0">
                <a:solidFill>
                  <a:schemeClr val="tx2"/>
                </a:solidFill>
              </a:rPr>
              <a:t> related to </a:t>
            </a:r>
            <a:r>
              <a:rPr lang="en-US" altLang="en-US" b="1" dirty="0">
                <a:solidFill>
                  <a:srgbClr val="FF00FF"/>
                </a:solidFill>
              </a:rPr>
              <a:t>indentation</a:t>
            </a:r>
            <a:r>
              <a:rPr lang="en-US" altLang="en-US" dirty="0">
                <a:solidFill>
                  <a:schemeClr val="tx2"/>
                </a:solidFill>
              </a:rPr>
              <a:t> and </a:t>
            </a:r>
            <a:r>
              <a:rPr lang="en-US" altLang="en-US" b="1" dirty="0">
                <a:solidFill>
                  <a:schemeClr val="tx2"/>
                </a:solidFill>
              </a:rPr>
              <a:t>comments</a:t>
            </a:r>
            <a:r>
              <a:rPr lang="en-US" altLang="en-US" dirty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en-US" altLang="en-US" dirty="0"/>
              <a:t>Code the </a:t>
            </a:r>
            <a:r>
              <a:rPr lang="en-US" altLang="en-US" b="1" dirty="0">
                <a:solidFill>
                  <a:srgbClr val="FF0000"/>
                </a:solidFill>
              </a:rPr>
              <a:t>content</a:t>
            </a:r>
            <a:endParaRPr lang="en-US" altLang="en-US" dirty="0"/>
          </a:p>
          <a:p>
            <a:pPr eaLnBrk="1" hangingPunct="1"/>
            <a:r>
              <a:rPr lang="en-US" altLang="en-US" dirty="0"/>
              <a:t>Develop and </a:t>
            </a:r>
            <a:r>
              <a:rPr lang="en-US" altLang="en-US" b="1" dirty="0"/>
              <a:t>individually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test components</a:t>
            </a:r>
          </a:p>
          <a:p>
            <a:pPr lvl="1" eaLnBrk="1" hangingPunct="1"/>
            <a:r>
              <a:rPr lang="en-US" altLang="en-US" b="1" dirty="0">
                <a:solidFill>
                  <a:srgbClr val="FF0000"/>
                </a:solidFill>
              </a:rPr>
              <a:t>Unit test</a:t>
            </a:r>
            <a:r>
              <a:rPr lang="en-US" altLang="en-US" b="1" dirty="0"/>
              <a:t>: each Web page, images, links, menu, server-side scripting</a:t>
            </a:r>
          </a:p>
          <a:p>
            <a:pPr lvl="1" eaLnBrk="1" hangingPunct="1"/>
            <a:r>
              <a:rPr lang="en-US" altLang="en-US" dirty="0"/>
              <a:t>See </a:t>
            </a:r>
            <a:r>
              <a:rPr lang="en-US" altLang="en-US" dirty="0">
                <a:highlight>
                  <a:srgbClr val="FFFF00"/>
                </a:highlight>
              </a:rPr>
              <a:t>my Test Table </a:t>
            </a:r>
            <a:r>
              <a:rPr lang="en-US" altLang="en-US" dirty="0"/>
              <a:t>for </a:t>
            </a:r>
            <a:r>
              <a:rPr lang="en-US" altLang="en-US" b="1" dirty="0"/>
              <a:t>each project</a:t>
            </a:r>
          </a:p>
          <a:p>
            <a:pPr eaLnBrk="1" hangingPunct="1"/>
            <a:r>
              <a:rPr lang="en-US" altLang="en-US" dirty="0"/>
              <a:t>Main </a:t>
            </a:r>
            <a:r>
              <a:rPr lang="en-US" altLang="en-US" b="1" dirty="0"/>
              <a:t>Job Roles Involved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sz="2000" dirty="0"/>
              <a:t>Project Manager (may </a:t>
            </a:r>
            <a:r>
              <a:rPr lang="en-US" altLang="en-US" sz="2000" b="1" dirty="0"/>
              <a:t>review</a:t>
            </a:r>
            <a:r>
              <a:rPr lang="en-US" altLang="en-US" sz="2000" dirty="0"/>
              <a:t> the component for quality and standards compliance), </a:t>
            </a:r>
            <a:r>
              <a:rPr lang="en-US" altLang="en-US" sz="2000" b="1" dirty="0"/>
              <a:t>Senior Web Developer, Web Developer/Web Designer,</a:t>
            </a:r>
            <a:r>
              <a:rPr lang="en-US" altLang="en-US" sz="2000" dirty="0"/>
              <a:t> Graphic Designer, Database Administrator, Content Manager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2286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874363" y="5100282"/>
              <a:ext cx="243000" cy="730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57443" y="5083362"/>
                <a:ext cx="276120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8474843" y="5065722"/>
              <a:ext cx="254160" cy="870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57923" y="5048802"/>
                <a:ext cx="287280" cy="903240"/>
              </a:xfrm>
              <a:prstGeom prst="rect">
                <a:avLst/>
              </a:prstGeom>
            </p:spPr>
          </p:pic>
        </mc:Fallback>
      </mc:AlternateContent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900A1EB-9818-49ED-8B1F-C61FE535AFE8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/>
              <a:t>Web Development: 5. Testing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533400"/>
            <a:ext cx="8458199" cy="6324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Test on </a:t>
            </a:r>
            <a:r>
              <a:rPr lang="en-US" b="1" dirty="0"/>
              <a:t>different</a:t>
            </a:r>
            <a:r>
              <a:rPr lang="en-US" b="1" dirty="0">
                <a:solidFill>
                  <a:srgbClr val="FF0000"/>
                </a:solidFill>
              </a:rPr>
              <a:t> web browsers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browser versions</a:t>
            </a:r>
          </a:p>
          <a:p>
            <a:pPr eaLnBrk="1" hangingPunct="1">
              <a:defRPr/>
            </a:pPr>
            <a:r>
              <a:rPr lang="en-US" dirty="0"/>
              <a:t>Test with </a:t>
            </a:r>
            <a:r>
              <a:rPr lang="en-US" b="1" dirty="0"/>
              <a:t>different</a:t>
            </a:r>
            <a:r>
              <a:rPr lang="en-US" b="1" dirty="0">
                <a:solidFill>
                  <a:srgbClr val="FF0000"/>
                </a:solidFill>
              </a:rPr>
              <a:t> screen resolutions</a:t>
            </a:r>
          </a:p>
          <a:p>
            <a:pPr lvl="1">
              <a:defRPr/>
            </a:pPr>
            <a:r>
              <a:rPr lang="en-US" b="1" dirty="0">
                <a:ea typeface="+mn-ea"/>
                <a:cs typeface="+mn-cs"/>
              </a:rPr>
              <a:t>Mobile phone </a:t>
            </a:r>
            <a:r>
              <a:rPr lang="en-US" dirty="0">
                <a:ea typeface="+mn-ea"/>
                <a:cs typeface="+mn-cs"/>
              </a:rPr>
              <a:t>resolution - e.g. </a:t>
            </a:r>
            <a:r>
              <a:rPr lang="en-US" b="1" dirty="0">
                <a:highlight>
                  <a:srgbClr val="FFFF00"/>
                </a:highlight>
              </a:rPr>
              <a:t>320x480</a:t>
            </a:r>
            <a:r>
              <a:rPr lang="en-US" b="1" dirty="0">
                <a:ea typeface="+mn-ea"/>
                <a:cs typeface="+mn-cs"/>
              </a:rPr>
              <a:t>;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b="1" dirty="0">
                <a:ea typeface="+mn-ea"/>
                <a:cs typeface="+mn-cs"/>
              </a:rPr>
              <a:t>tablet - e.g. </a:t>
            </a:r>
            <a:r>
              <a:rPr lang="en-US" sz="2000" b="1" dirty="0">
                <a:highlight>
                  <a:srgbClr val="FFFF00"/>
                </a:highlight>
              </a:rPr>
              <a:t>1920x1080</a:t>
            </a:r>
            <a:r>
              <a:rPr lang="en-US" sz="2000" b="1" dirty="0"/>
              <a:t>, </a:t>
            </a:r>
            <a:r>
              <a:rPr lang="en-US" b="1" dirty="0">
                <a:ea typeface="+mn-ea"/>
                <a:cs typeface="+mn-cs"/>
              </a:rPr>
              <a:t>1920x1200</a:t>
            </a:r>
            <a:r>
              <a:rPr lang="en-US" dirty="0">
                <a:ea typeface="+mn-ea"/>
                <a:cs typeface="+mn-cs"/>
              </a:rPr>
              <a:t>, </a:t>
            </a:r>
            <a:r>
              <a:rPr lang="en-US" b="1" dirty="0">
                <a:ea typeface="+mn-ea"/>
                <a:cs typeface="+mn-cs"/>
              </a:rPr>
              <a:t>1024x768,  1280x800</a:t>
            </a:r>
            <a:r>
              <a:rPr lang="en-US" dirty="0">
                <a:ea typeface="+mn-ea"/>
                <a:cs typeface="+mn-cs"/>
              </a:rPr>
              <a:t>, and </a:t>
            </a:r>
            <a:r>
              <a:rPr lang="en-US" b="1" dirty="0">
                <a:ea typeface="+mn-ea"/>
                <a:cs typeface="+mn-cs"/>
              </a:rPr>
              <a:t>1336x768; desktop </a:t>
            </a:r>
            <a:r>
              <a:rPr lang="en-US" b="1" dirty="0">
                <a:highlight>
                  <a:srgbClr val="FFFF00"/>
                </a:highlight>
                <a:ea typeface="+mn-ea"/>
                <a:cs typeface="+mn-cs"/>
              </a:rPr>
              <a:t>1440x900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eaLnBrk="1" hangingPunct="1">
              <a:defRPr/>
            </a:pPr>
            <a:r>
              <a:rPr lang="en-US" dirty="0"/>
              <a:t>Test using </a:t>
            </a:r>
            <a:r>
              <a:rPr lang="en-US" b="1" dirty="0"/>
              <a:t>different</a:t>
            </a:r>
            <a:r>
              <a:rPr lang="en-US" b="1" dirty="0">
                <a:solidFill>
                  <a:srgbClr val="FF0000"/>
                </a:solidFill>
              </a:rPr>
              <a:t> bandwidths: </a:t>
            </a:r>
            <a:r>
              <a:rPr lang="en-US" dirty="0"/>
              <a:t>T3 line and slow over a 56K modem</a:t>
            </a:r>
          </a:p>
          <a:p>
            <a:pPr eaLnBrk="1" hangingPunct="1">
              <a:defRPr/>
            </a:pPr>
            <a:r>
              <a:rPr lang="en-US" dirty="0"/>
              <a:t>Test from </a:t>
            </a:r>
            <a:r>
              <a:rPr lang="en-US" b="1" dirty="0">
                <a:solidFill>
                  <a:srgbClr val="FF0000"/>
                </a:solidFill>
              </a:rPr>
              <a:t>another location </a:t>
            </a:r>
          </a:p>
          <a:p>
            <a:pPr eaLnBrk="1" hangingPunct="1">
              <a:defRPr/>
            </a:pPr>
            <a:r>
              <a:rPr lang="en-US" dirty="0"/>
              <a:t>Test using desktop, tablets, mobile devices </a:t>
            </a:r>
            <a:r>
              <a:rPr lang="en-US" sz="2400" dirty="0"/>
              <a:t>(smartphones)</a:t>
            </a:r>
            <a:endParaRPr lang="en-US" dirty="0"/>
          </a:p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</a:rPr>
              <a:t>Test, Test, Test</a:t>
            </a:r>
          </a:p>
          <a:p>
            <a:pPr eaLnBrk="1" hangingPunct="1">
              <a:defRPr/>
            </a:pPr>
            <a:r>
              <a:rPr lang="en-US" dirty="0"/>
              <a:t>Create a </a:t>
            </a:r>
            <a:r>
              <a:rPr lang="en-US" b="1" dirty="0"/>
              <a:t>test plan (table) - </a:t>
            </a:r>
            <a:r>
              <a:rPr lang="en-US" sz="2000" dirty="0"/>
              <a:t>see</a:t>
            </a:r>
            <a:r>
              <a:rPr lang="en-US" sz="2000" b="1" dirty="0"/>
              <a:t> p.477</a:t>
            </a:r>
            <a:r>
              <a:rPr lang="en-US" sz="2000" dirty="0"/>
              <a:t> or next page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Main </a:t>
            </a:r>
            <a:r>
              <a:rPr lang="en-US" b="1" dirty="0">
                <a:solidFill>
                  <a:srgbClr val="FF0000"/>
                </a:solidFill>
              </a:rPr>
              <a:t>Job Roles Involved</a:t>
            </a:r>
            <a:r>
              <a:rPr lang="en-US" dirty="0"/>
              <a:t>:</a:t>
            </a:r>
          </a:p>
          <a:p>
            <a:pPr lvl="1" eaLnBrk="1" hangingPunct="1">
              <a:defRPr/>
            </a:pPr>
            <a:r>
              <a:rPr lang="en-US" dirty="0"/>
              <a:t>Project Manager, Web Developer, </a:t>
            </a:r>
            <a:r>
              <a:rPr lang="en-US" b="1" dirty="0">
                <a:solidFill>
                  <a:srgbClr val="FF0000"/>
                </a:solidFill>
              </a:rPr>
              <a:t>Tester</a:t>
            </a:r>
            <a:r>
              <a:rPr lang="en-US" dirty="0"/>
              <a:t> (sometimes web developer, sometimes Quality Assurance person), Client, Content Manager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EB4B25A-F699-4A4A-9BAF-423CE68C251E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4582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Web Development: 5. Testing p.477 &amp; Tab 5.1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22707"/>
              </p:ext>
            </p:extLst>
          </p:nvPr>
        </p:nvGraphicFramePr>
        <p:xfrm>
          <a:off x="304800" y="685800"/>
          <a:ext cx="8229600" cy="5638803"/>
        </p:xfrm>
        <a:graphic>
          <a:graphicData uri="http://schemas.openxmlformats.org/drawingml/2006/table">
            <a:tbl>
              <a:tblPr/>
              <a:tblGrid>
                <a:gridCol w="675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2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1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21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21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61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2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62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61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765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28158"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Web Page Document Test Plan</a:t>
                      </a:r>
                    </a:p>
                  </a:txBody>
                  <a:tcPr marL="5873" marR="5873" marT="587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File Name: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Date: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7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Page Title: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Tester: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17">
                <a:tc gridSpan="1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Browser Compatibility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1024x768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1280x800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800x600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Other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PC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Mac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Linux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Images Disabled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CSS Disabled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Other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Notes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Internet Explorer (Version #)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Internet Explorer (Version #)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Firefox (Version #)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Safari (Version #)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Opera (Version #)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Chrome (Version #)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JAWS Screen Reader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Mobile (Device Name)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Other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11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Document Validation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Search Engine Optimization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Pass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Fail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Notes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Notes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HTML Validation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Meta tag (description)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CSS Validation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Keywords in page title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Check Spelling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Keywords in headings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Check for Required Content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Keywords in content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Check for Required Graphics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Other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7904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Check Alt Attributes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Download Time Check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Test Hyperlinks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Time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Notes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Accessibility Testing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56.6Kbps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 Form Processing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128Kbps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Scripting/Dynamic Effects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512Kbps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Usability Testing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T1/DS1 (1.544 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Mpbs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29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Other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Other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873" marR="5873" marT="58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371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Notes</a:t>
                      </a:r>
                    </a:p>
                  </a:txBody>
                  <a:tcPr marL="5873" marR="5873" marT="587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5873" marR="5873" marT="5873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28611D7-5377-4EBE-BE5F-0C3D62CC3EE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lang="en-US" altLang="en-US" sz="1400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Web Development: 5. Types of Testing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372600" cy="632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b="1" dirty="0">
                <a:solidFill>
                  <a:srgbClr val="FF0000"/>
                </a:solidFill>
              </a:rPr>
              <a:t>utomated Testing Tools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FF0000"/>
                </a:solidFill>
              </a:rPr>
              <a:t>Validation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/>
              <a:t>Software packages exist </a:t>
            </a:r>
            <a:r>
              <a:rPr lang="en-US" altLang="en-US" sz="2000" dirty="0"/>
              <a:t>that will </a:t>
            </a:r>
            <a:r>
              <a:rPr lang="en-US" altLang="en-US" sz="2000" b="1" dirty="0"/>
              <a:t>test a web site in an automated manner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b="1" dirty="0" err="1">
                <a:solidFill>
                  <a:srgbClr val="FF0000"/>
                </a:solidFill>
              </a:rPr>
              <a:t>CoScripter</a:t>
            </a:r>
            <a:r>
              <a:rPr lang="en-US" altLang="en-US" sz="1400" dirty="0"/>
              <a:t> is a system for </a:t>
            </a:r>
            <a:r>
              <a:rPr lang="en-US" altLang="en-US" sz="1400" b="1" dirty="0"/>
              <a:t>recording, automating</a:t>
            </a:r>
            <a:r>
              <a:rPr lang="en-US" altLang="en-US" sz="1400" dirty="0"/>
              <a:t>, and </a:t>
            </a:r>
            <a:r>
              <a:rPr lang="en-US" altLang="en-US" sz="1400" b="1" dirty="0"/>
              <a:t>sharing</a:t>
            </a:r>
            <a:r>
              <a:rPr lang="en-US" altLang="en-US" sz="1400" dirty="0"/>
              <a:t> processes performed in a web browser. </a:t>
            </a:r>
            <a:r>
              <a:rPr lang="en-US" altLang="en-US" sz="1400" b="1" dirty="0"/>
              <a:t>Instructions for processes are recorded </a:t>
            </a:r>
            <a:r>
              <a:rPr lang="en-US" altLang="en-US" sz="1400" dirty="0"/>
              <a:t>and </a:t>
            </a:r>
            <a:r>
              <a:rPr lang="en-US" altLang="en-US" sz="1400" b="1" dirty="0"/>
              <a:t>stored</a:t>
            </a:r>
            <a:r>
              <a:rPr lang="en-US" altLang="en-US" sz="1400" dirty="0"/>
              <a:t> in </a:t>
            </a:r>
            <a:r>
              <a:rPr lang="en-US" altLang="en-US" sz="1400" b="1" dirty="0"/>
              <a:t>easy-to-read text </a:t>
            </a:r>
            <a:r>
              <a:rPr lang="en-US" altLang="en-US" sz="1400" dirty="0"/>
              <a:t>here on the </a:t>
            </a:r>
            <a:r>
              <a:rPr lang="en-US" altLang="en-US" sz="1400" b="1" dirty="0" err="1"/>
              <a:t>CoScripter</a:t>
            </a:r>
            <a:r>
              <a:rPr lang="en-US" altLang="en-US" sz="1400" dirty="0"/>
              <a:t> web site, so anyone can make use of them.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b="1" dirty="0"/>
              <a:t>AI-driven test automation </a:t>
            </a:r>
            <a:r>
              <a:rPr lang="en-US" altLang="en-US" sz="1400" dirty="0"/>
              <a:t>for modern software delivery - </a:t>
            </a:r>
            <a:r>
              <a:rPr lang="en-US" altLang="en-US" sz="1400" dirty="0">
                <a:hlinkClick r:id="rId3"/>
              </a:rPr>
              <a:t>https://www.geeksforgeeks.org/websites-apps/top-ai-testing-tools-for-test-automation/</a:t>
            </a:r>
            <a:r>
              <a:rPr lang="en-US" altLang="en-US" sz="1400" dirty="0"/>
              <a:t> </a:t>
            </a:r>
          </a:p>
          <a:p>
            <a:pPr lvl="2" algn="ctr" eaLnBrk="1" hangingPunct="1">
              <a:lnSpc>
                <a:spcPct val="90000"/>
              </a:lnSpc>
            </a:pPr>
            <a:r>
              <a:rPr lang="en-US" sz="1600" b="1" dirty="0"/>
              <a:t>Camtasia</a:t>
            </a:r>
            <a:r>
              <a:rPr lang="en-US" sz="1600" dirty="0"/>
              <a:t> (free) is a professional-grade </a:t>
            </a:r>
            <a:r>
              <a:rPr lang="en-US" sz="1600" b="1" dirty="0"/>
              <a:t>screen recording </a:t>
            </a:r>
            <a:r>
              <a:rPr lang="en-US" sz="1600" dirty="0"/>
              <a:t>and </a:t>
            </a:r>
            <a:r>
              <a:rPr lang="en-US" sz="1600" b="1" dirty="0"/>
              <a:t>video editing </a:t>
            </a:r>
            <a:r>
              <a:rPr lang="en-US" sz="1600" dirty="0"/>
              <a:t>software developed</a:t>
            </a:r>
            <a:endParaRPr lang="en-US" altLang="en-US" sz="1600" dirty="0"/>
          </a:p>
          <a:p>
            <a:pPr lvl="2" eaLnBrk="1" hangingPunct="1">
              <a:lnSpc>
                <a:spcPct val="90000"/>
              </a:lnSpc>
            </a:pPr>
            <a:endParaRPr lang="en-US" altLang="en-US" sz="1200" b="1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dirty="0"/>
              <a:t>test </a:t>
            </a:r>
            <a:r>
              <a:rPr lang="en-US" altLang="en-US" sz="1800" b="1" dirty="0">
                <a:highlight>
                  <a:srgbClr val="FFFF00"/>
                </a:highlight>
              </a:rPr>
              <a:t>broken</a:t>
            </a:r>
            <a:r>
              <a:rPr lang="en-US" altLang="en-US" sz="1800" b="1" dirty="0"/>
              <a:t> links with </a:t>
            </a:r>
            <a:r>
              <a:rPr lang="en-US" altLang="en-US" sz="1800" b="1" dirty="0">
                <a:highlight>
                  <a:srgbClr val="FFFF00"/>
                </a:highlight>
              </a:rPr>
              <a:t>Web Developer - add-ons for Firefox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dirty="0">
                <a:highlight>
                  <a:srgbClr val="FFFF00"/>
                </a:highlight>
              </a:rPr>
              <a:t>analyze download speed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b="1" dirty="0">
                <a:hlinkClick r:id="rId4"/>
              </a:rPr>
              <a:t>https://gtmetrix.com/recommendations.html</a:t>
            </a:r>
            <a:r>
              <a:rPr lang="en-US" altLang="en-US" sz="1600" b="1" dirty="0"/>
              <a:t>  (</a:t>
            </a:r>
            <a:r>
              <a:rPr lang="en-US" altLang="en-US" sz="1600" b="1" dirty="0">
                <a:hlinkClick r:id="rId5"/>
              </a:rPr>
              <a:t>https://gtmetrix.com/avoid-multiple-page-redirects.html</a:t>
            </a:r>
            <a:r>
              <a:rPr lang="en-US" altLang="en-US" sz="1600" b="1" dirty="0"/>
              <a:t>++ =&gt; </a:t>
            </a:r>
            <a:r>
              <a:rPr lang="en-US" altLang="en-US" sz="1600" dirty="0"/>
              <a:t>use </a:t>
            </a:r>
            <a:r>
              <a:rPr lang="en-US" altLang="en-US" sz="1600" b="1" dirty="0">
                <a:hlinkClick r:id="rId6"/>
              </a:rPr>
              <a:t>https://classes.jgspectrum.com/</a:t>
            </a:r>
            <a:r>
              <a:rPr lang="en-US" altLang="en-US" sz="1600" b="1" dirty="0"/>
              <a:t>)</a:t>
            </a:r>
          </a:p>
          <a:p>
            <a:pPr lvl="3" eaLnBrk="1" hangingPunct="1">
              <a:lnSpc>
                <a:spcPct val="90000"/>
              </a:lnSpc>
            </a:pPr>
            <a:endParaRPr lang="en-US" altLang="en-US" sz="1600" b="1" dirty="0"/>
          </a:p>
          <a:p>
            <a:pPr lvl="3" eaLnBrk="1" hangingPunct="1">
              <a:lnSpc>
                <a:spcPct val="90000"/>
              </a:lnSpc>
            </a:pPr>
            <a:r>
              <a:rPr lang="en-US" altLang="en-US" sz="1800" b="1" dirty="0"/>
              <a:t> </a:t>
            </a:r>
            <a:r>
              <a:rPr lang="en-US" altLang="en-US" sz="1600" b="1" dirty="0">
                <a:hlinkClick r:id="rId7"/>
              </a:rPr>
              <a:t>https://pagespeed.web.dev/</a:t>
            </a:r>
            <a:r>
              <a:rPr lang="en-US" altLang="en-US" sz="1600" b="1" dirty="0"/>
              <a:t>++ -&gt;</a:t>
            </a:r>
            <a:r>
              <a:rPr lang="en-US" sz="1800" dirty="0"/>
              <a:t> </a:t>
            </a:r>
            <a:r>
              <a:rPr lang="en-US" sz="1600" dirty="0"/>
              <a:t>use </a:t>
            </a:r>
            <a:r>
              <a:rPr lang="en-US" altLang="en-US" sz="1600" b="1" dirty="0">
                <a:hlinkClick r:id="rId8"/>
              </a:rPr>
              <a:t>https://laverne.edu/</a:t>
            </a:r>
            <a:r>
              <a:rPr lang="en-US" altLang="en-US" sz="1600" b="1" dirty="0"/>
              <a:t> </a:t>
            </a:r>
            <a:endParaRPr lang="en-US" sz="1800" dirty="0"/>
          </a:p>
          <a:p>
            <a:pPr lvl="3" eaLnBrk="1" hangingPunct="1">
              <a:lnSpc>
                <a:spcPct val="90000"/>
              </a:lnSpc>
            </a:pPr>
            <a:endParaRPr lang="en-US" altLang="en-US" sz="1600" b="1" dirty="0">
              <a:highlight>
                <a:srgbClr val="FFFF00"/>
              </a:highlight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b="1" dirty="0">
                <a:hlinkClick r:id="rId9"/>
              </a:rPr>
              <a:t>http://www.websiteoptimization.com/services/analyze/</a:t>
            </a:r>
            <a:r>
              <a:rPr lang="en-US" altLang="en-US" sz="1600" b="1" dirty="0"/>
              <a:t> - check with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altLang="en-US" sz="1600" b="1" dirty="0"/>
              <a:t>             </a:t>
            </a:r>
            <a:r>
              <a:rPr lang="en-US" altLang="en-US" sz="1600" b="1" dirty="0">
                <a:hlinkClick r:id="rId6"/>
              </a:rPr>
              <a:t>https://classes.jgspectrum.com/</a:t>
            </a:r>
            <a:r>
              <a:rPr lang="en-US" altLang="en-US" sz="1600" b="1" dirty="0"/>
              <a:t> - use Firefox</a:t>
            </a:r>
            <a:endParaRPr lang="en-US" altLang="en-US" sz="1800" b="1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Analyze a server response, </a:t>
            </a:r>
            <a:r>
              <a:rPr lang="en-US" altLang="en-US" b="1" dirty="0"/>
              <a:t>estimated</a:t>
            </a:r>
            <a:r>
              <a:rPr lang="en-US" altLang="en-US" dirty="0"/>
              <a:t> download </a:t>
            </a:r>
            <a:r>
              <a:rPr lang="en-US" altLang="en-US" b="1" dirty="0">
                <a:highlight>
                  <a:srgbClr val="FFFF00"/>
                </a:highlight>
              </a:rPr>
              <a:t>speed</a:t>
            </a:r>
            <a:r>
              <a:rPr lang="en-US" altLang="en-US" dirty="0">
                <a:highlight>
                  <a:srgbClr val="FFFF00"/>
                </a:highlight>
              </a:rPr>
              <a:t>, </a:t>
            </a:r>
            <a:r>
              <a:rPr lang="en-US" altLang="en-US" b="1" dirty="0">
                <a:highlight>
                  <a:srgbClr val="FFFF00"/>
                </a:highlight>
              </a:rPr>
              <a:t>syntax</a:t>
            </a:r>
            <a:r>
              <a:rPr lang="en-US" altLang="en-US" dirty="0">
                <a:highlight>
                  <a:srgbClr val="FFFF00"/>
                </a:highlight>
              </a:rPr>
              <a:t> </a:t>
            </a:r>
            <a:r>
              <a:rPr lang="en-US" altLang="en-US" dirty="0"/>
              <a:t>and style analysis, </a:t>
            </a:r>
            <a:r>
              <a:rPr lang="en-US" altLang="en-US" b="1" dirty="0">
                <a:highlight>
                  <a:srgbClr val="FFFF00"/>
                </a:highlight>
              </a:rPr>
              <a:t>spell-check</a:t>
            </a:r>
            <a:r>
              <a:rPr lang="en-US" altLang="en-US" dirty="0">
                <a:highlight>
                  <a:srgbClr val="FFFF00"/>
                </a:highlight>
              </a:rPr>
              <a:t>, </a:t>
            </a:r>
            <a:r>
              <a:rPr lang="en-US" altLang="en-US" b="1" dirty="0">
                <a:highlight>
                  <a:srgbClr val="FFFF00"/>
                </a:highlight>
              </a:rPr>
              <a:t>link verification</a:t>
            </a:r>
            <a:r>
              <a:rPr lang="en-US" altLang="en-US" dirty="0">
                <a:highlight>
                  <a:srgbClr val="FFFF00"/>
                </a:highlight>
              </a:rPr>
              <a:t>, </a:t>
            </a:r>
            <a:r>
              <a:rPr lang="en-US" altLang="en-US" b="1" dirty="0">
                <a:highlight>
                  <a:srgbClr val="FFFF00"/>
                </a:highlight>
              </a:rPr>
              <a:t>images</a:t>
            </a:r>
            <a:r>
              <a:rPr lang="en-US" altLang="en-US" dirty="0"/>
              <a:t>, </a:t>
            </a:r>
            <a:r>
              <a:rPr lang="en-US" altLang="en-US" b="1" dirty="0"/>
              <a:t>search engine </a:t>
            </a:r>
            <a:r>
              <a:rPr lang="en-US" altLang="en-US" b="1" dirty="0">
                <a:highlight>
                  <a:srgbClr val="FFFF00"/>
                </a:highlight>
              </a:rPr>
              <a:t>compatibility</a:t>
            </a:r>
            <a:r>
              <a:rPr lang="en-US" altLang="en-US" dirty="0"/>
              <a:t>, </a:t>
            </a:r>
            <a:r>
              <a:rPr lang="en-US" altLang="en-US" b="1" dirty="0"/>
              <a:t>site </a:t>
            </a:r>
            <a:r>
              <a:rPr lang="en-US" altLang="en-US" b="1" dirty="0">
                <a:highlight>
                  <a:srgbClr val="FFFF00"/>
                </a:highlight>
              </a:rPr>
              <a:t>link popularity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/>
              <a:t>W3C</a:t>
            </a:r>
            <a:r>
              <a:rPr lang="en-US" altLang="en-US" dirty="0"/>
              <a:t> offers (</a:t>
            </a:r>
            <a:r>
              <a:rPr lang="en-US" altLang="en-US" b="1" dirty="0"/>
              <a:t>X)</a:t>
            </a:r>
            <a:r>
              <a:rPr lang="en-US" altLang="en-US" b="1" dirty="0">
                <a:highlight>
                  <a:srgbClr val="FFFF00"/>
                </a:highlight>
              </a:rPr>
              <a:t>HTML</a:t>
            </a:r>
            <a:r>
              <a:rPr lang="en-US" altLang="en-US" dirty="0"/>
              <a:t> and </a:t>
            </a:r>
            <a:r>
              <a:rPr lang="en-US" altLang="en-US" b="1" dirty="0">
                <a:highlight>
                  <a:srgbClr val="FFFF00"/>
                </a:highlight>
              </a:rPr>
              <a:t>CSS</a:t>
            </a:r>
            <a:r>
              <a:rPr lang="en-US" altLang="en-US" dirty="0"/>
              <a:t> </a:t>
            </a:r>
            <a:r>
              <a:rPr lang="en-US" altLang="en-US" b="1" dirty="0">
                <a:highlight>
                  <a:srgbClr val="FFFF00"/>
                </a:highlight>
              </a:rPr>
              <a:t>validation</a:t>
            </a:r>
            <a:r>
              <a:rPr lang="en-US" altLang="en-US" dirty="0"/>
              <a:t> applications – google 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/>
              <a:t>Validate your website for </a:t>
            </a:r>
            <a:r>
              <a:rPr lang="en-US" altLang="en-US" b="1" dirty="0">
                <a:highlight>
                  <a:srgbClr val="FFFF00"/>
                </a:highlight>
              </a:rPr>
              <a:t>Accessibility</a:t>
            </a:r>
            <a:r>
              <a:rPr lang="en-US" altLang="en-US" b="1" dirty="0"/>
              <a:t> at </a:t>
            </a:r>
            <a:r>
              <a:rPr lang="en-US" altLang="en-US" b="1" u="sng" dirty="0">
                <a:hlinkClick r:id="rId10"/>
              </a:rPr>
              <a:t>http://www.cynthiasays.com/</a:t>
            </a: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E4B539A-28BF-4258-8676-CFCC8EC34B9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533400"/>
          </a:xfrm>
        </p:spPr>
        <p:txBody>
          <a:bodyPr/>
          <a:lstStyle/>
          <a:p>
            <a:r>
              <a:rPr lang="en-US" altLang="en-US" sz="2400"/>
              <a:t>Web Development: 5. Types of Testing</a:t>
            </a:r>
            <a:endParaRPr lang="en-US" altLang="en-US" sz="180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067800" cy="6324600"/>
          </a:xfrm>
        </p:spPr>
        <p:txBody>
          <a:bodyPr/>
          <a:lstStyle/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cs typeface="Times New Roman" pitchFamily="18" charset="0"/>
              </a:rPr>
              <a:t>Web Content Accessibility Guidelines 2.0 (WCAG 2.0)</a:t>
            </a:r>
          </a:p>
          <a:p>
            <a:pPr marL="640080" lvl="1" indent="-237744" fontAlgn="auto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>
                <a:hlinkClick r:id="rId3"/>
              </a:rPr>
              <a:t>http://www.w3.org/TR/WCAG20/Overview</a:t>
            </a:r>
            <a:endParaRPr lang="en-US" sz="1800" dirty="0"/>
          </a:p>
          <a:p>
            <a:pPr marL="640080" lvl="1" indent="-237744" fontAlgn="auto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>
                <a:hlinkClick r:id="rId4"/>
              </a:rPr>
              <a:t>http://www.w3.org/WAI/WCAG20/quickref</a:t>
            </a:r>
          </a:p>
          <a:p>
            <a:pPr marL="640080" lvl="1" indent="-237744" fontAlgn="auto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sz="1800" dirty="0">
              <a:hlinkClick r:id="rId4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Based on </a:t>
            </a:r>
            <a:r>
              <a:rPr lang="en-US" sz="2400" b="1" dirty="0"/>
              <a:t>4 Principles </a:t>
            </a:r>
            <a:r>
              <a:rPr lang="en-US" sz="2400" dirty="0"/>
              <a:t>(the acronym </a:t>
            </a:r>
            <a:r>
              <a:rPr lang="en-US" sz="2400" b="1" dirty="0">
                <a:solidFill>
                  <a:srgbClr val="FF0000"/>
                </a:solidFill>
              </a:rPr>
              <a:t>POUR</a:t>
            </a:r>
            <a:r>
              <a:rPr lang="en-US" sz="2400" dirty="0"/>
              <a:t>)</a:t>
            </a:r>
            <a:endParaRPr lang="en-US" sz="2400" b="1" dirty="0"/>
          </a:p>
          <a:p>
            <a:pPr marL="916686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FF0000"/>
                </a:solidFill>
              </a:rPr>
              <a:t>P</a:t>
            </a:r>
            <a:r>
              <a:rPr lang="en-US" sz="1600" dirty="0">
                <a:solidFill>
                  <a:srgbClr val="FF0000"/>
                </a:solidFill>
              </a:rPr>
              <a:t>erce</a:t>
            </a:r>
            <a:r>
              <a:rPr lang="en-US" sz="1600" b="1" dirty="0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rgbClr val="FF0000"/>
                </a:solidFill>
              </a:rPr>
              <a:t>vable</a:t>
            </a:r>
            <a:br>
              <a:rPr lang="en-US" sz="1600" dirty="0"/>
            </a:br>
            <a:r>
              <a:rPr lang="en-US" sz="1600" dirty="0"/>
              <a:t> - </a:t>
            </a:r>
            <a:r>
              <a:rPr lang="en-US" sz="1600" b="1" dirty="0">
                <a:solidFill>
                  <a:srgbClr val="FF00FF"/>
                </a:solidFill>
              </a:rPr>
              <a:t>Content</a:t>
            </a:r>
            <a:r>
              <a:rPr lang="en-US" sz="1600" dirty="0"/>
              <a:t> must be </a:t>
            </a:r>
            <a:r>
              <a:rPr lang="en-US" sz="1600" b="1" dirty="0">
                <a:solidFill>
                  <a:schemeClr val="bg2"/>
                </a:solidFill>
              </a:rPr>
              <a:t>P</a:t>
            </a:r>
            <a:r>
              <a:rPr lang="en-US" sz="1600" dirty="0">
                <a:solidFill>
                  <a:schemeClr val="bg2"/>
                </a:solidFill>
              </a:rPr>
              <a:t>erceivable</a:t>
            </a:r>
            <a:r>
              <a:rPr lang="en-US" sz="1600" dirty="0"/>
              <a:t> i.e. </a:t>
            </a:r>
            <a:r>
              <a:rPr lang="en-US" sz="1600" b="1" dirty="0"/>
              <a:t>easy to see and hear. </a:t>
            </a:r>
          </a:p>
          <a:p>
            <a:pPr marL="916686" lvl="1" indent="-5143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/>
              <a:t>	-</a:t>
            </a:r>
            <a:r>
              <a:rPr lang="en-US" sz="1600" dirty="0"/>
              <a:t>Any graphic should be available in a text format (description,  captions etc)</a:t>
            </a:r>
            <a:br>
              <a:rPr lang="en-US" sz="1600" b="1" dirty="0"/>
            </a:br>
            <a:endParaRPr lang="en-US" sz="1600" b="1" dirty="0"/>
          </a:p>
          <a:p>
            <a:pPr marL="916686" lvl="1" indent="-5143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2.	O</a:t>
            </a:r>
            <a:r>
              <a:rPr lang="en-US" sz="1600" dirty="0">
                <a:solidFill>
                  <a:srgbClr val="FF0000"/>
                </a:solidFill>
              </a:rPr>
              <a:t>perable</a:t>
            </a:r>
            <a:br>
              <a:rPr lang="en-US" sz="1600" dirty="0"/>
            </a:br>
            <a:r>
              <a:rPr lang="en-US" sz="1600" dirty="0"/>
              <a:t>- </a:t>
            </a:r>
            <a:r>
              <a:rPr lang="en-US" sz="1600" b="1" dirty="0"/>
              <a:t>Interface</a:t>
            </a:r>
            <a:r>
              <a:rPr lang="en-US" sz="1600" dirty="0"/>
              <a:t> components in the </a:t>
            </a:r>
            <a:r>
              <a:rPr lang="en-US" sz="1600" b="1" dirty="0">
                <a:solidFill>
                  <a:srgbClr val="FF00FF"/>
                </a:solidFill>
              </a:rPr>
              <a:t>content</a:t>
            </a:r>
            <a:r>
              <a:rPr lang="en-US" sz="1600" dirty="0"/>
              <a:t> must be </a:t>
            </a:r>
            <a:r>
              <a:rPr lang="en-US" sz="1600" b="1" dirty="0">
                <a:solidFill>
                  <a:schemeClr val="bg2"/>
                </a:solidFill>
              </a:rPr>
              <a:t>O</a:t>
            </a:r>
            <a:r>
              <a:rPr lang="en-US" sz="1600" dirty="0">
                <a:solidFill>
                  <a:schemeClr val="bg2"/>
                </a:solidFill>
              </a:rPr>
              <a:t>perable</a:t>
            </a:r>
            <a:r>
              <a:rPr lang="en-US" sz="1600" dirty="0"/>
              <a:t> i.e. content has </a:t>
            </a:r>
            <a:r>
              <a:rPr lang="en-US" sz="1600" b="1" dirty="0"/>
              <a:t>navigation form </a:t>
            </a:r>
            <a:r>
              <a:rPr lang="en-US" sz="1600" dirty="0"/>
              <a:t>and</a:t>
            </a:r>
            <a:r>
              <a:rPr lang="en-US" sz="1600" b="1" dirty="0"/>
              <a:t>  operated with either a mouse or keyboard.</a:t>
            </a:r>
          </a:p>
          <a:p>
            <a:pPr marL="916686" lvl="1" indent="-5143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/>
              <a:t>	- Avoid flashing , which may cause a seizure.</a:t>
            </a:r>
            <a:br>
              <a:rPr lang="en-US" sz="1600" dirty="0"/>
            </a:br>
            <a:endParaRPr lang="en-US" sz="1600" dirty="0"/>
          </a:p>
          <a:p>
            <a:pPr marL="916686" lvl="1" indent="-5143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3.	U</a:t>
            </a:r>
            <a:r>
              <a:rPr lang="en-US" sz="1600" dirty="0">
                <a:solidFill>
                  <a:srgbClr val="FF0000"/>
                </a:solidFill>
              </a:rPr>
              <a:t>nderst</a:t>
            </a:r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dirty="0">
                <a:solidFill>
                  <a:srgbClr val="FF0000"/>
                </a:solidFill>
              </a:rPr>
              <a:t>ndable</a:t>
            </a:r>
            <a:br>
              <a:rPr lang="en-US" sz="1600" dirty="0"/>
            </a:br>
            <a:r>
              <a:rPr lang="en-US" sz="1600" dirty="0"/>
              <a:t> - </a:t>
            </a:r>
            <a:r>
              <a:rPr lang="en-US" sz="1600" b="1" dirty="0">
                <a:solidFill>
                  <a:srgbClr val="FF00FF"/>
                </a:solidFill>
              </a:rPr>
              <a:t>Content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FF00FF"/>
                </a:solidFill>
              </a:rPr>
              <a:t>controls</a:t>
            </a:r>
            <a:r>
              <a:rPr lang="en-US" sz="1600" dirty="0"/>
              <a:t> must be </a:t>
            </a:r>
            <a:r>
              <a:rPr lang="en-US" sz="1600" b="1" dirty="0">
                <a:solidFill>
                  <a:schemeClr val="bg2"/>
                </a:solidFill>
              </a:rPr>
              <a:t>U</a:t>
            </a:r>
            <a:r>
              <a:rPr lang="en-US" sz="1600" dirty="0">
                <a:solidFill>
                  <a:schemeClr val="bg2"/>
                </a:solidFill>
              </a:rPr>
              <a:t>nderstandable</a:t>
            </a:r>
            <a:r>
              <a:rPr lang="en-US" sz="1600" dirty="0"/>
              <a:t> i.e. easy  to read  and organized  in a consistent manner.</a:t>
            </a:r>
            <a:br>
              <a:rPr lang="en-US" sz="1600" dirty="0"/>
            </a:br>
            <a:endParaRPr lang="en-US" sz="1600" dirty="0"/>
          </a:p>
          <a:p>
            <a:pPr marL="916686" lvl="1" indent="-5143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4.	R</a:t>
            </a:r>
            <a:r>
              <a:rPr lang="en-US" sz="1600" dirty="0">
                <a:solidFill>
                  <a:srgbClr val="FF0000"/>
                </a:solidFill>
              </a:rPr>
              <a:t>ob</a:t>
            </a:r>
            <a:r>
              <a:rPr lang="en-US" sz="1600" b="1" dirty="0">
                <a:solidFill>
                  <a:srgbClr val="FF0000"/>
                </a:solidFill>
              </a:rPr>
              <a:t>u</a:t>
            </a:r>
            <a:r>
              <a:rPr lang="en-US" sz="1600" dirty="0">
                <a:solidFill>
                  <a:srgbClr val="FF0000"/>
                </a:solidFill>
              </a:rPr>
              <a:t>st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/>
              <a:t> - </a:t>
            </a:r>
            <a:r>
              <a:rPr lang="en-US" sz="1600" b="1" dirty="0">
                <a:solidFill>
                  <a:srgbClr val="FF00FF"/>
                </a:solidFill>
              </a:rPr>
              <a:t>Content</a:t>
            </a:r>
            <a:r>
              <a:rPr lang="en-US" sz="1600" dirty="0"/>
              <a:t> should be </a:t>
            </a:r>
            <a:r>
              <a:rPr lang="en-US" sz="1600" b="1" dirty="0">
                <a:solidFill>
                  <a:schemeClr val="bg2"/>
                </a:solidFill>
              </a:rPr>
              <a:t>R</a:t>
            </a:r>
            <a:r>
              <a:rPr lang="en-US" sz="1600" dirty="0">
                <a:solidFill>
                  <a:schemeClr val="bg2"/>
                </a:solidFill>
              </a:rPr>
              <a:t>obust</a:t>
            </a:r>
            <a:r>
              <a:rPr lang="en-US" sz="1600" dirty="0"/>
              <a:t> enough to work with </a:t>
            </a:r>
            <a:r>
              <a:rPr lang="en-US" sz="1600" b="1" dirty="0"/>
              <a:t>current</a:t>
            </a:r>
            <a:r>
              <a:rPr lang="en-US" sz="1600" dirty="0"/>
              <a:t> and </a:t>
            </a:r>
            <a:r>
              <a:rPr lang="en-US" sz="1600" b="1" dirty="0"/>
              <a:t>future</a:t>
            </a:r>
            <a:r>
              <a:rPr lang="en-US" sz="1600" dirty="0"/>
              <a:t> </a:t>
            </a:r>
            <a:r>
              <a:rPr lang="en-US" sz="1600" b="1" dirty="0"/>
              <a:t>user</a:t>
            </a:r>
            <a:r>
              <a:rPr lang="en-US" sz="1600" dirty="0"/>
              <a:t> </a:t>
            </a:r>
            <a:r>
              <a:rPr lang="en-US" sz="1600" b="1" dirty="0"/>
              <a:t>agents</a:t>
            </a:r>
            <a:r>
              <a:rPr lang="en-US" sz="1600" dirty="0"/>
              <a:t>, including </a:t>
            </a:r>
            <a:r>
              <a:rPr lang="en-US" sz="1600" b="1" dirty="0"/>
              <a:t>ass</a:t>
            </a:r>
            <a:r>
              <a:rPr lang="en-US" sz="1600" dirty="0"/>
              <a:t>i</a:t>
            </a:r>
            <a:r>
              <a:rPr lang="en-US" sz="1600" b="1" dirty="0"/>
              <a:t>stive techn</a:t>
            </a:r>
            <a:r>
              <a:rPr lang="en-US" sz="1600" dirty="0"/>
              <a:t>o</a:t>
            </a:r>
            <a:r>
              <a:rPr lang="en-US" sz="1600" b="1" dirty="0"/>
              <a:t>logies </a:t>
            </a:r>
            <a:r>
              <a:rPr lang="en-US" sz="1600" dirty="0"/>
              <a:t>such as screen reader apps. </a:t>
            </a:r>
          </a:p>
          <a:p>
            <a:pPr marL="916686" lvl="1" indent="-51435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600" dirty="0"/>
              <a:t>	- Robust content is written to follow W3C recommendation</a:t>
            </a:r>
          </a:p>
          <a:p>
            <a:pPr>
              <a:lnSpc>
                <a:spcPct val="80000"/>
              </a:lnSpc>
              <a:buFont typeface="Symbol" pitchFamily="18" charset="2"/>
              <a:buChar char=""/>
              <a:defRPr/>
            </a:pP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E14D1C6-E8F3-4FD4-B289-CA1D80376DE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/>
              <a:t>Web Development: 5. Types of Testing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691" y="533400"/>
            <a:ext cx="9372600" cy="617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</a:rPr>
              <a:t>Accessibility Testing: </a:t>
            </a:r>
            <a:endParaRPr lang="en-US" sz="2000" dirty="0"/>
          </a:p>
          <a:p>
            <a:pPr marL="342900" lvl="1" indent="-34290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2"/>
                </a:solidFill>
              </a:rPr>
              <a:t>Section 508</a:t>
            </a:r>
            <a:r>
              <a:rPr lang="en-US" sz="2000" dirty="0"/>
              <a:t> of the </a:t>
            </a:r>
            <a:r>
              <a:rPr lang="en-US" sz="2000" b="1" dirty="0">
                <a:solidFill>
                  <a:schemeClr val="bg2"/>
                </a:solidFill>
              </a:rPr>
              <a:t>Rehabilitation Act</a:t>
            </a:r>
            <a:r>
              <a:rPr lang="en-US" sz="2000" dirty="0"/>
              <a:t> </a:t>
            </a:r>
            <a:r>
              <a:rPr lang="en-US" sz="2000" b="1" dirty="0"/>
              <a:t>requires</a:t>
            </a:r>
            <a:r>
              <a:rPr lang="en-US" sz="2000" dirty="0"/>
              <a:t> electronic and information technology, including Web pages, </a:t>
            </a:r>
            <a:r>
              <a:rPr lang="en-US" sz="2000" b="1" dirty="0">
                <a:solidFill>
                  <a:schemeClr val="accent1"/>
                </a:solidFill>
              </a:rPr>
              <a:t>used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/>
              <a:t>by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federal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agencies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b="1" dirty="0">
                <a:solidFill>
                  <a:srgbClr val="00B0F0"/>
                </a:solidFill>
              </a:rPr>
              <a:t>to be </a:t>
            </a:r>
            <a:r>
              <a:rPr lang="en-US" sz="2000" b="1" dirty="0">
                <a:solidFill>
                  <a:srgbClr val="00CC00"/>
                </a:solidFill>
              </a:rPr>
              <a:t>accessible </a:t>
            </a:r>
            <a:r>
              <a:rPr lang="en-US" sz="2000" dirty="0">
                <a:solidFill>
                  <a:schemeClr val="tx2"/>
                </a:solidFill>
              </a:rPr>
              <a:t>to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people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b="1" dirty="0">
                <a:solidFill>
                  <a:srgbClr val="00CC00"/>
                </a:solidFill>
              </a:rPr>
              <a:t>with disabilities / challenges</a:t>
            </a:r>
            <a:r>
              <a:rPr lang="en-US" sz="2000" dirty="0">
                <a:solidFill>
                  <a:schemeClr val="bg2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checkers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are available =&gt; p.478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/>
              <a:t>Web accessibility tools:</a:t>
            </a:r>
            <a:r>
              <a:rPr lang="en-US" sz="2000" b="1" dirty="0">
                <a:hlinkClick r:id="rId3"/>
              </a:rPr>
              <a:t> https://wave.webaim.org/</a:t>
            </a:r>
            <a:r>
              <a:rPr lang="en-US" sz="2000" b="1" dirty="0"/>
              <a:t> , </a:t>
            </a:r>
            <a:r>
              <a:rPr lang="en-US" sz="2000" b="1" dirty="0">
                <a:hlinkClick r:id="rId4"/>
              </a:rPr>
              <a:t>https://achecker.ca/</a:t>
            </a:r>
            <a:r>
              <a:rPr lang="en-US" sz="2000" b="1" dirty="0"/>
              <a:t> .</a:t>
            </a: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0000"/>
                </a:solidFill>
              </a:rPr>
              <a:t>Usability Testing </a:t>
            </a:r>
            <a:r>
              <a:rPr lang="en-US" sz="2400" b="1" dirty="0"/>
              <a:t>(</a:t>
            </a:r>
            <a:r>
              <a:rPr lang="en-US" sz="2000" b="1" dirty="0">
                <a:solidFill>
                  <a:srgbClr val="00CC00"/>
                </a:solidFill>
                <a:cs typeface="Times New Roman" pitchFamily="18" charset="0"/>
              </a:rPr>
              <a:t>use case </a:t>
            </a:r>
            <a:r>
              <a:rPr lang="en-US" sz="2000" b="1" dirty="0">
                <a:cs typeface="Times New Roman" pitchFamily="18" charset="0"/>
              </a:rPr>
              <a:t>scenario testing) </a:t>
            </a:r>
            <a:r>
              <a:rPr lang="en-US" sz="1600" b="1" dirty="0"/>
              <a:t>–  </a:t>
            </a:r>
            <a:r>
              <a:rPr lang="en-US" sz="2400" b="1" dirty="0"/>
              <a:t>is </a:t>
            </a:r>
            <a:r>
              <a:rPr lang="en-US" sz="2000" b="1" dirty="0"/>
              <a:t>the measure of the </a:t>
            </a:r>
            <a:r>
              <a:rPr lang="en-US" sz="2000" b="1" dirty="0">
                <a:solidFill>
                  <a:srgbClr val="FF00FF"/>
                </a:solidFill>
              </a:rPr>
              <a:t>quality </a:t>
            </a:r>
            <a:r>
              <a:rPr lang="en-US" sz="2000" b="1" dirty="0">
                <a:solidFill>
                  <a:schemeClr val="tx2"/>
                </a:solidFill>
              </a:rPr>
              <a:t>of user’s experience </a:t>
            </a:r>
            <a:r>
              <a:rPr lang="en-US" sz="2000" b="1" dirty="0"/>
              <a:t>when </a:t>
            </a:r>
            <a:r>
              <a:rPr lang="en-US" sz="2000" b="1" dirty="0">
                <a:solidFill>
                  <a:schemeClr val="accent1"/>
                </a:solidFill>
              </a:rPr>
              <a:t>interacting</a:t>
            </a:r>
            <a:r>
              <a:rPr lang="en-US" sz="2000" b="1" dirty="0"/>
              <a:t> with a website</a:t>
            </a:r>
            <a:endParaRPr lang="en-US" sz="1400" b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hlinkClick r:id="rId5"/>
              </a:rPr>
              <a:t>http://usability.gov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chemeClr val="tx2"/>
                </a:solidFill>
              </a:rPr>
              <a:t>and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>
                <a:hlinkClick r:id="rId6"/>
              </a:rPr>
              <a:t>http://www.usability.gov/get-involved/blog/2014/09/building-a-lab-series-determining-goals-and-resources.html</a:t>
            </a:r>
            <a:r>
              <a:rPr lang="en-US" sz="2000" b="1" dirty="0"/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Testing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how</a:t>
            </a:r>
            <a:r>
              <a:rPr lang="en-US" b="1" dirty="0">
                <a:cs typeface="Times New Roman" pitchFamily="18" charset="0"/>
              </a:rPr>
              <a:t> actual web page visitors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use</a:t>
            </a:r>
            <a:r>
              <a:rPr lang="en-US" b="1" dirty="0">
                <a:cs typeface="Times New Roman" pitchFamily="18" charset="0"/>
              </a:rPr>
              <a:t> a web site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>
                <a:cs typeface="Times New Roman" pitchFamily="18" charset="0"/>
              </a:rPr>
              <a:t>Use a </a:t>
            </a:r>
            <a:r>
              <a:rPr lang="en-US" b="1" dirty="0">
                <a:solidFill>
                  <a:srgbClr val="00CC00"/>
                </a:solidFill>
                <a:cs typeface="Times New Roman" pitchFamily="18" charset="0"/>
              </a:rPr>
              <a:t>usability </a:t>
            </a:r>
            <a:r>
              <a:rPr lang="en-US" b="1" dirty="0">
                <a:cs typeface="Times New Roman" pitchFamily="18" charset="0"/>
              </a:rPr>
              <a:t>test (synonym: a </a:t>
            </a:r>
            <a:r>
              <a:rPr lang="en-US" b="1" dirty="0">
                <a:solidFill>
                  <a:srgbClr val="00CC00"/>
                </a:solidFill>
                <a:cs typeface="Times New Roman" pitchFamily="18" charset="0"/>
              </a:rPr>
              <a:t>use case </a:t>
            </a:r>
            <a:r>
              <a:rPr lang="en-US" b="1" dirty="0">
                <a:cs typeface="Times New Roman" pitchFamily="18" charset="0"/>
              </a:rPr>
              <a:t>scenario test)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chemeClr val="accent1"/>
                </a:solidFill>
                <a:cs typeface="Times New Roman" pitchFamily="18" charset="0"/>
              </a:rPr>
              <a:t>Can</a:t>
            </a:r>
            <a:r>
              <a:rPr lang="en-US" dirty="0">
                <a:cs typeface="Times New Roman" pitchFamily="18" charset="0"/>
              </a:rPr>
              <a:t> be </a:t>
            </a:r>
            <a:r>
              <a:rPr lang="en-US" b="1" dirty="0">
                <a:cs typeface="Times New Roman" pitchFamily="18" charset="0"/>
              </a:rPr>
              <a:t>done at </a:t>
            </a:r>
            <a:r>
              <a:rPr lang="en-US" b="1" dirty="0">
                <a:solidFill>
                  <a:schemeClr val="bg2"/>
                </a:solidFill>
                <a:cs typeface="Times New Roman" pitchFamily="18" charset="0"/>
              </a:rPr>
              <a:t>almost any stage </a:t>
            </a:r>
            <a:r>
              <a:rPr lang="en-US" b="1" dirty="0">
                <a:cs typeface="Times New Roman" pitchFamily="18" charset="0"/>
              </a:rPr>
              <a:t>of development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en-US" b="1" dirty="0"/>
              <a:t>Early</a:t>
            </a:r>
            <a:r>
              <a:rPr lang="en-US" dirty="0"/>
              <a:t> –- use </a:t>
            </a:r>
            <a:r>
              <a:rPr lang="en-US" dirty="0">
                <a:solidFill>
                  <a:srgbClr val="FF0000"/>
                </a:solidFill>
              </a:rPr>
              <a:t>paper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sketches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pages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en-US" b="1" dirty="0"/>
              <a:t>Design</a:t>
            </a:r>
            <a:r>
              <a:rPr lang="en-US" dirty="0"/>
              <a:t> – use </a:t>
            </a:r>
            <a:r>
              <a:rPr lang="en-US" dirty="0">
                <a:solidFill>
                  <a:srgbClr val="FF0000"/>
                </a:solidFill>
              </a:rPr>
              <a:t>prototype</a:t>
            </a:r>
          </a:p>
          <a:p>
            <a:pPr lvl="4" eaLnBrk="1" hangingPunct="1">
              <a:lnSpc>
                <a:spcPct val="90000"/>
              </a:lnSpc>
              <a:defRPr/>
            </a:pPr>
            <a:r>
              <a:rPr lang="en-US" b="1" dirty="0"/>
              <a:t>Production &amp; Testing </a:t>
            </a:r>
            <a:r>
              <a:rPr lang="en-US" dirty="0"/>
              <a:t>– use </a:t>
            </a:r>
            <a:r>
              <a:rPr lang="en-US" dirty="0">
                <a:solidFill>
                  <a:srgbClr val="FF0000"/>
                </a:solidFill>
              </a:rPr>
              <a:t>actual</a:t>
            </a:r>
            <a:r>
              <a:rPr lang="en-US" dirty="0"/>
              <a:t> pages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dirty="0"/>
              <a:t>All can </a:t>
            </a:r>
            <a:r>
              <a:rPr lang="en-US" b="1" dirty="0">
                <a:solidFill>
                  <a:srgbClr val="00B0F0"/>
                </a:solidFill>
              </a:rPr>
              <a:t>lead</a:t>
            </a:r>
            <a:r>
              <a:rPr lang="en-US" dirty="0"/>
              <a:t> to a confirmation </a:t>
            </a:r>
            <a:r>
              <a:rPr lang="en-US" sz="1800" dirty="0"/>
              <a:t>that the site is </a:t>
            </a:r>
            <a:r>
              <a:rPr lang="en-US" sz="1800" b="1" dirty="0">
                <a:solidFill>
                  <a:srgbClr val="FF00FF"/>
                </a:solidFill>
              </a:rPr>
              <a:t>easy </a:t>
            </a:r>
            <a:r>
              <a:rPr lang="en-US" sz="1800" b="1" dirty="0">
                <a:solidFill>
                  <a:srgbClr val="00B0F0"/>
                </a:solidFill>
              </a:rPr>
              <a:t>to use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FF00FF"/>
                </a:solidFill>
              </a:rPr>
              <a:t>well </a:t>
            </a:r>
            <a:r>
              <a:rPr lang="en-US" sz="1800" b="1" dirty="0">
                <a:solidFill>
                  <a:srgbClr val="00B0F0"/>
                </a:solidFill>
              </a:rPr>
              <a:t>designed.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6A0C65D-99AB-4219-9E27-AD8B4ECDA0D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533400"/>
          </a:xfrm>
        </p:spPr>
        <p:txBody>
          <a:bodyPr/>
          <a:lstStyle/>
          <a:p>
            <a:pPr eaLnBrk="1" hangingPunct="1"/>
            <a:r>
              <a:rPr lang="en-US" altLang="en-US"/>
              <a:t>Web Development: 6. Approval &amp; Launch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1143000"/>
            <a:ext cx="7010400" cy="4876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User</a:t>
            </a:r>
            <a:r>
              <a:rPr lang="en-US" altLang="en-US" dirty="0"/>
              <a:t> or your </a:t>
            </a:r>
            <a:r>
              <a:rPr lang="en-US" altLang="en-US" b="1" dirty="0">
                <a:solidFill>
                  <a:srgbClr val="FF0000"/>
                </a:solidFill>
              </a:rPr>
              <a:t>client Testing</a:t>
            </a:r>
          </a:p>
          <a:p>
            <a:pPr lvl="1" eaLnBrk="1" hangingPunct="1"/>
            <a:r>
              <a:rPr lang="en-US" altLang="en-US" sz="2400" dirty="0"/>
              <a:t>Client will </a:t>
            </a:r>
            <a:r>
              <a:rPr lang="en-US" altLang="en-US" sz="2400" b="1" dirty="0">
                <a:solidFill>
                  <a:srgbClr val="00B0F0"/>
                </a:solidFill>
              </a:rPr>
              <a:t>test</a:t>
            </a:r>
            <a:r>
              <a:rPr lang="en-US" altLang="en-US" sz="2400" b="1" dirty="0">
                <a:solidFill>
                  <a:srgbClr val="FF0000"/>
                </a:solidFill>
              </a:rPr>
              <a:t> site before giving official approval</a:t>
            </a:r>
            <a:r>
              <a:rPr lang="en-US" altLang="en-US" sz="2400" b="1" dirty="0"/>
              <a:t> for site launch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 b="1" dirty="0"/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Approval &amp; Launch</a:t>
            </a:r>
          </a:p>
          <a:p>
            <a:pPr lvl="1" eaLnBrk="1" hangingPunct="1"/>
            <a:r>
              <a:rPr lang="en-US" altLang="en-US" sz="2400" b="1" dirty="0"/>
              <a:t>Obtain sign-off form </a:t>
            </a:r>
            <a:r>
              <a:rPr lang="en-US" altLang="en-US" sz="2400" dirty="0"/>
              <a:t>or </a:t>
            </a:r>
            <a:r>
              <a:rPr lang="en-US" altLang="en-US" sz="2400" b="1" dirty="0"/>
              <a:t>email from client</a:t>
            </a: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</a:rPr>
              <a:t>Upload files </a:t>
            </a:r>
            <a:r>
              <a:rPr lang="en-US" altLang="en-US" sz="2400" b="1" dirty="0"/>
              <a:t>to web server</a:t>
            </a: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</a:rPr>
              <a:t>Create backup copies </a:t>
            </a:r>
            <a:r>
              <a:rPr lang="en-US" altLang="en-US" sz="2400" b="1" dirty="0"/>
              <a:t>of files</a:t>
            </a:r>
          </a:p>
          <a:p>
            <a:pPr lvl="1" eaLnBrk="1" hangingPunct="1"/>
            <a:r>
              <a:rPr lang="en-US" altLang="en-US" sz="2400" b="1" dirty="0"/>
              <a:t>MAKE SURE YOU TEST THE WEB SITE AGAIN!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667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092272" y="3001484"/>
              <a:ext cx="318960" cy="677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5352" y="2984564"/>
                <a:ext cx="35280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7022152" y="4243844"/>
              <a:ext cx="831240" cy="22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05232" y="4226924"/>
                <a:ext cx="8650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6783472" y="3011564"/>
              <a:ext cx="199080" cy="626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66552" y="2994644"/>
                <a:ext cx="23292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7061752" y="3702044"/>
              <a:ext cx="750960" cy="139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44832" y="3685124"/>
                <a:ext cx="784800" cy="17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598FFCA-071B-412E-83CA-BBE3A2A5401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Outcomes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9144000" cy="53340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In this chapter, you will learn how to: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en-US" altLang="en-US" sz="2400" b="1" kern="1200" dirty="0">
                <a:solidFill>
                  <a:schemeClr val="tx2"/>
                </a:solidFill>
                <a:sym typeface="Arial"/>
              </a:rPr>
              <a:t>10.1</a:t>
            </a:r>
            <a:r>
              <a:rPr lang="en-US" altLang="en-US" sz="2400" kern="1200" dirty="0">
                <a:sym typeface="Arial"/>
              </a:rPr>
              <a:t> Describe the </a:t>
            </a:r>
            <a:r>
              <a:rPr lang="en-US" altLang="en-US" sz="2400" b="1" kern="1200" dirty="0">
                <a:sym typeface="Arial"/>
              </a:rPr>
              <a:t>skills, functions</a:t>
            </a:r>
            <a:r>
              <a:rPr lang="en-US" altLang="en-US" sz="2400" kern="1200" dirty="0">
                <a:sym typeface="Arial"/>
              </a:rPr>
              <a:t>, and </a:t>
            </a:r>
            <a:r>
              <a:rPr lang="en-US" altLang="en-US" sz="2400" b="1" kern="1200" dirty="0">
                <a:sym typeface="Arial"/>
              </a:rPr>
              <a:t>job roles</a:t>
            </a:r>
            <a:r>
              <a:rPr lang="en-US" altLang="en-US" sz="2400" kern="1200" dirty="0">
                <a:sym typeface="Arial"/>
              </a:rPr>
              <a:t> needed for a successful </a:t>
            </a:r>
            <a:r>
              <a:rPr lang="en-US" altLang="en-US" sz="2400" b="1" kern="1200" dirty="0">
                <a:solidFill>
                  <a:srgbClr val="FF00FF"/>
                </a:solidFill>
                <a:sym typeface="Arial"/>
              </a:rPr>
              <a:t>web project development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en-US" altLang="en-US" sz="2400" b="1" kern="1200" dirty="0">
                <a:solidFill>
                  <a:schemeClr val="tx2"/>
                </a:solidFill>
                <a:sym typeface="Arial"/>
              </a:rPr>
              <a:t>10.2</a:t>
            </a:r>
            <a:r>
              <a:rPr lang="en-US" altLang="en-US" sz="2400" kern="1200" dirty="0">
                <a:sym typeface="Arial"/>
              </a:rPr>
              <a:t> Utilize the stages in the standard </a:t>
            </a:r>
            <a:r>
              <a:rPr lang="en-US" altLang="en-US" sz="2400" b="1" dirty="0">
                <a:solidFill>
                  <a:srgbClr val="FF00FF"/>
                </a:solidFill>
              </a:rPr>
              <a:t>System Dev</a:t>
            </a:r>
            <a:r>
              <a:rPr lang="en-US" altLang="en-US" sz="2400" dirty="0">
                <a:solidFill>
                  <a:srgbClr val="FF00FF"/>
                </a:solidFill>
              </a:rPr>
              <a:t>e</a:t>
            </a:r>
            <a:r>
              <a:rPr lang="en-US" altLang="en-US" sz="2400" b="1" dirty="0">
                <a:solidFill>
                  <a:srgbClr val="FF00FF"/>
                </a:solidFill>
              </a:rPr>
              <a:t>lopment Life Cycle </a:t>
            </a:r>
            <a:endParaRPr lang="en-US" altLang="en-US" sz="2400" b="1" kern="1200" dirty="0">
              <a:sym typeface="Arial"/>
            </a:endParaRP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en-US" altLang="en-US" sz="2400" b="1" kern="1200" dirty="0">
                <a:solidFill>
                  <a:schemeClr val="tx2"/>
                </a:solidFill>
                <a:sym typeface="Arial"/>
              </a:rPr>
              <a:t>10.3</a:t>
            </a:r>
            <a:r>
              <a:rPr lang="en-US" altLang="en-US" sz="2400" kern="1200" dirty="0">
                <a:sym typeface="Arial"/>
              </a:rPr>
              <a:t> Identify other </a:t>
            </a:r>
            <a:r>
              <a:rPr lang="en-US" altLang="en-US" sz="2400" b="1" kern="1200" dirty="0">
                <a:sym typeface="Arial"/>
              </a:rPr>
              <a:t>common</a:t>
            </a:r>
            <a:r>
              <a:rPr lang="en-US" altLang="en-US" sz="2400" kern="1200" dirty="0">
                <a:sym typeface="Arial"/>
              </a:rPr>
              <a:t> system </a:t>
            </a:r>
            <a:r>
              <a:rPr lang="en-US" altLang="en-US" sz="2400" b="1" kern="1200" dirty="0">
                <a:solidFill>
                  <a:srgbClr val="FF00FF"/>
                </a:solidFill>
                <a:sym typeface="Arial"/>
              </a:rPr>
              <a:t>development methodologies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en-US" altLang="en-US" sz="2400" b="1" kern="1200" dirty="0">
                <a:solidFill>
                  <a:schemeClr val="tx2"/>
                </a:solidFill>
                <a:sym typeface="Arial"/>
              </a:rPr>
              <a:t>10.4</a:t>
            </a:r>
            <a:r>
              <a:rPr lang="en-US" altLang="en-US" sz="2400" kern="1200" dirty="0">
                <a:sym typeface="Arial"/>
              </a:rPr>
              <a:t> </a:t>
            </a:r>
            <a:r>
              <a:rPr lang="en-US" altLang="en-US" sz="2400" b="1" kern="1200" dirty="0">
                <a:sym typeface="Arial"/>
              </a:rPr>
              <a:t>Apply</a:t>
            </a:r>
            <a:r>
              <a:rPr lang="en-US" altLang="en-US" sz="2400" kern="1200" dirty="0">
                <a:sym typeface="Arial"/>
              </a:rPr>
              <a:t> the </a:t>
            </a:r>
            <a:r>
              <a:rPr lang="en-US" altLang="en-US" sz="2400" b="1" dirty="0">
                <a:solidFill>
                  <a:srgbClr val="FF00FF"/>
                </a:solidFill>
              </a:rPr>
              <a:t>System Dev</a:t>
            </a:r>
            <a:r>
              <a:rPr lang="en-US" altLang="en-US" sz="2400" dirty="0">
                <a:solidFill>
                  <a:srgbClr val="FF00FF"/>
                </a:solidFill>
              </a:rPr>
              <a:t>e</a:t>
            </a:r>
            <a:r>
              <a:rPr lang="en-US" altLang="en-US" sz="2400" b="1" dirty="0">
                <a:solidFill>
                  <a:srgbClr val="FF00FF"/>
                </a:solidFill>
              </a:rPr>
              <a:t>lopment Life Cycle </a:t>
            </a:r>
            <a:r>
              <a:rPr lang="en-US" altLang="en-US" sz="2400" b="1" kern="1200" dirty="0">
                <a:sym typeface="Arial"/>
              </a:rPr>
              <a:t>to web development projects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en-US" altLang="en-US" sz="2400" b="1" kern="1200" dirty="0">
                <a:solidFill>
                  <a:schemeClr val="tx2"/>
                </a:solidFill>
                <a:sym typeface="Arial"/>
              </a:rPr>
              <a:t>10.5</a:t>
            </a:r>
            <a:r>
              <a:rPr lang="en-US" altLang="en-US" sz="2400" kern="1200" dirty="0">
                <a:sym typeface="Arial"/>
              </a:rPr>
              <a:t> Describe the </a:t>
            </a:r>
            <a:r>
              <a:rPr lang="en-US" altLang="en-US" sz="2400" b="1" kern="1200" dirty="0">
                <a:solidFill>
                  <a:srgbClr val="FF00FF"/>
                </a:solidFill>
                <a:sym typeface="Arial"/>
              </a:rPr>
              <a:t>activities</a:t>
            </a:r>
            <a:r>
              <a:rPr lang="en-US" altLang="en-US" sz="2400" kern="1200" dirty="0">
                <a:sym typeface="Arial"/>
              </a:rPr>
              <a:t> in the </a:t>
            </a:r>
            <a:r>
              <a:rPr lang="en-US" altLang="en-US" sz="2400" b="1" kern="1200" dirty="0">
                <a:sym typeface="Arial"/>
              </a:rPr>
              <a:t>Conceptualization, Analysis, Design, Production, Testing, Launch, Maintenance, and Evaluation stages of a website project</a:t>
            </a:r>
            <a:r>
              <a:rPr lang="en-US" altLang="en-US" sz="2400" kern="1200" dirty="0">
                <a:sym typeface="Arial"/>
              </a:rPr>
              <a:t>. Compare the goals of the website to the results as part of the Evaluation phase.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endParaRPr lang="en-US" altLang="en-US" sz="2400" kern="1200" dirty="0">
              <a:sym typeface="Arial"/>
            </a:endParaRP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en-US" altLang="en-US" sz="2400" b="1" kern="1200" dirty="0">
                <a:solidFill>
                  <a:schemeClr val="tx2"/>
                </a:solidFill>
                <a:sym typeface="Arial"/>
              </a:rPr>
              <a:t>10.6</a:t>
            </a:r>
            <a:r>
              <a:rPr lang="en-US" altLang="en-US" sz="2400" kern="1200" dirty="0">
                <a:sym typeface="Arial"/>
              </a:rPr>
              <a:t> Find the </a:t>
            </a:r>
            <a:r>
              <a:rPr lang="en-US" altLang="en-US" sz="2400" b="1" kern="1200" dirty="0">
                <a:sym typeface="Arial"/>
              </a:rPr>
              <a:t>right web </a:t>
            </a:r>
            <a:r>
              <a:rPr lang="en-US" altLang="en-US" sz="2400" b="1" kern="1200" dirty="0">
                <a:solidFill>
                  <a:srgbClr val="FF00FF"/>
                </a:solidFill>
                <a:sym typeface="Arial"/>
              </a:rPr>
              <a:t>host provider </a:t>
            </a:r>
            <a:r>
              <a:rPr lang="en-US" altLang="en-US" sz="2400" kern="1200" dirty="0">
                <a:sym typeface="Arial"/>
              </a:rPr>
              <a:t>for your website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en-US" altLang="en-US" sz="2400" b="1" kern="1200" dirty="0">
                <a:solidFill>
                  <a:schemeClr val="tx2"/>
                </a:solidFill>
                <a:sym typeface="Arial"/>
              </a:rPr>
              <a:t>10.7</a:t>
            </a:r>
            <a:r>
              <a:rPr lang="en-US" altLang="en-US" sz="2400" kern="1200" dirty="0">
                <a:sym typeface="Arial"/>
              </a:rPr>
              <a:t> Choose a </a:t>
            </a:r>
            <a:r>
              <a:rPr lang="en-US" altLang="en-US" sz="2400" b="1" kern="1200" dirty="0">
                <a:solidFill>
                  <a:srgbClr val="FF00FF"/>
                </a:solidFill>
                <a:sym typeface="Arial"/>
              </a:rPr>
              <a:t>domain name </a:t>
            </a:r>
            <a:r>
              <a:rPr lang="en-US" altLang="en-US" sz="2400" kern="1200" dirty="0">
                <a:sym typeface="Arial"/>
              </a:rPr>
              <a:t>for your website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B3CFD14-B45A-45B0-85D5-532076A9496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en-US"/>
              <a:t>Web Development: 7. Maintenance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6477000" cy="51054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Maintenance</a:t>
            </a:r>
            <a:r>
              <a:rPr lang="en-US" altLang="en-US" sz="3200"/>
              <a:t> – </a:t>
            </a:r>
            <a:r>
              <a:rPr lang="en-US" altLang="en-US" sz="3200" b="1"/>
              <a:t>the never-ending task…</a:t>
            </a:r>
          </a:p>
          <a:p>
            <a:pPr lvl="1" eaLnBrk="1" hangingPunct="1"/>
            <a:r>
              <a:rPr lang="en-US" altLang="en-US" sz="2800" b="1">
                <a:solidFill>
                  <a:srgbClr val="00B0F0"/>
                </a:solidFill>
              </a:rPr>
              <a:t>Enhancements</a:t>
            </a:r>
            <a:r>
              <a:rPr lang="en-US" altLang="en-US" sz="2800" b="1"/>
              <a:t> to site</a:t>
            </a:r>
          </a:p>
          <a:p>
            <a:pPr lvl="1" eaLnBrk="1" hangingPunct="1"/>
            <a:r>
              <a:rPr lang="en-US" altLang="en-US" sz="2800" b="1">
                <a:solidFill>
                  <a:srgbClr val="00B0F0"/>
                </a:solidFill>
              </a:rPr>
              <a:t>Fixes</a:t>
            </a:r>
            <a:r>
              <a:rPr lang="en-US" altLang="en-US" sz="2800" b="1"/>
              <a:t> to site</a:t>
            </a:r>
          </a:p>
          <a:p>
            <a:pPr lvl="1" eaLnBrk="1" hangingPunct="1"/>
            <a:r>
              <a:rPr lang="en-US" altLang="en-US" sz="2800" b="1">
                <a:solidFill>
                  <a:srgbClr val="FF0000"/>
                </a:solidFill>
              </a:rPr>
              <a:t>New areas </a:t>
            </a:r>
            <a:r>
              <a:rPr lang="en-US" altLang="en-US" sz="2800" b="1">
                <a:solidFill>
                  <a:schemeClr val="accent1"/>
                </a:solidFill>
              </a:rPr>
              <a:t>added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 sz="2800"/>
              <a:t>to </a:t>
            </a:r>
            <a:r>
              <a:rPr lang="en-US" altLang="en-US" sz="2800" b="1"/>
              <a:t>site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/>
            <a:r>
              <a:rPr lang="en-US" altLang="en-US" sz="3200">
                <a:cs typeface="Times New Roman" panose="02020603050405020304" pitchFamily="18" charset="0"/>
              </a:rPr>
              <a:t>A </a:t>
            </a:r>
            <a:r>
              <a:rPr lang="en-US" altLang="en-US" sz="3200" b="1">
                <a:solidFill>
                  <a:schemeClr val="bg2"/>
                </a:solidFill>
                <a:cs typeface="Times New Roman" panose="02020603050405020304" pitchFamily="18" charset="0"/>
              </a:rPr>
              <a:t>new</a:t>
            </a:r>
            <a:r>
              <a:rPr lang="en-US" altLang="en-US" sz="3200" b="1">
                <a:cs typeface="Times New Roman" panose="02020603050405020304" pitchFamily="18" charset="0"/>
              </a:rPr>
              <a:t> opportunity </a:t>
            </a:r>
            <a:r>
              <a:rPr lang="en-US" altLang="en-US" sz="3200">
                <a:cs typeface="Times New Roman" panose="02020603050405020304" pitchFamily="18" charset="0"/>
              </a:rPr>
              <a:t>or </a:t>
            </a:r>
            <a:r>
              <a:rPr lang="en-US" altLang="en-US" sz="3200" b="1">
                <a:cs typeface="Times New Roman" panose="02020603050405020304" pitchFamily="18" charset="0"/>
              </a:rPr>
              <a:t>issue is identified</a:t>
            </a:r>
            <a:r>
              <a:rPr lang="en-US" altLang="en-US" sz="3200">
                <a:cs typeface="Times New Roman" panose="02020603050405020304" pitchFamily="18" charset="0"/>
              </a:rPr>
              <a:t> and </a:t>
            </a:r>
            <a:r>
              <a:rPr lang="en-US" altLang="en-US" sz="3200" b="1">
                <a:solidFill>
                  <a:schemeClr val="bg2"/>
                </a:solidFill>
                <a:cs typeface="Times New Roman" panose="02020603050405020304" pitchFamily="18" charset="0"/>
              </a:rPr>
              <a:t>another loop </a:t>
            </a:r>
            <a:r>
              <a:rPr lang="en-US" altLang="en-US" sz="3200" b="1">
                <a:cs typeface="Times New Roman" panose="02020603050405020304" pitchFamily="18" charset="0"/>
              </a:rPr>
              <a:t>through </a:t>
            </a:r>
            <a:r>
              <a:rPr lang="en-US" altLang="en-US" sz="3200">
                <a:cs typeface="Times New Roman" panose="02020603050405020304" pitchFamily="18" charset="0"/>
              </a:rPr>
              <a:t>the </a:t>
            </a:r>
            <a:r>
              <a:rPr lang="en-US" altLang="en-US" sz="3200" b="1">
                <a:cs typeface="Times New Roman" panose="02020603050405020304" pitchFamily="18" charset="0"/>
              </a:rPr>
              <a:t>development</a:t>
            </a:r>
            <a:r>
              <a:rPr lang="en-US" altLang="en-US" sz="3200">
                <a:cs typeface="Times New Roman" panose="02020603050405020304" pitchFamily="18" charset="0"/>
              </a:rPr>
              <a:t> process begins.</a:t>
            </a:r>
            <a:endParaRPr lang="en-US" altLang="en-US" sz="320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2667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4381500"/>
            <a:ext cx="2681287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390587" y="2117082"/>
              <a:ext cx="1095840" cy="750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3667" y="2100162"/>
                <a:ext cx="1129680" cy="78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574F700-BEDF-4C04-8D78-30B6E3DEF3A1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05800" cy="457200"/>
          </a:xfrm>
        </p:spPr>
        <p:txBody>
          <a:bodyPr/>
          <a:lstStyle/>
          <a:p>
            <a:pPr eaLnBrk="1" hangingPunct="1"/>
            <a:r>
              <a:rPr lang="en-US" altLang="en-US"/>
              <a:t>Web Development: 8. Evaluation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6172200" cy="4953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B0F0"/>
                </a:solidFill>
              </a:rPr>
              <a:t>Re-visit, review</a:t>
            </a:r>
            <a:r>
              <a:rPr lang="en-US" altLang="en-US" sz="3200"/>
              <a:t> the </a:t>
            </a:r>
            <a:r>
              <a:rPr lang="en-US" altLang="en-US" sz="3200" b="1">
                <a:solidFill>
                  <a:srgbClr val="FF0000"/>
                </a:solidFill>
              </a:rPr>
              <a:t>goals</a:t>
            </a:r>
            <a:r>
              <a:rPr lang="en-US" altLang="en-US" sz="3200"/>
              <a:t>, </a:t>
            </a:r>
            <a:r>
              <a:rPr lang="en-US" altLang="en-US" sz="3200" b="1">
                <a:solidFill>
                  <a:srgbClr val="FF0000"/>
                </a:solidFill>
              </a:rPr>
              <a:t>objectives</a:t>
            </a:r>
            <a:r>
              <a:rPr lang="en-US" altLang="en-US" sz="3200"/>
              <a:t>, and </a:t>
            </a:r>
            <a:r>
              <a:rPr lang="en-US" altLang="en-US" sz="3200" b="1">
                <a:solidFill>
                  <a:srgbClr val="FF0000"/>
                </a:solidFill>
              </a:rPr>
              <a:t>mission</a:t>
            </a:r>
            <a:r>
              <a:rPr lang="en-US" altLang="en-US" sz="3200"/>
              <a:t> of the web site (</a:t>
            </a:r>
            <a:r>
              <a:rPr lang="en-US" altLang="en-US" sz="3200" b="1"/>
              <a:t>set</a:t>
            </a:r>
            <a:r>
              <a:rPr lang="en-US" altLang="en-US" sz="3200"/>
              <a:t> in the </a:t>
            </a:r>
            <a:r>
              <a:rPr lang="en-US" altLang="en-US" sz="3200" b="1"/>
              <a:t>conceptualization</a:t>
            </a:r>
            <a:r>
              <a:rPr lang="en-US" altLang="en-US" sz="3200"/>
              <a:t> phase)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/>
              <a:t>Determine how </a:t>
            </a:r>
            <a:r>
              <a:rPr lang="en-US" altLang="en-US" sz="3200" b="1">
                <a:solidFill>
                  <a:srgbClr val="FF0000"/>
                </a:solidFill>
              </a:rPr>
              <a:t>closely</a:t>
            </a:r>
            <a:r>
              <a:rPr lang="en-US" altLang="en-US" sz="3200"/>
              <a:t> they are being </a:t>
            </a:r>
            <a:r>
              <a:rPr lang="en-US" altLang="en-US" sz="3200" b="1">
                <a:solidFill>
                  <a:srgbClr val="00B0F0"/>
                </a:solidFill>
              </a:rPr>
              <a:t>met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/>
              <a:t>Develop a </a:t>
            </a:r>
            <a:r>
              <a:rPr lang="en-US" altLang="en-US" sz="3200" b="1">
                <a:solidFill>
                  <a:srgbClr val="FF0000"/>
                </a:solidFill>
              </a:rPr>
              <a:t>plan</a:t>
            </a:r>
            <a:r>
              <a:rPr lang="en-US" altLang="en-US" sz="3200"/>
              <a:t> to </a:t>
            </a:r>
            <a:r>
              <a:rPr lang="en-US" altLang="en-US" sz="3200">
                <a:solidFill>
                  <a:srgbClr val="FF0000"/>
                </a:solidFill>
              </a:rPr>
              <a:t>better </a:t>
            </a:r>
            <a:r>
              <a:rPr lang="en-US" altLang="en-US" sz="3200" b="1">
                <a:solidFill>
                  <a:schemeClr val="accent1"/>
                </a:solidFill>
              </a:rPr>
              <a:t>meet</a:t>
            </a:r>
            <a:r>
              <a:rPr lang="en-US" altLang="en-US" sz="3200">
                <a:solidFill>
                  <a:srgbClr val="FF0000"/>
                </a:solidFill>
              </a:rPr>
              <a:t> </a:t>
            </a:r>
            <a:r>
              <a:rPr lang="en-US" altLang="en-US" sz="3200"/>
              <a:t>the </a:t>
            </a:r>
            <a:r>
              <a:rPr lang="en-US" altLang="en-US" sz="3200" b="1">
                <a:solidFill>
                  <a:srgbClr val="FF0000"/>
                </a:solidFill>
              </a:rPr>
              <a:t>goals</a:t>
            </a:r>
            <a:r>
              <a:rPr lang="en-US" altLang="en-US" sz="3200"/>
              <a:t>, </a:t>
            </a:r>
            <a:r>
              <a:rPr lang="en-US" altLang="en-US" sz="3200" b="1">
                <a:solidFill>
                  <a:srgbClr val="FF0000"/>
                </a:solidFill>
              </a:rPr>
              <a:t>objectives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FF0000"/>
                </a:solidFill>
              </a:rPr>
              <a:t>mission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2667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454463" y="1356762"/>
              <a:ext cx="851040" cy="735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7543" y="1339842"/>
                <a:ext cx="884880" cy="76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5CA2BA2-3C5D-4F17-9693-B338A6EF80E9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6962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Checkpoint 10.1  </a:t>
            </a:r>
            <a:r>
              <a:rPr lang="en-US" altLang="en-US" sz="2400" dirty="0"/>
              <a:t>p.480, 682</a:t>
            </a:r>
            <a:endParaRPr lang="en-US" altLang="en-US" dirty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609600"/>
            <a:ext cx="9372600" cy="6019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i="1" dirty="0">
                <a:latin typeface="Frutiger-Italic"/>
              </a:rPr>
              <a:t>Describe the </a:t>
            </a:r>
            <a:r>
              <a:rPr lang="en-US" altLang="en-US" b="1" i="1" dirty="0">
                <a:latin typeface="Frutiger-Italic"/>
              </a:rPr>
              <a:t>role</a:t>
            </a:r>
            <a:r>
              <a:rPr lang="en-US" altLang="en-US" i="1" dirty="0">
                <a:latin typeface="Frutiger-Italic"/>
              </a:rPr>
              <a:t> of the project manager.</a:t>
            </a:r>
          </a:p>
          <a:p>
            <a:pPr marL="1009650" lvl="1" indent="-609600" eaLnBrk="1" hangingPunct="1"/>
            <a:r>
              <a:rPr lang="en-US" altLang="en-US" dirty="0">
                <a:latin typeface="Frutiger-Italic"/>
              </a:rPr>
              <a:t>create the project plan and schedule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i="1" dirty="0">
                <a:latin typeface="Frutiger-Italic"/>
              </a:rPr>
              <a:t>Explain why so many </a:t>
            </a:r>
            <a:r>
              <a:rPr lang="en-US" altLang="en-US" b="1" i="1" dirty="0">
                <a:latin typeface="Frutiger-Italic"/>
              </a:rPr>
              <a:t>different roles </a:t>
            </a:r>
            <a:r>
              <a:rPr lang="en-US" altLang="en-US" i="1" dirty="0">
                <a:latin typeface="Frutiger-Italic"/>
              </a:rPr>
              <a:t>are needed on a large-scale web project.</a:t>
            </a:r>
          </a:p>
          <a:p>
            <a:pPr marL="1009650" lvl="1" indent="-609600" eaLnBrk="1" hangingPunct="1"/>
            <a:r>
              <a:rPr lang="en-US" altLang="en-US" i="1" dirty="0">
                <a:latin typeface="Frutiger-Italic"/>
              </a:rPr>
              <a:t>A complex information system so</a:t>
            </a:r>
          </a:p>
          <a:p>
            <a:pPr marL="1009650" lvl="1" indent="-609600" eaLnBrk="1" hangingPunct="1"/>
            <a:r>
              <a:rPr lang="en-US" altLang="en-US" i="1" dirty="0">
                <a:latin typeface="Frutiger-Italic"/>
              </a:rPr>
              <a:t>1 or 2 people cannot fulfill all different roles and create a quality Web site</a:t>
            </a:r>
            <a:endParaRPr lang="en-US" altLang="en-US" dirty="0">
              <a:latin typeface="Frutiger-Italic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i="1" dirty="0">
                <a:latin typeface="Frutiger-Italic"/>
              </a:rPr>
              <a:t>List </a:t>
            </a:r>
            <a:r>
              <a:rPr lang="en-US" altLang="en-US" b="1" i="1" dirty="0">
                <a:latin typeface="Frutiger-Italic"/>
              </a:rPr>
              <a:t>three different techniques </a:t>
            </a:r>
            <a:r>
              <a:rPr lang="en-US" altLang="en-US" i="1" dirty="0">
                <a:latin typeface="Frutiger-Italic"/>
              </a:rPr>
              <a:t>used to </a:t>
            </a:r>
            <a:r>
              <a:rPr lang="en-US" altLang="en-US" b="1" i="1" dirty="0">
                <a:solidFill>
                  <a:srgbClr val="FF0000"/>
                </a:solidFill>
                <a:latin typeface="Frutiger-Italic"/>
              </a:rPr>
              <a:t>test</a:t>
            </a:r>
            <a:r>
              <a:rPr lang="en-US" altLang="en-US" i="1" dirty="0">
                <a:latin typeface="Frutiger-Italic"/>
              </a:rPr>
              <a:t> a web site. Describe each technique in </a:t>
            </a:r>
            <a:r>
              <a:rPr lang="en-US" altLang="en-US" b="1" i="1" dirty="0">
                <a:latin typeface="Frutiger-Italic"/>
              </a:rPr>
              <a:t>one</a:t>
            </a:r>
            <a:r>
              <a:rPr lang="en-US" altLang="en-US" i="1" dirty="0">
                <a:latin typeface="Frutiger-Italic"/>
              </a:rPr>
              <a:t> or </a:t>
            </a:r>
            <a:r>
              <a:rPr lang="en-US" altLang="en-US" b="1" i="1" dirty="0">
                <a:latin typeface="Frutiger-Italic"/>
              </a:rPr>
              <a:t>two</a:t>
            </a:r>
            <a:r>
              <a:rPr lang="en-US" altLang="en-US" i="1" dirty="0">
                <a:latin typeface="Frutiger-Italic"/>
              </a:rPr>
              <a:t> sentences.</a:t>
            </a:r>
          </a:p>
          <a:p>
            <a:pPr marL="1409700" lvl="2" indent="-609600" eaLnBrk="1" hangingPunct="1"/>
            <a:r>
              <a:rPr lang="en-US" altLang="en-US" b="1" i="1" dirty="0">
                <a:latin typeface="Frutiger-Italic"/>
              </a:rPr>
              <a:t>Unit test </a:t>
            </a:r>
            <a:r>
              <a:rPr lang="en-US" altLang="en-US" i="1" dirty="0">
                <a:latin typeface="Frutiger-Italic"/>
              </a:rPr>
              <a:t>done by developers</a:t>
            </a:r>
          </a:p>
          <a:p>
            <a:pPr marL="1409700" lvl="2" indent="-609600" eaLnBrk="1" hangingPunct="1"/>
            <a:r>
              <a:rPr lang="en-US" altLang="en-US" b="1" i="1" dirty="0">
                <a:latin typeface="Frutiger-Italic"/>
              </a:rPr>
              <a:t>Automated testing </a:t>
            </a:r>
            <a:r>
              <a:rPr lang="en-US" altLang="en-US" i="1" dirty="0">
                <a:latin typeface="Frutiger-Italic"/>
              </a:rPr>
              <a:t>by checker programs</a:t>
            </a:r>
          </a:p>
          <a:p>
            <a:pPr marL="1409700" lvl="2" indent="-609600" eaLnBrk="1" hangingPunct="1"/>
            <a:r>
              <a:rPr lang="en-US" altLang="en-US" b="1" i="1" dirty="0">
                <a:latin typeface="Frutiger-Italic"/>
              </a:rPr>
              <a:t>Code testing </a:t>
            </a:r>
            <a:r>
              <a:rPr lang="en-US" altLang="en-US" i="1" dirty="0">
                <a:latin typeface="Frutiger-Italic"/>
              </a:rPr>
              <a:t>and </a:t>
            </a:r>
            <a:r>
              <a:rPr lang="en-US" altLang="en-US" b="1" i="1" dirty="0">
                <a:latin typeface="Frutiger-Italic"/>
              </a:rPr>
              <a:t>validation</a:t>
            </a:r>
            <a:r>
              <a:rPr lang="en-US" altLang="en-US" i="1" dirty="0">
                <a:latin typeface="Frutiger-Italic"/>
              </a:rPr>
              <a:t> performed by code validation programs</a:t>
            </a:r>
          </a:p>
          <a:p>
            <a:pPr marL="1409700" lvl="2" indent="-609600" eaLnBrk="1" hangingPunct="1"/>
            <a:r>
              <a:rPr lang="en-US" altLang="en-US" b="1" i="1" dirty="0">
                <a:latin typeface="Frutiger-Italic"/>
              </a:rPr>
              <a:t>Usability (</a:t>
            </a:r>
            <a:r>
              <a:rPr lang="en-US" b="1" dirty="0">
                <a:latin typeface="Frutiger-Italic"/>
                <a:cs typeface="Times New Roman" pitchFamily="18" charset="0"/>
              </a:rPr>
              <a:t>a </a:t>
            </a:r>
            <a:r>
              <a:rPr lang="en-US" b="1" dirty="0">
                <a:solidFill>
                  <a:srgbClr val="00CC00"/>
                </a:solidFill>
                <a:latin typeface="Frutiger-Italic"/>
                <a:cs typeface="Times New Roman" pitchFamily="18" charset="0"/>
              </a:rPr>
              <a:t>use case </a:t>
            </a:r>
            <a:r>
              <a:rPr lang="en-US" b="1" dirty="0">
                <a:latin typeface="Frutiger-Italic"/>
                <a:cs typeface="Times New Roman" pitchFamily="18" charset="0"/>
              </a:rPr>
              <a:t>scenario) </a:t>
            </a:r>
            <a:r>
              <a:rPr lang="en-US" altLang="en-US" b="1" i="1" dirty="0">
                <a:latin typeface="Frutiger-Italic"/>
              </a:rPr>
              <a:t>testing </a:t>
            </a:r>
            <a:r>
              <a:rPr lang="en-US" altLang="en-US" i="1" dirty="0">
                <a:latin typeface="Frutiger-Italic"/>
              </a:rPr>
              <a:t>by watching typical Web visitors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977D74D7-6709-4298-8807-71C762405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2050" y="62436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46FEB4AE-CC6A-43D6-BE79-2F14DCBC41B0}" type="slidenum">
              <a:rPr lang="en-US" altLang="en-US" sz="14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8627C70-7AD8-41E8-965D-6CA7187B9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10.3 File Organization: HTML/XHTML &lt;a&gt; tag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6D2EFC0-66FB-4A56-AC94-A3A176F32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anchor tag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Used to specify a </a:t>
            </a:r>
            <a:r>
              <a:rPr lang="en-US" altLang="en-US" sz="2400" b="1" dirty="0">
                <a:solidFill>
                  <a:schemeClr val="bg2"/>
                </a:solidFill>
              </a:rPr>
              <a:t>h</a:t>
            </a:r>
            <a:r>
              <a:rPr lang="en-US" altLang="en-US" sz="2400" dirty="0"/>
              <a:t>ypertext </a:t>
            </a:r>
            <a:r>
              <a:rPr lang="en-US" altLang="en-US" sz="2400" b="1" dirty="0">
                <a:solidFill>
                  <a:schemeClr val="bg2"/>
                </a:solidFill>
              </a:rPr>
              <a:t>ref</a:t>
            </a:r>
            <a:r>
              <a:rPr lang="en-US" altLang="en-US" sz="2400" dirty="0"/>
              <a:t>erence 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solidFill>
                  <a:schemeClr val="bg2"/>
                </a:solidFill>
                <a:cs typeface="Times New Roman" panose="02020603050405020304" pitchFamily="18" charset="0"/>
              </a:rPr>
              <a:t>href</a:t>
            </a:r>
            <a:r>
              <a:rPr lang="en-US" altLang="en-US" sz="2400" dirty="0">
                <a:cs typeface="Times New Roman" panose="02020603050405020304" pitchFamily="18" charset="0"/>
              </a:rPr>
              <a:t>) to a web page </a:t>
            </a:r>
            <a:r>
              <a:rPr lang="en-US" altLang="en-US" sz="2400" b="1" dirty="0">
                <a:cs typeface="Times New Roman" panose="02020603050405020304" pitchFamily="18" charset="0"/>
              </a:rPr>
              <a:t>you want to display.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text</a:t>
            </a:r>
            <a:r>
              <a:rPr lang="en-US" altLang="en-US" sz="2400" dirty="0">
                <a:cs typeface="Times New Roman" panose="02020603050405020304" pitchFamily="18" charset="0"/>
              </a:rPr>
              <a:t> between the &lt;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&gt; and &lt;/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&gt; is displayed on the web page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href</a:t>
            </a:r>
            <a:r>
              <a:rPr lang="en-US" altLang="en-US" sz="2000" dirty="0"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cs typeface="Times New Roman" panose="02020603050405020304" pitchFamily="18" charset="0"/>
              </a:rPr>
              <a:t>Attribute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used to </a:t>
            </a:r>
            <a:r>
              <a:rPr lang="en-US" altLang="en-US" b="1" dirty="0">
                <a:cs typeface="Times New Roman" panose="02020603050405020304" pitchFamily="18" charset="0"/>
              </a:rPr>
              <a:t>indicate</a:t>
            </a:r>
            <a:r>
              <a:rPr lang="en-US" altLang="en-US" dirty="0">
                <a:cs typeface="Times New Roman" panose="02020603050405020304" pitchFamily="18" charset="0"/>
              </a:rPr>
              <a:t> the </a:t>
            </a:r>
            <a:r>
              <a:rPr lang="en-US" altLang="en-US" b="1" dirty="0">
                <a:cs typeface="Times New Roman" panose="02020603050405020304" pitchFamily="18" charset="0"/>
              </a:rPr>
              <a:t>document to link to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Syntax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&lt;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2"/>
                </a:solidFill>
                <a:cs typeface="Times New Roman" panose="02020603050405020304" pitchFamily="18" charset="0"/>
              </a:rPr>
              <a:t>href</a:t>
            </a:r>
            <a:r>
              <a:rPr lang="en-US" altLang="en-US" b="1" dirty="0">
                <a:cs typeface="Times New Roman" panose="02020603050405020304" pitchFamily="18" charset="0"/>
              </a:rPr>
              <a:t>=“URL”&gt;text&lt;/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b="1" dirty="0">
                <a:cs typeface="Times New Roman" panose="02020603050405020304" pitchFamily="18" charset="0"/>
              </a:rPr>
              <a:t>&gt;</a:t>
            </a:r>
          </a:p>
          <a:p>
            <a:pPr lvl="1">
              <a:lnSpc>
                <a:spcPct val="90000"/>
              </a:lnSpc>
            </a:pPr>
            <a:endParaRPr lang="en-US" altLang="en-US" sz="2600" b="1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solute</a:t>
            </a:r>
            <a:r>
              <a:rPr lang="en-US" altLang="en-US" sz="2400" dirty="0">
                <a:cs typeface="Times New Roman" panose="02020603050405020304" pitchFamily="18" charset="0"/>
              </a:rPr>
              <a:t> link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&lt;a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href</a:t>
            </a:r>
            <a:r>
              <a:rPr lang="en-US" altLang="en-US" sz="2400" b="1" dirty="0">
                <a:cs typeface="Times New Roman" panose="02020603050405020304" pitchFamily="18" charset="0"/>
              </a:rPr>
              <a:t>=“</a:t>
            </a:r>
            <a:r>
              <a:rPr lang="en-US" altLang="en-US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http://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yahoo.com”&gt;Yahoo&lt;/a&gt;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indicates the </a:t>
            </a:r>
            <a:r>
              <a:rPr lang="en-US" altLang="en-US" b="1" dirty="0">
                <a:cs typeface="Times New Roman" panose="02020603050405020304" pitchFamily="18" charset="0"/>
              </a:rPr>
              <a:t>protocol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cs typeface="Times New Roman" panose="02020603050405020304" pitchFamily="18" charset="0"/>
              </a:rPr>
              <a:t>http://</a:t>
            </a:r>
            <a:r>
              <a:rPr lang="en-US" altLang="en-US" dirty="0">
                <a:cs typeface="Times New Roman" panose="02020603050405020304" pitchFamily="18" charset="0"/>
              </a:rPr>
              <a:t> being used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chemeClr val="bg2"/>
                </a:solidFill>
                <a:cs typeface="Times New Roman" panose="02020603050405020304" pitchFamily="18" charset="0"/>
              </a:rPr>
              <a:t>lative </a:t>
            </a:r>
            <a:r>
              <a:rPr lang="en-US" altLang="en-US" sz="2400" dirty="0">
                <a:cs typeface="Times New Roman" panose="02020603050405020304" pitchFamily="18" charset="0"/>
              </a:rPr>
              <a:t>link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&lt;a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href</a:t>
            </a:r>
            <a:r>
              <a:rPr lang="en-US" altLang="en-US" sz="2400" b="1" dirty="0">
                <a:cs typeface="Times New Roman" panose="02020603050405020304" pitchFamily="18" charset="0"/>
              </a:rPr>
              <a:t>=“index.htm”&gt;Home&lt;/a&gt;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58361DD7-4866-4EAE-A126-FE4D0782E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2050" y="62436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C5A013F4-3E1C-420A-A0F6-E20E34ABC6E7}" type="slidenum">
              <a:rPr lang="en-US" altLang="en-US" sz="14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EF179B1-C11A-45EE-8E59-D8FBDFF5A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239000" cy="457200"/>
          </a:xfrm>
        </p:spPr>
        <p:txBody>
          <a:bodyPr/>
          <a:lstStyle/>
          <a:p>
            <a:r>
              <a:rPr lang="en-US" altLang="en-US" sz="2400"/>
              <a:t>More on Relative Linking</a:t>
            </a:r>
          </a:p>
        </p:txBody>
      </p:sp>
      <p:sp>
        <p:nvSpPr>
          <p:cNvPr id="15364" name="Rectangle 6">
            <a:extLst>
              <a:ext uri="{FF2B5EF4-FFF2-40B4-BE49-F238E27FC236}">
                <a16:creationId xmlns:a16="http://schemas.microsoft.com/office/drawing/2014/main" id="{60D60063-574D-4AA5-A039-E9E5FA864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915400" cy="6019800"/>
          </a:xfrm>
        </p:spPr>
        <p:txBody>
          <a:bodyPr/>
          <a:lstStyle/>
          <a:p>
            <a:r>
              <a:rPr lang="en-US" altLang="en-US" b="1" dirty="0">
                <a:solidFill>
                  <a:srgbClr val="00CC00"/>
                </a:solidFill>
              </a:rPr>
              <a:t>Absolute</a:t>
            </a:r>
            <a:r>
              <a:rPr lang="en-US" altLang="en-US" b="1" dirty="0">
                <a:solidFill>
                  <a:schemeClr val="bg2"/>
                </a:solidFill>
              </a:rPr>
              <a:t> URLs</a:t>
            </a:r>
            <a:r>
              <a:rPr lang="en-US" altLang="en-US" dirty="0"/>
              <a:t> include a </a:t>
            </a:r>
            <a:r>
              <a:rPr lang="en-US" altLang="en-US" b="1" dirty="0">
                <a:solidFill>
                  <a:srgbClr val="00CC00"/>
                </a:solidFill>
              </a:rPr>
              <a:t>full</a:t>
            </a:r>
            <a:r>
              <a:rPr lang="en-US" altLang="en-US" dirty="0"/>
              <a:t> path - </a:t>
            </a:r>
            <a:r>
              <a:rPr lang="en-US" altLang="en-US" b="1" dirty="0"/>
              <a:t>both</a:t>
            </a:r>
            <a:r>
              <a:rPr lang="en-US" altLang="en-US" dirty="0"/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   </a:t>
            </a:r>
            <a:r>
              <a:rPr lang="en-US" altLang="en-US" i="1" dirty="0"/>
              <a:t>the</a:t>
            </a:r>
            <a:r>
              <a:rPr lang="en-US" altLang="en-US" dirty="0"/>
              <a:t> </a:t>
            </a:r>
            <a:r>
              <a:rPr lang="en-US" altLang="en-US" b="1" i="1" dirty="0">
                <a:solidFill>
                  <a:srgbClr val="FF0000"/>
                </a:solidFill>
              </a:rPr>
              <a:t>domain name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+ </a:t>
            </a:r>
            <a:r>
              <a:rPr lang="en-US" altLang="en-US" i="1" dirty="0"/>
              <a:t>the</a:t>
            </a:r>
            <a:r>
              <a:rPr lang="en-US" altLang="en-US" dirty="0"/>
              <a:t> </a:t>
            </a:r>
            <a:r>
              <a:rPr lang="en-US" altLang="en-US" b="1" i="1" dirty="0">
                <a:solidFill>
                  <a:schemeClr val="bg2"/>
                </a:solidFill>
              </a:rPr>
              <a:t>file name</a:t>
            </a:r>
            <a:endParaRPr lang="en-US" altLang="en-US" b="1" dirty="0">
              <a:solidFill>
                <a:schemeClr val="bg2"/>
              </a:solidFill>
            </a:endParaRPr>
          </a:p>
          <a:p>
            <a:pPr lvl="1"/>
            <a:r>
              <a:rPr lang="en-US" altLang="en-US" sz="3200" b="1" dirty="0">
                <a:solidFill>
                  <a:schemeClr val="bg2"/>
                </a:solidFill>
              </a:rPr>
              <a:t>Domain name</a:t>
            </a:r>
            <a:r>
              <a:rPr lang="en-US" altLang="en-US" sz="3200" dirty="0"/>
              <a:t> – the </a:t>
            </a:r>
            <a:r>
              <a:rPr lang="en-US" altLang="en-US" sz="3200" b="1" dirty="0"/>
              <a:t>computer's </a:t>
            </a:r>
            <a:r>
              <a:rPr lang="en-US" altLang="en-US" sz="3200" b="1" dirty="0">
                <a:solidFill>
                  <a:schemeClr val="accent2"/>
                </a:solidFill>
              </a:rPr>
              <a:t>unique name</a:t>
            </a:r>
            <a:r>
              <a:rPr lang="en-US" altLang="en-US" sz="3200" dirty="0">
                <a:solidFill>
                  <a:schemeClr val="accent2"/>
                </a:solidFill>
              </a:rPr>
              <a:t> </a:t>
            </a:r>
            <a:r>
              <a:rPr lang="en-US" altLang="en-US" sz="3200" dirty="0"/>
              <a:t>on the Internet or</a:t>
            </a:r>
          </a:p>
          <a:p>
            <a:pPr lvl="1"/>
            <a:r>
              <a:rPr lang="en-US" altLang="en-US" sz="3200" dirty="0"/>
              <a:t>The </a:t>
            </a:r>
            <a:r>
              <a:rPr lang="en-US" altLang="en-US" sz="3200" b="1" dirty="0"/>
              <a:t>root directory </a:t>
            </a:r>
            <a:r>
              <a:rPr lang="en-US" altLang="en-US" sz="3200" dirty="0"/>
              <a:t>on the same Web server</a:t>
            </a:r>
          </a:p>
          <a:p>
            <a:pPr lvl="1"/>
            <a:endParaRPr lang="en-US" altLang="en-US" dirty="0"/>
          </a:p>
          <a:p>
            <a:r>
              <a:rPr lang="en-US" altLang="en-US" b="1" dirty="0">
                <a:solidFill>
                  <a:srgbClr val="00CC00"/>
                </a:solidFill>
              </a:rPr>
              <a:t>R</a:t>
            </a:r>
            <a:r>
              <a:rPr lang="en-US" altLang="en-US" dirty="0">
                <a:solidFill>
                  <a:srgbClr val="00CC00"/>
                </a:solidFill>
              </a:rPr>
              <a:t>e</a:t>
            </a:r>
            <a:r>
              <a:rPr lang="en-US" altLang="en-US" b="1" dirty="0">
                <a:solidFill>
                  <a:srgbClr val="00CC00"/>
                </a:solidFill>
              </a:rPr>
              <a:t>lative</a:t>
            </a:r>
            <a:r>
              <a:rPr lang="en-US" altLang="en-US" sz="3000" b="1" dirty="0">
                <a:solidFill>
                  <a:schemeClr val="bg2"/>
                </a:solidFill>
              </a:rPr>
              <a:t> URLs</a:t>
            </a:r>
            <a:r>
              <a:rPr lang="en-US" altLang="en-US" sz="3000" dirty="0"/>
              <a:t> – include only a </a:t>
            </a:r>
            <a:r>
              <a:rPr lang="en-US" altLang="en-US" sz="3000" b="1" dirty="0">
                <a:solidFill>
                  <a:schemeClr val="bg2"/>
                </a:solidFill>
              </a:rPr>
              <a:t>file name</a:t>
            </a:r>
            <a:r>
              <a:rPr lang="en-US" altLang="en-US" sz="3000" dirty="0"/>
              <a:t> within the </a:t>
            </a:r>
            <a:r>
              <a:rPr lang="en-US" altLang="en-US" sz="3000" b="1" dirty="0">
                <a:solidFill>
                  <a:srgbClr val="00CC00"/>
                </a:solidFill>
              </a:rPr>
              <a:t>current</a:t>
            </a:r>
            <a:r>
              <a:rPr lang="en-US" altLang="en-US" sz="3000" dirty="0"/>
              <a:t> directory.</a:t>
            </a:r>
          </a:p>
          <a:p>
            <a:pPr lvl="1"/>
            <a:r>
              <a:rPr lang="en-US" altLang="en-US" b="1" dirty="0">
                <a:solidFill>
                  <a:schemeClr val="bg2"/>
                </a:solidFill>
              </a:rPr>
              <a:t>Refer to files</a:t>
            </a:r>
            <a:r>
              <a:rPr lang="en-US" altLang="en-US" dirty="0"/>
              <a:t> within the </a:t>
            </a:r>
            <a:r>
              <a:rPr lang="en-US" altLang="en-US" b="1" dirty="0">
                <a:solidFill>
                  <a:srgbClr val="00CC00"/>
                </a:solidFill>
              </a:rPr>
              <a:t>current</a:t>
            </a:r>
            <a:r>
              <a:rPr lang="en-US" altLang="en-US" dirty="0"/>
              <a:t> directory (</a:t>
            </a:r>
            <a:r>
              <a:rPr lang="en-US" altLang="en-US" b="1" dirty="0">
                <a:solidFill>
                  <a:srgbClr val="FF0000"/>
                </a:solidFill>
              </a:rPr>
              <a:t>position</a:t>
            </a:r>
            <a:r>
              <a:rPr lang="en-US" altLang="en-US" dirty="0"/>
              <a:t>) on the </a:t>
            </a:r>
            <a:r>
              <a:rPr lang="en-US" altLang="en-US" b="1" dirty="0">
                <a:solidFill>
                  <a:srgbClr val="00CC00"/>
                </a:solidFill>
              </a:rPr>
              <a:t>same</a:t>
            </a:r>
            <a:r>
              <a:rPr lang="en-US" altLang="en-US" b="1" dirty="0">
                <a:solidFill>
                  <a:schemeClr val="bg2"/>
                </a:solidFill>
              </a:rPr>
              <a:t> Web server</a:t>
            </a:r>
          </a:p>
          <a:p>
            <a:pPr lvl="3"/>
            <a:r>
              <a:rPr lang="en-US" altLang="en-US" sz="2400" dirty="0"/>
              <a:t>URL </a:t>
            </a:r>
            <a:r>
              <a:rPr lang="en-US" altLang="en-US" sz="2400" b="1" dirty="0"/>
              <a:t>refers to the </a:t>
            </a:r>
            <a:r>
              <a:rPr lang="en-US" altLang="en-US" sz="2400" b="1" dirty="0">
                <a:solidFill>
                  <a:srgbClr val="00CC00"/>
                </a:solidFill>
              </a:rPr>
              <a:t>same</a:t>
            </a:r>
            <a:r>
              <a:rPr lang="en-US" altLang="en-US" sz="2400" b="1" dirty="0"/>
              <a:t> domain name</a:t>
            </a:r>
          </a:p>
          <a:p>
            <a:pPr lvl="2"/>
            <a:endParaRPr lang="en-US" altLang="en-US" b="1" dirty="0"/>
          </a:p>
          <a:p>
            <a:pPr>
              <a:buFont typeface="Wingdings" panose="05000000000000000000" pitchFamily="2" charset="2"/>
              <a:buNone/>
            </a:pPr>
            <a:endParaRPr lang="en-US" altLang="en-US" sz="1900" b="1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CD85F456-4617-498F-91A8-62E8F69353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2050" y="62436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11DECDE9-BE7C-4127-A3A9-5CE54BBA1339}" type="slidenum">
              <a:rPr lang="en-US" altLang="en-US" sz="14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86E1E2B-0284-4ECA-AA96-05272740A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533400"/>
          </a:xfrm>
        </p:spPr>
        <p:txBody>
          <a:bodyPr/>
          <a:lstStyle/>
          <a:p>
            <a:r>
              <a:rPr lang="en-US" altLang="en-US"/>
              <a:t>An</a:t>
            </a:r>
            <a:r>
              <a:rPr lang="en-US" altLang="en-US" b="0"/>
              <a:t>a</a:t>
            </a:r>
            <a:r>
              <a:rPr lang="en-US" altLang="en-US"/>
              <a:t>tomy of a URL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3CA6FBA-DCB1-424E-BF2E-2E481FE0A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55626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URL</a:t>
            </a:r>
            <a:r>
              <a:rPr lang="en-US" altLang="en-US" sz="2400" b="1" dirty="0"/>
              <a:t> - </a:t>
            </a:r>
            <a:r>
              <a:rPr lang="en-US" altLang="en-US" sz="2400" b="1" dirty="0">
                <a:solidFill>
                  <a:srgbClr val="FF0000"/>
                </a:solidFill>
              </a:rPr>
              <a:t>U</a:t>
            </a:r>
            <a:r>
              <a:rPr lang="en-US" altLang="en-US" sz="2400" b="1" dirty="0"/>
              <a:t>niform </a:t>
            </a:r>
            <a:r>
              <a:rPr lang="en-US" altLang="en-US" sz="2400" b="1" dirty="0">
                <a:solidFill>
                  <a:srgbClr val="FF0000"/>
                </a:solidFill>
              </a:rPr>
              <a:t>R</a:t>
            </a:r>
            <a:r>
              <a:rPr lang="en-US" altLang="en-US" sz="2400" b="1" dirty="0"/>
              <a:t>esource </a:t>
            </a:r>
            <a:r>
              <a:rPr lang="en-US" altLang="en-US" sz="2400" b="1" dirty="0">
                <a:solidFill>
                  <a:srgbClr val="FF0000"/>
                </a:solidFill>
              </a:rPr>
              <a:t>L</a:t>
            </a:r>
            <a:r>
              <a:rPr lang="en-US" altLang="en-US" sz="2400" b="1" dirty="0"/>
              <a:t>ocator</a:t>
            </a:r>
          </a:p>
          <a:p>
            <a:r>
              <a:rPr lang="en-US" altLang="en-US" sz="2400" dirty="0"/>
              <a:t>URLs are </a:t>
            </a:r>
            <a:r>
              <a:rPr lang="en-US" altLang="en-US" sz="2400" b="1" dirty="0">
                <a:solidFill>
                  <a:srgbClr val="00CC00"/>
                </a:solidFill>
              </a:rPr>
              <a:t>global</a:t>
            </a:r>
            <a:r>
              <a:rPr lang="en-US" altLang="en-US" sz="2400" b="1" dirty="0"/>
              <a:t> addresses of documents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other resources on the Web</a:t>
            </a:r>
          </a:p>
          <a:p>
            <a:endParaRPr lang="en-US" altLang="en-US" sz="2000" b="1" dirty="0"/>
          </a:p>
          <a:p>
            <a:r>
              <a:rPr lang="en-US" altLang="en-US" sz="2000" b="1" dirty="0"/>
              <a:t>Parts of URLs</a:t>
            </a:r>
          </a:p>
          <a:p>
            <a:pPr lvl="1"/>
            <a:r>
              <a:rPr lang="en-US" altLang="en-US" sz="1800" dirty="0"/>
              <a:t>there are </a:t>
            </a:r>
            <a:r>
              <a:rPr lang="en-US" altLang="en-US" sz="1800" b="1" dirty="0"/>
              <a:t>three parts:</a:t>
            </a:r>
          </a:p>
          <a:p>
            <a:pPr lvl="2"/>
            <a:r>
              <a:rPr lang="en-US" altLang="en-US" b="1" dirty="0">
                <a:solidFill>
                  <a:srgbClr val="FF00FF"/>
                </a:solidFill>
              </a:rPr>
              <a:t>protocol</a:t>
            </a:r>
            <a:r>
              <a:rPr lang="en-US" altLang="en-US" dirty="0"/>
              <a:t> - the way the </a:t>
            </a:r>
            <a:r>
              <a:rPr lang="en-US" altLang="en-US" b="1" dirty="0"/>
              <a:t>page is accessed</a:t>
            </a:r>
          </a:p>
          <a:p>
            <a:pPr lvl="2"/>
            <a:r>
              <a:rPr lang="en-US" altLang="en-US" b="1" dirty="0">
                <a:solidFill>
                  <a:srgbClr val="FF00FF"/>
                </a:solidFill>
              </a:rPr>
              <a:t>host name</a:t>
            </a:r>
            <a:r>
              <a:rPr lang="en-US" altLang="en-US" sz="2000" b="1" dirty="0">
                <a:solidFill>
                  <a:srgbClr val="FF00FF"/>
                </a:solidFill>
              </a:rPr>
              <a:t> </a:t>
            </a:r>
            <a:r>
              <a:rPr lang="en-US" altLang="en-US" b="1" dirty="0"/>
              <a:t>( = Web server name + domain name)</a:t>
            </a:r>
            <a:r>
              <a:rPr lang="en-US" altLang="en-US" sz="2800" dirty="0">
                <a:solidFill>
                  <a:srgbClr val="00CC00"/>
                </a:solidFill>
              </a:rPr>
              <a:t> </a:t>
            </a:r>
            <a:r>
              <a:rPr lang="en-US" altLang="en-US" dirty="0"/>
              <a:t>–  the system on which the </a:t>
            </a:r>
            <a:r>
              <a:rPr lang="en-US" altLang="en-US" b="1" dirty="0"/>
              <a:t>page is stored </a:t>
            </a:r>
            <a:r>
              <a:rPr lang="en-US" altLang="en-US" dirty="0"/>
              <a:t>e.g. </a:t>
            </a:r>
            <a:r>
              <a:rPr lang="en-US" altLang="en-US" dirty="0">
                <a:hlinkClick r:id="rId3"/>
              </a:rPr>
              <a:t>http://classes.jgspectrum.com/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b="1" dirty="0">
                <a:solidFill>
                  <a:srgbClr val="FF00FF"/>
                </a:solidFill>
              </a:rPr>
              <a:t>directory &amp; filename</a:t>
            </a:r>
            <a:r>
              <a:rPr lang="en-US" altLang="en-US" dirty="0">
                <a:solidFill>
                  <a:srgbClr val="FF00FF"/>
                </a:solidFill>
              </a:rPr>
              <a:t> </a:t>
            </a:r>
            <a:r>
              <a:rPr lang="en-US" altLang="en-US" dirty="0"/>
              <a:t>- </a:t>
            </a:r>
            <a:r>
              <a:rPr lang="en-US" altLang="en-US" b="1" dirty="0"/>
              <a:t>location</a:t>
            </a:r>
            <a:r>
              <a:rPr lang="en-US" altLang="en-US" dirty="0"/>
              <a:t> of the page on the host system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endParaRPr lang="en-US" altLang="en-US" sz="36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1D89CB0-DF58-4BBD-8E25-E578E06B4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148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8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8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28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2800" b="0" kern="0" dirty="0">
                <a:latin typeface="+mn-lt"/>
                <a:hlinkClick r:id="rId4"/>
              </a:rPr>
              <a:t>http://www.w3.org/TR/html4/intro/intro.html</a:t>
            </a:r>
            <a:r>
              <a:rPr lang="en-US" sz="2800" b="0" kern="0" dirty="0">
                <a:latin typeface="+mn-lt"/>
              </a:rPr>
              <a:t> </a:t>
            </a:r>
          </a:p>
        </p:txBody>
      </p:sp>
      <p:sp>
        <p:nvSpPr>
          <p:cNvPr id="17414" name="Text Box 16">
            <a:extLst>
              <a:ext uri="{FF2B5EF4-FFF2-40B4-BE49-F238E27FC236}">
                <a16:creationId xmlns:a16="http://schemas.microsoft.com/office/drawing/2014/main" id="{9810A29E-C76D-41E7-AA13-37B4E827A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72088"/>
            <a:ext cx="1198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protocol</a:t>
            </a:r>
          </a:p>
        </p:txBody>
      </p:sp>
      <p:sp>
        <p:nvSpPr>
          <p:cNvPr id="17415" name="Text Box 17">
            <a:extLst>
              <a:ext uri="{FF2B5EF4-FFF2-40B4-BE49-F238E27FC236}">
                <a16:creationId xmlns:a16="http://schemas.microsoft.com/office/drawing/2014/main" id="{11B9AB57-71D9-4F2C-ABAE-124C6341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272088"/>
            <a:ext cx="2938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directory and filename</a:t>
            </a:r>
          </a:p>
        </p:txBody>
      </p:sp>
      <p:sp>
        <p:nvSpPr>
          <p:cNvPr id="17416" name="Text Box 18">
            <a:extLst>
              <a:ext uri="{FF2B5EF4-FFF2-40B4-BE49-F238E27FC236}">
                <a16:creationId xmlns:a16="http://schemas.microsoft.com/office/drawing/2014/main" id="{0282CA35-FBC6-4BE2-BE75-DB2849C0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29238"/>
            <a:ext cx="1427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host name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98C5C60C-FD99-4CEC-B6A6-DAB4A4F0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667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68E651AB-A162-4218-9382-C82B52D1BC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2050" y="62436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4A8160D-E33A-454A-85D5-2D133BA1A080}" type="slidenum">
              <a:rPr lang="en-US" altLang="en-US" sz="14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EB974857-C371-4622-8EF6-604F724CC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38800" cy="685800"/>
          </a:xfrm>
        </p:spPr>
        <p:txBody>
          <a:bodyPr/>
          <a:lstStyle/>
          <a:p>
            <a:r>
              <a:rPr lang="en-US" altLang="en-US" sz="2400" dirty="0"/>
              <a:t>10.3 File Organization </a:t>
            </a:r>
            <a:br>
              <a:rPr lang="en-US" altLang="en-US" sz="2400" dirty="0"/>
            </a:br>
            <a:r>
              <a:rPr lang="en-US" altLang="en-US" sz="2400" dirty="0"/>
              <a:t>More on Relative Linking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14B2934B-5BAA-4109-8300-B5A133D5E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6934200" cy="6096000"/>
          </a:xfrm>
        </p:spPr>
        <p:txBody>
          <a:bodyPr/>
          <a:lstStyle/>
          <a:p>
            <a:r>
              <a:rPr lang="en-US" altLang="en-US" sz="2000" b="1" dirty="0">
                <a:solidFill>
                  <a:srgbClr val="FF0066"/>
                </a:solidFill>
              </a:rPr>
              <a:t>R</a:t>
            </a:r>
            <a:r>
              <a:rPr lang="en-US" altLang="en-US" sz="2000" dirty="0">
                <a:solidFill>
                  <a:srgbClr val="FF0066"/>
                </a:solidFill>
              </a:rPr>
              <a:t>e</a:t>
            </a:r>
            <a:r>
              <a:rPr lang="en-US" altLang="en-US" sz="2000" b="1" dirty="0">
                <a:solidFill>
                  <a:srgbClr val="FF0066"/>
                </a:solidFill>
              </a:rPr>
              <a:t>lative</a:t>
            </a:r>
            <a:r>
              <a:rPr lang="en-US" altLang="en-US" sz="1800" dirty="0">
                <a:solidFill>
                  <a:srgbClr val="FF3399"/>
                </a:solidFill>
              </a:rPr>
              <a:t> </a:t>
            </a:r>
            <a:r>
              <a:rPr lang="en-US" altLang="en-US" sz="1800" dirty="0"/>
              <a:t>pathnames </a:t>
            </a:r>
            <a:r>
              <a:rPr lang="en-US" altLang="en-US" sz="1800" b="1" dirty="0">
                <a:solidFill>
                  <a:srgbClr val="00B0F0"/>
                </a:solidFill>
              </a:rPr>
              <a:t>point to </a:t>
            </a:r>
            <a:r>
              <a:rPr lang="en-US" altLang="en-US" sz="1800" dirty="0">
                <a:solidFill>
                  <a:schemeClr val="bg2"/>
                </a:solidFill>
              </a:rPr>
              <a:t>files</a:t>
            </a:r>
            <a:r>
              <a:rPr lang="en-US" altLang="en-US" sz="1800" dirty="0"/>
              <a:t> </a:t>
            </a:r>
            <a:r>
              <a:rPr lang="en-US" altLang="en-US" sz="1800" b="1" dirty="0"/>
              <a:t>based</a:t>
            </a:r>
            <a:r>
              <a:rPr lang="en-US" altLang="en-US" sz="1800" dirty="0"/>
              <a:t> on </a:t>
            </a:r>
            <a:r>
              <a:rPr lang="en-US" altLang="en-US" sz="1800" b="1" dirty="0">
                <a:solidFill>
                  <a:schemeClr val="bg2"/>
                </a:solidFill>
              </a:rPr>
              <a:t>their</a:t>
            </a:r>
            <a:r>
              <a:rPr lang="en-US" altLang="en-US" sz="1800" dirty="0">
                <a:solidFill>
                  <a:schemeClr val="bg2"/>
                </a:solidFill>
              </a:rPr>
              <a:t> </a:t>
            </a:r>
            <a:r>
              <a:rPr lang="en-US" altLang="en-US" sz="1800" b="1" dirty="0">
                <a:solidFill>
                  <a:schemeClr val="bg2"/>
                </a:solidFill>
              </a:rPr>
              <a:t>locations</a:t>
            </a:r>
            <a:r>
              <a:rPr lang="en-US" altLang="en-US" sz="1800" dirty="0">
                <a:solidFill>
                  <a:schemeClr val="bg2"/>
                </a:solidFill>
              </a:rPr>
              <a:t> relative</a:t>
            </a:r>
            <a:r>
              <a:rPr lang="en-US" altLang="en-US" sz="1800" dirty="0"/>
              <a:t> to the </a:t>
            </a:r>
            <a:r>
              <a:rPr lang="en-US" altLang="en-US" sz="2400" b="1" dirty="0">
                <a:solidFill>
                  <a:srgbClr val="00CC00"/>
                </a:solidFill>
              </a:rPr>
              <a:t>current</a:t>
            </a:r>
            <a:r>
              <a:rPr lang="en-US" altLang="en-US" sz="1800" dirty="0"/>
              <a:t> file (</a:t>
            </a:r>
            <a:r>
              <a:rPr lang="en-US" altLang="en-US" sz="1800" b="1" dirty="0">
                <a:solidFill>
                  <a:srgbClr val="00CC00"/>
                </a:solidFill>
              </a:rPr>
              <a:t>position</a:t>
            </a:r>
            <a:r>
              <a:rPr lang="en-US" altLang="en-US" sz="2000" dirty="0"/>
              <a:t>.</a:t>
            </a:r>
            <a:r>
              <a:rPr lang="en-US" altLang="en-US" sz="1800" dirty="0"/>
              <a:t>)</a:t>
            </a:r>
            <a:endParaRPr lang="en-US" altLang="en-US" sz="2000" dirty="0"/>
          </a:p>
          <a:p>
            <a:endParaRPr lang="en-US" altLang="en-US" sz="2000" dirty="0">
              <a:latin typeface="Verdana" panose="020B0604030504040204" pitchFamily="34" charset="0"/>
            </a:endParaRPr>
          </a:p>
          <a:p>
            <a:r>
              <a:rPr lang="en-US" altLang="en-US" sz="1800" dirty="0"/>
              <a:t>To </a:t>
            </a:r>
            <a:r>
              <a:rPr lang="en-US" altLang="en-US" sz="1800" b="1" dirty="0"/>
              <a:t>specify </a:t>
            </a:r>
            <a:r>
              <a:rPr lang="en-US" altLang="en-US" sz="1800" b="1" dirty="0">
                <a:solidFill>
                  <a:srgbClr val="00CC00"/>
                </a:solidFill>
              </a:rPr>
              <a:t>r</a:t>
            </a:r>
            <a:r>
              <a:rPr lang="en-US" altLang="en-US" sz="1800" dirty="0">
                <a:solidFill>
                  <a:srgbClr val="00CC00"/>
                </a:solidFill>
              </a:rPr>
              <a:t>e</a:t>
            </a:r>
            <a:r>
              <a:rPr lang="en-US" altLang="en-US" sz="1800" b="1" dirty="0">
                <a:solidFill>
                  <a:srgbClr val="00CC00"/>
                </a:solidFill>
              </a:rPr>
              <a:t>lative</a:t>
            </a:r>
            <a:r>
              <a:rPr lang="en-US" altLang="en-US" sz="1800" dirty="0"/>
              <a:t> </a:t>
            </a:r>
            <a:r>
              <a:rPr lang="en-US" altLang="en-US" sz="1800" b="1" dirty="0"/>
              <a:t>pathnames</a:t>
            </a:r>
          </a:p>
          <a:p>
            <a:pPr lvl="1"/>
            <a:r>
              <a:rPr lang="en-US" altLang="en-US" sz="1800" b="1" dirty="0"/>
              <a:t>link </a:t>
            </a:r>
            <a:r>
              <a:rPr lang="en-US" altLang="en-US" sz="1800" dirty="0"/>
              <a:t>to Web pages </a:t>
            </a:r>
            <a:r>
              <a:rPr lang="en-US" altLang="en-US" sz="1800" b="1" dirty="0"/>
              <a:t>within your site</a:t>
            </a:r>
          </a:p>
          <a:p>
            <a:pPr lvl="1"/>
            <a:r>
              <a:rPr lang="en-US" altLang="en-US" sz="1800" b="1" dirty="0"/>
              <a:t>use UNIX-style pathnames</a:t>
            </a:r>
            <a:r>
              <a:rPr lang="en-US" altLang="en-US" sz="1800" dirty="0"/>
              <a:t> regardless of the system</a:t>
            </a:r>
          </a:p>
          <a:p>
            <a:pPr lvl="1"/>
            <a:r>
              <a:rPr lang="en-US" altLang="en-US" sz="1800" b="1" dirty="0"/>
              <a:t>directory </a:t>
            </a:r>
            <a:r>
              <a:rPr lang="en-US" altLang="en-US" sz="1800" b="1" dirty="0">
                <a:solidFill>
                  <a:schemeClr val="bg2"/>
                </a:solidFill>
              </a:rPr>
              <a:t>names</a:t>
            </a:r>
            <a:r>
              <a:rPr lang="en-US" altLang="en-US" sz="1800" dirty="0"/>
              <a:t> are </a:t>
            </a:r>
            <a:r>
              <a:rPr lang="en-US" altLang="en-US" sz="1800" b="1" dirty="0">
                <a:solidFill>
                  <a:schemeClr val="bg2"/>
                </a:solidFill>
              </a:rPr>
              <a:t>separated</a:t>
            </a:r>
            <a:r>
              <a:rPr lang="en-US" altLang="en-US" sz="1800" dirty="0"/>
              <a:t> with a forward </a:t>
            </a:r>
            <a:r>
              <a:rPr lang="en-US" altLang="en-US" sz="1800" b="1" dirty="0">
                <a:solidFill>
                  <a:schemeClr val="bg2"/>
                </a:solidFill>
              </a:rPr>
              <a:t>slash (</a:t>
            </a:r>
            <a:r>
              <a:rPr lang="en-US" altLang="en-US" sz="1800" b="1" dirty="0">
                <a:solidFill>
                  <a:srgbClr val="FF0000"/>
                </a:solidFill>
              </a:rPr>
              <a:t>/</a:t>
            </a:r>
            <a:r>
              <a:rPr lang="en-US" altLang="en-US" sz="1800" b="1" dirty="0">
                <a:solidFill>
                  <a:schemeClr val="bg2"/>
                </a:solidFill>
              </a:rPr>
              <a:t>)</a:t>
            </a:r>
          </a:p>
          <a:p>
            <a:pPr lvl="1"/>
            <a:r>
              <a:rPr lang="en-US" altLang="en-US" sz="1800" dirty="0"/>
              <a:t>use </a:t>
            </a:r>
            <a:r>
              <a:rPr lang="en-US" altLang="en-US" sz="1800" b="1" dirty="0">
                <a:solidFill>
                  <a:schemeClr val="bg2"/>
                </a:solidFill>
              </a:rPr>
              <a:t>two dots (</a:t>
            </a:r>
            <a:r>
              <a:rPr lang="en-US" altLang="en-US" sz="1800" b="1" dirty="0">
                <a:solidFill>
                  <a:srgbClr val="FF0000"/>
                </a:solidFill>
              </a:rPr>
              <a:t>..</a:t>
            </a:r>
            <a:r>
              <a:rPr lang="en-US" altLang="en-US" sz="1800" b="1" dirty="0">
                <a:solidFill>
                  <a:schemeClr val="bg2"/>
                </a:solidFill>
              </a:rPr>
              <a:t>)</a:t>
            </a:r>
            <a:r>
              <a:rPr lang="en-US" altLang="en-US" sz="1800" dirty="0"/>
              <a:t> to </a:t>
            </a:r>
            <a:r>
              <a:rPr lang="en-US" altLang="en-US" sz="1800" b="1" dirty="0"/>
              <a:t>refer to </a:t>
            </a:r>
            <a:r>
              <a:rPr lang="en-US" altLang="en-US" sz="1800" dirty="0"/>
              <a:t>the</a:t>
            </a:r>
            <a:r>
              <a:rPr lang="en-US" altLang="en-US" sz="1800" b="1" dirty="0"/>
              <a:t> (</a:t>
            </a:r>
            <a:r>
              <a:rPr lang="en-US" altLang="en-US" sz="1800" b="1" dirty="0">
                <a:solidFill>
                  <a:srgbClr val="FF00FF"/>
                </a:solidFill>
              </a:rPr>
              <a:t>parent</a:t>
            </a:r>
            <a:r>
              <a:rPr lang="en-US" altLang="en-US" sz="1800" b="1" dirty="0"/>
              <a:t>) directory </a:t>
            </a:r>
            <a:r>
              <a:rPr lang="en-US" altLang="en-US" sz="1800" b="1" dirty="0">
                <a:solidFill>
                  <a:srgbClr val="339933"/>
                </a:solidFill>
              </a:rPr>
              <a:t>above</a:t>
            </a:r>
            <a:r>
              <a:rPr lang="en-US" altLang="en-US" sz="1800" b="1" dirty="0">
                <a:solidFill>
                  <a:schemeClr val="bg2"/>
                </a:solidFill>
              </a:rPr>
              <a:t> </a:t>
            </a:r>
            <a:r>
              <a:rPr lang="en-US" altLang="en-US" sz="1800" dirty="0"/>
              <a:t>the</a:t>
            </a:r>
            <a:r>
              <a:rPr lang="en-US" altLang="en-US" sz="1800" b="1" dirty="0"/>
              <a:t> current directory</a:t>
            </a:r>
          </a:p>
          <a:p>
            <a:pPr lvl="1"/>
            <a:endParaRPr lang="en-US" altLang="en-US" sz="1800" b="1" dirty="0"/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000" b="1" dirty="0"/>
              <a:t>From the </a:t>
            </a:r>
            <a:r>
              <a:rPr lang="en-US" altLang="en-US" sz="2000" b="1" dirty="0">
                <a:solidFill>
                  <a:srgbClr val="00CC00"/>
                </a:solidFill>
              </a:rPr>
              <a:t>groomer</a:t>
            </a:r>
            <a:r>
              <a:rPr lang="en-US" altLang="en-US" sz="2000" b="1" dirty="0"/>
              <a:t> directory:</a:t>
            </a:r>
          </a:p>
          <a:p>
            <a:r>
              <a:rPr lang="en-US" altLang="en-US" sz="2000" b="1" dirty="0"/>
              <a:t>&lt;a </a:t>
            </a:r>
            <a:r>
              <a:rPr lang="en-US" altLang="en-US" sz="2000" b="1" dirty="0" err="1"/>
              <a:t>href</a:t>
            </a:r>
            <a:r>
              <a:rPr lang="en-US" altLang="en-US" sz="2000" b="1" dirty="0"/>
              <a:t>="contact.htm"&gt;Contact&lt;/a&gt;</a:t>
            </a:r>
          </a:p>
          <a:p>
            <a:r>
              <a:rPr lang="en-US" altLang="en-US" sz="2000" b="1" dirty="0"/>
              <a:t>&lt;a </a:t>
            </a:r>
            <a:r>
              <a:rPr lang="en-US" altLang="en-US" sz="2000" b="1" dirty="0" err="1"/>
              <a:t>href</a:t>
            </a:r>
            <a:r>
              <a:rPr lang="en-US" altLang="en-US" sz="2000" b="1" dirty="0"/>
              <a:t>="products/collars.htm"&gt;Collars&lt;/a&gt;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/>
              <a:t>   </a:t>
            </a:r>
            <a:r>
              <a:rPr lang="en-US" altLang="en-US" sz="2400" b="1" dirty="0">
                <a:solidFill>
                  <a:srgbClr val="339933"/>
                </a:solidFill>
              </a:rPr>
              <a:t>              </a:t>
            </a:r>
            <a:r>
              <a:rPr lang="en-US" altLang="en-US" sz="1800" b="1" dirty="0">
                <a:solidFill>
                  <a:srgbClr val="00CC00"/>
                </a:solidFill>
              </a:rPr>
              <a:t>//</a:t>
            </a:r>
            <a:r>
              <a:rPr lang="en-US" altLang="en-US" sz="1800" b="1" dirty="0">
                <a:solidFill>
                  <a:schemeClr val="bg2"/>
                </a:solidFill>
              </a:rPr>
              <a:t>now</a:t>
            </a:r>
            <a:r>
              <a:rPr lang="en-US" altLang="en-US" sz="1800" b="1" dirty="0">
                <a:solidFill>
                  <a:srgbClr val="00CC00"/>
                </a:solidFill>
              </a:rPr>
              <a:t> </a:t>
            </a:r>
            <a:r>
              <a:rPr lang="en-US" altLang="en-US" sz="1800" b="1" dirty="0"/>
              <a:t>from the </a:t>
            </a:r>
            <a:r>
              <a:rPr lang="en-US" altLang="en-US" sz="1800" b="1" dirty="0">
                <a:solidFill>
                  <a:srgbClr val="00CC00"/>
                </a:solidFill>
              </a:rPr>
              <a:t>collars.htm </a:t>
            </a:r>
            <a:r>
              <a:rPr lang="en-US" altLang="en-US" sz="1800" b="1" dirty="0"/>
              <a:t>level</a:t>
            </a:r>
            <a:endParaRPr lang="en-US" altLang="en-US" sz="1200" b="1" dirty="0"/>
          </a:p>
          <a:p>
            <a:r>
              <a:rPr lang="en-US" altLang="en-US" sz="2000" b="1" dirty="0"/>
              <a:t>&lt;a </a:t>
            </a:r>
            <a:r>
              <a:rPr lang="en-US" altLang="en-US" sz="2000" b="1" dirty="0" err="1"/>
              <a:t>href</a:t>
            </a:r>
            <a:r>
              <a:rPr lang="en-US" altLang="en-US" sz="2000" b="1" dirty="0"/>
              <a:t>="</a:t>
            </a:r>
            <a:r>
              <a:rPr lang="en-US" altLang="en-US" sz="2000" b="1" dirty="0">
                <a:solidFill>
                  <a:srgbClr val="FF0000"/>
                </a:solidFill>
              </a:rPr>
              <a:t>../</a:t>
            </a:r>
            <a:r>
              <a:rPr lang="en-US" altLang="en-US" sz="2000" b="1" dirty="0"/>
              <a:t>index.htm"&gt;Home&lt;/a&gt;</a:t>
            </a:r>
          </a:p>
          <a:p>
            <a:r>
              <a:rPr lang="en-US" altLang="en-US" sz="1800" b="1" dirty="0"/>
              <a:t>&lt;a </a:t>
            </a:r>
            <a:r>
              <a:rPr lang="en-US" altLang="en-US" sz="1800" b="1" dirty="0" err="1"/>
              <a:t>href</a:t>
            </a:r>
            <a:r>
              <a:rPr lang="en-US" altLang="en-US" sz="1800" b="1" dirty="0"/>
              <a:t>="</a:t>
            </a:r>
            <a:r>
              <a:rPr lang="en-US" altLang="en-US" sz="1800" b="1" dirty="0">
                <a:solidFill>
                  <a:srgbClr val="FF0000"/>
                </a:solidFill>
              </a:rPr>
              <a:t>../</a:t>
            </a:r>
            <a:r>
              <a:rPr lang="en-US" altLang="en-US" sz="1800" b="1" dirty="0"/>
              <a:t>services/bathing.htm"&gt;Dog Bathing&lt;/a&gt;</a:t>
            </a:r>
          </a:p>
          <a:p>
            <a:endParaRPr lang="en-US" altLang="en-US" sz="2400" dirty="0">
              <a:latin typeface="Courier-Bold"/>
            </a:endParaRPr>
          </a:p>
          <a:p>
            <a:endParaRPr lang="en-US" altLang="en-US" sz="1600" dirty="0"/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EBFC4DBA-A128-475E-9A4D-CD2FDD6A1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95800"/>
            <a:ext cx="2743200" cy="123031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&lt;= </a:t>
            </a:r>
            <a:r>
              <a:rPr lang="en-US" altLang="en-US" sz="1800" dirty="0">
                <a:solidFill>
                  <a:srgbClr val="339933"/>
                </a:solidFill>
                <a:latin typeface="Verdana" panose="020B0604030504040204" pitchFamily="34" charset="0"/>
              </a:rPr>
              <a:t>Relative</a:t>
            </a:r>
            <a:r>
              <a:rPr lang="en-US" altLang="en-US" sz="1800" dirty="0">
                <a:solidFill>
                  <a:schemeClr val="bg2"/>
                </a:solidFill>
                <a:latin typeface="Verdana" panose="020B0604030504040204" pitchFamily="34" charset="0"/>
              </a:rPr>
              <a:t> links</a:t>
            </a:r>
            <a:r>
              <a:rPr lang="en-US" altLang="en-US" sz="1800" b="0" dirty="0">
                <a:latin typeface="Verdana" panose="020B0604030504040204" pitchFamily="34" charset="0"/>
              </a:rPr>
              <a:t> from the </a:t>
            </a:r>
            <a:r>
              <a:rPr lang="en-US" altLang="en-US" sz="1800" dirty="0">
                <a:solidFill>
                  <a:schemeClr val="bg2"/>
                </a:solidFill>
                <a:latin typeface="Verdana" panose="020B0604030504040204" pitchFamily="34" charset="0"/>
              </a:rPr>
              <a:t>home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2"/>
                </a:solidFill>
                <a:latin typeface="Verdana" panose="020B0604030504040204" pitchFamily="34" charset="0"/>
              </a:rPr>
              <a:t>page</a:t>
            </a:r>
            <a:r>
              <a:rPr lang="en-US" altLang="en-US" sz="1800" b="0" dirty="0">
                <a:latin typeface="Verdana" panose="020B0604030504040204" pitchFamily="34" charset="0"/>
              </a:rPr>
              <a:t>: </a:t>
            </a:r>
            <a:r>
              <a:rPr lang="en-US" altLang="en-US" sz="1800" dirty="0">
                <a:latin typeface="Verdana" panose="020B0604030504040204" pitchFamily="34" charset="0"/>
              </a:rPr>
              <a:t>index.htm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</p:txBody>
      </p:sp>
      <p:sp>
        <p:nvSpPr>
          <p:cNvPr id="19463" name="Rectangle 4">
            <a:extLst>
              <a:ext uri="{FF2B5EF4-FFF2-40B4-BE49-F238E27FC236}">
                <a16:creationId xmlns:a16="http://schemas.microsoft.com/office/drawing/2014/main" id="{0FD2E08A-EC26-4515-944F-2D05C80C5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38838"/>
            <a:ext cx="3112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339933"/>
                </a:solidFill>
                <a:latin typeface="Times New Roman" panose="02020603050405020304" pitchFamily="18" charset="0"/>
              </a:rPr>
              <a:t>See HOP 10.1 below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C0E6B2A-A496-4C99-BCC8-8797A7E3699B}"/>
                  </a:ext>
                </a:extLst>
              </p14:cNvPr>
              <p14:cNvContentPartPr/>
              <p14:nvPr/>
            </p14:nvContentPartPr>
            <p14:xfrm>
              <a:off x="7035947" y="454267"/>
              <a:ext cx="982440" cy="37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C0E6B2A-A496-4C99-BCC8-8797A7E369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5507" y="443827"/>
                <a:ext cx="1002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0C34AA-57D6-4B35-9EB1-FB12A203D442}"/>
                  </a:ext>
                </a:extLst>
              </p14:cNvPr>
              <p14:cNvContentPartPr/>
              <p14:nvPr/>
            </p14:nvContentPartPr>
            <p14:xfrm>
              <a:off x="6875027" y="1172827"/>
              <a:ext cx="1304280" cy="80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0C34AA-57D6-4B35-9EB1-FB12A203D44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64587" y="1162387"/>
                <a:ext cx="1324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BA2DED1-54B4-47FD-BE83-9FB9B74D9D9F}"/>
                  </a:ext>
                </a:extLst>
              </p14:cNvPr>
              <p14:cNvContentPartPr/>
              <p14:nvPr/>
            </p14:nvContentPartPr>
            <p14:xfrm>
              <a:off x="7518347" y="2613907"/>
              <a:ext cx="1304280" cy="45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BA2DED1-54B4-47FD-BE83-9FB9B74D9D9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07907" y="2603467"/>
                <a:ext cx="132480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7C055F5-0487-491D-B9AF-3D51BD8BDB7C}"/>
                  </a:ext>
                </a:extLst>
              </p14:cNvPr>
              <p14:cNvContentPartPr/>
              <p14:nvPr/>
            </p14:nvContentPartPr>
            <p14:xfrm>
              <a:off x="7321067" y="3637027"/>
              <a:ext cx="1459440" cy="359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7C055F5-0487-491D-B9AF-3D51BD8BDB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0627" y="3626587"/>
                <a:ext cx="1479960" cy="38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5983C58E-53B1-45C7-9C8E-F9835FBD32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2050" y="62436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A96F6B65-CEEA-47EE-943D-3CA655FA47CC}" type="slidenum">
              <a:rPr lang="en-US" altLang="en-US" sz="14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3ADF4C3A-3355-4866-A8FA-AEEA15D6D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altLang="en-US" sz="2800"/>
              <a:t>Linking </a:t>
            </a:r>
            <a:r>
              <a:rPr lang="en-US" altLang="en-US" sz="2800">
                <a:solidFill>
                  <a:srgbClr val="00CC00"/>
                </a:solidFill>
              </a:rPr>
              <a:t>Local</a:t>
            </a:r>
            <a:r>
              <a:rPr lang="en-US" altLang="en-US" sz="2800"/>
              <a:t> Pages Using Relative and Absolute Pathnames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32B7ED2-B7B7-46E9-903E-62A3C8B53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Examples of </a:t>
            </a:r>
            <a:r>
              <a:rPr lang="en-US" altLang="en-US" b="1">
                <a:solidFill>
                  <a:srgbClr val="FF0066"/>
                </a:solidFill>
              </a:rPr>
              <a:t>R</a:t>
            </a:r>
            <a:r>
              <a:rPr lang="en-US" altLang="en-US">
                <a:solidFill>
                  <a:srgbClr val="FF0066"/>
                </a:solidFill>
              </a:rPr>
              <a:t>e</a:t>
            </a:r>
            <a:r>
              <a:rPr lang="en-US" altLang="en-US" b="1">
                <a:solidFill>
                  <a:srgbClr val="FF0066"/>
                </a:solidFill>
              </a:rPr>
              <a:t>lative</a:t>
            </a:r>
            <a:r>
              <a:rPr lang="en-US" altLang="en-US"/>
              <a:t> pathnames:</a:t>
            </a:r>
          </a:p>
          <a:p>
            <a:pPr lvl="1"/>
            <a:r>
              <a:rPr lang="en-US" altLang="en-US" sz="3000"/>
              <a:t>href=“index.html”</a:t>
            </a:r>
          </a:p>
          <a:p>
            <a:pPr lvl="1"/>
            <a:r>
              <a:rPr lang="en-US" altLang="en-US" sz="3000"/>
              <a:t>href=“resumes/jaden.html”</a:t>
            </a:r>
          </a:p>
          <a:p>
            <a:pPr lvl="1"/>
            <a:r>
              <a:rPr lang="en-US" altLang="en-US" sz="3000"/>
              <a:t>href=“jobs/software/javaprogrammer.html”</a:t>
            </a:r>
          </a:p>
          <a:p>
            <a:pPr lvl="1"/>
            <a:r>
              <a:rPr lang="en-US" altLang="en-US" sz="3000"/>
              <a:t>href=“../news/company.html”</a:t>
            </a:r>
          </a:p>
          <a:p>
            <a:pPr lvl="1"/>
            <a:r>
              <a:rPr lang="en-US" altLang="en-US" sz="3000"/>
              <a:t>href=“../../products/widget.html”</a:t>
            </a:r>
          </a:p>
          <a:p>
            <a:pPr lvl="1"/>
            <a:r>
              <a:rPr lang="en-US" altLang="en-US" sz="3000"/>
              <a:t>href=“../../../officers.html”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1596E0DA-AEA3-48D3-86D2-2F0185CB41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2050" y="62436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CC350156-79E9-40BC-9574-EED6BD582D02}" type="slidenum">
              <a:rPr lang="en-US" altLang="en-US" sz="14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B6B4429-077D-4ED5-97F1-8DFB48F57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altLang="en-US" dirty="0"/>
              <a:t>Linking </a:t>
            </a:r>
            <a:r>
              <a:rPr lang="en-US" altLang="en-US" dirty="0">
                <a:solidFill>
                  <a:srgbClr val="00CC00"/>
                </a:solidFill>
              </a:rPr>
              <a:t>Local</a:t>
            </a:r>
            <a:r>
              <a:rPr lang="en-US" altLang="en-US" b="0" dirty="0"/>
              <a:t> Pages</a:t>
            </a:r>
            <a:r>
              <a:rPr lang="en-US" altLang="en-US" dirty="0"/>
              <a:t> Using </a:t>
            </a:r>
            <a:r>
              <a:rPr lang="en-US" altLang="en-US" b="0" dirty="0"/>
              <a:t>Relative</a:t>
            </a:r>
            <a:r>
              <a:rPr lang="en-US" altLang="en-US" dirty="0"/>
              <a:t> and </a:t>
            </a:r>
            <a:r>
              <a:rPr lang="en-US" altLang="en-US" b="0" dirty="0"/>
              <a:t>Absolute </a:t>
            </a:r>
            <a:r>
              <a:rPr lang="en-US" altLang="en-US" dirty="0"/>
              <a:t>Pathnames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3964023-87C7-4DEB-AC81-2F782ABDF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CC00"/>
                </a:solidFill>
              </a:rPr>
              <a:t>Absolute</a:t>
            </a:r>
            <a:r>
              <a:rPr lang="en-US" altLang="en-US" b="1" dirty="0"/>
              <a:t> pathnames point</a:t>
            </a:r>
            <a:r>
              <a:rPr lang="en-US" altLang="en-US" dirty="0"/>
              <a:t> to files based on their </a:t>
            </a:r>
            <a:r>
              <a:rPr lang="en-US" altLang="en-US" b="1" dirty="0">
                <a:solidFill>
                  <a:srgbClr val="00CC00"/>
                </a:solidFill>
              </a:rPr>
              <a:t>absolute</a:t>
            </a:r>
            <a:r>
              <a:rPr lang="en-US" altLang="en-US" b="1" dirty="0">
                <a:solidFill>
                  <a:srgbClr val="FF0066"/>
                </a:solidFill>
              </a:rPr>
              <a:t> location</a:t>
            </a:r>
            <a:r>
              <a:rPr lang="en-US" altLang="en-US" dirty="0"/>
              <a:t> </a:t>
            </a:r>
            <a:r>
              <a:rPr lang="en-US" altLang="en-US" b="1" dirty="0"/>
              <a:t>on</a:t>
            </a:r>
            <a:r>
              <a:rPr lang="en-US" altLang="en-US" dirty="0"/>
              <a:t> the </a:t>
            </a:r>
            <a:r>
              <a:rPr lang="en-US" altLang="en-US" b="1" dirty="0"/>
              <a:t>file system (root) </a:t>
            </a:r>
            <a:r>
              <a:rPr lang="en-US" altLang="en-US" dirty="0"/>
              <a:t>or to other</a:t>
            </a:r>
            <a:r>
              <a:rPr lang="en-US" altLang="en-US" b="1" dirty="0"/>
              <a:t> websites</a:t>
            </a:r>
          </a:p>
          <a:p>
            <a:endParaRPr lang="en-US" altLang="en-US" dirty="0"/>
          </a:p>
          <a:p>
            <a:r>
              <a:rPr lang="en-US" altLang="en-US" sz="4000" b="1" dirty="0">
                <a:solidFill>
                  <a:srgbClr val="00B0F0"/>
                </a:solidFill>
              </a:rPr>
              <a:t>begin</a:t>
            </a:r>
            <a:r>
              <a:rPr lang="en-US" altLang="en-US" sz="4000" b="1" dirty="0"/>
              <a:t> with a </a:t>
            </a:r>
            <a:r>
              <a:rPr lang="en-US" altLang="en-US" sz="4000" b="1" dirty="0">
                <a:solidFill>
                  <a:schemeClr val="bg2"/>
                </a:solidFill>
              </a:rPr>
              <a:t>forward slash (/)</a:t>
            </a:r>
          </a:p>
          <a:p>
            <a:pPr lvl="1"/>
            <a:endParaRPr lang="en-US" altLang="en-US" b="1" dirty="0">
              <a:solidFill>
                <a:schemeClr val="bg2"/>
              </a:solidFill>
            </a:endParaRPr>
          </a:p>
          <a:p>
            <a:r>
              <a:rPr lang="en-US" altLang="en-US" b="1" dirty="0">
                <a:solidFill>
                  <a:srgbClr val="FF0066"/>
                </a:solidFill>
              </a:rPr>
              <a:t>Absolute</a:t>
            </a:r>
            <a:r>
              <a:rPr lang="en-US" altLang="en-US" dirty="0"/>
              <a:t> pathnames:</a:t>
            </a:r>
          </a:p>
          <a:p>
            <a:pPr lvl="1"/>
            <a:r>
              <a:rPr lang="en-US" altLang="en-US" dirty="0" err="1"/>
              <a:t>href</a:t>
            </a:r>
            <a:r>
              <a:rPr lang="en-US" altLang="en-US" dirty="0"/>
              <a:t>=“</a:t>
            </a:r>
            <a:r>
              <a:rPr lang="en-US" altLang="en-US" b="1" dirty="0"/>
              <a:t>/</a:t>
            </a:r>
            <a:r>
              <a:rPr lang="en-US" altLang="en-US" dirty="0"/>
              <a:t>index.html”</a:t>
            </a:r>
          </a:p>
          <a:p>
            <a:pPr lvl="1"/>
            <a:r>
              <a:rPr lang="en-US" altLang="en-US" dirty="0" err="1"/>
              <a:t>href</a:t>
            </a:r>
            <a:r>
              <a:rPr lang="en-US" altLang="en-US" dirty="0"/>
              <a:t>=“</a:t>
            </a:r>
            <a:r>
              <a:rPr lang="en-US" altLang="en-US" b="1" dirty="0"/>
              <a:t>/</a:t>
            </a:r>
            <a:r>
              <a:rPr lang="en-US" altLang="en-US" dirty="0"/>
              <a:t>resumes/jaden.html”</a:t>
            </a:r>
          </a:p>
          <a:p>
            <a:pPr lvl="1"/>
            <a:r>
              <a:rPr lang="en-US" altLang="en-US" dirty="0" err="1"/>
              <a:t>href</a:t>
            </a:r>
            <a:r>
              <a:rPr lang="en-US" altLang="en-US" dirty="0"/>
              <a:t>=“</a:t>
            </a:r>
            <a:r>
              <a:rPr lang="en-US" altLang="en-US" b="1" dirty="0"/>
              <a:t>/</a:t>
            </a:r>
            <a:r>
              <a:rPr lang="en-US" altLang="en-US" dirty="0"/>
              <a:t>d/jobs/software/javaprogrammer.html”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34C8E793-CFB0-4228-9502-314CE54723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2050" y="62436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1D2EE98B-1D70-498D-B9F6-934387C11953}" type="slidenum">
              <a:rPr lang="en-US" altLang="en-US" sz="14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EEC07B6-8047-44EC-B208-7CECC9F9F9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altLang="en-US"/>
              <a:t>Linking Local Pages Using </a:t>
            </a:r>
            <a:r>
              <a:rPr lang="en-US" altLang="en-US">
                <a:solidFill>
                  <a:srgbClr val="00CC00"/>
                </a:solidFill>
              </a:rPr>
              <a:t>Relative</a:t>
            </a:r>
            <a:r>
              <a:rPr lang="en-US" altLang="en-US"/>
              <a:t> and </a:t>
            </a:r>
            <a:r>
              <a:rPr lang="en-US" altLang="en-US">
                <a:solidFill>
                  <a:srgbClr val="00CC00"/>
                </a:solidFill>
              </a:rPr>
              <a:t>Absolute</a:t>
            </a:r>
            <a:r>
              <a:rPr lang="en-US" altLang="en-US"/>
              <a:t> Pathnames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4FED3E6-574E-4108-B70E-7C87F454F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Which should you use?</a:t>
            </a:r>
          </a:p>
          <a:p>
            <a:pPr lvl="1">
              <a:lnSpc>
                <a:spcPct val="90000"/>
              </a:lnSpc>
            </a:pPr>
            <a:r>
              <a:rPr lang="en-US" altLang="en-US" sz="3000" b="1">
                <a:solidFill>
                  <a:srgbClr val="00CC00"/>
                </a:solidFill>
              </a:rPr>
              <a:t>Relative</a:t>
            </a:r>
            <a:r>
              <a:rPr lang="en-US" altLang="en-US" sz="3000"/>
              <a:t> pathnames: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/>
              <a:t>use to </a:t>
            </a:r>
            <a:r>
              <a:rPr lang="en-US" altLang="en-US" sz="2800" b="1">
                <a:solidFill>
                  <a:srgbClr val="FF0000"/>
                </a:solidFill>
              </a:rPr>
              <a:t>link</a:t>
            </a:r>
            <a:r>
              <a:rPr lang="en-US" altLang="en-US" sz="2800" b="1"/>
              <a:t> between your documents</a:t>
            </a:r>
          </a:p>
          <a:p>
            <a:pPr lvl="2">
              <a:lnSpc>
                <a:spcPct val="90000"/>
              </a:lnSpc>
            </a:pPr>
            <a:r>
              <a:rPr lang="en-US" altLang="en-US" sz="2800"/>
              <a:t>can </a:t>
            </a:r>
            <a:r>
              <a:rPr lang="en-US" altLang="en-US" sz="2800" b="1">
                <a:solidFill>
                  <a:srgbClr val="00B0F0"/>
                </a:solidFill>
              </a:rPr>
              <a:t>move</a:t>
            </a:r>
            <a:r>
              <a:rPr lang="en-US" altLang="en-US" sz="2800" b="1"/>
              <a:t> </a:t>
            </a:r>
            <a:r>
              <a:rPr lang="en-US" altLang="en-US" sz="2800"/>
              <a:t>the</a:t>
            </a:r>
            <a:r>
              <a:rPr lang="en-US" altLang="en-US" sz="2800" b="1"/>
              <a:t> site from one server to another</a:t>
            </a:r>
            <a:r>
              <a:rPr lang="en-US" altLang="en-US" sz="2800"/>
              <a:t> and the </a:t>
            </a:r>
            <a:r>
              <a:rPr lang="en-US" altLang="en-US" sz="2800" b="1"/>
              <a:t>links will still work -- </a:t>
            </a:r>
            <a:r>
              <a:rPr lang="en-US" altLang="en-US" sz="3600" b="1">
                <a:solidFill>
                  <a:srgbClr val="FF0000"/>
                </a:solidFill>
              </a:rPr>
              <a:t>portable</a:t>
            </a:r>
            <a:endParaRPr lang="en-US" altLang="en-US" sz="2800" b="1">
              <a:solidFill>
                <a:srgbClr val="FF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sz="2800" b="1">
                <a:solidFill>
                  <a:schemeClr val="bg2"/>
                </a:solidFill>
              </a:rPr>
              <a:t>easier to maintain</a:t>
            </a:r>
          </a:p>
          <a:p>
            <a:pPr lvl="2">
              <a:lnSpc>
                <a:spcPct val="90000"/>
              </a:lnSpc>
            </a:pPr>
            <a:endParaRPr lang="en-US" altLang="en-US" sz="2800" b="1"/>
          </a:p>
          <a:p>
            <a:pPr lvl="1">
              <a:lnSpc>
                <a:spcPct val="90000"/>
              </a:lnSpc>
            </a:pPr>
            <a:r>
              <a:rPr lang="en-US" altLang="en-US" sz="3000" b="1">
                <a:solidFill>
                  <a:srgbClr val="00CC00"/>
                </a:solidFill>
              </a:rPr>
              <a:t>Absolute</a:t>
            </a:r>
            <a:r>
              <a:rPr lang="en-US" altLang="en-US" sz="3000"/>
              <a:t> pathnames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/>
              <a:t>easier on complicated sites but they are </a:t>
            </a:r>
            <a:r>
              <a:rPr lang="en-US" altLang="en-US" sz="3600" b="1">
                <a:solidFill>
                  <a:srgbClr val="FF0000"/>
                </a:solidFill>
              </a:rPr>
              <a:t>not portable</a:t>
            </a:r>
            <a:endParaRPr lang="en-US" altLang="en-US" sz="2800" b="1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en-US" sz="300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3439146-5415-4B71-AF72-7117BEE22DC0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4463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10.1 Skills and Functions Needed for a Successful 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Large-Scale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  <a:r>
              <a:rPr lang="en-US" altLang="en-US" dirty="0"/>
              <a:t>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A group of people working together, read p.470-471: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 b="1" dirty="0">
              <a:cs typeface="Times New Roman" panose="02020603050405020304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Project M</a:t>
            </a:r>
            <a:r>
              <a:rPr lang="en-US" altLang="en-US" sz="2400" b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nager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Information </a:t>
            </a:r>
            <a:r>
              <a:rPr lang="en-US" altLang="en-US" sz="2400" b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rchitect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U</a:t>
            </a:r>
            <a:r>
              <a:rPr lang="en-US" altLang="en-US" sz="2400" dirty="0">
                <a:cs typeface="Times New Roman" panose="02020603050405020304" pitchFamily="18" charset="0"/>
              </a:rPr>
              <a:t>ser E</a:t>
            </a:r>
            <a:r>
              <a:rPr lang="en-US" altLang="en-US" sz="2400" b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p</a:t>
            </a:r>
            <a:r>
              <a:rPr lang="en-US" altLang="en-US" sz="2400" b="1" dirty="0"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cs typeface="Times New Roman" panose="02020603050405020304" pitchFamily="18" charset="0"/>
              </a:rPr>
              <a:t>rience Designer – UX Designer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M</a:t>
            </a:r>
            <a:r>
              <a:rPr lang="en-US" altLang="en-US" sz="2400" b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rketing Repres</a:t>
            </a:r>
            <a:r>
              <a:rPr lang="en-US" altLang="en-US" sz="2400" b="1" dirty="0"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cs typeface="Times New Roman" panose="02020603050405020304" pitchFamily="18" charset="0"/>
              </a:rPr>
              <a:t>ntative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Copy Writer &amp; Editor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cs typeface="Times New Roman" panose="02020603050405020304" pitchFamily="18" charset="0"/>
              </a:rPr>
              <a:t>ntent Manager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Graphic Designer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D</a:t>
            </a:r>
            <a:r>
              <a:rPr lang="en-US" altLang="en-US" sz="2400" b="1" dirty="0"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cs typeface="Times New Roman" panose="02020603050405020304" pitchFamily="18" charset="0"/>
              </a:rPr>
              <a:t>tabase Adm</a:t>
            </a:r>
            <a:r>
              <a:rPr lang="en-US" altLang="en-US" sz="2400" b="1" dirty="0"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cs typeface="Times New Roman" panose="02020603050405020304" pitchFamily="18" charset="0"/>
              </a:rPr>
              <a:t>nistrator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Network Adm</a:t>
            </a:r>
            <a:r>
              <a:rPr lang="en-US" altLang="en-US" sz="2400" b="1" dirty="0"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cs typeface="Times New Roman" panose="02020603050405020304" pitchFamily="18" charset="0"/>
              </a:rPr>
              <a:t>nistrator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cs typeface="Times New Roman" panose="02020603050405020304" pitchFamily="18" charset="0"/>
              </a:rPr>
              <a:t>Web Dev</a:t>
            </a:r>
            <a:r>
              <a:rPr lang="en-US" altLang="en-US" sz="2400" b="1" dirty="0"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cs typeface="Times New Roman" panose="02020603050405020304" pitchFamily="18" charset="0"/>
              </a:rPr>
              <a:t>loper/Web designer (</a:t>
            </a:r>
            <a:r>
              <a:rPr lang="en-US" altLang="en-US" sz="2400" b="1" dirty="0">
                <a:cs typeface="Times New Roman" panose="02020603050405020304" pitchFamily="18" charset="0"/>
              </a:rPr>
              <a:t>HTML, CSS, JavaScript,</a:t>
            </a:r>
            <a:r>
              <a:rPr lang="en-US" altLang="en-US" sz="2400" dirty="0">
                <a:cs typeface="Times New Roman" panose="02020603050405020304" pitchFamily="18" charset="0"/>
              </a:rPr>
              <a:t> some graphic designer job duties, may specialize in writing </a:t>
            </a:r>
            <a:r>
              <a:rPr lang="en-US" altLang="en-US" sz="2400" b="1" dirty="0">
                <a:cs typeface="Times New Roman" panose="02020603050405020304" pitchFamily="18" charset="0"/>
              </a:rPr>
              <a:t>server-side scripting </a:t>
            </a:r>
            <a:r>
              <a:rPr lang="en-US" altLang="en-US" sz="2400" dirty="0">
                <a:cs typeface="Times New Roman" panose="02020603050405020304" pitchFamily="18" charset="0"/>
              </a:rPr>
              <a:t>with database access)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18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cs typeface="Times New Roman" panose="02020603050405020304" pitchFamily="18" charset="0"/>
              </a:rPr>
              <a:t>Finding the right people to work on it is crucial.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F512EAB7-FEE4-4965-A84B-3CB5ECF804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2050" y="624363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B26A955B-28F7-45C0-A31A-4ADF65390105}" type="slidenum">
              <a:rPr lang="en-US" altLang="en-US" sz="1400" smtClean="0"/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57C5F4-8401-4449-95B0-F08D6AC50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/>
          <a:lstStyle/>
          <a:p>
            <a:r>
              <a:rPr lang="en-US" altLang="en-US"/>
              <a:t>Links to Other Documents on the Web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381A3AD-95F3-4FC3-AD1B-9296EDC01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 dirty="0"/>
              <a:t>Linking to </a:t>
            </a:r>
            <a:r>
              <a:rPr lang="en-US" altLang="en-US" sz="3600" b="1" dirty="0">
                <a:solidFill>
                  <a:srgbClr val="FF0066"/>
                </a:solidFill>
              </a:rPr>
              <a:t>remote</a:t>
            </a:r>
            <a:r>
              <a:rPr lang="en-US" altLang="en-US" sz="3600" dirty="0"/>
              <a:t> documents</a:t>
            </a:r>
          </a:p>
          <a:p>
            <a:pPr lvl="1"/>
            <a:r>
              <a:rPr lang="en-US" altLang="en-US" sz="3000" dirty="0"/>
              <a:t>these are documents that are </a:t>
            </a:r>
            <a:r>
              <a:rPr lang="en-US" altLang="en-US" sz="3000" b="1" dirty="0">
                <a:solidFill>
                  <a:srgbClr val="FF0066"/>
                </a:solidFill>
              </a:rPr>
              <a:t>not</a:t>
            </a:r>
            <a:r>
              <a:rPr lang="en-US" altLang="en-US" sz="3000" b="1" dirty="0"/>
              <a:t> on the system which you are </a:t>
            </a:r>
            <a:r>
              <a:rPr lang="en-US" altLang="en-US" sz="3000" b="1" dirty="0">
                <a:solidFill>
                  <a:schemeClr val="bg2"/>
                </a:solidFill>
              </a:rPr>
              <a:t>currently</a:t>
            </a:r>
            <a:r>
              <a:rPr lang="en-US" altLang="en-US" sz="3000" b="1" dirty="0"/>
              <a:t> working</a:t>
            </a:r>
          </a:p>
          <a:p>
            <a:pPr lvl="1"/>
            <a:r>
              <a:rPr lang="en-US" altLang="en-US" sz="3000" b="1" dirty="0">
                <a:solidFill>
                  <a:schemeClr val="bg2"/>
                </a:solidFill>
              </a:rPr>
              <a:t>use </a:t>
            </a:r>
            <a:r>
              <a:rPr lang="en-US" altLang="en-US" sz="3000" dirty="0"/>
              <a:t>the </a:t>
            </a:r>
            <a:r>
              <a:rPr lang="en-US" altLang="en-US" sz="3000" b="1" dirty="0">
                <a:solidFill>
                  <a:schemeClr val="bg2"/>
                </a:solidFill>
              </a:rPr>
              <a:t>URL</a:t>
            </a:r>
            <a:r>
              <a:rPr lang="en-US" altLang="en-US" sz="3000" dirty="0"/>
              <a:t> of the </a:t>
            </a:r>
            <a:r>
              <a:rPr lang="en-US" altLang="en-US" sz="3000" b="1" dirty="0">
                <a:solidFill>
                  <a:srgbClr val="00CC00"/>
                </a:solidFill>
              </a:rPr>
              <a:t>remote</a:t>
            </a:r>
            <a:r>
              <a:rPr lang="en-US" altLang="en-US" sz="3000" b="1" dirty="0">
                <a:solidFill>
                  <a:srgbClr val="FF0066"/>
                </a:solidFill>
              </a:rPr>
              <a:t> site</a:t>
            </a:r>
            <a:endParaRPr lang="en-US" altLang="en-US" b="1" dirty="0"/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2800" dirty="0"/>
              <a:t>http://the.url.com/of/the/remote/page.html</a:t>
            </a:r>
          </a:p>
          <a:p>
            <a:endParaRPr lang="en-US" altLang="en-U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C7BEBCF8-C4C4-4F59-A8BA-213606235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1" y="0"/>
            <a:ext cx="6248400" cy="762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10.3 File Organization </a:t>
            </a:r>
            <a:br>
              <a:rPr lang="en-US" altLang="en-US" dirty="0"/>
            </a:b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More on Relative Linking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66F0A62-F793-4881-8B11-E599974094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7467600" cy="3505200"/>
          </a:xfrm>
        </p:spPr>
        <p:txBody>
          <a:bodyPr>
            <a:normAutofit/>
          </a:bodyPr>
          <a:lstStyle/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&lt;a href="contact.html"&gt;Contact&lt;/a&gt;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&lt;a href="rooms/canyon.html"&gt;Canyon&lt;/a&gt;</a:t>
            </a:r>
          </a:p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&lt;a href="../index.html"&gt;Home&lt;/a&gt;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2296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&lt;a href="../events/weekend.html"&gt;Weekend&lt;/a&gt;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>
              <a:latin typeface="Courier-Bold" charset="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/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69E77195-A63C-4C9C-9E42-1BAF91AD0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3775" y="630555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6A9656-5B31-4842-9C6C-EC7F4487A29F}" type="slidenum">
              <a:rPr lang="en-US" altLang="en-US" sz="1100" smtClean="0">
                <a:solidFill>
                  <a:srgbClr val="4D4D4D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100">
              <a:solidFill>
                <a:srgbClr val="4D4D4D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id="{30DF06C9-C2BC-4E7A-89CC-8CCC1E93B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39863"/>
            <a:ext cx="6019800" cy="83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Relative links from the Home page: 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index.html</a:t>
            </a:r>
          </a:p>
        </p:txBody>
      </p:sp>
      <p:pic>
        <p:nvPicPr>
          <p:cNvPr id="29702" name="Picture 7">
            <a:extLst>
              <a:ext uri="{FF2B5EF4-FFF2-40B4-BE49-F238E27FC236}">
                <a16:creationId xmlns:a16="http://schemas.microsoft.com/office/drawing/2014/main" id="{CFBF6788-22BC-4EBD-8B8A-BFF3201F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15875"/>
            <a:ext cx="26876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3E2CFE20-F168-4736-B7CB-7FFDC05B5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3513138"/>
            <a:ext cx="6019800" cy="83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latin typeface="Verdana" pitchFamily="34" charset="0"/>
              </a:rPr>
              <a:t>Relative links from the Canyon page: rooms/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canyon.html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746CCD-CE08-467C-BE79-C44391AC475E}"/>
                  </a:ext>
                </a:extLst>
              </p14:cNvPr>
              <p14:cNvContentPartPr/>
              <p14:nvPr/>
            </p14:nvContentPartPr>
            <p14:xfrm>
              <a:off x="7603510" y="2496487"/>
              <a:ext cx="1510560" cy="86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746CCD-CE08-467C-BE79-C44391AC47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85510" y="2460847"/>
                <a:ext cx="15462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45981A-6B23-493B-9301-87882A96EBE6}"/>
                  </a:ext>
                </a:extLst>
              </p14:cNvPr>
              <p14:cNvContentPartPr/>
              <p14:nvPr/>
            </p14:nvContentPartPr>
            <p14:xfrm>
              <a:off x="7195990" y="442327"/>
              <a:ext cx="904680" cy="70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45981A-6B23-493B-9301-87882A96EB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7990" y="406687"/>
                <a:ext cx="9403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BC29430-C997-4CD2-9109-1D939888A5C5}"/>
                  </a:ext>
                </a:extLst>
              </p14:cNvPr>
              <p14:cNvContentPartPr/>
              <p14:nvPr/>
            </p14:nvContentPartPr>
            <p14:xfrm>
              <a:off x="-29570" y="523327"/>
              <a:ext cx="7663680" cy="5713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BC29430-C997-4CD2-9109-1D939888A5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8210" y="514327"/>
                <a:ext cx="7681320" cy="57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CA4821-7D90-4D7C-9D78-4B89AB3D6C0A}"/>
                  </a:ext>
                </a:extLst>
              </p14:cNvPr>
              <p14:cNvContentPartPr/>
              <p14:nvPr/>
            </p14:nvContentPartPr>
            <p14:xfrm>
              <a:off x="7768315" y="3697153"/>
              <a:ext cx="1144800" cy="1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CA4821-7D90-4D7C-9D78-4B89AB3D6C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32315" y="3625153"/>
                <a:ext cx="1216440" cy="155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EBCEA7FB-DD9C-4E5C-8134-976C4F2D8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685800"/>
            <a:ext cx="34480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>
            <a:extLst>
              <a:ext uri="{FF2B5EF4-FFF2-40B4-BE49-F238E27FC236}">
                <a16:creationId xmlns:a16="http://schemas.microsoft.com/office/drawing/2014/main" id="{9CCC622F-0AF9-40C6-92F9-A5D1E6762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662238"/>
            <a:ext cx="8524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1">
            <a:extLst>
              <a:ext uri="{FF2B5EF4-FFF2-40B4-BE49-F238E27FC236}">
                <a16:creationId xmlns:a16="http://schemas.microsoft.com/office/drawing/2014/main" id="{6D5B2721-A239-46D2-AB60-46B4EABE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HOP 10.1 – starter Casita/Example</a:t>
            </a: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B299CE1C-7F3B-41E0-B760-7E88F84F8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138"/>
            <a:ext cx="2667000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">
            <a:extLst>
              <a:ext uri="{FF2B5EF4-FFF2-40B4-BE49-F238E27FC236}">
                <a16:creationId xmlns:a16="http://schemas.microsoft.com/office/drawing/2014/main" id="{8493BDA8-6702-454E-8A0A-DBFA96A8D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61988"/>
            <a:ext cx="3297238" cy="61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9D0622-91ED-4B68-A9E8-B5BAA77EE27D}"/>
                  </a:ext>
                </a:extLst>
              </p14:cNvPr>
              <p14:cNvContentPartPr/>
              <p14:nvPr/>
            </p14:nvContentPartPr>
            <p14:xfrm>
              <a:off x="6747753" y="5760919"/>
              <a:ext cx="757080" cy="41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9D0622-91ED-4B68-A9E8-B5BAA77EE2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7313" y="5750479"/>
                <a:ext cx="7776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051A042-25FB-4D20-AC24-2CE9967FAB28}"/>
                  </a:ext>
                </a:extLst>
              </p14:cNvPr>
              <p14:cNvContentPartPr/>
              <p14:nvPr/>
            </p14:nvContentPartPr>
            <p14:xfrm>
              <a:off x="6527073" y="3689839"/>
              <a:ext cx="662400" cy="26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051A042-25FB-4D20-AC24-2CE9967FAB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6633" y="3679399"/>
                <a:ext cx="682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9D4A18C-7EEF-428E-8C0F-3336B8B9F8E9}"/>
                  </a:ext>
                </a:extLst>
              </p14:cNvPr>
              <p14:cNvContentPartPr/>
              <p14:nvPr/>
            </p14:nvContentPartPr>
            <p14:xfrm>
              <a:off x="6668913" y="3898639"/>
              <a:ext cx="1103760" cy="22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9D4A18C-7EEF-428E-8C0F-3336B8B9F8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58473" y="3888199"/>
                <a:ext cx="11242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76FAEEC-BE1A-439B-9075-C45E58812100}"/>
                  </a:ext>
                </a:extLst>
              </p14:cNvPr>
              <p14:cNvContentPartPr/>
              <p14:nvPr/>
            </p14:nvContentPartPr>
            <p14:xfrm>
              <a:off x="6416553" y="2017999"/>
              <a:ext cx="2026080" cy="394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76FAEEC-BE1A-439B-9075-C45E5881210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06113" y="2007559"/>
                <a:ext cx="204660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A0A1D48-A35B-44AE-9061-88AA5A0D0614}"/>
                  </a:ext>
                </a:extLst>
              </p14:cNvPr>
              <p14:cNvContentPartPr/>
              <p14:nvPr/>
            </p14:nvContentPartPr>
            <p14:xfrm>
              <a:off x="6755673" y="1623439"/>
              <a:ext cx="662400" cy="25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A0A1D48-A35B-44AE-9061-88AA5A0D06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45233" y="1612999"/>
                <a:ext cx="6829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74C0C42-DA37-43D4-B27B-222B5619CB58}"/>
                  </a:ext>
                </a:extLst>
              </p14:cNvPr>
              <p14:cNvContentPartPr/>
              <p14:nvPr/>
            </p14:nvContentPartPr>
            <p14:xfrm>
              <a:off x="6786993" y="1757719"/>
              <a:ext cx="828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74C0C42-DA37-43D4-B27B-222B5619CB5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76553" y="1747279"/>
                <a:ext cx="288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0EDA0C4-567E-4830-9FEB-0C72222CFD21}"/>
                  </a:ext>
                </a:extLst>
              </p14:cNvPr>
              <p14:cNvContentPartPr/>
              <p14:nvPr/>
            </p14:nvContentPartPr>
            <p14:xfrm>
              <a:off x="6779073" y="1638919"/>
              <a:ext cx="751680" cy="119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0EDA0C4-567E-4830-9FEB-0C72222CFD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768633" y="1628479"/>
                <a:ext cx="7722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EEDC3C-4510-47D9-9A6D-3EC0818D36BB}"/>
                  </a:ext>
                </a:extLst>
              </p14:cNvPr>
              <p14:cNvContentPartPr/>
              <p14:nvPr/>
            </p14:nvContentPartPr>
            <p14:xfrm>
              <a:off x="2892153" y="3271519"/>
              <a:ext cx="545040" cy="1312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EEDC3C-4510-47D9-9A6D-3EC0818D36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81713" y="3261079"/>
                <a:ext cx="565560" cy="13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DAE6DA-01E3-4447-9840-1A06D762A1D2}"/>
                  </a:ext>
                </a:extLst>
              </p14:cNvPr>
              <p14:cNvContentPartPr/>
              <p14:nvPr/>
            </p14:nvContentPartPr>
            <p14:xfrm>
              <a:off x="2894313" y="4571839"/>
              <a:ext cx="787320" cy="1440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DAE6DA-01E3-4447-9840-1A06D762A1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83873" y="4561399"/>
                <a:ext cx="807840" cy="14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406B69-5DFB-432A-9E0F-5DB02ECD26BB}"/>
                  </a:ext>
                </a:extLst>
              </p14:cNvPr>
              <p14:cNvContentPartPr/>
              <p14:nvPr/>
            </p14:nvContentPartPr>
            <p14:xfrm>
              <a:off x="2937873" y="2861479"/>
              <a:ext cx="302400" cy="386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406B69-5DFB-432A-9E0F-5DB02ECD26B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27433" y="2851039"/>
                <a:ext cx="3229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696" name="Ink 29695">
                <a:extLst>
                  <a:ext uri="{FF2B5EF4-FFF2-40B4-BE49-F238E27FC236}">
                    <a16:creationId xmlns:a16="http://schemas.microsoft.com/office/drawing/2014/main" id="{35B7FBE9-7945-427C-86C5-61A877E455EE}"/>
                  </a:ext>
                </a:extLst>
              </p14:cNvPr>
              <p14:cNvContentPartPr/>
              <p14:nvPr/>
            </p14:nvContentPartPr>
            <p14:xfrm>
              <a:off x="2733393" y="2711719"/>
              <a:ext cx="837720" cy="3430080"/>
            </p14:xfrm>
          </p:contentPart>
        </mc:Choice>
        <mc:Fallback xmlns="">
          <p:pic>
            <p:nvPicPr>
              <p:cNvPr id="29696" name="Ink 29695">
                <a:extLst>
                  <a:ext uri="{FF2B5EF4-FFF2-40B4-BE49-F238E27FC236}">
                    <a16:creationId xmlns:a16="http://schemas.microsoft.com/office/drawing/2014/main" id="{35B7FBE9-7945-427C-86C5-61A877E455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722953" y="2701279"/>
                <a:ext cx="858240" cy="34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21468C5-672E-4425-90EF-AF358587F78F}"/>
                  </a:ext>
                </a:extLst>
              </p14:cNvPr>
              <p14:cNvContentPartPr/>
              <p14:nvPr/>
            </p14:nvContentPartPr>
            <p14:xfrm>
              <a:off x="6731913" y="2065159"/>
              <a:ext cx="536400" cy="27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21468C5-672E-4425-90EF-AF358587F78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21473" y="2054719"/>
                <a:ext cx="556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705" name="Ink 29704">
                <a:extLst>
                  <a:ext uri="{FF2B5EF4-FFF2-40B4-BE49-F238E27FC236}">
                    <a16:creationId xmlns:a16="http://schemas.microsoft.com/office/drawing/2014/main" id="{CCA039B9-6A1F-4F45-97E6-050ECB02EF2D}"/>
                  </a:ext>
                </a:extLst>
              </p14:cNvPr>
              <p14:cNvContentPartPr/>
              <p14:nvPr/>
            </p14:nvContentPartPr>
            <p14:xfrm>
              <a:off x="5162599" y="2827415"/>
              <a:ext cx="410760" cy="129240"/>
            </p14:xfrm>
          </p:contentPart>
        </mc:Choice>
        <mc:Fallback xmlns="">
          <p:pic>
            <p:nvPicPr>
              <p:cNvPr id="29705" name="Ink 29704">
                <a:extLst>
                  <a:ext uri="{FF2B5EF4-FFF2-40B4-BE49-F238E27FC236}">
                    <a16:creationId xmlns:a16="http://schemas.microsoft.com/office/drawing/2014/main" id="{CCA039B9-6A1F-4F45-97E6-050ECB02EF2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52159" y="2816975"/>
                <a:ext cx="431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709" name="Ink 29708">
                <a:extLst>
                  <a:ext uri="{FF2B5EF4-FFF2-40B4-BE49-F238E27FC236}">
                    <a16:creationId xmlns:a16="http://schemas.microsoft.com/office/drawing/2014/main" id="{1E9EB84F-B96A-4C94-967B-0E259F0266E3}"/>
                  </a:ext>
                </a:extLst>
              </p14:cNvPr>
              <p14:cNvContentPartPr/>
              <p14:nvPr/>
            </p14:nvContentPartPr>
            <p14:xfrm>
              <a:off x="5171239" y="2948015"/>
              <a:ext cx="378720" cy="1608480"/>
            </p14:xfrm>
          </p:contentPart>
        </mc:Choice>
        <mc:Fallback xmlns="">
          <p:pic>
            <p:nvPicPr>
              <p:cNvPr id="29709" name="Ink 29708">
                <a:extLst>
                  <a:ext uri="{FF2B5EF4-FFF2-40B4-BE49-F238E27FC236}">
                    <a16:creationId xmlns:a16="http://schemas.microsoft.com/office/drawing/2014/main" id="{1E9EB84F-B96A-4C94-967B-0E259F0266E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60799" y="2937575"/>
                <a:ext cx="399240" cy="162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E2F728A-4BF0-4FD4-B0FA-FB20ACD38D6D}"/>
                  </a:ext>
                </a:extLst>
              </p14:cNvPr>
              <p14:cNvContentPartPr/>
              <p14:nvPr/>
            </p14:nvContentPartPr>
            <p14:xfrm>
              <a:off x="90911" y="3284618"/>
              <a:ext cx="425880" cy="21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E2F728A-4BF0-4FD4-B0FA-FB20ACD38D6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2271" y="3275618"/>
                <a:ext cx="4435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303DB57-CE36-482D-A886-59B75397D3F7}"/>
                  </a:ext>
                </a:extLst>
              </p14:cNvPr>
              <p14:cNvContentPartPr/>
              <p14:nvPr/>
            </p14:nvContentPartPr>
            <p14:xfrm>
              <a:off x="2817911" y="1554098"/>
              <a:ext cx="1159200" cy="159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303DB57-CE36-482D-A886-59B75397D3F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08911" y="1545098"/>
                <a:ext cx="1176840" cy="177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EE665DD6-033B-4826-B8F0-223A3985A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26670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>
            <a:extLst>
              <a:ext uri="{FF2B5EF4-FFF2-40B4-BE49-F238E27FC236}">
                <a16:creationId xmlns:a16="http://schemas.microsoft.com/office/drawing/2014/main" id="{5EB9D28B-5A28-4EB5-985B-F154A60D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HOP 10.1 - solution</a:t>
            </a: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7ED59D7E-98FE-49D4-82F3-EEF48A386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88975"/>
            <a:ext cx="2359025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>
            <a:extLst>
              <a:ext uri="{FF2B5EF4-FFF2-40B4-BE49-F238E27FC236}">
                <a16:creationId xmlns:a16="http://schemas.microsoft.com/office/drawing/2014/main" id="{368A4C59-FACD-4DDB-8AA4-B1BEC7BED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685800"/>
            <a:ext cx="2182812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>
            <a:extLst>
              <a:ext uri="{FF2B5EF4-FFF2-40B4-BE49-F238E27FC236}">
                <a16:creationId xmlns:a16="http://schemas.microsoft.com/office/drawing/2014/main" id="{44530F91-146F-4857-8275-61F8B9F7D3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66750"/>
            <a:ext cx="2373313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78A26F-EC71-49AF-B9B1-F4A73310A2D1}"/>
                  </a:ext>
                </a:extLst>
              </p14:cNvPr>
              <p14:cNvContentPartPr/>
              <p14:nvPr/>
            </p14:nvContentPartPr>
            <p14:xfrm>
              <a:off x="5548159" y="3822455"/>
              <a:ext cx="1838520" cy="26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78A26F-EC71-49AF-B9B1-F4A73310A2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37719" y="3812015"/>
                <a:ext cx="18590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EAF7EBA-2208-4152-B54A-B76FA1D45A37}"/>
                  </a:ext>
                </a:extLst>
              </p14:cNvPr>
              <p14:cNvContentPartPr/>
              <p14:nvPr/>
            </p14:nvContentPartPr>
            <p14:xfrm>
              <a:off x="7283719" y="3324575"/>
              <a:ext cx="2153160" cy="1003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EAF7EBA-2208-4152-B54A-B76FA1D45A3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73279" y="3314135"/>
                <a:ext cx="2173680" cy="10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697" name="Ink 29696">
                <a:extLst>
                  <a:ext uri="{FF2B5EF4-FFF2-40B4-BE49-F238E27FC236}">
                    <a16:creationId xmlns:a16="http://schemas.microsoft.com/office/drawing/2014/main" id="{2C831344-4935-4A65-9BDD-6D0D77A280BB}"/>
                  </a:ext>
                </a:extLst>
              </p14:cNvPr>
              <p14:cNvContentPartPr/>
              <p14:nvPr/>
            </p14:nvContentPartPr>
            <p14:xfrm>
              <a:off x="31159" y="3260495"/>
              <a:ext cx="475560" cy="213120"/>
            </p14:xfrm>
          </p:contentPart>
        </mc:Choice>
        <mc:Fallback xmlns="">
          <p:pic>
            <p:nvPicPr>
              <p:cNvPr id="29697" name="Ink 29696">
                <a:extLst>
                  <a:ext uri="{FF2B5EF4-FFF2-40B4-BE49-F238E27FC236}">
                    <a16:creationId xmlns:a16="http://schemas.microsoft.com/office/drawing/2014/main" id="{2C831344-4935-4A65-9BDD-6D0D77A280B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719" y="3250055"/>
                <a:ext cx="4960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703" name="Ink 29702">
                <a:extLst>
                  <a:ext uri="{FF2B5EF4-FFF2-40B4-BE49-F238E27FC236}">
                    <a16:creationId xmlns:a16="http://schemas.microsoft.com/office/drawing/2014/main" id="{2425DB70-DD01-47AB-A070-967C20B0E2F9}"/>
                  </a:ext>
                </a:extLst>
              </p14:cNvPr>
              <p14:cNvContentPartPr/>
              <p14:nvPr/>
            </p14:nvContentPartPr>
            <p14:xfrm>
              <a:off x="504559" y="3436895"/>
              <a:ext cx="2049840" cy="370800"/>
            </p14:xfrm>
          </p:contentPart>
        </mc:Choice>
        <mc:Fallback xmlns="">
          <p:pic>
            <p:nvPicPr>
              <p:cNvPr id="29703" name="Ink 29702">
                <a:extLst>
                  <a:ext uri="{FF2B5EF4-FFF2-40B4-BE49-F238E27FC236}">
                    <a16:creationId xmlns:a16="http://schemas.microsoft.com/office/drawing/2014/main" id="{2425DB70-DD01-47AB-A070-967C20B0E2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4119" y="3426455"/>
                <a:ext cx="20703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705" name="Ink 29704">
                <a:extLst>
                  <a:ext uri="{FF2B5EF4-FFF2-40B4-BE49-F238E27FC236}">
                    <a16:creationId xmlns:a16="http://schemas.microsoft.com/office/drawing/2014/main" id="{FF7EC5A1-CEB1-46BA-BD26-B8CD69A036D2}"/>
                  </a:ext>
                </a:extLst>
              </p14:cNvPr>
              <p14:cNvContentPartPr/>
              <p14:nvPr/>
            </p14:nvContentPartPr>
            <p14:xfrm>
              <a:off x="2506879" y="3760175"/>
              <a:ext cx="71280" cy="47520"/>
            </p14:xfrm>
          </p:contentPart>
        </mc:Choice>
        <mc:Fallback xmlns="">
          <p:pic>
            <p:nvPicPr>
              <p:cNvPr id="29705" name="Ink 29704">
                <a:extLst>
                  <a:ext uri="{FF2B5EF4-FFF2-40B4-BE49-F238E27FC236}">
                    <a16:creationId xmlns:a16="http://schemas.microsoft.com/office/drawing/2014/main" id="{FF7EC5A1-CEB1-46BA-BD26-B8CD69A036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6439" y="3749735"/>
                <a:ext cx="918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707" name="Ink 29706">
                <a:extLst>
                  <a:ext uri="{FF2B5EF4-FFF2-40B4-BE49-F238E27FC236}">
                    <a16:creationId xmlns:a16="http://schemas.microsoft.com/office/drawing/2014/main" id="{AFAFAAF8-053D-4E47-9C97-FB7AA3AEAD39}"/>
                  </a:ext>
                </a:extLst>
              </p14:cNvPr>
              <p14:cNvContentPartPr/>
              <p14:nvPr/>
            </p14:nvContentPartPr>
            <p14:xfrm>
              <a:off x="3697039" y="3838295"/>
              <a:ext cx="354960" cy="17280"/>
            </p14:xfrm>
          </p:contentPart>
        </mc:Choice>
        <mc:Fallback xmlns="">
          <p:pic>
            <p:nvPicPr>
              <p:cNvPr id="29707" name="Ink 29706">
                <a:extLst>
                  <a:ext uri="{FF2B5EF4-FFF2-40B4-BE49-F238E27FC236}">
                    <a16:creationId xmlns:a16="http://schemas.microsoft.com/office/drawing/2014/main" id="{AFAFAAF8-053D-4E47-9C97-FB7AA3AEAD3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86599" y="3827855"/>
                <a:ext cx="375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9711" name="Ink 29710">
                <a:extLst>
                  <a:ext uri="{FF2B5EF4-FFF2-40B4-BE49-F238E27FC236}">
                    <a16:creationId xmlns:a16="http://schemas.microsoft.com/office/drawing/2014/main" id="{77A76A20-156F-41F2-84FB-75C540D6958C}"/>
                  </a:ext>
                </a:extLst>
              </p14:cNvPr>
              <p14:cNvContentPartPr/>
              <p14:nvPr/>
            </p14:nvContentPartPr>
            <p14:xfrm>
              <a:off x="2474479" y="3041615"/>
              <a:ext cx="2201040" cy="1443960"/>
            </p14:xfrm>
          </p:contentPart>
        </mc:Choice>
        <mc:Fallback xmlns="">
          <p:pic>
            <p:nvPicPr>
              <p:cNvPr id="29711" name="Ink 29710">
                <a:extLst>
                  <a:ext uri="{FF2B5EF4-FFF2-40B4-BE49-F238E27FC236}">
                    <a16:creationId xmlns:a16="http://schemas.microsoft.com/office/drawing/2014/main" id="{77A76A20-156F-41F2-84FB-75C540D695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64039" y="3031175"/>
                <a:ext cx="2221560" cy="146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714" name="Ink 29713">
                <a:extLst>
                  <a:ext uri="{FF2B5EF4-FFF2-40B4-BE49-F238E27FC236}">
                    <a16:creationId xmlns:a16="http://schemas.microsoft.com/office/drawing/2014/main" id="{C2AF4BD8-B9D1-4ABA-93C6-D2A7ADF357DD}"/>
                  </a:ext>
                </a:extLst>
              </p14:cNvPr>
              <p14:cNvContentPartPr/>
              <p14:nvPr/>
            </p14:nvContentPartPr>
            <p14:xfrm>
              <a:off x="2577439" y="3302615"/>
              <a:ext cx="1935720" cy="964800"/>
            </p14:xfrm>
          </p:contentPart>
        </mc:Choice>
        <mc:Fallback xmlns="">
          <p:pic>
            <p:nvPicPr>
              <p:cNvPr id="29714" name="Ink 29713">
                <a:extLst>
                  <a:ext uri="{FF2B5EF4-FFF2-40B4-BE49-F238E27FC236}">
                    <a16:creationId xmlns:a16="http://schemas.microsoft.com/office/drawing/2014/main" id="{C2AF4BD8-B9D1-4ABA-93C6-D2A7ADF357D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66999" y="3292175"/>
                <a:ext cx="1956240" cy="9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716" name="Ink 29715">
                <a:extLst>
                  <a:ext uri="{FF2B5EF4-FFF2-40B4-BE49-F238E27FC236}">
                    <a16:creationId xmlns:a16="http://schemas.microsoft.com/office/drawing/2014/main" id="{A3E723CC-1786-477A-8BD7-F58387EEEBFA}"/>
                  </a:ext>
                </a:extLst>
              </p14:cNvPr>
              <p14:cNvContentPartPr/>
              <p14:nvPr/>
            </p14:nvContentPartPr>
            <p14:xfrm>
              <a:off x="2584999" y="3373895"/>
              <a:ext cx="16560" cy="217440"/>
            </p14:xfrm>
          </p:contentPart>
        </mc:Choice>
        <mc:Fallback xmlns="">
          <p:pic>
            <p:nvPicPr>
              <p:cNvPr id="29716" name="Ink 29715">
                <a:extLst>
                  <a:ext uri="{FF2B5EF4-FFF2-40B4-BE49-F238E27FC236}">
                    <a16:creationId xmlns:a16="http://schemas.microsoft.com/office/drawing/2014/main" id="{A3E723CC-1786-477A-8BD7-F58387EEEBF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74559" y="3363455"/>
                <a:ext cx="37080" cy="237960"/>
              </a:xfrm>
              <a:prstGeom prst="rect">
                <a:avLst/>
              </a:prstGeom>
            </p:spPr>
          </p:pic>
        </mc:Fallback>
      </mc:AlternateContent>
      <p:pic>
        <p:nvPicPr>
          <p:cNvPr id="32784" name="Picture 7">
            <a:extLst>
              <a:ext uri="{FF2B5EF4-FFF2-40B4-BE49-F238E27FC236}">
                <a16:creationId xmlns:a16="http://schemas.microsoft.com/office/drawing/2014/main" id="{F95A3275-E7F7-486F-BEC7-65840147A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4111625"/>
            <a:ext cx="8509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DE7577-2A77-4D21-B699-65860F8837A1}"/>
                  </a:ext>
                </a:extLst>
              </p14:cNvPr>
              <p14:cNvContentPartPr/>
              <p14:nvPr/>
            </p14:nvContentPartPr>
            <p14:xfrm>
              <a:off x="6178879" y="5328695"/>
              <a:ext cx="782280" cy="2998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DE7577-2A77-4D21-B699-65860F8837A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42799" y="5318255"/>
                <a:ext cx="99972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6C66816-E4B4-4AA5-A863-E221DBB0DFEE}"/>
                  </a:ext>
                </a:extLst>
              </p14:cNvPr>
              <p14:cNvContentPartPr/>
              <p14:nvPr/>
            </p14:nvContentPartPr>
            <p14:xfrm>
              <a:off x="7303159" y="3405215"/>
              <a:ext cx="91080" cy="820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6C66816-E4B4-4AA5-A863-E221DBB0DFE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92719" y="3394775"/>
                <a:ext cx="111600" cy="8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0987E59-137C-4668-BB77-01F1BC5008BE}"/>
                  </a:ext>
                </a:extLst>
              </p14:cNvPr>
              <p14:cNvContentPartPr/>
              <p14:nvPr/>
            </p14:nvContentPartPr>
            <p14:xfrm>
              <a:off x="8355799" y="3862415"/>
              <a:ext cx="34704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0987E59-137C-4668-BB77-01F1BC5008B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45359" y="3851975"/>
                <a:ext cx="3675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E24D992-E8A4-4E6B-8DB1-215AF7ED1044}"/>
                  </a:ext>
                </a:extLst>
              </p14:cNvPr>
              <p14:cNvContentPartPr/>
              <p14:nvPr/>
            </p14:nvContentPartPr>
            <p14:xfrm>
              <a:off x="5399839" y="4043855"/>
              <a:ext cx="150120" cy="39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E24D992-E8A4-4E6B-8DB1-215AF7ED104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389399" y="4033415"/>
                <a:ext cx="1706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89F68D0D-F011-4432-ADB6-1B4FC04C25A8}"/>
                  </a:ext>
                </a:extLst>
              </p14:cNvPr>
              <p14:cNvContentPartPr/>
              <p14:nvPr/>
            </p14:nvContentPartPr>
            <p14:xfrm>
              <a:off x="4901959" y="3804815"/>
              <a:ext cx="531000" cy="267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89F68D0D-F011-4432-ADB6-1B4FC04C25A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891519" y="3794375"/>
                <a:ext cx="5515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2669BB9-DCC3-4A6F-917C-6645DF09E01F}"/>
                  </a:ext>
                </a:extLst>
              </p14:cNvPr>
              <p14:cNvContentPartPr/>
              <p14:nvPr/>
            </p14:nvContentPartPr>
            <p14:xfrm>
              <a:off x="7353559" y="3799415"/>
              <a:ext cx="63720" cy="55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2669BB9-DCC3-4A6F-917C-6645DF09E01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43119" y="3788975"/>
                <a:ext cx="842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ED7A677-92FC-4CD1-A5E6-839011C539FF}"/>
                  </a:ext>
                </a:extLst>
              </p14:cNvPr>
              <p14:cNvContentPartPr/>
              <p14:nvPr/>
            </p14:nvContentPartPr>
            <p14:xfrm>
              <a:off x="6810679" y="4240775"/>
              <a:ext cx="489240" cy="119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ED7A677-92FC-4CD1-A5E6-839011C539F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00239" y="4230335"/>
                <a:ext cx="509760" cy="12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984CBB-1E55-44B4-BBA9-A972404E6EDD}"/>
                  </a:ext>
                </a:extLst>
              </p14:cNvPr>
              <p14:cNvContentPartPr/>
              <p14:nvPr/>
            </p14:nvContentPartPr>
            <p14:xfrm>
              <a:off x="7581584" y="1598611"/>
              <a:ext cx="865080" cy="16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984CBB-1E55-44B4-BBA9-A972404E6E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572584" y="1589971"/>
                <a:ext cx="882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31B63E-3661-45C8-B81C-ECCAAAE3950E}"/>
                  </a:ext>
                </a:extLst>
              </p14:cNvPr>
              <p14:cNvContentPartPr/>
              <p14:nvPr/>
            </p14:nvContentPartPr>
            <p14:xfrm>
              <a:off x="2747144" y="1615531"/>
              <a:ext cx="397440" cy="18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31B63E-3661-45C8-B81C-ECCAAAE3950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38504" y="1606531"/>
                <a:ext cx="415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93426A-C7AF-4E31-B2E7-C74EB4B4197F}"/>
                  </a:ext>
                </a:extLst>
              </p14:cNvPr>
              <p14:cNvContentPartPr/>
              <p14:nvPr/>
            </p14:nvContentPartPr>
            <p14:xfrm>
              <a:off x="5002184" y="2923411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93426A-C7AF-4E31-B2E7-C74EB4B4197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993544" y="291441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F60877E-BCA4-4620-B60B-EF2873EA9633}"/>
                  </a:ext>
                </a:extLst>
              </p14:cNvPr>
              <p14:cNvContentPartPr/>
              <p14:nvPr/>
            </p14:nvContentPartPr>
            <p14:xfrm>
              <a:off x="4694744" y="4111947"/>
              <a:ext cx="1732680" cy="338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F60877E-BCA4-4620-B60B-EF2873EA963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85744" y="4103307"/>
                <a:ext cx="175032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AC68115-F52C-4D2C-BA28-B982C7BD9BE6}"/>
                  </a:ext>
                </a:extLst>
              </p14:cNvPr>
              <p14:cNvContentPartPr/>
              <p14:nvPr/>
            </p14:nvContentPartPr>
            <p14:xfrm>
              <a:off x="2415071" y="1515938"/>
              <a:ext cx="1017000" cy="146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AC68115-F52C-4D2C-BA28-B982C7BD9BE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06431" y="1507298"/>
                <a:ext cx="10346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D444E3-AE24-4747-8088-1F122FD0D69B}"/>
                  </a:ext>
                </a:extLst>
              </p14:cNvPr>
              <p14:cNvContentPartPr/>
              <p14:nvPr/>
            </p14:nvContentPartPr>
            <p14:xfrm>
              <a:off x="8080391" y="1641578"/>
              <a:ext cx="379440" cy="4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D444E3-AE24-4747-8088-1F122FD0D69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071391" y="1632645"/>
                <a:ext cx="397080" cy="65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74B760-931D-48D5-9EC4-5F21707352B2}"/>
                  </a:ext>
                </a:extLst>
              </p14:cNvPr>
              <p14:cNvContentPartPr/>
              <p14:nvPr/>
            </p14:nvContentPartPr>
            <p14:xfrm>
              <a:off x="2509751" y="3734258"/>
              <a:ext cx="87120" cy="98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74B760-931D-48D5-9EC4-5F21707352B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00751" y="3725618"/>
                <a:ext cx="1047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713FE1-C5AE-4CA6-B0B5-5400574B81CA}"/>
                  </a:ext>
                </a:extLst>
              </p14:cNvPr>
              <p14:cNvContentPartPr/>
              <p14:nvPr/>
            </p14:nvContentPartPr>
            <p14:xfrm>
              <a:off x="3395711" y="2207138"/>
              <a:ext cx="441360" cy="225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713FE1-C5AE-4CA6-B0B5-5400574B81C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386711" y="2198498"/>
                <a:ext cx="4590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13260B2-C3B7-4C64-BDD1-DA1CE30F7011}"/>
                  </a:ext>
                </a:extLst>
              </p14:cNvPr>
              <p14:cNvContentPartPr/>
              <p14:nvPr/>
            </p14:nvContentPartPr>
            <p14:xfrm>
              <a:off x="3362951" y="2495858"/>
              <a:ext cx="1206000" cy="215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13260B2-C3B7-4C64-BDD1-DA1CE30F701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354311" y="2486858"/>
                <a:ext cx="12236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6473DDD-F2C8-471C-91DC-54393FA1B715}"/>
                  </a:ext>
                </a:extLst>
              </p14:cNvPr>
              <p14:cNvContentPartPr/>
              <p14:nvPr/>
            </p14:nvContentPartPr>
            <p14:xfrm>
              <a:off x="2711410" y="2890033"/>
              <a:ext cx="656280" cy="39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6473DDD-F2C8-471C-91DC-54393FA1B71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75410" y="2818393"/>
                <a:ext cx="7279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74D3EA-774D-4C91-B878-30641F20762B}"/>
                  </a:ext>
                </a:extLst>
              </p14:cNvPr>
              <p14:cNvContentPartPr/>
              <p14:nvPr/>
            </p14:nvContentPartPr>
            <p14:xfrm>
              <a:off x="3677290" y="3776713"/>
              <a:ext cx="30600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74D3EA-774D-4C91-B878-30641F20762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41650" y="3704713"/>
                <a:ext cx="377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8BE8C3-C923-4B68-BC60-D5E856682289}"/>
                  </a:ext>
                </a:extLst>
              </p14:cNvPr>
              <p14:cNvContentPartPr/>
              <p14:nvPr/>
            </p14:nvContentPartPr>
            <p14:xfrm>
              <a:off x="7513810" y="2929993"/>
              <a:ext cx="601200" cy="529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8BE8C3-C923-4B68-BC60-D5E856682289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477810" y="2857993"/>
                <a:ext cx="6728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BD59DB-4642-4E80-921C-E90EA27CF99C}"/>
                  </a:ext>
                </a:extLst>
              </p14:cNvPr>
              <p14:cNvContentPartPr/>
              <p14:nvPr/>
            </p14:nvContentPartPr>
            <p14:xfrm>
              <a:off x="8074330" y="1573873"/>
              <a:ext cx="338040" cy="4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BD59DB-4642-4E80-921C-E90EA27CF99C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038330" y="1501873"/>
                <a:ext cx="4096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D247354-B9D8-4A64-BE4D-017F099AAB22}"/>
                  </a:ext>
                </a:extLst>
              </p14:cNvPr>
              <p14:cNvContentPartPr/>
              <p14:nvPr/>
            </p14:nvContentPartPr>
            <p14:xfrm>
              <a:off x="3037210" y="3406993"/>
              <a:ext cx="27432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D247354-B9D8-4A64-BE4D-017F099AAB2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001210" y="3334993"/>
                <a:ext cx="34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AF9B1DC-E0EB-4E01-BE44-57330D018F5D}"/>
                  </a:ext>
                </a:extLst>
              </p14:cNvPr>
              <p14:cNvContentPartPr/>
              <p14:nvPr/>
            </p14:nvContentPartPr>
            <p14:xfrm>
              <a:off x="5966530" y="3133033"/>
              <a:ext cx="1261800" cy="5119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AF9B1DC-E0EB-4E01-BE44-57330D018F5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957890" y="3124039"/>
                <a:ext cx="1279440" cy="529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42E18CB-B89E-4634-9843-78691F4E62DD}"/>
                  </a:ext>
                </a:extLst>
              </p14:cNvPr>
              <p14:cNvContentPartPr/>
              <p14:nvPr/>
            </p14:nvContentPartPr>
            <p14:xfrm>
              <a:off x="8270530" y="1675393"/>
              <a:ext cx="308880" cy="1608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42E18CB-B89E-4634-9843-78691F4E62D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261880" y="1666753"/>
                <a:ext cx="326541" cy="16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808BBBE-D358-46AB-ABA5-9361067C416E}"/>
                  </a:ext>
                </a:extLst>
              </p14:cNvPr>
              <p14:cNvContentPartPr/>
              <p14:nvPr/>
            </p14:nvContentPartPr>
            <p14:xfrm>
              <a:off x="3474610" y="1064473"/>
              <a:ext cx="531720" cy="18792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808BBBE-D358-46AB-ABA5-9361067C416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465616" y="1055833"/>
                <a:ext cx="549348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8C84673-7F52-4DFC-8C67-AAEAA7DD8266}"/>
                  </a:ext>
                </a:extLst>
              </p14:cNvPr>
              <p14:cNvContentPartPr/>
              <p14:nvPr/>
            </p14:nvContentPartPr>
            <p14:xfrm>
              <a:off x="4091650" y="1064833"/>
              <a:ext cx="554760" cy="2066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8C84673-7F52-4DFC-8C67-AAEAA7DD826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82650" y="1056193"/>
                <a:ext cx="572400" cy="22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763"/>
            <a:ext cx="7772400" cy="538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10.4 Domain Name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6096000"/>
          </a:xfrm>
        </p:spPr>
        <p:txBody>
          <a:bodyPr>
            <a:normAutofit fontScale="62500" lnSpcReduction="20000"/>
          </a:bodyPr>
          <a:lstStyle/>
          <a:p>
            <a:pPr marL="365760" indent="-283464" fontAlgn="auto">
              <a:spcAft>
                <a:spcPts val="0"/>
              </a:spcAft>
              <a:defRPr/>
            </a:pPr>
            <a:r>
              <a:rPr lang="en-US" b="1" dirty="0"/>
              <a:t>Choose a domain name that </a:t>
            </a:r>
            <a:r>
              <a:rPr lang="en-US" b="1" dirty="0">
                <a:solidFill>
                  <a:schemeClr val="accent1"/>
                </a:solidFill>
              </a:rPr>
              <a:t>relates</a:t>
            </a:r>
            <a:r>
              <a:rPr lang="en-US" b="1" dirty="0"/>
              <a:t> to your existing business presence.</a:t>
            </a:r>
          </a:p>
          <a:p>
            <a:pPr marL="365760" indent="-283464" fontAlgn="auto">
              <a:spcAft>
                <a:spcPts val="0"/>
              </a:spcAft>
              <a:defRPr/>
            </a:pPr>
            <a:endParaRPr lang="en-US" b="1" dirty="0"/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/>
              <a:t>Describe</a:t>
            </a:r>
            <a:r>
              <a:rPr lang="en-US" sz="3400" dirty="0"/>
              <a:t> your business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/>
              <a:t>Be </a:t>
            </a:r>
            <a:r>
              <a:rPr lang="en-US" sz="3400" b="1" dirty="0"/>
              <a:t>brief</a:t>
            </a:r>
            <a:r>
              <a:rPr lang="en-US" sz="3400" dirty="0"/>
              <a:t>, if possible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/>
              <a:t>Avoid </a:t>
            </a:r>
            <a:r>
              <a:rPr lang="en-US" sz="3400" b="1" dirty="0"/>
              <a:t>hyphens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/>
              <a:t>TLD (</a:t>
            </a:r>
            <a:r>
              <a:rPr lang="en-US" sz="3400" b="1" dirty="0"/>
              <a:t>t</a:t>
            </a:r>
            <a:r>
              <a:rPr lang="en-US" sz="3400" dirty="0"/>
              <a:t>op </a:t>
            </a:r>
            <a:r>
              <a:rPr lang="en-US" sz="3400" b="1" dirty="0"/>
              <a:t>l</a:t>
            </a:r>
            <a:r>
              <a:rPr lang="en-US" sz="3400" dirty="0"/>
              <a:t>evel </a:t>
            </a:r>
            <a:r>
              <a:rPr lang="en-US" sz="3400" b="1" dirty="0"/>
              <a:t>d</a:t>
            </a:r>
            <a:r>
              <a:rPr lang="en-US" sz="3400" dirty="0"/>
              <a:t>omain name)</a:t>
            </a:r>
          </a:p>
          <a:p>
            <a:pPr marL="1040130" lvl="2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sz="2600" dirty="0"/>
              <a:t>.com ($35 /year)</a:t>
            </a:r>
          </a:p>
          <a:p>
            <a:pPr marL="1040130" lvl="2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sz="2600" dirty="0"/>
              <a:t>consider: </a:t>
            </a:r>
            <a:r>
              <a:rPr lang="en-US" sz="2600" dirty="0" err="1"/>
              <a:t>.net</a:t>
            </a:r>
            <a:r>
              <a:rPr lang="en-US" sz="2600" dirty="0"/>
              <a:t>, .biz, .us, .</a:t>
            </a:r>
            <a:r>
              <a:rPr lang="en-US" sz="2600" dirty="0" err="1"/>
              <a:t>mobi</a:t>
            </a:r>
            <a:r>
              <a:rPr lang="en-US" sz="2600" dirty="0"/>
              <a:t>, .xyz and others</a:t>
            </a:r>
          </a:p>
          <a:p>
            <a:pPr marL="1040130" lvl="2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en-US" sz="2600" dirty="0"/>
              <a:t>.org for non-profits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/>
              <a:t>Brainstorm</a:t>
            </a:r>
            <a:r>
              <a:rPr lang="en-US" sz="3400" dirty="0"/>
              <a:t> potential keywords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b="1" dirty="0"/>
              <a:t>Avoid</a:t>
            </a:r>
            <a:r>
              <a:rPr lang="en-US" sz="3400" dirty="0"/>
              <a:t> trademarked words or phrases</a:t>
            </a:r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/>
              <a:t>Know the territory (use Google!) </a:t>
            </a:r>
          </a:p>
          <a:p>
            <a:pPr marL="1165860" lvl="2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/>
              <a:t>If the potential </a:t>
            </a:r>
            <a:r>
              <a:rPr lang="en-US" sz="3400" b="1" dirty="0"/>
              <a:t>name/keywords</a:t>
            </a:r>
            <a:r>
              <a:rPr lang="en-US" sz="3400" dirty="0"/>
              <a:t> exists on Google</a:t>
            </a:r>
          </a:p>
          <a:p>
            <a:pPr marL="1165860" lvl="2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400" dirty="0"/>
          </a:p>
          <a:p>
            <a:pPr marL="765810" lvl="1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/>
              <a:t>Verify Availability – select a </a:t>
            </a:r>
            <a:r>
              <a:rPr lang="en-US" sz="3400" b="1" dirty="0"/>
              <a:t>domain name</a:t>
            </a:r>
          </a:p>
          <a:p>
            <a:pPr marL="1165860" lvl="2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>
                <a:hlinkClick r:id="rId3"/>
              </a:rPr>
              <a:t>www.godaddy.com</a:t>
            </a:r>
            <a:endParaRPr lang="en-US" sz="2900" dirty="0"/>
          </a:p>
          <a:p>
            <a:pPr marL="1165860" lvl="2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>
                <a:hlinkClick r:id="rId4"/>
              </a:rPr>
              <a:t>www.register.com</a:t>
            </a:r>
            <a:endParaRPr lang="en-US" sz="2900" dirty="0"/>
          </a:p>
          <a:p>
            <a:pPr marL="1165860" lvl="2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900" dirty="0">
                <a:hlinkClick r:id="rId5"/>
              </a:rPr>
              <a:t>www.networksolutions.com</a:t>
            </a:r>
            <a:r>
              <a:rPr lang="en-US" sz="2900" dirty="0"/>
              <a:t>  </a:t>
            </a:r>
          </a:p>
          <a:p>
            <a:pPr marL="1165860" lvl="2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3200" b="1" dirty="0"/>
              <a:t>Private registration </a:t>
            </a:r>
            <a:r>
              <a:rPr lang="en-US" altLang="en-US" sz="3200" dirty="0"/>
              <a:t>– additional fee but personal information is kept private and out of the WHOIS database</a:t>
            </a: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1200" y="6416675"/>
            <a:ext cx="3124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59EA072-082B-4C39-9E51-CDA3B0CFFE3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2B723D4-B699-41F7-83AA-8094E469FFDD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10.5 Web Hosting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cs typeface="Times New Roman" panose="02020603050405020304" pitchFamily="18" charset="0"/>
              </a:rPr>
              <a:t>Some organizations </a:t>
            </a:r>
            <a:r>
              <a:rPr lang="en-US" altLang="en-US" sz="3200" b="1" dirty="0">
                <a:cs typeface="Times New Roman" panose="02020603050405020304" pitchFamily="18" charset="0"/>
              </a:rPr>
              <a:t>administer</a:t>
            </a:r>
            <a:r>
              <a:rPr lang="en-US" altLang="en-US" sz="3200" dirty="0">
                <a:cs typeface="Times New Roman" panose="02020603050405020304" pitchFamily="18" charset="0"/>
              </a:rPr>
              <a:t> a </a:t>
            </a:r>
            <a:r>
              <a:rPr lang="en-US" altLang="en-US" sz="3200" b="1" dirty="0">
                <a:solidFill>
                  <a:srgbClr val="FF00FF"/>
                </a:solidFill>
                <a:cs typeface="Times New Roman" panose="02020603050405020304" pitchFamily="18" charset="0"/>
              </a:rPr>
              <a:t>Web server in house</a:t>
            </a:r>
            <a:r>
              <a:rPr lang="en-US" altLang="en-US" sz="3200" dirty="0">
                <a:cs typeface="Times New Roman" panose="02020603050405020304" pitchFamily="18" charset="0"/>
              </a:rPr>
              <a:t> and </a:t>
            </a:r>
            <a:r>
              <a:rPr lang="en-US" altLang="en-US" sz="3200" b="1" dirty="0">
                <a:solidFill>
                  <a:srgbClr val="00B0F0"/>
                </a:solidFill>
                <a:cs typeface="Times New Roman" panose="02020603050405020304" pitchFamily="18" charset="0"/>
              </a:rPr>
              <a:t>host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their own website.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cs typeface="Times New Roman" panose="02020603050405020304" pitchFamily="18" charset="0"/>
              </a:rPr>
              <a:t>Important </a:t>
            </a:r>
            <a:r>
              <a:rPr lang="en-US" altLang="en-US" sz="3200" b="1" dirty="0">
                <a:solidFill>
                  <a:srgbClr val="FF00FF"/>
                </a:solidFill>
                <a:cs typeface="Times New Roman" panose="02020603050405020304" pitchFamily="18" charset="0"/>
              </a:rPr>
              <a:t>decision</a:t>
            </a:r>
            <a:r>
              <a:rPr lang="en-US" altLang="en-US" sz="3200" dirty="0">
                <a:cs typeface="Times New Roman" panose="02020603050405020304" pitchFamily="18" charset="0"/>
              </a:rPr>
              <a:t> is to </a:t>
            </a:r>
            <a:r>
              <a:rPr lang="en-US" altLang="en-US" sz="3200" b="1" dirty="0">
                <a:cs typeface="Times New Roman" panose="02020603050405020304" pitchFamily="18" charset="0"/>
              </a:rPr>
              <a:t>choose Web host provider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cs typeface="Times New Roman" panose="02020603050405020304" pitchFamily="18" charset="0"/>
              </a:rPr>
              <a:t>Many companies use a </a:t>
            </a:r>
            <a:r>
              <a:rPr lang="en-US" altLang="en-US" sz="3200" b="1" dirty="0">
                <a:cs typeface="Times New Roman" panose="02020603050405020304" pitchFamily="18" charset="0"/>
              </a:rPr>
              <a:t>web host provider.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cs typeface="Times New Roman" panose="02020603050405020304" pitchFamily="18" charset="0"/>
              </a:rPr>
              <a:t>A 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good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web hosting </a:t>
            </a:r>
            <a:r>
              <a:rPr lang="en-US" altLang="en-US" sz="3200" b="1" dirty="0">
                <a:cs typeface="Times New Roman" panose="02020603050405020304" pitchFamily="18" charset="0"/>
              </a:rPr>
              <a:t>service</a:t>
            </a:r>
            <a:r>
              <a:rPr lang="en-US" alt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Times New Roman" panose="02020603050405020304" pitchFamily="18" charset="0"/>
              </a:rPr>
              <a:t>will provide a </a:t>
            </a:r>
            <a:r>
              <a:rPr lang="en-US" altLang="en-US" sz="3200" b="1" dirty="0">
                <a:solidFill>
                  <a:srgbClr val="00CC00"/>
                </a:solidFill>
                <a:cs typeface="Times New Roman" panose="02020603050405020304" pitchFamily="18" charset="0"/>
              </a:rPr>
              <a:t>rob</a:t>
            </a:r>
            <a:r>
              <a:rPr lang="en-US" altLang="en-US" sz="3200" dirty="0">
                <a:solidFill>
                  <a:srgbClr val="00CC0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sz="3200" b="1" dirty="0">
                <a:solidFill>
                  <a:srgbClr val="00CC00"/>
                </a:solidFill>
                <a:cs typeface="Times New Roman" panose="02020603050405020304" pitchFamily="18" charset="0"/>
              </a:rPr>
              <a:t>st,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CC00"/>
                </a:solidFill>
                <a:cs typeface="Times New Roman" panose="02020603050405020304" pitchFamily="18" charset="0"/>
              </a:rPr>
              <a:t>rel</a:t>
            </a:r>
            <a:r>
              <a:rPr lang="en-US" altLang="en-US" sz="3200" dirty="0">
                <a:solidFill>
                  <a:srgbClr val="00CC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3200" b="1" dirty="0">
                <a:solidFill>
                  <a:srgbClr val="00CC00"/>
                </a:solidFill>
                <a:cs typeface="Times New Roman" panose="02020603050405020304" pitchFamily="18" charset="0"/>
              </a:rPr>
              <a:t>able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home </a:t>
            </a:r>
            <a:r>
              <a:rPr lang="en-US" altLang="en-US" sz="3200" dirty="0">
                <a:cs typeface="Times New Roman" panose="02020603050405020304" pitchFamily="18" charset="0"/>
              </a:rPr>
              <a:t>for your website.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A 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poor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web hosting </a:t>
            </a:r>
            <a:r>
              <a:rPr lang="en-US" altLang="en-US" sz="2800" b="1" dirty="0">
                <a:cs typeface="Times New Roman" panose="02020603050405020304" pitchFamily="18" charset="0"/>
              </a:rPr>
              <a:t>service</a:t>
            </a:r>
            <a:r>
              <a:rPr lang="en-US" alt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will be the source of </a:t>
            </a:r>
            <a:r>
              <a:rPr lang="en-US" altLang="en-US" sz="2800" b="1" dirty="0">
                <a:cs typeface="Times New Roman" panose="02020603050405020304" pitchFamily="18" charset="0"/>
              </a:rPr>
              <a:t>problems</a:t>
            </a:r>
            <a:r>
              <a:rPr lang="en-US" altLang="en-US" sz="2800" dirty="0">
                <a:cs typeface="Times New Roman" panose="02020603050405020304" pitchFamily="18" charset="0"/>
              </a:rPr>
              <a:t> and </a:t>
            </a:r>
            <a:r>
              <a:rPr lang="en-US" altLang="en-US" sz="2800" b="1" dirty="0">
                <a:cs typeface="Times New Roman" panose="02020603050405020304" pitchFamily="18" charset="0"/>
              </a:rPr>
              <a:t>complaints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600" dirty="0">
                <a:cs typeface="Times New Roman" panose="02020603050405020304" pitchFamily="18" charset="0"/>
              </a:rPr>
              <a:t>Determine </a:t>
            </a:r>
            <a:r>
              <a:rPr lang="en-US" altLang="en-US" sz="2600" b="1" dirty="0">
                <a:cs typeface="Times New Roman" panose="02020603050405020304" pitchFamily="18" charset="0"/>
              </a:rPr>
              <a:t>responsiveness</a:t>
            </a:r>
            <a:r>
              <a:rPr lang="en-US" altLang="en-US" sz="2600" dirty="0">
                <a:cs typeface="Times New Roman" panose="02020603050405020304" pitchFamily="18" charset="0"/>
              </a:rPr>
              <a:t> by calling and e-mail a Web host provider </a:t>
            </a:r>
            <a:endParaRPr lang="en-US" altLang="en-US" sz="32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Do not choose </a:t>
            </a:r>
            <a:r>
              <a:rPr lang="en-US" altLang="en-US" sz="3200" b="1" dirty="0">
                <a:solidFill>
                  <a:srgbClr val="00CC00"/>
                </a:solidFill>
                <a:cs typeface="Times New Roman" panose="02020603050405020304" pitchFamily="18" charset="0"/>
              </a:rPr>
              <a:t>free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web hosting </a:t>
            </a:r>
            <a:r>
              <a:rPr lang="en-US" altLang="en-US" sz="3200" dirty="0">
                <a:cs typeface="Times New Roman" panose="02020603050405020304" pitchFamily="18" charset="0"/>
              </a:rPr>
              <a:t>for a </a:t>
            </a:r>
            <a:r>
              <a:rPr lang="en-US" altLang="en-US" sz="3200" b="1" dirty="0">
                <a:solidFill>
                  <a:srgbClr val="00CC00"/>
                </a:solidFill>
                <a:cs typeface="Times New Roman" panose="02020603050405020304" pitchFamily="18" charset="0"/>
              </a:rPr>
              <a:t>commercial</a:t>
            </a:r>
            <a:r>
              <a:rPr lang="en-US" altLang="en-US" sz="3200" dirty="0">
                <a:cs typeface="Times New Roman" panose="02020603050405020304" pitchFamily="18" charset="0"/>
              </a:rPr>
              <a:t> website.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1914525" y="28670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FA5EF6AC-96CA-4A87-B84F-243F80C7C69E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			Types of Web Hosting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457200"/>
            <a:ext cx="96774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Hosting </a:t>
            </a:r>
            <a:r>
              <a:rPr lang="en-US" altLang="en-US" b="1" dirty="0">
                <a:cs typeface="Times New Roman" panose="02020603050405020304" pitchFamily="18" charset="0"/>
              </a:rPr>
              <a:t>Needs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  <a:br>
              <a:rPr lang="en-US" altLang="en-US" sz="2400" dirty="0"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Small</a:t>
            </a:r>
            <a:r>
              <a:rPr lang="en-US" altLang="en-US" sz="2400" b="1" dirty="0">
                <a:cs typeface="Times New Roman" panose="02020603050405020304" pitchFamily="18" charset="0"/>
              </a:rPr>
              <a:t> to </a:t>
            </a:r>
            <a:r>
              <a:rPr lang="en-US" altLang="en-US" sz="2400" b="1" dirty="0">
                <a:solidFill>
                  <a:srgbClr val="FF00FF"/>
                </a:solidFill>
                <a:cs typeface="Times New Roman" panose="02020603050405020304" pitchFamily="18" charset="0"/>
              </a:rPr>
              <a:t>Medium</a:t>
            </a:r>
            <a:r>
              <a:rPr lang="en-US" altLang="en-US" sz="2400" b="1" dirty="0">
                <a:cs typeface="Times New Roman" panose="02020603050405020304" pitchFamily="18" charset="0"/>
              </a:rPr>
              <a:t> Web Site”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chemeClr val="bg2"/>
                </a:solidFill>
                <a:cs typeface="Times New Roman" panose="02020603050405020304" pitchFamily="18" charset="0"/>
              </a:rPr>
              <a:t>1. Virtual Hosting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You</a:t>
            </a:r>
            <a:r>
              <a:rPr lang="en-US" altLang="en-US" dirty="0">
                <a:cs typeface="Times New Roman" panose="02020603050405020304" pitchFamily="18" charset="0"/>
              </a:rPr>
              <a:t> have the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authority </a:t>
            </a:r>
            <a:r>
              <a:rPr lang="en-US" altLang="en-US" b="1" dirty="0">
                <a:solidFill>
                  <a:srgbClr val="00B0F0"/>
                </a:solidFill>
                <a:cs typeface="Times New Roman" panose="02020603050405020304" pitchFamily="18" charset="0"/>
              </a:rPr>
              <a:t>to update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files</a:t>
            </a:r>
            <a:r>
              <a:rPr lang="en-US" altLang="en-US" dirty="0">
                <a:cs typeface="Times New Roman" panose="02020603050405020304" pitchFamily="18" charset="0"/>
              </a:rPr>
              <a:t>, while the </a:t>
            </a:r>
            <a:r>
              <a:rPr lang="en-US" altLang="en-US" b="1" dirty="0">
                <a:cs typeface="Times New Roman" panose="02020603050405020304" pitchFamily="18" charset="0"/>
              </a:rPr>
              <a:t>web hosting provider </a:t>
            </a:r>
            <a:r>
              <a:rPr lang="en-US" altLang="en-US" b="1" dirty="0">
                <a:solidFill>
                  <a:srgbClr val="00B0F0"/>
                </a:solidFill>
                <a:cs typeface="Times New Roman" panose="02020603050405020304" pitchFamily="18" charset="0"/>
              </a:rPr>
              <a:t>maintains</a:t>
            </a:r>
            <a:r>
              <a:rPr lang="en-US" altLang="en-US" dirty="0">
                <a:cs typeface="Times New Roman" panose="02020603050405020304" pitchFamily="18" charset="0"/>
              </a:rPr>
              <a:t> the </a:t>
            </a:r>
            <a:r>
              <a:rPr lang="en-US" altLang="en-US" b="1" dirty="0">
                <a:cs typeface="Times New Roman" panose="02020603050405020304" pitchFamily="18" charset="0"/>
              </a:rPr>
              <a:t>web server </a:t>
            </a:r>
            <a:r>
              <a:rPr lang="en-US" altLang="en-US" dirty="0">
                <a:cs typeface="Times New Roman" panose="02020603050405020304" pitchFamily="18" charset="0"/>
              </a:rPr>
              <a:t>computer and </a:t>
            </a:r>
            <a:r>
              <a:rPr lang="en-US" altLang="en-US" b="1" dirty="0">
                <a:cs typeface="Times New Roman" panose="02020603050405020304" pitchFamily="18" charset="0"/>
              </a:rPr>
              <a:t>Internet connectivity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solidFill>
                  <a:srgbClr val="FF00FF"/>
                </a:solidFill>
                <a:cs typeface="Times New Roman" panose="02020603050405020304" pitchFamily="18" charset="0"/>
              </a:rPr>
              <a:t>web host provider's server </a:t>
            </a:r>
            <a:r>
              <a:rPr lang="en-US" altLang="en-US" dirty="0">
                <a:cs typeface="Times New Roman" panose="02020603050405020304" pitchFamily="18" charset="0"/>
              </a:rPr>
              <a:t>is </a:t>
            </a:r>
            <a:r>
              <a:rPr lang="en-US" altLang="en-US" b="1" dirty="0">
                <a:cs typeface="Times New Roman" panose="02020603050405020304" pitchFamily="18" charset="0"/>
              </a:rPr>
              <a:t>divided</a:t>
            </a:r>
            <a:r>
              <a:rPr lang="en-US" altLang="en-US" dirty="0">
                <a:cs typeface="Times New Roman" panose="02020603050405020304" pitchFamily="18" charset="0"/>
              </a:rPr>
              <a:t> into a </a:t>
            </a:r>
            <a:r>
              <a:rPr lang="en-US" altLang="en-US" b="1" dirty="0">
                <a:cs typeface="Times New Roman" panose="02020603050405020304" pitchFamily="18" charset="0"/>
              </a:rPr>
              <a:t>number of </a:t>
            </a:r>
            <a:r>
              <a:rPr lang="en-US" altLang="en-US" b="1" dirty="0">
                <a:solidFill>
                  <a:srgbClr val="00CC00"/>
                </a:solidFill>
                <a:cs typeface="Times New Roman" panose="02020603050405020304" pitchFamily="18" charset="0"/>
              </a:rPr>
              <a:t>virtual</a:t>
            </a:r>
            <a:r>
              <a:rPr lang="en-US" altLang="en-US" b="1" dirty="0">
                <a:cs typeface="Times New Roman" panose="02020603050405020304" pitchFamily="18" charset="0"/>
              </a:rPr>
              <a:t> domains, </a:t>
            </a:r>
            <a:r>
              <a:rPr lang="en-US" altLang="en-US" dirty="0">
                <a:cs typeface="Times New Roman" panose="02020603050405020304" pitchFamily="18" charset="0"/>
              </a:rPr>
              <a:t>and </a:t>
            </a:r>
            <a:r>
              <a:rPr lang="en-US" altLang="en-US" b="1" dirty="0">
                <a:solidFill>
                  <a:srgbClr val="00CC00"/>
                </a:solidFill>
                <a:cs typeface="Times New Roman" panose="02020603050405020304" pitchFamily="18" charset="0"/>
              </a:rPr>
              <a:t>multiple</a:t>
            </a:r>
            <a:r>
              <a:rPr lang="en-US" altLang="en-US" b="1" dirty="0">
                <a:cs typeface="Times New Roman" panose="02020603050405020304" pitchFamily="18" charset="0"/>
              </a:rPr>
              <a:t> web sites </a:t>
            </a:r>
            <a:r>
              <a:rPr lang="en-US" altLang="en-US" dirty="0">
                <a:cs typeface="Times New Roman" panose="02020603050405020304" pitchFamily="18" charset="0"/>
              </a:rPr>
              <a:t>are </a:t>
            </a:r>
            <a:r>
              <a:rPr lang="en-US" altLang="en-US" b="1" dirty="0">
                <a:cs typeface="Times New Roman" panose="02020603050405020304" pitchFamily="18" charset="0"/>
              </a:rPr>
              <a:t>set up on </a:t>
            </a:r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same</a:t>
            </a:r>
            <a:r>
              <a:rPr lang="en-US" altLang="en-US" b="1" dirty="0">
                <a:cs typeface="Times New Roman" panose="02020603050405020304" pitchFamily="18" charset="0"/>
              </a:rPr>
              <a:t> computer.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 dirty="0">
                <a:cs typeface="Times New Roman" panose="02020603050405020304" pitchFamily="18" charset="0"/>
              </a:rPr>
              <a:t>Consider: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Future </a:t>
            </a:r>
            <a:r>
              <a:rPr lang="en-US" altLang="en-US" b="1" dirty="0">
                <a:cs typeface="Times New Roman" panose="02020603050405020304" pitchFamily="18" charset="0"/>
              </a:rPr>
              <a:t>growth, </a:t>
            </a:r>
            <a:r>
              <a:rPr lang="en-US" altLang="en-US" dirty="0">
                <a:cs typeface="Times New Roman" panose="02020603050405020304" pitchFamily="18" charset="0"/>
              </a:rPr>
              <a:t>your processing needs and </a:t>
            </a:r>
            <a:r>
              <a:rPr lang="en-US" altLang="en-US" b="1" dirty="0">
                <a:cs typeface="Times New Roman" panose="02020603050405020304" pitchFamily="18" charset="0"/>
              </a:rPr>
              <a:t>scalability</a:t>
            </a:r>
            <a:r>
              <a:rPr lang="en-US" altLang="en-US" dirty="0">
                <a:cs typeface="Times New Roman" panose="02020603050405020304" pitchFamily="18" charset="0"/>
              </a:rPr>
              <a:t> of web host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CGI or </a:t>
            </a:r>
            <a:r>
              <a:rPr lang="en-US" altLang="en-US" b="1" dirty="0">
                <a:cs typeface="Times New Roman" panose="02020603050405020304" pitchFamily="18" charset="0"/>
              </a:rPr>
              <a:t>database support</a:t>
            </a:r>
            <a:r>
              <a:rPr lang="en-US" altLang="en-US" dirty="0">
                <a:cs typeface="Times New Roman" panose="02020603050405020304" pitchFamily="18" charset="0"/>
              </a:rPr>
              <a:t>, e-commerce </a:t>
            </a:r>
            <a:r>
              <a:rPr lang="en-US" altLang="en-US" b="1" dirty="0">
                <a:cs typeface="Times New Roman" panose="02020603050405020304" pitchFamily="18" charset="0"/>
              </a:rPr>
              <a:t>packages</a:t>
            </a:r>
            <a:r>
              <a:rPr lang="en-US" altLang="en-US" dirty="0">
                <a:cs typeface="Times New Roman" panose="02020603050405020304" pitchFamily="18" charset="0"/>
              </a:rPr>
              <a:t> you need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Operating System </a:t>
            </a:r>
            <a:r>
              <a:rPr lang="en-US" altLang="en-US" dirty="0">
                <a:cs typeface="Times New Roman" panose="02020603050405020304" pitchFamily="18" charset="0"/>
              </a:rPr>
              <a:t>- Linux/Unix an Apache Web server is quite common and very efficient,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dirty="0">
                <a:cs typeface="Times New Roman" panose="02020603050405020304" pitchFamily="18" charset="0"/>
              </a:rPr>
              <a:t>Linux is a </a:t>
            </a:r>
            <a:r>
              <a:rPr lang="en-US" altLang="en-US" sz="1600" b="1" dirty="0">
                <a:cs typeface="Times New Roman" panose="02020603050405020304" pitchFamily="18" charset="0"/>
              </a:rPr>
              <a:t>case sensitive </a:t>
            </a:r>
            <a:r>
              <a:rPr lang="en-US" altLang="en-US" sz="1600" dirty="0">
                <a:cs typeface="Times New Roman" panose="02020603050405020304" pitchFamily="18" charset="0"/>
              </a:rPr>
              <a:t>but </a:t>
            </a:r>
            <a:r>
              <a:rPr lang="en-US" altLang="en-US" sz="1600" b="1" dirty="0">
                <a:cs typeface="Times New Roman" panose="02020603050405020304" pitchFamily="18" charset="0"/>
              </a:rPr>
              <a:t>not Windows SO</a:t>
            </a:r>
            <a:r>
              <a:rPr lang="en-US" altLang="en-US" sz="1600" dirty="0">
                <a:cs typeface="Times New Roman" panose="02020603050405020304" pitchFamily="18" charset="0"/>
              </a:rPr>
              <a:t>,  so  &lt;a </a:t>
            </a:r>
            <a:r>
              <a:rPr lang="en-US" altLang="en-US" sz="1600" dirty="0" err="1">
                <a:cs typeface="Times New Roman" panose="02020603050405020304" pitchFamily="18" charset="0"/>
              </a:rPr>
              <a:t>href</a:t>
            </a:r>
            <a:r>
              <a:rPr lang="en-US" altLang="en-US" sz="1600" dirty="0">
                <a:cs typeface="Times New Roman" panose="02020603050405020304" pitchFamily="18" charset="0"/>
              </a:rPr>
              <a:t>=“MyPage.html”&gt; My Page&lt;/a&gt;) 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altLang="en-US" sz="1600" dirty="0">
                <a:cs typeface="Times New Roman" panose="02020603050405020304" pitchFamily="18" charset="0"/>
              </a:rPr>
              <a:t>	will give an error 404 a file is named </a:t>
            </a:r>
            <a:r>
              <a:rPr lang="en-US" altLang="en-US" sz="1600" b="1" dirty="0">
                <a:cs typeface="Times New Roman" panose="02020603050405020304" pitchFamily="18" charset="0"/>
              </a:rPr>
              <a:t>mypage.html – </a:t>
            </a:r>
            <a:r>
              <a:rPr lang="en-US" altLang="en-US" sz="1600" b="1" dirty="0">
                <a:solidFill>
                  <a:schemeClr val="bg2"/>
                </a:solidFill>
                <a:cs typeface="Times New Roman" panose="02020603050405020304" pitchFamily="18" charset="0"/>
              </a:rPr>
              <a:t>use always lowercases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Types of server-side processing supported (</a:t>
            </a:r>
            <a:r>
              <a:rPr lang="en-US" altLang="en-US" b="1" dirty="0" err="1">
                <a:cs typeface="Times New Roman" panose="02020603050405020304" pitchFamily="18" charset="0"/>
              </a:rPr>
              <a:t>php</a:t>
            </a:r>
            <a:r>
              <a:rPr lang="en-US" altLang="en-US" b="1" dirty="0">
                <a:cs typeface="Times New Roman" panose="02020603050405020304" pitchFamily="18" charset="0"/>
              </a:rPr>
              <a:t>, asp.net </a:t>
            </a:r>
            <a:r>
              <a:rPr lang="en-US" altLang="en-US" dirty="0">
                <a:cs typeface="Times New Roman" panose="02020603050405020304" pitchFamily="18" charset="0"/>
              </a:rPr>
              <a:t>etc.)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Bandwidth </a:t>
            </a:r>
            <a:r>
              <a:rPr lang="en-US" altLang="en-US" dirty="0">
                <a:solidFill>
                  <a:schemeClr val="tx2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/>
              <a:t>the range of frequencies within a given band) </a:t>
            </a:r>
            <a:r>
              <a:rPr lang="en-US" altLang="en-US" dirty="0">
                <a:cs typeface="Times New Roman" panose="02020603050405020304" pitchFamily="18" charset="0"/>
              </a:rPr>
              <a:t>of Internet connection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Both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local</a:t>
            </a:r>
            <a:r>
              <a:rPr lang="en-US" altLang="en-US" dirty="0">
                <a:cs typeface="Times New Roman" panose="02020603050405020304" pitchFamily="18" charset="0"/>
              </a:rPr>
              <a:t> and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national</a:t>
            </a:r>
            <a:r>
              <a:rPr lang="en-US" altLang="en-US" dirty="0">
                <a:cs typeface="Times New Roman" panose="02020603050405020304" pitchFamily="18" charset="0"/>
              </a:rPr>
              <a:t> web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host providers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Guaranteed uptime </a:t>
            </a:r>
            <a:r>
              <a:rPr lang="en-US" altLang="en-US" dirty="0">
                <a:cs typeface="Times New Roman" panose="02020603050405020304" pitchFamily="18" charset="0"/>
              </a:rPr>
              <a:t>– service level agreement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Technical support</a:t>
            </a:r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3671888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752735C7-D820-4F5B-A2BE-B114D8F1BF1E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			Types of Web Hosting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33400"/>
            <a:ext cx="8534400" cy="6019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chemeClr val="bg2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chemeClr val="bg2"/>
                </a:solidFill>
                <a:cs typeface="Times New Roman" panose="02020603050405020304" pitchFamily="18" charset="0"/>
              </a:rPr>
              <a:t>. D</a:t>
            </a:r>
            <a:r>
              <a:rPr lang="en-US" altLang="en-US" sz="3600" dirty="0">
                <a:solidFill>
                  <a:schemeClr val="bg2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3600" b="1" dirty="0">
                <a:solidFill>
                  <a:schemeClr val="bg2"/>
                </a:solidFill>
                <a:cs typeface="Times New Roman" panose="02020603050405020304" pitchFamily="18" charset="0"/>
              </a:rPr>
              <a:t>dicated</a:t>
            </a:r>
            <a:r>
              <a:rPr lang="en-US" altLang="en-US" sz="3600" b="1" dirty="0">
                <a:cs typeface="Times New Roman" panose="02020603050405020304" pitchFamily="18" charset="0"/>
              </a:rPr>
              <a:t> Web Server</a:t>
            </a:r>
          </a:p>
          <a:p>
            <a:pPr lvl="1" eaLnBrk="1" hangingPunct="1"/>
            <a:r>
              <a:rPr lang="en-US" altLang="en-US" sz="2800" dirty="0">
                <a:cs typeface="Times New Roman" panose="02020603050405020304" pitchFamily="18" charset="0"/>
              </a:rPr>
              <a:t>The </a:t>
            </a:r>
            <a:r>
              <a:rPr lang="en-US" altLang="en-US" sz="2800" b="1" dirty="0">
                <a:solidFill>
                  <a:srgbClr val="00CC00"/>
                </a:solidFill>
                <a:cs typeface="Times New Roman" panose="02020603050405020304" pitchFamily="18" charset="0"/>
              </a:rPr>
              <a:t>exclusive</a:t>
            </a:r>
            <a:r>
              <a:rPr lang="en-US" altLang="en-US" sz="2800" b="1" dirty="0">
                <a:cs typeface="Times New Roman" panose="02020603050405020304" pitchFamily="18" charset="0"/>
              </a:rPr>
              <a:t> use </a:t>
            </a:r>
            <a:r>
              <a:rPr lang="en-US" altLang="en-US" sz="2800" dirty="0">
                <a:cs typeface="Times New Roman" panose="02020603050405020304" pitchFamily="18" charset="0"/>
              </a:rPr>
              <a:t>of a </a:t>
            </a:r>
            <a:r>
              <a:rPr lang="en-US" altLang="en-US" sz="2800" b="1" dirty="0">
                <a:solidFill>
                  <a:srgbClr val="00CC00"/>
                </a:solidFill>
                <a:cs typeface="Times New Roman" panose="02020603050405020304" pitchFamily="18" charset="0"/>
              </a:rPr>
              <a:t>rented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2"/>
                </a:solidFill>
                <a:cs typeface="Times New Roman" panose="02020603050405020304" pitchFamily="18" charset="0"/>
              </a:rPr>
              <a:t>computer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cs typeface="Times New Roman" panose="02020603050405020304" pitchFamily="18" charset="0"/>
              </a:rPr>
              <a:t>and </a:t>
            </a:r>
            <a:r>
              <a:rPr lang="en-US" altLang="en-US" sz="2800" b="1" dirty="0">
                <a:cs typeface="Times New Roman" panose="02020603050405020304" pitchFamily="18" charset="0"/>
              </a:rPr>
              <a:t>connection</a:t>
            </a:r>
            <a:r>
              <a:rPr lang="en-US" altLang="en-US" sz="2800" dirty="0">
                <a:cs typeface="Times New Roman" panose="02020603050405020304" pitchFamily="18" charset="0"/>
              </a:rPr>
              <a:t> to the </a:t>
            </a:r>
            <a:r>
              <a:rPr lang="en-US" altLang="en-US" sz="2800" b="1" dirty="0">
                <a:cs typeface="Times New Roman" panose="02020603050405020304" pitchFamily="18" charset="0"/>
              </a:rPr>
              <a:t>Internet</a:t>
            </a:r>
            <a:r>
              <a:rPr lang="en-US" altLang="en-US" sz="2800" dirty="0">
                <a:cs typeface="Times New Roman" panose="02020603050405020304" pitchFamily="18" charset="0"/>
              </a:rPr>
              <a:t> that is </a:t>
            </a:r>
            <a:r>
              <a:rPr lang="en-US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housed</a:t>
            </a:r>
            <a:r>
              <a:rPr lang="en-US" altLang="en-US" sz="2800" dirty="0">
                <a:cs typeface="Times New Roman" panose="02020603050405020304" pitchFamily="18" charset="0"/>
              </a:rPr>
              <a:t> in the </a:t>
            </a:r>
            <a:r>
              <a:rPr lang="en-US" altLang="en-US" sz="2800" b="1" dirty="0">
                <a:cs typeface="Times New Roman" panose="02020603050405020304" pitchFamily="18" charset="0"/>
              </a:rPr>
              <a:t>Web hosting company's pr</a:t>
            </a:r>
            <a:r>
              <a:rPr lang="en-US" altLang="en-US" sz="2800" dirty="0">
                <a:cs typeface="Times New Roman" panose="02020603050405020304" pitchFamily="18" charset="0"/>
              </a:rPr>
              <a:t>e</a:t>
            </a:r>
            <a:r>
              <a:rPr lang="en-US" altLang="en-US" sz="2800" b="1" dirty="0">
                <a:cs typeface="Times New Roman" panose="02020603050405020304" pitchFamily="18" charset="0"/>
              </a:rPr>
              <a:t>mises</a:t>
            </a:r>
            <a:r>
              <a:rPr lang="en-US" altLang="en-US" sz="2800" dirty="0"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r>
              <a:rPr lang="en-US" altLang="en-US" sz="2800" dirty="0">
                <a:cs typeface="Times New Roman" panose="02020603050405020304" pitchFamily="18" charset="0"/>
              </a:rPr>
              <a:t>Usually needed for </a:t>
            </a:r>
            <a:r>
              <a:rPr lang="en-US" altLang="en-US" sz="2800" b="1" dirty="0">
                <a:solidFill>
                  <a:schemeClr val="bg2"/>
                </a:solidFill>
                <a:cs typeface="Times New Roman" panose="02020603050405020304" pitchFamily="18" charset="0"/>
              </a:rPr>
              <a:t>tens of millions of hits </a:t>
            </a:r>
            <a:r>
              <a:rPr lang="en-US" altLang="en-US" sz="2800" dirty="0">
                <a:cs typeface="Times New Roman" panose="02020603050405020304" pitchFamily="18" charset="0"/>
              </a:rPr>
              <a:t>per day.</a:t>
            </a:r>
          </a:p>
          <a:p>
            <a:pPr lvl="1" eaLnBrk="1" hangingPunct="1"/>
            <a:endParaRPr lang="en-US" altLang="en-US" sz="2800" dirty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2800" dirty="0">
                <a:cs typeface="Times New Roman" panose="02020603050405020304" pitchFamily="18" charset="0"/>
              </a:rPr>
              <a:t>The </a:t>
            </a:r>
            <a:r>
              <a:rPr lang="en-US" altLang="en-US" sz="2800" b="1" dirty="0">
                <a:solidFill>
                  <a:schemeClr val="bg2"/>
                </a:solidFill>
                <a:cs typeface="Times New Roman" panose="02020603050405020304" pitchFamily="18" charset="0"/>
              </a:rPr>
              <a:t>server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</a:p>
          <a:p>
            <a:pPr lvl="2" eaLnBrk="1" hangingPunct="1"/>
            <a:r>
              <a:rPr lang="en-US" altLang="en-US" sz="2800" dirty="0">
                <a:cs typeface="Times New Roman" panose="02020603050405020304" pitchFamily="18" charset="0"/>
              </a:rPr>
              <a:t>can </a:t>
            </a:r>
            <a:r>
              <a:rPr lang="en-US" altLang="en-US" sz="2800" b="1" dirty="0">
                <a:solidFill>
                  <a:srgbClr val="FF00FF"/>
                </a:solidFill>
                <a:cs typeface="Times New Roman" panose="02020603050405020304" pitchFamily="18" charset="0"/>
              </a:rPr>
              <a:t>usually</a:t>
            </a:r>
            <a:r>
              <a:rPr lang="en-US" altLang="en-US" sz="2800" dirty="0">
                <a:cs typeface="Times New Roman" panose="02020603050405020304" pitchFamily="18" charset="0"/>
              </a:rPr>
              <a:t> be </a:t>
            </a:r>
            <a:r>
              <a:rPr lang="en-US" altLang="en-US" sz="2800" b="1" dirty="0">
                <a:cs typeface="Times New Roman" panose="02020603050405020304" pitchFamily="18" charset="0"/>
              </a:rPr>
              <a:t>configured</a:t>
            </a:r>
            <a:r>
              <a:rPr lang="en-US" altLang="en-US" sz="2800" dirty="0">
                <a:cs typeface="Times New Roman" panose="02020603050405020304" pitchFamily="18" charset="0"/>
              </a:rPr>
              <a:t> and </a:t>
            </a:r>
            <a:r>
              <a:rPr lang="en-US" altLang="en-US" sz="2800" b="1" dirty="0">
                <a:cs typeface="Times New Roman" panose="02020603050405020304" pitchFamily="18" charset="0"/>
              </a:rPr>
              <a:t>operated </a:t>
            </a:r>
            <a:r>
              <a:rPr lang="en-US" altLang="en-US" sz="2800" b="1" dirty="0">
                <a:solidFill>
                  <a:schemeClr val="bg2"/>
                </a:solidFill>
                <a:cs typeface="Times New Roman" panose="02020603050405020304" pitchFamily="18" charset="0"/>
              </a:rPr>
              <a:t>remotely</a:t>
            </a:r>
            <a:r>
              <a:rPr lang="en-US" altLang="en-US" sz="2800" b="1" dirty="0">
                <a:cs typeface="Times New Roman" panose="02020603050405020304" pitchFamily="18" charset="0"/>
              </a:rPr>
              <a:t> from</a:t>
            </a:r>
            <a:r>
              <a:rPr lang="en-US" altLang="en-US" sz="2800" dirty="0">
                <a:cs typeface="Times New Roman" panose="02020603050405020304" pitchFamily="18" charset="0"/>
              </a:rPr>
              <a:t> the </a:t>
            </a:r>
            <a:r>
              <a:rPr lang="en-US" altLang="en-US" sz="2800" b="1" dirty="0">
                <a:cs typeface="Times New Roman" panose="02020603050405020304" pitchFamily="18" charset="0"/>
              </a:rPr>
              <a:t>client company </a:t>
            </a:r>
          </a:p>
          <a:p>
            <a:pPr marL="914400" lvl="2" indent="0" eaLnBrk="1" hangingPunct="1"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or </a:t>
            </a:r>
          </a:p>
          <a:p>
            <a:pPr lvl="2" eaLnBrk="1" hangingPunct="1"/>
            <a:r>
              <a:rPr lang="en-US" altLang="en-US" sz="2800" b="1" dirty="0">
                <a:cs typeface="Times New Roman" panose="02020603050405020304" pitchFamily="18" charset="0"/>
              </a:rPr>
              <a:t>you can </a:t>
            </a:r>
            <a:r>
              <a:rPr lang="en-US" altLang="en-US" sz="2800" b="1" dirty="0">
                <a:solidFill>
                  <a:schemeClr val="bg2"/>
                </a:solidFill>
                <a:cs typeface="Times New Roman" panose="02020603050405020304" pitchFamily="18" charset="0"/>
              </a:rPr>
              <a:t>pay</a:t>
            </a:r>
            <a:r>
              <a:rPr lang="en-US" altLang="en-US" sz="2800" dirty="0">
                <a:cs typeface="Times New Roman" panose="02020603050405020304" pitchFamily="18" charset="0"/>
              </a:rPr>
              <a:t> the </a:t>
            </a:r>
            <a:r>
              <a:rPr lang="en-US" altLang="en-US" sz="2800" b="1" dirty="0">
                <a:cs typeface="Times New Roman" panose="02020603050405020304" pitchFamily="18" charset="0"/>
              </a:rPr>
              <a:t>web host </a:t>
            </a:r>
            <a:r>
              <a:rPr lang="en-US" altLang="en-US" sz="2800" b="1" dirty="0">
                <a:solidFill>
                  <a:schemeClr val="bg2"/>
                </a:solidFill>
                <a:cs typeface="Times New Roman" panose="02020603050405020304" pitchFamily="18" charset="0"/>
              </a:rPr>
              <a:t>provider</a:t>
            </a:r>
            <a:r>
              <a:rPr lang="en-US" altLang="en-US" sz="2800" b="1" dirty="0">
                <a:cs typeface="Times New Roman" panose="02020603050405020304" pitchFamily="18" charset="0"/>
              </a:rPr>
              <a:t> to </a:t>
            </a:r>
            <a:r>
              <a:rPr lang="en-US" altLang="en-US" sz="2800" b="1" dirty="0">
                <a:solidFill>
                  <a:srgbClr val="00B0F0"/>
                </a:solidFill>
                <a:cs typeface="Times New Roman" panose="02020603050405020304" pitchFamily="18" charset="0"/>
              </a:rPr>
              <a:t>administer</a:t>
            </a:r>
            <a:r>
              <a:rPr lang="en-US" altLang="en-US" sz="2800" b="1" dirty="0">
                <a:cs typeface="Times New Roman" panose="02020603050405020304" pitchFamily="18" charset="0"/>
              </a:rPr>
              <a:t> it for you.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3671888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C542EA9F-6706-405C-AC1D-575F04651C4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/>
              <a:t>                Types of Web Hosting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6324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 b="1" dirty="0">
                <a:solidFill>
                  <a:schemeClr val="bg2"/>
                </a:solidFill>
                <a:cs typeface="Times New Roman" panose="02020603050405020304" pitchFamily="18" charset="0"/>
              </a:rPr>
              <a:t>3. C</a:t>
            </a:r>
            <a:r>
              <a:rPr lang="en-US" altLang="en-US" sz="4000" dirty="0">
                <a:solidFill>
                  <a:schemeClr val="bg2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sz="4000" b="1" dirty="0">
                <a:solidFill>
                  <a:schemeClr val="bg2"/>
                </a:solidFill>
                <a:cs typeface="Times New Roman" panose="02020603050405020304" pitchFamily="18" charset="0"/>
              </a:rPr>
              <a:t>-Located</a:t>
            </a:r>
            <a:r>
              <a:rPr lang="en-US" altLang="en-US" sz="4000" b="1" dirty="0">
                <a:cs typeface="Times New Roman" panose="02020603050405020304" pitchFamily="18" charset="0"/>
              </a:rPr>
              <a:t> Web Server</a:t>
            </a:r>
          </a:p>
          <a:p>
            <a:pPr lvl="1" eaLnBrk="1" hangingPunct="1"/>
            <a:r>
              <a:rPr lang="en-US" altLang="en-US" sz="3200" dirty="0">
                <a:cs typeface="Times New Roman" panose="02020603050405020304" pitchFamily="18" charset="0"/>
              </a:rPr>
              <a:t>A computer that </a:t>
            </a:r>
            <a:r>
              <a:rPr lang="en-US" altLang="en-US" sz="3200" b="1" dirty="0">
                <a:solidFill>
                  <a:schemeClr val="bg2"/>
                </a:solidFill>
                <a:cs typeface="Times New Roman" panose="02020603050405020304" pitchFamily="18" charset="0"/>
              </a:rPr>
              <a:t>your</a:t>
            </a:r>
            <a:r>
              <a:rPr lang="en-US" altLang="en-US" sz="3200" b="1" dirty="0">
                <a:cs typeface="Times New Roman" panose="02020603050405020304" pitchFamily="18" charset="0"/>
              </a:rPr>
              <a:t> organization </a:t>
            </a:r>
            <a:r>
              <a:rPr lang="en-US" altLang="en-US" sz="3200" dirty="0">
                <a:cs typeface="Times New Roman" panose="02020603050405020304" pitchFamily="18" charset="0"/>
              </a:rPr>
              <a:t>has </a:t>
            </a:r>
            <a:r>
              <a:rPr lang="en-US" altLang="en-US" sz="3200" b="1" dirty="0">
                <a:solidFill>
                  <a:srgbClr val="00B0F0"/>
                </a:solidFill>
                <a:cs typeface="Times New Roman" panose="02020603050405020304" pitchFamily="18" charset="0"/>
              </a:rPr>
              <a:t>purchased</a:t>
            </a:r>
            <a:r>
              <a:rPr lang="en-US" altLang="en-US" sz="3200" dirty="0">
                <a:cs typeface="Times New Roman" panose="02020603050405020304" pitchFamily="18" charset="0"/>
              </a:rPr>
              <a:t> and </a:t>
            </a:r>
            <a:r>
              <a:rPr lang="en-US" altLang="en-US" sz="3200" b="1" dirty="0">
                <a:solidFill>
                  <a:srgbClr val="00B0F0"/>
                </a:solidFill>
                <a:cs typeface="Times New Roman" panose="02020603050405020304" pitchFamily="18" charset="0"/>
              </a:rPr>
              <a:t>configured </a:t>
            </a:r>
            <a:r>
              <a:rPr lang="en-US" altLang="en-US" sz="3200" dirty="0">
                <a:cs typeface="Times New Roman" panose="02020603050405020304" pitchFamily="18" charset="0"/>
              </a:rPr>
              <a:t>and</a:t>
            </a:r>
          </a:p>
          <a:p>
            <a:pPr lvl="1" eaLnBrk="1" hangingPunct="1"/>
            <a:endParaRPr lang="en-US" altLang="en-US" sz="3200" dirty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3200" dirty="0">
                <a:cs typeface="Times New Roman" panose="02020603050405020304" pitchFamily="18" charset="0"/>
              </a:rPr>
              <a:t>Your </a:t>
            </a:r>
            <a:r>
              <a:rPr lang="en-US" altLang="en-US" sz="3200" b="1" dirty="0">
                <a:cs typeface="Times New Roman" panose="02020603050405020304" pitchFamily="18" charset="0"/>
              </a:rPr>
              <a:t>organization effectively </a:t>
            </a:r>
            <a:r>
              <a:rPr lang="en-US" altLang="en-US" sz="3200" b="1" dirty="0">
                <a:solidFill>
                  <a:srgbClr val="00B0F0"/>
                </a:solidFill>
                <a:cs typeface="Times New Roman" panose="02020603050405020304" pitchFamily="18" charset="0"/>
              </a:rPr>
              <a:t>rents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bg2"/>
                </a:solidFill>
                <a:cs typeface="Times New Roman" panose="02020603050405020304" pitchFamily="18" charset="0"/>
              </a:rPr>
              <a:t>space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Times New Roman" panose="02020603050405020304" pitchFamily="18" charset="0"/>
              </a:rPr>
              <a:t>at the 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web host provider's location</a:t>
            </a:r>
            <a:r>
              <a:rPr lang="en-US" altLang="en-US" sz="3200" b="1" dirty="0">
                <a:cs typeface="Times New Roman" panose="02020603050405020304" pitchFamily="18" charset="0"/>
              </a:rPr>
              <a:t>.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endParaRPr lang="en-US" altLang="en-US" sz="3200" dirty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3200" dirty="0">
                <a:cs typeface="Times New Roman" panose="02020603050405020304" pitchFamily="18" charset="0"/>
              </a:rPr>
              <a:t>Your </a:t>
            </a:r>
            <a:r>
              <a:rPr lang="en-US" altLang="en-US" sz="3200" b="1" dirty="0">
                <a:cs typeface="Times New Roman" panose="02020603050405020304" pitchFamily="18" charset="0"/>
              </a:rPr>
              <a:t>server</a:t>
            </a:r>
            <a:r>
              <a:rPr lang="en-US" altLang="en-US" sz="3200" dirty="0">
                <a:cs typeface="Times New Roman" panose="02020603050405020304" pitchFamily="18" charset="0"/>
              </a:rPr>
              <a:t> is </a:t>
            </a:r>
            <a:r>
              <a:rPr lang="en-US" altLang="en-US" sz="3200" b="1" dirty="0">
                <a:solidFill>
                  <a:srgbClr val="00B0F0"/>
                </a:solidFill>
                <a:cs typeface="Times New Roman" panose="02020603050405020304" pitchFamily="18" charset="0"/>
              </a:rPr>
              <a:t>kept</a:t>
            </a:r>
            <a:r>
              <a:rPr lang="en-US" altLang="en-US" sz="3200" dirty="0">
                <a:cs typeface="Times New Roman" panose="02020603050405020304" pitchFamily="18" charset="0"/>
              </a:rPr>
              <a:t> and </a:t>
            </a:r>
            <a:r>
              <a:rPr lang="en-US" altLang="en-US" sz="3200" b="1" dirty="0">
                <a:solidFill>
                  <a:srgbClr val="00B0F0"/>
                </a:solidFill>
                <a:cs typeface="Times New Roman" panose="02020603050405020304" pitchFamily="18" charset="0"/>
              </a:rPr>
              <a:t>connected</a:t>
            </a:r>
            <a:r>
              <a:rPr lang="en-US" altLang="en-US" sz="3200" dirty="0">
                <a:cs typeface="Times New Roman" panose="02020603050405020304" pitchFamily="18" charset="0"/>
              </a:rPr>
              <a:t> to the </a:t>
            </a:r>
            <a:r>
              <a:rPr lang="en-US" altLang="en-US" sz="3200" b="1" dirty="0">
                <a:cs typeface="Times New Roman" panose="02020603050405020304" pitchFamily="18" charset="0"/>
              </a:rPr>
              <a:t>Internet</a:t>
            </a:r>
            <a:r>
              <a:rPr lang="en-US" altLang="en-US" sz="3200" dirty="0">
                <a:cs typeface="Times New Roman" panose="02020603050405020304" pitchFamily="18" charset="0"/>
              </a:rPr>
              <a:t> at </a:t>
            </a:r>
            <a:r>
              <a:rPr lang="en-US" altLang="en-US" sz="3200" b="1" dirty="0">
                <a:cs typeface="Times New Roman" panose="02020603050405020304" pitchFamily="18" charset="0"/>
              </a:rPr>
              <a:t>their location</a:t>
            </a:r>
            <a:r>
              <a:rPr lang="en-US" altLang="en-US" sz="3200" dirty="0">
                <a:cs typeface="Times New Roman" panose="02020603050405020304" pitchFamily="18" charset="0"/>
              </a:rPr>
              <a:t>. </a:t>
            </a:r>
          </a:p>
          <a:p>
            <a:pPr lvl="1" eaLnBrk="1" hangingPunct="1"/>
            <a:endParaRPr lang="en-US" altLang="en-US" sz="3200" dirty="0">
              <a:cs typeface="Times New Roman" panose="02020603050405020304" pitchFamily="18" charset="0"/>
            </a:endParaRPr>
          </a:p>
          <a:p>
            <a:pPr lvl="1" eaLnBrk="1" hangingPunct="1"/>
            <a:r>
              <a:rPr lang="en-US" altLang="en-US" sz="3200" b="1" dirty="0">
                <a:cs typeface="Times New Roman" panose="02020603050405020304" pitchFamily="18" charset="0"/>
              </a:rPr>
              <a:t>Your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cs typeface="Times New Roman" panose="02020603050405020304" pitchFamily="18" charset="0"/>
              </a:rPr>
              <a:t>organization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administers</a:t>
            </a:r>
            <a:r>
              <a:rPr lang="en-US" altLang="en-US" sz="3200" dirty="0">
                <a:cs typeface="Times New Roman" panose="02020603050405020304" pitchFamily="18" charset="0"/>
              </a:rPr>
              <a:t> this </a:t>
            </a:r>
            <a:r>
              <a:rPr lang="en-US" altLang="en-US" sz="3200" b="1" dirty="0">
                <a:cs typeface="Times New Roman" panose="02020603050405020304" pitchFamily="18" charset="0"/>
              </a:rPr>
              <a:t>computer</a:t>
            </a:r>
            <a:r>
              <a:rPr lang="en-US" altLang="en-US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3671888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24C1E75-8BCD-4BD8-8DC8-50000E9C86D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dirty="0"/>
              <a:t>		Types of Web Hosting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57200"/>
            <a:ext cx="9067800" cy="6248400"/>
          </a:xfrm>
        </p:spPr>
        <p:txBody>
          <a:bodyPr/>
          <a:lstStyle/>
          <a:p>
            <a:pPr eaLnBrk="1" hangingPunct="1"/>
            <a:r>
              <a:rPr lang="en-US" altLang="en-US" sz="2200" b="1" dirty="0">
                <a:cs typeface="Times New Roman" panose="02020603050405020304" pitchFamily="18" charset="0"/>
              </a:rPr>
              <a:t>Hosting Needs: </a:t>
            </a:r>
            <a:br>
              <a:rPr lang="en-US" altLang="en-US" sz="2200" dirty="0">
                <a:cs typeface="Times New Roman" panose="02020603050405020304" pitchFamily="18" charset="0"/>
              </a:rPr>
            </a:br>
            <a:r>
              <a:rPr lang="en-US" altLang="en-US" sz="2200" b="1" dirty="0">
                <a:solidFill>
                  <a:srgbClr val="FF00FF"/>
                </a:solidFill>
                <a:cs typeface="Times New Roman" panose="02020603050405020304" pitchFamily="18" charset="0"/>
              </a:rPr>
              <a:t>Large</a:t>
            </a:r>
            <a:r>
              <a:rPr lang="en-US" altLang="en-US" sz="2200" b="1" dirty="0">
                <a:cs typeface="Times New Roman" panose="02020603050405020304" pitchFamily="18" charset="0"/>
              </a:rPr>
              <a:t> to </a:t>
            </a:r>
            <a:r>
              <a:rPr lang="en-US" altLang="en-US" sz="2200" b="1" dirty="0">
                <a:solidFill>
                  <a:srgbClr val="FF00FF"/>
                </a:solidFill>
                <a:cs typeface="Times New Roman" panose="02020603050405020304" pitchFamily="18" charset="0"/>
              </a:rPr>
              <a:t>Enterprise</a:t>
            </a:r>
            <a:r>
              <a:rPr lang="en-US" altLang="en-US" sz="2200" b="1" dirty="0">
                <a:cs typeface="Times New Roman" panose="02020603050405020304" pitchFamily="18" charset="0"/>
              </a:rPr>
              <a:t> Web Site</a:t>
            </a:r>
          </a:p>
          <a:p>
            <a:pPr lvl="1" eaLnBrk="1" hangingPunct="1"/>
            <a:r>
              <a:rPr lang="en-US" altLang="en-US" sz="2000" dirty="0">
                <a:cs typeface="Times New Roman" panose="02020603050405020304" pitchFamily="18" charset="0"/>
              </a:rPr>
              <a:t>You </a:t>
            </a:r>
            <a:r>
              <a:rPr lang="en-US" altLang="en-US" sz="20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don’t share </a:t>
            </a:r>
            <a:r>
              <a:rPr lang="en-US" altLang="en-US" sz="2000" dirty="0">
                <a:cs typeface="Times New Roman" panose="02020603050405020304" pitchFamily="18" charset="0"/>
              </a:rPr>
              <a:t>the processor  or hard </a:t>
            </a:r>
            <a:r>
              <a:rPr lang="en-US" altLang="en-US" sz="2000" b="1" dirty="0">
                <a:cs typeface="Times New Roman" panose="02020603050405020304" pitchFamily="18" charset="0"/>
              </a:rPr>
              <a:t>drive</a:t>
            </a:r>
            <a:r>
              <a:rPr lang="en-US" altLang="en-US" sz="2000" dirty="0">
                <a:cs typeface="Times New Roman" panose="02020603050405020304" pitchFamily="18" charset="0"/>
              </a:rPr>
              <a:t> with other organization</a:t>
            </a:r>
            <a:endParaRPr lang="en-US" altLang="en-US" sz="1600" dirty="0"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Dedicated</a:t>
            </a:r>
            <a:r>
              <a:rPr lang="en-US" altLang="en-US" dirty="0">
                <a:cs typeface="Times New Roman" panose="02020603050405020304" pitchFamily="18" charset="0"/>
              </a:rPr>
              <a:t> Web Server</a:t>
            </a:r>
          </a:p>
          <a:p>
            <a:pPr lvl="2" eaLnBrk="1" hangingPunct="1"/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Co-located</a:t>
            </a:r>
            <a:r>
              <a:rPr lang="en-US" altLang="en-US" dirty="0">
                <a:cs typeface="Times New Roman" panose="02020603050405020304" pitchFamily="18" charset="0"/>
              </a:rPr>
              <a:t> Web Server</a:t>
            </a:r>
          </a:p>
          <a:p>
            <a:pPr lvl="1"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200" b="1" dirty="0">
                <a:cs typeface="Times New Roman" panose="02020603050405020304" pitchFamily="18" charset="0"/>
              </a:rPr>
              <a:t>Consider</a:t>
            </a:r>
            <a:r>
              <a:rPr lang="en-US" altLang="en-US" sz="2200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24-hour staffing</a:t>
            </a:r>
          </a:p>
          <a:p>
            <a:pPr lvl="1" eaLnBrk="1" hangingPunct="1"/>
            <a:r>
              <a:rPr lang="en-US" altLang="en-US" sz="1800" b="1" dirty="0">
                <a:solidFill>
                  <a:srgbClr val="00CC00"/>
                </a:solidFill>
                <a:cs typeface="Times New Roman" panose="02020603050405020304" pitchFamily="18" charset="0"/>
              </a:rPr>
              <a:t>Large national</a:t>
            </a:r>
            <a:r>
              <a:rPr lang="en-US" altLang="en-US" sz="1800" dirty="0">
                <a:solidFill>
                  <a:srgbClr val="00CC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800" b="1" dirty="0">
                <a:cs typeface="Times New Roman" panose="02020603050405020304" pitchFamily="18" charset="0"/>
              </a:rPr>
              <a:t>web host </a:t>
            </a:r>
            <a:r>
              <a:rPr lang="en-US" altLang="en-US" sz="1800" dirty="0">
                <a:cs typeface="Times New Roman" panose="02020603050405020304" pitchFamily="18" charset="0"/>
              </a:rPr>
              <a:t>providers</a:t>
            </a:r>
          </a:p>
          <a:p>
            <a:pPr lvl="1" eaLnBrk="1" hangingPunct="1"/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Guaranteed uptime </a:t>
            </a:r>
            <a:r>
              <a:rPr lang="en-US" altLang="en-US" sz="1800" dirty="0">
                <a:cs typeface="Times New Roman" panose="02020603050405020304" pitchFamily="18" charset="0"/>
              </a:rPr>
              <a:t>– service level agreement</a:t>
            </a:r>
          </a:p>
          <a:p>
            <a:pPr lvl="1" eaLnBrk="1" hangingPunct="1"/>
            <a:r>
              <a:rPr lang="en-US" altLang="en-US" sz="1800" b="1" dirty="0">
                <a:solidFill>
                  <a:schemeClr val="bg2"/>
                </a:solidFill>
                <a:cs typeface="Times New Roman" panose="02020603050405020304" pitchFamily="18" charset="0"/>
              </a:rPr>
              <a:t>Bandwidth</a:t>
            </a:r>
            <a:r>
              <a:rPr lang="en-US" altLang="en-US" sz="1800" dirty="0">
                <a:cs typeface="Times New Roman" panose="02020603050405020304" pitchFamily="18" charset="0"/>
              </a:rPr>
              <a:t> of Internet connection – dedicated access via T1 or T3 (OC-1 or higher)</a:t>
            </a:r>
          </a:p>
          <a:p>
            <a:pPr lvl="1" eaLnBrk="1" hangingPunct="1"/>
            <a:r>
              <a:rPr lang="en-US" altLang="en-US" sz="1800" dirty="0">
                <a:cs typeface="Times New Roman" panose="02020603050405020304" pitchFamily="18" charset="0"/>
              </a:rPr>
              <a:t>Hardware and media </a:t>
            </a:r>
            <a:r>
              <a:rPr lang="en-US" altLang="en-US" sz="1800" b="1" dirty="0">
                <a:cs typeface="Times New Roman" panose="02020603050405020304" pitchFamily="18" charset="0"/>
              </a:rPr>
              <a:t>redundancy - cluster Web servers, support </a:t>
            </a:r>
            <a:r>
              <a:rPr lang="en-US" altLang="en-US" sz="1800" dirty="0">
                <a:cs typeface="Times New Roman" panose="02020603050405020304" pitchFamily="18" charset="0"/>
              </a:rPr>
              <a:t>e-commerce packages </a:t>
            </a:r>
            <a:endParaRPr lang="en-US" altLang="en-US" sz="1800" b="1" dirty="0">
              <a:cs typeface="Times New Roman" panose="02020603050405020304" pitchFamily="18" charset="0"/>
            </a:endParaRPr>
          </a:p>
          <a:p>
            <a:pPr lvl="2" eaLnBrk="1" hangingPunct="1"/>
            <a:r>
              <a:rPr lang="en-US" altLang="en-US" sz="1400" dirty="0">
                <a:cs typeface="Times New Roman" panose="02020603050405020304" pitchFamily="18" charset="0"/>
              </a:rPr>
              <a:t>Don’t </a:t>
            </a:r>
            <a:r>
              <a:rPr lang="en-US" altLang="en-US" sz="1400" b="1" dirty="0">
                <a:cs typeface="Times New Roman" panose="02020603050405020304" pitchFamily="18" charset="0"/>
              </a:rPr>
              <a:t>share</a:t>
            </a:r>
            <a:r>
              <a:rPr lang="en-US" altLang="en-US" sz="1400" dirty="0">
                <a:cs typeface="Times New Roman" panose="02020603050405020304" pitchFamily="18" charset="0"/>
              </a:rPr>
              <a:t> the processor or hard disk with others</a:t>
            </a:r>
          </a:p>
          <a:p>
            <a:pPr lvl="2" eaLnBrk="1" hangingPunct="1"/>
            <a:r>
              <a:rPr lang="en-US" altLang="en-US" sz="1400" dirty="0">
                <a:cs typeface="Times New Roman" panose="02020603050405020304" pitchFamily="18" charset="0"/>
              </a:rPr>
              <a:t>Network </a:t>
            </a:r>
            <a:r>
              <a:rPr lang="en-US" altLang="en-US" sz="1400" b="1" dirty="0">
                <a:cs typeface="Times New Roman" panose="02020603050405020304" pitchFamily="18" charset="0"/>
              </a:rPr>
              <a:t>utilization statistics</a:t>
            </a:r>
          </a:p>
          <a:p>
            <a:pPr lvl="2" eaLnBrk="1" hangingPunct="1"/>
            <a:r>
              <a:rPr lang="en-US" altLang="en-US" sz="1400" b="1" dirty="0">
                <a:cs typeface="Times New Roman" panose="02020603050405020304" pitchFamily="18" charset="0"/>
              </a:rPr>
              <a:t>Log access</a:t>
            </a:r>
          </a:p>
          <a:p>
            <a:pPr lvl="2" eaLnBrk="1" hangingPunct="1"/>
            <a:r>
              <a:rPr lang="en-US" altLang="en-US" sz="1400" b="1" dirty="0">
                <a:cs typeface="Times New Roman" panose="02020603050405020304" pitchFamily="18" charset="0"/>
              </a:rPr>
              <a:t>Streaming media delivery</a:t>
            </a:r>
          </a:p>
          <a:p>
            <a:pPr lvl="1" eaLnBrk="1" hangingPunct="1"/>
            <a:r>
              <a:rPr lang="en-US" altLang="en-US" sz="1800" dirty="0">
                <a:cs typeface="Times New Roman" panose="02020603050405020304" pitchFamily="18" charset="0"/>
              </a:rPr>
              <a:t>Enhanced </a:t>
            </a:r>
            <a:r>
              <a:rPr lang="en-US" altLang="en-US" sz="1800" b="1" dirty="0">
                <a:solidFill>
                  <a:srgbClr val="FF00FF"/>
                </a:solidFill>
                <a:cs typeface="Times New Roman" panose="02020603050405020304" pitchFamily="18" charset="0"/>
              </a:rPr>
              <a:t>security</a:t>
            </a:r>
          </a:p>
          <a:p>
            <a:pPr lvl="1" eaLnBrk="1" hangingPunct="1"/>
            <a:r>
              <a:rPr lang="en-US" altLang="en-US" sz="1800" b="1" dirty="0">
                <a:cs typeface="Times New Roman" panose="02020603050405020304" pitchFamily="18" charset="0"/>
              </a:rPr>
              <a:t>Technical Support 24/7</a:t>
            </a:r>
            <a:endParaRPr lang="en-US" alt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3671888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8D22CB85-5EFE-475E-A692-17BAFE38AFC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4463" cy="87471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Skills and Functions Needed for a Successful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  <a:r>
              <a:rPr lang="en-US" altLang="en-US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315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cs typeface="Times New Roman" panose="02020603050405020304" pitchFamily="18" charset="0"/>
              </a:rPr>
              <a:t>skills</a:t>
            </a:r>
            <a:r>
              <a:rPr lang="en-US" altLang="en-US" dirty="0">
                <a:cs typeface="Times New Roman" panose="02020603050405020304" pitchFamily="18" charset="0"/>
              </a:rPr>
              <a:t> and </a:t>
            </a:r>
            <a:r>
              <a:rPr lang="en-US" altLang="en-US" b="1" dirty="0">
                <a:cs typeface="Times New Roman" panose="02020603050405020304" pitchFamily="18" charset="0"/>
              </a:rPr>
              <a:t>functions</a:t>
            </a:r>
            <a:r>
              <a:rPr lang="en-US" altLang="en-US" dirty="0">
                <a:cs typeface="Times New Roman" panose="02020603050405020304" pitchFamily="18" charset="0"/>
              </a:rPr>
              <a:t> are </a:t>
            </a:r>
            <a:r>
              <a:rPr lang="en-US" altLang="en-US" b="1" dirty="0">
                <a:cs typeface="Times New Roman" panose="02020603050405020304" pitchFamily="18" charset="0"/>
              </a:rPr>
              <a:t>essentially</a:t>
            </a:r>
            <a:r>
              <a:rPr lang="en-US" altLang="en-US" dirty="0">
                <a:cs typeface="Times New Roman" panose="02020603050405020304" pitchFamily="18" charset="0"/>
              </a:rPr>
              <a:t> the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same</a:t>
            </a:r>
            <a:r>
              <a:rPr lang="en-US" altLang="en-US" dirty="0">
                <a:cs typeface="Times New Roman" panose="02020603050405020304" pitchFamily="18" charset="0"/>
              </a:rPr>
              <a:t> as on a </a:t>
            </a:r>
            <a:r>
              <a:rPr lang="en-US" altLang="en-US" b="1" dirty="0">
                <a:cs typeface="Times New Roman" panose="02020603050405020304" pitchFamily="18" charset="0"/>
              </a:rPr>
              <a:t>large project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Each person </a:t>
            </a:r>
            <a:r>
              <a:rPr lang="en-US" altLang="en-US" dirty="0">
                <a:cs typeface="Times New Roman" panose="02020603050405020304" pitchFamily="18" charset="0"/>
              </a:rPr>
              <a:t>may wear many “</a:t>
            </a:r>
            <a:r>
              <a:rPr lang="en-US" altLang="en-US" b="1" dirty="0">
                <a:cs typeface="Times New Roman" panose="02020603050405020304" pitchFamily="18" charset="0"/>
              </a:rPr>
              <a:t>hats</a:t>
            </a:r>
            <a:r>
              <a:rPr lang="en-US" altLang="en-US" dirty="0">
                <a:cs typeface="Times New Roman" panose="02020603050405020304" pitchFamily="18" charset="0"/>
              </a:rPr>
              <a:t>” and </a:t>
            </a:r>
            <a:r>
              <a:rPr lang="en-US" altLang="en-US" b="1" dirty="0">
                <a:cs typeface="Times New Roman" panose="02020603050405020304" pitchFamily="18" charset="0"/>
              </a:rPr>
              <a:t>juggle</a:t>
            </a:r>
            <a:r>
              <a:rPr lang="en-US" altLang="en-US" dirty="0">
                <a:cs typeface="Times New Roman" panose="02020603050405020304" pitchFamily="18" charset="0"/>
              </a:rPr>
              <a:t> their job roles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Example: The </a:t>
            </a:r>
            <a:r>
              <a:rPr lang="en-US" altLang="en-US" sz="2400" b="1" dirty="0">
                <a:cs typeface="Times New Roman" panose="02020603050405020304" pitchFamily="18" charset="0"/>
              </a:rPr>
              <a:t>web developer </a:t>
            </a:r>
            <a:r>
              <a:rPr lang="en-US" altLang="en-US" sz="2400" dirty="0">
                <a:cs typeface="Times New Roman" panose="02020603050405020304" pitchFamily="18" charset="0"/>
              </a:rPr>
              <a:t>may </a:t>
            </a:r>
            <a:r>
              <a:rPr lang="en-US" altLang="en-US" sz="2400" b="1" dirty="0">
                <a:cs typeface="Times New Roman" panose="02020603050405020304" pitchFamily="18" charset="0"/>
              </a:rPr>
              <a:t>also</a:t>
            </a:r>
            <a:r>
              <a:rPr lang="en-US" altLang="en-US" sz="2400" dirty="0">
                <a:cs typeface="Times New Roman" panose="02020603050405020304" pitchFamily="18" charset="0"/>
              </a:rPr>
              <a:t> be the </a:t>
            </a:r>
            <a:r>
              <a:rPr lang="en-US" altLang="en-US" sz="2400" b="1" dirty="0">
                <a:cs typeface="Times New Roman" panose="02020603050405020304" pitchFamily="18" charset="0"/>
              </a:rPr>
              <a:t>graphic designer.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b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cs typeface="Times New Roman" panose="02020603050405020304" pitchFamily="18" charset="0"/>
              </a:rPr>
              <a:t>Some job roles </a:t>
            </a:r>
            <a:r>
              <a:rPr lang="en-US" altLang="en-US" dirty="0">
                <a:cs typeface="Times New Roman" panose="02020603050405020304" pitchFamily="18" charset="0"/>
              </a:rPr>
              <a:t>may be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outsourced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Most Common: An </a:t>
            </a:r>
            <a:r>
              <a:rPr lang="en-US" altLang="en-US" sz="2400" b="1" dirty="0">
                <a:cs typeface="Times New Roman" panose="02020603050405020304" pitchFamily="18" charset="0"/>
              </a:rPr>
              <a:t>external web site provider </a:t>
            </a:r>
            <a:r>
              <a:rPr lang="en-US" altLang="en-US" sz="2400" dirty="0">
                <a:cs typeface="Times New Roman" panose="02020603050405020304" pitchFamily="18" charset="0"/>
              </a:rPr>
              <a:t>is used, so there is less if any need for a </a:t>
            </a:r>
            <a:r>
              <a:rPr lang="en-US" altLang="en-US" sz="2400" b="1" dirty="0">
                <a:cs typeface="Times New Roman" panose="02020603050405020304" pitchFamily="18" charset="0"/>
              </a:rPr>
              <a:t>Network Administrator.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D5B32E5-D456-4A99-91DE-71F2E4C509D7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485775"/>
          </a:xfrm>
        </p:spPr>
        <p:txBody>
          <a:bodyPr/>
          <a:lstStyle/>
          <a:p>
            <a:pPr eaLnBrk="1" hangingPunct="1"/>
            <a:r>
              <a:rPr lang="en-US" altLang="en-US"/>
              <a:t>10.6 Choosing a Virtual Host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763000" cy="6248400"/>
          </a:xfrm>
          <a:solidFill>
            <a:srgbClr val="EAEAEA"/>
          </a:solidFill>
        </p:spPr>
        <p:txBody>
          <a:bodyPr/>
          <a:lstStyle/>
          <a:p>
            <a:pPr eaLnBrk="1" hangingPunct="1"/>
            <a:r>
              <a:rPr lang="en-US" altLang="en-US" dirty="0"/>
              <a:t>See the Web Host Checklist (Table 10.1 p.486)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152400" y="914400"/>
            <a:ext cx="4114800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 b="0" dirty="0">
                <a:latin typeface="Verdana" panose="020B0604030504040204" pitchFamily="34" charset="0"/>
              </a:rPr>
              <a:t>Operating System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 b="0" dirty="0">
                <a:latin typeface="Verdana" panose="020B0604030504040204" pitchFamily="34" charset="0"/>
              </a:rPr>
              <a:t>Web Server Software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 b="0" dirty="0">
                <a:latin typeface="Verdana" panose="020B0604030504040204" pitchFamily="34" charset="0"/>
              </a:rPr>
              <a:t>Bandwidth – </a:t>
            </a:r>
            <a:r>
              <a:rPr lang="en-US" altLang="en-US" sz="1600" b="0" dirty="0">
                <a:latin typeface="Verdana" panose="020B0604030504040204" pitchFamily="34" charset="0"/>
              </a:rPr>
              <a:t>low traffic </a:t>
            </a:r>
            <a:r>
              <a:rPr lang="en-US" altLang="en-US" sz="1400" b="0" dirty="0">
                <a:latin typeface="Verdana" panose="020B0604030504040204" pitchFamily="34" charset="0"/>
              </a:rPr>
              <a:t>100-500MB/month, medium 20GB/month</a:t>
            </a:r>
            <a:endParaRPr lang="en-US" altLang="en-US" sz="2000" b="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 b="0" dirty="0">
                <a:latin typeface="Verdana" panose="020B0604030504040204" pitchFamily="34" charset="0"/>
              </a:rPr>
              <a:t>Technical Support – 24/7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600" b="0" dirty="0">
                <a:latin typeface="Verdana" panose="020B0604030504040204" pitchFamily="34" charset="0"/>
              </a:rPr>
              <a:t>by e-mail, chat, forum, phone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 b="0" dirty="0">
                <a:latin typeface="Verdana" panose="020B0604030504040204" pitchFamily="34" charset="0"/>
              </a:rPr>
              <a:t>Service Agreement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 b="0" dirty="0">
                <a:latin typeface="Verdana" panose="020B0604030504040204" pitchFamily="34" charset="0"/>
              </a:rPr>
              <a:t>Uptime, automatic monitoring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 b="0" dirty="0">
                <a:latin typeface="Verdana" panose="020B0604030504040204" pitchFamily="34" charset="0"/>
              </a:rPr>
              <a:t>Disk Space – offer 100MB+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 b="0" dirty="0">
                <a:latin typeface="Verdana" panose="020B0604030504040204" pitchFamily="34" charset="0"/>
              </a:rPr>
              <a:t>E-mail – many, to handle separately customer service and technical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 b="0" dirty="0">
                <a:latin typeface="Verdana" panose="020B0604030504040204" pitchFamily="34" charset="0"/>
              </a:rPr>
              <a:t>Uploading Files – ftp access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2000" b="0" dirty="0">
                <a:latin typeface="Verdana" panose="020B0604030504040204" pitchFamily="34" charset="0"/>
              </a:rPr>
              <a:t>Canned Scripts – pre-written script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endParaRPr lang="en-US" altLang="en-US" sz="2000" b="0" dirty="0">
              <a:latin typeface="Verdana" panose="020B0604030504040204" pitchFamily="34" charset="0"/>
            </a:endParaRPr>
          </a:p>
        </p:txBody>
      </p:sp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4343400" y="1260475"/>
            <a:ext cx="4419600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 b="0" dirty="0">
                <a:latin typeface="Verdana" panose="020B0604030504040204" pitchFamily="34" charset="0"/>
              </a:rPr>
              <a:t>Scripting Support – ASP.NET. PHP 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 dirty="0">
                <a:latin typeface="Verdana" panose="020B0604030504040204" pitchFamily="34" charset="0"/>
              </a:rPr>
              <a:t>Database</a:t>
            </a:r>
            <a:r>
              <a:rPr lang="en-US" altLang="en-US" sz="1800" b="0" dirty="0">
                <a:latin typeface="Verdana" panose="020B0604030504040204" pitchFamily="34" charset="0"/>
              </a:rPr>
              <a:t> Support – MySQL, MS Access, MS SQL server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 b="0" dirty="0">
                <a:latin typeface="Verdana" panose="020B0604030504040204" pitchFamily="34" charset="0"/>
              </a:rPr>
              <a:t>E-Commerce Packages – shopping card package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 b="0" dirty="0">
                <a:latin typeface="Verdana" panose="020B0604030504040204" pitchFamily="34" charset="0"/>
              </a:rPr>
              <a:t>Scalability for bandwidth, disk space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 dirty="0">
                <a:latin typeface="Verdana" panose="020B0604030504040204" pitchFamily="34" charset="0"/>
              </a:rPr>
              <a:t>Backups</a:t>
            </a:r>
            <a:r>
              <a:rPr lang="en-US" altLang="en-US" sz="1800" b="0" dirty="0">
                <a:latin typeface="Verdana" panose="020B0604030504040204" pitchFamily="34" charset="0"/>
              </a:rPr>
              <a:t> – daily, periodically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 b="0" dirty="0">
                <a:latin typeface="Verdana" panose="020B0604030504040204" pitchFamily="34" charset="0"/>
              </a:rPr>
              <a:t>Site Statistics – statistics about what pages were visited, </a:t>
            </a:r>
            <a:r>
              <a:rPr lang="en-US" altLang="en-US" sz="1800" dirty="0">
                <a:latin typeface="Verdana" panose="020B0604030504040204" pitchFamily="34" charset="0"/>
              </a:rPr>
              <a:t>how visitors found them</a:t>
            </a:r>
            <a:r>
              <a:rPr lang="en-US" altLang="en-US" sz="1800" b="0" dirty="0">
                <a:latin typeface="Verdana" panose="020B0604030504040204" pitchFamily="34" charset="0"/>
              </a:rPr>
              <a:t>, row log, log reports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 b="0" dirty="0">
                <a:latin typeface="Verdana" panose="020B0604030504040204" pitchFamily="34" charset="0"/>
              </a:rPr>
              <a:t>Domain Name – with your host or better </a:t>
            </a:r>
            <a:r>
              <a:rPr lang="en-US" altLang="en-US" sz="1800" dirty="0">
                <a:latin typeface="Verdana" panose="020B0604030504040204" pitchFamily="34" charset="0"/>
              </a:rPr>
              <a:t>have your own domain</a:t>
            </a:r>
          </a:p>
          <a:p>
            <a:pPr eaLnBrk="1" hangingPunct="1">
              <a:spcBef>
                <a:spcPct val="50000"/>
              </a:spcBef>
              <a:buClrTx/>
              <a:buFontTx/>
              <a:buChar char="•"/>
            </a:pPr>
            <a:r>
              <a:rPr lang="en-US" altLang="en-US" sz="1800" b="0" dirty="0">
                <a:latin typeface="Verdana" panose="020B0604030504040204" pitchFamily="34" charset="0"/>
              </a:rPr>
              <a:t>Price – usually is the last one – “you get what you pay for”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3D5BEE1-2D33-40A4-9CF9-4B9F60D7FD76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en-US" dirty="0"/>
              <a:t>Checkpoint 10.2 </a:t>
            </a:r>
            <a:r>
              <a:rPr lang="en-US" altLang="en-US" sz="2400" dirty="0"/>
              <a:t>p.683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181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i="1" dirty="0">
                <a:latin typeface="Frutiger-Italic"/>
              </a:rPr>
              <a:t>Describe the </a:t>
            </a:r>
            <a:r>
              <a:rPr lang="en-US" altLang="en-US" b="1" i="1" dirty="0">
                <a:latin typeface="Frutiger-Italic"/>
              </a:rPr>
              <a:t>type of web host </a:t>
            </a:r>
            <a:r>
              <a:rPr lang="en-US" altLang="en-US" i="1" dirty="0">
                <a:latin typeface="Frutiger-Italic"/>
              </a:rPr>
              <a:t>that would </a:t>
            </a:r>
            <a:r>
              <a:rPr lang="en-US" altLang="en-US" b="1" i="1" dirty="0">
                <a:latin typeface="Frutiger-Italic"/>
              </a:rPr>
              <a:t>meet</a:t>
            </a:r>
            <a:r>
              <a:rPr lang="en-US" altLang="en-US" i="1" dirty="0">
                <a:latin typeface="Frutiger-Italic"/>
              </a:rPr>
              <a:t> the </a:t>
            </a:r>
            <a:r>
              <a:rPr lang="en-US" altLang="en-US" b="1" i="1" dirty="0">
                <a:latin typeface="Frutiger-Italic"/>
              </a:rPr>
              <a:t>needs</a:t>
            </a:r>
            <a:r>
              <a:rPr lang="en-US" altLang="en-US" i="1" dirty="0">
                <a:latin typeface="Frutiger-Italic"/>
              </a:rPr>
              <a:t> of a </a:t>
            </a:r>
            <a:r>
              <a:rPr lang="en-US" altLang="en-US" b="1" i="1" dirty="0">
                <a:solidFill>
                  <a:schemeClr val="bg2"/>
                </a:solidFill>
                <a:latin typeface="Frutiger-Italic"/>
              </a:rPr>
              <a:t>small</a:t>
            </a:r>
            <a:r>
              <a:rPr lang="en-US" altLang="en-US" i="1" dirty="0">
                <a:latin typeface="Frutiger-Italic"/>
              </a:rPr>
              <a:t> company for </a:t>
            </a:r>
            <a:r>
              <a:rPr lang="en-US" altLang="en-US" b="1" i="1" dirty="0">
                <a:latin typeface="Frutiger-Italic"/>
              </a:rPr>
              <a:t>their initial web presence.</a:t>
            </a:r>
          </a:p>
          <a:p>
            <a:pPr marL="1009650" lvl="1" indent="-609600" eaLnBrk="1" hangingPunct="1"/>
            <a:r>
              <a:rPr lang="en-US" altLang="en-US" b="1" i="1" dirty="0">
                <a:latin typeface="Frutiger-Italic"/>
              </a:rPr>
              <a:t>A virtual Web host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i="1" dirty="0">
              <a:latin typeface="Frutiger-Italic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i="1" dirty="0">
                <a:latin typeface="Frutiger-Italic"/>
              </a:rPr>
              <a:t>Describe the </a:t>
            </a:r>
            <a:r>
              <a:rPr lang="en-US" altLang="en-US" b="1" i="1" dirty="0">
                <a:solidFill>
                  <a:schemeClr val="bg2"/>
                </a:solidFill>
                <a:latin typeface="Frutiger-Italic"/>
              </a:rPr>
              <a:t>difference</a:t>
            </a:r>
            <a:r>
              <a:rPr lang="en-US" altLang="en-US" i="1" dirty="0">
                <a:latin typeface="Frutiger-Italic"/>
              </a:rPr>
              <a:t> between a </a:t>
            </a:r>
            <a:r>
              <a:rPr lang="en-US" altLang="en-US" b="1" i="1" dirty="0">
                <a:latin typeface="Frutiger-Italic"/>
              </a:rPr>
              <a:t>dedicated</a:t>
            </a:r>
            <a:r>
              <a:rPr lang="en-US" altLang="en-US" i="1" dirty="0">
                <a:latin typeface="Frutiger-Italic"/>
              </a:rPr>
              <a:t> web server and a </a:t>
            </a:r>
            <a:r>
              <a:rPr lang="en-US" altLang="en-US" b="1" i="1" dirty="0">
                <a:latin typeface="Frutiger-Italic"/>
              </a:rPr>
              <a:t>co-located</a:t>
            </a:r>
            <a:r>
              <a:rPr lang="en-US" altLang="en-US" i="1" dirty="0">
                <a:latin typeface="Frutiger-Italic"/>
              </a:rPr>
              <a:t> web server.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i="1" dirty="0">
              <a:latin typeface="Frutiger-Italic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i="1" dirty="0">
                <a:latin typeface="Frutiger-Italic"/>
              </a:rPr>
              <a:t>Explain why </a:t>
            </a:r>
            <a:r>
              <a:rPr lang="en-US" altLang="en-US" b="1" i="1" dirty="0">
                <a:solidFill>
                  <a:schemeClr val="bg2"/>
                </a:solidFill>
                <a:latin typeface="Frutiger-Italic"/>
              </a:rPr>
              <a:t>price</a:t>
            </a:r>
            <a:r>
              <a:rPr lang="en-US" altLang="en-US" i="1" dirty="0">
                <a:latin typeface="Frutiger-Italic"/>
              </a:rPr>
              <a:t> is </a:t>
            </a:r>
            <a:r>
              <a:rPr lang="en-US" altLang="en-US" b="1" i="1" dirty="0">
                <a:solidFill>
                  <a:schemeClr val="bg2"/>
                </a:solidFill>
                <a:latin typeface="Frutiger-Italic"/>
              </a:rPr>
              <a:t>not</a:t>
            </a:r>
            <a:r>
              <a:rPr lang="en-US" altLang="en-US" i="1" dirty="0">
                <a:latin typeface="Frutiger-Italic"/>
              </a:rPr>
              <a:t> the </a:t>
            </a:r>
            <a:r>
              <a:rPr lang="en-US" altLang="en-US" b="1" i="1" dirty="0">
                <a:latin typeface="Frutiger-Italic"/>
              </a:rPr>
              <a:t>most important </a:t>
            </a:r>
            <a:r>
              <a:rPr lang="en-US" altLang="en-US" i="1" dirty="0">
                <a:latin typeface="Frutiger-Italic"/>
              </a:rPr>
              <a:t>consideration when </a:t>
            </a:r>
            <a:r>
              <a:rPr lang="en-US" altLang="en-US" b="1" i="1" dirty="0">
                <a:latin typeface="Frutiger-Italic"/>
              </a:rPr>
              <a:t>choosing a web host</a:t>
            </a:r>
            <a:r>
              <a:rPr lang="en-US" altLang="en-US" i="1" dirty="0">
                <a:latin typeface="Frutiger-Italic"/>
              </a:rPr>
              <a:t>.</a:t>
            </a:r>
            <a:endParaRPr lang="en-US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6DC1DB04-0362-42B1-BF14-0E7AB0B21B53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18763" y="0"/>
            <a:ext cx="8229600" cy="485775"/>
          </a:xfrm>
        </p:spPr>
        <p:txBody>
          <a:bodyPr/>
          <a:lstStyle/>
          <a:p>
            <a:pPr algn="l" eaLnBrk="1" hangingPunct="1"/>
            <a:r>
              <a:rPr lang="en-US" altLang="en-US"/>
              <a:t>				Summary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4724400"/>
          </a:xfrm>
        </p:spPr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This chapter introduced you to the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system development life cycle</a:t>
            </a:r>
            <a:r>
              <a:rPr lang="en-US" altLang="en-US" dirty="0">
                <a:cs typeface="Times New Roman" panose="02020603050405020304" pitchFamily="18" charset="0"/>
              </a:rPr>
              <a:t> and </a:t>
            </a:r>
            <a:r>
              <a:rPr lang="en-US" altLang="en-US" b="1" dirty="0">
                <a:cs typeface="Times New Roman" panose="02020603050405020304" pitchFamily="18" charset="0"/>
              </a:rPr>
              <a:t>its application to web development projects.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The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job roles </a:t>
            </a:r>
            <a:r>
              <a:rPr lang="en-US" altLang="en-US" b="1" dirty="0">
                <a:cs typeface="Times New Roman" panose="02020603050405020304" pitchFamily="18" charset="0"/>
              </a:rPr>
              <a:t>related to </a:t>
            </a:r>
            <a:r>
              <a:rPr lang="en-US" altLang="en-US" b="1" dirty="0">
                <a:solidFill>
                  <a:schemeClr val="bg2"/>
                </a:solidFill>
                <a:cs typeface="Times New Roman" panose="02020603050405020304" pitchFamily="18" charset="0"/>
              </a:rPr>
              <a:t>web site development </a:t>
            </a:r>
            <a:r>
              <a:rPr lang="en-US" altLang="en-US" dirty="0">
                <a:cs typeface="Times New Roman" panose="02020603050405020304" pitchFamily="18" charset="0"/>
              </a:rPr>
              <a:t>and </a:t>
            </a:r>
            <a:r>
              <a:rPr lang="en-US" altLang="en-US" b="1" dirty="0">
                <a:cs typeface="Times New Roman" panose="02020603050405020304" pitchFamily="18" charset="0"/>
              </a:rPr>
              <a:t>issues related to web hosting </a:t>
            </a:r>
            <a:r>
              <a:rPr lang="en-US" altLang="en-US" dirty="0">
                <a:cs typeface="Times New Roman" panose="02020603050405020304" pitchFamily="18" charset="0"/>
              </a:rPr>
              <a:t>were also discussed.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Hands-On-Exercises p</a:t>
            </a:r>
            <a:r>
              <a:rPr lang="en-US" altLang="en-US">
                <a:cs typeface="Times New Roman" panose="02020603050405020304" pitchFamily="18" charset="0"/>
              </a:rPr>
              <a:t>.490 </a:t>
            </a:r>
            <a:r>
              <a:rPr lang="en-US" altLang="en-US" dirty="0">
                <a:cs typeface="Times New Roman" panose="02020603050405020304" pitchFamily="18" charset="0"/>
              </a:rPr>
              <a:t>task 2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3548063" y="3090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3671888" y="2533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673798B-7A73-497D-B58F-CC6CD6522452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4463" cy="533385"/>
          </a:xfrm>
        </p:spPr>
        <p:txBody>
          <a:bodyPr/>
          <a:lstStyle/>
          <a:p>
            <a:pPr algn="l" eaLnBrk="1" hangingPunct="1"/>
            <a:r>
              <a:rPr lang="en-US" altLang="en-US"/>
              <a:t>			Project Staffing Criteria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7630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cs typeface="Times New Roman" panose="02020603050405020304" pitchFamily="18" charset="0"/>
              </a:rPr>
              <a:t>Finding the </a:t>
            </a:r>
            <a:r>
              <a:rPr lang="en-US" altLang="en-US" sz="3200" b="1" dirty="0">
                <a:solidFill>
                  <a:srgbClr val="00CC00"/>
                </a:solidFill>
                <a:cs typeface="Times New Roman" panose="02020603050405020304" pitchFamily="18" charset="0"/>
              </a:rPr>
              <a:t>right</a:t>
            </a:r>
            <a:r>
              <a:rPr lang="en-US" altLang="en-US" sz="3200" b="1" dirty="0">
                <a:cs typeface="Times New Roman" panose="02020603050405020304" pitchFamily="18" charset="0"/>
              </a:rPr>
              <a:t> people to work on </a:t>
            </a:r>
            <a:r>
              <a:rPr lang="en-US" altLang="en-US" sz="3200" dirty="0">
                <a:cs typeface="Times New Roman" panose="02020603050405020304" pitchFamily="18" charset="0"/>
              </a:rPr>
              <a:t>a </a:t>
            </a:r>
            <a:r>
              <a:rPr lang="en-US" altLang="en-US" sz="3200" b="1" dirty="0">
                <a:cs typeface="Times New Roman" panose="02020603050405020304" pitchFamily="18" charset="0"/>
              </a:rPr>
              <a:t>project</a:t>
            </a:r>
            <a:r>
              <a:rPr lang="en-US" altLang="en-US" sz="3200" dirty="0">
                <a:cs typeface="Times New Roman" panose="02020603050405020304" pitchFamily="18" charset="0"/>
              </a:rPr>
              <a:t> is </a:t>
            </a:r>
            <a:r>
              <a:rPr lang="en-US" altLang="en-US" sz="3200" b="1" dirty="0">
                <a:solidFill>
                  <a:srgbClr val="00CC00"/>
                </a:solidFill>
                <a:cs typeface="Times New Roman" panose="02020603050405020304" pitchFamily="18" charset="0"/>
              </a:rPr>
              <a:t>crucial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When </a:t>
            </a:r>
            <a:r>
              <a:rPr lang="en-US" altLang="en-US" sz="2400" b="1" dirty="0">
                <a:cs typeface="Times New Roman" panose="02020603050405020304" pitchFamily="18" charset="0"/>
              </a:rPr>
              <a:t>selecting</a:t>
            </a:r>
            <a:r>
              <a:rPr lang="en-US" altLang="en-US" sz="2400" dirty="0">
                <a:cs typeface="Times New Roman" panose="02020603050405020304" pitchFamily="18" charset="0"/>
              </a:rPr>
              <a:t> staff for a project consider: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The individual’s work experience, portf</a:t>
            </a:r>
            <a:r>
              <a:rPr lang="en-US" altLang="en-US" sz="2400" b="1" dirty="0"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cs typeface="Times New Roman" panose="02020603050405020304" pitchFamily="18" charset="0"/>
              </a:rPr>
              <a:t>lio, </a:t>
            </a:r>
            <a:r>
              <a:rPr lang="en-US" altLang="en-US" sz="2400" b="1" dirty="0">
                <a:cs typeface="Times New Roman" panose="02020603050405020304" pitchFamily="18" charset="0"/>
              </a:rPr>
              <a:t>formal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cs typeface="Times New Roman" panose="02020603050405020304" pitchFamily="18" charset="0"/>
              </a:rPr>
              <a:t>education</a:t>
            </a:r>
            <a:r>
              <a:rPr lang="en-US" altLang="en-US" sz="2400" dirty="0">
                <a:cs typeface="Times New Roman" panose="02020603050405020304" pitchFamily="18" charset="0"/>
              </a:rPr>
              <a:t>, and </a:t>
            </a:r>
            <a:r>
              <a:rPr lang="en-US" altLang="en-US" sz="2400" b="1" dirty="0">
                <a:cs typeface="Times New Roman" panose="02020603050405020304" pitchFamily="18" charset="0"/>
              </a:rPr>
              <a:t>certifications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cs typeface="Times New Roman" panose="02020603050405020304" pitchFamily="18" charset="0"/>
              </a:rPr>
              <a:t>Alt</a:t>
            </a:r>
            <a:r>
              <a:rPr lang="en-US" altLang="en-US" sz="3200" dirty="0">
                <a:cs typeface="Times New Roman" panose="02020603050405020304" pitchFamily="18" charset="0"/>
              </a:rPr>
              <a:t>e</a:t>
            </a:r>
            <a:r>
              <a:rPr lang="en-US" altLang="en-US" sz="3200" b="1" dirty="0">
                <a:cs typeface="Times New Roman" panose="02020603050405020304" pitchFamily="18" charset="0"/>
              </a:rPr>
              <a:t>rnative option</a:t>
            </a:r>
            <a:r>
              <a:rPr lang="en-US" altLang="en-US" sz="3200" dirty="0">
                <a:cs typeface="Times New Roman" panose="02020603050405020304" pitchFamily="18" charset="0"/>
              </a:rPr>
              <a:t>: 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Outsource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cs typeface="Times New Roman" panose="02020603050405020304" pitchFamily="18" charset="0"/>
              </a:rPr>
              <a:t>all</a:t>
            </a:r>
            <a:r>
              <a:rPr lang="en-US" altLang="en-US" sz="3200" dirty="0">
                <a:cs typeface="Times New Roman" panose="02020603050405020304" pitchFamily="18" charset="0"/>
              </a:rPr>
              <a:t> or </a:t>
            </a:r>
            <a:r>
              <a:rPr lang="en-US" altLang="en-US" sz="3200" b="1" dirty="0">
                <a:cs typeface="Times New Roman" panose="02020603050405020304" pitchFamily="18" charset="0"/>
              </a:rPr>
              <a:t>portions</a:t>
            </a:r>
            <a:r>
              <a:rPr lang="en-US" altLang="en-US" sz="3200" dirty="0">
                <a:cs typeface="Times New Roman" panose="02020603050405020304" pitchFamily="18" charset="0"/>
              </a:rPr>
              <a:t> of the </a:t>
            </a:r>
            <a:r>
              <a:rPr lang="en-US" altLang="en-US" sz="3200" b="1" dirty="0">
                <a:cs typeface="Times New Roman" panose="02020603050405020304" pitchFamily="18" charset="0"/>
              </a:rPr>
              <a:t>project to a web design/development 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firm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cs typeface="Times New Roman" panose="02020603050405020304" pitchFamily="18" charset="0"/>
              </a:rPr>
              <a:t>such as </a:t>
            </a:r>
            <a:r>
              <a:rPr lang="en-US" altLang="en-US" sz="2600" b="1" dirty="0">
                <a:cs typeface="Times New Roman" panose="02020603050405020304" pitchFamily="18" charset="0"/>
              </a:rPr>
              <a:t>graphics</a:t>
            </a:r>
            <a:r>
              <a:rPr lang="en-US" altLang="en-US" sz="2600" dirty="0">
                <a:cs typeface="Times New Roman" panose="02020603050405020304" pitchFamily="18" charset="0"/>
              </a:rPr>
              <a:t> creation, multimedia </a:t>
            </a:r>
            <a:r>
              <a:rPr lang="en-US" altLang="en-US" sz="2600" b="1" dirty="0">
                <a:cs typeface="Times New Roman" panose="02020603050405020304" pitchFamily="18" charset="0"/>
              </a:rPr>
              <a:t>animation</a:t>
            </a:r>
            <a:r>
              <a:rPr lang="en-US" altLang="en-US" sz="2600" dirty="0">
                <a:cs typeface="Times New Roman" panose="02020603050405020304" pitchFamily="18" charset="0"/>
              </a:rPr>
              <a:t> or server-side </a:t>
            </a:r>
            <a:r>
              <a:rPr lang="en-US" altLang="en-US" sz="2600" b="1" dirty="0">
                <a:cs typeface="Times New Roman" panose="02020603050405020304" pitchFamily="18" charset="0"/>
              </a:rPr>
              <a:t>scripting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cs typeface="Times New Roman" panose="02020603050405020304" pitchFamily="18" charset="0"/>
              </a:rPr>
              <a:t>The 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success</a:t>
            </a:r>
            <a:r>
              <a:rPr lang="en-US" altLang="en-US" sz="3200" dirty="0">
                <a:cs typeface="Times New Roman" panose="02020603050405020304" pitchFamily="18" charset="0"/>
              </a:rPr>
              <a:t> of a Web site project </a:t>
            </a:r>
            <a:r>
              <a:rPr lang="en-US" altLang="en-US" sz="3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depends</a:t>
            </a:r>
            <a:r>
              <a:rPr lang="en-US" altLang="en-US" sz="3200" dirty="0">
                <a:cs typeface="Times New Roman" panose="02020603050405020304" pitchFamily="18" charset="0"/>
              </a:rPr>
              <a:t> on </a:t>
            </a:r>
            <a:r>
              <a:rPr lang="en-US" altLang="en-US" sz="3200" b="1" dirty="0">
                <a:highlight>
                  <a:srgbClr val="FFFF00"/>
                </a:highlight>
                <a:cs typeface="Times New Roman" panose="02020603050405020304" pitchFamily="18" charset="0"/>
              </a:rPr>
              <a:t>planning</a:t>
            </a:r>
            <a:r>
              <a:rPr lang="en-US" altLang="en-US" sz="3200" dirty="0">
                <a:cs typeface="Times New Roman" panose="02020603050405020304" pitchFamily="18" charset="0"/>
              </a:rPr>
              <a:t> and </a:t>
            </a:r>
            <a:r>
              <a:rPr lang="en-US" altLang="en-US" sz="3200" b="1" dirty="0">
                <a:highlight>
                  <a:srgbClr val="FFFF00"/>
                </a:highlight>
                <a:cs typeface="Times New Roman" panose="02020603050405020304" pitchFamily="18" charset="0"/>
              </a:rPr>
              <a:t>communic</a:t>
            </a:r>
            <a:r>
              <a:rPr lang="en-US" altLang="en-US" sz="3200" dirty="0">
                <a:highlight>
                  <a:srgbClr val="FFFF00"/>
                </a:highlight>
                <a:cs typeface="Times New Roman" panose="02020603050405020304" pitchFamily="18" charset="0"/>
              </a:rPr>
              <a:t>a</a:t>
            </a:r>
            <a:r>
              <a:rPr lang="en-US" altLang="en-US" sz="3200" b="1" dirty="0">
                <a:highlight>
                  <a:srgbClr val="FFFF00"/>
                </a:highlight>
                <a:cs typeface="Times New Roman" panose="02020603050405020304" pitchFamily="18" charset="0"/>
              </a:rPr>
              <a:t>tions </a:t>
            </a:r>
            <a:r>
              <a:rPr lang="en-US" altLang="en-US" sz="3200" dirty="0">
                <a:cs typeface="Times New Roman" panose="02020603050405020304" pitchFamily="18" charset="0"/>
              </a:rPr>
              <a:t>and</a:t>
            </a:r>
            <a:r>
              <a:rPr lang="en-US" altLang="en-US" sz="3200" b="1" dirty="0">
                <a:cs typeface="Times New Roman" panose="02020603050405020304" pitchFamily="18" charset="0"/>
              </a:rPr>
              <a:t> coordination between them.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519488" y="2600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388070C3-9711-49D2-A118-022C001387AB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7630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/>
              <a:t>Most </a:t>
            </a:r>
            <a:r>
              <a:rPr lang="en-US" altLang="en-US" sz="2400" b="1" dirty="0"/>
              <a:t>modern</a:t>
            </a:r>
            <a:r>
              <a:rPr lang="en-US" altLang="en-US" sz="2400" dirty="0"/>
              <a:t> methodologies have their </a:t>
            </a:r>
            <a:r>
              <a:rPr lang="en-US" altLang="en-US" sz="2400" b="1" dirty="0"/>
              <a:t>roots</a:t>
            </a:r>
            <a:r>
              <a:rPr lang="en-US" altLang="en-US" sz="2400" dirty="0"/>
              <a:t> in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     the </a:t>
            </a:r>
            <a:r>
              <a:rPr lang="en-US" altLang="en-US" sz="2400" b="1" dirty="0">
                <a:solidFill>
                  <a:schemeClr val="bg2"/>
                </a:solidFill>
              </a:rPr>
              <a:t>System Dev</a:t>
            </a:r>
            <a:r>
              <a:rPr lang="en-US" altLang="en-US" sz="2400" dirty="0">
                <a:solidFill>
                  <a:schemeClr val="bg2"/>
                </a:solidFill>
              </a:rPr>
              <a:t>e</a:t>
            </a:r>
            <a:r>
              <a:rPr lang="en-US" altLang="en-US" sz="2400" b="1" dirty="0">
                <a:solidFill>
                  <a:schemeClr val="bg2"/>
                </a:solidFill>
              </a:rPr>
              <a:t>lopment Life Cycle</a:t>
            </a:r>
            <a:r>
              <a:rPr lang="en-US" altLang="en-US" sz="2400" b="1" dirty="0"/>
              <a:t> (</a:t>
            </a:r>
            <a:r>
              <a:rPr lang="en-US" altLang="en-US" sz="2400" b="1" dirty="0">
                <a:solidFill>
                  <a:schemeClr val="bg2"/>
                </a:solidFill>
              </a:rPr>
              <a:t>SDLC</a:t>
            </a:r>
            <a:r>
              <a:rPr lang="en-US" altLang="en-US" sz="2400" b="1" dirty="0"/>
              <a:t>)  p.472 Fig. 10.1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b="1" dirty="0">
                <a:solidFill>
                  <a:schemeClr val="bg2"/>
                </a:solidFill>
              </a:rPr>
              <a:t>SDLC</a:t>
            </a:r>
            <a:r>
              <a:rPr lang="en-US" altLang="en-US" sz="1800" b="1" dirty="0"/>
              <a:t> a guide to successful project management.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b="1" dirty="0"/>
              <a:t>The basic phases of </a:t>
            </a:r>
            <a:r>
              <a:rPr lang="en-US" altLang="en-US" sz="1800" b="1" dirty="0">
                <a:solidFill>
                  <a:schemeClr val="bg2"/>
                </a:solidFill>
              </a:rPr>
              <a:t>SDLC</a:t>
            </a:r>
            <a:r>
              <a:rPr lang="en-US" altLang="en-US" sz="1800" b="1" dirty="0"/>
              <a:t> are:</a:t>
            </a:r>
          </a:p>
          <a:p>
            <a:pPr eaLnBrk="1" hangingPunct="1">
              <a:lnSpc>
                <a:spcPct val="90000"/>
              </a:lnSpc>
              <a:buFont typeface="AvantGarde" charset="0"/>
              <a:buAutoNum type="arabicPeriod"/>
              <a:defRPr/>
            </a:pPr>
            <a:r>
              <a:rPr lang="en-US" altLang="en-US" sz="1800" b="1" dirty="0"/>
              <a:t>Systems </a:t>
            </a:r>
            <a:r>
              <a:rPr lang="en-US" altLang="en-US" sz="1800" b="1" dirty="0">
                <a:solidFill>
                  <a:srgbClr val="FF0000"/>
                </a:solidFill>
              </a:rPr>
              <a:t>Investigation</a:t>
            </a:r>
            <a:r>
              <a:rPr lang="en-US" altLang="en-US" sz="1800" b="1" dirty="0"/>
              <a:t> – </a:t>
            </a:r>
            <a:r>
              <a:rPr lang="en-US" altLang="en-US" sz="1800" dirty="0"/>
              <a:t>includes</a:t>
            </a:r>
            <a:r>
              <a:rPr lang="en-US" altLang="en-US" sz="1800" b="1" dirty="0"/>
              <a:t> Feasibility </a:t>
            </a:r>
            <a:r>
              <a:rPr lang="en-US" altLang="en-US" sz="1800" b="1" dirty="0">
                <a:solidFill>
                  <a:srgbClr val="FF00FF"/>
                </a:solidFill>
              </a:rPr>
              <a:t>Study</a:t>
            </a:r>
            <a:r>
              <a:rPr lang="en-US" altLang="en-US" sz="1800" b="1" dirty="0"/>
              <a:t> =&gt; 2</a:t>
            </a:r>
          </a:p>
          <a:p>
            <a:pPr eaLnBrk="1" hangingPunct="1">
              <a:lnSpc>
                <a:spcPct val="90000"/>
              </a:lnSpc>
              <a:buFont typeface="AvantGarde" charset="0"/>
              <a:buAutoNum type="arabicPeriod"/>
              <a:defRPr/>
            </a:pPr>
            <a:r>
              <a:rPr lang="en-US" altLang="en-US" sz="1800" b="1" dirty="0"/>
              <a:t>Systems </a:t>
            </a:r>
            <a:r>
              <a:rPr lang="en-US" altLang="en-US" sz="1800" b="1" dirty="0">
                <a:solidFill>
                  <a:srgbClr val="FF0000"/>
                </a:solidFill>
              </a:rPr>
              <a:t>Analysis</a:t>
            </a:r>
            <a:r>
              <a:rPr lang="en-US" altLang="en-US" sz="1800" b="1" dirty="0"/>
              <a:t> – </a:t>
            </a:r>
            <a:r>
              <a:rPr lang="en-US" altLang="en-US" sz="1800" dirty="0"/>
              <a:t>includes </a:t>
            </a:r>
            <a:r>
              <a:rPr lang="en-US" altLang="en-US" sz="1800" b="1" dirty="0">
                <a:solidFill>
                  <a:srgbClr val="00CC00"/>
                </a:solidFill>
              </a:rPr>
              <a:t>Functional </a:t>
            </a:r>
            <a:r>
              <a:rPr lang="en-US" altLang="en-US" sz="1800" b="1" dirty="0">
                <a:solidFill>
                  <a:srgbClr val="FF00FF"/>
                </a:solidFill>
              </a:rPr>
              <a:t>Requirements</a:t>
            </a:r>
            <a:r>
              <a:rPr lang="en-US" altLang="en-US" sz="1800" b="1" dirty="0"/>
              <a:t> =&gt; 3</a:t>
            </a:r>
          </a:p>
          <a:p>
            <a:pPr eaLnBrk="1" hangingPunct="1">
              <a:lnSpc>
                <a:spcPct val="90000"/>
              </a:lnSpc>
              <a:buFont typeface="AvantGarde" charset="0"/>
              <a:buAutoNum type="arabicPeriod"/>
              <a:defRPr/>
            </a:pPr>
            <a:r>
              <a:rPr lang="en-US" altLang="en-US" sz="1800" b="1" dirty="0"/>
              <a:t>Systems </a:t>
            </a:r>
            <a:r>
              <a:rPr lang="en-US" altLang="en-US" sz="1800" b="1" dirty="0">
                <a:solidFill>
                  <a:schemeClr val="bg2"/>
                </a:solidFill>
              </a:rPr>
              <a:t>Design</a:t>
            </a:r>
            <a:r>
              <a:rPr lang="en-US" altLang="en-US" sz="1800" b="1" dirty="0"/>
              <a:t> - </a:t>
            </a:r>
            <a:r>
              <a:rPr lang="en-US" altLang="en-US" sz="1800" dirty="0"/>
              <a:t>includes </a:t>
            </a:r>
            <a:r>
              <a:rPr lang="en-US" altLang="en-US" sz="1800" b="1" dirty="0"/>
              <a:t>Systems </a:t>
            </a:r>
            <a:r>
              <a:rPr lang="en-US" altLang="en-US" sz="1800" b="1" dirty="0">
                <a:solidFill>
                  <a:srgbClr val="FF00FF"/>
                </a:solidFill>
              </a:rPr>
              <a:t>Specification</a:t>
            </a:r>
            <a:r>
              <a:rPr lang="en-US" altLang="en-US" sz="1800" b="1" dirty="0"/>
              <a:t> =&gt; 4</a:t>
            </a:r>
          </a:p>
          <a:p>
            <a:pPr eaLnBrk="1" hangingPunct="1">
              <a:lnSpc>
                <a:spcPct val="90000"/>
              </a:lnSpc>
              <a:buFont typeface="AvantGarde" charset="0"/>
              <a:buAutoNum type="arabicPeriod"/>
              <a:defRPr/>
            </a:pPr>
            <a:r>
              <a:rPr lang="en-US" altLang="en-US" sz="1800" b="1" dirty="0"/>
              <a:t>Systems </a:t>
            </a:r>
            <a:r>
              <a:rPr lang="en-US" altLang="en-US" sz="1800" b="1" dirty="0">
                <a:solidFill>
                  <a:schemeClr val="bg2"/>
                </a:solidFill>
              </a:rPr>
              <a:t>Implementation</a:t>
            </a:r>
            <a:r>
              <a:rPr lang="en-US" altLang="en-US" sz="1800" b="1" dirty="0"/>
              <a:t> – </a:t>
            </a:r>
            <a:r>
              <a:rPr lang="en-US" altLang="en-US" sz="1800" dirty="0"/>
              <a:t>includes </a:t>
            </a:r>
            <a:r>
              <a:rPr lang="en-US" altLang="en-US" sz="1800" b="1" dirty="0">
                <a:solidFill>
                  <a:srgbClr val="FF00FF"/>
                </a:solidFill>
              </a:rPr>
              <a:t>Operational System </a:t>
            </a:r>
            <a:r>
              <a:rPr lang="en-US" altLang="en-US" sz="1800" b="1" dirty="0"/>
              <a:t>=&gt; 5</a:t>
            </a:r>
          </a:p>
          <a:p>
            <a:pPr eaLnBrk="1" hangingPunct="1">
              <a:lnSpc>
                <a:spcPct val="90000"/>
              </a:lnSpc>
              <a:buFont typeface="AvantGarde" charset="0"/>
              <a:buAutoNum type="arabicPeriod"/>
              <a:defRPr/>
            </a:pPr>
            <a:r>
              <a:rPr lang="en-US" altLang="en-US" sz="1800" b="1" dirty="0">
                <a:solidFill>
                  <a:schemeClr val="bg2"/>
                </a:solidFill>
              </a:rPr>
              <a:t>Maintenance</a:t>
            </a:r>
            <a:r>
              <a:rPr lang="en-US" altLang="en-US" sz="1800" b="1" dirty="0"/>
              <a:t> – </a:t>
            </a:r>
            <a:r>
              <a:rPr lang="en-US" altLang="en-US" sz="1800" dirty="0"/>
              <a:t>includes </a:t>
            </a:r>
            <a:r>
              <a:rPr lang="en-US" altLang="en-US" sz="1800" b="1" dirty="0">
                <a:solidFill>
                  <a:srgbClr val="FF00FF"/>
                </a:solidFill>
              </a:rPr>
              <a:t>Improved System </a:t>
            </a:r>
            <a:r>
              <a:rPr lang="en-US" altLang="en-US" sz="1800" b="1" dirty="0"/>
              <a:t>=&gt; 1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800" b="1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1800" dirty="0"/>
              <a:t>There are </a:t>
            </a:r>
            <a:r>
              <a:rPr lang="en-US" altLang="en-US" sz="1800" b="1" dirty="0"/>
              <a:t>many variations of the SDLC </a:t>
            </a:r>
            <a:r>
              <a:rPr lang="en-US" altLang="en-US" sz="1800" dirty="0"/>
              <a:t>that is </a:t>
            </a:r>
            <a:r>
              <a:rPr lang="en-US" altLang="en-US" sz="1800" b="1" dirty="0"/>
              <a:t>modified</a:t>
            </a:r>
            <a:r>
              <a:rPr lang="en-US" altLang="en-US" sz="1800" dirty="0"/>
              <a:t> to apply to </a:t>
            </a:r>
            <a:r>
              <a:rPr lang="en-US" altLang="en-US" sz="1800" b="1" dirty="0">
                <a:solidFill>
                  <a:schemeClr val="bg2"/>
                </a:solidFill>
              </a:rPr>
              <a:t>Web projects</a:t>
            </a:r>
            <a:r>
              <a:rPr lang="en-US" altLang="en-US" sz="18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800" dirty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828800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2490788" y="1690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239000" cy="4572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    	10.2 The Development Process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9600"/>
            <a:ext cx="89916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Formal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project </a:t>
            </a:r>
            <a:r>
              <a:rPr lang="en-US" sz="26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development methodology 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is </a:t>
            </a:r>
            <a:r>
              <a:rPr lang="en-US" sz="2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used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to </a:t>
            </a:r>
            <a:r>
              <a:rPr lang="en-US" sz="2600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coordinate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and </a:t>
            </a:r>
            <a:r>
              <a:rPr lang="en-US" sz="2600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fac</a:t>
            </a:r>
            <a:r>
              <a:rPr lang="en-US" sz="2600" b="0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i</a:t>
            </a:r>
            <a:r>
              <a:rPr lang="en-US" sz="2600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litate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the </a:t>
            </a:r>
            <a:r>
              <a:rPr lang="en-US" sz="2600" dirty="0">
                <a:solidFill>
                  <a:srgbClr val="FF00FF"/>
                </a:solidFill>
                <a:latin typeface="+mn-lt"/>
                <a:cs typeface="Times New Roman" pitchFamily="18" charset="0"/>
              </a:rPr>
              <a:t>planning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and </a:t>
            </a:r>
            <a:r>
              <a:rPr lang="en-US" sz="2600" dirty="0">
                <a:solidFill>
                  <a:srgbClr val="FF00FF"/>
                </a:solidFill>
                <a:latin typeface="+mn-lt"/>
                <a:cs typeface="Times New Roman" pitchFamily="18" charset="0"/>
              </a:rPr>
              <a:t>communications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It is a </a:t>
            </a:r>
            <a:r>
              <a:rPr lang="en-US" sz="2600" dirty="0">
                <a:solidFill>
                  <a:schemeClr val="tx1"/>
                </a:solidFill>
                <a:highlight>
                  <a:srgbClr val="FFFF00"/>
                </a:highlight>
                <a:latin typeface="+mn-lt"/>
                <a:cs typeface="Times New Roman" pitchFamily="18" charset="0"/>
              </a:rPr>
              <a:t>step by step plan 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that enc</a:t>
            </a:r>
            <a:r>
              <a:rPr lang="en-US" sz="2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o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mpasses the </a:t>
            </a:r>
            <a:r>
              <a:rPr lang="en-US" sz="2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life cycle 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of a project </a:t>
            </a:r>
            <a:r>
              <a:rPr lang="en-US" sz="2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from start to finish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56B2B72F-021C-4ED4-98C4-2FA099904215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72200" y="2057400"/>
            <a:ext cx="30480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There are a </a:t>
            </a:r>
            <a:r>
              <a:rPr lang="en-US" altLang="en-US" sz="1800" b="1" dirty="0"/>
              <a:t>number of system</a:t>
            </a:r>
            <a:r>
              <a:rPr lang="en-US" altLang="en-US" sz="1800" dirty="0"/>
              <a:t> and </a:t>
            </a:r>
            <a:r>
              <a:rPr lang="en-US" altLang="en-US" sz="1800" b="1" dirty="0"/>
              <a:t>web site development methodologies =&gt; p.472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Often </a:t>
            </a:r>
            <a:r>
              <a:rPr lang="en-US" altLang="en-US" sz="1600" b="1" dirty="0"/>
              <a:t>firms</a:t>
            </a:r>
            <a:r>
              <a:rPr lang="en-US" altLang="en-US" sz="1600" dirty="0"/>
              <a:t> will create their </a:t>
            </a:r>
            <a:r>
              <a:rPr lang="en-US" altLang="en-US" sz="1600" b="1" dirty="0"/>
              <a:t>own</a:t>
            </a:r>
            <a:r>
              <a:rPr lang="en-US" altLang="en-US" sz="1600" dirty="0"/>
              <a:t> special methodology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/>
              <a:t>Agile</a:t>
            </a:r>
            <a:r>
              <a:rPr lang="en-US" altLang="en-US" sz="1600" dirty="0"/>
              <a:t> Software Development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      A </a:t>
            </a:r>
            <a:r>
              <a:rPr lang="en-US" altLang="en-US" sz="1800" b="1" dirty="0">
                <a:solidFill>
                  <a:srgbClr val="FF0000"/>
                </a:solidFill>
              </a:rPr>
              <a:t>suggested Web Development Methodology </a:t>
            </a:r>
            <a:r>
              <a:rPr lang="en-US" altLang="en-US" sz="1800" dirty="0"/>
              <a:t>is shown at the left: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828800" y="2314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490788" y="1690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239000" cy="457200"/>
          </a:xfrm>
        </p:spPr>
        <p:txBody>
          <a:bodyPr/>
          <a:lstStyle/>
          <a:p>
            <a:pPr algn="l" eaLnBrk="1" hangingPunct="1"/>
            <a:r>
              <a:rPr lang="en-US" altLang="en-US"/>
              <a:t>    	The Web Development Process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609600"/>
            <a:ext cx="89154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z="2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Formal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project </a:t>
            </a:r>
            <a:r>
              <a:rPr lang="en-US" sz="26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development method</a:t>
            </a:r>
            <a:r>
              <a:rPr lang="en-US" sz="2600" b="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o</a:t>
            </a:r>
            <a:r>
              <a:rPr lang="en-US" sz="2600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logy 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is </a:t>
            </a:r>
            <a:r>
              <a:rPr lang="en-US" sz="26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used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to </a:t>
            </a:r>
            <a:r>
              <a:rPr lang="en-US" sz="2600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coordinate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and </a:t>
            </a:r>
            <a:r>
              <a:rPr lang="en-US" sz="2600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fac</a:t>
            </a:r>
            <a:r>
              <a:rPr lang="en-US" sz="2600" b="0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i</a:t>
            </a:r>
            <a:r>
              <a:rPr lang="en-US" sz="2600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>litate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the </a:t>
            </a:r>
            <a:r>
              <a:rPr lang="en-US" sz="2600" dirty="0">
                <a:solidFill>
                  <a:srgbClr val="FF00FF"/>
                </a:solidFill>
                <a:latin typeface="+mn-lt"/>
                <a:cs typeface="Times New Roman" pitchFamily="18" charset="0"/>
              </a:rPr>
              <a:t>planning</a:t>
            </a:r>
            <a:r>
              <a:rPr lang="en-US" sz="26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and </a:t>
            </a:r>
            <a:r>
              <a:rPr lang="en-US" sz="2600" dirty="0">
                <a:solidFill>
                  <a:srgbClr val="FF00FF"/>
                </a:solidFill>
                <a:latin typeface="+mn-lt"/>
                <a:cs typeface="Times New Roman" pitchFamily="18" charset="0"/>
              </a:rPr>
              <a:t>communications</a:t>
            </a:r>
            <a:endParaRPr lang="en-US" sz="26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Is a 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guide</a:t>
            </a:r>
            <a:r>
              <a:rPr lang="en-US" sz="2400" b="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to successful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web project management.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474868-7C53-4D10-9B22-A1C9C97524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52400" y="1934629"/>
            <a:ext cx="3429000" cy="4495800"/>
          </a:xfrm>
          <a:prstGeom prst="rect">
            <a:avLst/>
          </a:prstGeom>
        </p:spPr>
      </p:pic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44617"/>
            <a:ext cx="3276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457200"/>
          </a:xfrm>
        </p:spPr>
        <p:txBody>
          <a:bodyPr/>
          <a:lstStyle/>
          <a:p>
            <a:r>
              <a:rPr lang="en-US" sz="2400" dirty="0"/>
              <a:t>Creative Solving Process in general vs in software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90CA15-49E8-4135-A628-271ACD49A2A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533400"/>
            <a:ext cx="5299363" cy="6324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4529695" y="2452468"/>
              <a:ext cx="230400" cy="846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2775" y="2435548"/>
                <a:ext cx="26424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482935" y="382108"/>
              <a:ext cx="1777680" cy="26060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6015" y="365188"/>
                <a:ext cx="1811520" cy="26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/>
              <p14:cNvContentPartPr/>
              <p14:nvPr/>
            </p14:nvContentPartPr>
            <p14:xfrm>
              <a:off x="1083055" y="2916868"/>
              <a:ext cx="115920" cy="108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6135" y="2899948"/>
                <a:ext cx="149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1167655" y="2448868"/>
              <a:ext cx="1055520" cy="154728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0735" y="2431948"/>
                <a:ext cx="1089360" cy="15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1866415" y="2475508"/>
              <a:ext cx="469080" cy="54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49495" y="2458588"/>
                <a:ext cx="502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/>
              <p14:cNvContentPartPr/>
              <p14:nvPr/>
            </p14:nvContentPartPr>
            <p14:xfrm>
              <a:off x="3360415" y="2443108"/>
              <a:ext cx="147600" cy="22068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43495" y="2426188"/>
                <a:ext cx="1814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Ink 25"/>
              <p14:cNvContentPartPr/>
              <p14:nvPr/>
            </p14:nvContentPartPr>
            <p14:xfrm>
              <a:off x="3479575" y="2503948"/>
              <a:ext cx="1262160" cy="1850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62655" y="2487028"/>
                <a:ext cx="1296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/>
              <p14:cNvContentPartPr/>
              <p14:nvPr/>
            </p14:nvContentPartPr>
            <p14:xfrm>
              <a:off x="6447775" y="2879068"/>
              <a:ext cx="506880" cy="306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30855" y="2862148"/>
                <a:ext cx="5407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Ink 29"/>
              <p14:cNvContentPartPr/>
              <p14:nvPr/>
            </p14:nvContentPartPr>
            <p14:xfrm>
              <a:off x="6011455" y="3043228"/>
              <a:ext cx="619560" cy="424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94535" y="3026308"/>
                <a:ext cx="6534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Ink 31"/>
              <p14:cNvContentPartPr/>
              <p14:nvPr/>
            </p14:nvContentPartPr>
            <p14:xfrm>
              <a:off x="4426735" y="4253188"/>
              <a:ext cx="1013040" cy="34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09815" y="4236268"/>
                <a:ext cx="1046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C17F83C-CD2D-4C89-81AB-BD0686ED18EB}"/>
                  </a:ext>
                </a:extLst>
              </p14:cNvPr>
              <p14:cNvContentPartPr/>
              <p14:nvPr/>
            </p14:nvContentPartPr>
            <p14:xfrm>
              <a:off x="2565332" y="2746080"/>
              <a:ext cx="1016640" cy="28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C17F83C-CD2D-4C89-81AB-BD0686ED18E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56692" y="2737080"/>
                <a:ext cx="1034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23F443-AE32-459D-94B8-D061C6188107}"/>
                  </a:ext>
                </a:extLst>
              </p14:cNvPr>
              <p14:cNvContentPartPr/>
              <p14:nvPr/>
            </p14:nvContentPartPr>
            <p14:xfrm>
              <a:off x="2569652" y="3013560"/>
              <a:ext cx="834480" cy="9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23F443-AE32-459D-94B8-D061C618810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61012" y="3004920"/>
                <a:ext cx="8521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41419EF-37CE-40C9-87B5-4A6860C7C4AD}"/>
                  </a:ext>
                </a:extLst>
              </p14:cNvPr>
              <p14:cNvContentPartPr/>
              <p14:nvPr/>
            </p14:nvContentPartPr>
            <p14:xfrm>
              <a:off x="2579012" y="3283920"/>
              <a:ext cx="1190520" cy="27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41419EF-37CE-40C9-87B5-4A6860C7C4A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70012" y="3274920"/>
                <a:ext cx="1208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CCB3783-B2E6-45D0-B9FD-32BD59919222}"/>
                  </a:ext>
                </a:extLst>
              </p14:cNvPr>
              <p14:cNvContentPartPr/>
              <p14:nvPr/>
            </p14:nvContentPartPr>
            <p14:xfrm>
              <a:off x="2613932" y="3430800"/>
              <a:ext cx="1091880" cy="22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CCB3783-B2E6-45D0-B9FD-32BD5991922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05292" y="3422160"/>
                <a:ext cx="11095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FD94D83-CE62-4C05-889B-E391E085AD19}"/>
                  </a:ext>
                </a:extLst>
              </p14:cNvPr>
              <p14:cNvContentPartPr/>
              <p14:nvPr/>
            </p14:nvContentPartPr>
            <p14:xfrm>
              <a:off x="2605292" y="3710040"/>
              <a:ext cx="1135800" cy="23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FD94D83-CE62-4C05-889B-E391E085AD1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96292" y="3701174"/>
                <a:ext cx="1153440" cy="4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DF58A9-DBCA-43F2-89A2-80C8AB372843}"/>
                  </a:ext>
                </a:extLst>
              </p14:cNvPr>
              <p14:cNvContentPartPr/>
              <p14:nvPr/>
            </p14:nvContentPartPr>
            <p14:xfrm>
              <a:off x="1508710" y="959251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DF58A9-DBCA-43F2-89A2-80C8AB37284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00070" y="9502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9EC3F2-C3AA-4EE1-AEDE-3DCC37A3E42D}"/>
                  </a:ext>
                </a:extLst>
              </p14:cNvPr>
              <p14:cNvContentPartPr/>
              <p14:nvPr/>
            </p14:nvContentPartPr>
            <p14:xfrm>
              <a:off x="396670" y="-9869"/>
              <a:ext cx="3204360" cy="638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9EC3F2-C3AA-4EE1-AEDE-3DCC37A3E42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87670" y="-18509"/>
                <a:ext cx="32220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4E60507-7409-412A-9424-D8221FD76C4B}"/>
                  </a:ext>
                </a:extLst>
              </p14:cNvPr>
              <p14:cNvContentPartPr/>
              <p14:nvPr/>
            </p14:nvContentPartPr>
            <p14:xfrm>
              <a:off x="5030120" y="3204507"/>
              <a:ext cx="192240" cy="95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4E60507-7409-412A-9424-D8221FD76C4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21480" y="3195507"/>
                <a:ext cx="2098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628E0A5-CFED-4E02-AE2D-8E3539CD97F7}"/>
                  </a:ext>
                </a:extLst>
              </p14:cNvPr>
              <p14:cNvContentPartPr/>
              <p14:nvPr/>
            </p14:nvContentPartPr>
            <p14:xfrm>
              <a:off x="5272760" y="3217107"/>
              <a:ext cx="112320" cy="1224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628E0A5-CFED-4E02-AE2D-8E3539CD97F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63760" y="3208107"/>
                <a:ext cx="1299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37C1EEB-293D-4468-A232-D74DDCFE4B8E}"/>
                  </a:ext>
                </a:extLst>
              </p14:cNvPr>
              <p14:cNvContentPartPr/>
              <p14:nvPr/>
            </p14:nvContentPartPr>
            <p14:xfrm>
              <a:off x="5028680" y="3030987"/>
              <a:ext cx="369360" cy="1260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37C1EEB-293D-4468-A232-D74DDCFE4B8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20040" y="3021987"/>
                <a:ext cx="387000" cy="1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847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DB54D9B-0D2C-432B-8C54-D456E945F05A}" type="slidenum">
              <a:rPr lang="en-US" altLang="en-US" sz="1400" smtClean="0"/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533400"/>
          </a:xfrm>
        </p:spPr>
        <p:txBody>
          <a:bodyPr/>
          <a:lstStyle/>
          <a:p>
            <a:pPr algn="l" eaLnBrk="1" hangingPunct="1"/>
            <a:r>
              <a:rPr lang="en-US" altLang="en-US"/>
              <a:t>	Web Development: 1. Conc</a:t>
            </a:r>
            <a:r>
              <a:rPr lang="en-US" altLang="en-US" b="0"/>
              <a:t>e</a:t>
            </a:r>
            <a:r>
              <a:rPr lang="en-US" altLang="en-US"/>
              <a:t>ptualiz</a:t>
            </a:r>
            <a:r>
              <a:rPr lang="en-US" altLang="en-US" b="0"/>
              <a:t>a</a:t>
            </a:r>
            <a:r>
              <a:rPr lang="en-US" altLang="en-US"/>
              <a:t>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620000" cy="5562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Determine</a:t>
            </a:r>
            <a:r>
              <a:rPr lang="en-US" altLang="en-US" dirty="0"/>
              <a:t> the intended </a:t>
            </a:r>
            <a:r>
              <a:rPr lang="en-US" altLang="en-US" b="1" dirty="0">
                <a:solidFill>
                  <a:srgbClr val="FF0000"/>
                </a:solidFill>
              </a:rPr>
              <a:t>audience</a:t>
            </a:r>
          </a:p>
          <a:p>
            <a:pPr eaLnBrk="1" hangingPunct="1"/>
            <a:r>
              <a:rPr lang="en-US" altLang="en-US" dirty="0"/>
              <a:t>Determine the </a:t>
            </a:r>
            <a:r>
              <a:rPr lang="en-US" altLang="en-US" b="1" dirty="0">
                <a:solidFill>
                  <a:srgbClr val="FF0000"/>
                </a:solidFill>
              </a:rPr>
              <a:t>goals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FF0000"/>
                </a:solidFill>
              </a:rPr>
              <a:t>mission</a:t>
            </a:r>
            <a:r>
              <a:rPr lang="en-US" altLang="en-US" dirty="0"/>
              <a:t> of the </a:t>
            </a:r>
            <a:r>
              <a:rPr lang="en-US" altLang="en-US" b="1" dirty="0">
                <a:solidFill>
                  <a:srgbClr val="FF0000"/>
                </a:solidFill>
              </a:rPr>
              <a:t>web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site</a:t>
            </a:r>
          </a:p>
          <a:p>
            <a:pPr lvl="1" eaLnBrk="1" hangingPunct="1"/>
            <a:r>
              <a:rPr lang="en-US" altLang="en-US" sz="2400" b="1" dirty="0"/>
              <a:t>Short-term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goals</a:t>
            </a:r>
            <a:r>
              <a:rPr lang="en-US" altLang="en-US" sz="2400" dirty="0"/>
              <a:t> (e.g. publish a home page)</a:t>
            </a:r>
          </a:p>
          <a:p>
            <a:pPr lvl="1" eaLnBrk="1" hangingPunct="1"/>
            <a:r>
              <a:rPr lang="en-US" altLang="en-US" sz="2400" b="1" dirty="0"/>
              <a:t>Long-term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goals</a:t>
            </a:r>
            <a:r>
              <a:rPr lang="en-US" altLang="en-US" sz="2400" dirty="0"/>
              <a:t> ( e.g. 30 percent of product sales on the website)</a:t>
            </a:r>
          </a:p>
          <a:p>
            <a:pPr lvl="1" eaLnBrk="1" hangingPunct="1"/>
            <a:r>
              <a:rPr lang="en-US" altLang="en-US" sz="2400" dirty="0"/>
              <a:t>Develop </a:t>
            </a:r>
            <a:r>
              <a:rPr lang="en-US" altLang="en-US" sz="2400" b="1" dirty="0">
                <a:solidFill>
                  <a:srgbClr val="FF0000"/>
                </a:solidFill>
              </a:rPr>
              <a:t>measurable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objectives</a:t>
            </a:r>
            <a:r>
              <a:rPr lang="en-US" altLang="en-US" sz="2400" dirty="0"/>
              <a:t> such as:</a:t>
            </a:r>
          </a:p>
          <a:p>
            <a:pPr lvl="2" eaLnBrk="1" hangingPunct="1"/>
            <a:r>
              <a:rPr lang="en-US" altLang="en-US" b="1" dirty="0"/>
              <a:t>Number of visitors </a:t>
            </a:r>
            <a:r>
              <a:rPr lang="en-US" altLang="en-US" dirty="0"/>
              <a:t>(e.g. each month)</a:t>
            </a:r>
          </a:p>
          <a:p>
            <a:pPr lvl="2" eaLnBrk="1" hangingPunct="1"/>
            <a:r>
              <a:rPr lang="en-US" altLang="en-US" b="1" dirty="0"/>
              <a:t>Percent of product sales on the website</a:t>
            </a:r>
          </a:p>
          <a:p>
            <a:pPr lvl="2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Main </a:t>
            </a:r>
            <a:r>
              <a:rPr lang="en-US" altLang="en-US" b="1" dirty="0">
                <a:solidFill>
                  <a:srgbClr val="FF0000"/>
                </a:solidFill>
              </a:rPr>
              <a:t>Job Roles Involved</a:t>
            </a:r>
            <a:r>
              <a:rPr lang="en-US" altLang="en-US" dirty="0"/>
              <a:t>:</a:t>
            </a:r>
          </a:p>
          <a:p>
            <a:pPr lvl="1" eaLnBrk="1" hangingPunct="1"/>
            <a:r>
              <a:rPr lang="en-US" altLang="en-US" sz="2400" dirty="0"/>
              <a:t>Client, Project M</a:t>
            </a:r>
            <a:r>
              <a:rPr lang="en-US" altLang="en-US" sz="2400" b="1" dirty="0"/>
              <a:t>a</a:t>
            </a:r>
            <a:r>
              <a:rPr lang="en-US" altLang="en-US" sz="2400" dirty="0"/>
              <a:t>nager, Information </a:t>
            </a:r>
            <a:r>
              <a:rPr lang="en-US" altLang="en-US" sz="2400" b="1" dirty="0"/>
              <a:t>A</a:t>
            </a:r>
            <a:r>
              <a:rPr lang="en-US" altLang="en-US" sz="2400" dirty="0"/>
              <a:t>rchitect, Marketing Repres</a:t>
            </a:r>
            <a:r>
              <a:rPr lang="en-US" altLang="en-US" sz="2400" b="1" dirty="0"/>
              <a:t>e</a:t>
            </a:r>
            <a:r>
              <a:rPr lang="en-US" altLang="en-US" sz="2400" dirty="0"/>
              <a:t>ntative, Senior Web Dev</a:t>
            </a:r>
            <a:r>
              <a:rPr lang="en-US" altLang="en-US" sz="2400" b="1" dirty="0"/>
              <a:t>e</a:t>
            </a:r>
            <a:r>
              <a:rPr lang="en-US" altLang="en-US" sz="2400" dirty="0"/>
              <a:t>loper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1600" dirty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3086100" y="1185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>
              <a:solidFill>
                <a:srgbClr val="0080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itel">
  <a:themeElements>
    <a:clrScheme name="">
      <a:dk1>
        <a:srgbClr val="000000"/>
      </a:dk1>
      <a:lt1>
        <a:srgbClr val="FFFFFF"/>
      </a:lt1>
      <a:dk2>
        <a:srgbClr val="000000"/>
      </a:dk2>
      <a:lt2>
        <a:srgbClr val="FF0000"/>
      </a:lt2>
      <a:accent1>
        <a:srgbClr val="0099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FF"/>
      </a:accent5>
      <a:accent6>
        <a:srgbClr val="2D2DB9"/>
      </a:accent6>
      <a:hlink>
        <a:srgbClr val="0000FF"/>
      </a:hlink>
      <a:folHlink>
        <a:srgbClr val="B2B2B2"/>
      </a:folHlink>
    </a:clrScheme>
    <a:fontScheme name="deitel">
      <a:majorFont>
        <a:latin typeface="AvantGard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urier New" pitchFamily="49" charset="0"/>
            <a:cs typeface="Courier New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Courier New" pitchFamily="49" charset="0"/>
            <a:cs typeface="Courier New" pitchFamily="49" charset="0"/>
          </a:defRPr>
        </a:defPPr>
      </a:lstStyle>
    </a:lnDef>
  </a:objectDefaults>
  <a:extraClrSchemeLst>
    <a:extraClrScheme>
      <a:clrScheme name="deite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ite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it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BD5BE600E3749BD84567745A02DD0" ma:contentTypeVersion="8" ma:contentTypeDescription="Create a new document." ma:contentTypeScope="" ma:versionID="7503d7d0fe5d3d5c066b1293a11284a1">
  <xsd:schema xmlns:xsd="http://www.w3.org/2001/XMLSchema" xmlns:xs="http://www.w3.org/2001/XMLSchema" xmlns:p="http://schemas.microsoft.com/office/2006/metadata/properties" xmlns:ns2="2eb3e12a-73bc-4178-81fb-7f3b6a9b0f4d" xmlns:ns3="d08ad0ba-28ac-4e4c-adb8-2d70be461547" targetNamespace="http://schemas.microsoft.com/office/2006/metadata/properties" ma:root="true" ma:fieldsID="e3d3fa08a8367cdb011b4bed7be587c2" ns2:_="" ns3:_="">
    <xsd:import namespace="2eb3e12a-73bc-4178-81fb-7f3b6a9b0f4d"/>
    <xsd:import namespace="d08ad0ba-28ac-4e4c-adb8-2d70be4615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3e12a-73bc-4178-81fb-7f3b6a9b0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ad0ba-28ac-4e4c-adb8-2d70be4615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C6D6B-02A7-4F74-B4C0-7C3328D588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91ECEE-B8DE-4FD7-96C6-7B1834ECF79A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2eb3e12a-73bc-4178-81fb-7f3b6a9b0f4d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08ad0ba-28ac-4e4c-adb8-2d70be4615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76A2A1-9907-46AA-A4E9-AE6B659A9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3e12a-73bc-4178-81fb-7f3b6a9b0f4d"/>
    <ds:schemaRef ds:uri="d08ad0ba-28ac-4e4c-adb8-2d70be4615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4833</TotalTime>
  <Words>4339</Words>
  <Application>Microsoft Office PowerPoint</Application>
  <PresentationFormat>On-screen Show (4:3)</PresentationFormat>
  <Paragraphs>796</Paragraphs>
  <Slides>42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Arial</vt:lpstr>
      <vt:lpstr>Arial Black</vt:lpstr>
      <vt:lpstr>AvantGarde</vt:lpstr>
      <vt:lpstr>Calibri</vt:lpstr>
      <vt:lpstr>Cambria</vt:lpstr>
      <vt:lpstr>Courier New</vt:lpstr>
      <vt:lpstr>Courier-Bold</vt:lpstr>
      <vt:lpstr>Frutiger-Italic</vt:lpstr>
      <vt:lpstr>Impact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deitel</vt:lpstr>
      <vt:lpstr>PowerPoint Presentation</vt:lpstr>
      <vt:lpstr>Learning Outcomes</vt:lpstr>
      <vt:lpstr>10.1 Skills and Functions Needed for a Successful Large-Scale Project </vt:lpstr>
      <vt:lpstr>Skills and Functions Needed for a Successful Small Project </vt:lpstr>
      <vt:lpstr>   Project Staffing Criteria</vt:lpstr>
      <vt:lpstr>     10.2 The Development Process</vt:lpstr>
      <vt:lpstr>     The Web Development Process</vt:lpstr>
      <vt:lpstr>Creative Solving Process in general vs in software development</vt:lpstr>
      <vt:lpstr> Web Development: 1. Conceptualization</vt:lpstr>
      <vt:lpstr>Web Development: 2. Analysis</vt:lpstr>
      <vt:lpstr>Web Development: 2. Analysis</vt:lpstr>
      <vt:lpstr>Web Development: 3. Design</vt:lpstr>
      <vt:lpstr>Web Development: 4. Production</vt:lpstr>
      <vt:lpstr>Web Development: 5. Testing</vt:lpstr>
      <vt:lpstr>Web Development: 5. Testing p.477 &amp; Tab 5.1</vt:lpstr>
      <vt:lpstr>Web Development: 5. Types of Testing</vt:lpstr>
      <vt:lpstr>Web Development: 5. Types of Testing</vt:lpstr>
      <vt:lpstr>Web Development: 5. Types of Testing</vt:lpstr>
      <vt:lpstr>Web Development: 6. Approval &amp; Launch</vt:lpstr>
      <vt:lpstr>Web Development: 7. Maintenance</vt:lpstr>
      <vt:lpstr>Web Development: 8. Evaluation</vt:lpstr>
      <vt:lpstr>Checkpoint 10.1  p.480, 682</vt:lpstr>
      <vt:lpstr>10.3 File Organization: HTML/XHTML &lt;a&gt; tag</vt:lpstr>
      <vt:lpstr>More on Relative Linking</vt:lpstr>
      <vt:lpstr>Anatomy of a URL</vt:lpstr>
      <vt:lpstr>10.3 File Organization  More on Relative Linking</vt:lpstr>
      <vt:lpstr>Linking Local Pages Using Relative and Absolute Pathnames</vt:lpstr>
      <vt:lpstr>Linking Local Pages Using Relative and Absolute Pathnames</vt:lpstr>
      <vt:lpstr>Linking Local Pages Using Relative and Absolute Pathnames</vt:lpstr>
      <vt:lpstr>Links to Other Documents on the Web</vt:lpstr>
      <vt:lpstr>10.3 File Organization  More on Relative Linking</vt:lpstr>
      <vt:lpstr>HOP 10.1 – starter Casita/Example</vt:lpstr>
      <vt:lpstr>HOP 10.1 - solution</vt:lpstr>
      <vt:lpstr>10.4 Domain Name Overview</vt:lpstr>
      <vt:lpstr>10.5 Web Hosting</vt:lpstr>
      <vt:lpstr>   Types of Web Hosting</vt:lpstr>
      <vt:lpstr>   Types of Web Hosting</vt:lpstr>
      <vt:lpstr>                Types of Web Hosting</vt:lpstr>
      <vt:lpstr>  Types of Web Hosting</vt:lpstr>
      <vt:lpstr>10.6 Choosing a Virtual Host</vt:lpstr>
      <vt:lpstr>Checkpoint 10.2 p.683</vt:lpstr>
      <vt:lpstr>   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 Beezley</dc:creator>
  <cp:lastModifiedBy>Jozef Goetz</cp:lastModifiedBy>
  <cp:revision>121</cp:revision>
  <dcterms:modified xsi:type="dcterms:W3CDTF">2025-10-22T03:46:09Z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CD29BE48-5C95-4903-8E09-16626D914533</vt:lpwstr>
  </property>
  <property fmtid="{D5CDD505-2E9C-101B-9397-08002B2CF9AE}" pid="3" name="ArticulatePath">
    <vt:lpwstr>10_Web_Development</vt:lpwstr>
  </property>
</Properties>
</file>