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25.xml" ContentType="application/inkml+xml"/>
  <Override PartName="/ppt/ink/ink26.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27.xml" ContentType="application/inkml+xml"/>
  <Override PartName="/ppt/ink/ink28.xml" ContentType="application/inkml+xml"/>
  <Override PartName="/ppt/notesSlides/notesSlide28.xml" ContentType="application/vnd.openxmlformats-officedocument.presentationml.notesSlide+xml"/>
  <Override PartName="/ppt/ink/ink29.xml" ContentType="application/inkml+xml"/>
  <Override PartName="/ppt/notesSlides/notesSlide29.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notesSlides/notesSlide30.xml" ContentType="application/vnd.openxmlformats-officedocument.presentationml.notesSlide+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34.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71.xml" ContentType="application/inkml+xml"/>
  <Override PartName="/ppt/notesSlides/notesSlide41.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tags/tag8.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tags/tag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notesSlides/notesSlide53.xml" ContentType="application/vnd.openxmlformats-officedocument.presentationml.notesSlide+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tags/tag10.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notesSlides/notesSlide56.xml" ContentType="application/vnd.openxmlformats-officedocument.presentationml.notesSlide+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notesSlides/notesSlide57.xml" ContentType="application/vnd.openxmlformats-officedocument.presentationml.notesSlide+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notesSlides/notesSlide58.xml" ContentType="application/vnd.openxmlformats-officedocument.presentationml.notesSlide+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tags/tag11.xml" ContentType="application/vnd.openxmlformats-officedocument.presentationml.tags+xml"/>
  <Override PartName="/ppt/notesSlides/notesSlide59.xml" ContentType="application/vnd.openxmlformats-officedocument.presentationml.notesSlide+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notesSlides/notesSlide60.xml" ContentType="application/vnd.openxmlformats-officedocument.presentationml.notesSlide+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tags/tag1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notesSlides/notesSlide88.xml" ContentType="application/vnd.openxmlformats-officedocument.presentationml.notesSlide+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notesSlides/notesSlide89.xml" ContentType="application/vnd.openxmlformats-officedocument.presentationml.notesSlide+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98"/>
  </p:notesMasterIdLst>
  <p:handoutMasterIdLst>
    <p:handoutMasterId r:id="rId99"/>
  </p:handoutMasterIdLst>
  <p:sldIdLst>
    <p:sldId id="367" r:id="rId5"/>
    <p:sldId id="256" r:id="rId6"/>
    <p:sldId id="258" r:id="rId7"/>
    <p:sldId id="259" r:id="rId8"/>
    <p:sldId id="260" r:id="rId9"/>
    <p:sldId id="381" r:id="rId10"/>
    <p:sldId id="261" r:id="rId11"/>
    <p:sldId id="262" r:id="rId12"/>
    <p:sldId id="263" r:id="rId13"/>
    <p:sldId id="368" r:id="rId14"/>
    <p:sldId id="321" r:id="rId15"/>
    <p:sldId id="264" r:id="rId16"/>
    <p:sldId id="303" r:id="rId17"/>
    <p:sldId id="265" r:id="rId18"/>
    <p:sldId id="304" r:id="rId19"/>
    <p:sldId id="390" r:id="rId20"/>
    <p:sldId id="322" r:id="rId21"/>
    <p:sldId id="392" r:id="rId22"/>
    <p:sldId id="267" r:id="rId23"/>
    <p:sldId id="329" r:id="rId24"/>
    <p:sldId id="393" r:id="rId25"/>
    <p:sldId id="268" r:id="rId26"/>
    <p:sldId id="625" r:id="rId27"/>
    <p:sldId id="320" r:id="rId28"/>
    <p:sldId id="269" r:id="rId29"/>
    <p:sldId id="306" r:id="rId30"/>
    <p:sldId id="270" r:id="rId31"/>
    <p:sldId id="271" r:id="rId32"/>
    <p:sldId id="316" r:id="rId33"/>
    <p:sldId id="337" r:id="rId34"/>
    <p:sldId id="330" r:id="rId35"/>
    <p:sldId id="369" r:id="rId36"/>
    <p:sldId id="358" r:id="rId37"/>
    <p:sldId id="351" r:id="rId38"/>
    <p:sldId id="315" r:id="rId39"/>
    <p:sldId id="282" r:id="rId40"/>
    <p:sldId id="283" r:id="rId41"/>
    <p:sldId id="284" r:id="rId42"/>
    <p:sldId id="311" r:id="rId43"/>
    <p:sldId id="286" r:id="rId44"/>
    <p:sldId id="318" r:id="rId45"/>
    <p:sldId id="328" r:id="rId46"/>
    <p:sldId id="382" r:id="rId47"/>
    <p:sldId id="383" r:id="rId48"/>
    <p:sldId id="384" r:id="rId49"/>
    <p:sldId id="364" r:id="rId50"/>
    <p:sldId id="378" r:id="rId51"/>
    <p:sldId id="366" r:id="rId52"/>
    <p:sldId id="379" r:id="rId53"/>
    <p:sldId id="332" r:id="rId54"/>
    <p:sldId id="380" r:id="rId55"/>
    <p:sldId id="333" r:id="rId56"/>
    <p:sldId id="359" r:id="rId57"/>
    <p:sldId id="388" r:id="rId58"/>
    <p:sldId id="362" r:id="rId59"/>
    <p:sldId id="363" r:id="rId60"/>
    <p:sldId id="365" r:id="rId61"/>
    <p:sldId id="361" r:id="rId62"/>
    <p:sldId id="387" r:id="rId63"/>
    <p:sldId id="450" r:id="rId64"/>
    <p:sldId id="395" r:id="rId65"/>
    <p:sldId id="470" r:id="rId66"/>
    <p:sldId id="385" r:id="rId67"/>
    <p:sldId id="386" r:id="rId68"/>
    <p:sldId id="345" r:id="rId69"/>
    <p:sldId id="346" r:id="rId70"/>
    <p:sldId id="347" r:id="rId71"/>
    <p:sldId id="348" r:id="rId72"/>
    <p:sldId id="349" r:id="rId73"/>
    <p:sldId id="350" r:id="rId74"/>
    <p:sldId id="294" r:id="rId75"/>
    <p:sldId id="295" r:id="rId76"/>
    <p:sldId id="297" r:id="rId77"/>
    <p:sldId id="296" r:id="rId78"/>
    <p:sldId id="299" r:id="rId79"/>
    <p:sldId id="314" r:id="rId80"/>
    <p:sldId id="624" r:id="rId81"/>
    <p:sldId id="357" r:id="rId82"/>
    <p:sldId id="389" r:id="rId83"/>
    <p:sldId id="353" r:id="rId84"/>
    <p:sldId id="354" r:id="rId85"/>
    <p:sldId id="355" r:id="rId86"/>
    <p:sldId id="356" r:id="rId87"/>
    <p:sldId id="460" r:id="rId88"/>
    <p:sldId id="469" r:id="rId89"/>
    <p:sldId id="327" r:id="rId90"/>
    <p:sldId id="301" r:id="rId91"/>
    <p:sldId id="326" r:id="rId92"/>
    <p:sldId id="302" r:id="rId93"/>
    <p:sldId id="360" r:id="rId94"/>
    <p:sldId id="391" r:id="rId95"/>
    <p:sldId id="334" r:id="rId96"/>
    <p:sldId id="317" r:id="rId97"/>
  </p:sldIdLst>
  <p:sldSz cx="9144000" cy="6858000" type="screen4x3"/>
  <p:notesSz cx="7315200" cy="9601200"/>
  <p:custDataLst>
    <p:tags r:id="rId100"/>
  </p:custDataLst>
  <p:defaultTextStyle>
    <a:defPPr>
      <a:defRPr lang="en-US"/>
    </a:defPPr>
    <a:lvl1pPr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p:defaultTextStyle>
  <p:modifyVerifier cryptProviderType="rsaAES" cryptAlgorithmClass="hash" cryptAlgorithmType="typeAny" cryptAlgorithmSid="14" spinCount="100000" saltData="a7WYknhXrtxmtaLxK8tbDQ==" hashData="VHTBAwjWihF2gVUIka0PlFGixebkBaBBFGsYVs0JQY6LXwdV8B62ozW5GUlvJmmdi4w18tE0pVePBG9coj9VD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00FF"/>
    <a:srgbClr val="00CC00"/>
    <a:srgbClr val="996633"/>
    <a:srgbClr val="660066"/>
    <a:srgbClr val="6666FF"/>
    <a:srgbClr val="CCFF99"/>
    <a:srgbClr val="D2F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02" autoAdjust="0"/>
    <p:restoredTop sz="96212" autoAdjust="0"/>
  </p:normalViewPr>
  <p:slideViewPr>
    <p:cSldViewPr>
      <p:cViewPr>
        <p:scale>
          <a:sx n="153" d="100"/>
          <a:sy n="153" d="100"/>
        </p:scale>
        <p:origin x="261"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1848"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09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b="0"/>
            </a:lvl1pPr>
          </a:lstStyle>
          <a:p>
            <a:pPr>
              <a:defRPr/>
            </a:pPr>
            <a:endParaRPr lang="en-US"/>
          </a:p>
        </p:txBody>
      </p:sp>
      <p:sp>
        <p:nvSpPr>
          <p:cNvPr id="68096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b="0"/>
            </a:lvl1pPr>
          </a:lstStyle>
          <a:p>
            <a:pPr>
              <a:defRPr/>
            </a:pPr>
            <a:endParaRPr lang="en-US"/>
          </a:p>
        </p:txBody>
      </p:sp>
      <p:sp>
        <p:nvSpPr>
          <p:cNvPr id="68096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b="0"/>
            </a:lvl1pPr>
          </a:lstStyle>
          <a:p>
            <a:pPr>
              <a:defRPr/>
            </a:pPr>
            <a:endParaRPr lang="en-US"/>
          </a:p>
        </p:txBody>
      </p:sp>
      <p:sp>
        <p:nvSpPr>
          <p:cNvPr id="68096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b="0"/>
            </a:lvl1pPr>
          </a:lstStyle>
          <a:p>
            <a:pPr>
              <a:defRPr/>
            </a:pPr>
            <a:fld id="{9B744AF7-434A-440A-B57D-F40621F14C70}" type="slidenum">
              <a:rPr lang="en-US" altLang="en-US"/>
              <a:pPr>
                <a:defRPr/>
              </a:pPr>
              <a:t>‹#›</a:t>
            </a:fld>
            <a:endParaRPr lang="en-US" altLang="en-US"/>
          </a:p>
        </p:txBody>
      </p:sp>
    </p:spTree>
    <p:extLst>
      <p:ext uri="{BB962C8B-B14F-4D97-AF65-F5344CB8AC3E}">
        <p14:creationId xmlns:p14="http://schemas.microsoft.com/office/powerpoint/2010/main" val="18968938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3:49:38.3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654 0 12,'0'0'11,"-17"11"-2,17-11-1,-15 3-3,15-3 0,-15 2-3,15-2-1,-16 7 0,16-7 1,-15 9 0,15-9 1,-17 8 0,17-8 2,-15 6-3,15-6 2,0 0-2,-18-2 0,18 2 0,-14-1 2,14 1 0,-23 1 0,9 2 0,-1 0 1,-3 2 0,-3 0 1,-1-1-1,-1 1-1,4 1-1,-1-2 1,-2 2-1,4 0-1,0-1 0,4 1-1,0 0 0,14-6 0,-21 18-1,21-18 0,-20 21 1,20-21-1,-18 23 0,7-8 0,11-15 0,-18 25 0,18-25 0,-15 24-1,8-9 1,1-1-1,2 2 1,-1 1 0,2 1 0,0 0-1,-2 4 1,1-1 1,-1 2-1,-1-2 0,0 2 0,0-4 1,-2 1-1,4 0 0,-2-2 1,0 2-1,1-1 1,-1 6-1,1-1 1,-1 5-1,2 1 0,-2 2 1,-1 0-1,3 1 0,1-4 1,-2 0-1,1-4 0,1-2 1,0-3-1,1-2 0,1-3 1,-1 0-1,1-1 0,2 0 0,1-1 0,-2-13 0,6 26 0,-6-26 0,10 27 0,-2-11 2,0 2-1,1 0 0,3 3 1,-1 2-1,1-2 0,2 3 0,2-4 0,1 1-1,1-1 0,2 0 0,2-1 0,0 1 0,4 3 0,0 1 1,2 3-1,1 4 1,0 1-1,1 0 1,1 1-1,1-3 0,-2 1 1,1-6-1,1-2 1,1-3-1,-1-4 1,5 3 0,1-4-1,3 1 1,-1 1 0,1 3-1,0 0 0,1 2 1,2 1-1,1 0 0,-1-5 0,3-1 0,8-7 1,0-2-1,4-5 0,3-3 1,-1-2-1,0 1 0,-5 1 0,0 1 0,-4 2 0,0 3 0,0 2 0,0-2 0,3 0 0,1-1 0,4-5 0,1 0 0,1-3 0,-1-2 0,2 1 0,-1-1 0,-1 2 0,2 0 0,0 1 0,-1 1 0,2-2 0,3-2 0,-4-2 2,-1-1-1,-2-4 0,-2 0 0,-1-2 0,1-1 0,-3 1-1,-3 1 1,1 1-1,-3 0 0,-1 1 0,-2 0 1,-5 1-1,-3-4 0,-4-1 1,0-3 0,-6-3-1,-1-4 1,-2-2-1,-3-2 1,-2-1-1,-1 1 0,-2 0 1,-1 2-1,1 1 0,-1 2 0,1 0 0,-1 1 0,1-3 1,2 3-1,-3-4 1,3 1 0,-8-3 1,2-2 0,-5-4-1,0 1 0,-6 1-1,-1 0 1,-2 1-1,0 0 0,0 2-1,0 4 0,0 2 1,0 2 0,1 1 1,-1 2 0,0-1 0,-1 2 0,-2-2 0,1 0 0,-3-1 0,-1 0 0,0-4-1,-3 1 0,0 0 1,-3 1-1,0 0 0,-4 4 1,1-1 0,0 5-1,-2 3 1,17 12 0,-27-21-1,13 10 1,14 11-1,-23-21 0,9 12 1,14 9-1,-29-28 1,11 13-1,-3-5 0,-1 2 1,-2-3-1,-4 0 0,2 0 0,-1 1-1,-1 0 1,0 3 0,-1 4 0,-2 1 0,1 3 0,1 1 0,0 2 0,0 0 0,0 0 0,1 0 0,-1 0 0,2-2 0,-1 1 0,-1-1 1,-1-1-1,-1 1 1,1 2-1,1-1 1,-1 1-1,0 1 1,1-1-1,0 1 0,3 1-1,0-1 1,1 2-1,1-1 2,0 1-2,1 0 1,-2 1 0,-2-1 0,-1 2 0,-1-1 0,0 1 0,-1-1 0,1 1 0,-2-4 0,6 3 0,-4-4-1,1 5 1,1-2 0,1 3 0,0-3-1,1 4 1,1-1 0,1 2 0,3-2-1,0 1 1,2-2 0,0-1 0,1 1 0,0-2 0,0 1 0,1 1 0,0-1 0,1 1-1,0 1 1,0 0 0,1 1-1,-1-1 1,15 0 0,-26 3 0,12-3 0,0 0 0,1 2 0,-1-2 0,-3 0 0,0 1 0,-1 2 0,-5-1 0,0 1-1,-3-2 1,-1 4 0,-4-2 0,2 2 0,-6-1 0,2-1 0,-2 2 0,-4 1 0,0-2 1,-4 4-1,-1-2 1,0 0-1,-2 2 0,-3-1-1,0-1 1,-1 2 0,0-1-1,-4 2 0,0 2 1,-4-2-3,0 3 1,-1-6-3,4 3-4,-8-7-9,4-8-11,10-5 1,2-21-2,13-4 1</inkml:trace>
</inkml:ink>
</file>

<file path=ppt/ink/ink1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7T06:31:31.11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1529 48 27,'0'0'6,"-12"-5"-1,12 5 1,-14-6 1,14 6 0,-13-6 0,13 6 0,-14-6 0,14 6 3,-17-9-1,7 5 0,0 0-1,-2 0-1,-1 3-1,0-3-1,0 4-1,-2-1-2,2 2 0,-3-1 0,0 1-1,0 1 0,-1 0-1,-3 0 2,2 1-1,-2 0 0,0 1 1,-2-1-1,-1 2 1,-3-2-1,1 3 1,0-2 0,-1 2 0,-2-2 0,1 2 0,-3-2 0,1 3 2,0-3-2,-3 2-1,-2-3 1,1 2-2,0 0 1,-2-1-1,0 0 1,3-1-1,-1 0 0,3 1 0,-1-2 0,3 0 0,1-1 0,2 0 0,-1 0 1,-1 2-1,1-2 0,-1 2 0,1-2 0,-2 5 1,0-3-1,2 3 0,0-2 1,5 3-1,-1-3 0,1 2 0,4-1 0,0-1 0,2 1 0,0 0 0,1 0 0,0 0 0,0 2 1,3 2-1,-2 0 0,0 1 0,0 0 0,0 1 1,0-1 0,5 0-1,8-10 1,-18 17 0,18-17 0,-12 14 0,12-14 0,-1 13-1,1-13 1,7 14-1,-7-14 0,10 15 0,-10-15 1,18 18-1,-12-8 0,3 0 0,1 1 0,-2 0 1,2 0-1,2-1 1,2-1 0,1-1 0,4-2-1,2 0 1,0-3 0,3 1 0,-2-1-1,3 0 1,-3 1-1,1-1 0,3 0 0,-1 1 1,1-1-1,4 0 0,0-2 1,2 0 0,4 1 0,2-2-1,-2 1 1,3-1 0,0 0 0,1 1 0,2-2-1,-2 1 1,-1-3-1,1 2 0,-2-2 1,-1 1-1,-1 0 0,1-1 0,-1 2 1,0 0-1,2 1 0,1 0 1,2-1 0,3 0 0,0 0-1,1-1 1,1 0 0,1 2-1,-4 0 1,1 4-1,-4-1 1,-1 3-1,0-1 1,0 2-1,0-3 1,-1 1-1,2-3 2,3 0-1,0-2 0,1 1 0,2-1 0,0 0 0,-2 1 0,4 0 0,-1 1-1,2-1 0,0 0 1,1 1-1,3-2 0,-1 1 0,0 0 1,1 0-1,2-1 1,-1 1-1,-1 1 1,5-1 0,-5 0 0,3 3-1,-2 0 1,1 0-1,1 0 0,-3 1 1,1-1-1,-5 0 0,1 0 0,-3-3 1,-1 1-1,2 1 1,-3-1-1,1 1 1,0 0-1,-1 3 1,-1-2-1,1 1 0,0-2 0,-2 1 0,1-2 1,-1-1-1,1-1 0,0-2 0,2 1 0,2-2 0,0 0 1,-1 1-1,0 0 0,3 0 0,-2 0 0,2 1 0,0 0 0,-1 0 0,-2 1 0,8-1 0,-3 0 0,0 0 0,1-2 0,1 2 1,1-1-1,-1 0 0,2 1 0,-4 1 0,0 1 0,-2-1 1,1 2-1,0 0 0,-4 0 0,3 1 0,-5-1 0,2-1 1,1 0-1,-1 0 0,2 1 0,-4-2 1,-1 2-1,5-1 0,-3-2 0,1 1 0,0-3 1,-2 2-1,-5-1 0,7 1 0,-1-1 0,-3 1 1,-2 1-1,2 0 0,-2 0 0,1 0 0,-1 0 1,1-2-1,-2 0 0,0-1 0,-1 0 0,-1-1 0,-1-2 0,-2 1 0,-1-1-1,-3-1 1,-2-1 0,0 0 0,-3 1-1,2-1 2,-3 0-2,-1-2 1,1 2 0,-1-1 0,-2-1 0,-1 0 0,0-1 0,-3 0-1,1 0 1,-4 0 0,-3 1 0,-12 10 0,15-18 0,-15 18 0,3-16 0,-3 16 0,-9-18-1,1 8 1,-1-1-1,-1-2 1,-2-2-1,-2 2 1,-2-1 0,0 0-1,-2 1 1,-4 0 0,-2 0 0,0 2 0,-4 1-1,-2 0 1,-1 5 0,1-1 0,-2 2 0,-1 1 0,-1-1 0,-5 1-1,0 2 1,-2 0 0,-5-3 0,-3 2 0,-3 0 0,-2 0 0,-6 1 0,2 0 0,-1-2 0,-1 1 0,1 0-1,-3-1 1,0 0 1,2 0-2,0-1 1,0-1 0,-2 1 0,0-2 0,-2 2 0,2-2 0,-2 2 0,0-1-1,-3 2 1,1 0 0,2-1-1,1 1 1,2 0 0,0-2 0,1 1 0,0-2-1,7 1 1,-4-2 0,0 3 0,-2-2 0,-2 2 0,-1 1 0,-1 2-1,1 1 1,0 0 0,-2 1 0,1 0 0,3 1-1,-1 0 1,-1 0 0,3-1 0,-2 2 0,-3 1 0,2 0 0,-1 1 0,-1 1 0,0 0 0,3 1 0,0-1-1,0 0 1,2-1 0,4-1-1,-1-1 1,0-1 0,3-1-1,1-1 1,-1 1 0,3-1 0,1 0 0,0 0 0,3 1 0,1-1 0,2 2 0,3-2 0,1 0 0,-2 0 0,5 0 0,0-3-1,0 2 1,3-2 0,1 1 0,-1-2 0,4 0 0,1 0 0,0 0 0,-2 0 0,2 0 0,0 1 0,1 0 0,0 1-1,-2-1 1,-1 2 0,1-1 1,1 0-1,-2 0 0,0-1 0,-1 1 0,-1 0 0,-3 1 0,-1 0 0,-3 0 0,-2 1 0,-3 2-1,-2 0 0,0 1 0,-3 0-1,4 0-1,0-5-3,6 6-6,-6-11-17,7-1-11,8-2 1,4-10-1</inkml:trace>
</inkml:ink>
</file>

<file path=ppt/ink/ink10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08:33.65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D64D20AD-1F79-4C70-A5B6-026E0D8BEE1F}" emma:medium="tactile" emma:mode="ink">
          <msink:context xmlns:msink="http://schemas.microsoft.com/ink/2010/main" type="writingRegion" rotatedBoundingBox="18279,10938 20995,12329 20070,14137 17353,12746"/>
        </emma:interpretation>
      </emma:emma>
    </inkml:annotationXML>
    <inkml:traceGroup>
      <inkml:annotationXML>
        <emma:emma xmlns:emma="http://www.w3.org/2003/04/emma" version="1.0">
          <emma:interpretation id="{97C7F45D-97EF-429E-B8EC-468C1B1F34C2}" emma:medium="tactile" emma:mode="ink">
            <msink:context xmlns:msink="http://schemas.microsoft.com/ink/2010/main" type="paragraph" rotatedBoundingBox="18279,10938 20995,12329 20070,14137 17353,12746" alignmentLevel="1"/>
          </emma:interpretation>
        </emma:emma>
      </inkml:annotationXML>
      <inkml:traceGroup>
        <inkml:annotationXML>
          <emma:emma xmlns:emma="http://www.w3.org/2003/04/emma" version="1.0">
            <emma:interpretation id="{AD6C9520-F8CC-4B46-ADB3-6D617A8ED28A}" emma:medium="tactile" emma:mode="ink">
              <msink:context xmlns:msink="http://schemas.microsoft.com/ink/2010/main" type="line" rotatedBoundingBox="18279,10938 20995,12329 20070,14137 17353,12746"/>
            </emma:interpretation>
          </emma:emma>
        </inkml:annotationXML>
        <inkml:traceGroup>
          <inkml:annotationXML>
            <emma:emma xmlns:emma="http://www.w3.org/2003/04/emma" version="1.0">
              <emma:interpretation id="{3A263F6A-9288-4C61-905E-41EF73A9642A}" emma:medium="tactile" emma:mode="ink">
                <msink:context xmlns:msink="http://schemas.microsoft.com/ink/2010/main" type="inkWord" rotatedBoundingBox="18279,10938 20995,12329 20070,14137 17353,12746"/>
              </emma:interpretation>
              <emma:one-of disjunction-type="recognition" id="oneOf0">
                <emma:interpretation id="interp0" emma:lang="en-US" emma:confidence="0">
                  <emma:literal>=</emma:literal>
                </emma:interpretation>
                <emma:interpretation id="interp1" emma:lang="en-US" emma:confidence="0">
                  <emma:literal>Z</emma:literal>
                </emma:interpretation>
                <emma:interpretation id="interp2" emma:lang="en-US" emma:confidence="0">
                  <emma:literal>z</emma:literal>
                </emma:interpretation>
                <emma:interpretation id="interp3" emma:lang="en-US" emma:confidence="0">
                  <emma:literal>y</emma:literal>
                </emma:interpretation>
                <emma:interpretation id="interp4" emma:lang="en-US" emma:confidence="0">
                  <emma:literal>7</emma:literal>
                </emma:interpretation>
              </emma:one-of>
            </emma:emma>
          </inkml:annotationXML>
          <inkml:trace contextRef="#ctx0" brushRef="#br0">358 947 0,'23'0'312,"-11"0"32,-1 0-328,1 0-1,0 0 17,-1 0 296,1 0-328,-1 0 15,12 0 17,-11 0-17,-1 0 79,1 0-78,-1 0-1,1 0-15,-12-12 32,12 12-17,11 0-15,0 0 16,-12 0-1,1 0-15,-1 0 16,12 0 0,-23-11-1,12 11 95,0 0-95,-1 0 1,1 0-16,-1 0 16,1 0-1,11 0 79,-12 0-78,1 0 202,-1 0-202,1 0 0,0 0 77,-1 0-77,1 0 15,11 0-31,-12 0 47,1 0-16,-1 0-15,1 0 15,-1 0 16,1 0-31,11 0 46,-11 0-46,-1 0 15,1 0-15,-1 0 15,1 0-31,-1 0 31,12 0-31,-23 11 31,12-11-15,0 0 0,-1 0 15,1 0-15,-1 12-1,1-12 1,11 0-1,-12 0-15,1 0 32,-1 0 15,-11 23-32,12-23-15,0 0 16,-1 0-16,1 11 15,11-11 1,-12 0-16,1 0 16,-1 0-1,1 0-15,-1 0 0,1 0 16,11 0 0,-11 0-1,-1 0 1,1 0 31,-1 0-32,1 0 17,-1 0-32,12 0 46,-11 0-30,0 0 0,-1 0-16,1 0 15,-1 0-15,1 0 32,11 0-32,-12 0 31,1 0-31,-1 0 31,1 0 0</inkml:trace>
          <inkml:trace contextRef="#ctx0" brushRef="#br0" timeOffset="-7926.513">0 0 0</inkml:trace>
          <inkml:trace contextRef="#ctx0" brushRef="#br0" timeOffset="7741.906">0 2274 0,'23'0'218,"-11"0"-202,0 0-16,-1 0 16,1 0-16,11 0 15,-12 0 1,1 0 0,-1 0-1,1 0 1,-1 0-1,1 0 1,0 0 0,11 0 31,-12 0-32,1 0 16,-1 0-15,-11 12 15,12-12-15,-1 0-16,1 11 31,11-11-15,-11 0 46,-1 0-46,1 0 0,-1 0-1,1 0 16,-1 12-15,12-12 0,-11 0-16,-1 0 31,1 0-15,0 12-1,-1-12 1,1 0-1,11 0 1,-12 0 15,1 0-15,-1 0 0,1 0-16,-1 0 15,1 0 1,0 0-1,11 0 1,-23 11-16,11-11 16,1 0-1,-1 0 1,1 0-16,-12 12 31,11-12-31,1 0 16,11 0-1,-11 0 1,-1 0-16,1 0 16,-1 0-1,1 0-15,-1 0 32,12 0-32,-11 0 93,-1 0-93,1 0 16,0 0-16,-1 0 16,1 0-1,11 0 1,-12 0-16,1 0 31,-1 0-15,1 0 15,-1 0-31,1 0 16,0 0-1,11 0 1,-12 0-16,1 0 31,-1 0-15,1 0-1,-1 0 1,1 0 31,11 0-47,-11 0 47,-1 0-47,1 0 31,-1 0-15,1 0-1,22 0 1,-22 0-16,11 0 15,12 0-15,-12 0 16,-12 0 0,12 0-16,0 0 15,-11 0 17,0 0-1,-1 0-16,12 0 1,-11 0 0,-1 0-16,1 0 15,-1 0-15,1 0 32,-1 0-32,13 0 15,-13 0 1,1 0-1,-1 0-15,1 0 16,-1 0 0,1 0 46,11 0-62,-12 0 16,1 0-1,0 0 17,-1 0-17,1 0 17,-1 0-17,1 0 16,11 0-15,-12 0-16,1 0 16,11 0-1,-11 0-15,11 0 16,0 0-16,-12 0 16,1 0-16,-1 0 15,12 0-15,-11 0 16,0 0-1,-1 0 17,1 0 311,-1 0-311,1 0-17,11 0 1,-12 0-16,1 0 422,-1 0-422</inkml:trace>
          <inkml:trace contextRef="#ctx0" brushRef="#br0" timeOffset="18064.506">1166 1801 0,'12'0'406,"11"0"-390,-11 0 109,-1 0-125,1 0 47,-1 0 46,1 0-46,-1 0-31,1-23-1,11 23 1,-11 0 0,-1 0-16,1 0 78,-1 0-47,1 0-15,-1 0 15,12 0-15,-11 0 30,-1 0-14,1 0-17,0 0 32,-1 0-31,1 0 31,11 0-47,-12 0 31,1 0 0,-1 0 0,-11 11-31,12-11 16,-1 0 31,1 0-31,11 0 30,-11 0-30,-1 0 0,1 0-16,-1 0 15,1 12 1,-1-12 0,1 12-16,11-12 15,-11 0 1,-1 0 31,1 0-32,-1 0 17,1 0-17,-12 11-15,11-11 31,12 0-15,-11 0 0,-12 12 62,11-12-78,1 0 31,0 0-31,-1 0 16,1 0-16,11 0 31,-12 0-15,1 0 15,-1 0-16,1 0 79,-1 0-78,1 0-1,0 0 1,11 11 15,-12-11-15,1 0 0,-1 0-1,1 0 1,-1 0-16,1 0 15,11 0 1,-11 0 15,-1 0-31,12 0 16,-11 0 0,11 0-1,-12 0 1,1 0-16,-1 0 31,1 0 0,23 0-15,-24 0 0,1 0-1,-1 0-15,1 0 16,-1 0-16,1 0 15,11 0 1,-11 0-16,-1 0 16,1 0-16,-1 0 15,12 0 1,0 0 0,-11 0-16,-1 0 15,1 0 1,0 0-16,-1 0 15,1 0 17</inkml:trace>
        </inkml:traceGroup>
      </inkml:traceGroup>
    </inkml:traceGroup>
  </inkml:traceGroup>
</inkml:ink>
</file>

<file path=ppt/ink/ink10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23:47:52.56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AEEEEA9-C234-4E7C-B9CD-709F39DCA206}" emma:medium="tactile" emma:mode="ink">
          <msink:context xmlns:msink="http://schemas.microsoft.com/ink/2010/main" type="writingRegion" rotatedBoundingBox="12877,5102 14894,5102 14894,6082 12877,6082"/>
        </emma:interpretation>
      </emma:emma>
    </inkml:annotationXML>
    <inkml:traceGroup>
      <inkml:annotationXML>
        <emma:emma xmlns:emma="http://www.w3.org/2003/04/emma" version="1.0">
          <emma:interpretation id="{33456151-082B-4158-856E-6D4F6E352420}" emma:medium="tactile" emma:mode="ink">
            <msink:context xmlns:msink="http://schemas.microsoft.com/ink/2010/main" type="paragraph" rotatedBoundingBox="12877,5102 14894,5102 14894,6082 12877,6082" alignmentLevel="1"/>
          </emma:interpretation>
        </emma:emma>
      </inkml:annotationXML>
      <inkml:traceGroup>
        <inkml:annotationXML>
          <emma:emma xmlns:emma="http://www.w3.org/2003/04/emma" version="1.0">
            <emma:interpretation id="{240D9C60-4380-45DD-A855-0F14C0E59D0F}" emma:medium="tactile" emma:mode="ink">
              <msink:context xmlns:msink="http://schemas.microsoft.com/ink/2010/main" type="line" rotatedBoundingBox="12877,5102 14894,5102 14894,6082 12877,6082"/>
            </emma:interpretation>
          </emma:emma>
        </inkml:annotationXML>
        <inkml:traceGroup>
          <inkml:annotationXML>
            <emma:emma xmlns:emma="http://www.w3.org/2003/04/emma" version="1.0">
              <emma:interpretation id="{C29608A9-8C8F-428F-B3F1-F6524A077A4C}" emma:medium="tactile" emma:mode="ink">
                <msink:context xmlns:msink="http://schemas.microsoft.com/ink/2010/main" type="inkWord" rotatedBoundingBox="12877,5102 14894,5102 14894,6082 12877,6082"/>
              </emma:interpretation>
              <emma:one-of disjunction-type="recognition" id="oneOf0">
                <emma:interpretation id="interp0" emma:lang="en-US" emma:confidence="0">
                  <emma:literal>o</emma:literal>
                </emma:interpretation>
                <emma:interpretation id="interp1" emma:lang="en-US" emma:confidence="0">
                  <emma:literal>,</emma:literal>
                </emma:interpretation>
                <emma:interpretation id="interp2" emma:lang="en-US" emma:confidence="0">
                  <emma:literal>y</emma:literal>
                </emma:interpretation>
                <emma:interpretation id="interp3" emma:lang="en-US" emma:confidence="0">
                  <emma:literal>~</emma:literal>
                </emma:interpretation>
                <emma:interpretation id="interp4" emma:lang="en-US" emma:confidence="0">
                  <emma:literal>I</emma:literal>
                </emma:interpretation>
              </emma:one-of>
            </emma:emma>
          </inkml:annotationXML>
          <inkml:trace contextRef="#ctx0" brushRef="#br0">2017 0 0,'0'11'203,"0"0"-187,0 0 0,0 1-1,0-1-15,0 0 16,0 11 0,0-11-16,0 0 0,0 0 15,0 1 1,0-1-1,0 0-15,0 11 16,-11-11 0,11 0-16,-12 1 15,12 10-15,0 0 16,0-11 0,0 0-1,0 1-15,0-1 94,-11 0-78,0 0-16,11 0 15,0 23-15,-22-23 0,11 22 16,11-22-16,-11 12 15,-1-23-15,12 33 16,-11-22 0,11 0-16,-11-11 15,11 11-15,0 1 16,-22-12 31,11 11-47,11 0 15,-11 11 1,-1-11-16,1 0 16,0 1-1,0-1 1,-11 0-16,22 0 16,-23 11-16,23-11 0,-33 1 15,33 21-15,-11-33 16,0 11-16,11 0 15,-11-11-15,11 11 16,-11 0-16,11 1 125,-12-1-125,1-11 16,11 22-16,-22-11 15,11-11-15,11 11 16,-11 0-16,0-11 16,11 12-16,-12-1 0,1-11 15,11 11-15,-11-11 16,11 22-1,-22-22 64,22 11-64,-11 0-15,0-11 0,-1 12 16,1-1-1,-11-11 1,-11 11 0,21-11-16,1 22 15,-11-22-15,11 0 16,0 0 0,0 0-16,-1 11 15,1-11-15,-22 0 16,11 0-1,-12 0 1,23 0 0,0 0-16,0 0 15,0 0-15,-23 0 16,12 0-16,0 0 16,-1 0-16,12 0 0,-11 0 15,0 0-15,11 0 16,-12 0-16,-10 0 15,11 0 1,10 0 0,-10 0-16,0 0 15,-12-22 1,23 22 0,0 0-16,-22-11 15,10 11 1,-10 0-1,22 0-15,0 0 16,-12 0-16,12 0 16,-11 0-16,0 0 15,11-11-15,-1 0 16,-21 11-16,22 0 0,0 0 16,0 0-16,-1 0 15,1-12 1,-11 12-16,22-22 15,-11 22-15,0 0 16,0 0-16,-1-11 16,-21 0-16,22 11 15,0 0-15,-11-11 16,10 11-16,-10-11 16,11 11-16,0 0 15,11-23-15,-11 23 16,0-11-16,-1 11 15,1-11 1,11 0 31,-22 11-31,11 0-1,11-11 1,0 0-16,-11 11 15,11-12 1,0 1 31,-11-11 0,11 11-32,-12 11 1,12-11 0,0 0-1,-11 11 32,11-11-47,0-1 16,-11 12-1,11-11 17,0-11-17,0 11 1,-22 0 0,11 11-16,11-11 31,0-1-16,0 1 1,0 0 0,-11-11-16,11 11 15,-12 11-15,12-11 0,0-1 16,0-10-16,-11-11 16,11 22-1,0-1-15,-11-10 16,11 11-16,0 0 15,-22 0-15,22-12 16,-11 12-16,11-11 16,-11 11-1,11 0-15,-12 0 0,12-1 16,0 1-16,-11 0 16,11-11-16,0 11 15,-11 0-15,11-1 16,-11 12-1,11-11 17,0 0-1,-22 0-15,22-11-16,0 11 46,-11 11-46,11-12 16,0 1 0,0 0-1,-12 11-15,12-11 78,0 0-78,0-11 16,0 11 0,-11 11-16,11-12 312</inkml:trace>
        </inkml:traceGroup>
      </inkml:traceGroup>
    </inkml:traceGroup>
  </inkml:traceGroup>
</inkml:ink>
</file>

<file path=ppt/ink/ink10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12:47.99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B7140F8-CEA4-40F9-B3BC-BB3E15B30CD7}" emma:medium="tactile" emma:mode="ink">
          <msink:context xmlns:msink="http://schemas.microsoft.com/ink/2010/main" type="writingRegion" rotatedBoundingBox="20160,12116 20197,11693 20449,11715 20413,12137"/>
        </emma:interpretation>
      </emma:emma>
    </inkml:annotationXML>
    <inkml:traceGroup>
      <inkml:annotationXML>
        <emma:emma xmlns:emma="http://www.w3.org/2003/04/emma" version="1.0">
          <emma:interpretation id="{CF6A0414-5A06-4BD2-B507-FF9CC3369F1A}" emma:medium="tactile" emma:mode="ink">
            <msink:context xmlns:msink="http://schemas.microsoft.com/ink/2010/main" type="paragraph" rotatedBoundingBox="20160,12116 20197,11693 20449,11715 20413,12137" alignmentLevel="1"/>
          </emma:interpretation>
        </emma:emma>
      </inkml:annotationXML>
      <inkml:traceGroup>
        <inkml:annotationXML>
          <emma:emma xmlns:emma="http://www.w3.org/2003/04/emma" version="1.0">
            <emma:interpretation id="{566F7F7E-130C-4C37-AB25-9F4067C212C9}" emma:medium="tactile" emma:mode="ink">
              <msink:context xmlns:msink="http://schemas.microsoft.com/ink/2010/main" type="line" rotatedBoundingBox="20160,12116 20197,11693 20449,11715 20413,12137"/>
            </emma:interpretation>
          </emma:emma>
        </inkml:annotationXML>
        <inkml:traceGroup>
          <inkml:annotationXML>
            <emma:emma xmlns:emma="http://www.w3.org/2003/04/emma" version="1.0">
              <emma:interpretation id="{30E315E9-816B-4287-A5E4-1C3AE008090E}" emma:medium="tactile" emma:mode="ink">
                <msink:context xmlns:msink="http://schemas.microsoft.com/ink/2010/main" type="inkWord" rotatedBoundingBox="20160,12116 20197,11693 20449,11715 20413,12137"/>
              </emma:interpretation>
              <emma:one-of disjunction-type="recognition" id="oneOf0">
                <emma:interpretation id="interp0" emma:lang="en-US" emma:confidence="0">
                  <emma:literal>57</emma:literal>
                </emma:interpretation>
                <emma:interpretation id="interp1" emma:lang="en-US" emma:confidence="0">
                  <emma:literal>87</emma:literal>
                </emma:interpretation>
                <emma:interpretation id="interp2" emma:lang="en-US" emma:confidence="0">
                  <emma:literal>91</emma:literal>
                </emma:interpretation>
                <emma:interpretation id="interp3" emma:lang="en-US" emma:confidence="0">
                  <emma:literal>97</emma:literal>
                </emma:interpretation>
                <emma:interpretation id="interp4" emma:lang="en-US" emma:confidence="0">
                  <emma:literal>51</emma:literal>
                </emma:interpretation>
              </emma:one-of>
            </emma:emma>
          </inkml:annotationXML>
          <inkml:trace contextRef="#ctx0" brushRef="#br0">105 0 0,'-11'0'266,"-1"12"-266,12-1 15,-23 1 1,12-12-16,11 11 0,-12 1 16,0 11-1,12-11-15,-11-12 16,-1 11-16,12 1 15,12-12 657,-1 0-640,1 0-32,0-12 46,11 12-14,-12-11-17,1-13 1,-1 24 0,1 0 46,-1 0 16,1 0-62,-1 0 15,13 0-15,-13 0 15,-11 12-15,12 0-16,-12-1 46,0 1 1,11-12-31,-11 11 0,0 1 15,0-1 16,0 12-32,12-11 1,-12-1-16,0 1 16,0 0-1,0-1 1,0 1-16,0-1 31,0 12-31,-12-23 63,12 12-48,0-1 1,-11-11-16,-1 12 31,12-1-15,-23-11-16,11 12 15,1 0 1,-1-12-16,1 0 31,-1 0-15,1 0 31,-1 0-47,-11 0 31,12-12-31,-1 12 16,0 0-1,12-12-15,-11 12 16,-1 0-1,12-11 48,0-1 46,0 1-109</inkml:trace>
          <inkml:trace contextRef="#ctx0" brushRef="#br0" timeOffset="3886">82-11 0,'0'-12'578,"0"1"-578,0-1 15,0 0 1,0 1 31,12 11 375,-1 0-407,12 0 1,-11 0 62,-1 0-62,1 0 15,0 0 16,-12 11 47,11-11-16,1 0-47,-12 12-15,23-12 15,-12 0-31,1 0 31,-1 0-31,1 12 31</inkml:trace>
        </inkml:traceGroup>
      </inkml:traceGroup>
    </inkml:traceGroup>
  </inkml:traceGroup>
</inkml:ink>
</file>

<file path=ppt/ink/ink1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13:06.95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EDF18BF1-9128-4CF3-871A-125C855C55B1}" emma:medium="tactile" emma:mode="ink">
          <msink:context xmlns:msink="http://schemas.microsoft.com/ink/2010/main" type="writingRegion" rotatedBoundingBox="21391,12702 20727,13451 20492,13242 21156,12493"/>
        </emma:interpretation>
      </emma:emma>
    </inkml:annotationXML>
    <inkml:traceGroup>
      <inkml:annotationXML>
        <emma:emma xmlns:emma="http://www.w3.org/2003/04/emma" version="1.0">
          <emma:interpretation id="{044F25C3-38CC-4E1B-B25C-3AE66F8FF4E7}" emma:medium="tactile" emma:mode="ink">
            <msink:context xmlns:msink="http://schemas.microsoft.com/ink/2010/main" type="paragraph" rotatedBoundingBox="21391,12702 20727,13451 20492,13242 21156,12493" alignmentLevel="1"/>
          </emma:interpretation>
        </emma:emma>
      </inkml:annotationXML>
      <inkml:traceGroup>
        <inkml:annotationXML>
          <emma:emma xmlns:emma="http://www.w3.org/2003/04/emma" version="1.0">
            <emma:interpretation id="{48DEDEDA-140E-49F3-9751-A1B0D95617B8}" emma:medium="tactile" emma:mode="ink">
              <msink:context xmlns:msink="http://schemas.microsoft.com/ink/2010/main" type="line" rotatedBoundingBox="21391,12702 20727,13451 20492,13242 21156,12493"/>
            </emma:interpretation>
          </emma:emma>
        </inkml:annotationXML>
        <inkml:traceGroup>
          <inkml:annotationXML>
            <emma:emma xmlns:emma="http://www.w3.org/2003/04/emma" version="1.0">
              <emma:interpretation id="{428274ED-998A-4225-83A6-E0FE8F96006F}" emma:medium="tactile" emma:mode="ink">
                <msink:context xmlns:msink="http://schemas.microsoft.com/ink/2010/main" type="inkWord" rotatedBoundingBox="20855,13143 20646,13379 20492,13242 20701,13006"/>
              </emma:interpretation>
              <emma:one-of disjunction-type="recognition" id="oneOf0">
                <emma:interpretation id="interp0" emma:lang="en-US" emma:confidence="0">
                  <emma:literal>In</emma:literal>
                </emma:interpretation>
                <emma:interpretation id="interp1" emma:lang="en-US" emma:confidence="0">
                  <emma:literal>IT</emma:literal>
                </emma:interpretation>
                <emma:interpretation id="interp2" emma:lang="en-US" emma:confidence="0">
                  <emma:literal>Dr</emma:literal>
                </emma:interpretation>
                <emma:interpretation id="interp3" emma:lang="en-US" emma:confidence="0">
                  <emma:literal>Ins</emma:literal>
                </emma:interpretation>
                <emma:interpretation id="interp4" emma:lang="en-US" emma:confidence="0">
                  <emma:literal>Inn</emma:literal>
                </emma:interpretation>
              </emma:one-of>
            </emma:emma>
          </inkml:annotationXML>
          <inkml:trace contextRef="#ctx0" brushRef="#br0">-369 565 0,'11'0'250,"1"0"-218,11 0-32,-11 0 31,-1 12-31,1-12 31,-1 0-31,1 0 47,-1 0-47,12 0 31,-23 12-15,12-12 62,-1 0-78,1 0 47,-24 0 469,12 11-516,0 1 31,-11-12 78,-12 0-93,23 23-16,-12-12 31,1-11-15,-1 12 15,12-1-15,-11-11-16,-1 0 765,12 12-749,0-1-16,-11-11 0,-13 12 15,24 11-15,-11-23 16,-1 0-16,1 0 16,11 12 77,-12-1 423,1-11-516,11 12 16,-12-1-16,-11 1 15,23-1 1,-11-11 15</inkml:trace>
          <inkml:trace contextRef="#ctx0" brushRef="#br0" timeOffset="6098">-473 600 0,'11'0'296,"1"0"-280,0 0-16,-1 0 16,12 0 15,-11 0 31,-1 0-15,1 0 0,-1 0-47</inkml:trace>
          <inkml:trace contextRef="#ctx0" brushRef="#br0" timeOffset="-7517">173 0 0,'-11'0'266,"-12"0"-251,11 0 298,1 0-298,-1 0-15,12 23 32,-11-12-1,-1-11-15,1 0-1,-13 0-15,24 12 47,-11-12 0,11 11 31,0 1 31,0 0-93,0-1 0,-12 12-16,12-11 31,-11-1-31,-1 1 16,12-1-1,0 1 79,0-1-63,0 1 32,0 11-48,0-11 17,0-1-17,0 1 32,0-1-16,12-11 32,-12 12-48,0-1 1,11-11-16,-11 23 16,0-11-16,12-12 15,-12 12 1,23-12 0,-23 11-1,12-11 126,-1 0 312,1 0-359,-1 0-63,1 0 0,-1 0-15,12 0 31,-11 0-32,-1 0 345,-11-11-329,0-1-31,0-11 297,12 23-235,-12-12-46,0 1-16,0-1 16,0 1-1,0-1 16,0 1 16,0-12 219,-12 23-188,1 0-31,-12 0 0,11 0-16,1 0 0,-1 0 47,1 0-62,-1 0 0,1 0-1,-13 0 720,24 11-704,0 1 375,0-1-390</inkml:trace>
        </inkml:traceGroup>
      </inkml:traceGroup>
    </inkml:traceGroup>
  </inkml:traceGroup>
</inkml:ink>
</file>

<file path=ppt/ink/ink10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46:22.904"/>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60 0,'13'0'282,"0"0"-267,0 0-15,13 0 0,-14 0 0,27 0 16,-26 0-16,13 0 0,0 12 0,-14-12 16,14 0-16,-13 0 0,0 0 0,13 0 15,-26 13-15,13-13 0,0 0 16,0 0 78,-1 0-94,1 0 15,0 0 126,13 0-141,-13 0 15,0 0 1,0 0-16,0 0 16,-1-25-16,1 25 15,0 0 1,13 0 218,0 0-234,-13 0 16,0 0-16,0 0 0,12 0 0,-12 0 16,0 0-16,13 0 0,-13 0 0,13 0 15,-14 0-15,1 0 0,0 0 16,0 0-1,0 0 1,0 0 0,13 0-16,-13 0 15,-1 0-15,1 0 16,0 0-16,0 0 16,0 0 62,0 0-78,13 0 15,-13 0 1,0 0-16,-1 0 16,1 0-16,0 0 15,-13-12-15,13 12 0,13 0 16,-13 0-1,0 0-15,0-13 16,-1 13-16,1 0 16,0 0-16,13 0 15,-13 0-15,0 0 16,0 0-16,0 0 0,0 0 16,-1 0-16,14-13 15,-13 13-15,0 0 16,0 0-16,0 0 15,0-12-15,0 12 0,-1 0 0,14 0 16,0 0-16,-13 0 0,0 0 0,25 0 16,-25 0-16,13 0 0,13 0 0,-26 0 15,0 0-15,0 0 0,-1 0 0,14 0 16,-13 0-16,0 0 0,0 0 141,0 0-126,25 0-15,-12 0 0,0 0 16,0 0-16,12 0 0,-25 0 15,26 0-15,-26 0 0,0 0 16,0 0-16,0 0 0,0 0 16,-1 0-16,14 0 31,-13 0-15</inkml:trace>
</inkml:ink>
</file>

<file path=ppt/ink/ink10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46:26.919"/>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0,'1599'113'2516</inkml:trace>
</inkml:ink>
</file>

<file path=ppt/ink/ink10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46:31.413"/>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116 284 0,'13'0'204,"0"0"-204,12 0 15,1 0-15,-13 0 0,13 0 0,-13 0 16,0 0-16,25 0 0,-25 0 0,0 0 15,0 0-15,0 0 0,0-13 0,13 13 16,-13 0-16,-1 0 0,1-13 0,0 13 16,0 0-16,0 0 0,13 0 15,-13 0-15,0 0 0,0-13 16,-1 13-16,1 0 0,0 0 16,13 0-16,-13 0 0,13 0 0,-13 0 15,25 0-15,-25 0 0,13 0 0,13 0 16,-27 0-16,1 0 0,13 0 15,0 0-15,-13 0 0,0 0 16,0 0-16,0 0 0,-1 0 16,1 0-1,13 0 32,-13 0-47,0 0 0,0 0 16,0 0-16,0 0 0,-1 0 15,14 0-15,-13 0 0,0 0 16,0 0-16,0 0 16,0 0-16,0 0 0,12 0 15,-12 0-15,0 0 16,0 0 0,0 0-1,0 0-15,0 0 63,0 0-48,12 0-15,-12 0 16,0 0-16,0 0 16,0 0-16,0 0 78,0 0-78,13 0 0,-14 0 15,1 0-15,0 0 0,0 0 16,0 0-16,-26 0 484,-26-26-484,14 26 16,12 0-16,-26-12 0,26 12 0,0 0 16,-12 0-16,-1 0 0,13-13 0,0 13 15,0 0-15,0 0 0,0 0 0,0-13 16,-12 13-16,12 0 15,0 0 1,0 0-16,0-13 0,0 13 16,0 0-1,0 0-15,-12 0 16,12 0-16,0 0 16,0 0-16,0 0 0,0 0 0,0 0 15,-25 0-15,25 0 0,0 0 0,0 13 16,0-13-16,-13 0 15,0 0 1,13 0-16,1 0 0,-1 0 16,0 0-16,-13 0 0,13 0 15,0 0-15,0 0 16,0 0-16,1 0 16,-1 0-16,0 0 0,-13 0 15,13 0-15,0 0 0,0 0 0,0 0 16,-25 0-16,25-13 0,-13 13 0,13 0 15,-26 0-15,27 0 0,-1-13 0,-13 13 16,0 0-16,13 0 0,0-26 16,0 26-1,1 0 32,-1 0-31,0 0-16,0 0 0,-13 0 0,13-13 15,0 13-15,0 0 16,0 0-16,1 0 16,-1 0-16,-13-13 0,13 13 0,0 0 15,0 0-15,0 0 16,0 0-16,1 0 16,-14 0-16,13 0 0,13-12 15,26 12 423,-13 0-423,-1 0-15,1 0 0,13 0 16,0 0-16,-13 0 0,0 0 0,0 0 16,-1 0-16,1 0 0,0 0 15,13 0-15,-13 0 16,0 0-16,0 0 31,0 0-31,0 0 16,-1 0-16,1 0 0,13 0 0,0-13 15,-13 13-15,0 0 0,25 0 0,-12 0 16,0 0-16,0 0 0,-13 0 0,0 0 16,-1 0-16,1 0 0,13 0 0,-13 0 15,0 0-15,0 0 0,0 0 16,0 0-1,-1 0 17,14 0-32,-13-13 15,0 13 1,0 0 0,0 0 109,0 0-110,0 0-15,12 0 16,-12 0 171,0 0-171,26 0-16,-26 0 16,38 0-16,-38 0 15,13 0-15,13 0 0,-26 0 0,-1 0 0,1 0 16,13 0-16,-13 0 0,0 0 0,0 0 15,13 0-15,-1 0 16,-12-13-16,0 13 0,0-26 16,0 26 31,0 0-47,0 0 15,13 0-15,-14 0 16,1 0-1,0 0-15,0 0 63,0 0-63,0-13 0,0 13 0,13 0 16,-14 0-16,1 0 0,0 0 15,0 0-15,0 0 0,0 0 63,13 0-48,-13 0-15,0 0 0,-1 0 16,1-13 0</inkml:trace>
</inkml:ink>
</file>

<file path=ppt/ink/ink10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46:37.573"/>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477-1 0,'13'0'375,"-26"0"-360,-13 0 1,13 0 15,0 0 1,0 0-32,0 0 15,0 0 1,1 0 15,-1 0 32,-13 0-48,13 0-15,0 0 0,0 0 16,0 0-1,0 0 64,1 0-79,-14 0 15,13 0-15,0 0 16,0 0-16,0 0 47,0 0-32,0 0 1,-12 0 0,12 0-16,0 0 15,0 0 32,0 0-16,0 0-31,0 0 0,-13 0 16,14 0-16,-1 0 16</inkml:trace>
</inkml:ink>
</file>

<file path=ppt/ink/ink10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46:42.902"/>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 43 0,'13'0'234,"13"0"-234,-13 0 16,0 0-16,0 0 0,0 0 16,0 0-16,-1 0 0,1 0 15,13 0 1,-13-13 15,0 13-15,0 0-16,0 0 15,0 0-15,-1 0 0,14 0 16,-13 0 0,0 0 31,0 0-16,0 0-16,0 0-15,0 0 16,12 0-16,-12 0 16,0 0-16,0 0 15,0-13 79,0 13-78,0 0-16,13 0 0,-14 0 0,1 0 15,0 0-15,-13-13 16,13 13-16,0 0 16,0 0-1,0 0 48,13 0-63,-14 0 0,1 0 15,0 0-15,0 0 0,0 0 16,0 0-16,13 0 0,-13 0 16,0 0-16,-1 0 0,1 0 15,0 0-15,0 0 47,13 0-31,-13 0-16,0 0 15,0 0-15,-1 0 0,1 0 16,0 0-16,0 0 0,13 0 16,-13 0-1,0 0 1,0 0-1,0 0-15,-1 0 32,1 0-32,13 0 15,-13 0-15,0 0 16,0 0-16,0 0 16,0 0-16,-1 0 0,14 0 0,-13 0 15,0 0-15,0 0 0,0 0 16,0 0-16,-13 13 15,13-13-15,-13 13 63,0 0-47,25-13-16,-12 0 15,0 0-15,0 0 16,0 0-16,0 0 15,0 0-15,0 0 63,12 0-63,-12 0 16,0 0-1,0 0 1,0 0-16,0 0 0,0 12 15,13-12-15,-14 0 16,1 0 0,0 0-16,0 0 15,0 0-15,0 0 0,13 0 0,-26 13 16,13-13-16,-1 0 0,1 0 0,0 26 16,0-26-16,0 0 0,13 0 125,-13 0-110,0 0 1,0 0-1,-13 13-15,12-13 0</inkml:trace>
</inkml:ink>
</file>

<file path=ppt/ink/ink10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47:01.232"/>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13 91 0,'-13'0'562,"13"-12"-515,13-1 62,0 13-93,0 0 0,0 0 93,0 0-93,12-26-1,-12 26 63,0-13-62,0 13 0,0 0 15,0 0 0,0 0-15,12 0 15,-12 0-31,0 0 16,0 0-1,0 0-15,0 0 32,0-13-17,13 13 32,-13 0-31,-1 0-1,1 0 79,0 0-94,0 0 16,0 0 15,0 0-15,13 0 15,-13 0-31,-1 0 94,1 0-79,0 0 1,0 0-1,0 0-15,13 0 16,-13 0 15,0 0-15,0 0 31,-1 0-32,1 0 1,0 0 15,13 0-31,-13 0 47,0 0-47,0 0 16,0 0-1,-1 0 1,1 0 0,13 0 77,-13 0-93,0 0 16,0 0-16,0 0 16,0 0 77,-1 0-77,1 0 0,13 0-1,-13 0 32,0 0-47,-13 13 16,13-13-16,0 0 15,0 0 1,0 0 47,12 0-63,-12 0 31,0 0-31,0 0 15,0 0 1,0 0-16,0 0 31,12 0-15,-12 0 0,0 0-16,0 0 15,0 0 16,0 0-15,0 0-16,0-13 0,13 13 16,-14 0-16,1 0 0,0 0 15,0 0 595</inkml:trace>
</inkml:ink>
</file>

<file path=ppt/ink/ink1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7T06:31:34.7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4149 30,'0'0'28,"0"0"2,0 0-10,0 0-8,7-10-4,-7 10-1,13-18-1,-4 7-2,-1-6 1,6 1-2,-4-5 2,4 0-1,0-7 1,4-1 1,1-9-2,5 1 0,0-9 0,8-2 1,-3-9-1,9-4 1,2-10 0,8-1-1,4-11 1,8-3-1,2-7-1,1-1-1,3-4 0,0-2-1,-2 0-1,1-3 1,-5 0 0,-2-1-1,-2 0 0,-3 1 0,0 2 1,-1 1 0,1 1-1,-2 2 0,-1 2 0,1 0 0,-2-1-1,9 2 1,-3 0 0,1-1 0,-4 3-1,0 1 1,-3 3 0,-3 3 0,-3 2-1,-6 3 1,-1 2 0,0 5-1,-3 4 2,1 2-1,-2 3 0,-1 5 0,-3 4 0,-3 6 0,-1 3 0,-6 5-1,-2 4 0,-5 5-1,2 5-2,-5 0-1,7 8-5,-12-9-16,4 2-14,3-1 1,-3-8 0,1 2 2</inkml:trace>
</inkml:ink>
</file>

<file path=ppt/ink/ink1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14T00:28:39.20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16365F9-72D8-4709-8CAA-6B7A1BDAB615}" emma:medium="tactile" emma:mode="ink">
          <msink:context xmlns:msink="http://schemas.microsoft.com/ink/2010/main" type="inkDrawing"/>
        </emma:interpretation>
      </emma:emma>
    </inkml:annotationXML>
    <inkml:trace contextRef="#ctx0" brushRef="#br0">21197 2341</inkml:trace>
  </inkml:traceGroup>
</inkml:ink>
</file>

<file path=ppt/ink/ink1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42:37.42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42:37.42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-24 0 0,'-12'0'0</inkml:trace>
</inkml:ink>
</file>

<file path=ppt/ink/ink1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14T00:28:44.99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7DE0E22-69A7-4D07-98E5-E04F7A9C9379}" emma:medium="tactile" emma:mode="ink">
          <msink:context xmlns:msink="http://schemas.microsoft.com/ink/2010/main" type="writingRegion" rotatedBoundingBox="926,282 1503,282 1503,660 926,660"/>
        </emma:interpretation>
      </emma:emma>
    </inkml:annotationXML>
    <inkml:traceGroup>
      <inkml:annotationXML>
        <emma:emma xmlns:emma="http://www.w3.org/2003/04/emma" version="1.0">
          <emma:interpretation id="{2A1C67F4-C81D-453C-9628-5003B12C7CE1}" emma:medium="tactile" emma:mode="ink">
            <msink:context xmlns:msink="http://schemas.microsoft.com/ink/2010/main" type="paragraph" rotatedBoundingBox="926,282 1503,282 1503,660 926,660" alignmentLevel="1"/>
          </emma:interpretation>
        </emma:emma>
      </inkml:annotationXML>
      <inkml:traceGroup>
        <inkml:annotationXML>
          <emma:emma xmlns:emma="http://www.w3.org/2003/04/emma" version="1.0">
            <emma:interpretation id="{7C27BCC0-606C-4F47-93AA-490AC87C989D}" emma:medium="tactile" emma:mode="ink">
              <msink:context xmlns:msink="http://schemas.microsoft.com/ink/2010/main" type="line" rotatedBoundingBox="926,282 1503,282 1503,660 926,660"/>
            </emma:interpretation>
          </emma:emma>
        </inkml:annotationXML>
        <inkml:traceGroup>
          <inkml:annotationXML>
            <emma:emma xmlns:emma="http://www.w3.org/2003/04/emma" version="1.0">
              <emma:interpretation id="{AF9E2C41-BC75-4299-A5CF-3B8D99D1C9B8}" emma:medium="tactile" emma:mode="ink">
                <msink:context xmlns:msink="http://schemas.microsoft.com/ink/2010/main" type="inkWord" rotatedBoundingBox="925,282 1511,646 1480,696 895,331"/>
              </emma:interpretation>
              <emma:one-of disjunction-type="recognition" id="oneOf0">
                <emma:interpretation id="interp0" emma:lang="en-US" emma:confidence="0">
                  <emma:literal>1</emma:literal>
                </emma:interpretation>
                <emma:interpretation id="interp1" emma:lang="en-US" emma:confidence="0">
                  <emma:literal>: •</emma:literal>
                </emma:interpretation>
                <emma:interpretation id="interp2" emma:lang="en-US" emma:confidence="0">
                  <emma:literal>: -</emma:literal>
                </emma:interpretation>
                <emma:interpretation id="interp3" emma:lang="en-US" emma:confidence="0">
                  <emma:literal>l</emma:literal>
                </emma:interpretation>
                <emma:interpretation id="interp4" emma:lang="en-US" emma:confidence="0">
                  <emma:literal>: .</emma:literal>
                </emma:interpretation>
              </emma:one-of>
            </emma:emma>
          </inkml:annotationXML>
          <inkml:trace contextRef="#ctx0" brushRef="#br0">0 0</inkml:trace>
          <inkml:trace contextRef="#ctx0" brushRef="#br0" timeOffset="577">0 69</inkml:trace>
          <inkml:trace contextRef="#ctx0" brushRef="#br0" timeOffset="1863">577 379,'-42'0,"1"-35,-1 0,0 35,42 0</inkml:trace>
        </inkml:traceGroup>
      </inkml:traceGroup>
    </inkml:traceGroup>
  </inkml:traceGroup>
</inkml:ink>
</file>

<file path=ppt/ink/ink11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48:22.837"/>
    </inkml:context>
    <inkml:brush xml:id="br0">
      <inkml:brushProperty name="width" value="0.05292" units="cm"/>
      <inkml:brushProperty name="height" value="0.05292" units="cm"/>
      <inkml:brushProperty name="color" value="#FF0000"/>
      <inkml:brushProperty name="fitToCurve" value="1"/>
    </inkml:brush>
    <inkml:context xml:id="ctx1">
      <inkml:inkSource xml:id="inkSrc2">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1" timeString="2016-11-09T01:41:34.440"/>
    </inkml:context>
    <inkml:brush xml:id="br1">
      <inkml:brushProperty name="width" value="0.07639" units="cm"/>
      <inkml:brushProperty name="height" value="0.07639" units="cm"/>
      <inkml:brushProperty name="color" value="#ED1C24"/>
      <inkml:brushProperty name="fitToCurve" value="1"/>
    </inkml:brush>
  </inkml:definitions>
  <inkml:traceGroup>
    <inkml:annotationXML>
      <emma:emma xmlns:emma="http://www.w3.org/2003/04/emma" version="1.0">
        <emma:interpretation id="{6F7CDA82-E040-429E-8EB2-CFFE284533FD}" emma:medium="tactile" emma:mode="ink">
          <msink:context xmlns:msink="http://schemas.microsoft.com/ink/2010/main" type="writingRegion" rotatedBoundingBox="19609,10755 21674,11306 21458,12114 19393,11563"/>
        </emma:interpretation>
      </emma:emma>
    </inkml:annotationXML>
    <inkml:traceGroup>
      <inkml:annotationXML>
        <emma:emma xmlns:emma="http://www.w3.org/2003/04/emma" version="1.0">
          <emma:interpretation id="{DA4480B1-0DB0-4423-82BA-5525D66FD374}" emma:medium="tactile" emma:mode="ink">
            <msink:context xmlns:msink="http://schemas.microsoft.com/ink/2010/main" type="paragraph" rotatedBoundingBox="19609,10755 21674,11306 21458,12114 19393,11563" alignmentLevel="1"/>
          </emma:interpretation>
        </emma:emma>
      </inkml:annotationXML>
      <inkml:traceGroup>
        <inkml:annotationXML>
          <emma:emma xmlns:emma="http://www.w3.org/2003/04/emma" version="1.0">
            <emma:interpretation id="{EF1A6CF4-9C9F-42A4-9693-9E1C14D7D79A}" emma:medium="tactile" emma:mode="ink">
              <msink:context xmlns:msink="http://schemas.microsoft.com/ink/2010/main" type="line" rotatedBoundingBox="19609,10755 21674,11306 21458,12114 19393,11563"/>
            </emma:interpretation>
          </emma:emma>
        </inkml:annotationXML>
        <inkml:traceGroup>
          <inkml:annotationXML>
            <emma:emma xmlns:emma="http://www.w3.org/2003/04/emma" version="1.0">
              <emma:interpretation id="{7C3189AB-EE1A-4596-9F04-99CD3CA9FECD}" emma:medium="tactile" emma:mode="ink">
                <msink:context xmlns:msink="http://schemas.microsoft.com/ink/2010/main" type="inkWord" rotatedBoundingBox="20352,10953 21674,11306 21458,12114 20136,11762"/>
              </emma:interpretation>
              <emma:one-of disjunction-type="recognition" id="oneOf0">
                <emma:interpretation id="interp0" emma:lang="en-US" emma:confidence="0">
                  <emma:literal>holey.</emma:literal>
                </emma:interpretation>
                <emma:interpretation id="interp1" emma:lang="en-US" emma:confidence="0">
                  <emma:literal>3 obey.</emma:literal>
                </emma:interpretation>
                <emma:interpretation id="interp2" emma:lang="en-US" emma:confidence="0">
                  <emma:literal>} obey.</emma:literal>
                </emma:interpretation>
                <emma:interpretation id="interp3" emma:lang="en-US" emma:confidence="0">
                  <emma:literal>Foley.</emma:literal>
                </emma:interpretation>
                <emma:interpretation id="interp4" emma:lang="en-US" emma:confidence="0">
                  <emma:literal>, obey.</emma:literal>
                </emma:interpretation>
              </emma:one-of>
            </emma:emma>
          </inkml:annotationXML>
          <inkml:trace contextRef="#ctx0" brushRef="#br0">710 397 49,'0'0'22,"-2"25"1,2-25 0,-9 29-1,2-11-5,3-1-3,2 4-4,2-21-3,-5 29-1,5-29-1,3 21 0,-3-21-1,0 0-1,23 11 0,-7-11 0,-2-4-1,5-1 0,-1-5 0,3 1 1,-2-6-1,0 0 0,-1-2 0,-4-1 0,1-1-1,-9 0 0,-2 1-1,-8 2-1,4 16-1,-19-24 0,1 19-2,-2 1-3,-1 10-5,-5-3-8,5 4-11,5 5 2,0-7 0,16-5 0</inkml:trace>
          <inkml:trace contextRef="#ctx0" brushRef="#br0" timeOffset="393">984 39 69,'0'0'24,"0"0"0,0 0 1,0 35-6,-10 0-7,-1 3-4,0 10-2,0 0-1,3 5-1,1-7-1,3 2 0,2-9-1,8-6 0,-1-7 0,8-7-1,-13-19 1,34 18-2,-12-20 1,9-4 0,2-7 1,6-3-1,2-5 1,1 2-1,0-5 1,-4 2 0,-6-1-1,-3 4 0,-6 0 0,-9 1-1,-4 2 1,-10 16-1,-2-24 0,2 24 0,-18-9 0,4 10 0,-7 7 1,2 5-1,-4 5 0,1 4 1,3 4-1,1 2 0,4 0 0,2-1 0,8-3 0,4-3 0,6-4-1,4-2 1,4-4 0,5-6 0,5-3 0,4-5 0,5-4 1,4-6-1,0-3 1,3-2-1,-5 1 1,2-3-1,-5 3 1,-4 2 0,-9 4-1,-3 3 1,-16 8 0,16-6-1,-16 6 1,0 0 0,-3 16-1,3-16 1,-10 25 0,5-7 0,2-2-1,0 2 1,1-4-1,2-14 1,5 22-1,-5-22 1,21 0-1,-4-9 1,3-6-1,2-4 0,2-5 0,3-1 0,-1-3 1,-3 4-1,-7 0 1,-4 7-1,-7 2 1,-5 15-1,0 0 0,-22 4 0,4 10 0,-3 8 0,2 6 0,0 5-1,3 6 1,3 5 0,5 2 1,5 0-1,3 2 0,5 0 0,1 0 1,0 0-1,-1 2 0,-2-7 0,-1 0 0,-5-3 0,-4-5-1,-2-5 1,-6-6 0,-1-6 0,-3-12 1,-2-9 0,-1-11 0,3-10 0,-1-8 0,6-5 0,3-1 1,4 1-2,6 5 0,4 2-5,10 14-4,-13 16-19,25-20-5,-2 20-1,1 0 0,6 4 0</inkml:trace>
          <inkml:trace contextRef="#ctx1" brushRef="#br1">2043 652 0</inkml:trace>
          <inkml:trace contextRef="#ctx0" brushRef="#br0" timeOffset="-902">21 101 50,'0'0'18,"0"0"1,-18-13 1,18 13-5,0 0-3,0 0 0,0 0-2,0 0 0,0 0-1,0 0-2,0 0 0,0 0-2,0 0-1,0 0-2,0 0-1,0 0 0,0 0-1,0 0 1,0 0-1,0 0 0,-3-14 0,3 14 0,0 0 0,19-21 0,-19 21 0,26-19 0,-9 9 0,3 2 1,-1 0-1,2 2 0,-2 3 0,2 4-1,-5 2 1,-16-3-1,21 24 1,-15-9-1,-6 6 0,-2-1 0,-2 1 1,-4 0 0,0-3 0,-2-1-1,10-17 1,-13 27 0,13-27-1,0 16 0,0-16 0,19 10 0,-4-7-1,6-1 1,1-1 0,4 1 0,-4 1 0,1 3 2,-6 4 0,-4 4 0,-3 7 1,-10 2 1,-2 9 0,-7-2-1,-1 7 2,-9-4-2,3 3 1,-7-6 0,4 0-1,-3-7 1,2 0-1,-1-7 0,4-2-1,-1-6 0,2-3-1,16-5-2,-29 1-4,29-1-9,-14 0-14,14 0-1,0 0 1,0 0-2</inkml:trace>
        </inkml:traceGroup>
      </inkml:traceGroup>
    </inkml:traceGroup>
  </inkml:traceGroup>
</inkml:ink>
</file>

<file path=ppt/ink/ink11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0:30.06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0,'12'0'234,"0"0"-187,11 0-16,-11 0 1,0 0-17,-1 0 17,1 0-17,0 0 32,0 0-47,11 0 16,-11 0-1,0 0 32,-1 0-31,1 0 15,0 0-15,0 0 31,-1 0-16,13 0-16,-12 0 1,-1 0 15,1 0-15,0 0 0,0 12-1,-1-12 16,13 0-31,-12 0 16,0 12 0,-1-1 15,1-11-15,0 0 15,0 0-31,-12 12 15,23 0 1,-11-12-16,0 0 31,-1 0-15,1 0 0,0 0 15,0 0-16,11 0 17,-11 0-1,0 0-15,-1 0-1,1 0-15,0 0 16,0 0-1,-1 0 1,13 0 0,-12 0-1,0 0 1,-1 0 0,1 0-16,0 0 15,0 0-15,11 0 16,-11 0-1,0 0 1,-1 0 0,1 0-1,0 23-15,0-23 16,11 0 0,-11 0-1,0 0-15,-1 0 16,1 0-16,-12 12 31,12-12-31,0 0 16,-1 0 15,13 0-31,-12 0 16,-1 0-16,1 0 15,0 0 16,0 0-31,0 0 32,11 0-32,-11 0 15,0 0 1,-1 0 0,1 0-16,0 0 15,0 0 1,11 0-1,-11 0 1,0 0 0,-1 12-16,1-12 15,0 0 1,0 0 0,11 0-16,-11 0 15,0 0 1,-1 0-16,1 0 15,0 0 1,0 0 0,0 0-1,11 0 1,-11 12 0,0-12-16,11 0 15,-11 0 1,11 0-1,-11 0 1,0 0-16,0 0 16,-1 0-1,25 0-15,-13-24 16,-11 24 0,11 0-1,-11 0 1,0 0-16,0 0 15,-1 0 1,1 0 0,0 0-16,12 0 15,-13 0-15,1 0 16,0 0 0,0 0-1,-1 0 1,25 0-1,-25 0 1,1 0-16,0 0 0,0 0 16,-1 0-1,1 0-15,12 0 16,-13 0-16,1 0 16,0 0-1,0 0 1,-1 0-16,1 0 15,12 0 1,-12 0 0,-1 0-16,1 0 0,0 0 15,0 0 1,-1 12 0,13-12-1,-12 0-15,-1 0 16,1 0-1,0 0-15,0 0 16,-1 0-16,13 0 16,-12 0-16,-1 0 15,1 0-15,0 0 16,0 0-16,-1 0 16,1 0-1,12 12-15,-13-12 16,1 0-1,0 0-15,0 0 16,0 0 0,-1 0-16,13 0 15,-12 0-15,11 0 16,-11 0 0,0 0-16,11 11 15,-11-11-15,0 0 16,-1 0-1,13 12 1,-12-12 0,11 0-16,-11 0 15,0 0 1,-12 12-16,11-12 16,1 0-16,0 0 31,0 12-16,0-12 1,11 0-16,-11 0 16,0 0 15,-12 11 0,11-11-31,1 0 16,0 0-1,0 0 1,11 0 0,-11 0-16,0 0 15,-1 0 1</inkml:trace>
</inkml:ink>
</file>

<file path=ppt/ink/ink11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1:08.94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1422 15 0,'-35'0'219,"23"0"-219,-11 0 15,11 0-15,-23 0 16,11 0-16,-11 0 16,0 0-16,23 0 0,0 0 15,-11 0-15,11 0 16,0 0-16,-11 0 15,11 0-15,0 0 16,0 0 0,-11 0-1,-1 0 1,13 0-16,-1 0 16,0 0-16,0 0 15,1 0-15,-1 0 16,-12 0-1,13 0-15,-1 12 16,0-12 0,0 0-16,0 0 15,1 0 1,-13 0 0,12 0-1,1 0 1,-1 0-1,0 0 1,0 0-16,1 0 31,-1 0-31,-12 0 16,13 0-16,-1 0 16,0-12-16,-11 12 15,-1 0 1,12 0-16,1 0 15,-1 0-15,0 0 16,0 0 0,1 0-1,-13 0-15,12 0 16,0 0-16,1 0 16,-1 0-1,0 0 1,0 0-16,-11 0 15,11 0 1,0 0 0,1 0-16,-1 0 15,0 0-15,0 0 0,1 0 16,-13 0 0,12 0-16,1 0 15,-1 0-15,-12 0 16,1 0-1,11 0-15,0 0 16,0 0 0,1 0-1,-1 0-15,0 0 16,-11 0-16,11 0 16,0 0-16,0 0 15,1 0 1,-1 0-1,0 0 17,-11 0-1,11 0 0,0 0 16,0 0-47,1 0 16,-1 0-16,0 0 15,0 0 1,-11 0 0,35 0 93</inkml:trace>
</inkml:ink>
</file>

<file path=ppt/ink/ink11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1:15.63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3433 84 0,'-11'0'203,"-1"0"-187,0-12-1,0 12-15,1-24 16,-13 24-16,12 0 15,1-11-15,-13 11 0,12-12 16,-23 12-16,23 0 16,-11 0-16,-13 0 15,13 0-15,-1 0 16,13 0-16,-13 0 16,12-12-16,1 12 15,-25 0-15,25 0 16,-1 0-1,-23 0-15,23 0 16,0 0-16,12-12 16,-12 12-16,1 0 15,-1 0 1,0 0-16,0 0 16,-11 0-1,11 0 1,0 0-1,0 0 1,1 0-16,-1 0 16,0 0-1,-11 0 1,11 0 0,0 0 15,0 0-31,1 0 15,-1 0 1,0 0 0,-11 0-16,11 0 47,0 0-32,0 0 1,1 0-1,-1 0 1,0 0 0,-11 0-1,11 0 1,0 0 0,0 0-1,0 0 1,1 0-1,-1 0 1,0 0 0,-11 0-1,11 12 1,0-12 0,0 0-1,1 0-15,-1 0 16,0 0-16,-11 0 15,11 0 1,0 0-16,0 0 16,1 0-1,11 12-15,-12-12 16,0 0-16,-11 0 16,11 0-16,0 0 15,0 0 1,0 0-1,1 0-15,-1 0 16,-12 0 0,13 0-1,-1 0 1,0 0 0,0 0-16,12 12 15,-11-12 1,-1 0-1,0 0 1,-11 0 15,23 23-31,-12-11 16,0-12 0,12 12 109,-12-12-125,1 0 31,11 11-16,-12-11 17,0 0-17,-11 12 1,11-12 0,0 0-1,12 12 16,-12-12-15,1 0 0,-1 0-16,0 0 15,-12 0 1,13 0 0,-1 0-16,0 0 15,0 0 1,1 0-1,-1 0-15,-12 0 16,13 0-16,-1 0 16,0 0-1,12 12-15,-12-12 16,1 0-16,-1 0 16,0 0-1,-11 0 1,11 0-16,0 0 15,0 0 1,1 0-16,-1 0 16,0 0-1,-12 0 1,13 0 15,-1 0-31,0 0 16,0 0-1,1 0-15,-1 0 16,-12 0 0,13 0-16,-1 0 15,0 0-15,-11 0 16,-1 0 0,12 0-1,1 0 1,-1 0-16,-12 0 0,-11 0 15,23 0 1,1 0 0,-1 0-1,0 0-15,-12 0 16,13 0 0,-1 0-1,0 0-15,0 0 16,1 0-16,-1 0 15,-12 0 1,13 0-16,-1 0 16,-12 0-16,13 0 15,-13 0-15,1 0 16,11 0-16,0-12 16,-23 12-16,11 0 15,12 0-15,1 0 16,-13 0-1,12 0-15,1 0 16,-1 0 0,0 0-1,0 0-15,1 0 16,-13 0 0,12 0-16,1 0 15,-13 0 1,12 0-1,-11 0-15,11 0 16,0 0 0,1 0-1,-1 0 1,0 0 0,0 0-1,-11 0 1,11 0-1,0 0 1,0 0 0,1 0-1,-1 0-15,0 0 16,0 0 0,-11 0-16,11 0 15,0 0 1,1 0-16,-1 0 15,0 0 1,0 0 0,-11 0-16,11 0 15,0 0 17,1 0-32,-1 0 0,0 0 15,0 0 1,-11 0-16,11 0 15,0 0 1,0 0 0,1 0-16,-1 0 15,0 0 1,-11 0 0,11 0-1,0 0 16,0 0-31,1 0 16,-1 0 0,0 0-1,0 0-15,-11 0 16,11 0 0,0 0-1,1 0 1,-1 0-1,0 0 17,0 0-17,-11 0-15,11 12 32,0-12-32,1 0 15,11 23 1,-12-23 15,0 0 0,0 0 1,-11 0 14</inkml:trace>
</inkml:ink>
</file>

<file path=ppt/ink/ink11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1:30.46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20B4611-CCCE-4805-A901-3D95565027CB}" emma:medium="tactile" emma:mode="ink">
          <msink:context xmlns:msink="http://schemas.microsoft.com/ink/2010/main" type="writingRegion" rotatedBoundingBox="708,4277 4776,5572 3619,9205 -448,7910"/>
        </emma:interpretation>
      </emma:emma>
    </inkml:annotationXML>
    <inkml:traceGroup>
      <inkml:annotationXML>
        <emma:emma xmlns:emma="http://www.w3.org/2003/04/emma" version="1.0">
          <emma:interpretation id="{D0F8F7F1-EFEC-41AA-AE51-B3AEB4BC084F}" emma:medium="tactile" emma:mode="ink">
            <msink:context xmlns:msink="http://schemas.microsoft.com/ink/2010/main" type="paragraph" rotatedBoundingBox="708,4277 4380,5446 4148,6176 475,5007" alignmentLevel="1"/>
          </emma:interpretation>
        </emma:emma>
      </inkml:annotationXML>
      <inkml:traceGroup>
        <inkml:annotationXML>
          <emma:emma xmlns:emma="http://www.w3.org/2003/04/emma" version="1.0">
            <emma:interpretation id="{21B14CB7-24CF-477F-B65D-82E3F2C82A49}" emma:medium="tactile" emma:mode="ink">
              <msink:context xmlns:msink="http://schemas.microsoft.com/ink/2010/main" type="inkBullet" rotatedBoundingBox="708,4277 1248,4449 1209,4569 670,4398"/>
            </emma:interpretation>
            <emma:one-of disjunction-type="recognition" id="oneOf0">
              <emma:interpretation id="interp0" emma:lang="en-US" emma:confidence="0">
                <emma:literal>-</emma:literal>
              </emma:interpretation>
            </emma:one-of>
          </emma:emma>
        </inkml:annotationXML>
        <inkml:trace contextRef="#ctx0" brushRef="#br0">-1105-974 0,'23'0'312,"-11"0"-312,0 0 16,0 0 0,-1 0-16,1 0 15,0 11 1,12-11-1,-13 0-15,13 0 16,-12 0 0,-1 0-16,1 0 31,12 0 0,-13 0 0,1 0-31,0 0 16,0 0-16,-1 0 16,1 0-1,12 0 17,-13 0-17,1 0-15,0 0 16,0 0-1,-1 0 1,1 0 0,12 0-16,-12 0 15,-1 0 1,1 0 0,0 0-16,-12 24 15,12-12 1,-1-12-1,13 0 17,-12 0-17,-1 0 17,1 0-17,0 0 1,0 0-16,-1 0 31,-11 11 32,12-11-32</inkml:trace>
      </inkml:traceGroup>
      <inkml:traceGroup>
        <inkml:annotationXML>
          <emma:emma xmlns:emma="http://www.w3.org/2003/04/emma" version="1.0">
            <emma:interpretation id="{FEE2DC21-AFFD-4112-8583-85C6E9BC32E0}" emma:medium="tactile" emma:mode="ink">
              <msink:context xmlns:msink="http://schemas.microsoft.com/ink/2010/main" type="line" rotatedBoundingBox="2004,4701 4377,5457 4148,6176 1775,5420"/>
            </emma:interpretation>
          </emma:emma>
        </inkml:annotationXML>
        <inkml:traceGroup>
          <inkml:annotationXML>
            <emma:emma xmlns:emma="http://www.w3.org/2003/04/emma" version="1.0">
              <emma:interpretation id="{79B46FFE-B92B-43CB-8C40-8243BB1AE7D9}" emma:medium="tactile" emma:mode="ink">
                <msink:context xmlns:msink="http://schemas.microsoft.com/ink/2010/main" type="inkWord" rotatedBoundingBox="2004,4701 4377,5457 4148,6176 1775,5420"/>
              </emma:interpretation>
              <emma:one-of disjunction-type="recognition" id="oneOf1">
                <emma:interpretation id="interp1" emma:lang="en-US" emma:confidence="0">
                  <emma:literal>~</emma:literal>
                </emma:interpretation>
                <emma:interpretation id="interp2" emma:lang="en-US" emma:confidence="0">
                  <emma:literal>v</emma:literal>
                </emma:interpretation>
                <emma:interpretation id="interp3" emma:lang="en-US" emma:confidence="0">
                  <emma:literal>r</emma:literal>
                </emma:interpretation>
                <emma:interpretation id="interp4" emma:lang="en-US" emma:confidence="0">
                  <emma:literal>_</emma:literal>
                </emma:interpretation>
                <emma:interpretation id="interp5" emma:lang="en-US" emma:confidence="0">
                  <emma:literal>•</emma:literal>
                </emma:interpretation>
              </emma:one-of>
            </emma:emma>
          </inkml:annotationXML>
          <inkml:trace contextRef="#ctx0" brushRef="#br0" timeOffset="-3654.436">0 49 0,'24'-12'266,"-12"12"-266,-1 0 15,1-12-15,0 12 0,0 0 16,-1 0 0,13 0-1,-12 0-15,-1 0 16,1 0-1,0 0 17,0 0-17,-1 0 1,13 0 0,-12 0-1,-1 0 1,1 0-1,0 0 1,0 0 31,0-12-47,11 1 31,-11 11-15,0 0 31,-1 0-47,1 0 15,0 0 1,0 0 15,-1 0-31,13 0 31,-12 0-15,-1 0 0,1 0-16,0 0 31,0 0-15,-1 0 15,13 0-31,-12 0 31,-1 0 0,1 0-15,0 0 0,0 0 15,0 0-16,11 0 17,-11 0-17,0 0 17,-1 0-17,1 0 1,0 0-1,0 0 1,11 0 0,-11 0 15,0 0-15,-1 0-1,1 0 1,0 0-1,0 0-15,-1 0 16,13 0 15,-12 0-15,-1 0 0,1 0-1,0 0 1,0 0-1,-1 0 1,13 0 15,-12 0-31,0 0 16,-1 0 15,-11 11-31,12-11 0,0 0 16,0 0 15,11 0-31,-11 0 31,0 0 1,-1 0-17,1 0 1,0 0 15,0 0-15,-12 12-1,23-12 1,-11 0 0,0 0-1,-1 0-15,-11 12 16,12-12-1,0 0 1,0 0 15,-1 0-31,13 0 16,-12 0 0,0 0-1,-1 0 1,1 0 15,0 0-15,0 0-1,11 0 1,-11 0 0,0 0-1,-1 0 1,1 0-1,0 0 1,0 0-16,11 0 16,-11 0-16,0 0 15,-1 0 1,1 0 0,0 0-1,0 0 1,11 12-16,-11 11 15,0-23 1,-1 0 0,1 0-16,0 0 15,0 0 1,0 0 0,11 0-1,-11 0 1,0 0-16,-12 12 15,11-12 1,1 0 0,0 0-1,0 0 1,11 0 15,-11 0-15,-12 12-1,12-12 1,-1 0 0,1 0-16,0 0 15,0 0 1,11 0 0,24 0 30,-35 0-46,0 0 16,11 0-16,-11 0 16,0 0-1,0 0-15,-1 0 16,1 0 0,23 0 15,-23 0-31,0 0 0,0 0 15,-1 0-15,1 0 0,0 0 16,11 0-16,-11 0 16,12 0-16,11 0 15,-23 0 1,-1 0-16,1 0 16,0 0-1,0 0 1,11 0-16,-11 0 15,0 0-15,11 0 16,13 0 0,-13 0-1,-11 0-15,11 0 16,-11 0 0,0 0-1,0 0-15,-1 0 16,1 0-16,0 0 31,11 0-31,-11 0 16,0 0-1,0 0-15,0 0 16,-1 0 0,1 0-16,12 0 15,-13 0 1,1 0-16,0 0 31,0 0 0,-1 0 16,1 0 31,-12-12 32</inkml:trace>
        </inkml:traceGroup>
      </inkml:traceGroup>
    </inkml:traceGroup>
    <inkml:traceGroup>
      <inkml:annotationXML>
        <emma:emma xmlns:emma="http://www.w3.org/2003/04/emma" version="1.0">
          <emma:interpretation id="{44535E2A-3609-4872-ABC1-688FBBDF09A3}" emma:medium="tactile" emma:mode="ink">
            <msink:context xmlns:msink="http://schemas.microsoft.com/ink/2010/main" type="paragraph" rotatedBoundingBox="1517,8525 3810,8525 3810,8631 1517,8631" alignmentLevel="2"/>
          </emma:interpretation>
        </emma:emma>
      </inkml:annotationXML>
      <inkml:traceGroup>
        <inkml:annotationXML>
          <emma:emma xmlns:emma="http://www.w3.org/2003/04/emma" version="1.0">
            <emma:interpretation id="{F92DC7B6-B318-4B70-ACC7-14564F96D62B}" emma:medium="tactile" emma:mode="ink">
              <msink:context xmlns:msink="http://schemas.microsoft.com/ink/2010/main" type="inkBullet" rotatedBoundingBox="1516,8524 3809,8504 3810,8618 1518,8639"/>
            </emma:interpretation>
            <emma:one-of disjunction-type="recognition" id="oneOf2">
              <emma:interpretation id="interp6" emma:lang="en-US" emma:confidence="0">
                <emma:literal>→</emma:literal>
              </emma:interpretation>
            </emma:one-of>
          </emma:emma>
        </inkml:annotationXML>
        <inkml:trace contextRef="#ctx0" brushRef="#br0" timeOffset="118419.517">-258 3153 0,'11'0'219,"13"0"-204,-12 0-15,-1 12 16,1-12-16,0 12 15,0-12-15,-1 0 16,1 11-16,12-11 16,-13 0-1,1 0 17,0 0-17,-12 24 1,12-12-1,0-12-15,-1 0 32,13 0-17,-12 0 1,-1 0 0,1 0-16,0 0 15,0 0 1,-1 0-16,-11 11 15,24-11 1,-12 12 0,-1-12-1,1 0-15,0 0 16,0 0 0,-1 0-16,13 0 15,-12 0-15,-1 0 16,1 0-16,0 0 15,0 0-15,-1 0 16,1 12-16,12-12 16,-12 0-1,-1 0-15,1 0 16,0 0-16,0 0 16,-1 0-16,13 0 15,-12 0-15,-1 0 16,1 0-16,0 0 15,0 0-15,23 0 16,-23 0 0,-1 0-16,1 0 15,0 0-15,23 0 0,-23 0 16,0 0 0,0 0-16,-1 0 15,1 0 1,0 0-16,11 0 15,-11 0 1,12-12 0,11-11-1,-23 23-15,-1 0 0,1-12 16,12 12-16,-13 0 16,13-12-1,-12 12-15,-1 0 16,13 0-16,-1 0 15,-11 0-15,24 0 16,-13 0-16,-11-12 16,0 12-16,23 0 0,-23 0 15,-1 0-15,1-11 16,0 11-16,11 0 16,-11 0-16,0 0 15,0 0-15,-1 0 16,1 0-16,0 0 15,23 0-15,-23 0 16,12 0-16,11 0 16,-23 0-16,-1 0 15,1 0-15,0 0 16,11 0-16,-11 0 16,0 0-16,0 0 15,-1 0-15,1 0 16,23 0-1,-11 0 1,11 0-16,-23 0 16,0 0-16,11 0 15,13 11 1,-25-11-16,1 0 16,23 0-16,-23 0 15,0 0-15,23 0 16,-23 0-1,0 12-15,11 12 16,1-24-16,-13 0 16,1 0-1,0 0-15,0 0 16,-1 0-16,1 0 16,0 0-16,23 0 15,-11 0-15,-1 0 16,-11 0-16,0 0 15,0 0-15,-1 0 16,1 0-16,-12 11 16,12-11-1,11 0-15,-11 0 16,0 0 0,0 0 46</inkml:trace>
      </inkml:traceGroup>
    </inkml:traceGroup>
  </inkml:traceGroup>
</inkml:ink>
</file>

<file path=ppt/ink/ink11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1:42.64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75AD213-84ED-4EE8-B295-7EB4C72089C9}" emma:medium="tactile" emma:mode="ink">
          <msink:context xmlns:msink="http://schemas.microsoft.com/ink/2010/main" type="writingRegion" rotatedBoundingBox="10559,15475 10574,15475 10574,15490 10559,15490"/>
        </emma:interpretation>
      </emma:emma>
    </inkml:annotationXML>
    <inkml:traceGroup>
      <inkml:annotationXML>
        <emma:emma xmlns:emma="http://www.w3.org/2003/04/emma" version="1.0">
          <emma:interpretation id="{21DB2A0E-F58E-4FCC-95A1-DF91C5C26465}" emma:medium="tactile" emma:mode="ink">
            <msink:context xmlns:msink="http://schemas.microsoft.com/ink/2010/main" type="paragraph" rotatedBoundingBox="10559,15475 10574,15475 10574,15490 10559,15490" alignmentLevel="1"/>
          </emma:interpretation>
        </emma:emma>
      </inkml:annotationXML>
      <inkml:traceGroup>
        <inkml:annotationXML>
          <emma:emma xmlns:emma="http://www.w3.org/2003/04/emma" version="1.0">
            <emma:interpretation id="{4820978C-E3B7-464B-AB30-86C1F1D88D7A}" emma:medium="tactile" emma:mode="ink">
              <msink:context xmlns:msink="http://schemas.microsoft.com/ink/2010/main" type="line" rotatedBoundingBox="10559,15475 10574,15475 10574,15490 10559,15490"/>
            </emma:interpretation>
          </emma:emma>
        </inkml:annotationXML>
        <inkml:traceGroup>
          <inkml:annotationXML>
            <emma:emma xmlns:emma="http://www.w3.org/2003/04/emma" version="1.0">
              <emma:interpretation id="{4FA6D464-B84E-4423-95D1-461E4E101E96}" emma:medium="tactile" emma:mode="ink">
                <msink:context xmlns:msink="http://schemas.microsoft.com/ink/2010/main" type="inkWord" rotatedBoundingBox="10559,15475 10574,15475 10574,15490 10559,15490"/>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ink/ink1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1-11-10T18:14:13.8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0 317 21,'0'0'10,"0"0"1,0 0 2,0 0-1,0 0-1,0 0-2,0 0-2,0 0-1,0 0-2,0 0-1,0 0-1,0 0 1,0 0 0,0 0 1,0 0 0,0 0 0,0 0 1,0 0-1,0 0 0,0 0-2,0 0 0,0 0 0,0 0-1,0 0 0,16 2 0,-16-2 0,0 0 1,0 0-1,0 0 1,0 0-1,0 0 0,0 0 0,18 5-1,-18-5 1,0 0 0,0 0-1,19 2 1,-19-2-1,0 0 1,16-2-1,-16 2 0,0 0 0,0 0 0,16 2 0,-16-2 0,0 0 0,0 0 0,0 0 1,20 3-1,-20-3 0,0 0 1,16-1 0,-16 1-1,0 0 0,18-2 1,-18 2-1,0 0 0,0 0 0,0 0 1,18 7-1,-18-7 0,0 0 1,0 0-1,18 0 2,-18 0-2,16-4 1,-16 4 0,20-3-1,-20 3 1,19-2 0,-19 2 0,17 2 0,-17-2 0,0 0 0,19 5 0,-19-5 0,0 0 0,0 0 0,20 6 0,-20-6 0,0 0 0,0 0-1,0 0 1,20 7-1,-20-7 1,0 0-1,16 7 0,-16-7 1,0 0-1,19 18 1,-19-18-1,0 0 0,18 19 1,-18-19-1,0 0 1,22 13 0,-22-13-1,16 1 1,-16-1-1,0 0 1,23-1 0,-23 1-1,0 0 0,18 3 1,-18-3-1,0 0 1,25 9-1,-25-9 0,18 5 0,-18-5 1,18 8-1,-18-8 0,0 0 0,21 0 1,-21 0-1,0 0 0,18 1 0,-18-1 0,0 0 0,16 2 1,-16-2-1,0 0 0,18-2 0,-18 2 0,18 0 0,-18 0 1,22-7-1,-22 7 1,25-5-1,-25 5 1,23-5-1,-23 5 1,23 1-1,-23-1 1,25 6-1,-25-6 0,24 1 1,-24-1 0,26 0-1,-26 0 1,31-5 0,-31 5 0,27-5 0,-27 5-1,26 7 0,-26-7 1,26 9-1,-26-9 0,17 10 0,-17-10 0,20 9 0,-20-9 0,22 4 1,-22-4-1,23-2 0,-5 2 0,-2-2 0,2 2 0,-2-1 0,4 1 0,-3 0 1,1 1-1,-2-1 0,-16 0 0,29 4 0,-29-4 0,29 2 1,-29-2-1,30 1 1,-30-1-1,32 0 1,-14 0-1,0 0 0,-2 0 0,2 2 1,-18-2-1,31 4 0,-31-4 0,25 11 0,-25-11 0,25 12 0,-25-12 0,25 9 0,-25-9 0,27 7 0,-27-7 1,26 2-1,-9-2 0,-17 0 0,28 3 0,-28-3 0,32 4 0,-32-4 0,34 3 1,-14-1-1,-2 0 0,3-2 0,-1 0 0,0 0 0,-1-2 0,1 2 1,-4-2-1,0 2 0,-16 0 0,31 0 1,-31 0-1,27 2 0,-27-2 0,25 4 0,-25-4 0,27 5 1,-11-3-1,-16-2 0,32 3 0,-14-3 0,1 0 0,-1 0 0,2 0 0,-2-1 0,0 1 0,-18 0 0,28 0 0,-28 0 0,22 0 0,-22 0 0,18-2 0,-18 2 0,18 0 0,-18 0 0,16-2 0,-16 2 0,21-2 0,-21 2 0,20-1 0,-20 1 0,20-2 0,-20 2 0,18-4 1,-18 4-1,0 0 0,21-9 0,-21 9 0,0 0 0,20-14 1,-20 14-1,12-16 0,-12 16 0,18-23 0,-18 23 0,16-20 1,-16 20-1,16-16 0,-16 16 1,0 0-1,0 0 1,16-16-1,-16 16 1,0 0-1,0 0 0,0 0 1,15-16-1,-15 16 0,0 0 0,0 0 0,0 0 0,0 0 0,14-16 0,-14 16 1,0 0-1,0 0 0,0 0 1,0 0-1,7-18 0,-7 18 0,0 0 0,4-16 0,-4 16 0,0 0 0,3-21 0,-3 21 0,0 0 0,4-18 1,-4 18-1,0 0 1,2-16-1,-2 16 1,0 0-1,3-18 0,-3 18 0,0 0-2,2-23-4,-2 23-16,0 0-8,-3-19-1,3 19 0,-13-23-1</inkml:trace>
  <inkml:trace contextRef="#ctx0" brushRef="#br0" timeOffset="4097">2305 344 53,'0'0'19,"0"0"3,0 0-1,0 0-5,0 0-3,0 0-4,0 0-1,7 17-1,-7-17 0,0 0-3,0 0 0,25 15 0,-25-15-1,18 5 0,-18-5 0,21 11-1,-21-11 0,18 19-1,-18-19 1,20 22-1,-20-22 0,21 23 0,-21-23 0,27 23 0,-27-23 1,32 14-1,-32-14 0,33 14 1,-33-14-1,28 16 0,-28-16 0,23 15 0,-23-15-1,18 16 0,-18-16 0,18 18 0,-18-18 0,20 19 0,-20-19 0,25 20 0,-25-20 1,29 19-1,-29-19 0,32 20 0,-32-20 0,30 19 0,-30-19 0,29 24 0,-29-24 0,23 26 1,-23-26-1,18 29 0,-18-29 0,20 28 0,-20-28 0,19 29 0,-19-29 0,24 28 0,-24-28 0,19 31 0,-12-15 0,2 0 0,-3 0 0,1 0 0,-2 0-1,1 0 1,-1 2 0,-5-18 0,11 30 0,-6-14 0,1 2-1,-1-1 1,0 3 0,-1 0 0,1-3-1,-1-1 1,-1 0-1,-3-16 1,6 25 0,-6-25 0,7 22 0,-7-22 0,3 18 0,-3-18 0,6 21 0,-6-21 0,3 23 0,-3-23 0,4 23 0,-4-23 0,5 23 0,-5-23 0,4 22 0,-4-22 0,5 21 0,-5-21 0,4 21 1,-4-21-1,0 22 1,0-22-1,2 19 1,-2-19-1,2 20 1,-2-20-1,1 16 0,-1-16 0,4 18 0,-4-18 1,0 0-1,3 21 0,-3-21 0,0 0 1,2 16-1,-2-16 0,0 0 0,0 0 0,2 16 0,-2-16 0,0 0 0,0 0 0,0 0 0,4 16 0,-4-16 0,7 23-1,-7-23 1,9 31 0,-4-15-1,0 3 1,-5-19 0,11 31-1,-11-31 1,7 17 0,-7-17 0,0 0 0,0 0 0,0 0 0,0 0 0,0 0 0,0 0 0,0 0 0,0 0 0,0 0 0,0 0 0,-10-16 0,10 16-1,0 0 1,0 0-2,-18-17 1,18 17-1,0 0 0,-18-11 1,18 11-1,0 0 0,-20-21 2,20 21-1,0 0 2,-18-18-1,18 18 1,0 0 0,-12-18 1,12 18-1,0 0 1,0 0-1,0 0 1,-16-9-1,16 9 0,0 0 0,0 0 0,0 0-1,-4 18 0,4-18 0,0 18 0,0-18 0,4 23 0,-4-23-1,3 23 1,-3-23 0,7 18 0,-7-18 0,0 0 0,15 18 0,-15-18 0,0 0-1,16 10 1,-16-10 0,0 0 0,21 6 0,-21-6 0,16 0 0,-16 0 0,18-6 0,-18 6 0,20-12 0,-20 12 0,20-16 0,-20 16 1,16-23-1,-9 7 1,-2-2 0,4-2 0,-3 1 0,-1 1 1,-1-2 0,3 4-1,-7 16 1,7-23 0,-7 23-1,0 0-1,0 0-2,0 0-1,0 0-3,0 0-5,0 0-18,0 0-1,0 0 1,0 0 0,0 0 0,0 0 3,0 0 2</inkml:trace>
  <inkml:trace contextRef="#ctx0" brushRef="#br0" timeOffset="6457">2451 383 36,'0'0'18,"0"0"3,0 0 2,0 0 0,0 0-5,0 0-2,0 0-3,0 0-2,0 0-4,0 0-2,0 0-2,0 0 0,0 0-2,0 0 0,0 0 0,0 0-1,6 23 0,-6-23 0,12 23 0,-12-23 0,11 29 0,-4-12 0,-1 1 0,-3 4 0,2-5 0,-1 5 0,-2-4 0,1 1 0,-3-19 0,2 25 0,-2-25 0,0 0 0,4 20 0,-4-20 0,0 0 0,0 0 0,0 0 0,0 0 1,0 0-1,0 0 0,0 0 0,0 0 1,0 0-1,0 0 0,0 0 0,-2-18 0,2 18 0,0 0-1,-2-25 1,2 25 0,0-25 0,2 9 0,-2 16 0,0-30 1,0 30-1,2-31 0,-2 14 0,2-3 1,-1 2 0,-1 18-1,2-32 1,-2 32 1,4-25-1,-4 25 0,0 0 1,2-16-1,-2 16 0,0 0 0,0 0 0,0 0-1,0 0 0,0 0 1,0 0-1,0 0 0,16 7 1,-16-7-1,19 11 1,-19-11-1,33 9 1,-14-5 0,4-1-1,1-1 1,1-4 0,-4-1-1,1 3-1,-6-6-3,0 8-15,-16-2-9,0 0-2,0 0 2,-18 9-3,6 7 2</inkml:trace>
  <inkml:trace contextRef="#ctx0" brushRef="#br0" timeOffset="7720">2385 231 41,'0'0'17,"0"0"2,0 0 1,0 0-1,0 0-4,0 0-3,0 0-2,-5-16-2,5 16-2,0 0 1,0 0-2,-4-16-1,4 16 0,0 0-1,-5-21 0,5 21 0,-6-16 0,6 16-1,0 0 1,-7-20-1,7 20 0,0 0 0,-9-21-1,9 21 0,-3-18 0,3 18 0,-4-16 1,4 16-2,0 0 1,-11-21 0,11 21 0,0 0-1,-16-14 0,16 14 1,0 0-2,-16-11-1,16 11-3,0 0-2,0 0-3,-21-7-8,21 7-10,-4-16 0,6-2 0,-2 18 1</inkml:trace>
</inkml:ink>
</file>

<file path=ppt/ink/ink12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3:14.44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0,'12'0'219,"-1"0"-219,13 0 16,-12 0-16,-1 12 15,13-12-15,-12 0 16,-1 0-16,1 11 0,12-11 16,-24 12-16,35-12 15,-23 0-15,0 12 16,23-12-16,-35 23 15,23-23-15,13 0 16,-25 12 0,1-12-1,0 0-15,0 12 16,-1-12-16,1 0 16,0 0-1,11 0-15,-11 0 16,0 0-1,0 0 1,-1 0-16,1 0 16,0 0-1,11 0 1,-11 0-16,-12 12 16,12-12-16,0 0 15,-12 11-15,12-11 16,-1 0-16,1 0 15,12 0 1,-13 0-16,1 0 16,0 0-16,0 0 0,-1 12 15,1-12-15,12 0 16,-13 0-16,1 12 16,0-12-16,0 0 15,-1 23-15,1-23 16,0 0-16,11 0 15,-11 12 1,0-12-16,0 12 16,0-12-16,-12 12 15,11-12-15,1 0 16,23 0 0,-23 0-1,0 0-15,23 0 16,-11 11-1,11 13 1,0-24 0,-11 0-1,-13 0-15,1 0 16,12 0-16,-13 0 16,1 0-1,0 0-15,0 0 16,0 0-16,23 0 15,-23 0-15,-1 0 16,1 0-16,0 0 16,23 0-16,-11 0 15,11 0 1,-23 0 0,-1 0-16,13 0 15,-1 0-15,-11 0 16,0 0-16,0 0 15,0 0-15,-1 0 0,1 0 16,12 0 0,-13 0-16,1 0 15,0-24-15,0 24 16,23-11-16,-23 11 16,-1-12-16,1 12 15,0 0-15,0 0 16,23 0-16,-23 0 0,-1 0 15,1 0-15,23 0 16,-23 0-16,0 0 16,12 0-16,11 0 15,-23 0 1,11 0-16,-11-12 16,23 12-16,-11 0 15,-1-12-15,-11 12 16,11 0-16,13 0 15,-25 0-15,1 0 16,0 0-16,0 0 16,0 0-16,11 0 15,-11 0 1,0 0 0,-1 0 30,1 0 17,-24 0 171,1 0-218,-13 0-16,1 0 16,-13-23-16,24 23 0,-11-12 15,-1 12-15,1-12 16,-12 12-16,23 0 15,-12-11-15,-11 11 16,23 0-16,-11 0 16,-12 0-16,11 0 15,0 0-15,13 0 0,-13 0 16,12 0-16,1-24 16,-25 24-16,25 0 15,-1 0-15,-23 0 16,23 0-16,0 0 15,0 0-15,1 0 16,-25 0 0,13 0-1,11 0-15,0 0 16,1 0-16,-13 0 16,12 0-16,0 0 15,1 0-15,-1 0 16,0 0-16,0 0 15,-11 0-15,11 0 16,0 0 0,1 0-16,-1 0 15,0 0-15,0 0 16,-11 0-16,11 0 0,0 0 16,-11 0-1,-12 0 1,23 0-16,0 0 15,0 0 1,0 0-16,-23 0 0,23 0 16,1 0-16,-1 12 0,0 0 15,0-12 1,-11 0-16,-1 0 16,13 0-16,-1 0 15,0 0-15,-11 0 16,-1 11-16,-11-11 15,23 0 1,0 0 0,1 0-16,-1 12 15,-24-12-15,25 0 0,-1 0 16,-12 0-16,13 0 16,-13 0-16,1 0 15,11 0-15,0 0 16,0 0-16,-11 0 15,11 0 1,0 0-16,1 0 16,-1 0-16,0 0 15,0 0 1,1 0-16,11 12 16,-24-12-1,12 0-15,-11 0 0,-13 0 16,36 12-1,-11-12-15,-1 0 16,0 0-16,0 0 16,-23 0-16,23 0 15,1 23 1,-1-11 0,0-12-16,0 0 15,-11 0-15,-1 0 16,13 0-1,-1 0-15,0 12 16,-11-12-16,11 0 16,0 0-16,0 11 15,0-11 1,1 0 0,-1 0-1,0 0 16,-11 0-31,11 0 32,0 0-32,0 0 47,1 0-32,-1 0 1,0 0 15</inkml:trace>
</inkml:ink>
</file>

<file path=ppt/ink/ink12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8:54.160"/>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1176-1 0,'-23'0'219,"-1"0"-204,12 0-15,1 0 16,-1 0-16,0 0 15,0 0-15,0 0 16,-11 0-16,11 0 16,0 0-16,1 0 15,-1 0-15,0 0 16,0 0 0,-11 0-1,11 0-15,0 0 16,1 0-16,-1 0 15,0 0-15,0 0 16,1 0-16,-13 0 31,12 0-31,1 0 32,-1 0-17,0 0 1,0 0-1,0 0 1,-11 0-16,11 0 16,0 0-16,1 0 15,-1 0 1,0 0 0,0 0-16,-11 0 31,11 0-16,0 0 1,1 0-16,-1 0 31,0 0-31,0 0 32,-11 0-32,11 0 15,0 0 1,1 0-16,-1 0 15,0 0 17,0 0-1,1 0-15,-13 0-1,12 0 1,0 0-16,1 0 15,-1 0 1,0 0 15,0 0-15,-11 0 0,11 0-16,0 0 15,1 0 1,-1 0-16,0 0 15,0 0 1,-11 0-16,11 0 16,0 0-1,1 0 1,-1 0-16,0 0 16,0 0-1,-11 0 1,11 0-16,0 0 15,0 0-15,1 0 16,-1 0 0,0 0-1,0 0-15,-11 0 16,11 0 0,0 0-1,1 0 1,-1 0 31,0 0-16</inkml:trace>
</inkml:ink>
</file>

<file path=ppt/ink/ink12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8:58.599"/>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623 37 0,'-12'0'250,"0"0"-250,1 0 16,-13 0-1,12 0-15,1 0 16,-1 0 0,0 0-1,0 0-15,1 0 16,-13 0-16,12 0 31,0 0-31,1 0 16,-1 0-16,0 0 31,0 0-15,1 0 15,-13 0-31,12 0 16,1 0-1,-1 0 1,0 0-16,0 0 15,1 0 1,-13 0 0,12-12-16,1 12 15,-1 0-15,0 0 16,0 0 0,1 0-1,-13 0 1,24-11-1,-12 11 1,0 0-16,1 0 31,-1 0-31,0 0 16,0 0-16,-11 0 16,11 0-1,0 0 1,1-12-16,-1 12 15,0 0 1,0 0 0,1 0-1</inkml:trace>
</inkml:ink>
</file>

<file path=ppt/ink/ink12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19:17.66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069E689-A346-47CC-A4A4-FE6D0FE6C957}" emma:medium="tactile" emma:mode="ink">
          <msink:context xmlns:msink="http://schemas.microsoft.com/ink/2010/main" type="writingRegion" rotatedBoundingBox="16116,13030 19089,12908 19252,16886 16279,17008"/>
        </emma:interpretation>
      </emma:emma>
    </inkml:annotationXML>
    <inkml:traceGroup>
      <inkml:annotationXML>
        <emma:emma xmlns:emma="http://www.w3.org/2003/04/emma" version="1.0">
          <emma:interpretation id="{2B36A34A-CCF5-4903-98D6-6051CE683EC4}" emma:medium="tactile" emma:mode="ink">
            <msink:context xmlns:msink="http://schemas.microsoft.com/ink/2010/main" type="paragraph" rotatedBoundingBox="16439,13165 18193,12487 18654,13680 16900,14358" alignmentLevel="1"/>
          </emma:interpretation>
        </emma:emma>
      </inkml:annotationXML>
      <inkml:traceGroup>
        <inkml:annotationXML>
          <emma:emma xmlns:emma="http://www.w3.org/2003/04/emma" version="1.0">
            <emma:interpretation id="{62D1F4AA-DD45-4B21-92F6-272EBB12A166}" emma:medium="tactile" emma:mode="ink">
              <msink:context xmlns:msink="http://schemas.microsoft.com/ink/2010/main" type="line" rotatedBoundingBox="16439,13165 18193,12487 18654,13680 16900,14358"/>
            </emma:interpretation>
          </emma:emma>
        </inkml:annotationXML>
        <inkml:traceGroup>
          <inkml:annotationXML>
            <emma:emma xmlns:emma="http://www.w3.org/2003/04/emma" version="1.0">
              <emma:interpretation id="{68FB9D34-04A6-4B90-93B6-2258AB03C8E8}" emma:medium="tactile" emma:mode="ink">
                <msink:context xmlns:msink="http://schemas.microsoft.com/ink/2010/main" type="inkWord" rotatedBoundingBox="16439,13165 18193,12487 18654,13680 16900,14358"/>
              </emma:interpretation>
              <emma:one-of disjunction-type="recognition" id="oneOf0">
                <emma:interpretation id="interp0" emma:lang="en-US" emma:confidence="0">
                  <emma:literal>Cit</emma:literal>
                </emma:interpretation>
                <emma:interpretation id="interp1" emma:lang="en-US" emma:confidence="0">
                  <emma:literal>C:</emma:literal>
                </emma:interpretation>
                <emma:interpretation id="interp2" emma:lang="en-US" emma:confidence="0">
                  <emma:literal>Ct.</emma:literal>
                </emma:interpretation>
                <emma:interpretation id="interp3" emma:lang="en-US" emma:confidence="0">
                  <emma:literal>CT:</emma:literal>
                </emma:interpretation>
                <emma:interpretation id="interp4" emma:lang="en-US" emma:confidence="0">
                  <emma:literal>t."</emma:literal>
                </emma:interpretation>
              </emma:one-of>
            </emma:emma>
          </inkml:annotationXML>
          <inkml:trace contextRef="#ctx0" brushRef="#br0">641 10 0,'-12'0'235,"0"0"-235,0 0 47,-11 0-47,11 0 15,0 0 17,0 0 14,1 0-30,-1 0 0,0 0-16,-11 0 31,11 0-15,0 0 30,0 0-30,1 0 15,-1 0-15,0 0 31,-11 0-16,11 0 32,0 0-32,0 0 0,1 0 0,-1 0-15,0 0 0,-11 0 15,11 0 0,0 0 32,0 0-48,0 0 16,1 0-15,-1 0 15,0 0 1,12 12-17,-23-12 48,23 12-16,-12-12-47,0 0 46,0 0-14,1 0 30,-1 0-46,12 12 15,0-1 16,-12-11-31,-11 0-1,11 0 16,0 0-15,12 12 15,-12-12-15,12 12 31,-11-12-16,11 12 16,-12-12-47,12 23 234,0-11-218,0 0-16,0 0 31,0-1-31,0 1 16,0 0-1,0 11 1,0-11 0,0 0-1,0 0-15,0-1 16,0 1 0,0 0-1,0 11-15,0-11 16,0 0-1,0 0 1,0-1 15,-12 1 1,12 0-32,0 0 15,0 11 1,-23-23-1,23 12 1,0 0 15,0 0-15,0-1-16,0 1 16,0 0-1,0 11 1,0-11-16,0 0 15,0 0-15,0-1 32,0 1-32,0 0 15,0 11 1,0-11 0,0 0-1,0 0 48,0-1-48,0 1 1,0 0 15,0 0-31,11 11 31,-11-11-15,12-12 0,-12 12-1,0-1 1,0 1 15,0 0-15,12-12 15,-12 12-15,12 11 15,-12-11 16,0 0-47,0 0 94,0-1-63,0 1 16,0 0-32,11-12 63,1 0-15,0 0 15,11 0-47,-23 23 1,12-11-17,0-12 16,0 0 16,-1 0 16,-11 12-32,12 0 63,0-12-63,-12 11 16,23 1-31,-11-12-16,0 0 62,0 0-31,-1 0 16,1 0-16,0 0 1,0 12-17,11-12 32,-23 23-31,12-23-16,0 0 31,0 0-15,-1 0 15,1 0 0,0 0 0,-12 12-31,23-12 16,-11 0 31,0 0-31,0 0 15,-1 0-31,1 0 31,0 0-15,11 0-1,-11 0 1,0 0 0,0 0-1,-1 0 1,1 0-16,0 0 31,11 0-15,-11 12-1,0-12-15,0 0 32,0 0-32,-1 0 46,1 0-30,0 0 0,11 0 15,-11 0-15,0 0-1,0 0 1,-1 0-1,1 0 17,0 0-32,11 0 31,-11 0-15,0 0-1,0 0 1,-1 0 15,1 0 0,0 0-15,11 0-16,-11 0 31,0 0-31,0 0 47,0 0-31,-1 0 249,1 0-249,12 0 0,-13 0-1,1 0 16,0 0-31,0 0 0,-1 0 16,1 0 0,0 0-1,11 0 17,-11 0-17,0 0 48,0 0-63,-1 0 31,1 0 328,0 0-359</inkml:trace>
          <inkml:trace contextRef="#ctx0" brushRef="#br0" timeOffset="1425.45">641-13 0,'399'0'469</inkml:trace>
          <inkml:trace contextRef="#ctx0" brushRef="#br0" timeOffset="57132.134">1052 22 0,'12'0'219,"23"0"-204,-23 0 1,0 0-16,-1 0 16,1 0-16,12 0 15,-13 0-15,1 0 16,12 0-16,-13 0 15,25 0 1,-24 0-16,-1 0 16,1 0-1,0 0-15,0 0 32,11 0-32,-11 0 15,0 0 1,-1 0-1,1 0 1,0 0-16,0 0 16,11 0-1,-11 12-15,0-12 16,-1 0 0,1 0-1,0 0-15,0 0 16,11 0-16,1 0 15,-12 0-15,-1 0 16,1 0 15,0 0-15,11 0 0,-11 0-1,0 0 1,0 0-16,-1 0 31,1 0 0,0 0 32,11 0-63,-11 0 15,0 0-15</inkml:trace>
          <inkml:trace contextRef="#ctx0" brushRef="#br0" timeOffset="16936.903">1487 751 0</inkml:trace>
        </inkml:traceGroup>
      </inkml:traceGroup>
    </inkml:traceGroup>
    <inkml:traceGroup>
      <inkml:annotationXML>
        <emma:emma xmlns:emma="http://www.w3.org/2003/04/emma" version="1.0">
          <emma:interpretation id="{7761B1CB-25AD-4EAC-8A0C-9BCFF8323EB7}" emma:medium="tactile" emma:mode="ink">
            <msink:context xmlns:msink="http://schemas.microsoft.com/ink/2010/main" type="paragraph" rotatedBoundingBox="16248,16239 19221,16117 19252,16886 16279,17008" alignmentLevel="1"/>
          </emma:interpretation>
        </emma:emma>
      </inkml:annotationXML>
      <inkml:traceGroup>
        <inkml:annotationXML>
          <emma:emma xmlns:emma="http://www.w3.org/2003/04/emma" version="1.0">
            <emma:interpretation id="{02D3E531-5CC2-4185-BD3F-92C0716483E4}" emma:medium="tactile" emma:mode="ink">
              <msink:context xmlns:msink="http://schemas.microsoft.com/ink/2010/main" type="line" rotatedBoundingBox="16248,16239 19221,16117 19252,16886 16279,17008"/>
            </emma:interpretation>
          </emma:emma>
        </inkml:annotationXML>
        <inkml:traceGroup>
          <inkml:annotationXML>
            <emma:emma xmlns:emma="http://www.w3.org/2003/04/emma" version="1.0">
              <emma:interpretation id="{4C3AF714-5BCF-4CD7-AE0F-2B24FE444E48}" emma:medium="tactile" emma:mode="ink">
                <msink:context xmlns:msink="http://schemas.microsoft.com/ink/2010/main" type="inkWord" rotatedBoundingBox="16248,16239 19221,16117 19252,16886 16279,17008"/>
              </emma:interpretation>
              <emma:one-of disjunction-type="recognition" id="oneOf1">
                <emma:interpretation id="interp5" emma:lang="en-US" emma:confidence="0">
                  <emma:literal>=</emma:literal>
                </emma:interpretation>
                <emma:interpretation id="interp6" emma:lang="en-US" emma:confidence="0">
                  <emma:literal>e</emma:literal>
                </emma:interpretation>
                <emma:interpretation id="interp7" emma:lang="en-US" emma:confidence="0">
                  <emma:literal>¢</emma:literal>
                </emma:interpretation>
                <emma:interpretation id="interp8" emma:lang="en-US" emma:confidence="0">
                  <emma:literal>☺</emma:literal>
                </emma:interpretation>
                <emma:interpretation id="interp9" emma:lang="en-US" emma:confidence="0">
                  <emma:literal>E</emma:literal>
                </emma:interpretation>
              </emma:one-of>
            </emma:emma>
          </inkml:annotationXML>
          <inkml:trace contextRef="#ctx0" brushRef="#br0" timeOffset="49398.444">41 3256 0,'-12'0'234,"-11"0"-234,11 0 31,0 0-31,0 0 32,0 0-17,1 0 17,-1 0-17,-12 0 1,13 0-1,-1 0 48,0 0-32,0 0-15,1 0-1,-1 0 32,-12 0 0,13 0-16,-1 0 1,0 0-17,0 0 1,1 0-16,-1 0 47,-12 0-32,13 0 1,-1 0 0,0 0 15,0 0 0,12 12 204,-11-12-235,11 11 15,0 1 1,-12 0-1,12 0 1,0 0 0,0 11-16,0-11 31,0 0-31,-12-12 0,12 11 16,0 1-16,0 0 31,0 0-31,0 11 31,0-11-31,0 0 31,0-1-15,0 1 0,0 0-16,0 0 15,-24 11 1,24-11-1,0 0 17,0-1-17,0 1 1,0 0 15,0 0-15,0 0-1,0 11 1,0-11 0,0 0-1,0-1 17,0 1-1,0 0 0,0 0 0,0 11 16,0-11-47,0 0 31,0-1-15,0 1 31,0 0-31,0 0 46,0 11-31,0-11 1,0 0-32,0-1 46,0 1-14,12 0 30,-12 0-31,12 11 1,0-23-1,-12 12-15,12-12-1,-1 0 79,1 0-63,-12 12-15,12-12 15,0 0 16,11 12 0,-11-12 0,0 0 171,-1 0-186,1 0-17,0 0 1,0 0 46,11 0-30,-11 0-1,0 0-15,-1 0 15,1 0 0,0 0 16,0 0-16,11 0 16,-11 0-31,0 0 31,-1 0-32,1 0 1,0 0-1,0 0 17,11 0-1,-11 0 0,0 0-15,0 0-1,-1 0 1,1 0 0,0 0-1,0 0 17,11 0-32,-11 0 93,0 0-77,-1 0 15,1 0-31,0 0 16,0 0-1,11 0 17,-11 0-32,0 0 15,-1 0 1,13 0-16,0 0 16,-13 0-16,1 0 15,0-12-15,0 12 16,-1 0-16,1 0 15,12 0-15,-13 0 16,1 0 15,0 0-15,0 0 0,-1 0-1,1 0-15,0 0 16,11 0-1,-11 0 1,0 0-16,0 0 47,-1 0-31,1 0-1,0 0-15,11 0 31,-11 0-15,0 0 0,0 0-16,0 0 15,-1 0 1,1 0 0,12 0-16,-13 0 62,25 0-62,-25 0 0,1 0 16,12 0-1,-13 0 1,13-24 0,-12 24-16,-1 0 15,13 0 1,-12 0-16,-1-12 15,1 12-15,0 0 16,0 0 0,0 0-1,11 0-15,-11 0 16,0 0-16,11 0 16,-11 0-1,11 0-15,1 0 16,-1 0-1,1 0-15,-12 0 16,-1 0-16,1 0 16,12 0-16,-1 0 15,-11 0 1,11 0-16,13 0 16,-13 0-1,-11 0 1,12 0-16,-13 0 15,1-11-15,0 11 16,0 0-16,-1 0 31,1 0-31,12 0 16,-13 0-16,1 0 16,0 0-1,0 0 1,-1 0-16,1 0 15,0 0 1,11 0 0,-11 0-16,0 0 15,0 0-15,0 0 16,-1 0 0,1 0-16,12 0 15,-1 0-15,-11 0 16,0 0-1,-1 0-15,13 0 16,-12 0 0,-1 0-16,1 0 15,0 0-15,23 0 0,-23 0 16,0 0 0,11 0-1,-11 0-15,0 0 16,23 0-16,-11 0 15,11 0-15,-23 0 16,-1 0-16,25 0 16,-25 0-16,1 0 0,0 0 15,0 0-15,-1 0 16,13 0 0,-12 0-1,-1 0-15,1 0 31,0 0-31,0 0 16,-1 0 0,1 0-1,12 0 1,-1 0 0,-11 0-1,0 0-15,0 0 16,11 0-1,-11 0 1,0 0-16,-1 0 31,1 0-15</inkml:trace>
          <inkml:trace contextRef="#ctx0" brushRef="#br0" timeOffset="54055.026">64 3256 0,'12'0'281,"12"-12"-265,-13 12 0,1 0-1,0 0 1,0 0-1,-1-12 1,1 12 62,12 0-78,-13 0 16,1 0-1,0 0 1,0 0 15,-1 0 32,1 0-48,0 0 1,12 0 0,-13 0 15,1 0-31,0 0 47,0 0-32,-12-11-15,11 11 16,1 0-16,12 0 16,-13 0-1,1 0 32,0 0-31,0 0-1,-1 0 1,1 0 15,12 0-15,-13 0 0,1 0-1,0 0 1,0 0-16,-1 0 15,1 0 1,12 0 15,-13 0-15,1 0 0,0 0-16,0-12 15,0 12 1,-1 0-1,1 0 1,12 0 0,-13 0-16,1 0 15,0 0 1,0 0-16,-1 0 16,-11-12-16,12 12 31,12 0 0,-13 0 0,1 0-31,12 0 32,-13 0-17,13 0-15,-12 0 31,-1 0 1,1 0-17,0 0 1,0 0 0,0 0-1,11 0 1,-11 0-16,0 0 31,-1 0-31,1 0 16,0 0-16,0 0 31,-1 0-31,13 0 31,-12 0-15,-1 0-1,1 0-15,0 0 16,0 0 0,-1 0-16,13 0 15,-12 0 1,-1 0 31,1 0-16,0 0-15,0 0-16,-1 0 0,13 0 15,-12 12-15,0-12 16,-1 0 0,1 12-16,0-12 15,0 0 1,-1 0-16,13 0 31,-12 0-31,11 0 16,-11 0-1,23 0 1,-23 0-16,0 0 16,-1 0-16,1 0 15,0 0 1,11 0-16,-11 0 15,0 0 1,0 0-16,-12 11 16,12-11-16,-1 0 15,1 0-15,12 0 16,-1 0 0,-11 0-1,0 0-15,-1 0 16,13 0-1,-12 0 1,-1 0-16,1 0 16,0 12-1,11-12 1,1 0-16,-12 0 16,-1 0-1,1 0-15,0 0 16,0 0-16,-1 0 15,13 0 1,-12 0-16,0 0 16,-1 0-16,1 0 15,23 0-15,-11 0 16,11 0-16,-23 0 16,11 0-16,13 0 0,11 0 15,-12 0-15,-11 0 16,11 0-16,-12 0 15,13 0-15,-25 0 16,1 0 0,0 0-16,0 0 15,23 0 1,-23 0-16,-1 0 0,1 0 16,0 0-16,11 0 15,-11 0-15,0 0 16,0 0-16,-1 0 15,1 0-15,0 0 16,0 0 0,11 0-1,-11 0-15</inkml:trace>
        </inkml:traceGroup>
      </inkml:traceGroup>
    </inkml:traceGroup>
  </inkml:traceGroup>
</inkml:ink>
</file>

<file path=ppt/ink/ink12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0:33.895"/>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599 0 0,'-11'0'219,"-13"0"-204,0 0-15,13 0 16,-1 0-16,0 0 0,0 0 15,1 0-15,-25 0 16,25 0-16,-1 0 16,0 0-16,0 0 15,1 0-15,-1 0 16,-12 0-16,13 0 16,-1 0-1,0 0-15,0 0 0,1 0 16,-1 0-16,-12 0 15,13 0-15,-1 0 16,12 12-16,-12-12 16,0 0-16,0 0 15,1 0 1,-13 0 0,12 0-16,1 0 31,-1 0-31,0 0 15,0 0-15,1 0 16,-13 0 0,12 0-1,1 0-15,-1 0 16,0 0 0,0 0-1,1 0-15</inkml:trace>
</inkml:ink>
</file>

<file path=ppt/ink/ink12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0:36.699"/>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567 14 0,'-24'0'219,"1"0"-204,-13 23-15,25-23 16,-1 0-16,-12 0 16,1 0-16,11 0 15,-12 0-15,13 0 0,-1 12 16,-23-12-1,23 0 1,0 0-16,-1 0 16,2 0-16,-13 0 15,12 0 1,12 10-16,-11-10 16,-1 0-16,0 0 15,0 0-15,1 0 16,-13 12-1,12-12 1,1 0-16,-1 0 63,0 0-48,0 0 1,1 0-1,-1 0 17,-12 0-17,12 0 1,1 0-16,-1 0 47,0 0 0,12-12 93,0 2-108,0-2-32,12 12 46,0 0-14,-1 0-17,-11-23-15,24 23 16,-12 0-16,0 0 16,-1 0-16,1 0 15,0 0-15,23-11 16,-23 11-16,0 0 15,-1 0-15,1 0 16,0 0-16,11 0 0,1 0 16,-12 0-1,-1 0-15</inkml:trace>
</inkml:ink>
</file>

<file path=ppt/ink/ink12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0:39.966"/>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518 17 0,'-12'0'359,"0"0"-343,0 0-1,0 0 1,-11 0-16,11 0 16,0 0-1,12-12 1,-11 12-1,-1 0 17,0 0-17,0 0 1,-11 0 0,11 0-1,0 0 1,1 0 15,-1 0 0,0 0-15,0 0 15,1 0-31,-13 0 16,12 0-16,1 0 15,-1 0 1,0 0 0,0 0-16,0 0 15,-11 0 17,11 0-17,0 0 1,1 0-1,-1 12-15,0-12 16,0 0 0,-11 0-1,11 0 1,0 0 31,1 0-16,-1 0 0,0 0-15</inkml:trace>
</inkml:ink>
</file>

<file path=ppt/ink/ink12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0:57.713"/>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0-1 0,'23'0'203,"-11"0"-187,11 0-16,13 0 15,-25 0-15,36 0 16,-35 0-16,12 0 15,23 0-15,-12 0 16,0 0-16,-23 0 16,0 0-16,0 0 15,-1 0-15,1 0 16,0 0 0,11 0 15,-11 0-31,0 0 31,0 0-31,-1 0 63</inkml:trace>
</inkml:ink>
</file>

<file path=ppt/ink/ink12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0:59.657"/>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 0 0,'24'0'218,"-12"0"-202,-1 0-16,14 0 16,-13 0-16,-1 0 15,1 0 16,0 0 32,0 0-1,-1 0-46,1 0 15,13 0 63,-14 0-63,1 0-31,0 0 32,0 0-17</inkml:trace>
</inkml:ink>
</file>

<file path=ppt/ink/ink12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1:09.376"/>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2892 4 0,'-23'0'218,"11"0"-218,-58 0 47,46 0-47,0 0 0,-23 0 16,24 0-16,-12 0 15,23 0-15,0 0 16,-23 0-16,11 0 16,13 0-1,-13 0-15,12 0 16,1 0-16,-13 0 16,12 0-16,-11 0 0,-1 0 15,1 0-15,-1 0 16,1 0-16,11 0 15,0 0-15,-23 0 16,23 0-16,0 0 16,1 0-1,-1 0-15,0 0 16,-11 0 0,11 0-1,0 0-15,0 0 16,1 0-16,-1 0 15,0 0 1,-12 0-16,13 0 16,-1 0-1,0 0-15,0 0 16,1 0 0,-1 0-16,0 0 15,-11 0 1,11 0-16,0 0 15,0 0 1,1 0 0,-1 0-1,0 0 1,-11 12-16,11-12 16,0 0-16,0 0 0,1 0 15,-1 0-15,0 11 16,-11-11-1,11 0-15,0 0 16,0 0 0,0 0-1,1 23-15,-1-23 16,-12 0-16,13 0 16,-1 0-1,0 0-15,0 0 16,1 0-1,-1 0-15,0 0 16,-11 0 0,11 0-1,0 0-15,0 0 16,1 0-16,-1 0 16,0 0-16,-11 0 15,11 0-15,-12 0 16,12 0-16,1 0 15,-25 0-15,25 0 16,-1 0 0,0 0-16,0 0 15,-11 0 1,11 0-16,-11 0 16,11 0-1,0 0-15,0 0 16,-11 0-16,11 0 15,0 0-15,1 0 16,-1 0-16,0 0 16,0 0-1,-11 0 1,11 0-16,0 0 16,0 0-1,1 0 1,-1 0-16,-23 0 15,11 0 1,12 0 0,-11 0-16,11 0 15,0 0 1,1 0 0,-1 0-16,0 0 15,0 0 1,-23 0-16,23 0 15,1 0-15,-13 0 16,0 0 0,13 0-16,-1 0 31,0 0-31,0 0 16,1 0-1,-1 0 1,-12 0-16,13 0 15,-1 0 1,0 0-16,0 0 0,-23 0 16,23 0-1,1 0 1,-1 0-16,0 0 16,12 12-16,-12-12 15,1 0-15,-13 0 16,12 0-16,1 0 15,-1 0 1,0 0-16,0 11 16,0-11-1,1 0-15,-13 0 32,12 0-32,1 0 15,-1 0 1,0 0-1,0 0-15,1 12 16,-13-12-16,12 0 16,1 0-1,-1 0 1,0 0-16,12 12 16,-12-12-16,1 0 15,-13 0 1,12 0-16,1 0 15,-1 0-15,12 12 16,-12-12-16,0 0 16,0 11-1,-11-11-15,11 0 16,0 0 0,1 0-1,-1 0-15,0 0 31,0 0-31,12 23 16,-11-23 0,-13 0-16,12 12 31,1-12-15,-1 0-16,0 0 15,0 11 1,1-11-16</inkml:trace>
</inkml:ink>
</file>

<file path=ppt/ink/ink1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3:53:35.4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301 141 11,'0'0'6,"0"0"-1,0 0 0,0 0-1,0 0-2,0 0-1,0 0 0,0 0 0,0 0 1,0 0 1,0 0 0,0 0 0,0 0 1,0 0-1,-13 2-1,13-2 0,0 0 0,0 0 1,0 0-1,0 0 0,0 0 1,0 0-1,-14-9 0,14 9 0,0 0-2,0 0 1,0 0-1,0 0 1,-14 0 0,14 0 0,0 0 1,0 0 1,0 0-2,-13-2 1,13 2 0,0 0-1,0 0 0,0 0 0,0 0-1,0 0 1,0 0-1,0 0 1,-14-4 0,14 4 0,0 0 0,0 0 0,0 0 0,-17 0 0,17 0-1,0 0 1,-15 4 0,15-4 1,0 0-1,-17 0 1,17 0 0,0 0 0,-15-3 0,15 3 0,0 0 0,0 0 0,-15-4-1,15 4 0,0 0 0,0 0 0,0 0-1,0 0 1,-17 0 0,17 0 0,0 0 1,-15 1-1,15-1 1,0 0 0,-17 3 0,17-3-1,0 0 1,-14 2-1,14-2 0,0 0-1,0 0 1,0 0-1,-14 0 0,14 0 0,0 0 1,0 0-1,0 0 0,-13 18 1,13-18-1,0 0 1,-11 17-1,11-17 0,0 0 1,-14 14-1,14-14 0,0 0 1,-7 14-1,7-14 0,0 0 0,-9 13 0,9-13 0,0 0 0,0 0 0,-8 16-1,8-16 1,0 0 0,0 0 0,0 0 0,-5 15 0,5-15 0,0 0 0,-4 14 1,4-14-1,0 0 0,-5 18 0,5-18 0,-1 15-1,1-15 1,0 16 0,0-16 0,1 16 0,-1-16 0,3 17 0,-3-17 0,2 19 0,-2-19 1,0 18-1,0-18 0,1 16 0,-1-16 0,0 0 0,0 15 0,0-15 0,0 0-1,0 0 1,3 15 0,-3-15 0,0 0 1,5 19-1,-5-19 0,5 17 0,-5-17 0,3 17 0,-3-17 0,3 16 0,-3-16 0,4 14 0,-4-14 0,0 0 0,11 16-1,-11-16-1,0 0-3,21 10-8,-21-10-6,23 2-2,-23-2 0,29-2 1</inkml:trace>
  <inkml:trace contextRef="#ctx0" brushRef="#br0" timeOffset="2606">391 180 16,'0'0'7,"0"0"-1,0 0 0,0 0-3,-9 14-1,9-14-1,0 0 2,0 0 1,0 0 1,0 0 1,0 0 0,0 0 0,0 0 0,0 0-1,0 0 0,0 0-3,0 0-1,0 0 0,0 0-1,0 0 0,0 0 1,0 0 0,0 0 1,0 0 1,0 0 0,15-10 0,-15 10 0,0 0 0,17-7-1,-17 7 0,0 0-1,20-5 0,-20 5-1,14-3 0,-14 3 0,15-5 0,-15 5 0,17-4 1,-17 4-1,18-3 0,-18 3 0,15-3 1,-15 3-1,17-2 1,-17 2-1,15-1 0,-15 1 0,14 0 0,-14 0 0,15 0 1,-15 0-1,17-3 0,-17 3 0,15-4 0,-15 4 1,17-3-1,-17 3 0,18-3 0,-18 3 0,17 2 1,-17-2-1,21 3 0,-21-3 1,23 1-1,-23-1 0,23 0 1,-9 0 0,-14 0-1,21-1 1,-21 1 0,20 0 0,-20 0 0,20 5 0,-20-5 0,16 7-1,-16-7 1,17 8-1,-17-8 0,17 5 0,-17-5 0,17 3 0,-17-3 1,18 3-1,-18-3 0,18 3 0,-18-3 0,22 3 0,-22-3 1,21 0-1,-21 0 0,24-2 1,-24 2-1,23-1 1,-23 1 0,23 0-1,-23 0 1,21 3-1,-21-3 0,19 3 0,-19-3 0,19 4 1,-19-4-1,19 4 0,-19-4 0,16 0 1,-16 0-1,19 0 0,-19 0 1,21-2-1,-21 2 1,23-2-1,-23 2 0,26 0 0,-26 0 0,26 0 1,-26 0-1,27 0 0,-27 0 1,26-4-1,-9 1 0,-2-3 1,2 1 0,-2-1 0,2 0 0,-3 0 0,2 1 0,-2 2 1,1 0-1,-15 3-1,28-6 1,-15 3-1,3 0 0,-3-2 0,3 0 0,-3-1 0,-13 6 0,25-9 0,-25 9 1,21-6-1,-21 6 0,17-2 0,-17 2 0,17 0 0,-17 0 1,15 0-1,-15 0 0,13 0 0,-13 0 0,14 2 0,-14-2 0,15 1 0,-15-1 0,19 2 1,-19-2-1,20 2 0,-20-2 0,21 1 0,-21-1 0,23-1 0,-23 1 0,19 0 0,-5-2 1,-14 2-1,25-3 0,-25 3 0,25-3 0,-25 3 0,28-8 0,-28 8 0,24-8 1,-10 5-1,-14 3 0,26-7 0,-26 7 0,26-6 0,-26 6 0,26-8 1,-26 8-1,26-8 0,-26 8 0,26-7 0,-26 7 0,25-7 1,-25 7-1,25-7 0,-25 7 0,23-6 0,-23 6 1,23-7-1,-23 7 0,19-6 0,-19 6 0,20-3 0,-20 3 0,18-1 0,-18 1 0,14 0 0,-14 0 0,14 0 0,-14 0 1,0 0-1,20 0 0,-20 0 0,13-2 0,-13 2 0,14 0 1,-14 0-1,0 0 0,18 0 0,-18 0 0,0 0 0,17 2 0,-17-2 0,0 0 0,15 1 0,-15-1 0,0 0 0,14 2 1,-14-2-1,0 0 0,17 0 0,-17 0 0,15-2 0,-15 2 0,17-3 1,-17 3-1,15-1 0,-15 1 0,14-2 0,-14 2 0,0 0 0,15 2 0,-15-2 0,0 0 1,0 0-1,15 3 0,-15-3 0,0 0 0,0 0 0,15 0 0,-15 0 0,0 0-1,0 0-1,14 0-5,-14 0-10,0 0-5,0 0 0,14 4-2,-14-4 2</inkml:trace>
  <inkml:trace contextRef="#ctx0" brushRef="#br0" timeOffset="5053">2476 25 23,'-19'-11'12,"19"11"1,0 0 1,0 0-2,0 0-3,0 0 0,0 0-2,0 0-1,0 0 0,0 0-1,0 0-1,0 0 0,0 0-1,0 0-1,-6 14-1,6-14 0,0 0 0,12 14-1,-12-14 0,0 0 1,17 17-1,-17-17 1,0 0-1,19 18 0,-19-18 1,13 9-1,-13-9 0,0 0 0,20 12 0,-20-12 0,14 8 0,-14-8-1,0 0 1,17 19 0,-17-19-1,7 15 1,-7-15 0,6 18-1,-6-18 1,3 16 0,-3-16 0,0 18 0,0-18 0,-1 19 0,1-19-1,-2 21 1,2-21-1,-1 20 1,1-20-1,-2 22 1,2-22 0,-1 20 0,1-20 0,-3 22 0,3-22 0,-3 18 0,3-18 0,-2 16 0,2-16 0,0 0 0,-1 17 0,1-17 0,0 0 0,-4 15 1,4-15-1,-3 15 0,3-15 1,-6 17-1,6-17 0,-6 17 0,6-17 0,-6 15 0,6-15 1,-4 14-1,4-14 1,-5 14 0,5-14-1,-6 14 1,6-14 0,-8 15 0,8-15 0,0 0 0,-9 19 0,9-19 1,0 0 0,0 0-1,-11 15 1,11-15 0,0 0-1,0 0 0,0 0-1,0 0-1,0 0-1,-13 9-3,13-9-4,0 0-8,0 0-3,0-15-2,0 15 1,1-17 1</inkml:trace>
</inkml:ink>
</file>

<file path=ppt/ink/ink13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1:39.004"/>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4178 275 0,'-12'0'219,"0"0"-203,-11-12-1,-13 0 1,25 12-16,-1 0 0,-23 0 16,23 0-16,0 0 15,-11 0-15,-1 0 16,12-12-16,1 12 16,-1 0-16,0 0 15,0 0 1,1 0-16,-13 0 15,24-12-15,-12 12 16,1 0-16,-1-23 16,0 23-1,0 0 1,0 0-16,12-12 16,-23 12-16,11 0 15,0 0-15,1 0 16,-1 0 15,0 0-31,0-12 16,1 12-1,-13 0 1,12 0 0,12-11-16,-11 11 0,-1-12 15,0 12 1,0 0-16,1 0 15,-13 0 1,12 0 15,1 0-15,-1 0 0,0 0-16,0 0 15,1 0-15,-13-12 16,12 12-16,0 0 15,1 0-15,-13-23 16,1 23 0,11 0-16,0 0 15,0 0 1,-11 0-16,-1 0 16,13 0-16,-1 0 15,-12 0-15,13 0 16,-13 0-1,12 0-15,1 0 16,-13 0 0,12 0-1,-11 0-15,-2 0 16,13 0 0,1 0-16,-1 0 15,0 0 1,-11 0-1,11-12-15,0 12 16,0 0 0,1 0-1,-1-12 1,0 12 0,-11 0-16,11-12 15,0 12 1,0-11-1,1 11-15,-1 0 16,0 0 0,12-12-16,-23 0 15,11 12 1,0 0-16,0 0 16,0 0-1,1 0-15,-1 0 16,-12 0-1,24-12-15,-11 12 16,-1-23-16,0 23 16,0 0-1,-11 0 1,-1 0-16,13 0 16,-1 0-16,0 0 15,0 0-15,1 0 16,-1 0-16,-12 0 15,1-12-15,11 12 16,0 0-16,-11 0 16,11 0-16,0 0 15,0 0 1,1 0 0,-1 0-16,0 0 15,0 0 1,-11 0-1,11 0-15,0 0 16,1 0 0,-1 0-16,0 0 15,0 0 1,-11 0-16,11 0 16,0 0-1,1 0-15,-1 0 16,0 0-1,0 0-15,12 12 0,-23 11 16,11-23-16,0 0 16,0 0-1,1 0 1,-1 0-16,0 0 16,0 0-1,-11 0 1,11 0-16,0 12 15,1-12-15,-13 0 16,1 0 0,11 0-16,0 0 15,0 0 1,1 0 0,-1 0-16,-23 0 15,23 0 1,0 0-1,0 0-15,0 0 0,1 0 16,-13 0 0,12 12-1,1-12-15,-1 0 16,0 0 0,0 0-1,1 0 1,-13 0 15,12 0-15,1 12 46,-1-12-46,0 0 62,0 0-62,12 11-1,-11-11 16,-1 0-15,-12 0 15,13 0-15,-1 0 0,0 0-1,12 12 1,-12-12-16,1 12 0,-1-12 15,-12 0-15,12 0 16,1 0 0,-1 23-1,0-23-15,0 0 16,1 0 0,-13 0-16,12 0 15,1 0 1,-1 12-16,0-12 15,0 0 1,1 0 0,-1 0-16,-23 0 15,23 0 1,0 0-16,0 12 16,1-12-16,-13 0 15,12 12-15,0-12 16,1 0-1,-1 0 1,0 11-16,0-11 16,-11 0-1,11 0 1,0 12-16,1-12 16,-1 0-16,0 0 15,0 0-15,-11 0 16,11 0-1,0 12 1,1-12 15,-1 0-15,-1 0-16,1 0 31,1 0-31,-13 0 47,12 0-31,1 0-1,-1 0 1,0 0 0,0 12-1,0-12 32,-11 0-47,11 0 16,0 0-1,1 0 1,-1 0-16,0 0 16,0 0-16,-11 0 15,11 0 16,12 23-31,-23-23 0,11 0 16,0 0 0,0 0-16,-11 0 15,11 0 1,0 0-16,1 0 16,-1 0-1,0 0-15,0 0 16,0 0-1,-11 0-15,-1 0 16,13 0 0,-1 0-16,12 12 0,-35-12 15,23 0 1,0 0-16,0 0 16,1 0-1,11 12-15,-12-12 16,-12 0-16,13 0 15,-1 0-15,0 12 16,0-12-16,1 0 16,-1 11-1,-12-11 1,13 0-16,-1 0 16,0 0-1,0 0 16,0 0-15,1 0 140,-1 0-156,-12 0 0,13 0 16,-1 0 0,0 0-1,0 0 1,1 0-1,-1 0 1,-12 0-16,13 0 16,-1 0-1,0 0 17,0 0-17,1 0 16,-1 0 32,-12 0-1,13 0 1,-1 0 46,24 0 141,11 0-250,-11 0 16,0 0-16,-1 0 16,1 0-16,0 0 15,0 0 1,11 0-16,-11 0 15,0 0 1,-1 0-16,1 0 31,0 0-31,0 0 16,11 0-16,-11 0 16,0 0-16,-1 0 15,1 0-15,0 0 16,0 0-1,0 0 1,11 0-16,-11 0 16,0 0-1,-1 0-15,1 0 16,0 0 15,0 0 0,11 0-15,-11 0 0,0 0-1,-1 12-15,1-12 16,0 0-16,0 0 16,11 0-1,-11 0 1,0 0-16,-1 0 15,1 0-15,0 0 16,0 0-16,-1 0 16,13 12-16,-12-12 15,0 0-15,-1 0 16,1 0 0,0 0-1,0 0-15,23 0 16,-23 0-1,-1 0-15,1 0 16,0 0 0,11 0-1,-11 0 1,12 0 31,23 0-47,-36 0 0,13 0 15,0 0 17,-13 0-32,1 0 0,0 0 15,11 0 1,72 0 15,-71 0-15,-12 0-1,-1 0-15,25 0 16,-13 0 0,1 0-16,-13 0 0,1 0 15,0 0-15,12 0 16,-1 0 0,-11 0-16,0 0 15,-1 0-15,1 0 16,0 0-1,0 0-15,11 0 16,-11 0 0,0 0-16,-1 0 15,1-12 1,0 12-16,0 0 16,11 0-1,-11 0-15,0 0 16,-1-12-1,1 12-15,0 0 0,0 0 16,0 0 0,11 0-1,-11 0-15,0 0 16,-1 0-16,1 0 16,0 0-16,0 0 15,11 0-15,-11 0 16,0 0-16,-1 0 15,1 0-15,0 0 16,0 0 0,11 0-1,-11 0 1,0 0 0,-1 0-16,1 0 15,0 0 1,23 0-16,-23 0 15,0 0-15,0 0 16,-1 0-16,1 0 16,0 0-16,11 0 15,-11 0-15,0 0 16,0 0-16,-1 0 16,1 0-16,0-11 15,11 11-15,1 0 0,-12 0 16,-1 0-1,1 0-15,12 0 16,-13 0 0,1 0-16,0 0 15,0-12-15,0 12 16,23 0-16,-23 0 16,11 0-16,-11 0 15,11 0-15,-11 0 0,0 0 16,0 0-1,-1 0-15,1 0 32,0 0-32,0 0 15,11 0 1,-11 0-16,0 0 16,-1 0-16,1 0 15,0 0 1,0 0-16,11 0 15,-11 0 1,0 0 0,0 0-16,-1 0 15,1 0-15,0 0 16,11 0-16,-11 0 16,0 0-16,0 0 15,-1 0-15,1 0 16,0 0-16,11 0 15,-11 0 1,0 0-16,0 0 16,-12 12-16,11-12 15,1 0-15,0 0 16,0 0 0,11 0-1,-11 0-15,12 0 16,-13 0-1,1 0-15,12 0 16,-13 0 0,1 0-16,0 0 15,11 0 1,13 0-16,-25 0 16,1 0-16,0 0 15,11 0-15,-11 0 16,0 0-1,0 11-15,-1-11 16,1 0 0,1 0-16,-1 0 0,11 0 15,-11 0-15,0 0 16,0 0-16,-1 0 16,25 0-1,-13 0 1,-11 0-1,0 0-15,23 0 16,-12 0-16,1 0 16,-1 0-16,-11 0 15,23 0-15,-23 0 0,0 0 16,0 0-16,0 0 16,-1 0-1,1 0-15,0 0 16,23 12-16,0-12 15,-23 0 1,0 0-16,0 0 16,-1 0-16,1 0 15,0 0-15,11 0 16,-11 0-16,0 12 16,0-12-16,-1 0 15,1 0-15,23 0 16,-23 0-1,0 0-15,0 0 16,-12 23 0,12-23-16,-1 0 15,1 0 1,12 0 0,-13 0-16,1 0 15,0 0 1,0 0-16,-1 0 15,1 0 1,12 12-16,-13-12 0,1 0 16,0 0-16,0 0 15,-1 0-15,1 0 16,12 0-16,-13 0 16,-11 12-16,12-12 15,-47-24 626,-12 24-626,12 0-15,-12 0 16,35 0-16,0 0 16,-23 0-16,11 0 15,13 0 1,-1 0 0,-12 0-16,12 0 15,-11 0 1,11-11-16,0 11 15,-23 0-15,23 0 16,1 0-16,-25 0 16,25-12-16,-13 12 15,12 0-15,-23 0 16,23 0-16,1 0 16,-13 0-16,-11-12 15,23 12-15,0 0 16,-23 0-16,0-23 15,-12 23-15,23 0 16,1 0-16,-1 0 16,12 0-16,-11 0 15,-1 0-15,13 0 16,-1 0-16,0 0 0,0 0 16,0-12-1,1 0-15,-14 12 16,13 0-16,1-12 15,-1 12-15,0 0 16,-23 0-16,23 0 16,0 0-16,-11 0 15,-12 0 1,11 0-16,-11 0 16,23 0-1,0 0 1,1 0-16,-1 0 31,-12 0-31,12 0 0,-11 0 16,-12 0-1,23 0-15,0 0 0,-11 0 16,-1 0-16,1 0 16,11 0-16,-23 0 15,23 0-15,0 0 16,-11 0-16,-1 0 15,0 0 1,13 0-16,-13 0 16,12 0-1,1 0-15,-25 0 16,25 0-16,-1 0 16,0 0-16,0 0 15,-23 0-15,23 0 16,1 0-16,-25 0 15,25 0-15,-1 0 16,-12 0-16,13 0 0,-25 0 16,24 0-16,-11 12 15,-36-12-15,47 0 16,-11 0-16,-12 0 16,11 0-16,-35 0 15,36 0-15,-24 0 16,23 0-16,1 24 15,11-24-15,0 0 0,-11 0 16,-1 0-16,12 0 16,1 0-1,-25 0-15,25 0 16,-1 0-16,-12 0 16,13 0-16,-13 0 15,12 0-15,1 0 16,-1 0-16,0 0 15,0 11-15,0-11 0,-23 0 16,35 12-16,-23-12 16,-13 0-1,13 0 1,-1 0-16,13 0 16,-1 0-16,0 0 15,0 0-15,1 0 16,-25 0-16,13 12 15,-1-12-15,12 0 16,1 0-16,-1 12 16,-12-12-1,-11 0 1,23 0-16,1 0 16,-25 0-16,13 0 15,11 0 1,0 0-1,-11 0-15,10 0 16,-10 0-16,11 0 16,0 0-16,-23 0 15,11 0-15,1 0 16,11 0-16,-12 0 16,13 0-16,-1 0 15,-23 0-15,23 0 16,0 0-16,0 0 15,1 0 1,-1 0 0,-12 0-16,1 0 15,11 0-15,0 0 16,1 0-16,-13 0 16,12 0-16,0 0 15,1 0-15,-1 0 0,0 0 31,0 0-31,-11 0 0,11 0 16,0 0 0,1 0-16,-1 0 15,0 0 1,0 0 0,1 0-16,-13 0 15,12 0-15,1 0 16,-1 0-1,0 0-15,0 0 16,1 0-16,-13 0 16,12 0-16,1 0 15,-1 0-15,0 0 16,-23 0-16,23 0 16,0 0-1,0 0-15,1 0 0,-25 0 16,13 0-1,-12 0 1,23 0 0,0 0-16,0 0 15,1 0 1,-13 0-16,12 0 16,1 0-1,-1 0 1,0 0 15,0 0-15,12-12 31</inkml:trace>
</inkml:ink>
</file>

<file path=ppt/ink/ink13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21:49.131"/>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0-1 0,'23'0'219,"1"0"-219,-13 0 16,1 0 15,0 0-31,11 0 0,-11 0 15,0 0-15,0 0 16,0 0-16,-1 0 16,1 0-1,0 0-15,11 0 16,-11 0 0,0 0-16,0 0 15,-1 0 1,1 0-1,0 0 1,11 0-16,-11 0 16,0 0-1,0 0 17,-1 0-1,1 0-31,0 0 31,11 0-31,-11 0 47,0 0-47,0 0 31,0 0-15,-1 0-1,1 0 1,12 0 0,-13 0-16,1 0 15,0 0 1,0 0 0,-1 0-1,-11 12 1,12-12-16,0 0 15,11 0-15,-11 0 16,0 0 0,0 0-16,-1 0 15,1 0-15,0 0 16,11 0 0,-11 0-1,0 0-15,-12 11 16,12-11-16,-1 0 15,1 12 1,0-12-16,12 0 16,-13 0-1,1 0-15,0 0 16,0 0 0,-1 0-1,1 0 1,12 0-1,-13 0 1,1 0-16,0 0 16,0 0-1,-1 0 1,1 0-16,0 0 16,11 0-1,-11 0-15,0 0 16,0 0-1,-1 24 1,1-24 0,0 0-16,12 0 15,-13 0-15,1 0 16,0 0 0,0 0-1,-1 0-15,1 0 16,12 0-16,-24 11 15,11-11-15,1 0 16,0 0 0,0 0-16,-12 12 15,11-12-15,1 0 16,12 0 0,-13 12-16,1-12 15,0 0-15,0 0 16,-1 0-16,1 0 15,0 0 1,11 0-16,-11 0 16,0 0-1,0 0-15,0 0 16,-1 0 0,1 0-16,12 0 31,-13 0-16,1 0 1,0 0 0,0 0-1,-1 0 1,1 0 0,12 0-1,-13 0 1,1 0 15,0 0 0,0 0-15,-1 0-16,1 0 16,12 0-1,-13 0 16,1 0-15,0 0 15,0 0-31,0 0 32,-1 0-17,1 0 1,12 0-1,-13 0 1,1 0 0,0 0-1,0 0 1,-1 0 0,1 0-1,12 0 1,-13 0-16,1 0 15,0 0 1,0 0 0,-1 0-16,1 0 15,12 0-15,-13 0 0,1 0 16,12 0-16,-13 0 47,37 0-32,-37 0-15,1 0 0,12 0 16,11 0-16,-12 0 16,13 0-16,-1 0 0,-12 0 15,13 0-15,-25 0 16,1 0-16,0 0 16,0 0-1,0 0-15,11 0 16,-11 0-16,0 0 15,11 0 1,12 0 0,-23 0-16,0 0 0,11 0 15,1 0 1,-12 0 0,-1 0-16,1 0 15,0 0 1,0 0-16,-1 0 15,13-12-15,-12 12 0,-1 0 16,1 0-16,0 0 16,0 0-16,0 0 31,11 0-15,-11 0-1,0 0 1,-1 0-16,13-23 15,-1 23 1,-11 0-16,0 0 16,0 0-1,-1 0 1,1 0-16,23 0 16,-11 0-1,-12 0 1,11 0-16,-11 0 140,0 0-140,0 0 16,-1 0-16,13 0 16,-1 0-1,-11 0 1,0 0 0,0 0-1,-1 0 16,1 0-15,0 11 0,11-11-16,-11 0 15,0 12-15,0-12 16,-1 0 0,1 12-16,0-12 15,11 0-15,-11 0 0,12 0 16,11 0-1,-23 0-15,0 12 16,-1-12 0,1 0-16,-12 11 15,12-11-15,0 0 16,23 0 0,-23 0-16,-1 0 15,25 0-15,-25 0 16,13 0-16,-12 0 15,23 0-15,-23 0 16,-1 0-16,13 0 16,0 0-16,-13 12 15,1-12-15,0 0 16,11 0-16,1 0 16,-12 0-16,11 0 0,12 0 15,-23 0 1,0 0-16,0 0 15,-1 0-15,25 0 16,-25 0-16,13 0 16,-12 0-16,23 0 15,-23-12-15,0 12 16,-1 0-16,1 0 16,0 0-1,11 0 1,-11 0-1,0 0 1,0 0 15,-1 0-31,1 0 16,0 0-16,23 0 16,-11 0-16,-13 0 15,25 0-15,-13 0 16,1 0-16,-1 0 15,-11 0 1,0 0-16,0-11 16,11 11-16,-11 0 15,0 0-15,11 0 0,-11-12 16,11 12 0,-11 0-16,0 0 31,0 0 31,-1 0-62,1 0 32,0 0-17,-24 0 220,-11 0-220,11-12-15,-23 12 16,23 0-16,-12 0 15,1 0-15,-1-23 16,13 11-16,-25 12 0,13 0 16,-13 0-16,13 0 15,-12 0-15,23 0 16,0 0-16,-23 0 16,23 0-16,0 0 15,1 0-15,-1 0 16,-23 0-1,23 0-15,0 0 16,-11 0 0,11-12-16,-12 12 15,12 0-15,1 0 16,-13 0 0,12-12-16,1 12 15,-25 0-15,25 0 16,-1 0-16,-23 0 0,23 0 15,0 0-15,-11 0 16,-13 0-16,25 0 16,-1 0-16,-23-11 15,11 11-15,12 0 16,0 0-16,-23 0 16,23 0-16,1 0 15,-25 0-15,25 0 0,-13 0 16,12 0-1,1 0-15,-13 0 0,1 0 16,11 0-16,0 0 16,-23 0-16,23 0 15,0 11-15,-11-11 16,11 12-16,-12-12 16,1 0-16,11 0 15,0 0-15,-23 12 16,0 11-16,23-23 0,-11 0 15,11 0-15,-23 12 16,23-12-16,0 0 16,-11 0-16,-1 0 15,12 0-15,-11 0 16,11 0-16,-23 0 16,23 0-16,-12 0 0,-34 0 15,46 0-15,-12 0 16,-11 0-16,12 0 15,11 0-15,0 0 16,-23 12-16,23-12 16,0 0-16,-23 0 15,23 0-15,0 0 16,1 0-16,-1 0 16,-23 0-1,11 0-15,-11 0 16,23 0-1,0 0-15,-11 0 16,-1 0-16,1 0 16,-13 0-16,13 0 15,11 0-15,-23 0 16,11 0-16,-11 0 16,23 0-16,1 0 0,-13 0 15,1 0-15,11 0 16,0 0-16,0 0 15,1 0-15,-1 0 16,0 0-16,-12 0 16,13 0-16,-13 0 15,-11 0 1,23 0-16,0 0 16,-11 0-16,-1 0 15,13 0-15,-13 0 16,-11 0-16,23 0 15,0 0-15,1 0 16,-1 0-16,0 0 16,0 0-1,-23 0-15,11 0 16,1 0-16,-1 12 0,13-12 16,-25 23-16,13-23 15,-12 0-15,23 0 16,0 0-16,-23 0 15,11 0-15,-11 0 16,23 0-16,-11 0 16,11 0-16,-23 0 15,-1 0 1,13 0-16,-1 0 16,13 0-16,-1 12 0,-23-12 15,11 0 1,-35 0 15,24 0-31,23 0 16,0 0-16,-11 0 15,11 0-15,-23 0 16,23 0-16,-11 0 16,-13 0-1,25 0 1,-1 0-16,0 0 15,0 0-15,1 0 16,-13 0-16,12 0 16,1 0-16,-13 0 15,12 0-15,-11 0 0,-1 0 16,-11 0-16,11 0 16,-11 0-16,23 0 15,1 0-15,-13 0 16,12-12-16,-11 12 15,11 0-15,0 0 16,1 0 0,-1 0-16,0 0 15,0 0-15,-11 0 16,11 0 0,0 0-1,0 0 1,1 0-1,-1 0-15,0 0 16,-11 0 0,11 0-16,0 0 15,0 0 1,1 0 0,-1 0-1,0 0-15,-11 0 16,11-23-1,0 23 1,0 0-16,1 0 16,-1 0-1,12-12-15,-12 0 16,0 12-16,-11 0 16,11-12-16,0 12 15,0 0-15,12-11 16,-11 11-16,-1 0 15,0 0 1,-11 0-16,23-12 0,0 0 31,-12 12-15,0 0 15,0 0 63</inkml:trace>
</inkml:ink>
</file>

<file path=ppt/ink/ink13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13:58.77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E0ACB393-B6E5-4DAC-8404-AE70DC85E3CB}" emma:medium="tactile" emma:mode="ink">
          <msink:context xmlns:msink="http://schemas.microsoft.com/ink/2010/main" type="inkDrawing"/>
        </emma:interpretation>
      </emma:emma>
    </inkml:annotationXML>
    <inkml:trace contextRef="#ctx0" brushRef="#br0">0 25 0,'12'0'516,"0"0"-454,11 0 32,-12 0-63,1 0 344,-1 0-343,1 0-17,-1 0 110,1 0-93,11 0-17,-11 0 1,-1 0-1,1 0 1,-1 0 15,1 0 47,-1 0 188,1 0-250,11 0 234,-12 0-235,1 0 17,0 0-32,-1 0 15,1 0 1,-1 0 62,12 0-62,-11 0 93,-1-11-93,1 11 15,-1 0-31,1 0 15,0 0 1,11 0 250,-12-12-251,1 12 1,-1 0 31,1 0-32,-1 0 1,1 0-16</inkml:trace>
  </inkml:traceGroup>
</inkml:ink>
</file>

<file path=ppt/ink/ink13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13:48.875"/>
    </inkml:context>
    <inkml:brush xml:id="br0">
      <inkml:brushProperty name="width" value="0.08167" units="cm"/>
      <inkml:brushProperty name="height" value="0.08167" units="cm"/>
      <inkml:brushProperty name="color" value="#ED1C24"/>
      <inkml:brushProperty name="fitToCurve" value="1"/>
    </inkml:brush>
    <inkml:brush xml:id="br1">
      <inkml:brushProperty name="width" value="0.03528" units="cm"/>
      <inkml:brushProperty name="height" value="0.03528" units="cm"/>
      <inkml:brushProperty name="color" value="#ED1C24"/>
      <inkml:brushProperty name="fitToCurve" value="1"/>
    </inkml:brush>
  </inkml:definitions>
  <inkml:traceGroup>
    <inkml:annotationXML>
      <emma:emma xmlns:emma="http://www.w3.org/2003/04/emma" version="1.0">
        <emma:interpretation id="{3361E684-B1F6-4D0D-AD1B-A02AF81E25F0}" emma:medium="tactile" emma:mode="ink">
          <msink:context xmlns:msink="http://schemas.microsoft.com/ink/2010/main" type="writingRegion" rotatedBoundingBox="670,7828 1297,4962 1953,5106 1325,7971"/>
        </emma:interpretation>
      </emma:emma>
    </inkml:annotationXML>
    <inkml:traceGroup>
      <inkml:annotationXML>
        <emma:emma xmlns:emma="http://www.w3.org/2003/04/emma" version="1.0">
          <emma:interpretation id="{65435A54-ED24-47C6-B170-EFB1146CC8D8}" emma:medium="tactile" emma:mode="ink">
            <msink:context xmlns:msink="http://schemas.microsoft.com/ink/2010/main" type="paragraph" rotatedBoundingBox="670,7828 1297,4962 1953,5106 1325,7971" alignmentLevel="1"/>
          </emma:interpretation>
        </emma:emma>
      </inkml:annotationXML>
      <inkml:traceGroup>
        <inkml:annotationXML>
          <emma:emma xmlns:emma="http://www.w3.org/2003/04/emma" version="1.0">
            <emma:interpretation id="{6D668017-6133-4078-978E-5EB8D04EDDD4}" emma:medium="tactile" emma:mode="ink">
              <msink:context xmlns:msink="http://schemas.microsoft.com/ink/2010/main" type="line" rotatedBoundingBox="669,7828 1297,4962 1953,5106 1325,7971"/>
            </emma:interpretation>
          </emma:emma>
        </inkml:annotationXML>
        <inkml:traceGroup>
          <inkml:annotationXML>
            <emma:emma xmlns:emma="http://www.w3.org/2003/04/emma" version="1.0">
              <emma:interpretation id="{6E342C44-CF3A-49D3-8FC7-3DC7578F1F46}" emma:medium="tactile" emma:mode="ink">
                <msink:context xmlns:msink="http://schemas.microsoft.com/ink/2010/main" type="inkWord" rotatedBoundingBox="669,7828 708,7649 1364,7793 1325,7971"/>
              </emma:interpretation>
              <emma:one-of disjunction-type="recognition" id="oneOf0">
                <emma:interpretation id="interp0" emma:lang="en-US" emma:confidence="1">
                  <emma:literal>\</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I</emma:literal>
                </emma:interpretation>
                <emma:interpretation id="interp4" emma:lang="en-US" emma:confidence="0">
                  <emma:literal>1</emma:literal>
                </emma:interpretation>
              </emma:one-of>
            </emma:emma>
          </inkml:annotationXML>
          <inkml:trace contextRef="#ctx0" brushRef="#br0">0 44 0,'11'0'219,"1"0"-204,22 0 1,-11 0-16,-11 0 16,-1 0-16,13 0 15,-13 0-15,1 0 16,-1-23-16,1 23 16,-1 0-16,24-12 15,-24 12 1,1 0-1,0 0-15,-1 0 16,1 0 0,11 0-1,-12 0 17,1 0-17,-1 0 95,1 0-95,-1 0 1,1 0-1,11 0-15,-11 0 16,-1 0 15,1 0-15,-1 0 0,1 0-16,-1 0 15,12 0 1,1 0-16,10 0 15,-22 0-15,-1 0 16,1 0-16,-1 0 16,1 0-1,-1 0 1,1 0 15,11 0-15,-11 0-1,-1 0 1,1 0 0,-1 0-1,-11 12 79</inkml:trace>
        </inkml:traceGroup>
        <inkml:traceGroup>
          <inkml:annotationXML>
            <emma:emma xmlns:emma="http://www.w3.org/2003/04/emma" version="1.0">
              <emma:interpretation id="{EFC21070-3797-46A3-ABA6-6BF8968F4804}" emma:medium="tactile" emma:mode="ink">
                <msink:context xmlns:msink="http://schemas.microsoft.com/ink/2010/main" type="inkWord" rotatedBoundingBox="1325,5118 1356,4975 1774,5067 1743,5209"/>
              </emma:interpretation>
              <emma:one-of disjunction-type="recognition" id="oneOf1">
                <emma:interpretation id="interp5" emma:lang="en-US" emma:confidence="0">
                  <emma:literal>to</emma:literal>
                </emma:interpretation>
                <emma:interpretation id="interp6" emma:lang="en-US" emma:confidence="0">
                  <emma:literal>too</emma:literal>
                </emma:interpretation>
                <emma:interpretation id="interp7" emma:lang="en-US" emma:confidence="0">
                  <emma:literal>its</emma:literal>
                </emma:interpretation>
                <emma:interpretation id="interp8" emma:lang="en-US" emma:confidence="0">
                  <emma:literal>to*</emma:literal>
                </emma:interpretation>
                <emma:interpretation id="interp9" emma:lang="en-US" emma:confidence="0">
                  <emma:literal>ts</emma:literal>
                </emma:interpretation>
              </emma:one-of>
            </emma:emma>
          </inkml:annotationXML>
          <inkml:trace contextRef="#ctx0" brushRef="#br1">671-2665 0,'-13'0'406,"13"-13"-390,13 13 15,12 0 0,-12 0 0,0 0 32,0 0-63,0 0 15,0 0-15,0 0 16,0 0-16,12 0 16,-12 0 15,0 0 0,0 0 32,0 0-48,0 0 1,0 0-16,13 0 16,-14 0-16,1 0 0,0 0 15,0 0 1,0 0-16,0 25 0,13-25 15,-13 0 1,0 0 78,-1 0-32,1 0-46,0-12 0,0-1 687,-13 0-578,0 0-16,-13 0-93,0 13 327,0 0-327,1 0 0,-1 0-16,-13 0 0,13 0 0,0 0 31,13-13-31,-13 13 453,26 0-281,0 0-156,13 0 374,0 0-374,-14 13-1,-12 0-15,13-13 0,0 0 844,-13 13-688,-13-13-140,0 13-16,1-13 0,-1 0 203,-13 0-203,13 0 0,0 0 16,0 0-16,0 0 15,0 0-15,0 25 110,-12-25-1,12 0-93,0 0-1,0 0 532,13 13-547,13-13 16</inkml:trace>
          <inkml:trace contextRef="#ctx0" brushRef="#br1">954-2665 0,'-13'0'969,"26"0"-376,13-13-577,-13 0 78,0 13 171,0 0 439</inkml:trace>
          <inkml:trace contextRef="#ctx0" brushRef="#br1">941-2614 0,'26'-13'515,"-13"13"-421,-13-13-94,13 13 0</inkml:trace>
        </inkml:traceGroup>
      </inkml:traceGroup>
    </inkml:traceGroup>
  </inkml:traceGroup>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0:52:07.1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747 793,'-16'-25,"-213"-210,197 205,-12-12,-101-108,64 29,-80-42,127 137,30 59,6 301,-3-306</inkml:trace>
  <inkml:trace contextRef="#ctx0" brushRef="#br0" timeOffset="2154.654">69 26,'-2'0,"0"-2,-3-1,3 1,4 0,7 0,3 2,2-1,0 1,1 0,7 0,0 0,0 0,-1 0,2-2,0 0,0 0,-6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0:52:47.34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6T04:15:45.789"/>
    </inkml:context>
    <inkml:brush xml:id="br0">
      <inkml:brushProperty name="width" value="0.05" units="cm"/>
      <inkml:brushProperty name="height" value="0.05" units="cm"/>
      <inkml:brushProperty name="color" value="#FF0066"/>
      <inkml:brushProperty name="ignorePressure" value="1"/>
    </inkml:brush>
  </inkml:definitions>
  <inkml:trace contextRef="#ctx0" brushRef="#br0">4499 3927,'-5'-5,"0"0,0 1,0 0,0 0,0 0,-1 1,0 0,0 0,0 0,0 1,0 0,0 0,-2 0,-113-60,-168-41,103 39,-190-77,73 41,165 59,-302-110,231 73,15-11,-191-147,56 8,304 209,2-2,1-1,0 0,2-2,-7-10,-41-45,-93-98,-40-84,49 27,-18 2,121 164,12 19,2-1,2-1,3-2,2-1,-13-37,-44-205,37 159,23 50,2-10,-19-13,15 13,4-29,12 277,-10-27,31-206,22-69,-12 73,-8 27,-11 50,0 1,0-1,0 0,0 0,0 0,1 0,-1 1,0-1,0 1,1-1,-1 1,0-1,1 1,-1 0,1-1,-1 1,0 0,1 0,-1 0,1 0,-1 1,0-1,1 0,-1 0,0 1,1-1,-1 1,0-1,1 1,-1 0,0-1,0 1,0 0,0 0,0 0,0 0,0 0,0 0,0 0,0 0,0 0,0 1,-1-1,1 0,-1 1,1-1,-1 1,55 95,18 14,-58-87,-12-17</inkml:trace>
</inkml:ink>
</file>

<file path=ppt/ink/ink13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1:20:07.96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E9DDC84-7E29-4B7A-9403-E99B4D20EDFC}" emma:medium="tactile" emma:mode="ink">
          <msink:context xmlns:msink="http://schemas.microsoft.com/ink/2010/main" type="inkDrawing"/>
        </emma:interpretation>
      </emma:emma>
    </inkml:annotationXML>
    <inkml:trace contextRef="#ctx0" brushRef="#br0">962 124 13,'0'0'12,"0"0"-1,0 0-1,0 0-1,-19-9-1,19 9-2,0 0-2,-16-2 0,16 2-1,-16-2 2,16 2 0,-20-1 0,20 1 1,-22-2 0,22 2 0,-26 2-1,26-2 0,-27 0-1,27 0-1,-29 0 0,13 3-1,-3 0 1,-2 4-1,-1-3 2,-2 8-1,-2-4 1,0 6 0,-3-3-1,4-1 0,-1-1-1,2-2 0,3-1-1,2-3 0,3 1 0,16-4 1,-24 3-1,24-3 1,-26 6-1,26-6 0,-29 15 0,10-4 0,-2 1 0,-3 4-1,-6 2 1,4 1-1,-1-1 0,0 3 0,1-2 0,3-2 0,4-1 0,2 0 0,4-1 0,1-1 0,12-14 0,-16 26 0,16-26 0,-11 27-1,8-13 1,3-14 0,-8 29 0,5-15 0,-2 1 0,2 1 0,0 0 0,-1 0 0,0-2 0,-1 2 0,0 0 0,2 0 0,1 2 2,-1-1-2,1 2 2,1 1-1,-1-1 0,2 2 0,-2-1 1,2 1-1,0-3-1,0-1-1,-1-1 1,-1-1 0,1-1 0,1-14 0,-2 26 0,2-26 0,-3 25 0,3-25 0,0 27-1,-2-12 1,2 1 0,0 0 0,0 0 0,0 0 0,0 0 0,-1-2 0,1-14 0,0 26 0,0-26 0,0 24-1,0-24 1,0 20 0,0-20 0,1 20 0,-1-20 0,0 20 0,0-20-1,0 23 1,0-23 0,2 22 0,-2-22 0,0 26 0,0-26 0,-2 29 1,2-15-2,0 2 1,-1-2 0,1 4 0,-2-2 0,2 0 0,0-2 0,-2 1 0,2-1-1,-1 0 1,1-14 0,-2 28 0,2-28 0,0 24 0,0-24 0,0 22 0,0-22 0,0 19 0,0-19-1,0 18 1,0-18 0,2 16 0,-2-16 0,0 14 0,0-14 0,1 14-1,-1-14 1,2 16 0,-2-16 0,2 15 0,-2-15 0,1 14 0,-1-14 0,2 15 0,-2-15 0,0 0-1,3 16 1,-3-16 0,0 0 0,3 17 0,-3-17 0,2 16 1,-2-16 0,1 15 0,-1-15 0,0 16-1,0-16 1,0 14 0,0-14 0,0 0-1,0 16 0,0-16 0,0 14 0,0-14 0,2 15 0,-2-15 0,3 19 0,-3-19 0,0 22-1,0-22 1,2 23 0,-2-23 0,1 22 0,-1-22 0,4 22 0,-4-22 0,1 24 0,-1-24-1,4 24 1,-4-24 0,4 26 0,-4-26 0,2 26 0,-2-26 0,6 24 0,-6-24 0,4 25 0,-4-25 0,4 24 0,-4-24 0,7 21-1,-7-21 1,5 19 0,-5-19 0,4 16 0,-4-16 0,0 0 0,7 21 0,-7-21 0,6 16 0,-6-16-1,5 14 1,-5-14 0,6 16 0,-6-16-1,8 16 1,-8-16 0,8 18-1,-8-18 1,12 17 0,-12-17 0,13 23 0,-13-23-1,12 20 1,-12-20 0,10 21 0,-10-21 0,13 19 0,-13-19-1,11 18 1,-11-18 0,11 16 0,-11-16 0,16 14 0,-16-14 0,13 16 0,-13-16 0,16 15-1,-16-15 1,16 16 0,-16-16 0,18 16 0,-18-16 0,22 13 0,-22-13 0,23 12 0,-23-12 0,24 12-1,-24-12 1,25 9 0,-25-9 0,25 10 0,-25-10 0,25 11 0,-25-11 0,26 13 0,-26-13 0,27 12 0,-27-12 0,26 15 0,-12-9 0,-14-6 0,27 11 0,-27-11 0,26 12 0,-11-8 0,-15-4 0,25 10 0,-25-10 0,26 8 0,-26-8 0,24 8 0,-24-8 0,26 8 0,-26-8 0,24 8 0,-10-5 0,1-1 0,-1 1 1,0-1-1,1-2 0,1 0 0,-2-2 0,2 0 0,-1 1 0,1-2 0,-2-1 1,2 1-1,-1 0 0,-1 0 0,1 0 0,1-2 0,1 2 0,1-1 0,1 0 0,0-1 0,2 0 0,0 2 0,1-2 0,-2 3 0,1 1 0,-2 1-1,-3 1 1,2 1 0,-1 0 0,1-1 0,-1 1 0,3-1 0,-1-1 0,0 0 0,5 0 1,0 0-1,0 2 0,4-2 1,-3 2-1,4-1 1,-2 2-1,2 1 1,-1-3-1,-3 2 0,-1-1 0,2 0 0,-4-2 0,1-2 0,1 0 0,0-1 0,5-2 0,-2 2 1,5-2-1,2 2 0,-1 2 0,3 1 1,-3 0-1,3 3 0,-4 0 0,1-1 1,1-1-1,-3-2 0,2-1 1,3-1-1,0 0 1,0-2-1,2 2 1,-1 3-1,2 1 0,-3 2 1,3 1-1,-2 0 0,-4 1 0,3-2 1,-3-1-1,3-2 0,-4-3 1,0-4-1,0 1 0,-2 0 1,1-1-1,-2 1 0,0 1 0,-4 0 1,3 4-1,-1 1 0,-3 0 0,2-2 0,-2 2 0,3-2 0,-5 1 1,6-1-1,-3 2 1,2 0-1,2 0 1,0 0-1,0 0 1,3 2-1,0-2 1,-3 0-1,3-2 0,-1-1 0,-1 0 0,1-2 1,2-1-1,-2-1 0,1-1 0,0 0 0,-2-1 0,1-1 0,-2 1 0,-2-1 0,-1 4 0,-2-2 0,-2 3 1,1-2-1,-3 4 0,1-2 0,0 1 0,-2-1 0,1 0 0,-3-1 0,-1-1-1,-1 1 1,-15 6 0,25-11 0,-25 11 0,20-8 0,-20 8 0,16-4 0,-16 4 0,0 0 0,17-1 0,-17 1 0,15-5 0,-15 5 0,14-8 0,-14 8 0,15-11 1,-15 11-1,17-15 0,-17 15 0,16-17 0,-16 17 0,16-24 0,-8 10 0,2-4 0,1 0 0,0-1 0,1-2 0,0 2 0,-2 2 0,0-3 1,-1 1-1,-1 2 0,-1-3 0,-2 0 0,1-1 0,-1-1 0,1 1 0,1-2 1,1 4-1,-2 0 0,2 1 0,2 2 0,-2 2 0,0 0 0,-8 14 0,14-28 0,-7 11 0,-3-1 0,3-1-1,-1-3 0,1-1 0,1-1 0,0-1 0,-2 1 0,0 1 1,1 1-1,-2 0 0,0 2 2,-2 0-1,2-1 0,-2-1 1,0-1-1,0-2 0,2-1 1,0-1-1,-2 0 0,2-2 0,0 0 1,-1 0-1,0-1 0,2 1 1,0-1-1,2 1 0,2 0 0,0 0 0,1 2 0,-1 5 0,1-2 0,-2 3 0,-1 0 1,0 2-1,-3-2 0,2 2 1,-4-2-1,2 2 0,-2-3 1,2 0-1,0-1 0,-1-2 0,3 2-1,-1-1 2,1 0-3,-1 0 2,0 2-1,-1 1 0,-2 2 0,-1 1 0,0-1 1,-1 2 0,-1-1 0,0-3 0,2 0 0,-1-3 0,3-1 0,-3-1 0,2-1 0,-1 0 0,-2 0 1,-2 1-1,-1 2 0,0 0 1,-5 3-1,2 1 0,-4 0 1,0 3-1,-2-1 1,-1 1-1,0 1 0,-3 1 0,1 1 0,-2 3 0,1-2 0,-4 5 0,1 0 0,2 3 0,-3-1 0,1 1 0,-3 3 0,-2-2 1,-2 0-1,0 0 0,-1 0 0,-5 0 0,0 2 0,0-1 0,-3 3-1,-2 0 1,-3 1 0,1 6 0,-1-2 0,-2 1 0,-3 0 0,2 1 0,-3-4 0,1 2 0,0-4 0,-5-1 0,2 0 0,-5-3 0,2 0 0,1 0 0,2 0 0,0 1 0,0-3 0,3 4 0,1-1 0,4 0 0,0 1 0,-5-2 1,2 1-1,0-1 0,1 1 0,0-1 0,1-2 0,2 2 0,2-2 1,0 0-1,2 1 0,1-3 0,-4 1 0,-2-1 0,-3-1 0,-4 4 0,-3-1 1,1 3-1,-1 1 0,-1-1 0,-1 4 0,4-1 0,2 1 0,4-1 0,2-1 1,1 0-1,4-1 0,1-1 0,6-3 0,-1 2 1,1-2-1,3 2 0,-1-2 0,0 2 1,1 0-1,1 0 0,-2 0 0,2 1 0,-2 0 1,-1 1-1,0 1 0,0 0 0,-2 1 0,1 1 0,3 0 0,-1 1 0,2 0 1,0 0-1,3-1 0,0 1 0,-1-1 1,1-1-1,-1-2 1,-4 1 0,-1 0-1,-4 0 1,-4 1-1,0 1 1,-5 1-1,-2 0 0,-1 2 0,-6-2 0,3-1 0,-2-2 0,3-2-2,0-6-1,5 3-5,-5-9-10,3 1-13,9 5 1,-4-3-1,8 10-1</inkml:trace>
  </inkml:traceGroup>
</inkml:ink>
</file>

<file path=ppt/ink/ink13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1:20:15.64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708806F-70FF-4A16-B2FB-058CC340375A}" emma:medium="tactile" emma:mode="ink">
          <msink:context xmlns:msink="http://schemas.microsoft.com/ink/2010/main" type="inkDrawing"/>
        </emma:interpretation>
      </emma:emma>
    </inkml:annotationXML>
    <inkml:trace contextRef="#ctx0" brushRef="#br0">109 263 33,'0'0'17,"0"0"-1,-19-17 1,19 17-3,0 0-6,0 0-2,0 0 0,-16 5-2,16-5 1,-8 16-1,8-16 0,-10 27 0,4-8 1,-1 2 0,4 1-1,-5 2 0,3 3-1,-3 2 1,5 3-1,-5 0-1,6 0 1,-4 1-1,1 2-1,4 1 0,-1 0 0,4-1-1,-2 1 0,1 2 0,1 0 0,1 4 0,2-1 0,-2 1 0,0 3 1,0-2-1,-1 2 0,1-2 0,-1 0 1,4-4-1,-3 2 0,2-6 0,-1 2 0,2-5 0,2 0 0,-2 1 1,4-2-1,-2 2 1,0-1-1,2-1 0,1 1 0,-1-4 1,1 1-1,0-6 0,0 0-1,1-3 1,-1-3 0,0 1 0,2-4 0,-3 2 0,3 0 0,-2 2 0,2-2 1,1 3-1,1-2 0,1 3 0,1-3 1,0-1-1,2-2 0,-2-1 0,3-2 0,-3-1 0,3-2 0,-3 2 0,3-2 0,1 1 0,-2 1 0,2-1 0,1-1 0,1 0 0,-1-1 0,-1-1 0,3-1 1,-1 0-1,1-2 0,0 0 0,0 0 0,2-1 0,0-1 0,3 1 0,-2 0 0,0-2 1,2 0-1,3 1 0,-1 1 0,1-1 1,2-1-1,1-3 0,2 2 1,3-6-1,2 1 0,-2-2 1,2-2-1,-2 2 1,2 0-1,-3 2 1,-1 1 0,1-1 0,-2 4-1,0-1 1,2 1 0,-2-2-1,0 0 1,1 0 0,4-3 0,-4 1 0,6-1 0,-2 3 0,1-1 0,2 3 0,0 1-1,3 1 1,2 1-1,0-1 1,0 2-1,0-4 1,0 1-1,-1-1 1,0-1 0,-3-2 0,1 2-1,0 0 1,-1-1 0,-1 1-1,2 2 0,-1-1 1,1 4-1,1-2 0,4 4 0,-2 0 0,-2 0 0,7-2 0,-2 1 1,1-3-1,1 0 1,0 0-1,-2-3 1,-2 1-1,2-1 1,-5 3-1,1-1 1,-1 1-1,2 1 0,-2-2 0,0 1 0,0 0 0,2-2 0,-2-3 0,1 2 0,-1-2 1,-1 0-1,2 2 0,1 2 0,2 1 0,-1 0 0,2 1 0,0 2 0,0 1 0,-1-1 1,-4-2-1,-3 1 0,-2 0 0,-2-1 0,-3-1 0,-2-1 0,-4 2 0,-2-1 0,-2 0 0,-1 0 0,-1 0 0,1 0 0,-1 3 0,1-1 1,4 1-1,1 2 0,0 0 0,0 1 0,-1-3 0,-1 1 0,1-3 0,-2-2 0,0-4 0,-2-2 0,0 1 1,1-4-1,1 2 0,-4 0 0,1-1 0,0 1 0,-1-2 0,0 1 0,-1-2 1,-2-1-1,-1-2 0,0-2 0,2-3 0,-3 0 0,0-2 1,-3 0-1,1 2 0,-2 0 0,0 1 0,-1 2 0,-2 0 0,-2 0 0,-2 0 1,1-3-1,0 0 0,-4-5 1,1-3-1,-3-2 0,5 0 1,-5-1-1,3-2 1,-4-3-1,0 1 0,0 1 0,-3-1 1,-1-1-1,-7-2 0,3-2 0,-5-1 1,1 0-1,-4-3 0,2-1 1,-1 1-1,1 3 0,-2 0 1,2 5-1,-4 1 1,-1 2-1,-1 2 0,-3 3 1,-2-1-1,-4-2 0,-1-2-1,-4 2 0,1-2 0,-2 2 0,-1-2 0,0 1 0,-1 2 0,2 6 1,-2-1 0,-1 3 1,1 2-1,-3 1 0,-2 5 0,1 2 0,-3 2 1,3-1-1,1 0 0,0-1 0,3-2 0,2 1 0,3-4 0,3 1 0,-1-2 0,0 2 0,1 3 0,-3 2 0,-2 4 0,2 2 0,-7 4 0,-1 2 0,-2 1 0,-3-1 0,2-1 0,0-1 0,0-3 0,-1-3 0,3-5 0,2-2 0,1-3 0,0 0 0,-6 0 0,-2 3 0,-5 2 1,-2 1-1,-8 7-1,-5 0 1,-1 5-3,-3-7-4,9 6-14,0 1-10,3-10 1,15 0-1,9-11-2</inkml:trace>
  </inkml:traceGroup>
</inkml:ink>
</file>

<file path=ppt/ink/ink13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1:20:33.75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4B30753-68B9-46A6-91BB-7081767B5BF2}" emma:medium="tactile" emma:mode="ink">
          <msink:context xmlns:msink="http://schemas.microsoft.com/ink/2010/main" type="inkDrawing"/>
        </emma:interpretation>
      </emma:emma>
    </inkml:annotationXML>
    <inkml:trace contextRef="#ctx0" brushRef="#br0">643 115 0,'-14'6'1,"14"-6"1,0 0 0,0 0 0,0 0 1,0 0 0,0 0 1,0 0 0,0 0 1,0 0 0,-20 8 0,20-8 0,0 0-1,0 0 1,0 0-1,0 0-1,-16 3-1,16-3 0,0 0-1,0 0 1,0 0 1,0 0 0,0 0 0,0 0 2,0 0-1,0 0 1,-14 4-1,14-4 0,0 0-1,0 0-1,0 0-1,0 0 0,-14-2 0,14 2 0,0 0 0,0 0 0,0 0 0,-15-3 1,15 3 0,0 0 1,0 0 0,-18-5 1,18 5-1,0 0 0,-16-5-1,16 5 0,-14-3-1,14 3 0,0 0-1,-18-5 0,18 5 1,0 0-1,-19-3 1,19 3 0,0 0-1,-21 0 1,21 0 0,-16 2 0,16-2 0,-14-2 0,14 2-1,-16-2 0,16 2 1,-15 0-1,15 0 0,-16 2 0,16-2 1,-16 6-1,16-6 1,-17 12 0,17-12-1,-16 11 2,16-11-1,-18 11 0,18-11 1,-16 8 0,16-8-1,-15 8 1,15-8-1,0 0-1,-16 10 1,16-10-1,0 0 0,0 0 0,-16 14 0,16-14 0,0 0 0,-11 16 0,11-16 0,-10 18 1,10-18-1,-11 19 0,11-19 1,-13 24-1,13-24 0,-12 27 0,2-12 0,4 1 0,-4 1 0,4-2 0,-4 1 0,5-2 0,5-14 0,-14 24 0,14-24 0,-7 24 0,4-9 0,3-15 0,-6 27 0,6-27 0,-7 29 0,4-15 0,0 2 0,-2-2 0,2 3 0,3-17 1,-15 25-1,15-25 0,-11 26 0,11-26 0,-13 24 0,13-24 1,-9 25-1,9-25 1,-5 24 0,5-24 0,-5 24-1,5-24 2,-5 26-1,5-26 1,-3 23-1,3-23-1,-3 20 1,3-20-1,-3 23 0,3-23 0,-2 22 0,2-22 1,0 26-1,0-12 0,0 4 1,0-18-1,0 30 0,-2-15 0,4 1 0,-2 0 0,0-2 0,0-14 0,2 26 0,-2-12 0,0-14 0,1 24 0,-1-24 0,0 24 1,0-24-1,0 21 0,0-21 0,0 19 0,0-19 0,0 20 0,0-20 0,0 19 0,0-19 0,2 19 0,-2-19 0,1 16 0,-1-16 0,2 14 0,-2-14 0,0 0 0,2 21 0,-2-21 0,0 0 0,1 19 0,-1-19 0,2 15 0,-2-15 0,0 0 0,1 16 0,-1-16 0,0 0 0,0 0 0,0 0 0,0 0 0,0 0-1,5 16 1,-5-16 0,0 0 0,0 0 1,0 0-1,0 0 0,0 0 0,0 0 0,0 0 0,3 14 0,-3-14 0,0 0 0,0 0 0,0 0 0,4 16 0,-4-16 0,0 0 0,0 0 0,0 0 0,3 18 0,-3-18 0,0 0 0,0 0 0,3 16 0,-3-16 0,0 0 0,2 18 0,-2-18 0,0 0 0,1 17 0,-1-17 0,0 0 0,0 0 0,2 18 0,-2-18 0,0 0 0,0 0 0,3 19 0,-3-19 0,0 0 0,2 19 0,-2-19 0,1 15 0,-1-15 0,0 0 0,3 17 0,-3-17 0,0 0 0,2 16 0,-2-16 0,0 0 0,3 16 0,-3-16 0,0 0 0,3 15 0,-3-15 0,0 0 0,4 14 0,-4-14 0,0 0 0,0 0-1,1 18 1,-1-18 0,0 0 0,0 17 0,0-17 1,0 0-1,4 18 0,-4-18 0,0 0 0,3 14 0,-3-14 0,0 0 0,0 0 0,3 18 0,-3-18 0,0 0-1,0 0 1,0 0 0,6 16 0,-6-16 0,0 0 0,0 0 0,8 15 0,-8-15 0,0 0 0,0 0 0,0 0 0,7 14 0,-7-14 0,0 0 0,0 0 0,0 0 0,0 0 0,3 14 0,-3-14 0,0 0 0,0 0 0,0 0 0,0 0 0,0 0 0,-2 16 0,2-16 0,0 0 0,0 0 0,5 16 0,-5-16 0,0 0 0,0 0 0,2 18 0,-2-18 0,0 0 0,0 0 1,3 18-1,-3-18 0,0 0 0,0 0 0,2 14 0,-2-14 0,0 0 0,0 0 0,1 14 0,-1-14 0,0 0 0,0 0 0,0 0 0,0 0 1,0 0-1,0 0 0,2 15 0,-2-15 0,0 0 0,0 0 0,0 0 0,0 0 0,0 0 0,0 0 0,0 0 0,0 0 0,5 14 0,-5-14 0,0 0 0,0 0 0,0 0 0,0 0 0,0 0-1,1 16 1,-1-16-1,0 0 1,0 0-1,0 0 1,0 0-1,0 0 1,3 15 0,-3-15 0,0 0 0,0 0 0,0 0 0,0 0 0,0 0 0,0 0 0,0 0 0,0 0 0,0 0 0,0 0 0,0 0 0,0 0 0,0 0 0,0 0 0,0 0 0,0 0 0,0 0 0,8 14 0,-8-14 0,0 0 0,0 0 0,0 0 0,0 0 0,0 0 0,0 0 0,0 0 0,0 0 0,0 0 0,0 0 0,0 0 0,0 0 1,0 0-1,0 0 1,0 0-1,0 0 1,8 15-1,-8-15 1,0 0-1,0 0 0,0 0 0,0 0 0,0 0 0,0 0 0,7 14 0,-7-14 0,0 0 0,0 0 0,0 0 0,0 0 0,0 0 0,0 0 0,5 14 0,-5-14 0,0 0 0,0 0 0,0 0 0,0 0 0,0 0 0,16 13 0,-16-13 0,0 0 0,0 0 0,0 0 0,0 0 0,0 0 0,0 0 0,0 0 0,0 0 0,0 0-1,8 15 1,-8-15 0,0 0 0,0 0 0,0 0 0,0 0 0,0 0 0,0 0 0,0 0 0,6 14 0,-6-14 0,0 0 0,0 0 0,0 0 0,0 0-1,0 0 1,0 0 0,0 0 0,0 0 0,0 0 0,0 0 0,0 0 0,0 0 0,0 0 0,0 0 0,10 14 0,-10-14 0,0 0 0,0 0 0,0 0 0,0 0 0,0 0 0,0 0-1,0 0 1,0 0 0,0 0 0,0 0 0,0 0 0,0 0 0,0 0 0,0 0 0,0 0 0,14 12 0,-14-12 0,0 0 0,0 0 0,0 0 0,0 0 0,0 0 0,15 4 0,-15-4 0,0 0 0,0 0 0,0 0 0,16 7 0,-16-7 0,0 0 0,0 0 0,19 5 0,-19-5 0,0 0 0,18 1 0,-18-1 0,0 0 0,19 4 0,-19-4 0,0 0 0,19 3 0,-19-3 0,0 0 0,19 1 0,-19-1 0,0 0 0,21 0 0,-21 0 0,16 0 0,-16 0 0,18-1 0,-18 1 0,19-2 0,-19 2 0,19-1 0,-19 1 0,20 0 0,-20 0 0,19 1 0,-19-1 0,16 0 0,-16 0 0,16 2 0,-16-2 0,16 0 0,-16 0 0,16 1 0,-16-1 0,21 4 0,-21-4 0,21 4 0,-21-4 0,19 7 0,-19-7 0,19 6 0,-19-6 0,15 5 0,-15-5 0,14 2 0,-14-2 0,15 1 0,-15-1 0,17 3 0,-17-3 0,19 5 0,-19-5 0,21 8 0,-21-8 0,21 8 0,-21-8 0,21 7 0,-21-7 0,19 3 0,-19-3 0,23 0 1,-23 0-1,22-2 0,-22 2 0,24 0 0,-24 0 0,21 5 0,-21-5 0,19 5 0,-19-5 0,16 5 0,-16-5 0,20 1 0,-20-1 0,17 2 0,-17-2 0,19 0 0,-19 0 0,21 5 0,-21-5 0,21 8 0,-21-8 0,24 6 0,-24-6 0,24 5 0,-9-4 0,-1 1 0,-14-2 0,26 3 1,-12-1-1,1 1 0,-15-3 0,27 5 0,-27-5 0,22 5 0,-22-5 1,23 4-1,-23-4 0,22 4 1,-22-4-1,26 6 0,-26-6 1,24 6-1,-24-6 0,26 5 0,-26-5 1,22 2-1,-22-2 0,24-3 1,-24 3-1,24-4 0,-24 4 1,23-1-1,-23 1 0,23 1 0,-23-1 0,23 4 0,-23-4 0,22 3 0,-22-3 1,24 0-1,-24 0 1,31-2-1,-15 1 1,-2-1 0,5 2 0,-1 2-1,1-1 1,-1 1-1,0-1 1,-2 3-1,-2-3 0,4 1 0,-4-1 1,2-1-1,-1 2 0,1 0 0,0 1 0,1 2 0,-1-2 0,2 2 0,-2 1 0,0-1 1,-1 0-1,-1-4 0,-14-1 0,27 2 1,-12-5-1,-1 1 0,2-3 0,0 2 1,2 2-1,-1 1 0,1 0 0,-2 1 0,2 4 0,-1-2 0,3 2 0,-3-3 0,4-1 1,2-2-1,-1-3 1,1 0-1,1-3 1,0 2 0,-4-3-1,5 4 1,-5 0-1,1 3 1,-1-1-1,-1 2 0,0 0 0,-1 0 0,1 0 0,0-2 1,0 1-1,-1-1 0,0-1 0,1 1 0,0 1 0,-4-1 0,4 1 0,-2-1 0,3 2 0,1-2 1,3 1-1,0-2 0,1-2 0,4 2 0,-5-2 1,4 0-1,-4 2 0,0 0 0,-3 1 1,1 2-1,-3 0 0,4 0 0,-1 0 0,1-2 0,1-1 1,0 0-1,0 0 0,1 0 0,1-2 1,0 3-1,1 1 0,-1 1 0,1 1 1,0 2-1,-1-1 0,1 0 0,-3-1 0,2-1 0,-2 0 1,0-1-1,2-1 0,-2 2 0,3-2 0,0 4 0,1 0 0,0 1 0,4 2 0,-1-1 0,3 1 0,-2-2 0,0 1 0,0-1 0,2-2 0,-1-1 0,-1 2 0,2-2 0,-2 0 0,0 0 0,0 2 0,-1-4 0,1 2 0,-2-3 0,4-5 1,1 0-1,-3-3 0,2-2 0,-1-2 0,-1-1 0,-1 0 0,-1 0 0,-3 2 0,-3 1 0,1-1 1,-5 1-1,1-2 0,-2-1 0,1 2 0,-4-5 0,1-2 0,-1-1 0,4-2 0,-4-2 0,1-1 0,-1 1 0,0-4 0,-1 1 1,-1 0-1,-1 0 0,-3-3 0,-1-2 0,1 1 1,-4-6-1,1-1 0,-1-3 0,1-2 1,-1 0-1,-1 1 0,1-1 0,-1-2 1,2 6-1,-3-3 0,1 4 0,-3-1 0,-1-1 0,-2 0 1,-2 1-2,-1-1 1,-2 0-1,-4 4 1,2-1-1,-3 4 1,5 3-1,-6 3 1,4 4 0,-4-1 0,0 4 1,-2-1-1,-1 2 1,-2 1 0,-2 0-1,-2 0 1,0-1 0,-2 3-1,4-1 1,-3 3-1,2 0 0,0 1 1,-1-1-1,2 2 0,1 0 0,0-1 1,2 1-1,-1-1 1,2 3 0,1-1-1,-4 2 1,4-2-1,-4 1 0,0 0 1,-3 2-1,-2-1 0,1-2 0,-1 2 0,-1 1 0,-3 2 0,3 2 0,-2-1 1,0 3-1,-1-1 0,1 0 0,-1 0 0,0-1 0,0 1 1,-1-3-1,-2 2 0,-1-2 0,-1 1 0,0 1 0,-1-1 0,-3 2 0,-1 2 0,2 0 0,-2 1 0,2 1 0,1-1 0,1 1 0,1-1 0,-1-1 0,5 0 0,-3-1 0,-1 1 0,0 2 0,-2-1 0,-1 2 1,0 0-1,-4 2 0,1-1 0,1-1 0,-2 0 0,-1 0 0,2-1 0,-2 1 0,-1 0 0,0 1 0,-3 1 0,3 3 0,-1-1 0,0 1 0,-1 2 0,3-3 0,-2 0 0,5-1 0,2-1 0,1-1 0,1-1 0,-1 2 0,2-1 0,0 1 0,3 1 1,-1 0-1,1 1 0,0 0 0,0 1 0,3-2 0,2 1 0,0-3 0,2-1 0,-1-1 0,1 1 0,-1-4 0,-1 3 0,0-1 0,0 1 0,-2 1 0,-1 3 0,-2 0 0,-1 2 0,-2 0 0,0 1 0,1-1 0,1-2 0,1 0 0,2-1 0,1-2 0,4-2 0,1 1 0,-2-3 0,2 3 0,-1-2 0,1 3 0,-1 0 0,-3 1 0,0 2 0,3 2 0,0 0 0,-1 0 0,1 0 0,1-2 0,0 0 0,0-1 0,0-4 0,2 2 0,0-2 0,-1 1 0,3-2 1,-2 1-1,1 0 0,4 1 0,-1 1 0,1 0 0,-1-2 0,1 2 0,-1 0 0,1-1 0,-1 1 0,-1 0 0,0 1-1,0 1 1,-1-1 0,1 1 0,0 0 0,1-2 0,1 0 0,-1-2 0,15 2 0,-27-3 0,13 0 0,-1 1 0,-1 2 0,-1-2 0,-4 2 0,-2 0 0,-2-1 0,-3-1 0,-1 1 0,-3-4 0,-3 0 0,-3 0 0,-1 0 0,-1 2 0,0 3-3,-3 2-5,2 9-17,0 10-4,-4 0 0,10 9-1,4-1-1</inkml:trace>
  </inkml:traceGroup>
</inkml:ink>
</file>

<file path=ppt/ink/ink1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0:49:38.15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A28AC336-D63B-4D6B-A158-79F589C463D1}" emma:medium="tactile" emma:mode="ink">
          <msink:context xmlns:msink="http://schemas.microsoft.com/ink/2010/main" type="writingRegion" rotatedBoundingBox="4346,16946 5800,16946 5800,18058 4346,18058"/>
        </emma:interpretation>
      </emma:emma>
    </inkml:annotationXML>
    <inkml:traceGroup>
      <inkml:annotationXML>
        <emma:emma xmlns:emma="http://www.w3.org/2003/04/emma" version="1.0">
          <emma:interpretation id="{EA77C97B-AAC9-4F6C-8A8D-89484A193A58}" emma:medium="tactile" emma:mode="ink">
            <msink:context xmlns:msink="http://schemas.microsoft.com/ink/2010/main" type="paragraph" rotatedBoundingBox="4346,16946 5800,16946 5800,18058 4346,18058" alignmentLevel="1"/>
          </emma:interpretation>
        </emma:emma>
      </inkml:annotationXML>
      <inkml:traceGroup>
        <inkml:annotationXML>
          <emma:emma xmlns:emma="http://www.w3.org/2003/04/emma" version="1.0">
            <emma:interpretation id="{23EE8C42-CBAE-4527-A217-6DACE0F69995}" emma:medium="tactile" emma:mode="ink">
              <msink:context xmlns:msink="http://schemas.microsoft.com/ink/2010/main" type="line" rotatedBoundingBox="4346,16946 5800,16946 5800,18058 4346,18058"/>
            </emma:interpretation>
          </emma:emma>
        </inkml:annotationXML>
        <inkml:traceGroup>
          <inkml:annotationXML>
            <emma:emma xmlns:emma="http://www.w3.org/2003/04/emma" version="1.0">
              <emma:interpretation id="{FE269E72-A763-4B6D-B440-8E9E8E49A796}" emma:medium="tactile" emma:mode="ink">
                <msink:context xmlns:msink="http://schemas.microsoft.com/ink/2010/main" type="inkWord" rotatedBoundingBox="4346,16946 5800,16946 5800,18058 4346,18058"/>
              </emma:interpretation>
              <emma:one-of disjunction-type="recognition" id="oneOf0">
                <emma:interpretation id="interp0" emma:lang="en-US" emma:confidence="1">
                  <emma:literal>=</emma:literal>
                </emma:interpretation>
                <emma:interpretation id="interp1" emma:lang="en-US" emma:confidence="0">
                  <emma:literal>☹</emma:literal>
                </emma:interpretation>
                <emma:interpretation id="interp2" emma:lang="en-US" emma:confidence="0">
                  <emma:literal>C</emma:literal>
                </emma:interpretation>
                <emma:interpretation id="interp3" emma:lang="en-US" emma:confidence="0">
                  <emma:literal>[</emma:literal>
                </emma:interpretation>
                <emma:interpretation id="interp4" emma:lang="en-US" emma:confidence="0">
                  <emma:literal>c</emma:literal>
                </emma:interpretation>
              </emma:one-of>
            </emma:emma>
          </inkml:annotationXML>
          <inkml:trace contextRef="#ctx0" brushRef="#br0">0 0 0,'13'0'203,"-1"0"-188,1 0 1,-1 0-16,26 0 16,-12 0-16,-14 0 15,1 0-15,-13 12 16,25-12-16,-12 0 16,0 0-1,-1 0 1,1 0-16,-1 0 15,1 0 1,12 0 0,-12 0 15,0 0-31,-1 0 31,1 0-31,0 0 31,-1 0-31,1 0 16,12 0 0,0 0 15,-12 0-31,0 0 0,25 0 16,-26 0 15,1 0-16,-1 0 1,1 0 0,0 0-1,12 0-15,-12 0 16,-1 0 0,1 0-1,0 0 1,-1 0-1,1 0-15,12 0 16,-12 0-16,-1 0 31,1 0 1,0 0 61,-1 0-77,1 0 0,0 0-16,12 0 15,-13 0 1</inkml:trace>
          <inkml:trace contextRef="#ctx0" brushRef="#br0" timeOffset="2874.925">-51 1112 0,'13'0'219,"0"0"-219,-1 0 16,1 0-1,0 0 1,-1 0-1,1 0 17,-1 0-32,14 0 15,-14 0 1,14 0-16,-14 0 16,1 0-1,12 0 1,-12 0-16,0 0 31,-1 0-15,1 0 15,-1 0-31,1-13 0,12 13 16,1-25-1,-14 25 1,1 0-16,0 0 31,12 0-31,-13 0 31,1 0-31,0 0 16,-1 0 0,1 0-1,0 0-15,12 0 16,-12 0-16,12 0 15,13 0-15,-26 0 16,1-13 0,0 13-16,-1 0 15,1 0 1,12 0-16,-12 0 16,-1 0-1,1 0 1,0 0-1,-1 0 1,1 0-16,0 0 31,12 0-31,-12 0 16,-1 0-16,1 0 16,-1 0-16,1 0 15,0 0 1,12 0-1,-12 0-15,-1 0 16,1 0 0,0 0-16,-1 0 15,1 0 1,12 0-16,-12 0 16,-1 0-16,14 0 15,-14 0-15,14 0 16,-1 0-16,-13 0 15,1 0-15,25 0 16,-25 0-16,-1 0 16,1 0-1,0 0-15,24 0 16,-24 0 0,0 0-16,-1 0 15,1 0 1,0 0-16,-1 0 15,14 0 1,-14 0 0,1 0 15,-1 0-15,1 0-1,0 0 1,-1 0 15,14 0-15</inkml:trace>
        </inkml:traceGroup>
      </inkml:traceGroup>
    </inkml:traceGroup>
  </inkml:traceGroup>
</inkml:ink>
</file>

<file path=ppt/ink/ink14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1:21:08.18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DDA3C89-7E86-443D-90F6-AE1CA75D5DFC}" emma:medium="tactile" emma:mode="ink">
          <msink:context xmlns:msink="http://schemas.microsoft.com/ink/2010/main" type="inkDrawing"/>
        </emma:interpretation>
      </emma:emma>
    </inkml:annotationXML>
    <inkml:trace contextRef="#ctx0" brushRef="#br0">3079 65 33,'0'0'16,"0"0"0,10-15 2,-12 1 0,2 14-6,2-16 1,-2 16-2,0 0-1,-6-15-2,6 15-2,0 0 0,-15-6 0,15 6-2,0 0-1,-22 0 1,22 0-2,-20 3 1,20-3 0,-22 0 0,22 0-1,-27-1-1,12 1 2,-2-2-3,-1 2 2,-1 0 0,-2 2-1,-2-1 0,-2 2 0,-3 1 1,-1 4-1,-1-5 1,-5 5-1,-4-5 0,1 3 1,-3-2-1,0 2 0,-3-3 0,1 0-1,0 2 0,2 0 0,0 1 0,1 1 0,-1 1 1,5 0-1,-1 3 0,3 0 1,0 2-1,5 3 1,-1 3-1,1 3 0,0 5 0,0 4 0,3 4 0,-1 5 0,3 5 0,-2 2 0,5 3 0,2 3 0,3-2 0,2 0 0,-1 0-1,2-2 2,-1-1-1,1 0 0,0 3 1,-4 2 0,2-2 0,-1 3 0,-2 1-1,1 1 1,-3 3 0,4-2-1,-1 2 0,1 2 0,0 3-1,1-2 1,2 2 0,4-2 0,-1-3 0,4 0 0,1-6 1,3-3-1,5-6 1,2 0 0,-1-1 0,5-3-1,-1-4 1,0-1-1,2 1 0,-2-3 0,0-3-1,-2 1 1,2-4 0,-3-2 0,2-1 0,-1 0 0,-1-1 0,0-3 0,1 0 0,-1-3 0,0-1 0,1-1 0,1 1-1,1-2 1,1 2 0,1-2 0,1 4 0,0-1 0,1 4 0,-1-2 0,2-1 0,-1 1 1,1-1-1,3-1 0,-1-2 0,6-1 0,0-1 0,1-1 1,4 0-1,1-1 0,0-2 1,1 3-1,0-1 0,1 0 0,-1 0 0,-3 2 0,1 0 0,0-1 1,-2 0-1,2-1 0,-2-2 0,1 1 1,3 0-1,-1 1 0,0-2 1,0 2-1,4 1 0,1-1 1,0 0-1,2 0 0,-2-1 0,3-1 1,1-1-1,-1 0 0,0-1 0,-1-1 1,3-1-1,0 1 0,1-1 1,1-2 0,-2 0-1,1 1 1,-1-3-1,2 2 1,-4-1 0,-1 1-1,1 0 0,-3 2 1,0-2-1,-1 2 0,-1-2 0,-1-1 1,2 0-1,-2-2 0,-2-2 0,2 0 0,0-2 1,1 2-1,1-1 0,3 1 1,-2 1-1,5-1 1,1 2-1,5-2 0,1 2 1,2-1-1,3-2 0,0-1 0,3-2 0,-1 1 0,-4-3 0,-1-1-1,-1-1 0,-3-4-3,-2 3-2,-11-9-10,-3 4-15,-10 0-2,-13-1 1,-8 1 0,-16-2 0</inkml:trace>
    <inkml:trace contextRef="#ctx0" brushRef="#br0" timeOffset="1819">1694 2131 44,'0'0'18,"0"0"3,0 0 1,-18-18 1,18 18-6,0 0-3,-21 4-2,21-4-3,-33 14-2,13 0-1,-12 1-2,2 5 0,-7 4 0,0 4-1,-5-1 0,4 5-1,-2-2 1,1 2 0,-6 1-1,3 1 0,-1-1 0,1 1 0,-1 0-1,1 1 0,-4-2 0,1 2 0,0-3 0,0 2 0,-5-4 0,-3 2 0,-3 0 0,0 0-1,-2-2 1,2 2-1,-1-1 1,4-1 0,5-1 0,5-1 0,3 0-1,6-4 1,2-2-1,5-3 1,4-3-1,1 0 0,4-5 0,2-1-1,16-10 2,-19 9-1,19-9-1,0 0 1,0 0-2,0 0-2,0 0-4,11-19-8,5 3-14,6-3-1,1-3 1,9-4-1,-1-7 2,12-3 0,-1-11 7</inkml:trace>
    <inkml:trace contextRef="#ctx0" brushRef="#br0" timeOffset="3082">193 2827 46,'14'-11'22,"-7"-7"2,-7 18 0,4-17 2,-4 17-4,0 0-6,-14 3-4,8 15-2,-7-1-3,2 14-2,-6 0-1,1 9 0,-4 4-2,0 2 1,-2-5-1,3-1-1,-1-8 1,3-3 0,2-8-1,7-4 0,8-17 0,0 0 0,0 0 0,0 0 0,37-17-1,-2-1 1,14-4-1,8-2 0,12-2-1,8-1 0,4 3-3,-6-5-4,-4 10-16,-12 6-7,-19-1 0,-11 6 0,-29 8-1</inkml:trace>
  </inkml:traceGroup>
</inkml:ink>
</file>

<file path=ppt/ink/ink14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1:31.87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2850698-3F1C-443A-AEF0-6C825F31AF90}" emma:medium="tactile" emma:mode="ink">
          <msink:context xmlns:msink="http://schemas.microsoft.com/ink/2010/main" type="inkDrawing"/>
        </emma:interpretation>
      </emma:emma>
    </inkml:annotationXML>
    <inkml:trace contextRef="#ctx0" brushRef="#br0">1588 216 3,'0'0'4,"-18"8"-1,18-8 0,0 0-1,0 0 0,-14 7-2,14-7 0,0 0 0,0 0 0,-16 8 0,16-8 0,0 0 0,-20 14 1,20-14 0,-16 18 0,16-18 1,-17 19-1,17-19 2,-18 19-2,18-19 0,-14 17 0,14-17 0,0 0-1,-15 20 0,15-20-1,0 0 1,0 0 0,-10 17 1,10-17-1,0 0 1,0 0-1,-12 16 1,12-16 0,0 0 0,-16 13 0,16-13 1,0 0-1,-15 8 1,15-8 0,0 0 1,-16 14-1,16-14 0,0 0 0,-21 18-1,21-18 1,-14 13-2,14-13 1,0 0-1,-16 14 1,16-14-1,0 0 1,0 0 1,0 0-1,-12 15 0,12-15 1,0 0 0,-9 14 0,9-14-1,-13 14 2,13-14-2,-15 16 2,15-16-1,-14 15-1,14-15 0,0 0 0,-18 14 0,18-14-1,0 0 0,0 0 0,0 0 0,0 0 0,0 0 0,0 0 0,0 0 1,-8 14-1,8-14 1,0 0 1,0 0-2,-11 18 0,11-18 1,0 0-1,-6 14 0,6-14 0,0 0 0,0 0 1,-8 18 0,8-18 0,0 0 0,-7 14 0,7-14 0,0 0 0,-8 18 0,8-18 0,0 0-1,-9 21 0,9-21 1,-5 16-1,5-16 0,-5 16 1,5-16-1,-5 16 1,5-16-1,-5 14 0,5-14 1,0 0-1,-6 16 0,6-16 1,0 0-1,-7 16 0,7-16 1,0 0-1,-8 14 0,8-14 0,0 0 0,-6 15 0,6-15 0,0 0 0,-5 19 0,5-19 0,-3 14 0,3-14 0,-5 16 0,5-16 1,-3 16-1,3-16-1,-5 16 1,5-16 0,0 18 0,0-18 0,-2 16 0,2-16 0,-3 19 0,3-19 0,-6 19 1,6-19-1,-8 21 0,8-21 0,-8 18 0,8-18 0,-7 17 0,7-17 0,-4 16 0,4-16 0,-5 18 0,5-18 0,-5 19 0,5-19 0,-5 19 0,5-19 0,-8 22 0,8-22 0,-8 26 0,8-26 0,-11 27 0,11-27 0,-15 26 0,15-26 0,-14 22 0,14-22 0,-11 16-1,11-16 1,0 0-1,-8 18 1,8-18-1,0 0 1,-2 17 0,2-17 0,0 18 0,-2-4 0,2-14 1,-3 31-1,3-31 1,-1 30 0,1-30 1,-2 29-1,2-29 0,0 20 0,0-20-1,2 21 0,-2-21 0,1 16 0,-1-16-1,3 18 1,-3-18 0,8 16 0,-8-16-1,0 0 1,10 19 0,-10-19 0,0 0 0,13 21 0,-13-21 0,0 0 0,5 17 0,-5-17 0,0 0-1,1 16 1,-1-16 1,0 0-1,4 21 0,-4-21 0,1 19 0,-1-19 0,2 23 0,-2-23 1,-2 25-1,2-25 1,-8 21-1,8-21 0,-13 21 1,13-21-1,-17 21 1,17-21-1,-20 22 0,11-8 0,9-14-1,-16 26 1,16-26 0,-15 25 0,15-25 0,-13 24 0,13-24 0,-13 20 0,13-20 0,-8 14 0,8-14 0,0 0 0,-9 14 0,9-14 0,0 0 0,0 0 0,-10 16 0,10-16 0,0 0 0,-11 21 0,11-21 0,-10 19 0,10-19 0,-14 21 0,14-21 0,-16 24 0,4-10 0,12-14 0,-20 26 0,20-26 0,-20 22 0,20-22 1,-17 18-1,17-18 0,-15 10 1,15-10 0,0 0 0,-16 4 0,16-4-1,0 0 1,-14 5-1,14-5 1,0 0-1,0 0 0,-20 11 0,20-11 0,0 0-1,-17 15 1,17-15 0,-13 14-1,13-14 1,-11 14-1,11-14 1,-12 18-1,12-18 1,-6 18-1,6-18 1,-5 19-1,5-19 1,-3 22 0,3-22 0,-2 24 0,2-24 0,-1 26 0,1-26 0,-2 25 0,2-25 0,-1 23-1,1-23 1,-2 17 0,2-17 0,2 16-1,-2-16 1,8 15-1,-8-15 0,17 19 0,-17-19-2,24 22-3,-4-1-10,-20-21 0,33 33 0,-33-33 0</inkml:trace>
  </inkml:traceGroup>
</inkml:ink>
</file>

<file path=ppt/ink/ink14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2:35.50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2C80222-056B-464D-955E-C3D4C8A6E47F}" emma:medium="tactile" emma:mode="ink">
          <msink:context xmlns:msink="http://schemas.microsoft.com/ink/2010/main" type="inkDrawing"/>
        </emma:interpretation>
      </emma:emma>
    </inkml:annotationXML>
    <inkml:trace contextRef="#ctx0" brushRef="#br0">0 0 0,'0'0'2,"0"0"2,10 15 0,-10-15 1,0 0 1,0 0-1,0 0 1,0 0 1,0 0-1,0 0 0,0 0-1,0 0 0,13 15 0,-13-15 0,0 0 1,0 0-1,0 0 0,0 0-1,14 6-1,-14-6 0,0 0 0,0 0-1,16 12 0,-16-12-1,0 0 0,16 11-1,-16-11 1,0 0-1,20 15 1,-20-15-1,14 10 1,-14-10-1,0 0 1,21 11-1,-21-11 1,0 0-1,17 0 0,-17 0 1,15-5-1,-15 5 0,0 0 0,19-8 1,-19 8-1,0 0 0,21-3 0,-21 3 0,0 0 0,16 0 0,-16 0 1,0 0-1,16 0 0,-16 0 0,0 0 1,19-8-1,-19 8 0,0 0 0,19-7 1,-19 7-1,0 0 0,17-3 0,-17 3 1,0 0-1,16-2 1,-16 2-1,0 0 1,14-2 0,-14 2 0,0 0 0,19-4 0,-19 4 0,0 0 0,19-7 1,-19 7-1,0 0-1,16-2 1,-16 2 0,0 0-1,15 2 1,-15-2-1,0 0 1,18 0-1,-18 0 1,0 0-1,19-2 1,-19 2-1,0 0 0,17 2 1,-17-2-1,0 0 0,20 5 0,-20-5 0,0 0 1,20 6-1,-20-6 0,15 5 0,-15-5 0,16 5 1,-16-5-1,14 5 0,-14-5 1,0 0-1,15 7 0,-15-7 1,0 0-1,16 9 0,-16-9 0,0 0 0,16 10 1,-16-10-1,0 0 0,0 0 1,17 12-1,-17-12 1,0 0 0,0 0 0,0 0 0,0 0-1,0 0 1,0 0-1,0 0 0,0 0 1,15 6-1,-15-6 0,0 0 0,0 0 0,0 0 0,16 8 0,-16-8 0,0 0 0,0 0 0,14 5 0,-14-5 0,0 0 0,0 0 0,0 0 0,16 2 0,-16-2 0,0 0 0,0 0 0,16 5 0,-16-5 0,0 0 0,0 0 0,15 8 0,-15-8 0,0 0 0,0 0 0,0 0 0,0 0 0,17 5 0,-17-5 0,0 0 0,0 0 0,0 0 0,16 5 0,-16-5 0,0 0 0,0 0 0,0 0 0,15-2-3,-15 2-6,0 0-9,0 0-1,19-8-1,-19 8 0,0 0 0</inkml:trace>
  </inkml:traceGroup>
</inkml:ink>
</file>

<file path=ppt/ink/ink1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06:14.166"/>
    </inkml:context>
    <inkml:brush xml:id="br0">
      <inkml:brushProperty name="width" value="0.05833" units="cm"/>
      <inkml:brushProperty name="height" value="0.05833" units="cm"/>
      <inkml:brushProperty name="color" value="#177D36"/>
      <inkml:brushProperty name="fitToCurve" value="1"/>
    </inkml:brush>
    <inkml:context xml:id="ctx1">
      <inkml:inkSource xml:id="inkSrc1">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1" timeString="2012-11-14T01:20:06.265"/>
    </inkml:context>
    <inkml:brush xml:id="br1">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471CA1D-8224-413B-9A58-A570006C1DDC}" emma:medium="tactile" emma:mode="ink">
          <msink:context xmlns:msink="http://schemas.microsoft.com/ink/2010/main" type="inkDrawing"/>
        </emma:interpretation>
      </emma:emma>
    </inkml:annotationXML>
    <inkml:trace contextRef="#ctx0" brushRef="#br0">1313 161 0,'-23'0'94,"-1"0"-32,1 0-30,0 0-1,0 0-15,0 23-1,0-23 1,0 0 15,0 0 16,0 0 0,0 0-32,0 0 17,-1 0 15,24-23-32,-23 23 16,0 0 16,23-23-15,-23 23-1,0 0 0,0 0 78,23-46 79,-23 46-157,23-24 141,-23 24-156,23-23 62,0 0 47,0 0-78,0 0 31,-23 23 16,23-23 312,0 0-359,0 0 0,0 0-16,0 0 31,0 0-15,0 0 63,23 23-64,0 0 33,0 0-17,0 0-15,0 0 0,0 0 0,-23-23-16,23 23-15,0 0 62,1 0 0,-1-23-47,0 23 16,0 0 15,0 0-15,0 0-15,0 0-17,0 0 16,0 0 1,0 0 358,0 0-374,1 0-16,-1 0 31,0 0-15,0 0-1,0 0 1,0 0 0,0 0-1,0 0 1,0 0 15,0 0-15,0 0 31,1 0-16,-1 0-15,0 0 15,0 0 16,0 0 31,0 0 328,0 0 16,0 0-125,0 0-250,0 0-16,0 0-15,1 0-1,-1-23 1,0 23-1,23 0 1,-23 0-16,0 0 16,0 0-1,0 0 17,0 0-17,0 0 1,1 0-1,-1 0 17,0 0 296,23 0-313,0 0-15,-23 0 16,0 0 0,23 0-16,-22 0 15,22 0-15,-23 0 16,0 0 0,0 0-1,0 0 1,0 0-1,0 0 17,0 0-32,0 0 15,1 0 17,-1 0-17,0 0 32,0 0 16,0 0-32,0 0 0,0 0 219,0 0-234,0-24-16,0 24 15,0 0 1,1 0 0,-1 0-1,0 0-15,0 0 31,0 0 63,0 0 16</inkml:trace>
    <inkml:trace contextRef="#ctx1" brushRef="#br1">-1500-519 0,'0'0'0,"-18"-13"1,18 13 1,0 0 3,-14-10 4,14 10 3,0 0 2,0 0 3,0 0 2,0 0 2,-18-8-1,18 8-1,0 0-3,-17 2-3,17-2-2,-21 14-2,10 1-2,-5 2-2,1 9-2,-2 6-1,2 7-1,-3 6 0,2 6 0,0 7-1,0 2 1,2 3-1,0-2 1,1-2-1,3-1 1,2-5-1,2-1 1,2-6 0,1 4 0,2 0 0,-1 1-1,0 2 1,2 4-1,-1 1 1,1 4-1,-2 3-1,2-1 1,2 2 0,-1-2 0,1 1 0,3-4 1,0-3-1,3-4 1,1-4-1,3-3 1,0-4-1,3-2 1,1 0-1,0 0 0,1-1 0,1-2-1,0 1 2,-1-2-2,1-2 2,0 1-2,-1-9 1,-1-1 1,2-2-1,0-2 0,-1-1 1,2-1-1,1-3 0,1 1 1,1-2-1,2 2 0,3-4 0,-1 1 0,1-2-1,2 1 1,0 1 0,-2-3 0,0 3 0,1-2 0,-1 1 1,2 2-1,0-1 0,-1-2 0,6-4 1,3 3-1,1-4 0,4 0 0,1-2 0,1-1 0,1 1 0,0-1 0,-2 2 0,0-1 1,-1 0-1,-1 3 0,1-5 1,3 0-1,3-3 0,2-2 1,1-1-1,5-3 0,4 0 1,-1 0-1,3 2 0,3 0 0,-5 1 0,3 2 0,-4 0 1,1 2-1,1-2 0,-1-2 1,3-2-1,3-3 1,3-1-1,3 0 0,1-2 1,1 4-1,0 3 0,0 1 0,-1 7 0,-4 1 0,-3 1 0,1-1 0,-1-1 0,3-3 0,2-5 0,1-2 1,3-5-1,4-1 0,1-2 1,0 0-1,0 2 0,0 3 1,1 0-1,-5 1 0,0 2 0,1-1 1,-2-2-1,5-2 0,4-3 1,1 2-1,1-2 0,2-1 0,-1-1 0,-4 4 0,1 1 0,-6 6 0,-4 0 1,-5 3-1,-2 1 0,-1 1 0,0-1 0,1 0 0,-1-3 0,1-3 0,4-2 0,1-5 0,1 0 0,0 0 0,2 0 1,-3 2-2,-3 3 1,-5 0 0,-8 5 1,-3 0-1,-5-1 0,-4 4 0,-6-1 0,-3 1 0,2 0 0,-2 1 0,4 1 0,1 0 0,3 1 0,2 0 0,2 0-1,1 2 1,0 1 0,0 1 0,0 1 0,-1 0 0,-3 0 0,1 2 0,0-2 0,0 1 0,-2-1 0,-1-1 0,0-1 0,-1-1 0,3 0 0,-1 0 0,-1-2 0,1 0 0,-1 0 0,1 2 0,3-2 0,1 2 0,-1 3-1,-1 0 1,0 4-1,-3-1 1,1 2-1,-1-2 1,0 2 0,-2-2-1,1-3 1,3-1 0,-1-4 0,2 0 0,0 0 0,1-1 0,-1 3-1,2-1 1,-3 3 0,0-1-1,1 1 1,-4-2 0,4-2-1,-2-2 1,6-1 0,-3-1-1,2-2 1,0-5 0,2 1 0,-2-3-1,0 1 1,-3-1 0,-2-1 0,2-2 0,-2 0 0,-2 4 0,-5-4 0,1 0 0,0-2 0,0 1 0,0-2 0,-7 0 0,4 0 0,-4-4 0,1 1 1,-1 0-1,1-4 0,-2 2 0,0-1 0,1-1 0,-1 1 1,3-2-1,-2-2 0,1-3 1,-1-6-1,2-4 1,2-5 0,0-1 1,-2-3-1,3 0 0,-1-2 0,-1 2 1,1 4-2,-2 3 0,-3-3 1,-2-2-1,0-3 0,1-2 0,-4-5 1,-2-6-1,2 0 0,0-4 0,0 0 1,2-2-2,-4 4 1,-1 1 1,2 4-1,-4 2 1,-3 4-1,-5 0 1,-3 0-1,-8 2 2,-8-6-2,-3 1 1,-7-2-1,1 0 0,-6 2 1,1 1-1,-2 2 1,0 8-1,0 7 0,-2 2 1,2 4-1,-6 3 1,-6 0-1,-9-1 0,-7-1 0,-13-1-1,-7 0 1,-5 0-1,-4 1 1,-1 0 0,2 2 0,1 9 0,4 2 0,7 3 0,1 3 0,3 3 1,-5 3-1,-6 1 0,-9 0 0,-7-1 0,-4 0 0,-4-3-1,-4 1 1,-3 0 0,1 0 0,4 4 0,3 0 0,5 4 0,2 4 0,-1 4 0,1 1 0,1 2 0,-1 1 0,-2-1 0,-4 0-1,3-3 2,-1-1-2,1-2 1,1-5 0,-2 0 0,2-4 0,2 0 0,4-1 1,2 0-1,3 2 0,5-1 0,4 4 0,1 4 0,3-1 0,5 2-1,3 0 1,1-2 0,1-2 0,1-1 0,-3-3 0,2-3 0,-2-1 0,0 1 0,-3 3 0,0-1 0,0 6 0,0 3 0,1 1 0,1 4 0,2 0 0,-1 1 0,0-2 0,2 1 0,-5-5 0,-2 0 0,-7-4 0,-3 3 0,-4-4 0,-7 0 0,1 0 0,-2-2-1,3 4 0,3-4-4,18 8-13,5-4-13,14-5-1,17-5-1,17-18-1,24-8-1</inkml:trace>
  </inkml:traceGroup>
</inkml:ink>
</file>

<file path=ppt/ink/ink14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1-14T17:55:18.72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69602C4-32FE-4CFF-B8BA-862AC974318C}" emma:medium="tactile" emma:mode="ink">
          <msink:context xmlns:msink="http://schemas.microsoft.com/ink/2010/main" type="inkDrawing" rotatedBoundingBox="18573,13852 22771,8810 25424,11019 21225,16061" rotationAngle="1664100828" semanticType="callout"/>
        </emma:interpretation>
      </emma:emma>
    </inkml:annotationXML>
    <inkml:trace contextRef="#ctx0" brushRef="#br0">5 4612 43,'0'0'17,"0"0"0,0 0 3,0 0-5,0 0-3,0 0-2,0 0-1,0 0-2,0 0-1,0 0-1,0 0-1,0 0-1,-10 16 1,10-16-3,0 15 1,0-15-2,2 20 1,-2-20-1,5 23 0,-5-23 0,6 22 0,-6-22 0,11 19-1,-11-19 1,16 21 0,-16-21 0,23 21 0,-23-21 0,27 24 0,-27-24 0,26 24 0,-12-13 1,1 0-1,-1-3 0,2 0 0,0-1 0,4-1 0,-3 0 0,8 1 0,-5 1 0,3 1-1,-1-1 1,1 4 0,-1-3 0,-1 1 0,0 1 0,-2-3 0,2 0 0,0-3 0,0 0 0,2-4 0,1 2 0,0-1 0,2 3 0,-1-2 0,1 3 0,1 1 0,-1 2 0,1-1 0,-4 2 0,1-2 0,0-2 0,-1-2 1,2-4-1,-2 0 0,1-4 0,0 3 0,3-4 0,-1 3 0,-2 2 0,2 4 0,-2 0 0,2 4 0,-4 0 0,1 0 0,-1 2 0,1-2 0,-1-2 0,2-1 0,-1-2 0,1-1 0,2 1 0,1-1 0,-1-1 0,1 1 0,-1-1 0,-2 1 0,-2 1 1,1-1-1,-2-2 0,0-2 0,1-3 0,2 1 0,2-4 1,1 0-1,2 0 0,3 0 1,-1 1-1,1 4 1,-1 2-1,-3 1 1,1 3-1,-1 2 0,-1 1 0,-3-1 0,2 1 0,-2-3 0,0 1 0,0-1 0,0 0 0,2-1 0,-2 1 0,2-2 0,0 2 0,-1 1 0,3-1 0,0-2 0,0 1 1,4-2-1,-2 0 1,3-2-1,-1-1 1,-3 0-1,3-3 1,-1 1 0,1 0 0,-3-1-1,0 3 1,-2-2 0,-3 3-1,-1 1 1,-1 1-1,-2 0 0,-3 0 1,1 0-1,-2-2 0,0-1 0,2 0 0,1-1 0,2 1 0,0 0 0,0 0 0,0 1 0,0 1 0,-2 1 0,2 0 0,-4 1 0,1-1 0,0 0 0,-2 0 0,2-1 0,-2-1 0,1-1 0,1 0 0,0-1 0,-1 0 0,3-1 0,-4 2 0,3-1 0,-1 1 0,3 2 0,-4-1 0,3-1 0,0-2 0,1-1 0,2-2 0,-1-4 0,2 0 0,1-1 0,0-2 0,1 3 0,-2 2 0,-1 0 0,-1 4 0,-4 0 0,-2 4 0,0-1 0,-16 3 0,26-7 0,-26 7 0,25-9 0,-25 9 0,23-13 0,-23 13 0,22-10 0,-22 10 0,18-8 0,-18 8-1,14-4 1,-14 4 0,15-7 0,-15 7 0,16-6 0,-16 6 0,16-7-1,-16 7 1,0 0 0,16-6 0,-16 6 0,0 0 0,0 0 0,16-5 0,-16 5-1,0 0 1,0 0 0,18-11-1,-18 11 1,0 0-1,0 0 0,14-14 0,-14 14 1,0 0-1,0 0 0,0 0 0,18-15 0,-18 15 1,0 0 0,0 0 0,0 0-1,16-9 0,-16 9-1,0 0-2,0 0-3,0 0-1,15-16-3,-15 16-6,4-15-6,-4 15 0,0 0 2,13-16 1</inkml:trace>
    <inkml:trace contextRef="#ctx0" brushRef="#br0" timeOffset="3848">4026 1948 22,'0'0'16,"0"-17"1,0 17 2,0 0-2,0 0-2,-6-15-2,6 15-2,0 0-2,0 0-3,-18 11-2,18-11 0,-11 20-2,11-20 1,-10 22-1,10-22 0,-12 29 0,7-13-1,0 1 0,-1 3 0,2 0 0,0 1-1,0 3 2,1 0-2,1 2 0,-1 1 1,0 0-1,0-1 1,1-1-1,-3 2 2,4-1-2,-2 0 1,-1 1-1,3-2 1,1-1-1,-2 2 1,2-2-1,0-3 0,-1 4 0,1-4 0,0 1 0,0 2 0,-2-1 0,2-1 1,0 2-1,0 0 0,0 2 1,-2-4 0,2 4 0,-1-4 0,-1 2 0,1 0 0,-3 0 0,1-3 0,0 1 0,0 2-1,-1-3 1,3 1-1,1-2 0,-2 0 0,4 0 0,-2-3 0,1 1 0,-1-2 0,0 0 1,0 0-1,-1 0 0,-1 1 1,1 1-1,-3 3 1,0-1-1,0 3 1,1-1-1,2 4 1,-6-4-1,4 4 1,-2-1 0,-1-2 0,1-1 0,-3-1 0,1 1 0,-2-3 0,6 4 0,-6-1-1,6-1 1,0 1-1,1-1 0,-1 2 0,3-1 0,-3 0 1,1-1-1,1 0 0,1-2 0,-2 2 0,1 0 0,1 0 0,0 1 0,1-1 0,1-1 0,-2 3 0,0-2 0,1-1 0,-1 3 0,-1 2 1,-1-1-1,-1 2 0,0 3 0,0-2 0,-1 3 0,1-1 1,0 0-1,1 0 0,2-2 1,0 0-1,0-1 0,0-1 2,0-1-2,4 2 1,-1-4-1,-2 4 1,3-2 0,0 0 0,0 0-1,-1-2 0,2 0 0,-2-1 0,0 2 0,2-4 0,0 2 0,0-2 0,-2 0 0,5 2 0,-3-2 0,3 0 0,-2 0 1,4-1-1,-1-2 0,-1 2 0,4-2 0,-6 0 0,5 0 0,-3-1 0,4 3 0,-4-2 0,1-2 0,-1 6 0,2-4 1,0 3-1,-2-3 0,1 1 0,-1-1 0,2-1 0,-2-1 0,-8-14-1,18 19 1,-18-19 0,16 12 0,-16-12 0,0 0 0,21 6 0,-21-6-1,19 3 0,-19-3 1,21 7-1,-21-7 0,24 1 1,-24-1-1,24-5 1,-24 5-1,21-12 1,-21 12 0,21-20 0,-21 20 0,22-24 0,-22 24 0,23-25 0,-23 25 0,22-24 0,-22 24-1,23-24 1,-23 24-1,21-26 1,-21 26-1,17-25 0,-12 10 0,5-1 1,-5 2-1,1 0 1,-4-1 0,3-2 1,-5 17-1,8-28 0,-8 28 0,4-25 0,-4 25 0,7-27 0,-4 12 0,0-1 0,0 0 0,1-1 0,-3-1 0,1 0 0,1-1 0,-3 3 1,3-3-1,-3 5 0,4-2 0,-3-2 0,1 0 0,-1 3 0,-1 15 0,5-31 0,-5 15 0,2-3-2,-4 1 2,5 1-1,-1-1 1,0-1-1,-2 0 1,3-2-1,0 2 1,0 1 0,-1 1 0,-1-1 0,1 4 0,0-1 0,1 1 0,-3 14 0,3-24 1,-3 24-1,2-21 0,-2 21 1,1-24-1,-1 24 0,2-27 0,-2 11 0,3-3 0,0 1 0,2-3 0,0 1 0,0 2 0,-2-3 1,0 4-1,-1-3 0,-4 3 1,1-2-1,-3 1 1,1 0-1,2-2 0,-3 1 0,3-1 1,-1 0-1,1 2 0,-1 0 1,2 1-1,-3-1 1,1 2-1,-1-1 1,0 1-1,-2-2 1,2 0-1,-2-1 0,0 0 0,-1 0 1,-1 0-1,2 1 0,-1-3 0,4 2 1,-4 0-1,3-3-1,3-1 1,3-1-1,-2-1 1,3-1 0,4 0-1,-5-2 1,7 0 0,-6 3 1,1-4-1,-2 0 1,1-3 0,-3-1 0,-1-2-1,-1-2 1,2 2-1,-1-1 0,2 1 1,1 0-1,0 1 1,-1-1-1,3 3 0,0-3 1,-1-3-1,1-1 1,-2 1-1,1-2 1,-1-2 0,0-2-1,-1-1 1,-1 0-1,1 0 2,-2-1-2,0 1 1,0-1-2,1 6 1,1 0 1,1 0-1,-1 3 0,1 2 0,2 1 1,-2-1-1,2 0 0,1-2 0,2 0 0,-1-1 0,1 0 0,0-1 0,-2 3 0,-1 4 0,0 3 0,-5 5 0,0 6 0,0 18 0,-6-24 0,6 24 0,0 0 0,-10-14 0,10 14 0,0 0 0,0 0-1,0 0 1,-15-10 0,15 10-1,0 0 1,-19-9 0,19 9 0,-24-7-1,10 6 1,-4-1 0,0 4-1,-3 1 1,0 5-1,1 1 0,-1 4 1,0 2-1,-2 2 1,2 2-1,-3 2 1,5 2-1,-3 4 1,-1 0 0,4 8-1,-1 2 1,1 4-1,0 3 0,-2 0 1,-2 1-1,3-2 0,-3-6-1,5-2-6,-1-9-14,0-17-7,19-9 1,0 0-1,3-22-1</inkml:trace>
    <inkml:trace contextRef="#ctx0" brushRef="#br0" timeOffset="20010">4570 48 33,'0'0'20,"3"-33"2,-3 33 1,3-18-5,-3 18-5,0 0 0,0 0-2,0 0-3,-14 8-1,7 12 0,-2-3-3,2 10 0,-4-1-1,3 4 0,0 1-1,1 4 1,1 2 0,4 3 1,-1 1-1,2 4-1,-1 1 1,2 5-1,0 1 0,2-1-1,-2-3-1,0-5 1,0-1-1,-2-4 0,2-1 0,-2-4 1,-2-2-1,0-1 1,-2 0-1,1 1 0,-1-4 0,1-1 0,-2-4 0,3-1 0,0-5 0,1 0 0,0-2 0,3-14 0,-5 24 0,5-24 0,-6 26 0,6-26 0,-8 24 0,8-24 0,-8 19-1,8-19 1,-7 14-1,7-14-1,0 0-1,0 0-3,0 0-4,0 0-8,0 0-11,0 0-1,-5-17 2,5 17-2</inkml:trace>
  </inkml:traceGroup>
</inkml:ink>
</file>

<file path=ppt/ink/ink14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1-14T17:59:22.72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4D06F56-2521-42D7-B7A2-A15DE555FFAD}" emma:medium="tactile" emma:mode="ink">
          <msink:context xmlns:msink="http://schemas.microsoft.com/ink/2010/main" type="inkDrawing"/>
        </emma:interpretation>
      </emma:emma>
    </inkml:annotationXML>
    <inkml:trace contextRef="#ctx0" brushRef="#br0">2013 3468 28,'-19'2'13,"19"-2"2,0 0 1,0 0-2,0 0-2,0 0-2,0 0 1,0 0-3,0 0 0,0 0-3,0 0 0,0 0 0,0 0-1,0 0 0,0 0-1,0 0 1,0 0-1,0 0 2,0 0-1,0 0-1,0 0 0,0 0 0,0 0 0,1-23 0,-1 23-1,3-24 0,-3 24 0,7-30 0,-2 12 1,-2-1-1,2-2-1,-1 1 1,1-1 0,0 0-1,1-1 1,-1-2-1,0 1 0,0-1 0,0 2 0,-2-2 0,2-2 0,0 3-1,-1-1 0,1-2 1,2 2-1,-1-2 0,0-1 1,1 0-1,-1-2 0,-1-1 1,3-2-1,0-1 1,-1-4-1,2-2 0,-1 3 0,0-3 1,2 3-1,-2-1 0,2 3 1,-6 1-1,3 6 0,-4 1 1,2 1-1,-2 2 0,0 1 0,0-1 1,1 1-1,0-2 0,1 2 1,2-4-1,-1-1 1,1-2 0,1 2-1,-2 2 1,0-3 0,-1 3-2,2 1 2,-3 0-2,1 3 2,0 2-2,0-2 1,1 0-1,1-1 2,-1-2-1,2 0 0,0-3 0,2 0 0,-4 0 1,2 0-1,-1 1 1,-1 0-1,0 2 1,-1 0 0,2 1-1,-1 0 0,1 1 1,-1-1-1,2-1 0,0 2 0,2-2 0,-2 0 0,1-1 0,3-1 0,-1-1 1,0 0-1,2 1 0,0 1 0,-2-3 0,0 5 0,-1-3 0,1 2 1,-3-2-1,0-1 0,0 0 0,2-2 0,-4 2-1,2-2 1,-3 1-1,1-1 1,-2 0-1,0 0 1,0 2 0,-3-3 0,6 1 0,-3-3 0,3 0 0,-1 2 0,2-2 0,0 2 0,2-1 0,0 1 0,-2 1 0,-2 4 0,2 1 0,-2 0 0,3 1 0,-1 1 0,0-2 0,0 2 0,3-1 0,2-2 0,-2-2 1,3 1-1,-2 0 0,0 1 0,1 1 1,-2-2-1,-1 2 0,1 2 1,-3 0-1,2-4 0,-2 7 0,0-3 1,-2 2-1,-1 3 0,0 2-1,-5-1 0,0 16-4,-2-24-5,2 24-13,4-20-9,-8 5 1,4 15-1,-4-25 0</inkml:trace>
  </inkml:traceGroup>
</inkml:ink>
</file>

<file path=ppt/ink/ink1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05:25.830"/>
    </inkml:context>
    <inkml:brush xml:id="br0">
      <inkml:brushProperty name="width" value="0.05833" units="cm"/>
      <inkml:brushProperty name="height" value="0.05833" units="cm"/>
      <inkml:brushProperty name="color" value="#177D36"/>
      <inkml:brushProperty name="fitToCurve" value="1"/>
    </inkml:brush>
  </inkml:definitions>
  <inkml:traceGroup>
    <inkml:annotationXML>
      <emma:emma xmlns:emma="http://www.w3.org/2003/04/emma" version="1.0">
        <emma:interpretation id="{61597E33-01E5-487C-91BE-5570AC61791A}" emma:medium="tactile" emma:mode="ink">
          <msink:context xmlns:msink="http://schemas.microsoft.com/ink/2010/main" type="inkDrawing"/>
        </emma:interpretation>
      </emma:emma>
    </inkml:annotationXML>
    <inkml:trace contextRef="#ctx0" brushRef="#br0">5542 0 0,'-23'0'172,"0"23"-125,0 0 0,0 0-16,-1-23 0,1 24-31,0-24 16,0 23-1,0 0 1,23 0 0,-23-23-16,23 23 15,-23-23 1,23 23 0,-23-23-1,23 23-15,-23-23 16,0 23-1,0-23 1,-1 23 0,1-23-16,0 0 15,-23 23-15,23 0 32,0-23-32,0 0 375,0 24-344,0-1-16,0 0 1,-24 23 0,24 0-16,-23 0 15,23-23 1,0-23-16,23 23 16,-23-23-1,0 0 16,23 24-15,-23-1 0,23 0-16,-23 0 15,-1 0 1,1 0 0,0 0 15,0 0-31,-23-23 15,23 23 1,0-23-16,0 0 16,0 23-1,0-23 17,-1 0-1,1 0 0,23 23 297,-23 1-312,23-1-1,-23-23 1,23 23 0,-23-23-1,0 23 1,23 0 0,-23-23-1,23 23-15,0 0 16,-23-23-1,23 23-15,-23 0 32,23 0-17,-23-23 1,23 23 15,-23-23-15,23 24 15,-24-1 0,1 0 32,23 0-32,-23-23-31,23 23 31,-23-23-15,0 0 62,0 0-62,23 23 15,-23-23-31,0 0 31,0 23-15,0-23-1,0 23 1,-1-23 15,1 0 376,23 23-407,-23 0 15,23 0 1,-23 24-16,0-1 15,23-23 1,-23 0-16,23 0 16,-23-23-16,23 23 15,-23 23 1,0-23 0,23 1-1,-23-1-15,23 0 16,-23 0-1,-1 0-15,24 0 16,-23-23 0,23 23-1,-23 0 17,23 0-17,-23 0 16,0 0-15,0 1 0,0-24 15,0 0 0,23 23 344,-23-23-328,23 23-16,0 0 16,-23 0 0,23 0 0,0 0 187,0 0-109,0 0-31,-23-23-63,-1 0 829,1 0-829,23 23-15,-23-23 15,0 0 16,0 23-16,0-23 31,0 0-15,0 0 47,0 0-31,0 0-1,0 0 94,-1 0-140,1 0 0,0 0-1,0 0 1,0 0-1,0 0 17,0 0-17,0 0 1,0 0 15,0 0 0,0 0-15,-1 0 15,1 0 16,0 0-16,23 24 391,-23-24-406,0 0 31,0 0 0,0 0 0,23 23-32,-23-23 1,0 0 31,0 0 15,0 0 16,-1 0-31,1 0 109,0 0-140,0 0 0,0 0-1,0 0 1,0 0 0,0 0-1,0 0 16,0 0-15,0 0 0,-1 0 15,1 0-15,0 0-1,0 0 16,0 0-15,0 0 15,0 0 1,0 0-1,0 0 0,0 0 391,0 0-391,-1 0-15,1 0-1,0 0-15,0 0 16,0 0 0,-23 0-16,23 0 15,0 0 1,0 0 15,0 0-15,-1 0-1,1 0 17,0 0-17,0 0 17,0 0-1,0 0-31,0 0 15,0 0 1,0 0 0,0 0-1,0 0 1,-1 0 0,1 0-1,0 0 1,0 0 15,0 0-15,0 0 15,0 0 344,0 0-359,0 0-1,0 0-15,0 0 16,-1 0-1,1 0 1,0 0-16,0-23 16,0 23-1,0 0-15,0 0 32,0 0-17,0 0 1,0 0-16,0 0 31,-1 0-31,1 0 31,0 0 1,0 0-17,0 0 1,0 0-1,0 0-15,0 0 32,0 0-32,0 0 31,0 0-31,-1 0 31,1 0-31,0 0 31,0 0 1,0 0 343,0 0-360,0 0-15,0 0 16,0 0 0,23 23-16,-23-23 15,0 0 1,-1 0-1,1 0 1,0 0-16,0 0 31,0 0 1,0 0-1,0 0-16,0 0 1,0 0 0,0 0 15,0 0 0,-1 0 0,1 0-15,0 0 15,0 0-15,0 0 15,23 23-31,-23-23 16,0 0-1,0 0-15,0 0 32,0 0-1,0 0-15,-1 0 30,1 0-14,0 0-1,0 0 0,0 0 16</inkml:trace>
    <inkml:trace contextRef="#ctx0" brushRef="#br0" timeOffset="69952">5219 46 0,'23'0'93,"0"0"-77,0 0 0,0 0-1,0 0-15,0 0 32,0 0-17,0 0 1,0 0 15,1 0-15,-1 0 46,-23 23 329,-23-23-391,23 24 15,-24-1 1,1 23-16,0-23 16,0 0-1,-23 0-15,23 0 16,0 0 0,0-23-16,23 23 15,0 0 1,-23-23-1,23 24 1,0-1-16,0 0 16,-23-23-16,23 23 15,0 0 32,-24-23 16</inkml:trace>
  </inkml:traceGroup>
</inkml:ink>
</file>

<file path=ppt/ink/ink1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06:31.595"/>
    </inkml:context>
    <inkml:brush xml:id="br0">
      <inkml:brushProperty name="width" value="0.05833" units="cm"/>
      <inkml:brushProperty name="height" value="0.05833" units="cm"/>
      <inkml:brushProperty name="color" value="#177D36"/>
      <inkml:brushProperty name="fitToCurve" value="1"/>
    </inkml:brush>
  </inkml:definitions>
  <inkml:traceGroup>
    <inkml:annotationXML>
      <emma:emma xmlns:emma="http://www.w3.org/2003/04/emma" version="1.0">
        <emma:interpretation id="{DE3181B9-EE27-42B7-8761-899252D06757}" emma:medium="tactile" emma:mode="ink">
          <msink:context xmlns:msink="http://schemas.microsoft.com/ink/2010/main" type="inkDrawing"/>
        </emma:interpretation>
      </emma:emma>
    </inkml:annotationXML>
    <inkml:trace contextRef="#ctx0" brushRef="#br0">0 162 0,'0'23'188,"0"0"-141,0 0-16,0 0 78,0 0-31,0 0 0,0 1 1,0-1 30,0 0-47,0 0-15,23-23-15,-23 23 139,23-23-108,0 0 312,0 0-359,0 0 15,0 0-16,-23 23 1,23-23 0,0 0 15,0 0-15,0 0 30,1 0 1,-1 0-15,0 0-1,0 0 0,0 0-15,0 0 46,0 0-15,0 0 297,0 0-329,0 0 1,0 0 15,1 0-31,-1 0 16,0 0 0,0 0-1,0 0 1,0 0-1,0 0 1,0 0-16,0 0 31,0 0-15,0 0 15,1 0 0,-1 0-15,0 0 31,0 0 328,0 0-359,0 0-1,0 0 1,0 0-16,0 0 31,0 0 0,0 0-31,1 0 32,-1 0-1,0 0 16,0 0-16,0 0 360,0 0-360,0 0-16,0 0 1,0 0 0,0 0-1,0 0-15,1 0 32,-1 23-17,0-23 1,0 0-1,0 0-15,0 0 32,0 0-1,0 0 0,0 0 0,0 23 1,0-23 30,1 0 329,-1 0-391,0 0 15,0 0 1,0 0-16,23 0 16,0 0-16,-23 0 15,0 0 1,1 0 0,-1 0-1,0 0 16,0 0-31,0 0 32,0 0-32,0 0 31,0 0 0,0 0-15,0 0 15,0 23 16,1-23 281,-1 0-297,0 0-31,23 0 32,-23 0-32,0 0 15,0 0 1,0 0 15,0 0 0,0 23 1,1-23-17,-1 0 16,0 0-15,0 0 31,0 0 0,0 0-32,0 0 345,0 0-360,0 0 15,0 0-15,0 0 16,1 0 0,-1 0-16,0 0 15,0 0 1,0 0-16,0 23 16,23-23-1,-23 0-15,0 0 16,0 24-1,1-24 17,-1 23-1,0-23 0,0 0-15,0 0-1,0 0 17,0 0 280,23 0-312,-23 0 31,24 0-31,-24 0 16,23 0 0,-23-23-16,0 23 15,0 0 1,0 0 0,0 0 15,0 0 0,0 0 0,1 0 1,-1 0 93,0 0 171,-23-24-264,23 24-17,0 0 17,-23-23-32,23 23 15,0-23 16,-23 0 1,0 0-17,23 0 32,0 23 313,0 0-329,-23-23 31,0 0 1,0 0-16,0 0-32,0 0 17,0-1 14,0 1 64,0 0-63,0 0 0,0 0 46,-23 23-61,23-23 14,-23 23-30,0-23 15,0 23-15,23-23-16,-23 0 31,0 0 0,0 23 313,23-23-297,-23 23-31,23-24-1,0 1 1,-23 23 0,23-23 15</inkml:trace>
  </inkml:traceGroup>
</inkml:ink>
</file>

<file path=ppt/ink/ink14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2:30.75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C03E562-2398-4802-9D22-03AC06DF28E4}" emma:medium="tactile" emma:mode="ink">
          <msink:context xmlns:msink="http://schemas.microsoft.com/ink/2010/main" type="inkDrawing"/>
        </emma:interpretation>
      </emma:emma>
    </inkml:annotationXML>
    <inkml:trace contextRef="#ctx0" brushRef="#br0">750 1059 0,'0'0'5,"0"0"3,0 0 1,0 0 1,0 0 2,0 0 0,0 0 1,0 0-1,0 0 0,-14 8-3,14-8 0,0 0-1,0 0 0,0 0-1,0 0 0,0 0-1,0 0-1,0 0-1,0 0-1,0 0 0,0 0-1,0 0 0,0 0 0,11 16 1,-11-16-1,18 5 0,-18-5 0,19 7 0,-19-7-1,24 6 1,-9-3-1,-15-3 0,27 7 0,-13-4 1,1-3-1,1 0 0,2 0 0,1-2 1,0 1-1,0 1 0,1-2-1,-1 2 1,-1 2-1,-1-1 1,-1 1-1,0 1 1,0-1-1,0 1 1,5 0 0,-1 0 0,0-1-1,3 1 1,1 0 0,0-1 0,0 1 0,-1-1-1,1 2 1,-2 1-1,-1 0 1,0-2-1,-2 4 0,0-3 0,-1 1 1,1 0-1,-1-3 1,0 1-1,1 0 1,0 2 0,0-4-1,1-1 1,1 2-2,-1-4-1,5 2-5,-5-3-13,0-3-8,2-1 0,-22 7-1,27-12 0</inkml:trace>
    <inkml:trace contextRef="#ctx0" brushRef="#br0" timeOffset="1076">76 1519 11,'-14'-4'9,"14"4"1,-15 1 2,15-1 2,0 0 1,0 0 0,-17 15-2,17-15 0,0 0-1,0 0 0,-16 6-2,16-6-1,0 0-1,0 0 0,-15-3-3,15 3 0,0 0-2,0 0 0,0 0-1,0 0 0,0 0-1,0 0 1,0 0-1,19-3 2,-19 3-1,24-3 1,-6 1-1,0-3 1,4 3-1,1-2-1,2 0 1,-1 1-1,4 2-1,-6-1 1,2 2-1,0 0 1,-1 0-1,-1 2 1,1-2-1,-4 1 1,4 1-1,-4 1 1,0-1-1,-1 2 0,-1 0 0,-1-1 1,1 0-1,-1-1 1,-2-1-1,0-2 1,1 1-1,-1-3 1,1 1-1,-1-1 1,2-1-1,2 4 0,1 0 0,0 2 1,1 0-1,-1-1 0,0-1 0,1 2 0,0 0 1,-4-2-1,2-2 0,-2 2 0,2-2 0,-2 2 0,0 2 0,-2-2 1,-14 0-1,26 3 0,-26-3 0,19 7 0,-19-7 0,18 9 0,-18-9 0,18 10 0,-18-10 0,17 9 0,-17-9 0,20 8 1,-20-8-1,17 7 0,-17-7 0,15 3 0,-15-3 1,14 2-1,-14-2 0,0 0 0,21-4-1,-21 4-3,18-8-8,-2 8-13,-2-1-5,-14 1-1,19-8 0,-19 8-2</inkml:trace>
  </inkml:traceGroup>
</inkml:ink>
</file>

<file path=ppt/ink/ink14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2:28.111"/>
    </inkml:context>
    <inkml:brush xml:id="br0">
      <inkml:brushProperty name="width" value="0.05292" units="cm"/>
      <inkml:brushProperty name="height" value="0.05292" units="cm"/>
      <inkml:brushProperty name="color" value="#FF0000"/>
      <inkml:brushProperty name="fitToCurve" value="1"/>
    </inkml:brush>
    <inkml:context xml:id="ctx1">
      <inkml:inkSource xml:id="inkSrc1">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1" timeString="2015-11-12T07:06:19.020"/>
    </inkml:context>
    <inkml:brush xml:id="br1">
      <inkml:brushProperty name="width" value="0.05833" units="cm"/>
      <inkml:brushProperty name="height" value="0.05833" units="cm"/>
      <inkml:brushProperty name="color" value="#177D36"/>
      <inkml:brushProperty name="fitToCurve" value="1"/>
    </inkml:brush>
  </inkml:definitions>
  <inkml:traceGroup>
    <inkml:annotationXML>
      <emma:emma xmlns:emma="http://www.w3.org/2003/04/emma" version="1.0">
        <emma:interpretation id="{17D0C85D-EFD2-4141-83B3-B90CC581F8FC}" emma:medium="tactile" emma:mode="ink">
          <msink:context xmlns:msink="http://schemas.microsoft.com/ink/2010/main" type="inkDrawing"/>
        </emma:interpretation>
      </emma:emma>
    </inkml:annotationXML>
    <inkml:trace contextRef="#ctx0" brushRef="#br0">1810 18 10,'0'0'9,"0"0"3,0 0 1,0 0 1,0 0 2,0 0 1,0 0-3,0 0-3,0 0-1,0 0-1,0 0-1,0 0-1,0 0-1,0 0-2,0 0 0,0 0-1,0 0 0,0 0-2,0 0 0,0 0 1,0 0-1,0 0 1,0 0 0,0 0 0,16 0 1,-16 0-1,0 0 1,14 4-1,-14-4 1,15 3-1,-15-3-1,16 1 1,-16-1-1,19 2 1,-19-2-1,21-2 0,-21 2 0,23-1 0,-23 1 0,24-2 0,-24 2-1,24 2 1,-24-2-1,25-2 1,-25 2 0,24-1-1,-24 1 1,23-7-1,-23 7 1,19-6-1,-19 6 0,18-3 0,-18 3 0,16-2 0,-16 2 1,14 2-1,-14-2 0,18 1 0,-18-1 0,19 2 0,-19-2 1,21 0-1,-21 0 0,24 0 0,-9 0 0,-15 0 0,27 3 1,-13-3-1,1 0 1,-1-2 0,1 2 0,-15 0 0,27-4 0,-27 4 0,26-5 0,-26 5 0,24-2 0,-24 2-1,21 0 1,-21 0-1,17 3 0,-17-3 0,18 5 1,-18-5-1,18 3 0,-18-3 0,22 4 0,-22-4 0,24 3 0,-24-3 0,26 3 0,-26-3 0,26 6 0,-26-6 0,24 7-1,-24-7-1,25 6-2,-7 1-4,-18-7-3,37 6-9,-16-1-10,0-4 2,0 4 0,-7-5 0,4 10 3</inkml:trace>
    <inkml:trace contextRef="#ctx1" brushRef="#br1">1313 230 0,'23'0'172,"0"0"-94,0 0 16,0 0-48,0 0-14,0 0 30,0 0-31,0 0-15,0 0 15,1 0 1,-1 0 14,0 0-30,-23-23 281,46 23-281,-23 0-1,0 0 1,0-23-1,0 23 1,0 0 0,0 0-16,1 0 15,-1 0 1,0 0 15,0 0 0,0-23 1,0 23-32,0 0 15,0 0 17,0 0-1,0 0 31,0 0 1,1 0 265,-1 0-312,0 0-1,0 0-15,0 0 16,0 0-1,0 0-15,0 0 32,0 0-1,0 0-15,0 0-1,1 0 1,-1 0-1,0 0 17,0 0-1,0 0 297,0 0-312,0 0-16,0 0 31,0 0-15,0 0-1,0 0-15,1 0 31,-1 0-15,0 0 31,0 0 0,0 0-16,0 0 188</inkml:trace>
    <inkml:trace contextRef="#ctx0" brushRef="#br0" timeOffset="-41846">1254 555 1,'15'-3'7,"-15"3"4,0 0 2,0 0 3,0 0 0,0 0 1,0 0 2,0 0-3,0 0-3,0 0-2,14 10-3,-14-10-1,0 0-1,15 8 0,-15-8 0,14 5-2,-14-5 0,18 8 0,-18-8-1,22 4 0,-22-4 0,26 4-1,-26-4 0,27 1 0,-12 1 0,1-2 0,0 0-1,0 1 0,-2 1 0,2 0 0,1-1-1,-3 2 1,2-3-1,-2 2 1,3-2-1,-3 0 1,2-2-1,-2 1 1,1-2 0,1 1-1,-2-1 1,2 1-1,1-1 0,-1 3 1,1-3-1,1 3 0,-2-2 0,0 2 0,0 0 0,-1 0 0,-1 3 1,-14-3-1,26 7 0,-26-7 0,21 8 0,-21-8 0,20 8 0,-20-8 0,23 6 1,-9-1-1,1-2 0,1 2 0,3 0 0,0 1 0,1-1 0,2 0-1,2 0-3,-5-7-3,9 4-14,-3-4-7,-7-6 0,0-1 0,-7-6-2,-11 15 2</inkml:trace>
  </inkml:traceGroup>
</inkml:ink>
</file>

<file path=ppt/ink/ink1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0:50:01.13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7C7B44F-2ED5-4E9D-8E20-F8646305F2F7}" emma:medium="tactile" emma:mode="ink">
          <msink:context xmlns:msink="http://schemas.microsoft.com/ink/2010/main" type="writingRegion" rotatedBoundingBox="12067,17969 12082,17969 12082,17984 12067,17984"/>
        </emma:interpretation>
      </emma:emma>
    </inkml:annotationXML>
    <inkml:traceGroup>
      <inkml:annotationXML>
        <emma:emma xmlns:emma="http://www.w3.org/2003/04/emma" version="1.0">
          <emma:interpretation id="{D1D66DCB-8A7D-4DAC-BAE2-B105EF35DB0F}" emma:medium="tactile" emma:mode="ink">
            <msink:context xmlns:msink="http://schemas.microsoft.com/ink/2010/main" type="paragraph" rotatedBoundingBox="12067,17969 12082,17969 12082,17984 12067,17984" alignmentLevel="1"/>
          </emma:interpretation>
        </emma:emma>
      </inkml:annotationXML>
      <inkml:traceGroup>
        <inkml:annotationXML>
          <emma:emma xmlns:emma="http://www.w3.org/2003/04/emma" version="1.0">
            <emma:interpretation id="{2B85787E-0F33-4661-A0C8-33BC652A4898}" emma:medium="tactile" emma:mode="ink">
              <msink:context xmlns:msink="http://schemas.microsoft.com/ink/2010/main" type="line" rotatedBoundingBox="12067,17969 12082,17969 12082,17984 12067,17984"/>
            </emma:interpretation>
          </emma:emma>
        </inkml:annotationXML>
        <inkml:traceGroup>
          <inkml:annotationXML>
            <emma:emma xmlns:emma="http://www.w3.org/2003/04/emma" version="1.0">
              <emma:interpretation id="{F4782C06-7AE0-43E3-B0F7-0036AA13FB53}" emma:medium="tactile" emma:mode="ink">
                <msink:context xmlns:msink="http://schemas.microsoft.com/ink/2010/main" type="inkWord" rotatedBoundingBox="12067,17969 12082,17969 12082,17984 12067,17984"/>
              </emma:interpretation>
              <emma:one-of disjunction-type="recognition" id="oneOf0">
                <emma:interpretation id="interp0" emma:lang="en-US" emma:confidence="0">
                  <emma:literal>t</emma:literal>
                </emma:interpretation>
                <emma:interpretation id="interp1" emma:lang="en-US" emma:confidence="0">
                  <emma:literal>+</emma:literal>
                </emma:interpretation>
                <emma:interpretation id="interp2" emma:lang="en-US" emma:confidence="0">
                  <emma:literal>r</emma:literal>
                </emma:interpretation>
                <emma:interpretation id="interp3" emma:lang="en-US" emma:confidence="0">
                  <emma:literal>!</emma:literal>
                </emma:interpretation>
                <emma:interpretation id="interp4" emma:lang="en-US" emma:confidence="0">
                  <emma:literal>n</emma:literal>
                </emma:interpretation>
              </emma:one-of>
            </emma:emma>
          </inkml:annotationXML>
          <inkml:trace contextRef="#ctx0" brushRef="#br0">0 0 0</inkml:trace>
          <inkml:trace contextRef="#ctx0" brushRef="#br0" timeOffset="108.808">0 0 0</inkml:trace>
          <inkml:trace contextRef="#ctx0" brushRef="#br0" timeOffset="-27.077">0 0 0</inkml:trace>
        </inkml:traceGroup>
      </inkml:traceGroup>
    </inkml:traceGroup>
  </inkml:traceGroup>
</inkml:ink>
</file>

<file path=ppt/ink/ink1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10:51.831"/>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0 0,'23'0'47,"0"0"-16,0 0-16,0 0-15,0 0 32,0 0-17,-23 23 1,23-23-16,1 0 16,-1 0-1,0 0-15,0 0 16,0 0-1,0 23 1,0-23 0,0 23-16,0-23 15,0 0 1,0 0-16,1 0 31,-24 23-31,46-23 297,-23 0-297,23 0 16,46 0-1,1 0-15,-47 0 16,23 0 0,24 0-16,-24 0 15,0 0 1,-23 0-16,0 0 15,1 0 1,-1 0-16,-23 0 16,0 0-16,-23 24 15,23-24 1,23 0 265,0 0-265,-22 0-1,-1 0-15,0 0 0,0 0 16,0 0 15,0 23-15,0-23 31,0 0 0,-23 23 15,23-23-46,0 0 15,0 0 0,1 0 16,-1 0 266,0 0-298,0 0 1,0 0 0,0 0-1,0 0 1,0 0 78,0 0-63,0 0 156</inkml:trace>
</inkml:ink>
</file>

<file path=ppt/ink/ink1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10:53.987"/>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 0,'46'0'63,"0"0"-63,0 0 15,-23 0 1,47 0-16,-1 0 16,0 0-1,-46 0-15,47 0 16,-1 0-16,0 0 15,0 23 1,-22-23 0,-24 0-1,23 0-15,0 23 0,-23-23 16,0 0 0,0 0-1,23 0 266,24 0-265,-1 0 0,-23 0-16,0 0 15,-23 0 1,47 0-16,-47 0 16,23 0-1,-23 0-15,0 0 16,0 0-1,0 0 1,0 0 31,1 0-16,-1 0 32,0 0 46,0 0 63</inkml:trace>
</inkml:ink>
</file>

<file path=ppt/ink/ink1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10:54.018"/>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15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1-14T17:56:46.26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E66DB23-FC1C-4898-BE7B-6688AC88E0AD}" emma:medium="tactile" emma:mode="ink">
          <msink:context xmlns:msink="http://schemas.microsoft.com/ink/2010/main" type="inkDrawing"/>
        </emma:interpretation>
      </emma:emma>
    </inkml:annotationXML>
    <inkml:trace contextRef="#ctx0" brushRef="#br0">716 133 20,'0'0'14,"0"0"2,0 0 0,0 0-2,0 0 0,0 0-3,0 0-1,0 0-2,0 0-1,0 0 0,-14-3-2,14 3 0,0 0 0,0 0-2,0 0 1,0 0-2,0 0 1,-6 16-1,6-16 2,0 0-2,-7 19 0,7-19-1,-6 22 1,6-22-1,-7 31 0,4-14-1,-2 4 1,2 2-1,0 4 0,1 0 0,-1 2 0,1 1-1,2-2 1,0 1 0,2-5 0,-2 0-1,1-2 1,1-3 0,0 0-1,-2-3 1,0 1 1,0 0-1,-2-1 0,0 2 1,-1-1 0,-2 3 0,1 2 0,-3 2-1,-1 0 2,2 3-2,-1-1 1,-1 1-1,2-3 1,1 0-1,2-3 1,-1-2 0,3-3-1,-1-1 0,2-15 0,-1 22 1,1-22-1,-2 19 0,2-19 0,-5 20 0,5-20 0,-5 19-1,5-19 0,-6 16-3,6-16-2,0 0-8,-8 14-12,8-14-1,0 0-1,5-16 2</inkml:trace>
  </inkml:traceGroup>
</inkml:ink>
</file>

<file path=ppt/ink/ink1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10:55.64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 0,'531'0'109,"-439"0"-109,-22 0 16,-1 23-16,-46-23 16,46 0-1,-22 0-15,-1 23 16,0-23 0,-23 0-16,0 23 31,23-23 219,0 0-235,1 0 1,45 0 0,0 23 31,-92 0-16,23-23 63</inkml:trace>
</inkml:ink>
</file>

<file path=ppt/ink/ink1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10:57.048"/>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35 0,'46'0'47,"0"0"-32,-23 0 1,24 0-16,22 0 16,46 0-1,-45 0-15,-1-23 16,0 23-1,0 0-15,1 0 16,-24 0 0,-23 0-16,0 0 15,23 0 1,0 0-16,1 0 16,-24 0-1,23 0-15,-23 23 31,0-23-15,0 0 31,0 0 0</inkml:trace>
</inkml:ink>
</file>

<file path=ppt/ink/ink1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1:29:38.9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89 0,'25'0'63,"-1"0"-32,0 0-15,0 0-16,0 0 15,1 0 1,-1 0-16,0 0 15,24 0 1,1 0-16,-25 0 16,24 0-1,-24-24-15,25 24 16,23 0 0,1-24-16,-25 24 15,-23 0 1,23 0-16,0 0 15,1 0 1,-25 0-16,24 0 16,-24 0-1,1-25-15,-1 25 16,0 0 0,0 0-1,25 0 1,-25 0-16,0 0 31,0 0-31,0 0 31,1 0 1,-1 0-1,0 0 94,0 0-47,-48 0 234,-24 0-296,23 0-16,1 0 16,0 0-1,-24 0-15,23 0 16,1 0-16,0 0 31,0 0-15,0 0-1,-1 0 1,1 0 0,-24 0-16,0 0 15,23 0 1,1 0-16,-24 0 31,24 0-31,-1 0 16,1 0-1,0 0-15,0 0 32,0 0-32,-1 0 31,1 0-31,0 0 16,0 0-1,0 0 1,48 0 203,0 0-204,0 0 1,0 0-16,1 0 15,23 0-15,0 0 16,1 0 0,-25 0-1,0 0-15,25 0 16,-1 0-16,-24 0 16,24 0-1,-23 0-15,-1 0 31,0 0-15,0 0 0,0 0-16,1 0 15,-1 0 1,0 0 46,0 0-30,0 0 15,1 0-32,-1 25 1,0-25 15,0 0 0,0 0 422,-24 24-406,25-24 0,-1 0-16,0 0 1,0 0-1,0 0 0,0 0 16,1 0-16</inkml:trace>
</inkml:ink>
</file>

<file path=ppt/ink/ink15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1-14T17:57:25.76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83C6ACA-73B8-419B-B3FC-B41E4C443F41}" emma:medium="tactile" emma:mode="ink">
          <msink:context xmlns:msink="http://schemas.microsoft.com/ink/2010/main" type="inkDrawing"/>
        </emma:interpretation>
      </emma:emma>
    </inkml:annotationXML>
    <inkml:trace contextRef="#ctx0" brushRef="#br0">1424-5 10,'0'0'11,"0"0"3,0 0 0,21 2 0,-21-2-1,0 0 2,14 6-2,-14-6 0,0 0-4,20 8-1,-20-8-3,0 0-1,22 15-2,-22-15 0,19 12-1,-19-12 1,23 13-1,-23-13 0,27 15 0,-12-9-1,1 2 1,0-1 0,1 2-1,4 1 0,-1-2 1,0 3-1,1-3 1,0 3-1,3 1 1,-3-1 0,2 0-1,-4 2 1,2 0-1,-2-2 1,2 2-1,-2-2 0,2 0 0,2-1 0,-1-2 0,1 0 1,-1-2-1,-1 1 0,1 1 1,2 0-1,-3 1 1,2 1-1,-2 1 1,1 0-1,2 1 0,0-4 1,4 0-1,-4-4 0,3 1 0,0-3 0,2 1 0,-3-1 0,0 1 0,-1 2 0,-1 3 0,2 0 1,-3 3-1,-1 0 0,1 2 1,-1 0-1,-1 0 2,1-1-2,-2 1 0,2-3 0,-3-1 1,5 1-1,1-4 0,2-1 0,0 0 0,2 0 1,2 0-1,-2-2 1,1 2 0,-1 1-1,0 2 1,-3 0 0,-1 2 0,-1-2 0,0 3 0,-1 0 0,-1 0-2,4 1 2,-3-3-1,2 3 0,1-3 0,0 2 0,-1 2-1,3-2 1,-1 2 0,-5-2 0,6 2 1,-3-1-1,1-1 0,1-2 0,-1-1 0,3-1 0,-2-1 0,2-1 1,-2 0-1,1-2 1,-3 2 0,0-2 0,0 2 0,-1 1 0,-1 1-1,-1-1 1,2 2-1,-3 0 0,3 0 0,-3 0 0,0-1 0,0-1 0,0 0 0,-2-1 0,2-2 0,-2 1 0,2 0 1,-2 1-1,1 0 0,1 0 0,-2 0 0,2 1 0,1 0 1,1 2-1,2-3 0,3 2 0,1-1 1,-1-1-1,0 1 1,-4-1 0,-2 0-1,-2 0 1,-4 0 0,-16-5 0,17 6-1,-17-6 1,0 0-1,0 0 0,0 0 0,15 11 0,-15-11 0,0 0 0,0 0 0,0 0-1,0 0-1,0 0 0,0 0-2,0 0-1,0 0 0,1-14 0,-1 14-2,-1-15 2,1 15 1,-2-20 2,2 20 0,-5-26 2,5 26 0,-6-29 1,6 29 0,-3-27 2,3 27 0,-3-24 1,3 24 2,-4-15-1,4 15 0,0 0-1,0 0 0,0 0 0,0 0-2,-16-5 0,16 5-2,0 0 1,0 0-1,0 0 0,2 15-1,-2-15 1,0 0 1,18 11-1,-18-11 0,22 8 0,-22-8 1,26 8-1,-12-5 0,-14-3 0,27 10 0,-27-10 0,20 14 0,-20-14 1,13 20-1,-13-20 0,1 25 1,-6-10-1,-1-1 1,-5 1-1,-1-1 1,12-14 0,-27 24 0,11-16 0,0 0 0,2-3-1,-4 0 1,2 0-2,-3-4 0,3 4-2,-2-7-2,18 2-8,-19 7-16,19-7 1,0 0 0,-7-26-1</inkml:trace>
    <inkml:trace contextRef="#ctx0" brushRef="#br0" timeOffset="-2293">1939-578 3,'0'0'8,"-28"14"0,28-14 1,-24 12 0,24-12-1,-19 6 1,19-6-2,0 0 0,-18 8-2,18-8 0,0 0 0,-19 5-1,19-5 0,-17 7-1,17-7 0,-21 9 0,21-9 0,-27 12 0,12-4-1,-4 0-1,3-2-1,0 2 1,-2 0 0,2-1 0,0 1 0,16-8 1,-26 11-1,26-11 1,-20 10-1,20-10 1,-19 10-1,19-10 1,0 0-1,-19 14 0,19-14 1,0 0 0,-15 12 0,15-12 0,0 0 1,0 0-1,-18 11 0,18-11-1,0 0 0,0 0-1,0 0 0,-17 18 0,17-18 0,-12 16-1,12-16 1,-16 19-1,16-19 0,-14 20-2,14-20-1,0 0-3,0 0-9,0 0-4,0 0-2,27-10 3,-12-10 0</inkml:trace>
  </inkml:traceGroup>
</inkml:ink>
</file>

<file path=ppt/ink/ink1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1:30:59.10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36 0,'24'0'78,"0"0"-63,0 0 1,0 0 0,0 0-1,1 0 1,23 0-16,-24 0 15,0 0 1,1 0 0,-1 0-1,24 0-15,25 0 16,-49 0 0,0 0-16,25 0 15,-1 0 1,24 0-16,-23 0 15,-25 0 1,0 0-16,0 0 16,49 0-1,-49 0-15,25 0 16,-1 0 0,-24 0-1,0 0-15,1 0 16,23 0-1,-24 0-15,0 0 16,25 0 0,-49-24-16,24 24 15,0 0 17,0 0-17,0 0-15,1 0 16,-1 0-1,0 0-15,0 0 16,0 0 0,1 0 15,-1 0-15,0 0-1,0 0 16,0 0-31,1 0 16,-1 0 0,0 0 15,0 0-15,0 0-1,0 0 16,1 0-15,-1 0 15,0 0 1,0 0-17,0 0 16,1 0-15,-1 0 0,0 0-1,0 0 17,0 0-17,1 0 1,-1 0-1,0 0 17,0 0-17,0 0 17,1 0 14,-1 0-14,0 0-1,0 0 0,0 0 0,0 0 16,1 0-15,-1 0-1,0 0 0,0 0 0,0 0 16,1 0-16,-1 0 1,0 0 15,0 0-16,0 0 0,1 0 0,-1 0 16,0 0-16,0 0 1,0 0-1,1 0 0,-1 0 16,0 0-16,0 0 1,0 0 14,0 0-30</inkml:trace>
</inkml:ink>
</file>

<file path=ppt/ink/ink15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1:48.24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FE80C67-A954-41CA-A689-53E5F4003000}" emma:medium="tactile" emma:mode="ink">
          <msink:context xmlns:msink="http://schemas.microsoft.com/ink/2010/main" type="inkDrawing"/>
        </emma:interpretation>
      </emma:emma>
    </inkml:annotationXML>
    <inkml:trace contextRef="#ctx0" brushRef="#br0">393 41 13,'-18'-9'10,"18"9"2,0 0 2,0 0 1,0 0-1,0 0 2,0 0-2,0 0 0,-14-9-1,14 9-3,0 0-2,0 0-1,0 0-3,0 0 0,0 0-1,0 0-1,0 0-1,0 0 1,0 0-2,19 5 1,-19-5 0,21 4 1,-7-1-1,1-5 0,-1 2 0,2-3 1,2 1-1,-2-1 0,2 1 0,-2-1 0,0 0 0,0-3-1,-1 3 1,1 1-1,-2-1 0,1 1 0,-1 2 1,1 2-1,-15-2 0,24 1 0,-8 3 0,-16-4 0,26 3 1,-12-2-1,1 1 0,1 1 1,0-2-1,5 6-1,-7-4-2,7 5-5,-5 1-15,-16-9-3,33 15 0,-33-15-2,22 0 1</inkml:trace>
  </inkml:traceGroup>
</inkml:ink>
</file>

<file path=ppt/ink/ink1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39:56.68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77 0,'11'0'219,"1"0"-204,0-12-15,22 12 16,-22 0-16,-1 0 15,1-12-15,-1 12 16,12 0-16,-11 0 16,11 0-16,12-23 15,-1 12 1,-11 11 0,-11 0-16,0 0 15,11 0 1,-12-12-16,1 12 15,-1 0-15,1 0 16,-1 0 0,1 0-1,11 0-15,-11 0 32,-1 0-17,1 0 1,-1 0-1,1 0 1,-1 0-16,24 0 16,-24 0-1,1 0 1,0 0-16,-1 0 16,24 0-16,-24 0 0,1 0 15,-1 0-15,1 0 16,-1 0-16,13 0 15,-13 0-15,1 0 16,-1 0 0,1 0-16,-1 0 15,1 0-15,11 0 16,-12 0 0,1 0-1,0 0-15,-1 0 31,1 0-31,-1 0 32,12 0-17,-11 0 1,-1 0 15,1 0-15,-1 0-1,1 0 17,0 0-17,-1 0 1,12 0-16,-11 0 16,-1 0-16,1 0 15,-1 0-15,24 0 16,-23 0-1,-1 0-15,12 0 16,-11 0 0,11 0-16,-12 0 15,1 0-15,-1 0 16,1 0-16,0 0 16,-1 0-16,12 0 0,-11 0 15,-1 0 1,1 0-16,-1 0 47</inkml:trace>
</inkml:ink>
</file>

<file path=ppt/ink/ink16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1:49.19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E5AAC37-E2F7-470A-9AED-9367D29857E7}" emma:medium="tactile" emma:mode="ink">
          <msink:context xmlns:msink="http://schemas.microsoft.com/ink/2010/main" type="inkDrawing"/>
        </emma:interpretation>
      </emma:emma>
    </inkml:annotationXML>
    <inkml:trace contextRef="#ctx0" brushRef="#br0">119 505 44,'0'0'17,"-14"0"2,14 0 2,0 0-4,0 0-4,0 0-2,0 0-2,0 0-3,0 0-1,0 0-1,0 0 0,0 0-1,0 0-1,0 0 1,0 0-1,0 0 1,16 10-1,-16-10 0,22 0 0,-7 0-1,1-1 0,0 1-1,2 0 1,1 0-1,2-3 0,0 6 0,0-6 0,1 0 0,1 3 0,1-3 0,-1 3 0,1-2 1,-3 4-1,1-2 0,1 3 0,-2-1-1,1 3 0,-3-3-1,4 3-3,-5-7-3,3 1-15,0 4-2,-21-3-1,25-3-1,-25 3 2</inkml:trace>
  </inkml:traceGroup>
</inkml:ink>
</file>

<file path=ppt/ink/ink16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1:50.10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91695543-8F9D-4AB6-B7C5-7A5B26E4A051}" emma:medium="tactile" emma:mode="ink">
          <msink:context xmlns:msink="http://schemas.microsoft.com/ink/2010/main" type="inkDrawing"/>
        </emma:interpretation>
      </emma:emma>
    </inkml:annotationXML>
    <inkml:trace contextRef="#ctx0" brushRef="#br0">37 957 35,'-23'-1'14,"23"1"2,0 0 1,0 0-4,-16 6-1,16-6-2,0 0 0,0 0-1,0 0-2,0 0-1,0 0-1,0 0-2,21 10 0,-21-10-1,28 1 0,-9-1-1,5 2 0,2 0 0,3-2-1,1 3 1,1-2-1,4 2 0,1-3 0,-1 2-1,-3-1-1,2 1-3,-3-2-6,-5-3-11,4 9 1,-14-6-3,4 13 3</inkml:trace>
  </inkml:traceGroup>
</inkml:ink>
</file>

<file path=ppt/ink/ink16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1:31:05.58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57 0,'24'0'125,"0"0"-125,0 0 47,24 0-32,1 0-15,-1-24 16,-24 24-16,1 0 15,-1 0 1,24 0-16,-24 0 16,25 0-1,-25 0-15,0 0 16,0 0 0,25 0-1,-25 0 1,24-25-16,1 25 15,-25 0 1,0 0-16,24 0 31,-23 0-31,-1 0 16,0 0-16,0 0 16,0 0-1,1 0 1,-1 0-1,0 0 1,0 0 15,0 0-15,1 0 15,-1 0 16,-24 25-31,24-25 15,0 0 0,0 0 32,0 0-16,-24 24-32,25-24 1,-1 0 15,0 0 16,0 0-16,0 0 16,1 0-16,-1 0-15,0 0 31,0 0-16,0 0 0,1 0 1,-1 0 14,0 0-14,0 0-1,0 0 0,1 0 16,-1 0-16,0 0 1,0 0-1,0 0 0,0 0 16,1 0-16,-1 0 0,0 0 16,0 0-31,0 0 31,1 0-16,-1 0 0,0 0 16,0 0-16,0 0 1,1 0-1,-1 0 0,0 0 16,0 0-16,0 0 1,1 0-1,-1 0 16,0 0-16,0 0 0,0 0 16,0 0-16,1 0 1,-1 0-1,0 0 0,0 0 16,0 0-16,1 0 0,-1 0 1,0 0-1,0 0 16,0 0-16,1 0 16,-1 0-31,0 0 30,0 0-14,0 0-1,1 0 16,-1 0-16,0 0 0,0 0 1,0 0-1,0 0 16,1 0-16,-1 0 0,0 0 0,0 0 1,0 0 15,1 0-16,-1 0 16,0 0-16,0 0-15,0 0 30,1 0-14,-1 0 15,0 0-16,0 0 0,0 0 0,1 0 1,-1 0 14,0 0-14,0 0-1,0 0 0,0 0 0,1 0 16,-1 0-15,0 0 14,0 0-14,0 0-17,1 0 32,-1 0-16,0 0 16,0 0-15,0 0-1,1 0 0,-1 0 0,0 0 16,0 0-16,0 0 1,1 0-1,-1 0 0,0 0 16,0 0-16,0 0 16,0 0-16,1 0 1,-1 0-1,0 0 0,0 0 16,0 0-16,1 0 1,-1 0-1,0 0 0,0 0 16,0 0-16,1 0 16</inkml:trace>
</inkml:ink>
</file>

<file path=ppt/ink/ink16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1:21:10.62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A21635C-75AA-4035-A53C-4BE737B23098}" emma:medium="tactile" emma:mode="ink">
          <msink:context xmlns:msink="http://schemas.microsoft.com/ink/2010/main" type="inkDrawing"/>
        </emma:interpretation>
      </emma:emma>
    </inkml:annotationXML>
    <inkml:trace contextRef="#ctx0" brushRef="#br0">5204 843 54,'0'0'24,"0"0"2,-24-16-1,24 16 1,-30-3-6,30 3-7,-24-6-4,24 6-4,-23-5-1,23 5-1,0 0 0,0 0-1,18-5 0,0 5 0,9 2 0,7-4-1,9 2 0,5 0 0,5-2-1,-1 4 0,-4-2 0,-2 0 1,-4 3-1,-5 0 0,-8 4 0,-10 2 1,-19-9 0,18 24 0,-23-4 0,-13 4 1,-6 4 0,-11 7-1,-4 5 1,-6 5-1,2 0 1,0-1-2,4-4-1,9-4-2,2-11-2,15-1-10,13-24-14,-14-3-2,14-13 0,3-10 0,5-1 0</inkml:trace>
  </inkml:traceGroup>
</inkml:ink>
</file>

<file path=ppt/ink/ink16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1:34.96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7041748-0A64-44BE-BB4C-843FBDF64269}" emma:medium="tactile" emma:mode="ink">
          <msink:context xmlns:msink="http://schemas.microsoft.com/ink/2010/main" type="inkDrawing"/>
        </emma:interpretation>
      </emma:emma>
    </inkml:annotationXML>
    <inkml:trace contextRef="#ctx0" brushRef="#br0">1598 288 11,'0'0'7,"3"-22"0,-3 22 1,9-29-4,1 13 1,-2-2-3,3 4 2,1 0-1,2-1-1,0 1 0,1 0-1,3-1 0,-2 1-1,1-1 0,-1-1-1,2-1-1,-4-1-3,6 5-5,-11-4-1,9 10 0,-18 7 0</inkml:trace>
    <inkml:trace contextRef="#ctx0" brushRef="#br0" timeOffset="734">1702 419 24,'0'0'14,"0"0"0,0 0 1,0 0-6,0 0 1,0 0 0,0 0-2,0 0 0,18 2 0,-18-2-1,24-2-1,-10 2 0,2 0-2,2 0-1,0 0-1,1-1 1,0-1-2,4-3 1,-4 0-1,5-1 1,-3 0-1,3-1 1,-2 1-2,2 1 1,-1 3 0,-1 1-1,3 1 0,-3 1 0,1 1-1,-1-5-2,2 3-4,2 0-10,-7-5-6,8 7-1,-9-10-1,5 11 1</inkml:trace>
    <inkml:trace contextRef="#ctx0" brushRef="#br0" timeOffset="1576">1341 883 21,'0'0'14,"0"0"1,0 0 0,0 0-4,0 0 2,0 0-1,0 0-2,19-4-2,-19 4-1,29-8-1,-10 5-2,3 2-2,6 1-1,1 3 0,3 2 0,2 1 0,1 0-1,3 2 0,-1-1 0,4-2-2,-5-2-5,3 2-7,-7-10-7,8 10-2,-11-13 1,5 11 0</inkml:trace>
    <inkml:trace contextRef="#ctx0" brushRef="#br0" timeOffset="2353">1206 1338 30,'0'0'18,"-7"16"-2,7-16 3,0 0-5,0 0-7,2 18-2,-2-18 1,0 0 1,17 17-2,-2-10 2,4-3-1,7 0-1,4-1-1,7-2 0,4 1-2,5 0-1,2-2-3,4 3-5,-1 5-9,-6-10-6,6 12-1,-14-12-2,5 12 1</inkml:trace>
    <inkml:trace contextRef="#ctx0" brushRef="#br0" timeOffset="3094">1117 1770 38,'-14'11'18,"14"-11"1,-11 14 2,11-14-7,1 15-4,-1-15-2,15 16 0,-15-16-1,33 9-1,-9-6-1,10 2-2,3-2-1,3-1-2,10 4-4,-2-2-6,7-4-10,4 9-3,-7-10-2,4 10 1,-16-11 0</inkml:trace>
    <inkml:trace contextRef="#ctx0" brushRef="#br0" timeOffset="9250">33 3927 35,'0'0'14,"0"0"0,0 0 0,-21 5-2,21-5-4,0 0-2,0 0 0,-14 16-1,14-16 1,0 0 0,0 0 0,0 0 0,0 0-2,0 0 0,0 0-2,0 0 0,0 0-2,0 0 0,0 0 0,0 0 0,14 16 0,-14-16 0,21 3 0,-21-3 1,26 0-1,-12 2 0,2-2 0,0 1-1,-1-1 1,1 3 0,-2 1 0,2 0 0,-1 3 0,-1-1 0,-14-6 0,26 15 1,-26-15-1,24 11 0,-24-11-1,27 5 0,-11-5 0,4-4-2,2 1-2,2 0-4,4-7-11,7 12 0,-6-8-2,6 14 2</inkml:trace>
    <inkml:trace contextRef="#ctx0" brushRef="#br0" timeOffset="8161">465 3491 14,'0'0'11,"-11"14"2,11-14 0,0 0-1,-19 8-1,19-8 2,0 0-3,0 0-1,0 0-2,0 0-1,22 0-2,-6-5 1,-1 1-1,6-3-1,1 2 0,2-1 0,0 1 0,0-1-1,2 3 0,-4-1 0,3 1 0,-3 0-1,1 1 0,-3 2-1,1-1 1,-1 1-1,-1 0 0,-1 1 0,1-1 0,-3 2 0,2-2 0,-2 2 1,1-1-1,-1-1 0,2 0-1,-2 0-1,0-3-5,0-8-13,8 9-2,-12-12 0,7 6-1</inkml:trace>
    <inkml:trace contextRef="#ctx0" brushRef="#br0" timeOffset="7212">835 2983 24,'-7'-18'12,"7"18"1,0 0 1,0 0-2,0 0 0,0 0-2,0 0-1,0 0-1,-16 3-2,16-3 0,0 0-2,0 0 0,0 0-2,0 0 0,0 0 0,0 0 0,0 0-1,0 0 1,16 8 1,-16-8-1,16 5 1,-16-5 0,23 0-1,-23 0 1,24-5-1,-24 5 0,27-6-1,-12 4 0,-1 1 0,0-1-1,1 2 2,4 5-2,-3-2 0,4 2 0,0 1 0,0 1 0,1-1 1,-2-1-1,2-2 0,-5-3 0,5 2 0,-5-4 0,0-3-4,1 4-5,0 5-14,-17-4 0,25 0-1,-25 0-1</inkml:trace>
  </inkml:traceGroup>
</inkml:ink>
</file>

<file path=ppt/ink/ink16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1:19:38.204"/>
    </inkml:context>
    <inkml:brush xml:id="br0">
      <inkml:brushProperty name="width" value="0.05292" units="cm"/>
      <inkml:brushProperty name="height" value="0.05292" units="cm"/>
      <inkml:brushProperty name="color" value="#FF0000"/>
      <inkml:brushProperty name="fitToCurve" value="1"/>
    </inkml:brush>
    <inkml:context xml:id="ctx1">
      <inkml:inkSource xml:id="inkSrc1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1" timeString="2016-11-09T01:41:47.556"/>
    </inkml:context>
    <inkml:brush xml:id="br1">
      <inkml:brushProperty name="width" value="0.05347" units="cm"/>
      <inkml:brushProperty name="height" value="0.05347" units="cm"/>
      <inkml:brushProperty name="color" value="#ED1C24"/>
      <inkml:brushProperty name="fitToCurve" value="1"/>
    </inkml:brush>
  </inkml:definitions>
  <inkml:traceGroup>
    <inkml:annotationXML>
      <emma:emma xmlns:emma="http://www.w3.org/2003/04/emma" version="1.0">
        <emma:interpretation id="{38D77E01-06F2-4649-A2D1-65AA8FB81A0E}" emma:medium="tactile" emma:mode="ink">
          <msink:context xmlns:msink="http://schemas.microsoft.com/ink/2010/main" type="inkDrawing"/>
        </emma:interpretation>
      </emma:emma>
    </inkml:annotationXML>
    <inkml:trace contextRef="#ctx0" brushRef="#br0">0 239 21,'0'0'15,"8"24"0,-8-24 1,17 21-2,-17-21-1,31 21-3,-10-13-1,3-3-2,5-2-1,3-3 0,0 0-1,1-2 0,3-1-2,-3 1-3,1-1-4,-3-3-12,2 10-3,-15-10-2,9 12 0,-27-6-1</inkml:trace>
    <inkml:trace contextRef="#ctx0" brushRef="#br0" timeOffset="403">860 229 32,'8'24'15,"-8"-24"1,6 40-2,-8-14-1,9 5-6,-6-1-1,3-2-2,-1 1 1,0-4-1,-1-2 1,-1-2-1,1-7 0,-2-14 0,3 20 0,-3-20-2,0 0 0,18-15 0,-10 1 1,1-7 0,4-2 0,-2-2 1,2 0-1,-2 1 0,1 2 0,-4 4-1,1 2-1,-9 16 1,16-21-4,-16 21 2,18-8 0,-18 8 0,21 3 0,-21-3 0,26 11 0,-26-11 0,27 15 2,-27-15-2,24 16 0,-24-16 0,18 16 0,-18-16 1,12 21-1,-12-21 1,8 26 0,-6-12 0,3 1 0,-4 1 0,4-2-1,-5-14 1,7 23-1,-7-23 1,12 16-1,-12-16 0,20 8 0,-20-8 1,25-3-1,-10-4 1,1 1 0,0-9 1,2 3 0,-2-8 1,1 3-1,-5-4 0,0 3 0,-7 0 0,0 2-1,-5 16 0,-16-21-1,0 18-1,-8 1-1,1 10-4,-4-3-3,5 6-9,2 2-7,1-6-2,19-7 2,0 0-2</inkml:trace>
    <inkml:trace contextRef="#ctx0" brushRef="#br0" timeOffset="1104">1535 31 49,'0'0'21,"0"0"0,11 14 0,-6 4-10,-3 6-1,1 8-1,-2 4-3,3 6-3,-3 3 0,2 0-1,1 2 1,-3-4 0,4-1 0,-2-7-1,0-2-1,2-9 2,-1-5-2,-4-19 1,12 21-2,-12-21-2,18 0-2,-18 0-4,19-18-2,-9 2-5,-2 0-1,-6-5 0,-1 2 2,-6-5 1,-1 4 5,-7-1 7,-1-1 4,-4 4 7,-3-3 3,0 7 1,0-4 0,2 5 0,3 0-4,2 4-1,14 9-1,-15-8-2,15 8 0,0 0-3,21 6-1,-21-6 0,31 11-1,-12-6 1,3 2-1,1-3 0,-1 1 0,-1-2-1,0 4 1,0-6 0,-2 3 0,0-3-1,-1-1 0,0 0 0,-1 4 1,2-3-1,-4 4 1,1 1-1,-16-6 1,24 26 0,-16-6 0,-5-3 0,0 3 0,-1-3 0,-2-1 0,0-16 0,0 25 0,0-25 0,0 0 0,21-2 0,-21 2 0,26-21 0,-10 6 0,-4-1-1,3 0 1,-7 0-1,-3 2 0,-5 14 1,-5-20-1,5 20 0,-23-4 0,7 7 0,-1 3 0,2 5 0,15-11 0,-17 28 0,15-12 0,8-2 0,-6-14-1,31 25 1,-9-19 0,4-1-1,3-8 0,1-7 0,1-5 0,-1-7 1,3-7-2,-3-6 1,0-4 0,-1-5 0,-3-1 0,-2-1 1,-5 0 0,-6 3 0,-3 8 1,-7 4 1,-1 10-1,-2 21 1,0 0-1,-26 3 1,16 23-1,-1 9 1,1 11-1,1 7 0,2 3 0,4 2 0,0-5 0,3-3 0,2-6 0,1-9-2,0-8 2,2-7-2,-5-20 1,6 17 0,-6-17-1,0 0 0,15-14 1,-15 14-1,8-26-1,-7 10 1,-2-3-1,-1-1 0,-6 1 1,-2 0-1,-2-4 1,-4 6 1,-2-4 0,0 4 1,4 1-1,-1 2 2,15 14-2,-16-23 1,16 23-1,0 0 1,10-14-1,-10 14 1,27-5-1,-9 5 0,3 2 0,4 1 0,4-3 1,2 3-3,1-5 0,2 6-8,-2-8-13,-2-5-6,2 2 1,-8-10-1,0 5-1</inkml:trace>
    <inkml:trace contextRef="#ctx0" brushRef="#br0" timeOffset="2401">2645 231 63,'-1'32'22,"1"-32"0,-8 16 0,8-16-12,0 0-2,0 0 1,-15-24-1,15 24 0,-6-26-2,6 26 0,-8-26 0,8 26-1,-13-14-2,13 14-1,-21 11 2,10 5-2,-2 5 1,0 8-1,2 2 0,1 6 0,2 0-1,3 0 0,5-7-1,4-2 1,0-4-2,8-8 1,4-3-3,-2-12-2,12 1-10,-1-7-14,-4-11 0,5 2 0,-5-11-1</inkml:trace>
    <inkml:trace contextRef="#ctx0" brushRef="#br0" timeOffset="2767">2626 224 65,'0'0'22,"-3"26"-3,3-26-2,-13 21-24,11 3-9,-15-14-1,4 14 0,-13-18-3</inkml:trace>
    <inkml:trace contextRef="#ctx0" brushRef="#br0" timeOffset="71849">3097 440 35,'-14'7'17,"14"-7"1,0 0 2,0 0-4,0 0-2,-15 16-3,15-16-2,0 0-2,0 0-1,0 0 1,0 0-3,0 0 2,0 0-2,0 0 0,0-23 0,5 4 0,3-5-2,-1-3-1,2-5 0,-2-4-1,1-1 0,-3 0 1,-1 4-1,-4 1 1,0 10 1,-1 2-1,1 20 0,0 0 0,-20-1 0,11 23 2,-1 8-2,2 9 0,2 4 0,1 5 0,3 1 0,2-1 1,5-3-2,2-9 0,2-7 0,2-5 0,4-11 0,1-7 0,2-11 0,2-6 1,1-6-1,-1-7 0,-3-2 0,-1-1 0,-5 0 0,-4 0 1,-7 1-1,-7 7 0,-4 2-1,-6 10-2,-4 2-1,3 10-6,-3 3-8,4-1-11,13 8 2,4-15-1,16 13 1</inkml:trace>
    <inkml:trace contextRef="#ctx0" brushRef="#br0" timeOffset="72390">3452 284 74,'0'24'26,"5"16"-1,-9-7 0,1 4-13,5 0-1,-4-12-3,5-4-3,-3-21-2,18 8 0,-2-22-1,3-6 0,1-7 0,2 2-1,-3-2 0,-1 8 0,-5 4 1,-13 15 0,17 10-1,-13 11 1,-4 12-1,-4 13 1,1 8-2,-3 10 1,-1 5-1,-2-2 0,-3-2-1,1-4 1,-3-10 0,-1-11 0,-4-10 0,1-14 1,-1-11-1,0-10 0,0-8 1,-2-8-1,5-9 0,-2-10-2,10 0-4,-1-6-8,9-2-15,8 5 1,3 0 0,13 10-2</inkml:trace>
    <inkml:trace contextRef="#ctx0" brushRef="#br0" timeOffset="73554">3983 225 47,'0'0'21,"0"0"2,-15-14 0,15 14-7,0 0-3,0 0-5,-3-18-2,3 18-2,0 0-2,24-19 0,-9 13-1,-1-1 0,4 3 0,-2 2 1,0 4-1,-16-2-1,22 11 1,-22-11 1,11 24-2,-9-8 1,-5 3 1,0 0 0,-2 0 0,0-1 0,2 1-1,1-5 1,2 0-1,0-14 0,10 19 0,-10-19-1,19 15 0,-19-15 0,19 14 1,-19-14-1,11 19 1,-11-19 0,0 29 1,-8-13 1,-4 5 0,-6-1 0,-1 3 1,-7-3-1,2 0 0,-2-8-1,2 0 0,2-8-3,-1-7-2,9 2-5,-4-9-15,9-4-7,9 14 1,3-29-1,13 19 0</inkml:trace>
    <inkml:trace contextRef="#ctx0" brushRef="#br0" timeOffset="74296">4432 410 88,'0'0'25,"-21"13"0,16 12 0,-8 4-15,2 1-3,-2 7-2,4-5 0,4 0-2,0-8 0,13-8 0,-8-16 0,22 0-1,-7-15 0,9-5 0,-2-8 0,6 0-1,-7-4 1,-4 5-1,-6 0 1,-4 4-1,-9 6 0,2 17-1,-24-15-1,-2 17-1,7 6-4,-10-3-3,13 9-3,-5-7-4,21-7-11,0 0-1,0 0 0,18-12 1,-3-12 4</inkml:trace>
    <inkml:trace contextRef="#ctx0" brushRef="#br0" timeOffset="74590">4560 262 60,'10'-21'26,"-10"21"1,13-14-2,-13 14 1,3 22-10,-10-6-5,4 11-4,-5-1-3,3 7-2,-1-1 0,4 0 0,1-3-2,2-4 1,2-3-1,2-2 0,2-3 1,2-3-1,-9-14 1,26 23-1,-10-17 1,3-1-1,2-3 0,3-6 1,2-2-1,1-5 0,0-2 0,-3-5 0,1-1 1,-6 0-1,-3-2 1,-7 2-1,-2 2 1,-7 17 0,-5-24 0,5 24 0,-18-5-1,4 10 1,-2 4-1,0 7 1,0 5-1,1 1 0,4 4-1,2-1 1,4 3 0,5-6 0,3-1-1,5-5 1,-8-16-1,24 12 1,-6-13 0,3-7-1,1-5 1,2-1 0,0-4 0,2 2 0,-2 2 0,-3 3 1,-5 4 0,-16 7-1,21 8 1,-17 7 0,-2 2 0,-4 5-1,-1-1 1,2 0 0,-3-4-1,4-17 1,8 18 0,-8-18-1,23-16 1,-6 0-1,1-5 1,3 1-1,-3-3 0,-2 4 0,-4 3 1,-12 16-1,10-16 1,-10 16-1,0 0 0,-18 16 1,18-16-1,-20 23 0,20-23 0,-16 19 0,16-19 1,0 0-1,0 0 0,0 0 0,0 0 0,0 0 0,0 0 0,0 0 0,0 0 0,6-16 0,-6 16 0,0 0 0,0 0 0,0 0-1,0 0 1,0 0-2,0 0 1,0 0 0,0 0-1,0 0 1,0 0-1,0 0 0,0 0 0,-6-15 0,6 15 0,0 0 0,0 0 0,0 0-1,0 0 0,9-14-1,-9 14 1,0 0 0,0 0 1,15 0 1,-15 0 0,0 0 3,12 22 1,-7-1 0,-2 3 1,2 13 0,-3 3-1,3 9 1,-5 4-1,1 4-1,-2-1 0,-1 3 0,-6-8 0,0-2 0,-5-6-1,-3-4 0,-3-6-1,0-6 1,-4-6 0,4-5 0,-2-11 0,2-5 0,3-11 0,0-10 0,3-13 0,5-7 0,3-4 0,5-3-2,7 5 1,4 2-2,6 14-2,3 3-4,13 19-16,-1 8-8,-3 0 0,5 9 1,-7-6-2</inkml:trace>
    <inkml:trace contextRef="#ctx1" brushRef="#br1">5325 766 0</inkml:trace>
    <inkml:trace contextRef="#ctx1" brushRef="#br1" timeOffset="3415">5398 790 0,'-24'0'532,"24"24"-110</inkml:trace>
    <inkml:trace contextRef="#ctx0" brushRef="#br0" timeOffset="40257">1313 1787 80,'0'0'26,"0"0"-1,-6-16 1,6 16-10,0 0-5,0 0-2,0 0-1,0 0-1,16-3-2,-16 3 0,34-6-2,-13-1 0,8 4-1,5-3-3,3-1-2,8 6-7,-6-1-19,-2-6-1,1 0 0,-7-5 0</inkml:trace>
    <inkml:trace contextRef="#ctx0" brushRef="#br0" timeOffset="40611">2098 1493 58,'0'0'21,"-21"-4"2,21 4 1,-32 6-8,13-1-4,-1 6-2,1 0 1,3 7-4,3 1-2,8 3-2,2 1-1,6-1 0,7 0-2,3 2 1,3 0-1,2-2 0,-2 2 0,2 2 1,-7-1 1,-2 4 0,-9-2 1,0 4 0,-11-9 1,0 4 0,-8-14 0,-2 1-1,-5-11 0,2-6 0,-2-5-1,3-7-2,2-2 0,0-4-3,13 6-5,-1-5-14,7 1-8,12 2 0,1-1 0,13 1-2</inkml:trace>
    <inkml:trace contextRef="#ctx0" brushRef="#br0" timeOffset="41012">2284 1283 61,'0'0'24,"0"0"-1,17 19 2,-15 5-9,-2 3-2,2 13-1,-6 0-3,8 9-3,-6-6-1,4 8-2,-4-4 0,4-3-2,-4-2 0,4-4-1,-2-4 0,3-4 0,-2-4-1,3-9 1,-4-17 0,14 16 0,-14-16-1,23-11 1,-23 11 0,29-29-1,-15 13 1,6 0-1,-4 3 0,0 4 0,0 7-1,-16 2 1,24 11 0,-24-11 0,21 28 0,-13-9 0,-1 0 0,1 0 1,-2-1-1,0-2 0,-6-16 1,17 19-1,-17-19 1,21 3-1,-21-3 1,24-11-1,-24 11 0,26-15 0,-26 15 0,25-9 0,-9 10 0,-16-1 0,26 15 0,-26-15 0,21 27 0,-10-13 0,1 2 0,-12-16 1,22 19-1,-22-19 1,26-3-1,-8-8 1,1-7-1,2-4 0,-2-3 1,-2-3-1,-3 1 0,-4 3 1,-5 5-1,-10 5 1,5 14-1,-28-3 1,7 11-1,-3 4 1,-3 6-1,-1 1 0,3-1 0,4-2 1,5-4-1,16-12 0,-21 13-1,21-13 1,0 0 0,8-17-1,-8 17 1,19-24-1,-19 24 0,26-26 0,-26 26 1,21-16-1,-21 16 1,0 0-1,16 5 1,-16-5-1,1 16-2,-1-16-2,0 19-6,0-19-14,0 0-4,-6 14-1,6-14 1,0 0-1</inkml:trace>
    <inkml:trace contextRef="#ctx0" brushRef="#br0" timeOffset="42082">2925 1843 50,'2'14'20,"-2"-14"2,-4 35-1,-2-14 1,4 3-13,4 6 1,-5-6-1,4 3 1,1-11-4,6-1 0,-8-15-1,26-5-1,-10-8-1,7-4-1,-1-6 0,4 1 0,-4 0 0,3 6 0,-6 5 1,0 11 0,-19 0 0,26 31 0,-18-5 0,0 9-1,-3 0 0,1 2 0,-2-5-1,2-7 0,-6-25-1,21 18 1,-21-18 0,31-27 0,-9 1 0,1-6 0,-1-4-1,1-1 1,-9-1 0,-4 4-1,-8 5 1,-7 12 0,-13 10-1,-6 14 1,-7 10-2,-4 6 1,3 9-3,1-4-2,10 6-2,0-15-7,21-19-12,0 0-6,16-18 2,7-18 0,1-22 1</inkml:trace>
    <inkml:trace contextRef="#ctx0" brushRef="#br0" timeOffset="42529">3421 1473 73,'26'-61'27,"3"21"1,-14 11 0,-15 29-2,14 7-10,-23 18-5,1 26-3,-9 8-1,3 16-3,-5 0-1,2 7-1,1-7 0,5-2-1,5-12-1,6-8 1,4-15-1,6-9 0,5-10 0,4-8 1,2-6-1,3-5 0,0-5 0,2-1 1,-2-4-1,-1 2 0,-4-2 0,-3 4 1,-1 1-1,-15 5 0,19 3 0,-19-3 0,11 21 0,-7-5 0,-3 2 0,1-2 1,-1-2-1,-1-14 0,7 18 1,-7-18-1,18-5 1,-4-5-1,2-4 0,0-1 1,4-2-1,-1 1 0,-1 0 1,-5 2-1,-13 14 1,11-20 0,-11 20-1,0 0 1,0 0-1,0 0 0,-21-6 0,21 6 0,-18 18 0,18-18 0,-19 27 0,9-13 0,2 1 0,8-15 0,-8 23 0,8-23 0,-3 16 0,3-16 0,0 0 0,0 0 0,0 0 0,16-11 0,-16 11 0,11-17 0,-11 17 0,10-19 0,-10 19 0,5-16 0,-5 16 0,0 0 0,0 0 0,0 0 0,-15-2-1,15 2 0,-11 19-1,11-19 0,-15 24 0,15-24-1,-4 19 0,4-19-1,0 0 1,0 0 0,17 15 0,-17-15 1,18 6 2,-18-6 0,15 16 1,-15-16 0,9 25 0,-9-25 0,5 21 0,-5-21 0,0 0 0,0 0-1,23 5 0,-23-5 0,24-24 1,-8 10-1,2-2 1,-1-2-1,1 1 1,-2-1-1,-3-3 1,0 4 0,-5-2 0,-5-1-1,-1 1 1,-5 2 0,-7-1-1,-4 4 1,-9 3-1,-1 4 0,-7 9 0,1 4 0,-1 12-2,4 3-1,10 12-4,0-6-8,15 2-15,7-2-1,8-11 1,11-3-1</inkml:trace>
    <inkml:trace contextRef="#ctx0" brushRef="#br0" timeOffset="43612">4145 1848 107,'0'0'30,"16"6"0,-16-6 2,-14 30-17,6 4-7,-9-2-2,5 11-2,-5-3-2,5 1 0,2 2-1,2-9-1,6-9 1,7-7-1,-5-18 0,26 6 0,-7-14 0,5-3 0,-1-8 1,3 5-1,-2 3 0,-5 4 0,-3 7 0,-16 0 0,18 26 0,-15-2 1,-4 3-1,-1 2 0,-1-4 1,0-1-1,1-5 1,5-5 0,-3-14 0,0 0 0,20-9-1,-9-7 1,-1-2 0,1-1-1,2 0 0,0-2 1,-4-1 0,1-2-1,-5-5 1,-2 1 0,-6-4 0,1 0-1,-8-2 1,2 6-1,-1 2 0,1 10-2,8 16-2,0 0-7,-2 14-17,4 9-5,-1 1-2,6 6 2,-2-1-1</inkml:trace>
    <inkml:trace contextRef="#ctx0" brushRef="#br0">5859 2332 45,'0'0'18,"0"0"0,0 0 3,0 0-5,0 0-3,-1-21-3,1 21 1,8-21-1,-7 4 0,-1 17-1,12-32-2,-4 17 0,-2-9-2,4 8-1,-1-9 0,2 5-1,1-2 0,1 1-1,-2-1 1,0 4 0,-3-2-1,0 5 1,-5-1-1,-3 16-1,2-17 1,-2 17-1,0 0-1,0 0 0,0 0-1,0 0 1,0 0-1,0 0-1,0 0 1,0 0 0,0 0-1,-8-15-3,8 15-3,0 0-5,0 0-12,0 0-6,0 0 2,0 0-2,0 0 3</inkml:trace>
    <inkml:trace contextRef="#ctx0" brushRef="#br0" timeOffset="63336">1066 4219 39,'0'0'18,"0"0"-1,-21-5 4,21 5-1,-6 21-7,6-4-3,1 6-1,1 4-3,3 7-1,0-2-1,0 3 0,-1-5-2,1-1 2,-3-8-1,3 0 0,-5-21 0,0 18 1,0-18 0,0 0-1,0 0-1,3-26 0,0 10 0,0-3-1,2-4-1,0-1 0,0 2 1,1-2-1,0 3-1,2 2 1,-1 0-1,1 4 0,-8 15 0,21-24 1,-21 24-1,25-13 1,-10 12 0,-1 1-1,2 1 1,-1 4 0,2 0 0,-17-5 0,28 9 2,-28-9-2,19 12 1,-19-12-1,16 8 1,-16-8-1,10 14 1,-10-14-1,6 24 0,-1-8 0,0 3 0,1 1 1,-3-1-1,5 0 0,-5-1 0,-3-18 0,15 20 0,-15-20 1,16 4-1,-16-4 0,21-16 1,-7 3 0,1-3 0,2 0 1,-2 0-1,2 0 1,-4 0 0,-13 16 0,15-23-1,-15 23 0,-5-14 0,5 14-1,-26-6 0,7 2-1,-2 6-2,-5-4-1,7 9-7,-3-1-13,7-3-4,15-3 2,0 0-2,-9 18 1,9-18 1,25-2 2</inkml:trace>
    <inkml:trace contextRef="#ctx0" brushRef="#br0" timeOffset="64152">1745 3990 83,'-8'-18'25,"8"18"-1,-13 15 0,6 4-15,3 10-1,-4 6-1,1 8-2,-1 0-1,3 5-1,-1-3 0,4 3-1,1-8 0,4-1 0,0-9-1,7-1 0,-1-8 0,6-2-1,1-8 0,1-6 0,3-3-1,-1-5-3,5-1-4,-3-9-9,0-3-10,3 2 2,-8-7-1,6 4-1,-11-7 2,4 8 2</inkml:trace>
    <inkml:trace contextRef="#ctx0" brushRef="#br0" timeOffset="64479">1652 4200 90,'0'0'25,"0"0"-1,11-15 1,11 10-14,6 4-6,5-2-6,4 4-20,-2-10-2,9 2-2,-7-10 0,8 4-3</inkml:trace>
    <inkml:trace contextRef="#ctx0" brushRef="#br0" timeOffset="65416">502 3825 64,'0'0'22,"0"0"1,0 0 0,0 0-7,0 0-4,0 0-1,0 0-3,0 0-1,1 17-2,-1-17-1,19 20-1,-3-12-1,5-2 0,5-6-1,4-3 0,4-4 0,3-4 0,3 0-1,0 1 0,2-1 0,-4 5-3,1 3-4,-9-1-11,-2 1-9,1 11 0,-13-9 0,3 5-2</inkml:trace>
    <inkml:trace contextRef="#ctx0" brushRef="#br0" timeOffset="66219">1987 4188 76,'0'0'23,"-21"12"-1,21-12 1,-19 25-12,7-10-4,6 4 1,-2 0-2,6 2-1,1 3-2,6-2 0,-1-2-1,6-3 0,-10-17-1,23 21 0,-23-21 0,30 2 0,-14-12 1,2 0-1,-2-6 0,0 4-1,-3-4 1,-13 16 0,16-26 0,-16 26-1,1-18 1,-1 18-1,-14-9 1,14 9-1,-26-5 0,12 3 1,-1 1-1,15 1 2,-22-4-2,22 4 1,0 0 0,0 0 0,0 0 0,-5 18 0,5-18 0,16 13-1,-16-13 1,24 13-1,-9-8 0,2-5 0,1 0 0,1-2-1,0-3 1,2 2-1,0-2 1,-2-1-1,2-1 0,-2-1 1,4-3-1,-4-3 1,2-6-1,1-4 1,1-4 0,-2-6 1,-2-6 0,0-2 0,-9-3 2,-1 1-1,-7-3 0,-2 7 1,-5 3 0,0 8-1,-4 5-1,9 24 0,-19-9 0,7 25-1,4 16 0,0 9 0,5 7-1,-2 7 1,5 6-1,2-2 0,1-4 2,5-11-1,0-4 1,-1-9-1,-3-7 0,1-5 1,-5-19-1,7 21 0,-7-21-1,0 0 0,0 0 0,0 0 0,0 0 0,0 0 1,-15-5 0,15 5-1,-21-22 0,8 4 1,-1-3-1,-2-1 0,2-1 1,2 1 0,1 1 0,6 4 1,2 2-1,3 15 1,5-14-1,-5 14 1,22-2-1,-6 5 0,2 2 0,3 2 0,3-1 0,2 2 1,1 0-1,2 0 0,-4 0 1,1 0-1,0-2 0,-1-2 0,-2-1 1,-1-3-1,-2-3 0,-3-2 1,-2-2-1,-15 7 1,20-20-1,-20 20 1,10-21-1,-10 21 1,2-16-1,-2 16 1,0 0-1,0 0 1,-16 27-1,11-3 1,2 5 0,-2 4 0,2 4 0,1 0-1,4-2 1,1-6 0,2-5 0,4-6-2,6-9 0,-1-12-3,12-2-5,-9-11-14,9-6-7,1-4-2,-3-4 1,2 1-1,-10-5 2</inkml:trace>
    <inkml:trace contextRef="#ctx0" brushRef="#br0" timeOffset="67455">2779 4137 87,'27'-6'25,"-27"6"2,20-7-3,-20 7-10,0 0-7,-21 18-2,-3 0-6,-5 2-11,-10 3-13,6 7 0,-3-7 0,12 2-1,7-14 0</inkml:trace>
    <inkml:trace contextRef="#ctx0" brushRef="#br0" timeOffset="67869">2174 3945 88,'-19'3'26,"19"-3"0,0 0 0,0 0-9,21 19-9,0-14-4,9 2-6,9-3-17,9 4-7,0-9 1,15 4-3,-2-14 0</inkml:trace>
    <inkml:trace contextRef="#ctx0" brushRef="#br0" timeOffset="68257">3348 3767 78,'0'0'24,"6"31"-1,-7-3 0,1 16-13,1 12-2,-1 5 1,2 9-5,-2 2 0,0-1-1,0-11 0,0-5-1,0-12 0,0-8-1,0-14-1,0-21 1,0 0-2,0 0 1,-14-21 0,6-4 1,-5-6 0,1-4 2,-4-2-1,7 5 2,-7-1-2,8 5 2,-2 6-2,5 4 0,5 18-1,-4-16 0,4 16 0,0 0-1,0 0 0,17 20 0,-17-20 0,24 17 0,-5-9 0,4-1 0,-1-1 1,6-3-1,-3 0 0,3 2 0,-1-2 0,0 4 0,-4 1 0,-3 1 0,-2 3 0,-2 2 0,0 0 1,-5 2 0,1-1 0,-3-1 0,-9-14 1,16 21-1,-16-21 0,24 10 0,-9-13 0,2-4-1,3-4-1,-1-2 2,0-5-1,0-1 0,-6 0 0,-2 0 1,-6-2 0,-5 3 0,-8 4-1,-8 1 0,-6 8-3,-12 2-2,2 11-8,-10 0-13,7 7-5,8 4 1,4 0-1,17 5 1</inkml:trace>
    <inkml:trace contextRef="#ctx0" brushRef="#br0" timeOffset="69125">4241 3921 91,'-1'-19'28,"-10"-1"0,11 20 1,-33-8-12,6 12-7,6 18-2,-6 4-3,6 17-1,2 3-2,8 9 0,4-1 1,9 4-2,6-4 1,6-4-1,7-10 0,5-9-1,4-14 2,6-10-1,2-14-2,4-10 1,-2-12-1,2-8 1,-4-5 0,-4-3 0,-8-3 0,-9 2 1,-14 1 0,-14 3-1,-11 6 1,-10 8-1,-9 17 0,-5 11-4,4 24-5,-3 10-19,12 14-3,12 17 1,8 4-2,15 8 0</inkml:trace>
  </inkml:traceGroup>
</inkml:ink>
</file>

<file path=ppt/ink/ink16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6T23:12:58.030"/>
    </inkml:context>
    <inkml:brush xml:id="br0">
      <inkml:brushProperty name="width" value="0.05292" units="cm"/>
      <inkml:brushProperty name="height" value="0.05292" units="cm"/>
      <inkml:brushProperty name="color" value="#FF0000"/>
      <inkml:brushProperty name="fitToCurve" value="1"/>
    </inkml:brush>
    <inkml:context xml:id="ctx1">
      <inkml:inkSource xml:id="inkSrc7">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1" timeString="2016-11-10T21:32:43.822"/>
    </inkml:context>
    <inkml:brush xml:id="br1">
      <inkml:brushProperty name="width" value="0.07639" units="cm"/>
      <inkml:brushProperty name="height" value="0.07639" units="cm"/>
      <inkml:brushProperty name="color" value="#ED1C24"/>
      <inkml:brushProperty name="fitToCurve" value="1"/>
    </inkml:brush>
  </inkml:definitions>
  <inkml:traceGroup>
    <inkml:annotationXML>
      <emma:emma xmlns:emma="http://www.w3.org/2003/04/emma" version="1.0">
        <emma:interpretation id="{9A55A383-A2DF-4CE6-B4B9-59E479403F32}" emma:medium="tactile" emma:mode="ink">
          <msink:context xmlns:msink="http://schemas.microsoft.com/ink/2010/main" type="inkDrawing"/>
        </emma:interpretation>
      </emma:emma>
    </inkml:annotationXML>
    <inkml:trace contextRef="#ctx0" brushRef="#br0">36 62 33,'0'0'13,"0"0"-1,-19-1 0,19 1-3,0 0-2,0 0-3,-13-11 1,13 11 0,0 0 1,0 0 0,0 0 0,0 0 0,0 0-1,0 0-1,0 0-1,-7-13 0,7 13-2,0 0 1,0 0-1,0 0 0,0 0 0,0 0 0,0 0 1,0 0-1,0 0 0,0 0 0,0 0 1,0 0-1,16-3 0,-16 3 0,0 0 1,16-6-1,-16 6 0,18-3-1,-18 3 1,22 0-1,-22 0 0,22 1 1,-22-1-1,21 3 1,-21-3 0,19 2 0,-19-2 0,21 0 0,-21 0-1,22 0 1,-22 0 1,23 1-2,-23-1 1,21 2-1,-21-2 0,17 1 0,-17-1 1,19 0-1,-19 0 0,17-4 1,-17 4-1,23-6 1,-23 6-1,25-10 1,-25 10-1,24-9 1,-24 9-1,17-6 0,-17 6 0,13 0 0,-13 0 0,0 0 0,19 8 0,-19-8 0,0 0 0,16 4 0,-16-4 0,0 0 0,0 0 0,0 0 1,0 0-1,0 0 1,0 0-1,0 0 1,0 0-1,0 0 1,0 0-1,0 0 0,0 0 1,-15 5-1,15-5 1,-23 0-1,7 0 0,-3 0 1,0 0-1,-4 0 0,1 1 1,-5-1-1,2 2 0,-1-1 0,3 1 1,-2-2 0,8 0 0,-1 0 0,5 0 1,13 0-1,-19-2 1,19 2-1,0 0 0,-13-3 0,13 3 0,0 0 0,0 0-1,0 0 1,0 0-1,0 0 0,0 0 0,0 0 0,0 0-1,16 5 1,-16-5-1,25 5 1,-9-2-1,3 0 1,1-2 0,2 1-1,-2-2 1,3 0-1,2-3 1,-2 1-1,2-1 1,0 2 0,0-1-1,-1 1 1,-1 1 0,-4 0-1,0 1 1,-2 1 0,-2-1 0,-15-1-1,20 2 1,-20-2 0,13-2 0,-13 2 0,0 0 0,0 0 1,0 0-1,0 0 0,0 0 0,0 0 1,0 0-1,-7-12 0,7 12 0,-15-2 1,15 2-1,-22-1 0,7 1 1,0 0-1,-4 1 1,-1-1-1,-5 2 0,-1 1 0,-1-2 0,-1 1 1,0-2-1,0 2 1,4-1 0,1-1 0,7 0 0,-1 2 0,4-2 0,13 0-1,-18 1 0,18-1 0,0 0 0,-13 3-1,13-3 1,0 0-1,0 0 1,0 0-1,0 0 1,13 15 0,-13-15 0,23 8 0,-8-5-1,1 0 1,1 0 0,4 0-1,-1-2 0,2 1 0,-1 0 0,3-1 0,-3-1 0,0 2 0,-1-2 1,-4 0-1,-2 0 1,-14 0 0,19-2 0,-19 2 0,0 0 1,0 0-1,0 0 0,0 0 0,0 0 0,0 0 1,0 0-1,-13-8 0,13 8 1,-20-3-1,5 0 1,-3 2 0,0-2-1,-5 1 1,0-1 0,-1 2-1,0-2 1,1 1-1,1 1 0,3-1 0,0 2 1,6-1-1,13 1 1,-17-2 0,17 2-1,0 0 0,0 0 0,0 0 0,0 0 0,0 0 0,0 0-1,3 14 1,-3-14-1,19 10 1,-5-4-1,5-1 1,-2 1-1,5-1 1,-2-2 0,1-2-1,0 1 1,1-2-1,-3-2 1,-1 1-1,-1-2 1,-1 0-1,-2 0 1,-1-2-1,-13 5 1,21-5 0,-21 5-1,17-9 1,-17 9 1,0 0-1,16-9 0,-16 9 1,0 0-1,0 0 1,0 0-1,-10-13 1,10 13-1,-16-5 1,3 2-1,-2 2 0,-2-1 1,-4-1-1,-3 3 1,-2 0-1,-2 0 0,-3 0 0,1 0 0,0 3 0,2-1 0,1 1 1,5 0-1,2 0 1,5 0-1,2-2 1,13-1-1,-14 2 1,14-2-1,0 0 0,0 0 0,6 13-1,-6-13 1,17 11-1,-17-11 1,20 9 0,-7-4 0,3-1 0,0-1-1,2-1 1,3-1 0,1-2 0,0-1 0,4-1 0,0 0 0,-3-3 0,-1 2 0,-2 0 0,-1-2 0,-6 2 0,-13 4 0,22-9 0,-22 9 0,0 0 0,13-9 0,-13 9 0,0 0 1,0 0-1,0 0 0,-12-14 0,12 14 0,-16-3-1,2 1 1,-2 1 0,-3 1-1,-3 1 1,-1 1-1,-2-2 1,-2 2 0,1-1 0,1 1 1,1-2-1,3 1 1,2-1-1,5 2 0,1-2 1,13 0-1,-16 1-1,16-1 1,0 0-1,0 0 1,21 11-1,-6-8 0,5 1 1,5-1 0,4 0 0,-1-1-1,1-1 1,-1-1 0,-1-1 0,-2-1-1,-4 1 1,-2-1 0,-5 2 0,-14 0-1,19-1 1,-19 1 0,0 0-1,0 0 1,0 0 0,0 0 0,0 0-1,-20-3 1,5 3 0,-2 0 1,-4 0-1,-3 1 1,-1-1 0,1 2 1,-1-4-1,5 4 1,-1-5 0,7 3 0,0-2-1,14 2-1,0 0 1,0 0-1,0 0-1,0 0 0,18 8-1,-18-8 1,28 6 0,-15-3 0,3 1-1,-3-2 1,-13-2 1,22 6-1,-22-6 0,16 3-1,-16-3-3,0 0-17,0 0-4,0 0-1,0 0-1,0 0 2</inkml:trace>
    <inkml:trace contextRef="#ctx0" brushRef="#br0" timeOffset="14870">-235 1034 89,'0'0'28,"0"0"2,-17 0 0,17 0-14,0 0-6,0 0-3,0 0-3,-16 7-2,16-7-3,0 0-1,0 0-3,0 0-7,0-13-7,0 13-11,0 0 0,13-13 1,-13 13-1</inkml:trace>
    <inkml:trace contextRef="#ctx0" brushRef="#br0" timeOffset="15140">-154 1322 49,'0'0'24,"-2"14"3,2-14-1,0 0-1,0 0-6,0 0-5,0 0-4,-13-7-2,13 7-2,0 0-2,0 0-1,0 0-1,0 0-1,0 0-1,0 0 1,0 0 0,0 0 0,-14-12 0,14 12 0,0 0 0,0 0 1,0 0-1,0 0-1,0 0 0,0 0 0,0 0 0,0 0-1,0 0 0,-6 15 0,6-15 0,0 0 1,0 0 0,0 0 0,0 0 0,0 0 0,0 0 1,0 0 0,0 0 0,0 0 0,0 0 0,0 0-1,0 0 1,0 0 0,-7-15-1,7 15 0,0 0 1,0 0-1,-7-14 1,7 14-1,0 0 1,0 0-2,0 0 0,0 0 0,0 0-1,0 0 0,0 0-1,0 0-1,0 0-2,0 0-7,-10-15-16,10 15-2,0 0 1,0 0-1</inkml:trace>
    <inkml:trace contextRef="#ctx0" brushRef="#br0" timeOffset="12343">-1355 1189 43,'-17'2'20,"17"-2"2,0 0-1,-15 14-3,15-14-4,-20 13-3,20-13-2,-19 17-1,19-17-1,-17 12-2,17-12 1,-13 7-2,13-7 0,0 0-1,0 0 1,0 0-2,0 0 0,0 0 0,0 0-1,0 0-1,13-3 0,-13 3 0,19-4 0,-6 1 0,1-3 0,1-1 0,2-3 0,-1-2 0,0-1 0,-2 0 0,0-2 1,-2-3-1,-1 4 0,-3-2 1,-1 2 0,-3-2 0,-1 1 0,-1-2 0,-4 1 0,-1-1 0,-1 1-1,-2-1 1,-1 3-1,-2 1 1,9 13 0,-21-16 0,21 16-1,-23 0 1,10 6 0,0 2-1,1 5 1,-1 0-1,2 1 0,1 2-1,0 0 1,2 0 0,0 3 0,1-1 0,-1 4 0,0 1 0,-1 3 0,2 0 0,-2 1 0,3 2 0,4 0 0,-1-2 0,4-1 0,3-4-1,2-5 1,4 0 0,5-5 0,-2-4 0,2-3 0,4-3 0,-2-3 0,2 0 0,0-2 0,-2 0 0,-1 0 0,-2-1-1,-1-2-1,0 3-2,-13 3-2,21-13-3,-16-1-4,8 8-4,-6-9-4,5 1-7,4 4 1,-3-7 0,7 8 3</inkml:trace>
    <inkml:trace contextRef="#ctx0" brushRef="#br0" timeOffset="13131">-837 988 32,'15'-8'18,"-15"-7"2,0 15 2,0 0-2,0 0-6,0 0-3,-19-13-1,19 13-2,-14 1 0,14-1-3,0 0 1,0 0-2,0 0 0,0 0 0,-13-1 0,13 1-1,0 0 0,-3 13 0,3-13 0,-12 27 0,2-8-1,-1 4 0,-4 4-1,1 5 1,-3-1-1,-1 1 0,0-3 0,0-2 1,0-1-1,-1-3 0,-1-3 0,4-4-1,0-4 0,2-4 0,14-8-2,-22 12-1,22-12-3,0 0-3,0 0-4,-13-9-6,13 9-5,7-13-5,-5-1 0,-2 14 2,8-30 2</inkml:trace>
    <inkml:trace contextRef="#ctx0" brushRef="#br0" timeOffset="13600">-1061 913 79,'0'0'26,"0"0"-1,0 0 0,-10 21-10,5-6-7,5 5-1,-2 0-3,7 5 1,-5-2-1,9 2 0,-5 0-1,8 2-1,-4-2-1,7 2 0,-2 0 0,3 1-1,-1 1 0,1-2 0,3 0-1,-5-2-1,4 1 0,-7-9-2,5 2-4,-16-19-6,19 11-15,-19-11 1,17-9 0,-4-2-1</inkml:trace>
    <inkml:trace contextRef="#ctx0" brushRef="#br0" timeOffset="14088">-474 980 49,'0'0'19,"0"0"3,6-12-1,-6 12-6,0 0-3,0 0 0,0 0 0,-19 2-1,19-2-1,-15 0-2,15 0 0,-19-2-3,19 2 0,-22-5-1,9 4-1,-1-2 0,-1 4 0,-3 1-1,0 4-1,1 1 0,3 6 0,-2 1-1,2 3 0,1 2 0,2 1 0,6 2 0,-1-2 0,-1 0-1,2-1 1,4-1 0,0 1 0,1-3-1,0 0 1,1 1 0,2-3 0,0 1 0,3-2 0,-6-13 0,11 23 0,-4-10 0,-7-13 0,18 23 0,-18-23 0,23 19 0,-23-19 0,23 15 0,-10-9 0,0-3 0,-13-3 0,23 1-1,-23-1-1,24-8-3,-14-7-3,6 8-8,-6-6-15,2-4 1,3 4 0,-1-4-1</inkml:trace>
    <inkml:trace contextRef="#ctx1" brushRef="#br1">-930-430 0,'-22'0'187,"22"23"-140,-23-23-47,23 22 32,-22-22-32,22 22 31,-22-22-16,0 0 32,22 22-47,-23-22 32,23 23-17,0-1 16,0 0 1,-22-22-17,22 23 1,0-1 46,-22-22-30,22 22-17,0 0 1,0 1 15,0-1-15,0 0-1,-22-22 17,22 22-17,0 1 32,0-1-16,0 0 16,-23 1 0,23-1 0,0 0-16,0 0-15,0 1 0,0-1-1,0 0 1,0 1-1,0-1 1,0 0 0,0 0-1,0 1 17,-22-23-17,22 22 282,0 0-266,0 1-31,0-1 16,0 0 0,0 0-16,0 1 31,0-1 0,0 0 0</inkml:trace>
    <inkml:trace contextRef="#ctx1" brushRef="#br1" timeOffset="3664.008">-908-363 0,'23'0'141,"-1"0"-110,-22-22 0,22 22-15,0 0-1,1 0 17,-1 0-1,0 0 47,1 0-47,-1 0 0,0 0 1,0 0 30,1 0-31,-1 0 1,0 0-1,1 0 31,-1 0-30,0 0-1,-22-22-15,22 22-1,1 0 1,-1 0-1,0 0 1,1 0 0,-1 0-1,0 0 1,0 0 0,1 0-1,-1 0 1,0 0 15,0 0-15,1 0-1,-1 0 1,0 0 15,1 0 0,-1 0 1,0 0-1,0 0 0,1 0 0,-1 0 16,0 0-15</inkml:trace>
  </inkml:traceGroup>
</inkml:ink>
</file>

<file path=ppt/ink/ink167.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1-10T21:32:52.127"/>
    </inkml:context>
    <inkml:brush xml:id="br0">
      <inkml:brushProperty name="width" value="0.07639" units="cm"/>
      <inkml:brushProperty name="height" value="0.07639" units="cm"/>
      <inkml:brushProperty name="color" value="#ED1C24"/>
      <inkml:brushProperty name="fitToCurve" value="1"/>
    </inkml:brush>
  </inkml:definitions>
  <inkml:traceGroup>
    <inkml:annotationXML>
      <emma:emma xmlns:emma="http://www.w3.org/2003/04/emma" version="1.0">
        <emma:interpretation id="{D8E049EA-FC82-4149-B8F1-482366E9FFC2}" emma:medium="tactile" emma:mode="ink">
          <msink:context xmlns:msink="http://schemas.microsoft.com/ink/2010/main" type="inkDrawing"/>
        </emma:interpretation>
      </emma:emma>
    </inkml:annotationXML>
    <inkml:trace contextRef="#ctx0" brushRef="#br0">0 22 0,'0'-22'172,"0"67"47,0-23-188,0 0-31,22 0 16,-22 23-1,23 0-15,-23-1 16,22-22-1,0 1 1,-22-1-16,22 0 16,1 0-1,-1 1-15,-22-1 16,22 23 0,0-45-16,-22 22 15,23 0 1,-1-22-16,0 0 31,-22 22-31,23-22 16,-1 0-1,0 23 1,0-23 0,1 0 15,-1 0-16,0 0 1,1 0 0,-1 0-1,0 0 17,0 0-17,1 0 16,-1 0 313,0 0-328,1 0-16,-1 0 31,0 0-31,0 0 16,23 0-1,0 0 1,-1-23 0,-22 23-16,1 0 15,-1 0 1,22 0-16,-21 0 15,-1 0 1,0 0-16,1 0 16,-1 0-1,0 0 1,0 0 0,1 0-16,-1 0 31,0 0 0,-22-22 328,23 22-359,-1 0 32,0 0-32,0 0 15,1 0 17,-1 0-1,0 0-16,-22-22 1,23 22 0,-1 0 15,0 0 375</inkml:trace>
  </inkml:traceGroup>
</inkml:ink>
</file>

<file path=ppt/ink/ink16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1-14T17:56:47.16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6AE08227-022D-4E3A-99AD-3D0A67FA38A2}" emma:medium="tactile" emma:mode="ink">
          <msink:context xmlns:msink="http://schemas.microsoft.com/ink/2010/main" type="inkDrawing"/>
        </emma:interpretation>
      </emma:emma>
    </inkml:annotationXML>
    <inkml:trace contextRef="#ctx0" brushRef="#br0">768 72 34,'0'0'17,"5"-14"1,-5 14 2,0 0-7,-8-16-3,8 16-2,0 0-1,-15 8-2,15-8 1,-13 20-2,5-3 0,-3-1 0,0 1 0,1-1-1,0-1-1,10-15 0,-14 20 0,14-20 0,0 0 0,0 0-1,0 0 2,0 0-1,0 0 0,0 0-1,0 0 1,0 0-2,0 0 1,0 0-2,0 0 1,0 0-1,-3-22 0,3 22 0,13-21 0,-13 21 1,17-24-1,-17 24 1,20-24 0,-20 24 0,16-18 1,-16 18-1,0 0 0,17-16 0,-17 16 0,0 0 0,0 0 1,15-4-1,-15 4 0,0 0 1,14 19-1,-14-19 1,15 29 0,-9-12-1,2 4 1,-1-2-1,-1 4 1,-1-2-1,0-1 0,0 1-1,0-3-2,1 3-3,-3-7-10,-1 1-9,8 1-1,-10-16-1,12 24 1</inkml:trace>
    <inkml:trace contextRef="#ctx0" brushRef="#br0" timeOffset="1143">526 149 53,'0'0'20,"0"0"1,0 0-2,0 0-7,0 0-4,0 0-3,0 0-2,0 0 0,0 0 0,0 0-1,15-3 1,-15 3 0,14-7-1,-14 7 1,21-12-1,-21 12 0,25-16 0,-25 16 0,28-20 0,-28 20 0,28-21 0,-28 21 0,24-16-1,-24 16-1,18-11 1,-18 11-1,14-9-1,-14 9 1,0 0-1,20-12-1,-20 12-2,16-8-2,-16 8-4,21-12-9,-5 12-6,-16 0 1,27-2-2,-27 2 3</inkml:trace>
    <inkml:trace contextRef="#ctx0" brushRef="#br0" timeOffset="33534">2914-1477 0,'-16'13'3,"16"-13"0,0 0 1,0 0-2,-15 8-1,15-8 1,0 0 1,0 0 0,0 0 0,0 0 1,-14 9-1,14-9 0,0 0-2,-20 11 0,20-11-1,-19 13 1,19-13 1,-19 13 0,19-13 2,-19 10 1,19-10-1,-17 8 0,17-8-1,0 0-1,-16 8-1,16-8-1,0 0 0,0 0-1,-17 6 2,17-6-1,0 0 1,-20 10 1,20-10-1,-16 6 0,16-6 0,-19 10 0,19-10-1,-18 8 0,18-8 0,-17 8-1,17-8 1,-15 8-1,15-8 0,0 0-1,-23 14 0,23-14-1,0 0 0,-16 16-2,16-16-5,0 0 1,-22 11-1,22-11 2</inkml:trace>
    <inkml:trace contextRef="#ctx0" brushRef="#br0" timeOffset="34683">2463-1103 42,'0'0'16,"0"0"0,0 0 1,-3 18-7,3-18-5,-15 16-3,15-16 0,-19 19-1,19-19 1,-22 24 0,22-24 1,-28 27 0,15-12-1,-1 1 0,-1 0 0,1 0-1,1 0-1,2 1 0,0-2-1,1-1 1,10-14 0,-15 24 0,15-24 0,-11 16 0,11-16-1,0 0-2,0 0-6,0 0-7,0 0-3,0 0 1,0 0-1,0 0 1</inkml:trace>
  </inkml:traceGroup>
</inkml:ink>
</file>

<file path=ppt/ink/ink16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1-14T17:57:36.227"/>
    </inkml:context>
    <inkml:brush xml:id="br0">
      <inkml:brushProperty name="width" value="0.025" units="cm"/>
      <inkml:brushProperty name="height" value="0.025" units="cm"/>
      <inkml:brushProperty name="color" value="#FF0066"/>
      <inkml:brushProperty name="fitToCurve" value="1"/>
    </inkml:brush>
  </inkml:definitions>
  <inkml:traceGroup>
    <inkml:annotationXML>
      <emma:emma xmlns:emma="http://www.w3.org/2003/04/emma" version="1.0">
        <emma:interpretation id="{05E02DDF-C4CD-4E56-908B-6A7C2E92F7C5}" emma:medium="tactile" emma:mode="ink">
          <msink:context xmlns:msink="http://schemas.microsoft.com/ink/2010/main" type="inkDrawing"/>
        </emma:interpretation>
      </emma:emma>
    </inkml:annotationXML>
    <inkml:trace contextRef="#ctx0" brushRef="#br0">798 6492 69,'0'0'24,"0"0"-1,0 0 1,0 0-9,0 0-5,0 0 0,0 0-3,12 16-1,-12-16-2,0 26 1,-2-10-2,4 3 0,-4 2-2,4 2 0,-2 4 0,0 2-1,0 3 0,0 2 0,0-2-1,0-2 1,1 0 0,-1-5-1,2-5 0,-1-4 0,-1-16 0,9 18 0,-9-18-1,0 0-1,16 8-1,-16-8-3,16-6-5,-16 6-15,0 0 1,21-18 0,-21 18-1</inkml:trace>
    <inkml:trace contextRef="#ctx0" brushRef="#br0" timeOffset="435">745 6690 74,'0'0'24,"-12"-24"-2,12 24 1,0 0-13,-7-18-3,7 18-3,0 0-1,0 0 0,23 0-2,-7 2 0,3-2 0,7 0-1,1 1 0,5-4 0,-1 0 0,2-2-1,-2 2 2,-4-2-1,-3 3 1,-1 1 0,-6 1 0,-1 3 0,0-1 0,-16-2 0,26 8 0,-26-8-1,26 16 1,-26-16-1,26 19 1,-26-19 0,19 21-1,-19-21 1,16 25 0,-16-25-1,10 24 1,-10-24 0,8 24-1,-8-24 1,6 20 0,-6-20-1,0 0 1,16 4 0,-16-4 0,19-20 0,-6 0 0,0 3 1,0-4 0,1 3-1,-2 2 1,-12 16-1,17-14 0,-17 14 0,0 0 0,19 22-1,-15-4 0,1 1 0,1 5 0,-1 0-1,3 0 1,0-1 0,1-4 0,4-5 0,2-2-1,-1-6 1,4-4 0,-2-6 0,2-2 0,-2 0 0,-2-4 1,-14 10-1,26-23 0,-26 23 0,19-24 1,-19 24-1,11-22 0,-11 22 1,8-24-1,-8 24 0,-3-21 1,3 21-1,-13-14 0,13 14 0,-19-5 0,19 5 0,-24 6-1,24-6 1,-19 15 0,19-15 0,-10 21 0,10-21 0,2 19-1,-2-19 1,12 14 1,-12-14-1,20 7 0,-6-7 0,-14 0 1,27-7 0,-10-1 0,0-1 0,-1-4 0,2 0 1,0-1-1,-2 1 1,-2 0-1,1 3 0,-15 10 0,22-13 0,-22 13 0,18-3-1,-18 3 0,0 0 0,19 3 1,-19-3-1,0 0 0,0 0 0,0 0 1,18 5-1,-18-5 0,0 0 0,14-8 1,-14 8-1,16-8 0,-16 8 0,16-5 1,-16 5-1,18 2 0,-18-2 1,16 14-1,-16-14 0,16 26 1,-8-12-1,-2 4 1,1 0-1,-4-1 0,0-1 1,-3-16-1,4 26 1,-4-26-1,-2 15 0,2-15 0,0 0 0,0 0 1,0 0-1,0 0 0,0 0 0,0 0 0,0 0 0,-2 14 0,2-14 0,0 0 0,0 0 0,0 0 1,0 0-1,0 0 0,0 0 0,0 0 0,0 0-1,4 14 1,-4-14 0,0 0-1,0 0 1,0 0 0,14-4-1,-14 4 1,10-16 0,-10 16 0,11-23 0,-11 23 0,14-27 0,-14 27 0,15-26 0,-15 26 0,11-19 0,-11 19-1,0 0 1,14-14-1,-14 14 1,0 0-1,0 0 1,15-10-1,-15 10 1,0 0-1,18 0 1,-18 0 0,0 0-1,20 19 1,-20-19 0,12 27 0,-6-12 0,-1-1 0,0 1 0,-5-15 0,9 22 0,-9-22 0,16 7 0,-16-7 0,28-5 0,-12-2 0,1-1 0,1 2 0,0-2 0,-1 1 1,-2 3-1,-15 4 0,22-5 0,-22 5 1,0 0-1,16 0 0,-16 0 0,0 0 0,0 0 0,0 0 1,15 5-1,-15-5 0,0 0 0,16 4 0,-16-4 0,19 7 0,-19-7 1,28 13-1,-14-4 0,4 4 1,-2 0-1,1 3 0,-2 3 1,-1 0-1,-3 2 0,-2 0-1,-5 2 1,-2-4 0,-4 0-1,-1-3 1,3-16 0,-13 19-1,13-19 1,-16 5 0,16-5 0,-16-9 0,16 9 0,-14-17 0,14 17 0,-8-14 0,8 14 0,0 0 0,-2-16 0,2 16-1,0 0 1,13-16 0,-13 16-1,16-14 1,-16 14 0,26-21-1,-10 8 1,1 2 0,-1-2-1,2 0 1,-3 2 0,-1 3 0,-14 8 0,21-7 0,-21 7 1,14 15-1,-7 1 0,-4 3 0,3 2 1,1 1-1,-1-1 0,2-5-1,-8-16 1,23 13-3,-23-13-3,32-22-3,-22-7-5,10 3-7,-2-9-9,-5-4 1,0-1-1,-7 0 3</inkml:trace>
    <inkml:trace contextRef="#ctx0" brushRef="#br0" timeOffset="2581">2719 6585 65,'-24'-28'24,"5"7"0,-4 1 1,6 4-5,17 16-6,-31-8-3,31 8-3,-18 5-1,18-5-2,0 0-2,0 0-2,-9 15-3,9-15-3,0 0-2,0 0-6,21-12-10,-21 12-4,27-4 0,-8 4-1,-3-5 3</inkml:trace>
    <inkml:trace contextRef="#ctx0" brushRef="#br0" timeOffset="2782">2790 6478 73,'29'-6'26,"-29"6"0,19-2 1,-19 2-6,0 0-8,16 14-3,-16-14-2,5 34-1,-2-8-3,7 11 0,-2 6-2,1 7-1,2 4-1,1 2 0,-1-3 0,-1-6 1,-2-7-2,0-10 0,-2-7 0,-6-23-1,11 19-2,-11-19-1,0 0-1,8-31 0,-8 31 0,2-35 1,-2 14 1,-5-3 2,-3 2 2,-2-1 2,-4-1 2,-2 5 1,-2-2 0,18 21-1,-27-29 1,27 29-2,-14-17 0,14 17 0,0 0-1,14-7-1,-14 7 0,29 2 1,-11-4-1,1 4 0,0-2 0,0 1-1,2 1 1,0 1-1,0 4 0,-2 2 0,-1 4 0,1 3 0,-1 3-1,0 4 1,-1 1 0,-2 0 0,1-2 0,-5-1-1,2-2 1,-13-19-1,21 23-2,-21-23-1,21-2-3,-13-14-6,3 2-14,2-9-2,-7-2 0,4-4-2,-7-5 4</inkml:trace>
    <inkml:trace contextRef="#ctx0" brushRef="#br0" timeOffset="3370">3228 6642 107,'-14'-2'28,"-4"-1"-1,18 3 1,-18 3-20,18-3-6,0 0-3,0 0-2,0 0-1,0 0-1,24-10 0,-3 12 0,-1-4 2,2 6 0,1 5 2,-4 9 3,2 7 1,-4 4 1,3 10 0,-4-2 1,3 4-1,-1-4 0,1-2 0,-1-12-1,4-4 0,0-16-1,4-6 0,-2-13-1,2-6 0,-5-6 0,-2-2 0,-6-1 0,-2 6-1,-8 2 1,-3 23 0,-14-17 0,-2 25 0,-3 5 0,-1 9-1,-2 2 1,1 3-1,5-1 0,3-2 0,7-6 0,6-18 0,0 0 0,30-5 0,-6-14 1,5-5 0,5-4 0,0 3 0,-2-1 1,0 7-1,-5 9 1,-3 13-1,-8 10 1,-3 13-1,-6 9-1,-3 5 1,0 2-1,-3 0 0,2-4 0,-1-8 0,3-9-1,-5-21 1,16 15 0,-16-15 0,22-10-1,-22 10 0,28-17 0,-28 17-1,30-12 0,-30 12-1,29 2 1,-29-2-1,21 14 0,-21-14-1,13 15 1,-13-15 1,0 0-1,0 0 1,0 0-1,0 0-1,0 0-6,0 0-13,0 0-4,0 0 0,-13-15 0,13 15 0</inkml:trace>
    <inkml:trace contextRef="#ctx0" brushRef="#br0" timeOffset="4386">4028 6988 89,'0'0'25,"0"0"-1,0 0 1,0 0-16,0 0-5,19-10-1,-19 10 1,24-6-2,-9 6 1,-15 0-1,22 11 1,-22-11-1,18 34 0,-15-10-2,-3 5-2,2 7-4,-6-8-4,6-4-17,0-2-1,-2-22 1,0 0-1</inkml:trace>
    <inkml:trace contextRef="#ctx0" brushRef="#br0" timeOffset="10542">4204 6751 61,'15'-13'22,"-15"13"2,0 0-1,0 0-7,0 0-5,0 0-1,0 0-1,0 0-1,0 0-2,22-3-1,-22 3-1,18 4-1,-18-4-1,29 0 0,-13 0-1,5 2 1,1-2-1,4 2 0,0-2 0,-1 0-2,1 3-2,-5-8-4,5 7-15,-10-4-8,-16 2 1,0 0-2,5-15 0</inkml:trace>
    <inkml:trace contextRef="#ctx0" brushRef="#br0" timeOffset="-46887">-4072 6837 37,'-24'-30'20,"24"30"0,-19-32 2,19 32-5,-13-26-2,8 12-5,5 14-2,-3-15-2,3 15 0,0 0-3,14-3 0,-14 3-2,19 0 1,-3 1-2,2 1 0,3 0 0,3-1 0,0-1-2,3 0 2,1-3 0,-1 0-1,-3-4 1,0 6 0,-1-4-1,-6 3 1,-1 2 0,-16 0-1,25 8 1,-25-8-1,17 23 1,-17-23-1,11 26 0,-11-26 1,10 25-1,-10-25 1,5 18 0,-5-18 0,0 0 0,0 0 0,0 0 0,16-11 1,-16 11-1,14-21 0,-14 21 1,21-24 0,-21 24 0,21-21-1,-21 21 1,19-8 0,-19 8-1,20 6 0,-20-6 0,16 24 0,-10-8 0,4 0 0,-4 2 0,2-2 0,-8-16 0,13 24 0,-13-24 1,18 8-1,-18-8 0,27-8 0,-9 2 2,-1-4-2,3 0 1,-3 2 0,-1-1 0,0 1 0,-16 8 0,18-13 0,-18 13 0,0 0 0,3-19 0,-3 19 0,0 0 0,-9-16 0,9 16-1,0 0 1,-21-12-1,21 12 1,-15 0-1,15 0 0,-14 5 0,14-5-1,0 0 1,0 0 0,-10 18 0,10-18-1,0 0 1,8 18 0,-8-18 0,0 0-1,10 16 1,-10-16 0,0 0 0,0 0 0,0 0 0,11 17-1,-11-17 1,0 0 0,11 19 0,-11-19-1,12 21 0,-12-21 1,11 21-1,-11-21 0,10 16 0,-10-16 1,0 0-1,16 7 1,-16-7-1,17-13 1,-17 13 0,24-23-1,-11 9 1,3-2 0,-1 0 0,-1 0 0,-14 16 1,21-24-1,-21 24 1,14-13-1,-14 13 1,0 0 0,0 0-1,0 0 1,0 0 0,0 0-1,0 0 1,0 0-1,0 0 0,0 0 0,0 0 0,0-14 0,0 14-1,0 0 1,0 0 0,0 0-1,0 0 1,0 0-1,0 0 1,0 0 0,0 0-1,0 0 1,0 0 0,15-13 0,-15 13 0,0 0 0,0 0 1,18-5-1,-18 5 1,0 0 0,0 0 0,17-2 0,-17 2 0,0 0-1,18 18 1,-18-18-1,16 26 0,-6-12 0,-2 0 0,0 2 0,-8-16 0,14 23 0,-14-23 0,15 8 0,-15-8 0,17-13 0,-17 13 0,26-26 0,-10 9 1,0 2-1,2-1 1,-2 5 0,-16 11 0,25-5 0,-25 5 0,20 23 0,-14-6 0,1 4 0,-1 0-1,4 2 0,-4-4 0,4-5-1,-10-14 1,19 16-2,-19-16 1,21-5-2,-21 5 0,19-19 0,-19 19-1,19-32 0,-7 16 0,-6-3 0,4 3 1,-4 0 0,1 1 1,-7 15 2,11-19 0,-11 19 2,0 0 0,14-8 0,-14 8 2,0 0-1,0 0 2,21 23-1,-21-23 0,11 25 0,-11-25-1,16 34 0,-8-17-1,4 4 1,-4-1-2,1 2 1,-2-3-2,-1 0 0,-3 2 0,-4-3-1,-4 0 0,-3-4 0,-2 2 0,10-16 0,-19 21 0,19-21 1,-16 1 0,16-1 0,-2-22 0,7 3-1,5-4 1,-1-4-1,6 0 1,-1 1-1,4 4 1,-3 4-1,1 9 0,-16 9 0,24-4 0,-24 4 1,21 20-1,-15-6 0,0 0 1,-6-14 0,15 26-1,-15-26 1,24 13 0,-10-12 0,1 1 1,2-4-1,3 1 1,-3-2-1,1-1 0,-18 4-1,26-4-3,-26 4-8,13-15-14,-13 15 0,4-21-1,0 7-1</inkml:trace>
    <inkml:trace contextRef="#ctx0" brushRef="#br0" timeOffset="-47096">-4038 6437 55,'-5'-15'22,"5"15"2,0 0-1,-11 31-8,8-6-7,-2 6-3,3 7-1,1 6-2,2 0-1,1 4-1,1-4 0,5-3-1,-1-5-1,1-3-1,-3-9-2,3-1-1,-8-23-5,8 21-6,-8-21-6,0 0 0,0 0 2,0 0 1</inkml:trace>
    <inkml:trace contextRef="#ctx0" brushRef="#br0" timeOffset="-44837">-2482 6526 85,'0'0'26,"-28"-6"0,28 6-4,-27 5-22,27-5-19,-14 0-4,14 0-3,0 0-1</inkml:trace>
    <inkml:trace contextRef="#ctx0" brushRef="#br0" timeOffset="-44629">-2214 6314 83,'1'-22'30,"-1"22"-1,0-19 0,0 19-13,-3 22-8,-2 7-3,5 18-3,-1 9-1,2 14 0,4 7-2,2 3 1,1 1-1,1-5 0,1-5 0,0-12-2,-1-4-2,-4-22-2,1-2 0,-6-31 0,4 19-1,-4-19 2,-4-16 1,-2-1 2,1-4 4,-3-3 2,-5-5 2,4 2 0,-7-1-1,4 6 2,0 1-2,4 7-2,8 14 0,-16-21-2,16 21 1,0 0-2,0 0 1,0 0 0,11-16-1,-11 16 1,0 0 0,22-20 0,-22 20 0,23-14 0,-7 9 0,-2 2-1,4 5 1,0 1-1,-1 2 1,1-1-1,0 4 1,-1 0 0,-2-1 0,1-1 1,1-1-1,1 2 1,0-4 0,-1 2-1,1-4 1,-2 2-1,-1-1 1,-1 0 0,-14-2 0,19 8 1,-19-8 0,13 16-1,-13-16 1,7 25-1,-6-10-1,-1-15-1,7 25-2,-7-25-1,6 16-7,-6-16-16,0 0 0,11-20-1,-11-8 1</inkml:trace>
    <inkml:trace contextRef="#ctx0" brushRef="#br0" timeOffset="-43935">-1870 6550 78,'-5'18'23,"-13"-13"-3,18-5-5,0 0-24,-14 3-12,14-3 0,8-21-2,-8 21 1</inkml:trace>
    <inkml:trace contextRef="#ctx0" brushRef="#br0" timeOffset="-43720">-1634 6712 67,'14'29'23,"-16"-11"0,7 17-1,-10-3-12,-1 0-5,3 2-1,-2-7-2,5-3 1,0-24-1,10 14 1,-10-14 0,22-19 1,-7-3 0,1 2 1,-4-7 0,3 5-1,-7-6 1,-2 8-1,-7-1 0,-4 6-2,5 15-1,-24-17-4,24 17-3,-31 6-6,31-6-15,-24 32-2,15-14 0,7 1-1,2-19 2</inkml:trace>
    <inkml:trace contextRef="#ctx0" brushRef="#br0" timeOffset="-43366">-1482 6840 59,'0'0'21,"0"0"1,8-14-1,5-1-6,-2 1-8,-1-8-1,6 4 1,-3-6 0,6 9 1,-8-2 0,7 12-1,-18 5-1,22 2-1,-22-2-2,20 30 0,-12-6-1,0 2 0,-2 1 0,1 2-1,-3-7 0,3-2 0,-7-20 0,10 17 0,-10-17 0,16-9-1,-5-6 1,0 1-1,3-2 0,1 1 0,1 4-1,2 5 1,-2 9-1,1 6 1,-2 8-1,-2 3 1,0 3-1,-4-2 1,-1-1-2,-3-5-1,1-1-4,-6-14-14,0 0-9,0 0 0,-3-19 0,3 3-2</inkml:trace>
    <inkml:trace contextRef="#ctx0" brushRef="#br0" timeOffset="-28380">-4111 7139 29,'0'0'18,"0"0"2,0 0 1,0 0-4,0 0-5,-6 16-2,6-16-3,3 16-1,-3-16-1,8 16-1,-8-16 0,0 0-1,19 20 0,-19-20 0,23 10 0,-9-4-2,2 2 0,5-1-1,0 4-2,-2-8-3,6 4-4,-3-6-9,-6-1-6,11 7-2,-11-17 1,5 15 1</inkml:trace>
    <inkml:trace contextRef="#ctx0" brushRef="#br0" timeOffset="-27945">-3587 7254 24,'8'30'12,"-6"-9"-1,10 10-1,-4-4-7,7-3 0,-2-2-2,3-7 2,0-6 2,5-7 0,0-7 3,4-8-1,-1-11 2,4-1-1,-1-4 0,-5-3-2,4 5 2,-10-1-3,-1 9 1,-15 19 0,0 0-2,0 0-1,-31 15-3,9 5-2,-6 3-8,3-2-13,1 7-1,-1-15-2,13 3 2</inkml:trace>
    <inkml:trace contextRef="#ctx0" brushRef="#br0" timeOffset="-27619">-3239 6949 63,'0'0'25,"0"0"0,-8 23 0,0-9-13,3 10-3,-1 0-2,3 7-1,0-1-2,6 2-2,-2 4-1,6-1-1,1-3 0,3-2-1,2-2 1,1-4-1,1-4 1,1 0-2,3-11 2,-1-2 0,0-4 0,-1-1 0,2-4-1,-1-3 0,3-1 1,-2-7 1,-1 3-2,1-4 3,-3 3-2,0-4 1,-16 15 0,24-21 0,-24 21 0,0 0-1,15-9 0,-15 9 1,0 0-1,0 0 0,6 19 0,-6-19-1,5 26 2,0-9-2,-3-2 2,2 1-2,-4-16 1,8 27-1,-8-27 2,10 18 0,-10-18-1,0 0 1,21 16-1,-21-16 1,18 8-1,-18-8 0,22 4 1,-22-4-1,24-3 0,-24 3 0,24-17 1,-24 17 0,24-29 0,-11 10 3,-5 1-2,2 0 3,-5 2-2,-5 16 1,6-22-1,-6 22 0,0-15-1,0 15-2,0 0 1,0 0-1,0 0-1,0 0 1,0 0-1,0 0 1,0 0 0,0 0 0,0 0 0,0 0 0,0 0 0,0 0 0,0 0 0,0 0 0,0 0 0,0 0 0,6-17 0,-6 17-1,0 0 1,0 0 0,0 0 0,0 0-1,0 0 1,13 25-1,-9-10 1,-3 1-1,1-2 2,-1 1-3,-1-15 2,4 16 0,-4-16 0,0 0 0,0 0 0,0 0 0,0 0 0,11 14 0,-11-14 0,0 0 0,21 10-1,-21-10 1,22 14 0,-22-14 0,27 13 0,-27-13 0,25 8 0,-11-6 0,-14-2 0,21-7 0,-21 7 0,24-16 0,-24 16 0,22-19 1,-22 19-1,23-19 1,-23 19-1,21-24 1,-21 24 0,11-21 1,-6 6-2,-5 15 1,8-25-1,-5 10 1,-3 15-1,11-20 1,-11 20-2,15-15 0,-15 15 1,14-5-1,-14 5 1,0 0 0,16 18 0,-16-18-1,4 27 1,-3-8-1,1 1 2,-1 0-2,1 1 1,0 2-1,-1-9 0,-1-14 1,8 26-1,-8-26 0,0 0 0,16 5-1,-16-5 1,20-21 0,-20 21 0,25-34 1,-12 18 0,-2-3 2,-11 19-2,23-27 2,-23 27-2,19-18 2,-19 18-2,24-5 0,-8 5-1,2 0 1,1 2 0,-1-1-1,1 4 1,-1 5-1,-18-10 2,25 19-2,-25-19 1,12 26 0,-12-26 0,6 29-1,-6-29 2,2 22-1,-2-22 0,5 18 0,-5-18 0,0 0 0,16 9 0,-16-9-1,0 0 1,20-5 0,-20 5 1,18-12-2,-18 12 1,26-23 0,-15 9 0,0-1 1,1 1 0,-6-4 0,-6 18-1,5-24 2,-5 24-1,-13-14 1,13 14-1,-29 1-1,11 4 1,1 8-2,-3-3 2,6 6-1,-2-2 0,6 4-1,5-4 1,5-14 0,4 26-1,-4-26 0,19 19 0,-19-19 0,35 5 0,-11-8 0,4-5 0,-1-7 0,2-1 1,0-11 2,0-4-1,1-2 1,-6-2 0,0-1 2,-3-1-2,0 4 2,-8-3-1,1 9 0,-9 3-1,2 3 0,-7 4 0,0 17-1,0-21 0,0 21-2,0 0 1,0 0-1,9 22-1,-2-4 1,1 6 0,0 3 0,3 12 0,-3 2 0,0 4 1,-2 2-1,-1-2 0,-1 0 0,0-4 1,0-2-2,0-11 2,1-7-2,2-7 0,-7-14-1,19 7-3,-19-7-4,22-20-12,-22 20-9,21-33 0,-11 12 0,-5-4 1</inkml:trace>
    <inkml:trace contextRef="#ctx0" brushRef="#br0" timeOffset="-25580">-1697 7158 93,'-18'-2'27,"1"-3"2,17 5-3,0 0-15,0 0-4,0 0-2,17-3-3,1 3-3,6 0-4,-3-5-6,6 2-16,2 3-2,-6-5 1,1 4-3</inkml:trace>
    <inkml:trace contextRef="#ctx0" brushRef="#br0" timeOffset="-25379">-1357 7220 70,'0'32'24,"8"15"-1,-8-7 0,2 3-13,3 4-6,-4-14-1,6-8-3,3-9-2,-10-16-4,24-6-9,0-8-8,-8-17-1,6-4 0,-6-11 0</inkml:trace>
    <inkml:trace contextRef="#ctx0" brushRef="#br0" timeOffset="-25159">-1243 7113 75,'0'0'24,"-30"-7"-1,30 7-1,-15-1-18,15 1-5,0 0-10,0 0-11,0 0 0,5-19-2,10 19 1</inkml:trace>
    <inkml:trace contextRef="#ctx0" brushRef="#br0" timeOffset="-24785">-928 7159 72,'0'0'26,"-16"2"0,8 16-1,3 7-11,-6 2-5,8 9-4,-5-3-1,8 6-2,0-4 0,3-3-1,0-11 1,4-7 0,-7-14 0,19 7 0,-19-7 1,29-16-1,-15 3 0,2 0 0,-16 13-1,26-21 1,-26 21-1,18-14-1,-18 14 1,0 0-1,0 0 1,0 0-1,-4-19 0,4 19 1,-12-16-1,12 16 1,-15-18-2,15 18 2,-11-14-1,11 14 0,0 0-1,0 0-1,0 0 1,0 0-1,0 0 2,8 14-3,-8-14 3,14 16-2,-14-16 2,20 15-1,-20-15 1,22 4-1,-22-4 1,21-8 1,-21 8-1,24-24 1,-24 24-1,21-27 2,-21 27-2,16-13 0,-16 13 0,0 0-1,16 26 2,-11-2-3,0-3 3,3 3-3,0-3 3,3-7-1,-11-14 1,24 16-1,-9-18 1,-1-1 0,-14 3 0,23-8 0,-23 8 0,20 2-1,-20-2 0,21 24 0,-11-4-2,0-1-1,2 7-3,-5-10-5,6 2-18,-13-18 0,14 11-1,-14-11 0</inkml:trace>
    <inkml:trace contextRef="#ctx0" brushRef="#br0" timeOffset="11438">792 7269 100,'0'0'28,"0"0"-1,-14 8-1,14-8-18,-10 35-3,7-12-1,3 12-2,1-2 0,4 9-2,2-2 1,2 2-1,3 1-1,-1-3 1,0-4 0,2-2-1,-2-4 0,0-7 1,1-6-2,-12-17 0,25 11-2,-25-11-2,31-11-6,-18-3-15,-1-5 0,0 1 0,-8-6-2</inkml:trace>
    <inkml:trace contextRef="#ctx0" brushRef="#br0" timeOffset="11764">657 7619 83,'0'0'30,"7"-20"-1,7 10 0,9-1-13,2 6-11,4 0-6,0-3-11,3 4-17,5 0 2,-3-2-2,3-2 0</inkml:trace>
    <inkml:trace contextRef="#ctx0" brushRef="#br0" timeOffset="11939">1243 7540 54,'13'47'22,"-10"-2"0,7 14 2,-7-8-9,-1-6-6,6-5 0,-3-16-2,-5-24-2,24 7-1,-8-19-3,5-12-7,-1-8-10,1-8-8,7 2-1,-7-8-2,3 7 1</inkml:trace>
    <inkml:trace contextRef="#ctx0" brushRef="#br0" timeOffset="12185">1396 7351 87,'-16'-8'24,"16"8"-1,0 0-1,0 0-18,-8 22-7,8-22-1,13 25-2,-1-10 0,-12-15 1,34 17-1,-15-12 2,7 5 1,0-4 2,3 3 3,-2 2 1,3 0 2,-1 8 2,-5 2 0,1 6 0,-8-1 1,1 7-2,-9-4 0,3 3-3,-7-5 0,1 0-2,-1-6 1,3-4-1,-8-17 0,17 19 0,-17-19 1,28 8-1,-11-8 0,4 2-1,0 0 1,5-1 0,-4 1 0,2 3-1,-1-1 1,-2 1 0,-4-2 0,1 0 0,-18-3-1,26-1 1,-26 1-1,21-8 0,-21 8 0,0 0 0,19-10 1,-19 10-1,0 0 0,0 0 0,14 21 0,-14-21-1,8 21 1,-8-21 0,12 19-1,-12-19 1,0 0-1,20 11 1,-20-11 0,18-9 0,-18 9 0,18-15 0,-18 15 1,21-11 0,-21 11 0,25 2 0,-25-2 1,26 19-1,-26-19 1,29 27-1,-18-13 0,-11-14-1,24 21-1,-24-21-3,23 5-9,-23-5-16,11-23 0,-6 3 0,-4-7-2</inkml:trace>
    <inkml:trace contextRef="#ctx0" brushRef="#br0" timeOffset="12881">2234 7493 71,'-23'-17'25,"23"17"-1,-14-6-1,14 6-10,0 0-9,0 0-3,24 11-1,-10-11-1,7-2 2,2-1 0,4 0 1,-1 0 2,3 7 1,-5 0-1,3 13 1,-6 4-1,1 11 1,-2 0-1,-1 9-1,-3-4-1,2 1 1,-5-6-1,3-4 0,-5-10 1,3-5-1,1-12-1,1-4 1,0-6-1,0-3-1,-2 1 1,1 2-1,1 2 0,-16 7 0,24 7 1,-14 9-1,-4 4 0,0 4 0,2 0 1,-1 2-1,3-6 0,-1-4 0,-9-16 0,24 12 0,-9-16 0,-1-5 0,-14 9 0,27-27 0,-15 12 0,-1 1 0,-11 14 0,14-18 0,-14 18 0,0 0 1,15 8-1,-15-8 0,8 18 0,-8-18-1,8 16 1,-8-16 0,0 0-1,0 0 1,14-8 0,-14 8 0,0-19 1,0 19-1,-5-26 1,5 26 0,-9-24-1,9 24 0,-8-16 0,8 16 0,0 0-1,0 0 0,0 0 0,0 0 0,13 15 0,-2 4 1,5 8-1,3 6 2,4 7-1,1 7 1,0 8 0,2 9 0,-6-2-1,1 5 1,-6-1-1,-4-1 1,-8-4-2,-4-6 1,-7-13 0,-5-7 0,-2-11 0,-4-12 0,-2-15 0,-1-16 0,1-14 1,0-9-1,3-14 0,2-6 0,7 3-2,1-3-3,14 18-4,-4-3-15,14 17-7,6 1 0,7 10 0,8 3-2</inkml:trace>
    <inkml:trace contextRef="#ctx0" brushRef="#br0" timeOffset="13869">3640 7753 60,'10'-38'26,"0"13"1,-7-6 1,0-4-6,2 11-8,-10-9-2,7 14-3,-12-8-1,10 27-1,-16-28-2,16 28-1,-23-3-2,23 3 0,-25 27-1,12 2-1,2 12 0,3 11 0,1 8-1,4 10 1,3 7-1,2 9 0,2 6-1,0 2 1,2-1-1,-1-2 0,1-8-1,-4-9 1,1-10-1,-6-16-1,3-13 1,-6-16-1,6-19 1,0 0 1,-15-16 0,9-11 1,-2-9 3,1-6 1,-4-6 0,3-4 1,-2-1-1,4 4 0,-2 4-1,6 4 0,1 4-1,4 5 0,5 5 0,3 3-1,4 0 1,2 2 0,2-1 0,4 4 0,-1 3 0,1 4 0,3 5-1,-1 6 0,-1 4 0,-1 3 0,1 2 0,-2 0-1,1-1 1,-1-3 0,-2-2 0,-1-4-1,-3-2 1,0-3 1,-16 7-1,24-11 0,-24 11 1,16-8-1,-16 8 0,0 0 0,19 3 0,-19-3 0,0 0-1,21 11 1,-21-11 0,23 4 0,-23-4 1,24-7-1,-24 7 1,24-14-1,-24 14 1,21-14-1,-21 14 0,16-8 1,-16 8-1,0 0 0,18 17 0,-14-3 0,1 2 1,-2 0-1,2 0-1,-5-16 1,13 19 0,-13-19-1,18-9 1,-7-7-1,3-5 1,2-1-1,1 0 1,-1 1 0,-2 6 0,-14 15 0,22-11 1,-22 11-1,13 18 0,-9-1 1,-1 1-1,0-1 0,0 1 0,0-4 0,-3-14 0,0 0 0,21 10 0,-21-10 0,28-19 0,-12 4-1,3 1-1,-3-3-1,3 2-1,-6-2-3,5 9-4,-10-11-7,6 9-11,-14 10-1,24-22 1,-11 7 0,-13 15 5,26-27 10,-12 14 8,-14 13 11,26-15 14,-26 15 4,0 0 2,0 0 0,0 0-3,0 0-4,-2 19-6,-2 5-2,-11-7-3,5 12-2,-4-4-1,4 6-1,-1-4 0,6 0 0,2-5 0,5-1-1,-2-21 0,17 16-1,-2-21 1,7-5-1,1-7 0,6-5 0,1-9 1,4-2-1,0-5 1,-1-2-1,-1-5 1,-1-3 0,-5-3 0,-2-1-1,-7-4 0,-2 0 0,-7-1 0,-2-2 0,-6 8 0,-1 7 1,-1 9-1,-3 7 0,5 28 0,0 0-1,-19 2 0,13 27-1,-4 12 1,2 12-1,-2 8 1,2 8-1,-1 1 1,1 2 0,4-5 0,3-7 0,4-7-1,3-10 1,7-11 0,3-11-1,5-10 0,2-10 0,1-4 0,-2-8-1,4 1-2,-10-6-1,3 5-1,-14-6 0,-5 17 1,2-31 0,-10 17 2,-12-7 2,-4-1 2,-3-2 1,-2-1 3,5 7-1,-2-4 0,10 7-1,3 1 0,13 14-1,7-14-1,10 9 0,6-1 1,6-1-1,3-1 0,2 2 0,3-2-1,-2 5 1,-1 3 0,-1 3-1,-1 2 1,-1 6-1,-5 3 0,-2 7 0,-5 1 0,-1 2 0,-2 2 0,-2-2 0,-3 1 0,-4-6 0,1-1-2,-8-18 0,14 16-3,-14-16-6,12-15-13,-8-1-8,0-3 0,-1-6 1,-2-2-1</inkml:trace>
    <inkml:trace contextRef="#ctx0" brushRef="#br0" timeOffset="15708">5297 7578 71,'0'0'27,"-17"3"-1,17-3-1,-18 3-11,18-3-15,-16 2-13,16-2-10,0 0-2,0 0 0,5-24 0</inkml:trace>
    <inkml:trace contextRef="#ctx0" brushRef="#br0" timeOffset="15854">5410 7621 54,'16'16'23,"6"11"3,-6-5 1,2 1-7,3 10-6,-7-9-1,6 13-3,-9-10-1,5 6-2,-8-12-2,5 1-2,-7-7-1,-6-15-2,16 8 0,-16-8 0,16-23-1,-8 4 1,3-3 0,-2-4 0,0 1 0,-2-1 0,-4 4 0,-3 3 0,-3 5 0,3 14 0,-21-7 0,21 7 0,-29 15-1,11-1 1,2 2 0,3 1 0,2 1 0,5-4 0,6-14 0,-2 19 0,2-19 0,18 0 0,-2-8 0,5-3 1,1-5-1,5-3 1,2-2 1,2 2-1,-1 0 0,-1 6 1,-3 5-1,-4 10 0,-1 3 0,-3 8 0,-5 4-1,-4 2 1,-1 0-1,-1 1 1,-2-5-1,-5-15 1,11 18-1,-11-18 0,0 0 0,21-5 0,-21 5 0,19-9 0,-19 9 1,26-7-1,-26 7 0,25 16 0,-15 2 0,-4 4 0,1 4-2,-6-3-2,4 9-5,-11-16-14,7 0-9,-1-16 0,0 0 0,0 0-1</inkml:trace>
  </inkml:traceGroup>
</inkml:ink>
</file>

<file path=ppt/ink/ink1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39:58.98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0,'12'0'219,"34"0"-203,12 0-16,-12 0 0,0 0 15,23 0-15,-34 0 16,-12 0-16,12 0 15,-24 0-15,12 0 16,1 0-16,-1 0 16,-12 0-1,1 0-15,22 0 16,-22 0-16,-1 0 16,1 0 15,0 0 0,-1 0 0,12 0 1,-11 0-1,-1 0-31,1 0 31,-1 0-15,1 0-1,-1 0 1,1 0 15,11 0-31,-11 0 31,-1 0 1,1 0-17,-1 0-15,1 0 16,-1 0-16,12 0 31,-11 0-15,0 0 15,-1 0-15,1 0 281,-1 0-297,1 0 15</inkml:trace>
</inkml:ink>
</file>

<file path=ppt/ink/ink1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06:38.641"/>
    </inkml:context>
    <inkml:brush xml:id="br0">
      <inkml:brushProperty name="width" value="0.05833" units="cm"/>
      <inkml:brushProperty name="height" value="0.05833" units="cm"/>
      <inkml:brushProperty name="color" value="#177D36"/>
      <inkml:brushProperty name="fitToCurve" value="1"/>
    </inkml:brush>
  </inkml:definitions>
  <inkml:traceGroup>
    <inkml:annotationXML>
      <emma:emma xmlns:emma="http://www.w3.org/2003/04/emma" version="1.0">
        <emma:interpretation id="{8FFEF31B-106D-42FB-AB7C-7F637AA87DEE}" emma:medium="tactile" emma:mode="ink">
          <msink:context xmlns:msink="http://schemas.microsoft.com/ink/2010/main" type="inkDrawing"/>
        </emma:interpretation>
      </emma:emma>
    </inkml:annotationXML>
    <inkml:trace contextRef="#ctx0" brushRef="#br0">-1024-596 0,'0'23'94,"0"0"-47,0 0-32,0 0 1,0 0 47,0 0 124,23-23-140,1 0 15,-1 0 1,0 0-32,0 0-31,0 0 31,0 0 32,0 0-16,0 0 0</inkml:trace>
  </inkml:traceGroup>
</inkml:ink>
</file>

<file path=ppt/ink/ink17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1:21:02.46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224A45A-6397-4FB5-8B22-9FC84CAB75C1}" emma:medium="tactile" emma:mode="ink">
          <msink:context xmlns:msink="http://schemas.microsoft.com/ink/2010/main" type="inkDrawing"/>
        </emma:interpretation>
      </emma:emma>
    </inkml:annotationXML>
    <inkml:trace contextRef="#ctx0" brushRef="#br0">238 158 75,'0'0'26,"0"0"-1,0 0 2,0 0-3,0 0-13,0 0-1,-6 36-3,-4-14-1,4 10-4,-6 0 1,3 6-2,-1 2 0,1 3-1,-1 0 0,2 0-1,-3-1 1,4-6 0,-2-4 1,4-5-1,0-7 0,2-6 0,3-14-1,0 0-1,0 0-2,0 0-4,-3-24-2,-2 3-4,6 5-4,-9-8 0,5 2 1,-7-2 3,4 0 5,-7 2 6,0-2 6,0 5 6,1-2 4,12 21 3,-20-26 1,20 26-1,-14-14-3,14 14-4,0 0-3,0 0-2,0 0-1,14 3-2,-14-3-1,29 8 1,-6-3-1,1-2 0,5 2 0,1-2 0,-1 2 1,0-2-1,0 0 0,-5 1 1,-1-1-1,-3 2 0,-4-2 1,-16-3-1,25 8 1,-25-8-1,16 13 1,-16-13 0,9 17 0,-9-17 0,3 26-1,-3-26 2,0 24-1,0-24-1,-4 19 1,4-19-1,0 0 1,0 0-1,0 0 1,0 0-1,0 0 0,0 0 0,0 0 1,4-15-1,3 1 0,1-5-1,3-4 1,5 0-1,3-1 1,2 0-1,3 1 1,-1 4-1,-1 6 1,1 4-1,-2 4 1,-5 5 0,-16 0 0,22 16 1,-17-2-1,-2 4 1,-1 4 0,-4 2 0,1 2-1,-3-1 1,3-2 0,1-1 0,0-5-1,5-2 1,-5-15-1,13 17 0,-13-17 1,24 2-2,-7-8 1,4-6 0,2-2 0,-2-3 0,1-4 0,-1-2 0,-2 1 0,-4 1 0,-7 1 1,-5 2 0,-8 2 0,5 16 0,-22-16 1,4 16-1,-5 3-1,4 7 1,0 3-1,1 3 0,7 1 0,6 1-1,7-4 1,-2-14-1,19 21 1,-3-16 0,3-7-1,4-4 1,1-6-1,2-2 1,-4-2 0,2-1 0,-1 1 0,-2 1 0,-4 4 0,1 5 0,-18 6 0,24 6 1,-24-6-1,16 30 1,-11-10-1,-4 2 1,1-1-1,0-1 1,-1-5 0,-1-15-1,5 14 1,-5-14-1,18-9 0,-2-3 0,1 1 0,3-2-1,1 2 0,-2 2-1,0 4-1,-4 0-1,1 10-5,-16-5-15,0 0-7,0 0 1,0 0-1,14-2 0</inkml:trace>
    <inkml:trace contextRef="#ctx0" brushRef="#br0" timeOffset="1778">1149 387 73,'-16'12'25,"16"-12"-1,0 0 1,-13 20-9,13-20-4,-12 28-3,8-10-4,2 3-2,2-2-3,0-3-5,0-16-20,14 16 0,-14-16-1,31-19 0,-12-7-2</inkml:trace>
    <inkml:trace contextRef="#ctx0" brushRef="#br0" timeOffset="2068">1486 296 104,'0'0'27,"0"0"0,0 0 1,0 0-18,-32 9-4,16 4-2,-4 0-1,6 3-1,-1 0-1,9 3 1,8-2-1,6 1 0,8-2-1,3 0 0,2 1-1,1-1 1,-1 0 0,-6 0 0,-7 2 0,-10-1 0,-9 1 0,-8-4-1,-5-1-1,-7-8-3,5 0-5,-3-8-17,9-12-2,12-2 1,8-12 0,16 0-1</inkml:trace>
    <inkml:trace contextRef="#ctx0" brushRef="#br0" timeOffset="2414">1748 270 102,'16'-9'23,"-13"-11"1,10 3 0,1-7-20,-4-6-1,4 4 2,-1-6 0,0 5 1,-5-2 0,5 9 0,-10-3 0,3 9-2,-6 14 0,0 0-1,-14 6-1,6 18 0,-2 13 0,-1 12-2,1 10 1,2 15-1,2 9 0,1 6 0,-1 7-1,1 1 1,-2-4-1,-5-4 1,-4-9-1,-4-10 0,-2-14 0,-5-13 0,1-12 0,-3-14 0,0-12 1,5-8-1,1-13 1,6-10 0,2-7 0,7-10 0,7-4 1,6-2-1,7-1 0,6-1-1,11 3 1,0 5 0,6 7 0,1 4-1,-1 3 1,-1 7 0,-4 1 1,-1 8-1,-7 4 0,3 4 1,-8 6 0,-2 4-1,-15-5 1,24 24-1,-15-8 1,1 2-1,1-2 0,-11-16 1,26 20-1,-8-18 0,6-9 0,3-7 0,3-8 1,1-5-1,3-4 1,-2-1 0,-6 0-1,-4 4 1,-11 2 0,-9 7 0,-2 19-1,-29-17-1,-2 21 0,-7 6-3,1 12-5,-6 1-16,7 4-6,11 1 0,7-4 0,18-4 0</inkml:trace>
    <inkml:trace contextRef="#ctx0" brushRef="#br0" timeOffset="3162">2294 533 80,'-17'8'27,"-3"-11"-1,20 3 1,0 0-6,-5-30-12,22 16-1,-1-7-2,12 3-1,-3-4-1,8 8 0,-6 1 0,0 11 0,-6 4-1,-2 9 0,-4 3-1,-2 9 0,-7 1 0,-1 3-1,-4 0 0,-1-2 0,-1-5-1,2-4 1,-1-16 0,0 0-1,0 0 0,15-8 0,-5-10 1,2-4-1,3-1 0,-1-1 0,2 2 0,-1 3 0,1 5 0,-2 2 0,-14 12-1,26-9 1,-26 9 0,24 1 0,-9 4-1,-1 0 1,-14-5 0,26 13 0,-26-13 0,16 19 0,-16-19 1,1 24-1,-1-24 0,-6 25 1,6-25-1,-13 23 1,13-23-1,0 0-1,19 3 1,-4-11-1,1-2 0,5-2 1,4-1-1,3 0 1,-4 3 0,-2 6 0,-2 4 0,-3 6 1,-2 4-1,-15-10 0,22 27 1,-14-13-1,-8-14 0,19 21 0,-19-21 0,25 3 0,-11-6 0,2-4 0,-1-1 0,-15 8 0,25-14 0,-25 14 0,0 0-1,0 0 1,11 22-2,-15-7-1,2 6-3,2-21-12,-11 22-13,11-22-2,0 0 1,1-14-1</inkml:trace>
  </inkml:traceGroup>
</inkml:ink>
</file>

<file path=ppt/ink/ink17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1-14T18:00:08.14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FF76486-9E3F-4F55-8165-432552F393F7}" emma:medium="tactile" emma:mode="ink">
          <msink:context xmlns:msink="http://schemas.microsoft.com/ink/2010/main" type="inkDrawing"/>
        </emma:interpretation>
      </emma:emma>
    </inkml:annotationXML>
    <inkml:trace contextRef="#ctx0" brushRef="#br0">2493 3885 31,'0'0'15,"0"0"2,0 0 0,0 0-1,0 0-3,0 0-3,0 0-1,-8 16-3,8-16 1,0 0-2,0 0 0,0 0-1,-16 11-1,16-11 0,0 0 0,-18 6-2,18-6 0,-15 8 0,15-8-1,-17 12 0,17-12 0,-19 14 0,19-14 1,-17 13-1,17-13 2,-16 9-1,16-9 0,-14 8 1,14-8-1,0 0 0,-19 10 0,19-10 0,-16 6 0,16-6 0,-23 10 0,23-10 0,-22 8 1,22-8-1,-24 9 1,24-9-1,-24 7 0,24-7 0,-20 6 0,20-6-1,-16 7 0,16-7 0,-16 6 0,16-6 0,0 0 0,-21 8 0,21-8 0,-16 8 0,16-8 0,-19 8 0,19-8-1,-19 10 1,19-10 0,-21 12 1,21-12-1,-18 12 1,18-12-1,-16 12 0,16-12-1,-16 10 1,16-10 0,-14 11 0,14-11 0,-18 14 0,18-14-1,-22 18 1,22-18 0,-24 19-2,9-11 0,15-8-4,-22 16-6,22-16-12,0 0-1,-20 13 1,20-13-1</inkml:trace>
    <inkml:trace contextRef="#ctx0" brushRef="#br0" timeOffset="1068">1632 4438 50,'0'0'18,"10"-15"1,-10 15 0,0 0-4,0 0-3,0 0-4,0 0-1,0 0-1,0 0-1,0 0 0,0 0-1,0 0 0,0 0-2,-5 18 0,5-18-1,-17 16-1,17-16 1,-24 24-1,8-11 1,1-1-1,-1 1 1,2-2 0,-2 2-1,16-13 1,-28 19 0,28-19-1,-22 18 1,22-18 0,-18 16 0,18-16 0,-16 9 0,16-9-1,-16 10 1,16-10-1,0 0 0,-16 8-1,16-8 0,0 0-2,0 0-2,0 0-4,0 0-10,-10 14-6,10-14 1,0 0-1,0 0 2</inkml:trace>
    <inkml:trace contextRef="#ctx0" brushRef="#br0" timeOffset="2065">1214 4980 35,'0'0'15,"-4"-17"1,4 17 1,0 0-2,0 0-3,0 0 0,-14 11-3,14-11-2,-16 11-2,16-11 0,-19 13-2,19-13-1,-21 12 1,21-12-1,-19 12 1,19-12 0,-18 9 1,18-9 0,-18 10-1,18-10-1,-17 16-1,17-16 1,-23 19-1,23-19-1,-27 26 1,12-12-1,-4 4 1,0-1-2,-4 2 2,-1-1-2,0 1 1,0 0-2,3-1-4,2-9-12,3-12-6,16 3 1,2-25-1,17 5-2</inkml:trace>
    <inkml:trace contextRef="#ctx0" brushRef="#br0" timeOffset="3616">756 5440 37,'0'0'18,"-16"-3"0,16 3 3,0 0-3,0 0-4,0 0-3,-16 2-2,16-2-3,0 0 0,0 0-1,0 0 0,-13 16 1,13-16-1,0 0-1,-11 16 1,11-16-1,0 0 0,-6 19 0,6-19-1,-2 14-1,2-14 0,-2 18-1,2-18 0,2 22 0,0-8-1,-1 2 1,1 0-1,1 0 1,-3-16-1,3 29 0,-3-29 0,4 22 1,-4-22-1,6 23 0,-6-23 0,11 24 0,-4-10 0,-7-14 0,16 27 0,-10-11 0,1-1 0,-3-1 0,-4-14 0,7 26 1,-7-26-1,5 22 0,-5-22 0,1 19 0,-1-19 0,2 15 0,-2-15 0,0 0 0,8 17 0,-8-17 0,0 0 0,8 19 0,-8-19 0,8 18 0,-8-18 0,6 17 0,-6-17 0,10 16 0,-10-16 0,0 0 0,13 20 0,-13-20 0,0 0 0,14 16 0,-14-16 0,0 0 0,10 20 0,-10-20 0,8 16 0,-8-16 0,8 21 0,-8-21 0,9 21 0,-9-21 0,7 22 0,-7-22 0,6 19 0,-6-19 0,4 16-1,-4-16 1,3 16 1,-3-16-1,6 18 0,-6-18 0,7 21 0,-7-21 1,6 20-1,-6-20-1,5 18 1,-5-18 0,0 0-1,0 0 0,5 16 1,-5-16-1,0 0 0,0 0 1,0 0-1,4 16 1,-4-16-1,4 14 1,-4-14-1,4 15 1,-4-15 0,0 0-1,0 0 1,8 14 0,-8-14 0,0 0 0,0 0-1,0 0 1,0 0 0,0 0-1,-16-17 1,16 17-1,-19-16 1,19 16 0,-27-21 1,12 10 0,-1-2 0,-1 0 1,1-1-2,0-1 2,1 1-1,15 14 0,-24-24-1,24 24 0,-16-21 0,16 21 1,0 0-1,-16-17 1,16 17 0,0 0 1,0 0-1,0 0 0,0 0 0,0 0 0,0 0-1,0 0 0,0 0 0,0 0 0,0 0 0,23 19 0,-23-19 1,24 16-1,-10-10 1,-14-6-1,26 16 1,-26-16-1,24 16 1,-24-16-1,24 14 1,-10-7-1,-14-7 1,29 8-1,-13-5 0,2-1 1,0-2-1,-1 0 0,1-2 0,-2 0-1,0-1 2,-2-2-2,1 1 1,-15 4-1,24-13 1,-24 13 0,19-15 0,-19 15 0,13-14 0,-13 14 0,8-14 1,-8 14-1,6-21 1,-6 21-1,8-26 0,-8 26 0,10-27 0,-10 27 0,11-24 0,-11 24 0,8-14 0,-8 14 0,0 0 0,0 0 0,0 0 0,0 0 0,0 0 0,0 0 0,0 0 0,0 0 0,0 0-1,0 0-1,-9 14-2,9-14-3,0 0-8,0 0-13,0 0-2,0 0 0,0 0 0,0 0 0</inkml:trace>
    <inkml:trace contextRef="#ctx0" brushRef="#br0" timeOffset="-32941">1995 3239 48,'0'0'20,"-18"-3"2,18 3 2,0 0-4,0 0-3,0 0-3,0 0-1,0 0-3,0 0-2,-6 15-1,6-15-1,0 0-2,0 0 0,0 19-1,0-19 0,0 0-1,0 17-1,0-17 1,-2 15-1,2-15 0,-1 17-1,1-17 1,-3 23-1,3-23 1,-4 27-1,4-27 0,-1 25 0,1-25 1,1 23-1,-1-23 1,5 16-1,-5-16 1,0 0 0,15 14-1,-15-14 1,0 0 0,19 7-1,-19-7 0,18 0 0,-18 0 0,19 0 0,-19 0 0,21-4 0,-21 4 0,24-9 0,-24 9 0,29-21 0,-13 7-1,1-4 1,3-1 0,-3 0 0,1 0 1,-2 3-1,-2 0 1,-14 16-1,18-20 1,-18 20-1,0 0 1,0 0-1,0 0 0,0 0 0,0 0 1,0 0-1,0 0 0,-2 15 0,2-15 0,-19 22 0,5-7 0,-4 1 0,0-2 0,-2 2 0,-1-3 0,-3-1 0,0 0 0,0-3 1,-2-1-1,2-1 0,0-1 1,3-3-1,0 2 1,5-3-1,16-2 0,-24 0 1,24 0-1,0 0 0,0 0 0,-15-5 0,15 5-1,0 0 1,0 0 0,0 0 0,0 0-1,0 0 1,0 0-2,7-15 0,-1-1-4,10 4-5,-3-16-14,6-7-7,5-9-1,1-16 1,3-3-1</inkml:trace>
    <inkml:trace contextRef="#ctx0" brushRef="#br0" timeOffset="-50333">1679 3920 40,'0'0'15,"0"0"0,0 0 2,0 0-5,0 0-1,0 0-3,0 0-1,0 0-1,3 14 0,-3-14 0,0 0 0,0 0-1,-6 16-1,6-16 1,0 0 0,0 0 0,-16 21-1,16-21-1,-18 16-1,18-16 0,-22 16-1,22-16 1,-24 16 0,24-16-1,-26 13 1,26-13-1,-23 9 1,23-9-1,-22 10 0,22-10-1,-26 10 1,12-4-1,-1 2 1,1-2 0,-2 2-1,0 2 1,1-2 0,-1 0 0,2 0-1,-1-2 1,15-6-1,-25 13 1,25-13-1,-23 10 0,23-10 1,-22 8-1,22-8 1,-19 4-1,19-4 1,-21 8-1,21-8-1,-23 12 2,9-6-2,14-6 1,-26 14 0,12-4 1,14-10-2,-24 14 2,24-14-1,-18 12 0,18-12-1,0 0-3,0 0-2,0 0-4,0 0-4,0 0-11,0 0-2,0 0 0,19-2 1,-19 2 2</inkml:trace>
    <inkml:trace contextRef="#ctx0" brushRef="#br0" timeOffset="-49110">938 4446 22,'0'0'9,"0"0"0,14 6-1,-14-6 0,0 0-3,0 0-1,0 0 2,0 0 2,0 0 2,0 0 1,0 0 1,0 0 1,0 0-2,0 0-2,0 0-2,0 0-2,0 0-1,0 0 0,0 0-2,-2 16 2,2-16-2,0 0 0,-19 10 0,19-10-1,-17 8 1,17-8-1,-21 9 0,21-9-1,-24 14 1,24-14-1,-26 18 0,26-18 0,-23 19 0,23-19-1,-17 16 1,17-16 0,0 0 0,-15 11-1,15-11 0,0 0-1,0 0-4,0 0-9,0 0-8,0 0-1,0 0 1,0 0-2</inkml:trace>
    <inkml:trace contextRef="#ctx0" brushRef="#br0" timeOffset="-48008">334 5062 5,'0'0'2,"0"0"2,5 14 2,-5-14 1,0 0 0,0 0 0,0 0-1,0 0-3,0 0-1,0 0-3,0 0-2,18 8-1,-18-8-1,0 0 0,16-11 0,-16 11 3,17-10 2,-17 10 2,21-13 3,-21 13 2,16-9 1,-16 9 1,0 0-3,0 0-1,0 0-1,0 0-2,0 0 1,0 0-1,0 0 2,0 0 2,0 0 0,0 0 2,0 0 0,0 0 0,0 0 0,0 0-1,0 0-2,0 0 0,0 0-1,0 0 0,0 0-1,0 0 1,0 0-1,0 0 0,0 0-1,-16 16 0,16-16-1,0 0 1,-16 9-1,16-9-1,-14 7 1,14-7 0,0 0 0,-21 11 0,21-11 0,-16 10 1,16-10-1,-19 11 0,19-11 0,-20 9 0,20-9 0,-19 10 0,19-10 0,-14 8 0,14-8 0,-15 5 1,15-5-1,0 0 0,-19 4 1,19-4-1,0 0-1,-21 12 1,21-12-1,-16 9 1,16-9-1,-14 10 0,14-10 1,-15 6 0,15-6 0,0 0 0,0 0 1,-17 5-1,17-5 0,0 0 0,0 0 0,-18 2 0,18-2-1,-18 1 1,18-1-1,-19 5 0,19-5 0,-23 10-1,23-10 1,-22 9-1,22-9 1,-18 10-2,18-10 2,-14 9-2,14-9 0,0 0-1,-15 10-1,15-10-1,0 0-3,0 0-2,0 0-11,-6 22-4,6-22-1,0 0 0,13-14 2</inkml:trace>
  </inkml:traceGroup>
</inkml:ink>
</file>

<file path=ppt/ink/ink17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38:26.07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A056CF82-8526-43EA-AA93-B396A5E874C0}" emma:medium="tactile" emma:mode="ink">
          <msink:context xmlns:msink="http://schemas.microsoft.com/ink/2010/main" type="inkDrawing" rotatedBoundingBox="17580,9268 22645,9815 22601,10229 17535,9682" semanticType="callout" shapeName="Other"/>
        </emma:interpretation>
      </emma:emma>
    </inkml:annotationXML>
    <inkml:trace contextRef="#ctx0" brushRef="#br0">0 43 0,'12'0'219,"24"0"-219,-13 0 0,12 0 15,-11 0 1,11 0-16,0 0 0,-11 0 15,11 0-15,-23 0 16,0 0-16,11 0 16,12 0-16,1 0 15,-13 0-15,-11 0 16,23 0-16,-11 0 16,35 0-16,-48 0 15,13 0-15,11 0 0,12 0 16,-35 0-16,12 0 15,-1 0-15,12 0 16,24 0-16,-35 0 16,11 0-16,12 0 15,12-24-15,11 24 16,-46 0-16,35 0 16,-12 0-16,-24 0 0,12 0 15,-23 0-15,0 0 16,23 0-16,-11 0 15,-12 0-15,23 0 16,-23 0-16,11 0 16,12 0-16,-11 0 15,11 0-15,0 0 16,12 0-16,0 0 16,1 0-16,10 0 0,-34 0 15,23 0-15,-12 0 16,0 0-16,-11 0 15,11 0-15,-11 0 16,-12 0-16,23 0 16,-12 0-16,13 0 15,-25 12-15,25-12 16,-13 12-16,12-12 0,-11 0 16,11 0-16,-11 0 15,35 0-15,-36 0 16,12 0-16,59 0 31,-35 0-31,-12 0 0,0 0 16,-11 0-16,-1 12 15,24 11-15,-36-23 16,36 0-16,-36 0 16,-11 12-16,23 0 15,-11-12-15,11 0 31,95 35-15,-107-35-16,48 0 16,-1 0-16,-34 0 0,34 0 15,-46 0-15,23 0 16,-12 0-16,-23 0 16,23 0-16,-23 0 15,-1 12-15,13-12 16,11 0-16,-11 0 15,-1 0-15,1 0 16,-12 11-16,11-11 16,12 0-16,-23 0 0,23 0 15,-23 0-15,12 0 16,11 0-16,12 0 16,24 0-16,-24 0 15,23 0-15,-35 0 16,-11 0-16,11 0 15,-11 0-15,11 0 16,-23 0-16,0 0 16,-1 0-16,13 12 0,-1-12 15,13 0 1,-36 12-16,23-12 16,-11 0-16,0 23 15,-1-23 1,13 12-16,-12-12 15,-1 0-15,-11 12 16,12-12-16,0 12 16,0-12-16,0 12 15,23-1-15,-12-11 16,1 12 0,-12-12-1,-12 24-15,11-24 16,1 0-1,-12 11-15,24-11 16,-1 12-16,-11 0 0,11 0 16,13-12-16,-36 11 15,11 13-15,1-24 16,0 12-16,0-12 16,-12 11-1,11-11-15,13 0 16,0 12-16,-13 0 0,25 0 15,11 11-15,-47-11 16,35 0-16,-23-1 16,-1 13-16,1-24 47,-12 12-32,0-1 454,12 1-453,0-12-16,-12 24 15,11-1-15,-11-11 0,24-12 16,-24 12-16,0 0 15,0-1 1,0 1 0,0-24 374,0 1-390,-12 11 16,0-12-16,12 0 16,-11-11-16,-1 11 15,12-12-15,-12-11 16,-11 35-1,23-12-15,-12 0 16,0-23-16,12 23 16,-12 1-16,12-13 31,-11 24-15,11-12-16,0-11 15,-12 11 1,0 0-1,12 1 17,-23 11-32,23-12 15,-12 0 63,12 0-62,-12 12 0,0 0-16,12-23 15,0 11 1,0 36 78,12-13-63,-12 1-15,35 0-1,-23 0-15,0-12 16,0 11-16,-1 1 15,-11 12 1,12-13-16,12 1 16,-24 0-16,0 0 15,11-1 1,1-11-16,-12 12 16,12 12-16,0-1 15,-12-11 1,0 0-16,0 11 15,0-11-15,0 0 16,-12-12 234,0 0-234,0 0-16,-23 0 15,23 0-15,1 0 16,-36-24-16,23 24 16,1 0-16,-1 0 15,12 0-15,0 0 16,1 0-1,-13 0-15,12 0 16,1 0-16,-1 0 16,0 0-1,0 0 1,1 0-16,-25 0 16,25-12-16,-1 12 15,0 0-15,0 0 16,1 0-1,-13 0 1</inkml:trace>
  </inkml:traceGroup>
</inkml:ink>
</file>

<file path=ppt/ink/ink17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6:55.3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0 122 0,'12'0'265,"12"0"-249,0-12-16,-12 12 16,0 0-16,0 0 15,11 0-15,-11 0 16,0 0-16,0 0 31,0-12-31,24 12 0,-12 0 16,-12 0-16,0 0 15,11-12-15,-11 12 32,0 0-32,0 0 0,0 0 15,0 0-15,0 0 31,12 0-31,-12 0 16,0 0-16,0-11 16,0 11-16,-1 0 15,1 0-15,0 0 16,12 0-16,-12 0 16,0 0-1,0 0 1,0 0-16,24 0 15,-24 0-15,11 0 16,13 0-16,-24 0 16,12 0-16,12-12 15,0 12-15,-25 0 16,1 0-16,12 0 16,24 0-1,-36 0-15,0 0 16,0 0-1,12 0 1,11 0 0,-23 0-16,0 0 15,0 0 1,36 12 15,-36-12-31,0 0 16,23 0-1,-23 0-15,0 0 16,0 0-16,0 0 16,0 0-16,0 0 0,24 0 15,-12 0 1,-1 0 0,-11 0-1,0 0 1,0 0-16,0 0 15,0 0 1,0 0-16,24 0 0,-24 0 16,12 0-16,11-24 15,-23 24-15,24 0 16,-24 0-16,12-12 16,-12 12-16,12 0 15,-1 0-15,-11 0 16,0 0-16,24-12 15,-24 12 17,0 0-17,0 0-15,0-12 0,24 12 16,-25 0-16,1 0 16,0 0-16,0 0 15,24 0 1,-24 0-1,0 0 1,0 0-16,0 0 16,-12-12-16,12 12 0,0 0 15,11 0 1,-11 0 0,0 0-1,0 0-15,0 0 31,0 0-31,0 0 16,12 0 0,-12 0-16,0 0 15,0 0-15,0 0 16,-1 0 0,1 0-16,12 0 31,-12 0-31,0 0 15,0 12 17,0-12-17,0 0 1,0 0 0,12 0-1,-24 12 48,-12-12-16,0 0-47,0 0 31,0 0-31,0 0 15,-24 0 1,12 0-16,-11 12 16,11-12-16,-12 0 15,0 0 1,-35 0 0,47 0-16,-12 24 15,0-24-15,24 0 0,-35 0 16,23 0-16,-24 0 15,-12 12-15,37-12 16,-37 0-16,12 0 31,-47 0-31,35 0 0,36 0 16,12 0-16,-23 0 16,23 0-16,0 0 15,-12 0-15,-12 23 16,24-23-16,-35 0 31,35 0-15,0 0-16,0 0 15,0 0 1,0 0-16,-12 0 0,12 0 16,0 0-16,-12 0 15,12 0-15,-11 12 16,-1-12-16,-12 0 15,24 12-15,-12-12 16,-23 0-16,35 0 16,-36 0-16,-12 0 15,36 0-15,13 0 0,-37 0 16,12 0-16,12 0 16,-12 0-16,24 0 15,1 0-15,-1 0 16,0 0-1,-12 0 1,12 0-16,0 0 16,0 0-1,0 0-15,0 0 16,0 0 0,0 0-1,-11 0 1,11 0-1</inkml:trace>
</inkml:ink>
</file>

<file path=ppt/ink/ink17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7:00.16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-24 0 0,'-6'54'2093</inkml:trace>
</inkml:ink>
</file>

<file path=ppt/ink/ink17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7:06.81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1 210 0,'60'0'203,"12"0"-187,-1-24-16,-23 24 16,11 0-16,-35 0 0,12 0 15,-12 0-15,12 0 16,-24 0-16,0 0 15,0 0-15,23 0 16,-23 0-16,12 0 16,12 0-1,-12 0-15,11 0 16,-23 0-16,36 0 16,-36 0-16,0 0 0,36 0 15,-36 0-15,-1 0 16,1 0-16,0 0 15,12 0-15,0 0 16,12 0 0,-12 0-1,-12 0-15,0 0 0,35 0 16,-35-12 0,0 12-16,0 0 15,24 0-15,-24 0 16,0 0-1,0 0 1,23 0 0,-11 0-16,0 0 15,12 0-15,-24 0 16,0 0-16,23 0 16,-11 0-16,12 0 15,-12 0 1,12 0-16,-1 0 31,13 0-31,0 0 0,-12-12 0,-13 12 16,13-24-16,0 24 0,-12 0 15,12 0-15,-1 12 16,-23-12 0,0 12-1,12-12-15,-12 0 16,0 0-1,12 0-15,-12 0 16,0 0-16,0 0 16,-1 0-16,1 0 15,0 0-15,12 0 0,-12 0 16,0 0 0,0 0-16,0 0 31,24 0-31,-12-24 15,-13 24-15,13 0 16,-12 0-16,0 0 16,12 0-16,-12 0 0,24 0 15,-24 0-15,11 0 32,37 0-17,-48 0-15,0 0 0,24 0 16,-1-12-1,1 0 1,-24 12-16,12 0 0,-12 0 16,0 0-1,0 0-15,0 0 16,0 0 0,0 0-16,11 0 15,1-24 1,-12 24-1,0 0-15,0 0 16,12 0-16,0 0 16,-12 0 15,0 0-31,23 0 0,-23 0 16,0 0-16,12 0 15,0 0-15,-12 0 16,0 0-16,0 0 15,12 0 1,11-11-16,-23 11 0,0 0 31,24 0-31,-12 0 0,12 0 16,-24 0-16,11 0 16,-11 0-16,24 0 15,-24 0 1,0 0-16,0 0 15,0 0-15,0 0 32,12 0-32,-1 0 0,13 0 15,-24 0 1,0 0 0,0 0-16,0 0 15,12 0-15,0 0 16,-13 0 15,1 0-31,0 0 0,0 0 0,0 0 16,24 0-1,-24 0-15,0 0 16,36 0 0,-37 0-16,13 0 15,-12 0-15,0 0 0,24 0 31,-12 0-31,12 0 0,-25 0 0,1 0 16,0 0-16,0 0 16,24 0-16,-24 0 15,0 0 1,0 0-16,0 0 16,23 0-1,-11 0 1,-12 0-16,0 0 0,12 0 15,-12 0-15,0 0 16,0 0-16,0 0 16,0 0-1,0 0 1,11 0-16,-11 0 16,0 0-16,0 0 15,0 0 1,12 0 15,0 0-31,-12 0 0,12 0 16,11 0-1,-11 0-15,0 0 16,0 0 0,-12 0-16,24 0 0,-13 23 0,13-23 15,-12 0-15,12 0 16,-24 0-1,0 0-15,0 0 16,0 0 15,11 0-15,-11 0-16,0 0 0,0 0 16,0 12-16,0-12 15,24 0-15,-24 0 16,0 0-1,0 0-15,0 0 16,-1 0 15,13 0-31,-12 0 0,0 0 32,-12 12-32,12-12 31,0 0-31,0 0 47,0 0-47,24 0 0,-24 0 15,-1 0 48,13 0-32,0 0-31,-12 0 0,0 0 16,0 0-16,0 0 15,0 0 1,0 0 0,12 0-1,-13 0 32,1 0-31,0 0-1,0 0-15,0 0 16,0 0 0,12 0-16,-12 0 31,0 0-31,0 0 15,0 0 1,0 0 0,23 0-1,-11 0-15,-12 0 16,0 0-16,12 0 31,0 0-31,-12 0 16,0 0-1,0 0-15,-1 0 16,13 12 0,-12-12-1,0 0-15,0 0 32,0 0-17,0 12 1,0-12 78,12 0-1,-12 0-93,11 0 16,-11 0 0,0 0-16,12 0 15,-12 0-15,0 0 0,0 0 16,-24 0 468,12 12-468,-24-12-16,12 0 15,0 0 1,0 0-16,12 24 16,-12-24-16,1 0 15,-25 0-15,24 0 32,-12 0-32,12 0 0,-24 0 0,24 0 15,0 0-15,-23 0 16,23 12-16,0-12 31,0 0-31,0 0 0,0 0 0,0 0 16,0 0-16,-24 12 0,1-12 31,-37 0-31,48 0 0,12 12 16,-12-12-16,13 0 15,-1 0-15,0 0 16,-12 0-16,12 0 15,0 0 1,0 0-16,0 0 31,0 0-31,0 0 0,-12 0 0,13 0 16,-1 0 0,0 0-16,0 0 15,0 0-15,0 0 16,-12 0-16,12 0 15,0 0-15,0 0 0,0 0 16,0 0 0,1 12-16,-13-12 15,12 0 17,0 0-32,0 0 0,0 11 0,-12-11 15,0 0-15,0 24 16,-11-24-16,23 0 15,0 0 1,-36 0-16,36 0 0,-12 12 16,12-12-16,0 0 15,-23 0-15,23 12 16,0-12-16,-24 0 16,24 0-16,0 0 15,12 12-15,-12-12 16,0 0-1,-11 12-15,-1-12 16,12 0-16,0 0 16,0 0-16,-12 0 15,-12 24-15,0-24 16,13 0-16,11 0 16,-24 12-16,24-12 31,-12 0-31,-24 0 0,-11 0 31,47 0-31,0 0 16,0 0-16,0 0 15,0 0 1,0 0 0,-12 0-1,1 0-15,11 0 0,0 0 16,-24 0-16,24 0 15,0 0-15,0 0 16,0 0 0,0 0-1,0 0-15,-11 0 32,-1 0-17,12 0-15,-12 0 16,0-24-1,12 24-15,0 0 16,0 0 0,0 0-1,0 0 1,1 0 0,-13 0-16,12 0 15,0 0-15,0 0 16,0 0-1,0 0 1,0 0-16,-12 0 31,12 0-31,0 0 16,1 0 0,-1 0-16,0 0 15,-24-12 1,24 12-16,0 0 15,-12 0-15,0 0 32,12-12-32,-11 12 0,11 0 15,0 0-15,-12 0 16,12 0-16,0 0 0,0 0 16,0 0-16,0 0 15,-24 0-15,25-12 16,-1 12-16,-12-12 31,-12 12-31,12 0 0,12-12 16,0 12-16,-23-24 15,23 24 1,0 0-16,0-11 16,0 11-16,-12-12 15,12 12 16,0 0-31,0 0 0,0-12 0,0 12 16,0-12-16,-11 12 16,-1 0-16,12 0 15,-36-36-15,36 36 0,0 0 16,-24 0-16,13 0 16,11 0-16,-12 0 31,0 0-31,-12 0 0,24 0 0,-12-12 15,13 12-15,-25 0 16,24 0-16,0 0 16,-12 0-16,0 0 0,12 0 15,0 0 17,0 0-17,-11 0-15,11 0 16,-12 0-1,0 0 1,-12 0-16,12 0 31,12 0-31,0 0 0,-23 0 32,23 0-32,-24 0 0,12-12 15,12 12-15,-12 0 16,-11 0-16,11 0 15,-12 0-15,-36 0 16,25 0-16,-1 0 16,-24 0-16,37 0 0,11 0 31,0 0-31,12 0 0,-12-12 0,-12 12 16,25 0-16,-13-24 15,-12 24-15,24 0 16,-24 0-16,12-12 31,-35-11-31,-37 23 0,37 0 16,-13-12-1,48 12-15,12-12 16,-11 12-16,11 0 16,0 0-16,0 0 15,0 0 1,0 0-16,0 0 15,-12 0-15,12 0 16,-12 0-16,-11 0 16,11-12-16,-12-12 15,0 24-15,24 0 16,-12 0-16,13 0 16,-25 0-16,24 0 15,0 0-15,0 0 16,0 0-16,-12 0 31,12 0-15,0 0-1,0 0 1,0 0 0,1 0-16,-1 0 0,0 0 15,-12 0-15,12 0 16,0 0-16,0 0 15,0 0 1,0 0-16,0 0 16,-12 0-1,13 0 1,-1 0-16,0 0 109,0 0-93,0 0 0,0 0-16,-12 0 15,12 0 1,0 0-16,0 0 15,0 0 1</inkml:trace>
</inkml:ink>
</file>

<file path=ppt/ink/ink17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8:15.32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8E19A3BA-76AA-4956-BCA9-EE0F65508DD2}" emma:medium="tactile" emma:mode="ink">
          <msink:context xmlns:msink="http://schemas.microsoft.com/ink/2010/main" type="writingRegion" rotatedBoundingBox="20856,14131 22383,14131 22383,14584 20856,14584"/>
        </emma:interpretation>
      </emma:emma>
    </inkml:annotationXML>
    <inkml:traceGroup>
      <inkml:annotationXML>
        <emma:emma xmlns:emma="http://www.w3.org/2003/04/emma" version="1.0">
          <emma:interpretation id="{6AA206C7-8B77-4B33-8E16-5CFA67B3A4C5}" emma:medium="tactile" emma:mode="ink">
            <msink:context xmlns:msink="http://schemas.microsoft.com/ink/2010/main" type="paragraph" rotatedBoundingBox="20856,14131 22383,14131 22383,14584 20856,14584" alignmentLevel="1"/>
          </emma:interpretation>
        </emma:emma>
      </inkml:annotationXML>
      <inkml:traceGroup>
        <inkml:annotationXML>
          <emma:emma xmlns:emma="http://www.w3.org/2003/04/emma" version="1.0">
            <emma:interpretation id="{01664F25-D616-4737-9713-5D31D1B65549}" emma:medium="tactile" emma:mode="ink">
              <msink:context xmlns:msink="http://schemas.microsoft.com/ink/2010/main" type="line" rotatedBoundingBox="20856,14131 22383,14131 22383,14584 20856,14584"/>
            </emma:interpretation>
          </emma:emma>
        </inkml:annotationXML>
        <inkml:traceGroup>
          <inkml:annotationXML>
            <emma:emma xmlns:emma="http://www.w3.org/2003/04/emma" version="1.0">
              <emma:interpretation id="{E8D50916-5740-4787-AE64-A8CC3B1D3B45}" emma:medium="tactile" emma:mode="ink">
                <msink:context xmlns:msink="http://schemas.microsoft.com/ink/2010/main" type="inkWord" rotatedBoundingBox="20856,14131 22383,14131 22383,14584 20856,14584">
                  <msink:destinationLink direction="with" ref="{4748A32F-852E-4832-9CE1-33690CCC55E2}"/>
                  <msink:destinationLink direction="with" ref="{25D2C76D-53E8-41A3-98CE-ADDB72676475}"/>
                </msink:context>
              </emma:interpretation>
              <emma:one-of disjunction-type="recognition" id="oneOf0">
                <emma:interpretation id="interp0" emma:lang="en-US" emma:confidence="1">
                  <emma:literal>next</emma:literal>
                </emma:interpretation>
                <emma:interpretation id="interp1" emma:lang="en-US" emma:confidence="0">
                  <emma:literal>UPX t</emma:literal>
                </emma:interpretation>
                <emma:interpretation id="interp2" emma:lang="en-US" emma:confidence="0">
                  <emma:literal>ur ex t</emma:literal>
                </emma:interpretation>
                <emma:interpretation id="interp3" emma:lang="en-US" emma:confidence="0">
                  <emma:literal>nex t</emma:literal>
                </emma:interpretation>
                <emma:interpretation id="interp4" emma:lang="en-US" emma:confidence="0">
                  <emma:literal>hex t</emma:literal>
                </emma:interpretation>
              </emma:one-of>
            </emma:emma>
          </inkml:annotationXML>
          <inkml:trace contextRef="#ctx0" brushRef="#br0">-12 644 0,'0'-12'875,"0"-12"-391,0 12-468,0 0-16,0-12 15,0 12-15,0 0 32,0 0-32,0 0 15,0 0 32,-12 12 328,12 12-359,-12-12 31,12 12-16,0 0-16,-12-12 17,0 0 15,12 12-32,0 12 63,0-12 235,0 0-251,0 0-15,0 0-47,0 0 63,0 0-16,0 11-16,0-11 0,0 0 47,0 0-47,0 0-31,0 0 79,12 0-17,0-12-62,-12 24 16,0-12-1,12-12 1,0 0 15,0 0-31,0 12 16,12-12 62,-13 0-62,1 0-1,0 0-15,12 0 16,0 0-1,-12 0 17</inkml:trace>
          <inkml:trace contextRef="#ctx0" brushRef="#br0" timeOffset="3167.114">-24 500 0,'12'0'219,"0"0"-204,12 0 32,-12 0 0,-1 0 0,1 0 0,0 0-47,-12 12 0,36-12 15,-24 0-15,0 12 16,0-12-16,0 0 31,-12 12-31,0 0 63,0 24-1,0-24-62,0 0 32,0 0-17,0 0 63,0 0-62,0 0-16,-12-12 16,12 23-1,-12-23 63,0 0-46,-12 0-1,12 0-31,0 0 15,0 12-15,12 0 16,-12-12-16,1 0 16,-1 0 62,-12 0-47,12 0-15,0 0-16,0 0 15,0 0-15,0 0 32</inkml:trace>
          <inkml:trace contextRef="#ctx0" brushRef="#br0" timeOffset="8068.492">346 632 0,'0'24'234,"11"-13"-218,1-11-16,12 12 31,-24 0-31,12-12 0,0 0 16,0 12-16,0 0 15,0-12 1,0 0-16,-12 12 0,24 12 15,-12-24-15,0 12 16,-1 0-16,1 0 31,0-12-31,-12 12 47,12 0-31,12-1-1,-12 13 1,-12-12 0,0 0 93</inkml:trace>
          <inkml:trace contextRef="#ctx0" brushRef="#br0" timeOffset="5411.844">584 596 0,'-12'0'218,"0"12"-218,0 12 16,0-12 0,12 0-1,-12-1-15,1-11 32,11 12-32,0 0 0,-24-12 15,12 0 1,12 12-16,-12 12 15,0-24-15,12 12 0,-12 0 16,0-12-16,12 12 16,-12-12-16,0 12 15,-12-12 1,12 12 62,12 0-78,-12-12 0,1 0 31</inkml:trace>
          <inkml:trace contextRef="#ctx0" brushRef="#br0" timeOffset="12564.2">751 715 0,'12'0'234,"0"0"-234,12 0 0,-12 0 16,131 0 296</inkml:trace>
          <inkml:trace contextRef="#ctx0" brushRef="#br0" timeOffset="11004.535">834 477 0,'0'12'219,"0"-1"-204,0 1-15,0 0 16,0 0 0,0 12-16,0 0 15,0-12-15,0 24 16,0-24-16,0 11 15,0 13-15,0-24 16,0 0-16,0 0 0,0 0 16,0 0-1,0 0-15,0 12 16,0-12 0,0-1-1,0 1-15,0 0 16,0 0-1,-11 0 1,11 12 0,0-12-1,0 0-15,0 0 47,11-12 297,1 0-313,0 0-15,12-12 15,24 12-31,-36 0 31,12 0 32,-12-24-63</inkml:trace>
          <inkml:trace contextRef="#ctx0" brushRef="#br0" timeOffset="-4596.17">-549 489 0,'0'11'469,"0"1"-438,0 12-31,0-12 0,0 0 15,0 0-15,0 0 16,0 0-16,0 0 16,0 12-16,0-12 15,0 0-15,0-1 110,0 1-110,0 0 47,0 0-1,24-12 329,-24-12-359,12 0-16,0 12 16,-12-12-16,12 1 15,0 11 1,-12-12 0,12-12-1,0 24-15,0-12 31,23 0-31,-23 0 0,12 0 16,0 12-16,-12-12 16,-12-12-16,12 24 15,0-12-15,-12 36 250,0-12-218,0 0-32,12-12 0,-12 12 15,12-12 1,-12 12 15,0 0-15,0 0 15,0 12-31,0-12 16,0-1-1,0 1 1,0 0-1,0 0 1,11-12 234,1 0-141,12 0-109,-12 0 63,0 0-63,0 0 47,0 0-16</inkml:trace>
        </inkml:traceGroup>
      </inkml:traceGroup>
    </inkml:traceGroup>
  </inkml:traceGroup>
</inkml:ink>
</file>

<file path=ppt/ink/ink17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8:06.32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748A32F-852E-4832-9CE1-33690CCC55E2}" emma:medium="tactile" emma:mode="ink">
          <msink:context xmlns:msink="http://schemas.microsoft.com/ink/2010/main" type="inkDrawing" rotatedBoundingBox="21405,13650 24874,14208 24814,14582 21345,14023" semanticType="callout" shapeName="Other">
            <msink:sourceLink direction="with" ref="{E8D50916-5740-4787-AE64-A8CC3B1D3B45}"/>
            <msink:sourceLink direction="with" ref="{E222A305-EAAD-4025-89A9-3C3B8BC1DC9B}"/>
          </msink:context>
        </emma:interpretation>
      </emma:emma>
    </inkml:annotationXML>
    <inkml:trace contextRef="#ctx0" brushRef="#br0">0 0 0,'12'0'3938,"0"0"-3938,-12 12 15,12-12-15,-1 0 32,1 0-17,0 0-15,24 23 0,-36-11 0,24-12 16,-12 0-16,0 12 15,24 0-15,-25-12 16,1 12-16,0-12 16,12 24-16,0-24 31,-12 0-31,0 12 0,0 0 16,12-12-16,-12 0 15,-1 12 1,1 0-1,0-12-15,0 12 16,0 0 0,0-12 15,24 35-31,-24-35 0,0 12 16,0-12-1,-12 12-15,35-12 0,-11 12 16,-24 0-1,12-12-15,12 0 32,-24 24-32,12-24 0,0 0 0,0 12 15,0-12 1,0 12 0,0-12-16,11 0 15,-11 12 1,0-12-16,0 12 15,12-12-15,12 11 16,12-11-16,-13 24 16,13-24-16,-12 12 15,0-12-15,-13 24 16,13-24-16,-24 12 16,0-12-16,0 0 0,12 0 15,-12 0-15,0 12 16,12 0-16,11-12 15,-35 12 1,24-12-16,-24 12 16,12-12-16,12 0 15,-12 0-15,0 24 16,0-24-16,0 0 0,0 11 16,-1-11-16,13 0 15,-12 12-15,0 0 16,0-12-16,12 0 15,0 12-15,-12 0 16,12-12-16,-13 0 16,1 0-16,24 12 15,-24-12-15,0 24 0,24-24 16,-24 0-16,12 0 16,23 0-16,-35 0 15,24 0-15,-24 12 16,12-12-16,12 0 15,-1 0-15,-23 0 16,12 12-16,-12-12 16,24 0-16,-24 0 15,12 0-15,-13 0 0,13 0 16,-12 0 0,0 0-16,0 0 15,0 0 1,0 0-1,0 0-15,12 0 16,-12 0 0,0 0-16,0 12 0,11-12 15,13 12-15,-24-12 16,24 0-16,-24 0 16,12 0-16,-12 0 15,11 0-15,1 0 16,12 0-16,-12 0 15,12 0-15,-13 0 16,-11 24-16,0-13 0,24-11 31,-12 0-31,0 0 16,-12 0-16,0 0 16,0 0-1,11 0-15,13 0 16,-24 0-16,0 0 15,24 0-15,-24 0 16,0 0 0,12 0-1,-13 0-15,1 0 16,12 0 0,-12 0-16,0 0 15,0 12-15,12-12 16,12 0 15,-24 0-31,-1 0 0,1 0 16,12 0-16,-12 0 15,0 0 17,0 0-32,0 0 0,0 0 0,0 0 15,12 0 1,-12 0 15,0 0-31,-1 0 16,1 0-16,0 0 15,0 0-15,0 0 16,24 0-16,-12 0 16,0 0 15,-12 0-31,-1 0 0,1 0 0,0 0 15,0 0-15,24 0 16,-24 0 0,0 0-1,0 0 1,0 0-16,0 0 31,11 0-31,-23-12 0,12 12 16,0-23-16,0 23 31,0-12 688,-24 12-719,0 0 15,12-12 1,-12 12 0,-11 0 93,11 0-93,0 0-1,0 0 17,0 0-17,0 0 1,0 0 15,-12 0-31,12-12 47,0 12-47,12-12 0,-12 12 16,0-12-16,-23 0 0,11-12 15,-12 12-15,0 12 16,12-24-16,-11 12 0,23 12 15,0 0 1,48 0 281,-13 0-281,-11 24-16,24-24 15,-12 12-15,12-12 31,-24 0-31,0 0 16,0 0 0,-1 12-16,1 0 15,0-12 1,12 12 0,12 12-1,-24-24 1,12 0-16,-24 12 15,0 0 1,12-12-16,0 0 31,-1 0-15,1 0-16,0 12 31,0-12-31,-12 12 0,12-12 63,12 0-48,-24 12 32,0 23 47,0-23 125,-12 0-204,0-12-15,12 12 0,-12 0 0,0-12 32,-12 24-17,24-12 1,-11 12-16,-1-24 31,12 12-31,0-1 0,-24-11 16,12 0-1,0 12 1,0 0-16,12 0 31,-12-12-31,0 12 31,0-12-31,-12 0 16,24 24 0,-12-24 62,1 0-78,-1 0 94</inkml:trace>
  </inkml:traceGroup>
</inkml:ink>
</file>

<file path=ppt/ink/ink17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8:29.86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66A621C-EACA-47A7-9640-37BFEF59D63C}" emma:medium="tactile" emma:mode="ink">
          <msink:context xmlns:msink="http://schemas.microsoft.com/ink/2010/main" type="writingRegion" rotatedBoundingBox="22693,14476 23897,14476 23897,15144 22693,15144"/>
        </emma:interpretation>
      </emma:emma>
    </inkml:annotationXML>
    <inkml:traceGroup>
      <inkml:annotationXML>
        <emma:emma xmlns:emma="http://www.w3.org/2003/04/emma" version="1.0">
          <emma:interpretation id="{35CA598A-5BC8-4829-920C-6E53FA09C843}" emma:medium="tactile" emma:mode="ink">
            <msink:context xmlns:msink="http://schemas.microsoft.com/ink/2010/main" type="paragraph" rotatedBoundingBox="22693,14476 23897,14476 23897,15144 22693,15144" alignmentLevel="1"/>
          </emma:interpretation>
        </emma:emma>
      </inkml:annotationXML>
      <inkml:traceGroup>
        <inkml:annotationXML>
          <emma:emma xmlns:emma="http://www.w3.org/2003/04/emma" version="1.0">
            <emma:interpretation id="{D661C932-866D-4BFD-ABC3-0A3D6BD2392C}" emma:medium="tactile" emma:mode="ink">
              <msink:context xmlns:msink="http://schemas.microsoft.com/ink/2010/main" type="line" rotatedBoundingBox="22693,14476 23897,14476 23897,15144 22693,15144"/>
            </emma:interpretation>
          </emma:emma>
        </inkml:annotationXML>
        <inkml:traceGroup>
          <inkml:annotationXML>
            <emma:emma xmlns:emma="http://www.w3.org/2003/04/emma" version="1.0">
              <emma:interpretation id="{E222A305-EAAD-4025-89A9-3C3B8BC1DC9B}" emma:medium="tactile" emma:mode="ink">
                <msink:context xmlns:msink="http://schemas.microsoft.com/ink/2010/main" type="inkWord" rotatedBoundingBox="22693,14476 23897,14476 23897,15144 22693,15144">
                  <msink:destinationLink direction="with" ref="{4748A32F-852E-4832-9CE1-33690CCC55E2}"/>
                  <msink:destinationLink direction="with" ref="{25D2C76D-53E8-41A3-98CE-ADDB72676475}"/>
                </msink:context>
              </emma:interpretation>
              <emma:one-of disjunction-type="recognition" id="oneOf0">
                <emma:interpretation id="interp0" emma:lang="en-US" emma:confidence="1">
                  <emma:literal>page</emma:literal>
                </emma:interpretation>
                <emma:interpretation id="interp1" emma:lang="en-US" emma:confidence="0">
                  <emma:literal>sponge</emma:literal>
                </emma:interpretation>
                <emma:interpretation id="interp2" emma:lang="en-US" emma:confidence="0">
                  <emma:literal>ponge</emma:literal>
                </emma:interpretation>
                <emma:interpretation id="interp3" emma:lang="en-US" emma:confidence="0">
                  <emma:literal>yage</emma:literal>
                </emma:interpretation>
                <emma:interpretation id="interp4" emma:lang="en-US" emma:confidence="0">
                  <emma:literal>porge</emma:literal>
                </emma:interpretation>
              </emma:one-of>
            </emma:emma>
          </inkml:annotationXML>
          <inkml:trace contextRef="#ctx0" brushRef="#br0">1335 834 0,'0'48'203,"48"536"203,-60-584-297</inkml:trace>
          <inkml:trace contextRef="#ctx0" brushRef="#br0" timeOffset="2605.777">1371 834 0,'143'24'375,"-143"-12"-360,0 0 17,12-12-1,12 12-16,-24 12-15,24-24 16,-24 12-16,24 0 16,-24 0-1,0 0-15,0-1 63,0 1-1,0 12-46,0-12 15,-12-12 16,0 0-31,0 0-1,12 12-15,-12 0 0,-12-12 16,12 0 0,0 0-1,0 0 16,0 0-31,0 0 16,1 0 0,11 12-16,-24-12 0,12 0 15,0 0 1,0 0-16,0 0 47,0 0 0,0 0-16,-12 0-31,12 0 31,0 0-31,1 0 0,-1 0 16</inkml:trace>
          <inkml:trace contextRef="#ctx0" brushRef="#br0" timeOffset="6159.345">1741 822 0,'0'12'250,"0"0"-234,-12-12 0,0 12 15,12 0-16,-12 0-15,0 0 16,0 12 0,12-12-16,-24 0 15,24 0-15,-12 0 16,12-1 0,-12-11-16,12 12 78,0 12 31,0-12-93,0 0 15,12-12-15,-12 12 30,24 0-46,-12-12 16,-12 12 15,0 0-31,12-12 32,0 24-32,0-24 78,0 0-31,0-12 62,12 12-47,-24-12-46,12 0 0,-1 12 15,-11-12 31,0 0-15,12 0 172,0 12-219,-12-12 16,0-12-16,0 12 31,0 0-15,12 1 46,0-1-31,-12 0 204,0 0-188,-12-12-47,12 12 15,-12 12 95,12-12-79,-12 0-31,12 0 0,-12 12 15,1 0-15,11-12 16,0 0-16,-24 12 47,12 0-16,0 0 0,0 0-15</inkml:trace>
          <inkml:trace contextRef="#ctx0" brushRef="#br0" timeOffset="9570.849">1788 954 0,'0'12'234,"12"-1"-234,0 13 16,-12-12 0,0 0 30,0 0-46,12-12 16,0 12-16,-12 0 16,0 0 15,0 12 94,24-24-125,-24 12 0,12 0 16,-12 0-1,12-24 251,0 0-235,-12-12 688,12 24-625,0 0-79,0 0 63,11 0-78,-11 0 47,0-12-16</inkml:trace>
          <inkml:trace contextRef="#ctx0" brushRef="#br0" timeOffset="14021.349">2099 870 0,'-12'12'234,"12"0"-187,0 0-31,-12-12 0,12 24-1,-12-12 1,0-12-16,0 12 15,-12 0-15,12-1 16,0 1 0,0-12-16,0 36 15,0-24-15,-11 0 16,23 0-16,-12 0 16,0 0-16,12 12 15,-12-24-15,0 12 16,12 0-16,0-1 47,12-11 78,0 0-78,0 0-47,11 0 15,-11 0 1,0 0-1,0 12-15,12-12 16,12 0 0,-24 12 15,0-12-31,0 0 16,12 0-16,-1 0 15,-11 0 1,0 0-1,-12-12 251,0 0-235,0 1 63,0-13-63,0 12 47,0 0-62,0 0 47,0 0-32,-12 12 31,12-12-46,0 0 0,0-12-16,0 12 0,0 0 15,0 0-15,0 1 16,0-1-1,-12 12 64,12-12-64,0 24 360,0 0-359,0-1-1,0 1 1,12-12 0,-12 12-16,0 12 15,12-12 1,-12 0 0,12 0-16,-12 0 31,0 0-31,0 0 0,0 12 15,0-1-15,0-11 16,0 0 0,0 0-1,0 12 1,0-12 15,24 0-31,-24 0 0,0 0 16,12 0 15,-12 0-31,0 11 0,0-11 16,0 0-1,0 0 1,0 0 46,0 0-46,0 0-16,0 0 16,0 24-16,0-24 31,0 0-31,0-1 0,0 1 16,-24 12 77,12-24-77,0 0 15,0 0 0,0 0 1,0 0-17,1 0-15,-1 0 32,-12 0-32,12 0 15,0 0 1,0 0 15,0-12-31,0 12 0,0 0 16,-12-12-16,12 0 0,-11 12 15,11 0 1,0 0-16,-12 0 16,24-11-1,0-1 16,0 0 48,0 0-64,-12 12 48</inkml:trace>
          <inkml:trace contextRef="#ctx0" brushRef="#br0" timeOffset="19186.514">2218 1180 0,'155'-107'640,"-143"107"-608,0-12-17,-12 0 17,23 12-1,-11 0-31,-12-12 15,12 0 1,-12 0 297,0-12-110,0 12-188,0 1-15,0-1 16,0 0-16,0 0 16,0 0-1,-12 12 313,-11 0-281,23 12-47,-12-12 47,0 0-31,0 0-1,12 12 17,-12-12-17,12 12 16,-12-12 1,0 12 46,0-12-78,12 11 31,0 13 32,0-12-32,0 0 63,0 0-63,0 0 63,0 0-48,0 0 33,0 0-1,0 12 0,12-24-31,-12 12-32,12-12 235,-12 12-156,12-12-94,0 11 0,0-11 109,0 12-93,11 0 328,-11-12-235,0 0-93,0 0-1,0 0 48,0 0-63,0 0 266</inkml:trace>
        </inkml:traceGroup>
      </inkml:traceGroup>
    </inkml:traceGroup>
  </inkml:traceGroup>
</inkml:ink>
</file>

<file path=ppt/ink/ink1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0:03.92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0 174 0,'11'0'281,"12"-11"-265,-11-1-16,11 12 15,12 0 1,-24 0-16,1-11 16,-1 11-16,1 0 15,-1 0-15,1-12 16,11 12-16,-11 0 15,-1 0 1,12-11-16,0 11 0,-11-23 16,-1 23-16,1 0 15,0 0-15,11 0 16,0 0 0,-12-12-16,1 12 31,-1 0-31,1 0 47,-1 0 15,1 0-46,11-12-16,-11 12 15,-1 0 1,1 0 0,-1 0-1,1 0-15,-1 0 16,12 0 0,-11 0-16,0 0 15,-1 0 1,1 0-1,-1 0-15,1 0 16,11 0-16,-12 0 31,1 0 1,-1 0-1,1 0-31,0-11 15,-1 11 1,1 0 0,11 0-16,-12 0 15,1 0 1,-1-12-16,1 12 16,23-11-16,-12-12 15,11 23 1,1 0-16,-12-12 15,-11 12 1,11 0-16,-12 0 16,1 0-1,-1 0 1,1 0 0,-1 0-1,1 0-15,11 0 16,-11 0-1,-1 0 1,1 0-16,-1 0 31,1 0-15,-1 0 62</inkml:trace>
</inkml:ink>
</file>

<file path=ppt/ink/ink18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8:56.48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25D2C76D-53E8-41A3-98CE-ADDB72676475}" emma:medium="tactile" emma:mode="ink">
          <msink:context xmlns:msink="http://schemas.microsoft.com/ink/2010/main" type="inkDrawing" rotatedBoundingBox="22286,13403 24695,13359 24707,13991 22297,14034" semanticType="callout" shapeName="Other">
            <msink:sourceLink direction="with" ref="{E8D50916-5740-4787-AE64-A8CC3B1D3B45}"/>
            <msink:sourceLink direction="with" ref="{E222A305-EAAD-4025-89A9-3C3B8BC1DC9B}"/>
          </msink:context>
        </emma:interpretation>
      </emma:emma>
    </inkml:annotationXML>
    <inkml:trace contextRef="#ctx0" brushRef="#br0">0 36 0,'0'12'218,"0"0"-186,24 0-32,0 0 15,-12 0-15,12 24 16,11-24-16,-35 11 15,24-23-15,0 12 16,0 0-16,-12 0 16,-12 0-16,12-12 15,-12 12 1,0 0-16,12-12 16,0 0-1,12 24-15,-13-12 16,1-12-16,0 12 0,0 0 31,24 35-31,-12-35 0,12 24 31,-13-24-31,-11-12 16,0 24-16,-12-12 16,12-12-16,0 0 15,-12 12-15,12 0 16,0-12-16,-12 11 15,24 1-15,-12 0 16,12 12 0,11 0-1,-23-24-15,0 24 16,24-12-16,0 0 16,-24 0-16,0-12 15,0 12 1,0-12-16,23 23 31,-23-23-31,36 0 0,-24 0 16,12 0-16,-13 0 15,13 0-15,-12 0 16,36 0 0,11 0-16,-35 0 15,0 0-15,-12 0 0,71 0 31,-83 0-31,0 0 16,24-23-16,-24 23 16,11 0-16,13-12 15,0 0-15,-12 12 16,35-36-16,-11 12 0,24 12 16,11-36-16,-35 37 31,11-13-31,13-12 0,-36 24 0,11-12 15,-11 0-15,12-12 16,-24 13-16,-12 11 16,0 0-16,12-12 15,-1 0-15,1 0 16,-12 12 15,0 0-31,24-23 47,-24 23-31,0 0-1,0 0-15,0 0 32,35-24-32,-35 12 0,0 12 15,0 0-15</inkml:trace>
  </inkml:traceGroup>
</inkml:ink>
</file>

<file path=ppt/ink/ink18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3T19:39:48.918"/>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8CB9ABE1-9DDE-42FA-94F9-D924E5EAB02A}" emma:medium="tactile" emma:mode="ink">
          <msink:context xmlns:msink="http://schemas.microsoft.com/ink/2010/main" type="inkDrawing" rotatedBoundingBox="786,3744 1624,3811 1622,3831 785,3763" shapeName="Other"/>
        </emma:interpretation>
      </emma:emma>
    </inkml:annotationXML>
    <inkml:trace contextRef="#ctx0" brushRef="#br0">0 0 0,'13'0'563,"0"0"-485,0 0 16,0 13-79,0-13 1,13 0 203,-14 0-204,1 0-15,0 0 0,0 0 16,0 0-16,0 0 0,13 0 16,-13 0-16,-1 0 0,1 0 15,0 0 1,0 0-1,-13 13 32,13-13-47,13 0 63,-13 0-48,0 0 126,0 0-125,-13 13-16,12-13 0,1 0 15,0 0 1,13 0-16,-13 0 16,0 0-16,0 0 15,0 0 141,-1 0-156,40 0 16,-39 0 0,0 0-16,-13 12 15,13-12-15,0 0 157,0 0-142,-1 0 1,14 0-1,-13 0 204,0 0-219,0 0 0,0 0 16,0 0-16,-13 13 0,13-13 0,12 0 31,-12 0-31,0 0 31,0 0 16,0 0-16,0 0-31,0 0 16,12 0-16,-12 0 16</inkml:trace>
  </inkml:traceGroup>
</inkml:ink>
</file>

<file path=ppt/ink/ink18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3T19:40:07.579"/>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65447655-9BA1-4222-A9A8-0C2F0EF90594}" emma:medium="tactile" emma:mode="ink">
          <msink:context xmlns:msink="http://schemas.microsoft.com/ink/2010/main" type="inkDrawing" rotatedBoundingBox="2037,3642 3740,3669 3738,3741 2035,3714" shapeName="Other"/>
        </emma:interpretation>
      </emma:emma>
    </inkml:annotationXML>
    <inkml:trace contextRef="#ctx0" brushRef="#br0">13 0 0,'-13'0'266,"39"0"-203,-26 13-17,13-13-46,0 0 16,-1 0-16,-12 13 31,13-13-31,0 0 16,0 0 156,13 12-110,-13-12-46,0 0 15,0 0-31,-1 0 16,-12 26-1,13-26-15,0 0 172,0 0-62,13 0-79,-13 0 16,0 0-47,0 0 15,0 0-15,-1 0 16,1 0 109,13 0-16,-13 0-93,0 0 15,0 0 47,0 0 16,0 0-47,-1-13-47,14 13 125,-13 0-109,0 0 31,0 0-32,0 0 1,0 0-1,0 0 1,-1 0 31,14 0-31,-13 0-16,0 0 0,0 0 15,0 0-15,0 0 203,0 0-187,12-13-16,-12 13 16,0 0-1,0 0-15,0-12 0,0 12 110,0 0-95,13 0 1,-14 0 78,1 0-94,0-13 15,0 13 32,0 0 0,0 0-31,13 0-16,-13 0 0,-1 0 0,1 0 15,0 0-15,0 0 0,0 0 16,0 0 93,13 0-93,-13 0-1,0 0-15,-1 0 16,1 0-16,0 0 16,0 0-1,13 0 1,-13 0-16,0 0 0,0 0 16,-1 0-1,1 0-15,0 0 31,13 0 16,-13 0-31,0 0-16,0 0 16,0 13-16,0-13 0,-1 0 15,-12 12-15,26-12 0,-13 0 16,0 0-1,0 0 1,0 0-16,0 26 0,0-26 16,38 0-16,-38 0 15,0 0-15,0 0 0,0 13 16,0-13-16,12 0 16,-12 0-1,-13 13 1,13-13-16,0 0 15,0 0-15,0 0 0,0 0 16,13 0-16,-14 0 0,1 0 16,0 0-16,0 0 0,0 0 15,0 0 1</inkml:trace>
  </inkml:traceGroup>
</inkml:ink>
</file>

<file path=ppt/ink/ink18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3T19:41:22.03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DDAD37C1-0CD4-4724-B15F-F01EEDC40CE1}" emma:medium="tactile" emma:mode="ink">
          <msink:context xmlns:msink="http://schemas.microsoft.com/ink/2010/main" type="writingRegion" rotatedBoundingBox="19366,15150 19381,15150 19381,15165 19366,15165"/>
        </emma:interpretation>
      </emma:emma>
    </inkml:annotationXML>
    <inkml:traceGroup>
      <inkml:annotationXML>
        <emma:emma xmlns:emma="http://www.w3.org/2003/04/emma" version="1.0">
          <emma:interpretation id="{BDE86950-141B-4D6C-8686-FD6E71B9AF71}" emma:medium="tactile" emma:mode="ink">
            <msink:context xmlns:msink="http://schemas.microsoft.com/ink/2010/main" type="paragraph" rotatedBoundingBox="19366,15150 19381,15150 19381,15165 19366,15165" alignmentLevel="1"/>
          </emma:interpretation>
        </emma:emma>
      </inkml:annotationXML>
      <inkml:traceGroup>
        <inkml:annotationXML>
          <emma:emma xmlns:emma="http://www.w3.org/2003/04/emma" version="1.0">
            <emma:interpretation id="{02CCFDB7-0128-4B07-8B2A-5840B5F841BA}" emma:medium="tactile" emma:mode="ink">
              <msink:context xmlns:msink="http://schemas.microsoft.com/ink/2010/main" type="line" rotatedBoundingBox="19366,15150 19381,15150 19381,15165 19366,15165"/>
            </emma:interpretation>
          </emma:emma>
        </inkml:annotationXML>
        <inkml:traceGroup>
          <inkml:annotationXML>
            <emma:emma xmlns:emma="http://www.w3.org/2003/04/emma" version="1.0">
              <emma:interpretation id="{9C6C39B5-BAE7-47CA-94EA-C6318E6933A7}" emma:medium="tactile" emma:mode="ink">
                <msink:context xmlns:msink="http://schemas.microsoft.com/ink/2010/main" type="inkWord" rotatedBoundingBox="19366,15150 19381,15150 19381,15165 19366,15165"/>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ink/ink18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20:48:04.468"/>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 84 0,'14'-14'250,"112"14"-234,-112 0-16,14 0 0,14 0 15,-1 0-15,-27 0 16,28 0-16,-28 0 0,14 0 16,-14 0-16,0 0 0,14 0 15,-14 0 95,0 0-110,14-14 15,14 14-15,-1 0 16,-27 0-16,0 0 0,0 0 15,0 0 1,28 0-16,-28 0 125,0 0-125,14 0 16,56-14-16,-56 14 0,14 0 15,-29 0-15,85 0 16,-70 0-16,14 0 16,-28 0-16,14-27 0,0 27 203,-14 0-203,14 0 15,-14 0 1,13 0-16,1 0 0,-14 0 16,0 0-16,14 0 0,-14 0 15,0 0 1,14 0-1,-14 0 110,0 0-109,0 0-16,0 0 16,0 0-16,28 0 0,-28 0 15,14 0-15,-1 0 16,-13 0-16,14 0 0,-14 0 16,0 0-16,0 0 15,0 0-15,0 0 78,0 0-78,14 0 16,-14 0-16,0 0 0,14 0 16,14 0-1,-28 0-15,14 0 0,13 0 0,-27 0 16,0 0-16,0 0 0,0 0 0,0 0 15,0 0-15,14 0 16,-14 0-16,0 0 16,0 0-16,0 0 0,0 0 78,0 0-78,-14 14 15,28-14-15,-14 0 0,0 0 0,0 0 16,13 13-16,15 1 16,-28 0-1,0-14-15,0 0 16,0 0-16,0 0 0,0 0 31,14 0 32,-14 14-63,0-14 0,0 0 15,0 0-15,0 0 0,0 0 16,0 0-16,14 0 0,-14 0 16,13 0-16,-13 14 15,14-14-15,0 0 0,-14 0 16,0 0-16,0 0 15,0 0-15,0 0 79,28 0-79,-28 0 15,0 0-15,0 0 0,0 0 16,0 0-16,14 0 0,-14 0 15,-1 0-15,1 0 32,0 14-17,0-14 63,0 28-78,0-28 0,14 0 16,0 0-16,14 0 0,0 14 16,-28-14-16,0 0 0,0 0 15,-14 14-15,42-14 0,-28 0 16,-1 0 46,85 14-30,-70-14-17,-14 0-15,0 0 16,14 0-16,-14 0 0,0 0 31,0 0 79,0 0-95,0 0-15,0 0 16,41 0-16,-41 0 0,0 0 15,14 0-15,-14 0 16,14 0 0,-14 0-16,0 0 0,0 0 15,0 0-15,0 0 0,0 0 16,14 0 0,-14 0-16,0 0 62,0 0-46,14 0-16,-14 0 0,0 0 15,41 0 1,-41 0-16,0 0 0,0 0 16,-14 14-16,14-14 15,-14 14 407,-14-14-422,0 0 16,-28 0-1,14 0-15,1 0 0,-1 0 0,0 0 16,0 0 0,14 0-1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17:47:11.660"/>
    </inkml:context>
    <inkml:brush xml:id="br0">
      <inkml:brushProperty name="width" value="0.35" units="cm"/>
      <inkml:brushProperty name="height" value="0.35" units="cm"/>
    </inkml:brush>
    <inkml:brush xml:id="br1">
      <inkml:brushProperty name="width" value="0.025" units="cm"/>
      <inkml:brushProperty name="height" value="0.025" units="cm"/>
      <inkml:brushProperty name="color" value="#FF0066"/>
    </inkml:brush>
  </inkml:definitions>
  <inkml:trace contextRef="#ctx0" brushRef="#br0">41 551 2759 0 0,'0'1'207'0'0,"-27"19"4736"0"0,27-20-5317 0 0</inkml:trace>
  <inkml:trace contextRef="#ctx0" brushRef="#br0" timeOffset="325.368">23 474 3223 0 0,'0'0'143'0'0,"-9"16"26"0"0,-5 16 12479 0 0,16-33-12561 0 0,5-1-70 0 0,43-27 37 0 0,-43 24-29 0 0,1 1 47 0 0,77 5 935 0 0,91-2-407 0 0,-65 4-590 0 0,-69-18-946 0 0,-40 14 634 0 0,-2 1-501 0 0,0 0-224 0 0,0 0-809 0 0,0 0-3076 0 0</inkml:trace>
  <inkml:trace contextRef="#ctx0" brushRef="#br0" timeOffset="2261.378">328 244 3679 0 0,'0'0'284'0'0,"0"0"-41"0"0,0 0 521 0 0,0 0 247 0 0,0 0 49 0 0,0 0-126 0 0,0 0-570 0 0,0 0-246 0 0,0 0-29 0 0,0 0-20 0 0,0 0 1 0 0,-2 17 4243 0 0,72 44-3320 0 0,-39-37-993 0 0,-22-18 0 0 0,0-1 12 0 0,19 21 254 0 0,-15-5 32 0 0,-13-20-234 0 0,1 1-10 0 0,3 6-44 0 0,-4-7-51 0 0,1 1 0 0 0,0 0 0 0 0,0 0 0 0 0,0-1-1 0 0,0 1 1 0 0,0 0 0 0 0,0-1 0 0 0,0 1 0 0 0,1-1 0 0 0,-1 1-1 0 0,1-1 1 0 0,-1 0 0 0 0,1 1 0 0 0,-1-1 0 0 0,1 0 0 0 0,0 0-1 0 0,-1 0 1 0 0,1-1 0 0 0,0 1 0 0 0,0 0 0 0 0,0 0 0 0 0,0-1-1 0 0,0 0 1 0 0,-1 1 0 0 0,1-1 41 0 0,3 1-67 0 0,-3-1-61 0 0,-2 0 36 0 0,18 18 972 0 0,-18-12-897 0 0,0 1-1 0 0,-1-1 1 0 0,0 1-1 0 0,0-1 1 0 0,0 1-1 0 0,-1-1 1 0 0,1 0-1 0 0,-2 1 1 0 0,1-1-1 0 0,-1 0 1 0 0,0-1-1 0 0,0 1 1 0 0,0 0-1 0 0,-1-1 1 0 0,0 0-1 0 0,0 0 1 0 0,0 0-1 0 0,-1 0 1 0 0,0 0-1 0 0,0-1 1 0 0,0 0-1 0 0,0 0 1 0 0,0-1-1 0 0,-2 1 18 0 0,-59 47 600 0 0,49-30-1706 0 0,17-20-228 0 0</inkml:trace>
  <inkml:trace contextRef="#ctx0" brushRef="#br1" timeOffset="14583.964">1334 428 919 0 0,'0'0'194'0'0,"0"0"475"0"0,0 0 208 0 0,0 0 41 0 0,0 0-60 0 0,0 0-282 0 0,0 0-120 0 0,0 0-28 0 0,0 0-10 0 0,0 0-28 0 0,0 0-7 0 0,0 0-6 0 0,0 0 1 0 0,0 0 6 0 0,0 0 6 0 0,0 0 2 0 0,0 0-38 0 0,0 0-165 0 0,0 0-77 0 0,0 0-15 0 0,0 0-27 0 0,-4-10-302 0 0,-6-6 48 0 0,-45 1 2562 0 0,47 15-2459 0 0,-31 36-590 0 0,-64 45 502 0 0,102-81 468 0 0,1 0 11 0 0,-5 7 150 0 0,9-1-1232 0 0,216 71 724 0 0,-178-49-800 0 0,4 19-184 0 0,-45-47 1046 0 0,0 1 0 0 0,-1 0 0 0 0,1 0-1 0 0,0 0 1 0 0,-1 0 0 0 0,1 0 0 0 0,0 0-1 0 0,-1 0 1 0 0,1 0 0 0 0,-1 0 0 0 0,1 0 0 0 0,-1 0-1 0 0,0 0 1 0 0,0 0 0 0 0,1 0 0 0 0,-1 0-1 0 0,0 0 1 0 0,0 1 0 0 0,0-1 0 0 0,0 0-1 0 0,0 0 1 0 0,0 0 0 0 0,0 0 0 0 0,-1 0 0 0 0,1 0-1 0 0,0 1 1 0 0,-1-1 0 0 0,1 0 0 0 0,-1 0-1 0 0,1 0 1 0 0,-1 0 0 0 0,1 0 0 0 0,-1 0-1 0 0,0 0 1 0 0,1-1 0 0 0,-1 1 0 0 0,0 0 0 0 0,0 0-1 0 0,0 0 1 0 0,1-1 0 0 0,-1 1 0 0 0,0 0-1 0 0,-1 0-13 0 0,-106 92-3800 0 0,41-25 6959 0 0,66-67-3078 0 0,-25 10 899 0 0,4-20 744 0 0,18-21-1724 0 0,6 23-79 0 0,-1 0 0 0 0,1 1 0 0 0,0-1 0 0 0,1 0 0 0 0,-1 1-1 0 0,1 0 1 0 0,0-1 0 0 0,1 1 0 0 0,0 1 0 0 0,0-1 0 0 0,3-4 79 0 0,7-3-242 0 0,-7 9 242 0 0,37 7 350 0 0,-35 1-268 0 0,3-1-43 0 0,1 0 0 0 0,0-1-1 0 0,-1 0 1 0 0,1-1-1 0 0,0 0 1 0 0,0-1-1 0 0,0-1 1 0 0,0 0 0 0 0,-1-1-1 0 0,1 0 1 0 0,0-1-1 0 0,-1 0 1 0 0,0-1 0 0 0,0 0-1 0 0,0-1 1 0 0,0-1-1 0 0,0 0-38 0 0,83-67 224 0 0,-40 12 86 0 0,-19-1-33 0 0,-32 41-88 0 0,-4 19-87 0 0,-12-12 396 0 0,-17 7-290 0 0,-55-14-633 0 0,83 21 398 0 0,-1-1 11 0 0,1 0 0 0 0,-1 0-1 0 0,0 1 1 0 0,0-1 0 0 0,1 0 0 0 0,-1 1-1 0 0,0 0 1 0 0,0-1 0 0 0,0 1 0 0 0,0 0-1 0 0,1 0 1 0 0,-1 0 0 0 0,0 0-1 0 0,0 1 1 0 0,0-1 0 0 0,1 0 0 0 0,-1 1-1 0 0,0-1 1 0 0,0 1 0 0 0,1 0 0 0 0,-1-1-1 0 0,0 1 1 0 0,1 0 0 0 0,-1 0-1 0 0,1 0 1 0 0,-1 0 0 0 0,1 1 0 0 0,-1-1-1 0 0,1 0 1 0 0,0 0 0 0 0,-1 1 0 0 0,1-1-1 0 0,0 1 1 0 0,0-1 16 0 0,-7 18 147 0 0,0 0-1 0 0,1 0 1 0 0,1 0 0 0 0,1 1-1 0 0,1 0 1 0 0,0 3-147 0 0,2-18 46 0 0,1 1-1 0 0,0-1 1 0 0,0 1-1 0 0,0-1 1 0 0,1 1-1 0 0,0 0 1 0 0,0-1 0 0 0,0 1-1 0 0,1 0 1 0 0,0-1-1 0 0,0 1 1 0 0,0-1 0 0 0,1 1-1 0 0,0-1 1 0 0,0 0-1 0 0,0 0 1 0 0,0 0 0 0 0,1 0-1 0 0,0 0 1 0 0,0 0-1 0 0,4 3-45 0 0,31 23 0 0 0,13 13 15 0 0,-47-41 21 0 0,1 0 1 0 0,0 0-1 0 0,0 0 0 0 0,1 0 1 0 0,-1-1-1 0 0,0 0 0 0 0,1 0 1 0 0,0 0-1 0 0,-1-1 0 0 0,1 0 1 0 0,0 0-1 0 0,0 0 1 0 0,-1-1-1 0 0,1 1 0 0 0,0-2 1 0 0,0 1-1 0 0,0-1 0 0 0,-1 1 1 0 0,1-2-1 0 0,0 1 0 0 0,0-1 1 0 0,-1 1-1 0 0,1-2 0 0 0,-1 1 1 0 0,3-2-37 0 0,126-84 259 0 0,-13 0-434 0 0,-67 34 583 0 0,-52 51-373 0 0,-1-1 0 0 0,1 1 1 0 0,-1 0-1 0 0,0-1 0 0 0,0 1 0 0 0,-1-1 0 0 0,1 0 0 0 0,-1 1 0 0 0,0-1 0 0 0,0 0 0 0 0,0 1 0 0 0,0-1 0 0 0,-1 1 0 0 0,1-1 1 0 0,-1 0-1 0 0,0 1 0 0 0,0-1 0 0 0,0 1 0 0 0,0 0 0 0 0,-1-1 0 0 0,0 0-35 0 0,2 4-1 0 0,-26-38-368 0 0,3 12-414 0 0,22 25 658 0 0,-8 1-44 0 0,-31 16 211 0 0,-21 45 34 0 0,57-55-44 0 0,0 0 1 0 0,1 0-1 0 0,0 0 0 0 0,0 1 0 0 0,1 0 0 0 0,0-1 0 0 0,0 1 0 0 0,1 0 0 0 0,0 0 0 0 0,0 0 1 0 0,0 0-1 0 0,1 0 0 0 0,0 0 0 0 0,0 0 0 0 0,1 0 0 0 0,1 5-32 0 0,-1 4 14 0 0,-1 1 54 0 0,2-1 0 0 0,0 1 0 0 0,1 0 0 0 0,0 0 0 0 0,1-1 0 0 0,1 0 0 0 0,1 0 0 0 0,4 8-68 0 0,-6-21 24 0 0,-1 0 0 0 0,1 0-1 0 0,0-1 1 0 0,0 0 0 0 0,0 0-1 0 0,0 0 1 0 0,0 0 0 0 0,0 0-1 0 0,1-1 1 0 0,-1 0 0 0 0,1 0 0 0 0,-1 0-1 0 0,1 0 1 0 0,-1-1 0 0 0,1 1-1 0 0,-1-1 1 0 0,1-1 0 0 0,-1 1-1 0 0,1-1 1 0 0,0 1 0 0 0,-1-1-1 0 0,0 0 1 0 0,1-1 0 0 0,-1 1-1 0 0,0-1 1 0 0,1 0 0 0 0,0-1-24 0 0,25-4-24 0 0,53 0-5350 0 0,-76 7 324 0 0</inkml:trace>
  <inkml:trace contextRef="#ctx0" brushRef="#br1" timeOffset="16025.188">2751 402 6679 0 0,'0'0'300'0'0,"0"0"0"0"0,0 0-106 0 0,0 0 258 0 0,0 0 129 0 0,0 0 26 0 0,0 0-45 0 0,0 0-216 0 0,0 0-98 0 0,0 0-22 0 0,0 0-2 0 0,0 0-1 0 0,0 0-6 0 0,0 0-1 0 0,0 0 0 0 0,0 0 0 0 0,0 0 0 0 0,0 0 0 0 0,0 0 2 0 0,0 0 6 0 0,-20 16 1272 0 0,-11 56-666 0 0,24 261-2750 0 0,12-97 2323 0 0,-21-242-1302 0 0,12-4 941 0 0,0 0 0 0 0,0-1 0 0 0,1 1 0 0 0,0-1 0 0 0,1 0 0 0 0,0 1 0 0 0,1-1 0 0 0,0 0 0 0 0,1 0 0 0 0,1-7-42 0 0,-2 3 23 0 0,2-273 70 0 0,-1 281-72 0 0,0 0-1 0 0,1 1 1 0 0,0-1 0 0 0,0 1-1 0 0,0-1 1 0 0,1 1-1 0 0,0 0 1 0 0,0-1 0 0 0,1 1-1 0 0,-1 0 1 0 0,1 0-1 0 0,1 1 1 0 0,-1-1 0 0 0,1 1-1 0 0,0-1 1 0 0,0 1-1 0 0,0 1 1 0 0,3-3-21 0 0,55-13 1160 0 0,-54 16-1117 0 0,19 1-21 0 0,7 20 238 0 0,28 58-4 0 0,-20-32-392 0 0,-41-43 211 0 0,-8 19 461 0 0,-1-13-390 0 0,0 0 0 0 0,0-1 0 0 0,0 0 1 0 0,-1 0-1 0 0,0-1 0 0 0,0 0 0 0 0,0 0 0 0 0,0-1 1 0 0,-3 0-147 0 0,-13 6 280 0 0,-163 80-336 0 0,173-86 311 0 0,14-2-434 0 0,-11-14-4974 0 0,7 3-89 0 0</inkml:trace>
  <inkml:trace contextRef="#ctx0" brushRef="#br1" timeOffset="16676.838">3186 717 5063 0 0,'-13'46'406'0'0,"6"-28"5002"0"0,6-14-1657 0 0,0-3-2917 0 0,-6 7 1731 0 0,7-7-2623 0 0,0-1-8 0 0,0 0 2 0 0,0 0-6 0 0,0 0-21 0 0,-2-1-38 0 0,0 1-1 0 0,1-1 1 0 0,-1 0 0 0 0,1 0 0 0 0,-1 0 0 0 0,1 0-1 0 0,0 0 1 0 0,-1 0 0 0 0,1 0 0 0 0,0 0-1 0 0,0 0 1 0 0,0-1 0 0 0,0 1 0 0 0,0 0-1 0 0,0-1 1 0 0,0 1 0 0 0,0-1 0 0 0,1 1-1 0 0,-1-1 1 0 0,0 0 0 0 0,1 1 0 0 0,-1-1 0 0 0,1 1-1 0 0,0-1 1 0 0,0 0 0 0 0,-1 1 0 0 0,1-2 129 0 0,-2-7-1630 0 0</inkml:trace>
  <inkml:trace contextRef="#ctx0" brushRef="#br1" timeOffset="19604.338">3458 124 919 0 0,'0'0'399'0'0,"0"0"1338"0"0,5 8 5230 0 0,-4 43-3670 0 0,-25 28-2899 0 0,12-44 198 0 0,-3 21 1632 0 0,15-55-2078 0 0,0-1-43 0 0,0 0-10 0 0,0 0-27 0 0,14 16-548 0 0,124 46 806 0 0,-109-37 14 0 0,-27-20-265 0 0,-1-3 72 0 0,4 12 291 0 0,10 59 32 0 0,-8 7-532 0 0,-24-29 1096 0 0,16-50-972 0 0,-4 6 152 0 0,-49 24 315 0 0,51-30-489 0 0,-1 0 0 0 0,1 0 0 0 0,0-1 0 0 0,-1 1 0 0 0,1-1 0 0 0,0 0 0 0 0,-1 0 1 0 0,1 0-1 0 0,0 0 0 0 0,-1-1 0 0 0,1 1 0 0 0,0-1 0 0 0,0 0 0 0 0,-1 0 0 0 0,1 0 0 0 0,0 0 0 0 0,-1-1-42 0 0,2 1 10 0 0,-65-29-103 0 0,0 16-258 0 0,42 7 94 0 0,20 4-6378 0 0,10-4 6067 0 0</inkml:trace>
  <inkml:trace contextRef="#ctx0" brushRef="#br1" timeOffset="20321.452">3413 238 7887 0 0,'0'0'363'0'0,"0"0"-12"0"0,0 0-62 0 0,0 0 563 0 0,0 0 275 0 0,0 0 51 0 0,0 0-102 0 0,0 0-454 0 0,0 0-204 0 0,0 0-39 0 0,0 0-52 0 0,0 0-181 0 0,0 0-70 0 0,1 0-6 0 0,114-15 1247 0 0,-46 31 19 0 0,-58-14-1268 0 0,0-1 0 0 0,-1 0 0 0 0,1 0 0 0 0,0-1 0 0 0,0 0 0 0 0,0-1 1 0 0,-1-1-1 0 0,1 0 0 0 0,0 0 0 0 0,-1-1 0 0 0,0 0 0 0 0,1 0 0 0 0,-1-2 0 0 0,6-3-68 0 0,73-41-118 0 0,-158 127 334 0 0,64-70-563 0 0,1-1 0 0 0,0 1 0 0 0,0 0 0 0 0,0 0-1 0 0,1 1 1 0 0,0-1 0 0 0,1 1 0 0 0,0-1 0 0 0,0 1 0 0 0,0 6 347 0 0,15 7-2288 0 0,-3-23 421 0 0</inkml:trace>
  <inkml:trace contextRef="#ctx0" brushRef="#br1" timeOffset="21327.108">4127 179 3223 0 0,'0'0'143'0'0,"-1"1"1154"0"0,-10 9 9710 0 0,6-7-11502 0 0,-57 32 1601 0 0,-56 70-804 0 0,108-94-308 0 0,1 0 0 0 0,0 1 0 0 0,1 0 0 0 0,0 1 0 0 0,1 0 0 0 0,1 0 0 0 0,0 0 0 0 0,1 1 0 0 0,0 0 0 0 0,0 2 6 0 0,3 1-126 0 0,0-1 0 0 0,1 1 0 0 0,1 0 0 0 0,1 0 0 0 0,0 0 0 0 0,1 0 0 0 0,1 2 126 0 0,1 8-106 0 0,26 94 40 0 0,-29-119 86 0 0,-1 0 0 0 0,1 0 1 0 0,1 0-1 0 0,-1 0 0 0 0,0 0 1 0 0,0 0-1 0 0,1 0 1 0 0,-1 0-1 0 0,1-1 0 0 0,0 1 1 0 0,-1 0-1 0 0,1-1 0 0 0,0 0 1 0 0,0 1-1 0 0,0-1 1 0 0,0 0-1 0 0,0 0 0 0 0,0 0 1 0 0,0 0-1 0 0,1 0 0 0 0,-1-1 1 0 0,0 1-1 0 0,0-1 1 0 0,1 1-1 0 0,-1-1 0 0 0,0 0 1 0 0,1 0-1 0 0,-1 0 0 0 0,0 0 1 0 0,1 0-1 0 0,-1 0 1 0 0,0-1-1 0 0,1 1 0 0 0,-1-1 1 0 0,0 0-1 0 0,0 0 0 0 0,0 1 1 0 0,1-1-1 0 0,-1-1-20 0 0,82-49 126 0 0,-64 32-23 0 0,0-1 1 0 0,-1-1-1 0 0,-2-1 0 0 0,0 0 1 0 0,5-10-104 0 0,-18 23 232 0 0,1 0 1 0 0,-1-1 0 0 0,-1 1-1 0 0,1-1 1 0 0,-2 0-1 0 0,1 0 1 0 0,-2 0-1 0 0,1 0 1 0 0,-1 0-1 0 0,-1-2-232 0 0,-1 4-64 0 0,-1 0 0 0 0,0 0 0 0 0,0 0-1 0 0,-1 0 1 0 0,0 1 0 0 0,-1-1 0 0 0,0 1 0 0 0,0-1-1 0 0,0 1 1 0 0,-1 1 0 0 0,0-1 0 0 0,0 1 0 0 0,-2-1 64 0 0,-103-75-191 0 0,52 8-2733 0 0,42 70 617 0 0,8 9 1763 0 0</inkml:trace>
  <inkml:trace contextRef="#ctx0" brushRef="#br1" timeOffset="22460.297">4298 232 919 0 0,'0'0'296'0'0,"0"0"907"0"0,0 0 394 0 0,0 0 78 0 0,0 0-146 0 0,0 0-685 0 0,0 0-298 0 0,0 0-60 0 0,0 0-3 0 0,0 0 12 0 0,0 0 7 0 0,0 0 2 0 0,0 0 7 0 0,0 0 29 0 0,0 0 17 0 0,0 0 3 0 0,0 0-4 0 0,0 0-17 0 0,0 0-10 0 0,0 0-1 0 0,0 0-18 0 0,0 0-78 0 0,0 0-31 0 0,0 0-8 0 0,0 0-37 0 0,0 0-152 0 0,10 13 335 0 0,22-5-526 0 0,115-27 273 0 0,-55 2-129 0 0,-79 15-116 0 0,49 6 179 0 0,-58-2-154 0 0,-3-2 8 0 0,-1 0 14 0 0,0 0-12 0 0,0 1-4 0 0,2 3 4 0 0,-7 27 448 0 0,-56 132-660 0 0,47-129 146 0 0,-3 0 0 0 0,0-1-1 0 0,-2-1 1 0 0,-9 9-10 0 0,-29 52 25 0 0,-12 39 69 0 0,68-131-13 0 0,-3 14-492 0 0,3-11-3670 0 0,1-4 2342 0 0</inkml:trace>
  <inkml:trace contextRef="#ctx0" brushRef="#br1" timeOffset="26371.418">987 1101 5783 0 0,'0'0'266'0'0,"0"0"-5"0"0,-7-8-156 0 0,-24-53 2491 0 0,30 59-2368 0 0,1 2 28 0 0,0 0 0 0 0,0 0 44 0 0,0 0 186 0 0,0 0 80 0 0,0 0 12 0 0,0 0-29 0 0,0 0-140 0 0,0 0-66 0 0,0 0-14 0 0,-9 0 427 0 0,16 3-680 0 0,0-1-1 0 0,0 0 0 0 0,0 0 0 0 0,0-1 1 0 0,0 0-1 0 0,1 0 0 0 0,-1 0 1 0 0,0-1-1 0 0,1 0 0 0 0,-1-1 0 0 0,0 1 1 0 0,1-1-1 0 0,-1-1 0 0 0,6-1-75 0 0,44-4 622 0 0,157 30-302 0 0,-201-22-320 0 0,1 0 0 0 0,-1 0 0 0 0,1 2 0 0 0,-1-1 0 0 0,0 2 0 0 0,0 0 0 0 0,0 0 0 0 0,0 2 0 0 0,-1-1 0 0 0,2 3 0 0 0,2-4 0 0 0,-1-1 0 0 0,1 0 0 0 0,-1 0 0 0 0,1-2 0 0 0,0 0 0 0 0,0-1 0 0 0,-1 0 0 0 0,1-2 0 0 0,0 0 0 0 0,-1 0 0 0 0,1-1 0 0 0,-1-1 0 0 0,0-1 0 0 0,0 0 0 0 0,0-1 0 0 0,0-1 0 0 0,27-6 0 0 0,-25 6-84 0 0,0 2-1 0 0,0 0 0 0 0,0 1 1 0 0,0 1-1 0 0,1 0 1 0 0,-1 2-1 0 0,1 0 0 0 0,0 0 1 0 0,-1 2-1 0 0,1 0 1 0 0,8 3 84 0 0,18 5 47 0 0,-1-2 0 0 0,2-2 0 0 0,-1-2 0 0 0,0-1 0 0 0,1-3 0 0 0,27-4-47 0 0,-39 2-199 0 0,-1 1 0 0 0,1 1 0 0 0,0 2 0 0 0,0 1 0 0 0,0 2 0 0 0,-1 1 0 0 0,0 2-1 0 0,0 1 1 0 0,18 7 199 0 0,-34-11 74 0 0,-1 0 0 0 0,1-2 0 0 0,0 0-1 0 0,0 0 1 0 0,-1-2 0 0 0,1 0 0 0 0,0 0-1 0 0,0-2 1 0 0,0 0 0 0 0,0-1 0 0 0,-1 0-1 0 0,0-2 1 0 0,1 1 0 0 0,-1-2 0 0 0,-1 0-1 0 0,2-1-73 0 0,5-2-126 0 0,1 1 0 0 0,0 1 0 0 0,0 1 0 0 0,1 1 0 0 0,0 1 0 0 0,0 1 0 0 0,0 1 0 0 0,0 1 0 0 0,0 1 0 0 0,0 1 0 0 0,4 2 126 0 0,30 5 188 0 0,1-2 1 0 0,0-3-1 0 0,0-2 1 0 0,0-3-1 0 0,21-4-188 0 0,-61 3 179 0 0,27-4-6 0 0,-1 2 0 0 0,1 2 0 0 0,0 1 0 0 0,12 4-173 0 0,-38-1-59 0 0,6 3 65 0 0,-1-2-1 0 0,0-1 1 0 0,1 0 0 0 0,-1-2 0 0 0,1-1-1 0 0,-1-1 1 0 0,0-1 0 0 0,0-1 0 0 0,0-1 0 0 0,6-3-6 0 0,3-5 228 0 0,-13 4-128 0 0,1 1 0 0 0,0 1 0 0 0,1 0 0 0 0,0 2 0 0 0,0 1 0 0 0,0 0 0 0 0,1 2-100 0 0,156 20 478 0 0,-92-8-42 0 0,-53-14-436 0 0,34 7 1283 0 0,-66-2-1228 0 0,2 1 15 0 0,-3-1 4 0 0,0 0 2 0 0,2 3-8 0 0,-2-3 4 0 0,-1 0 9 0 0,0 0 7 0 0,12 6 97 0 0,-11-5-85 0 0,-1-1 20 0 0,8 30 1159 0 0,-12-25-3175 0 0,-6-13 513 0 0</inkml:trace>
  <inkml:trace contextRef="#ctx0" brushRef="#br1" timeOffset="29114.003">5137 0 4607 0 0,'0'0'354'0'0,"0"0"18"0"0,0 0 942 0 0,0 0 441 0 0,0 0 90 0 0,0 0-202 0 0,0 0-898 0 0,0 0-398 0 0,0 0-82 0 0,0 0-62 0 0,0 0-154 0 0,0 0 190 0 0,0 0 70 0 0,0 0 3 0 0,0 0 4 0 0,0 0 18 0 0,0 0 8 0 0,-3 16 525 0 0,-22 170-294 0 0,12-31-519 0 0,12-148-62 0 0,1-5-83 0 0,0-2-6 0 0,0 0-157 0 0,0 0-687 0 0,1-2-304 0 0,5-7-61 0 0</inkml:trace>
  <inkml:trace contextRef="#ctx0" brushRef="#br1" timeOffset="29514.004">5069 756 6911 0 0,'0'0'528'0'0,"0"0"-136"0"0,0 0 694 0 0,1-1 340 0 0,28-48 3188 0 0,0-36-4274 0 0,-28 82-449 0 0,-2-5 112 0 0,-27 15 317 0 0,12-7-869 0 0,7-2-2711 0 0,9 2-1035 0 0</inkml:trace>
  <inkml:trace contextRef="#ctx0" brushRef="#br1" timeOffset="30591.243">5422 97 6447 0 0,'0'0'298'0'0,"0"0"-10"0"0,0 0-14 0 0,0 0 642 0 0,0 0 299 0 0,10 1 1447 0 0,11 1-3243 0 0,-18-1 453 0 0,11 1 1237 0 0,-10-1-949 0 0,0 0 1 0 0,1 0-1 0 0,-1 0 1 0 0,1-1-1 0 0,-1 1 1 0 0,1-1 0 0 0,-1 0-1 0 0,1 0 1 0 0,-1-1-1 0 0,1 0 1 0 0,-1 1-1 0 0,1-2 1 0 0,-1 1-1 0 0,0 0 1 0 0,0-1 0 0 0,3-1-161 0 0,35-16 245 0 0,-41 19-190 0 0,-1 0 23 0 0,0 0 32 0 0,0 0-4 0 0,0 0-2 0 0,0 0 11 0 0,1 16 577 0 0,-6 47-435 0 0,4-54-257 0 0,-1 0 0 0 0,0-1 11 0 0,-31 67 338 0 0,-4-5-42 0 0,33-65-254 0 0,2-4 1 0 0,-5 0-44 0 0,-2-5 2 0 0,-12-22 306 0 0,17 17-225 0 0,1 1-5 0 0,-6-23-7 0 0,8 23-91 0 0,1 6-18 0 0,0 2 89 0 0,-2-12-40 0 0,-2-15-704 0 0,2 0 1 0 0,1-1-1 0 0,1 1 0 0 0,1 0 0 0 0,1 0 0 0 0,2 0 0 0 0,2-4 683 0 0,-13 67-5520 0 0,-3 11 4972 0 0,-16 88 3560 0 0,22-112-2996 0 0</inkml:trace>
  <inkml:trace contextRef="#ctx0" brushRef="#br1" timeOffset="31180.035">5457 775 11975 0 0,'0'0'547'0'0,"0"0"-11"0"0,0 0-277 0 0,-9-1 1413 0 0,6-3-1596 0 0,-9-56 96 0 0,15 23-2530 0 0,-3 36 1573 0 0,0-7-3211 0 0,0 7 489 0 0</inkml:trace>
  <inkml:trace contextRef="#ctx0" brushRef="#br1" timeOffset="32016.678">5867 155 6447 0 0,'0'0'298'0'0,"0"0"-10"0"0,0 0 36 0 0,0 0 849 0 0,0 0 394 0 0,0 0 81 0 0,0 0-196 0 0,0 0-883 0 0,0 0-385 0 0,0 0-79 0 0,0 0-39 0 0,0-1-109 0 0,2-6 39 0 0,-2 6 63 0 0,0 1 33 0 0,0 0 10 0 0,0 0 37 0 0,0 0 145 0 0,0 0 61 0 0,0 0 9 0 0,0 0 0 0 0,0 0-15 0 0,0 0-10 0 0,0 0-1 0 0,0 0-28 0 0,-15 8 120 0 0,-6 31-308 0 0,-20 106-266 0 0,39-139-206 0 0,-10 31 754 0 0,9-13-5027 0 0,3-24 3490 0 0</inkml:trace>
  <inkml:trace contextRef="#ctx0" brushRef="#br1" timeOffset="32361.211">5783 869 11055 0 0,'-3'-4'6564'0'0,"0"-26"-7027"0"0,2 11-259 0 0,-1 12 81 0 0,-1 4-5586 0 0,-3-1 2108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05T22:57:03.410"/>
    </inkml:context>
    <inkml:brush xml:id="br0">
      <inkml:brushProperty name="width" value="0.05" units="cm"/>
      <inkml:brushProperty name="height" value="0.05" units="cm"/>
      <inkml:brushProperty name="color" value="#F6630D"/>
    </inkml:brush>
  </inkml:definitions>
  <inkml:trace contextRef="#ctx0" brushRef="#br0">172 232 3679 0 0,'0'0'284'0'0,"0"0"23"0"0,0 0 790 0 0,0 0 366 0 0,0 0 69 0 0,0 0-183 0 0,0 0-838 0 0,0 0-372 0 0,0 0-113 0 0,-9 3-654 0 0,-17 3 6220 0 0,23-2-5629 0 0,1 0 0 0 0,-1 1 0 0 0,1-1 0 0 0,-1 1 0 0 0,1 0 0 0 0,1-1 0 0 0,-1 1 0 0 0,1 0 0 0 0,-1 0 0 0 0,1 0 0 0 0,1 0 0 0 0,-1 0 0 0 0,1 0 0 0 0,0 0 0 0 0,0 0 0 0 0,0 0 0 0 0,1 0 0 0 0,0 0 0 0 0,0 1 37 0 0,0 15 23 0 0,2 240-23 0 0,3-196 0 0 0,-5-57 0 0 0,3-1-12 0 0,1-1-49 0 0,0-2-16 0 0,18 10-61 0 0,-15-11 138 0 0,1-1 11 0 0,-1-1 42 0 0,30-3 201 0 0,8-12 623 0 0,-45 13-940 0 0,-1 1-99 0 0,0 0-16 0 0,0 0 2 0 0,0 0-73 0 0,0 0-308 0 0,0 0-137 0 0,0 0-772 0 0,0 0-2976 0 0</inkml:trace>
  <inkml:trace contextRef="#ctx0" brushRef="#br0" timeOffset="728.553">0 522 7367 0 0,'0'0'334'0'0,"0"0"-1"0"0,0 0-13 0 0,0 0 731 0 0,0 0 343 0 0,0 0 70 0 0,0 0-184 0 0,0 0-805 0 0,0 0-347 0 0,0 0-89 0 0,0 0-135 0 0,0 0-58 0 0,0 0-7 0 0,0 0-4 0 0,0 0 3 0 0,0 0 2 0 0,0 0 0 0 0,0 0 7 0 0,0 0 29 0 0,0 0 17 0 0,0 0 3 0 0,15 21 432 0 0,6-5-28 0 0,2-12 48 0 0,-22-4-258 0 0,36 1 794 0 0,-11 5-963 0 0,-17-2 20 0 0,-2-2 19 0 0,-6-1-100 0 0,44 14-3716 0 0,-43-14 3592 0 0,9 1-626 0 0,-2 0 43 0 0,-9-2 376 0 0</inkml:trace>
  <inkml:trace contextRef="#ctx0" brushRef="#br0" timeOffset="4499.518">371 509 2759 0 0,'0'0'126'0'0,"0"0"194"0"0,6-21 5203 0 0,-5 17 1454 0 0,-2 15-7002 0 0,0 0 1 0 0,0 0 0 0 0,1 0 0 0 0,0 1 0 0 0,1-1 0 0 0,1 0 0 0 0,0 0 0 0 0,0 0 0 0 0,1 0-1 0 0,0-1 1 0 0,3 7 24 0 0,-3-9 0 0 0,4 25 74 0 0,-7-25-60 0 0,0 1-14 0 0,0 0 0 0 0,2 28-73 0 0,-2-31 58 0 0,2 0 26 0 0,-1-5 48 0 0,-1-1 30 0 0,18-30 232 0 0,-13-19-179 0 0,-5 39-110 0 0,0 0 0 0 0,1 1 1 0 0,0-1-1 0 0,0 1 0 0 0,1 0 0 0 0,0-1 1 0 0,1 1-1 0 0,0 0 0 0 0,4-7-32 0 0,-3 8 0 0 0,8 1 15 0 0,-10 7 56 0 0,-2 0 3 0 0,19 11 254 0 0,-8-4-342 0 0,-10-7-56 0 0,7 1-62 0 0,27-9-166 0 0,-15-2 266 0 0,4-6 288 0 0,-23 15-190 0 0,-1 1-2 0 0,0 0 0 0 0,0 0 0 0 0,2 1-10 0 0,5 2-44 0 0,0 4-22 0 0,7 16-112 0 0,-11-15 124 0 0,12 35-64 0 0,-13-34 64 0 0,0 0 0 0 0,1 0 0 0 0,0 0 0 0 0,-2-1 0 0 0,1 0 0 0 0,1 0 0 0 0,-1 0 0 0 0,0 0 0 0 0,1-1 0 0 0,0-2 11 0 0,-1-3 32 0 0,4 0-22 0 0,-5-1 39 0 0,-1-1 33 0 0,9-5 957 0 0,-6 1-1029 0 0,-2 2 32 0 0,-1 2 14 0 0,0 0 10 0 0,0 0 3 0 0,0 0 0 0 0,0 0 3 0 0,0 0 12 0 0,0 0 7 0 0,5-15 590 0 0,-18-28-256 0 0,12 42-361 0 0,0-1-6 0 0,-2-2 1 0 0,1 2 15 0 0,-4-4-10 0 0,-1 0 15 0 0,2 2 6 0 0,-8-11 96 0 0,-5-2-280 0 0,17 16 11 0 0,1 1-10 0 0,0 0-6 0 0,0 0 12 0 0,0 0-30 0 0,0 0 18 0 0,0 0 11 0 0,0 0 5 0 0,0 0 10 0 0,-3-2 157 0 0,-3 7-2486 0 0,14 33 1833 0 0,-7-37 616 0 0,0 0 1 0 0,2 4-54 0 0,-1-4-54 0 0,4 3-15 0 0,1 1-22 0 0,1-2 11 0 0,-1-1 54 0 0,-5-1-17 0 0,5 2 32 0 0,-1-1 23 0 0,-3-2 50 0 0,2 1 14 0 0,-2-1-20 0 0,3-3-35 0 0,1-1 35 0 0,-4 2-127 0 0,6-37 1675 0 0,-10 30-1604 0 0,-15-27 1226 0 0,13 34-1124 0 0,2 1-30 0 0,0 0-12 0 0,-4-2-36 0 0,2 2 24 0 0,-3-2-36 0 0,-2-1-12 0 0,1 1-13 0 0,4 2-56 0 0,-3-1-25 0 0,5 1 25 0 0,1 1 106 0 0,-2-1 17 0 0,-3-2-61 0 0,4 3-74 0 0,1 0-1 0 0,0 0-11 0 0,0 0-10 0 0,0 0-1 0 0,0 0-10 0 0,0 0-46 0 0,0 0-22 0 0,0 0-2 0 0,0 0 4 0 0,4 25-816 0 0,22-7 1371 0 0,-25-17-847 0 0,1-1 301 0 0,38-3 21 0 0,-32 1 75 0 0,31-8-64 0 0,-31 9 139 0 0,-1 0 0 0 0,1-1 0 0 0,-1 1 0 0 0,0-1 0 0 0,13-12 1880 0 0,-18-20-1525 0 0,8 36 98 0 0,-7 1-453 0 0,11 13-128 0 0,-8-10 95 0 0,0 0 0 0 0,-1 0 0 0 0,0 0 0 0 0,0 1 0 0 0,-1 0 0 0 0,0 0 0 0 0,0 0 0 0 0,-1 0 0 0 0,0 1 0 0 0,0 0 0 0 0,0-1 0 0 0,-1 1 0 0 0,0 4 33 0 0,7 22-61 0 0,-8-32 33 0 0,-1-2 92 0 0,0 0 25 0 0,0 0-14 0 0,0 0 10 0 0,0 0-13 0 0,8-26 85 0 0,14-41-157 0 0,-18 59 0 0 0,0 0 0 0 0,-1 1 0 0 0,19-15 0 0 0,-16 18 0 0 0,2 0 0 0 0,-1-1 0 0 0,0 1 14 0 0,-6 3 56 0 0,-1 1 25 0 0,0 0-19 0 0,0 0-11 0 0,0 0-1 0 0,13 7 195 0 0,2 21-102 0 0,-12-21-157 0 0,0 1 0 0 0,-1 0 0 0 0,16 57 76 0 0,-16-56-17 0 0,1-1-4 0 0,-2-2-34 0 0,-1-3 22 0 0,7 17-182 0 0,-6-19 74 0 0,0 0 3 0 0,5 1 38 0 0,-3-1-24 0 0,4 0 47 0 0,14 1 129 0 0,-20-2-75 0 0,-1 0 11 0 0,0 0-32 0 0,0 0-133 0 0,0 0-56 0 0,0 0-17 0 0,0 0-95 0 0,0 0-391 0 0,0 0-167 0 0,0 0-34 0 0,0 0-30 0 0,0 0-83 0 0,8-30-3386 0 0,47-54 2838 0 0,-53 83 666 0 0,2-5-2286 0 0,-3 5 720 0 0</inkml:trace>
  <inkml:trace contextRef="#ctx0" brushRef="#br0" timeOffset="6237.586">1350 500 3223 0 0,'7'-10'909'0'0,"-2"3"4812"0"0,-4 5-4968 0 0,-2-12 3872 0 0,-43-4-4238 0 0,44 18-392 0 0,-40-15 2430 0 0,39 15-2296 0 0,-8-2 10 0 0,2 0-96 0 0,4 2-44 0 0,1 0 1 0 0,-1 0 0 0 0,1 0 0 0 0,-1 0 0 0 0,0 1 0 0 0,1-1 0 0 0,0 1 0 0 0,-1-1 0 0 0,1 1 0 0 0,-1 0 0 0 0,1 0 0 0 0,0 0 0 0 0,-1 0 0 0 0,1 1 0 0 0,0-1 0 0 0,0 0-1 0 0,0 1 1 0 0,0 0 0 0 0,0-1 0 0 0,0 1 0 0 0,0 1 0 0 0,-7 9-208 0 0,8-10 178 0 0,1 0-1 0 0,0 0 0 0 0,-1 0 1 0 0,1 0-1 0 0,0 0 0 0 0,1 0 1 0 0,-1 0-1 0 0,0 0 0 0 0,0 0 1 0 0,1 0-1 0 0,-1 0 0 0 0,1 0 1 0 0,0 0-1 0 0,0 0 0 0 0,-1 0 1 0 0,1 0-1 0 0,0-1 0 0 0,1 1 1 0 0,-1 0-1 0 0,0-1 0 0 0,0 1 1 0 0,1-1-1 0 0,1 2 31 0 0,1 2-11 0 0,2 0 1 0 0,-3-2-3 0 0,-1 0 1 0 0,1 0-1 0 0,0 0 1 0 0,0-1-1 0 0,1 1 1 0 0,-1-1 0 0 0,1 0-1 0 0,-1 0 1 0 0,1 0-1 0 0,0 0 1 0 0,-1-1 0 0 0,1 0-1 0 0,0 1 1 0 0,0-1-1 0 0,0-1 1 0 0,0 1 0 0 0,0-1-1 0 0,0 1 1 0 0,4-1 12 0 0,46 13 1 0 0,-36 15 208 0 0,-16-20-139 0 0,-6 30 184 0 0,2-36-187 0 0,-1 2 13 0 0,-28 13 272 0 0,-23 1-703 0 0,42-24 2119 0 0,12 5-1836 0 0,-3-6-564 0 0,44 5 364 0 0,10-14 208 0 0,-9-7 60 0 0,59-40 528 0 0,-100 62-448 0 0,-1 1 16 0 0,11-16 1488 0 0,-9 0-1309 0 0,-2 14-220 0 0,0 2 14 0 0,0 0-4 0 0,0 0-1 0 0,0 0 0 0 0,0 0 0 0 0,0 0 0 0 0,-1 2-10 0 0,0 4-60 0 0,0-1-36 0 0,4 34-289 0 0,6-19 216 0 0,3 9 51 0 0,-8-21 64 0 0,0 0 0 0 0,-1-1 0 0 0,1 0 0 0 0,0 0 0 0 0,1 0 0 0 0,-1 0 0 0 0,0-1 0 0 0,0 0 11 0 0,-4-5 42 0 0,0-1 11 0 0,0 0 0 0 0,27-3 568 0 0,-26 3-568 0 0,-1 0 3 0 0,0 0 10 0 0,0 0 0 0 0,0 0-10 0 0,0 0-3 0 0,0 0 0 0 0,0 0 0 0 0,0 0 0 0 0,11-16-249 0 0,9-21 26 0 0,-14 17 148 0 0,-6-4 405 0 0,-10-9-6760 0 0,-1-5-3096 0 0,14 10 6597 0 0,0 18 1599 0 0</inkml:trace>
  <inkml:trace contextRef="#ctx0" brushRef="#br0" timeOffset="6883.876">1558 322 5063 0 0,'0'0'390'0'0,"0"0"104"0"0,0 0 1370 0 0,0 0 626 0 0,0 0 124 0 0,0 0-334 0 0,-2-10-1468 0 0,14-61-5930 0 0,-11 70 4444 0 0,-1 1 2 0 0,0 0 90 0 0,9 2 6744 0 0,-6 5-6686 0 0,-3 31 1244 0 0,0-37-645 0 0,0-1 13 0 0,0 0 72 0 0,0 0 31 0 0,0 0 7 0 0,0 0 4 0 0,0 0 4 0 0,0 0 2 0 0,0 0 0 0 0,0 0-22 0 0,0 0-90 0 0,0 0-47 0 0,0 0-128 0 0,0 0-79 0 0,0 0-24 0 0,0 0-68 0 0,0 0-282 0 0,0 0-127 0 0,0 0-894 0 0,0 0-3501 0 0</inkml:trace>
  <inkml:trace contextRef="#ctx0" brushRef="#br0" timeOffset="7728.998">1745 6 9215 0 0,'0'0'707'0'0,"0"0"-246"0"0,0 0 698 0 0,0 0 354 0 0,0 0 73 0 0,1-1-206 0 0,3-3-970 0 0,-3 3-603 0 0,-1 1-103 0 0,0 0-7 0 0,0 0-66 0 0,0 0-274 0 0,0 0-117 0 0,0 0-28 0 0,0 0 31 0 0,0 0 145 0 0,0 26-762 0 0,0 23 4093 0 0,-5 29 175 0 0,9 39-2676 0 0,2-11-218 0 0,-25-16 246 0 0,15-69-245 0 0,0 1 0 0 0,2 0 1 0 0,0 0-1 0 0,1 0 0 0 0,2 0 1 0 0,0 0-1 0 0,1 0 0 0 0,1 0-1 0 0,3 24 1510 0 0,-6-45-1421 0 0,0-1-8 0 0,8 2-1 0 0,0 0-80 0 0,0-3 0 0 0,-1 0 0 0 0,46-7 64 0 0,-11-25-472 0 0,11-2-448 0 0,-51 35 668 0 0,-2 0-152 0 0,4-4-303 0 0,-3 3-2095 0 0,-1 1 1591 0 0</inkml:trace>
  <inkml:trace contextRef="#ctx0" brushRef="#br0" timeOffset="8479.358">1663 498 12439 0 0,'0'0'566'0'0,"0"0"-6"0"0,0 0-326 0 0,0 0-24 0 0,0 0 22 0 0,0 0 6 0 0,0 0-55 0 0,0 0-228 0 0,-5-8-485 0 0,-9-9-615 0 0,13 16 713 0 0,-5-4-980 0 0,1 3 1412 0 0,4 1 107 0 0,1 1 234 0 0,-7 0 4014 0 0,3 2-3160 0 0,24 7-1430 0 0,22-3 245 0 0,129-1 393 0 0,-117-11-190 0 0,-52 6-115 0 0,-2 0 4 0 0,0 0 16 0 0,22-4 1266 0 0,-16 2-1363 0 0,-4 1 36 0 0,3-2 27 0 0,-4 3 3 0 0,-1 0-7 0 0,1 0-8 0 0,4 0-68 0 0,-3 0-264 0 0,-2 0-133 0 0,0 0-30 0 0,0 0-77 0 0,0 0-292 0 0,0 0-127 0 0,0 0-29 0 0,0 0 19 0 0,0 0 94 0 0,0 0 41 0 0,0 0 8 0 0,0 0 64 0 0,0 0 258 0 0,0 0 117 0 0,0 0-605 0 0,0 0-2515 0 0</inkml:trace>
  <inkml:trace contextRef="#ctx0" brushRef="#br0" timeOffset="9140.137">1991 570 10135 0 0,'0'0'778'0'0,"0"0"-322"0"0,0 0 525 0 0,0 0 283 0 0,0 0 59 0 0,0 0-145 0 0,0 0-652 0 0,0 0-286 0 0,0 0-59 0 0,0 0-50 0 0,0 0-166 0 0,0 0-77 0 0,-6-7 501 0 0,0 10-315 0 0,-6 21-44 0 0,11 17-114 0 0,12 8-44 0 0,-8-43 118 0 0,-2-3-33 0 0,17 11-17 0 0,-16-14 132 0 0,-2 0 9 0 0,12 1 231 0 0,17-10 470 0 0,-22 8-790 0 0,-5 0-79 0 0,-2 1-60 0 0,0 0-277 0 0,0 0-120 0 0,0 0-28 0 0,-5-74-8969 0 0,4 64 8826 0 0</inkml:trace>
  <inkml:trace contextRef="#ctx0" brushRef="#br0" timeOffset="9587.226">1990 287 4143 0 0,'0'0'191'0'0,"-1"1"-11"0"0,-3 6-143 0 0,0-1 382 0 0,4-4 1752 0 0,-1 4 7786 0 0,-1-14-8535 0 0,-1-10-2815 0 0,3 8 1200 0 0,-1 1 104 0 0,0 2 113 0 0,1 5 161 0 0,0 2 32 0 0,0 0-1 0 0,0 0 7 0 0,0 0 29 0 0,0 0 17 0 0,0 0 3 0 0,0 0-29 0 0,0 0-118 0 0,0 0-71 0 0,0 0-185 0 0,0 0-98 0 0,0 0-26 0 0,0 0-50 0 0,0 0-182 0 0,0 0-80 0 0,0 0-10 0 0,0 0-15 0 0,0 0-41 0 0,4-14-2757 0 0,-4 13 3198 0 0</inkml:trace>
  <inkml:trace contextRef="#ctx0" brushRef="#br0" timeOffset="10453.924">2194 506 4143 0 0,'0'0'191'0'0,"0"0"373"0"0,-7 0 3152 0 0,3-1 2487 0 0,-27-10-6210 0 0,30 10-172 0 0,0 1 3 0 0,-27 6 591 0 0,27-5-294 0 0,-13 9 367 0 0,11-6-410 0 0,-1-1-82 0 0,1 1 0 0 0,0 0 0 0 0,0 0 0 0 0,0 0 0 0 0,1 0 1 0 0,0 0-1 0 0,-1 1 0 0 0,2-1 0 0 0,-1 0 0 0 0,0 1 0 0 0,1 0 1 0 0,0-1-1 0 0,0 1 0 0 0,0 0 0 0 0,1 0 0 0 0,-1 0 0 0 0,1-1 0 0 0,0 1 1 0 0,1 0-1 0 0,-1 0 0 0 0,1 0 0 0 0,0-1 0 0 0,0 1 0 0 0,0 0 1 0 0,2 3 3 0 0,8 25-139 0 0,-9-27 128 0 0,2 0 11 0 0,24 11-117 0 0,-21-16 94 0 0,2 1-25 0 0,-2-2 24 0 0,21 2 71 0 0,-25-2 66 0 0,0-1 0 0 0,0 1 0 0 0,0-1 0 0 0,-1 0 0 0 0,1 0 0 0 0,0 0 0 0 0,0 0 0 0 0,0-1 0 0 0,-1 1 0 0 0,1-1 0 0 0,-1 1 0 0 0,1-1 0 0 0,-1 0-1 0 0,0 0 1 0 0,0 0 0 0 0,0 0 0 0 0,0-1 0 0 0,0 1 0 0 0,0 0 0 0 0,0-1 0 0 0,-1 1 0 0 0,1-1-113 0 0,-2 2 240 0 0,3-33 1300 0 0,-3 33-1481 0 0,-12-26 542 0 0,-8-3 23 0 0,-4-25-480 0 0,20 46-144 0 0,-2 3 0 0 0,-26 6-454 0 0,30 1 399 0 0,-34 17-1564 0 0,35-17 1418 0 0,-11 2 926 0 0,9-3-4113 0 0,5-18 1898 0 0,2 9 852 0 0</inkml:trace>
  <inkml:trace contextRef="#ctx0" brushRef="#br0" timeOffset="11640.826">2364 495 3223 0 0,'0'0'143'0'0,"0"0"349"0"0,-7 5 8695 0 0,1-2-7655 0 0,1-2-1523 0 0,4 0-114 0 0,1-1-15 0 0,-1 0 6 0 0,-3 3 32 0 0,2-3 116 0 0,-13 30 1125 0 0,5 60-96 0 0,-19 53-291 0 0,28-142-670 0 0,1-1 2 0 0,0 0-5 0 0,0 0-23 0 0,0 0-11 0 0,0 0 5 0 0,0 0 15 0 0,0 0-16 0 0,0 0-5 0 0,0 0 7 0 0,0 0 28 0 0,19-31 1003 0 0,-19 29-1007 0 0,30-57 62 0 0,4 13-205 0 0,-33 45 112 0 0,-1 1 23 0 0,0 0-12 0 0,1 0 10 0 0,50-37-261 0 0,-44 31 165 0 0,0 0 11 0 0,36-25 158 0 0,-42 30-73 0 0,-1 1-16 0 0,17 3 467 0 0,-16-3-461 0 0,0 2-16 0 0,4 4-49 0 0,0 2-10 0 0,0 0 0 0 0,0 0 0 0 0,-1 0 0 0 0,-1 0 0 0 0,0 0 11 0 0,-1-2 42 0 0,-9 19 129 0 0,4-17-172 0 0,-1-1-10 0 0,1 1 0 0 0,0-1 0 0 0,1 2 0 0 0,-8 23 0 0 0,-10 14 246 0 0,18-43-119 0 0,-7 15-6764 0 0,9-18 389 0 0</inkml:trace>
  <inkml:trace contextRef="#ctx0" brushRef="#br0" timeOffset="17251.592">2608 678 2303 0 0,'0'0'102'0'0,"-1"1"-1"0"0,-2 2 12 0 0,2-1 4365 0 0,-2 1 1990 0 0,38 15-5402 0 0,0 3 1073 0 0,19-16-2086 0 0,-15-14 629 0 0,-38 8-516 0 0,-1 1-4 0 0,0 0-30 0 0,0 0-18 0 0,0 0-2 0 0,0 0-5 0 0,15-1 182 0 0,31-1-213 0 0,-39 2-76 0 0,-1-2 0 0 0,1 0 0 0 0,0 1 11 0 0,-6 0 42 0 0,-1 1 13 0 0,0 0 4 0 0,0 0 2 0 0,0 0 0 0 0,0 0 4 0 0,0 0 16 0 0,0 0 0 0 0,0 0-13 0 0,0 0 2 0 0,0 0-13 0 0,0 0-4 0 0,0 0 0 0 0,0 0 0 0 0,0 0 0 0 0,0 0 6 0 0,0 0 20 0 0,0 0-26 0 0,0 0-265 0 0,0 0-602 0 0,0 0-221 0 0,0 0-1002 0 0,0 0-3872 0 0</inkml:trace>
  <inkml:trace contextRef="#ctx0" brushRef="#br0" timeOffset="17807.049">1386 1086 4143 0 0,'0'0'184'0'0,"0"0"40"0"0,0 0-224 0 0,0 0 0 0 0,0 0 0 0 0,0 0-1800 0 0</inkml:trace>
  <inkml:trace contextRef="#ctx0" brushRef="#br0" timeOffset="23521.551">1419 1053 1375 0 0,'0'0'315'0'0,"0"0"785"0"0,0 0 349 0 0,0 0 73 0 0,0 0-168 0 0,0 0-752 0 0,0 0-328 0 0,0 0-67 0 0,0 0-78 0 0,0 0-251 0 0,0 0-44 0 0,0 0 6 0 0,0 0 12 0 0,0 0 52 0 0,0 0 28 0 0,0 0 4 0 0,0 0 43 0 0,-16-25 4996 0 0,11 23-4890 0 0,0-1 1 0 0,0 1 0 0 0,-1 0-1 0 0,1 1 1 0 0,-1-1 0 0 0,1 1 0 0 0,-1 0-1 0 0,1 0 1 0 0,-1 1 0 0 0,0 0-1 0 0,1 0 1 0 0,-1 0 0 0 0,0 0 0 0 0,1 1-1 0 0,-1 0 1 0 0,1 0 0 0 0,-1 1-1 0 0,1-1 1 0 0,0 1 0 0 0,-1 1-1 0 0,1-1 1 0 0,0 1 0 0 0,0-1 0 0 0,1 1-1 0 0,-1 1 1 0 0,0-1 0 0 0,1 1-1 0 0,0 0 1 0 0,0 0 0 0 0,0 0 0 0 0,1 0-1 0 0,-3 4-85 0 0,1-3-11 0 0,0 1 0 0 0,1-1 0 0 0,0 1 0 0 0,0 0-1 0 0,1 1 1 0 0,-1-1 0 0 0,1 1 0 0 0,1-1 0 0 0,-1 1 0 0 0,1 0 0 0 0,0 2 11 0 0,-4 10-6 0 0,0 42-138 0 0,6-59 140 0 0,1 0 0 0 0,-1 1 0 0 0,1-1 0 0 0,-1 0-1 0 0,1 1 1 0 0,0-1 0 0 0,0 0 0 0 0,0 0 0 0 0,0 0-1 0 0,0 1 1 0 0,1-1 0 0 0,-1-1 0 0 0,1 1 0 0 0,-1 0 0 0 0,1 0-1 0 0,0 0 1 0 0,-1-1 0 0 0,1 1 0 0 0,0-1 0 0 0,0 0 0 0 0,0 1-1 0 0,0-1 1 0 0,1 0 0 0 0,-1 0 0 0 0,0 0 0 0 0,0 0-1 0 0,1-1 1 0 0,-1 1 0 0 0,0-1 0 0 0,1 1 4 0 0,27 5 203 0 0,20-8 85 0 0,-49 2-218 0 0,-1 0 26 0 0,0 0-13 0 0,15-16 1014 0 0,2-33-515 0 0,9-76-366 0 0,-21 98-230 0 0,-9 13 1177 0 0,3 12-1234 0 0,1 2-22 0 0,0 0 20 0 0,-1 0-5 0 0,-4-4 0 0 0,3 2 16 0 0,-2-2 64 0 0,2 3 67 0 0,-13-6-1861 0 0,28-16 1837 0 0,26-48-166 0 0,-23 47 34 0 0,-13 16 99 0 0,1 1 63 0 0,1-38 1102 0 0,-3 20-1177 0 0,-2 16 0 0 0,1 0 0 0 0,-2-2 851 0 0,2 30-598 0 0,38 247-397 0 0,-24-138 272 0 0,-13-119-128 0 0,0 0 0 0 0,5 26 0 0 0,-5-28 12 0 0,-1-5 36 0 0,2 3-25 0 0,20 8 237 0 0,-21-13-185 0 0,18-2 239 0 0,-11 0-291 0 0,1-2 20 0 0,-1-1-33 0 0,0 0-10 0 0,-1-1 12 0 0,0 1 50 0 0,0-1 19 0 0,-1 0 12 0 0,-6 5-2 0 0,24-42 394 0 0,19-65-477 0 0,-42 99-8 0 0,-1 2 11 0 0,-1 4 42 0 0,0-3 11 0 0,0 4 6 0 0,0 2 15 0 0,0 0-16 0 0,0 0-5 0 0,0 0 2 0 0,0 0 4 0 0,0 0 2 0 0,-30-26-672 0 0,8 15 744 0 0,20 11-69 0 0,1 0-16 0 0,-1 0-70 0 0,0 0 0 0 0,0 0 0 0 0,0 1 0 0 0,-1-1 0 0 0,1 1 0 0 0,0 0 0 0 0,0-1 0 0 0,0 1 0 0 0,1 0 0 0 0,-1 0 0 0 0,0 0 1 0 0,0 1-1 0 0,0-1 0 0 0,1 0 0 0 0,-1 1 0 0 0,0-1 0 0 0,1 1 0 0 0,0-1 0 0 0,-1 1 0 0 0,1 0 0 0 0,0-1 0 0 0,0 1 0 0 0,0 0 1 0 0,0 0-1 0 0,0 0 0 0 0,0 0 0 0 0,0 0 0 0 0,1 0 0 0 0,-1 1 11 0 0,1-3-9 0 0,-16 42-267 0 0,0 56 216 0 0,20-39 50 0 0,-2-51-33 0 0,11 11-40 0 0,13 2 83 0 0,-19-16 0 0 0,0-1 0 0 0,19 6 0 0 0,10-4 0 0 0,15-10 0 0 0,-39 0 47 0 0,0-1 0 0 0,0 0 1 0 0,-1-1-1 0 0,0 0 0 0 0,0 0 0 0 0,0-1 0 0 0,-1-1 0 0 0,0 0 0 0 0,0 0 1 0 0,-1-1-1 0 0,0 0 0 0 0,0-1 0 0 0,-1 0 0 0 0,3-6-47 0 0,-9 14 26 0 0,4-8 39 0 0,-1 0 1 0 0,0 0-1 0 0,0-1 1 0 0,-1 1-1 0 0,-1-1 1 0 0,1 0-1 0 0,-2-1 1 0 0,0 1-1 0 0,0 0 1 0 0,0-9-66 0 0,2-6 51 0 0,13-98 89 0 0,-17 121-92 0 0,-1-3-25 0 0,1 5 36 0 0,0 1 31 0 0,0 0 4 0 0,0 0-14 0 0,-1-2-24 0 0,0-6-46 0 0,0 1-24 0 0,-1-20-177 0 0,2 25 244 0 0,0 2-13 0 0,0 0-98 0 0,0 0-41 0 0,0 0-18 0 0,-9 34-273 0 0,6 62 310 0 0,-4 18 144 0 0,5-52-64 0 0,6-37 0 0 0,4 44-64 0 0,-8-60 64 0 0,0 0 11 0 0,1 0 32 0 0,0-1-33 0 0,0-2-20 0 0,13 2-108 0 0,-5-11 118 0 0,-3-1 11 0 0,-4 3 32 0 0,4-2-22 0 0,-3 1 22 0 0,4-2-33 0 0,1-2-10 0 0,0-1 0 0 0,13-15 0 0 0,23-105 584 0 0,-42 119-584 0 0,0 2 11 0 0,-2 4 45 0 0,0 2 19 0 0,0 0-9 0 0,1-1-12 0 0,-1-5-57 0 0,1 4-62 0 0,5 27-73 0 0,-5-17 138 0 0,0 1 0 0 0,0-1 0 0 0,0 1 0 0 0,-1 16 0 0 0,2-1 0 0 0,13 26-80 0 0,-12-42 80 0 0,0 0 0 0 0,1 0 0 0 0,0-2-10 0 0,10-4-54 0 0,-11-3 21 0 0,4-2 32 0 0,1 0 11 0 0,0-1 0 0 0,-2-1 11 0 0,16-21 96 0 0,3-39-22 0 0,-23 57-63 0 0,-1 4 1 0 0,0 1-1 0 0,0-1 0 0 0,-1 0 1 0 0,1 1-1 0 0,-1-1 1 0 0,0 0-1 0 0,0 0 1 0 0,0 0-1 0 0,0 1 0 0 0,-1-1 1 0 0,1 0-1 0 0,-1 0 1 0 0,0 1-1 0 0,0-1 1 0 0,-1 1-1 0 0,1-1 0 0 0,-1 1 1 0 0,0-1-1 0 0,1 1 1 0 0,-1 0-1 0 0,-1 0 0 0 0,1 0 1 0 0,0 0-1 0 0,-1 0 1 0 0,0 1-1 0 0,-1-2-22 0 0,-19-44-456 0 0,20 41 370 0 0,0-1 56 0 0,2 5-18 0 0,-1-2 47 0 0,1 4 54 0 0,1 1-10 0 0,-8 2-310 0 0,7 2 240 0 0,0 1-1 0 0,0-1 0 0 0,0 0 1 0 0,1 0-1 0 0,-1 1 0 0 0,1-1 1 0 0,0 0-1 0 0,1 1 0 0 0,-1-1 1 0 0,1 0-1 0 0,0 1 1 0 0,0-1-1 0 0,0 0 0 0 0,0 0 1 0 0,1 0-1 0 0,0 0 0 0 0,0 0 1 0 0,0 0-1 0 0,0-1 0 0 0,0 1 1 0 0,1-1-1 0 0,1 2 28 0 0,6 20 0 0 0,15 26 0 0 0,-22-43 0 0 0,-2-1 0 0 0,2 1 0 0 0,0-1 0 0 0,3-3 0 0 0,34 14 190 0 0,-35-17-180 0 0,1-1-10 0 0,10 2 11 0 0,-14-3 32 0 0,4-2-22 0 0,-1 1 36 0 0,-4 1 26 0 0,-1 1 0 0 0,0-1 5 0 0,2-3 5 0 0,-1 3-5 0 0,11-19 57 0 0,4-8-145 0 0,-13 21 0 0 0,0-1 0 0 0,-1 1 0 0 0,0-1 0 0 0,1 2 12 0 0,-2 5 47 0 0,-1-1 6 0 0,1-3-1 0 0,-1 2 0 0 0,0-4-11 0 0,0-1-42 0 0,13-32 0 0 0,-13 39 42 0 0,0 1 11 0 0,1-1-11 0 0,2-5-42 0 0,6-19-11 0 0,1-5-61 0 0,6 65 23 0 0,-6-6-15 0 0,-2 3 53 0 0,-7-24 0 0 0,1 0 0 0 0,0 0 0 0 0,0 0 0 0 0,3 16 105 0 0,2-28-29 0 0,8-17 66 0 0,-12 14-86 0 0,-1-1 21 0 0,0 1 3 0 0,5-29 208 0 0,-4 27-288 0 0,-1 2 12 0 0,0 4 36 0 0,0-3-25 0 0,-2 5 30 0 0,0 1 14 0 0,0 0 9 0 0,0 0-4 0 0,0 0-28 0 0,0 0-88 0 0,0 0-28 0 0,0 0-4 0 0,0 0 1 0 0,0 0-26 0 0,0 0 3 0 0,0 0 9 0 0,0 0 0 0 0,0 0-7 0 0,0 0-7 0 0,0 0-1 0 0,0 0 5 0 0,0 0 23 0 0,0 0 11 0 0,0 0 1 0 0,0 0 21 0 0,0 0 65 0 0,0 0-65 0 0,0 0-21 0 0,0 0-16 0 0,-18-5-7282 0 0,18 5 6244 0 0</inkml:trace>
  <inkml:trace contextRef="#ctx0" brushRef="#br0" timeOffset="25612.854">2414 1041 8063 0 0,'0'0'366'0'0,"0"0"-5"0"0,0 0-204 0 0,0 0-5 0 0,0 0 28 0 0,0 0 4 0 0,0 0-41 0 0,0 0-175 0 0,0 0-80 0 0,0 0-15 0 0,0 0-7 0 0,0 0-30 0 0,0 0-18 0 0,0 0-2 0 0,0 0 44 0 0,0 0 184 0 0,0 0 79 0 0,0 0 18 0 0,0 0 22 0 0,0 0 80 0 0,0 0 39 0 0,0 0 6 0 0,0 0 12 0 0,0 0 52 0 0,0 0 28 0 0,0 0 4 0 0,0 0 14 0 0,0 0 55 0 0,0 0 26 0 0,0 0 7 0 0,0 0-7 0 0,0 0-40 0 0,0 0-21 0 0,0 0-2 0 0,0 0-17 0 0,0 0-74 0 0,0 0-34 0 0,0 0-10 0 0,0 0-10 0 0,-3 9 613 0 0,-22 96 1229 0 0,9 25-1485 0 0,13-95-465 0 0,2-26-110 0 0,0 18 71 0 0,4-11 20 0 0,4-16-132 0 0,0-3-12 0 0,0-1 0 0 0,0-1 14 0 0,-2-1 52 0 0,9-18 270 0 0,10-26-208 0 0,-20 41-128 0 0,1 1 11 0 0,-3 1 42 0 0,-2 6 13 0 0,6-15 219 0 0,-3 9-220 0 0,-2 4-11 0 0,2-5-44 0 0,1 1-10 0 0,0-1 0 0 0,-1 0 0 0 0,1 0 11 0 0,-3 5 32 0 0,3-4-33 0 0,0-1-10 0 0,-1-1 0 0 0,1-1 0 0 0,0 1 0 0 0,0-1 0 0 0,-2 2 0 0 0,0 1 11 0 0,-1 5 42 0 0,-1 2 14 0 0,0 0 10 0 0,0 0 6 0 0,0 0 10 0 0,0-1-29 0 0,3-5-129 0 0,-2 4-31 0 0,7-16-79 0 0,1-10 423 0 0,-7 18-236 0 0,-2 2 49 0 0,0 7 17 0 0,0 1-5 0 0,0 0-1 0 0,0 0 0 0 0,0 0 9 0 0,0 0 38 0 0,0 0 10 0 0,0 0 6 0 0,0 0-11 0 0,0 0-47 0 0,-1 1-18 0 0,-1 1-77 0 0,1 1 1 0 0,-1 0-1 0 0,1-1 1 0 0,-1 1-1 0 0,1 0 0 0 0,0 0 1 0 0,0 0-1 0 0,0 0 0 0 0,0 0 1 0 0,1 0-1 0 0,-1 0 0 0 0,1 0 1 0 0,-1 0-1 0 0,1 0 0 0 0,0 0 1 0 0,1 0-1 0 0,-1 0 0 0 0,0 0 18 0 0,1 3 10 0 0,-11 237 122 0 0,-30-97 160 0 0,27-99-278 0 0,7-20 11 0 0,-2 0 0 0 0,-1 0 0 0 0,-1 0 0 0 0,-2-1 0 0 0,-6 10-25 0 0,16-33 18 0 0,-1 1-1 0 0,0-1 1 0 0,0 1 0 0 0,-1-1 0 0 0,1 0-1 0 0,0 0 1 0 0,-1 0 0 0 0,0-1 0 0 0,0 1 0 0 0,0-1-1 0 0,0 0 1 0 0,0 0 0 0 0,0 0 0 0 0,0-1-1 0 0,-1 1 1 0 0,1-1 0 0 0,-1 0 0 0 0,1 0 0 0 0,-1-1-1 0 0,1 1 1 0 0,-1-1 0 0 0,1 0 0 0 0,-1-1-1 0 0,1 1 1 0 0,-1-1 0 0 0,1 1 0 0 0,-4-2-18 0 0,-19-20-210 0 0,25 19 177 0 0,0-1 0 0 0,-1 0 0 0 0,2 0 0 0 0,-1 0 0 0 0,0 0 0 0 0,1 0 0 0 0,-1 0 0 0 0,1 0 0 0 0,0 0 0 0 0,1 0 0 0 0,-1-1 0 0 0,1 1 0 0 0,0 0 0 0 0,0-1 0 0 0,0 1 0 0 0,0 0 0 0 0,1-3 33 0 0,2-4-10 0 0,0 1 1 0 0,0 0-1 0 0,1 0 0 0 0,0 0 0 0 0,1 0 1 0 0,0 1-1 0 0,1-1 0 0 0,-1 1 0 0 0,2 1 1 0 0,-1-1-1 0 0,1 1 0 0 0,1 0 0 0 0,0 1 1 0 0,3-3 9 0 0,-8 6-3 0 0,9-9-15 0 0,0 1 0 0 0,1 0 0 0 0,0 1-1 0 0,1 1 1 0 0,0 0 0 0 0,1 0-1 0 0,0 2 1 0 0,0 0 0 0 0,1 0-1 0 0,-1 2 1 0 0,14-4 18 0 0,44-20-1132 0 0,14-47-6053 0 0,1-25-392 0 0,-79 86 6787 0 0</inkml:trace>
  <inkml:trace contextRef="#ctx0" brushRef="#br0" timeOffset="26794.253">624 1072 7311 0 0,'0'0'320'0'0,"0"0"72"0"0,0 0-312 0 0,0 0-80 0 0,0 0 0 0 0,0 0 0 0 0,0 0 328 0 0,0 0 56 0 0,0 0 0 0 0,0 0 8 0 0,0 0-392 0 0,0 0-176 0 0,0 0 16 0 0,0 0 0 0 0,0 0-544 0 0,0 0-112 0 0,9 0-16 0 0</inkml:trace>
  <inkml:trace contextRef="#ctx0" brushRef="#br0" timeOffset="28017.357">656 1076 4519 0 0,'0'0'202'0'0,"0"0"138"0"0,0 0 434 0 0,0 0 186 0 0,0 0 38 0 0,-6 18 1295 0 0,-58 208-1644 0 0,49-169-278 0 0,14-56-440 0 0,1-1-25 0 0,0 0 4 0 0,0 0 46 0 0,0 0 104 0 0,0 0 14 0 0,0 0 2 0 0,0 0 16 0 0,0 0 2 0 0,0 0-9 0 0,0 0 23 0 0,7-39 1093 0 0,3 1-1213 0 0,11-26-22 0 0,-11-24 1944 0 0,-10-27-2011 0 0,0 114 241 0 0,-9-2 544 0 0,-5 25-804 0 0,10-9 9 0 0,0 0 1 0 0,1 0-1 0 0,1 0 1 0 0,0 0-1 0 0,1 0 1 0 0,0 1-1 0 0,1-1 1 0 0,0 0-1 0 0,2 0 1 0 0,0 4 110 0 0,0 54-730 0 0,-6-26-666 0 0,4-44 120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05T22:58:59.320"/>
    </inkml:context>
    <inkml:brush xml:id="br0">
      <inkml:brushProperty name="width" value="0.05" units="cm"/>
      <inkml:brushProperty name="height" value="0.05" units="cm"/>
      <inkml:brushProperty name="color" value="#F6630D"/>
    </inkml:brush>
  </inkml:definitions>
  <inkml:trace contextRef="#ctx0" brushRef="#br0">573 490 5007 0 0,'0'0'224'0'0,"6"1"40"0"0,-6-1-264 0 0,0 0 0 0 0,6 0 0 0 0,-6 0-2176 0 0</inkml:trace>
  <inkml:trace contextRef="#ctx0" brushRef="#br0" timeOffset="3378.471">36 15 4607 0 0,'0'0'354'0'0,"0"0"-40"0"0,0 0 702 0 0,0 0 332 0 0,0 0 70 0 0,0 0-161 0 0,0 0-725 0 0,0 0-315 0 0,0 0-66 0 0,0 0-26 0 0,-5 2-53 0 0,4 0 3316 0 0,3 1-3359 0 0,1 0 1 0 0,-1-1-1 0 0,1 0 0 0 0,-1 0 0 0 0,1 0 0 0 0,0 0 0 0 0,-1 0 0 0 0,1 0 1 0 0,0-1-1 0 0,0 1 0 0 0,0-1 0 0 0,1 0 0 0 0,-1 0 0 0 0,0 0 0 0 0,0 0 1 0 0,1-1-1 0 0,-1 1 0 0 0,1-1-29 0 0,34 11 107 0 0,47 22-107 0 0,20-1 0 0 0,-83-24 0 0 0,22 9 0 0 0,110-6 64 0 0,1 30-269 0 0,-26-26-30 0 0,-14 15 390 0 0,-82-19-72 0 0,0-2 0 0 0,0-1-1 0 0,1-2 1 0 0,0-2-1 0 0,22 1-82 0 0,219 13 744 0 0,-240-17-553 0 0,-20-1-143 0 0,0 0 0 0 0,0 1-1 0 0,-1 1 1 0 0,1 0 0 0 0,0 1 0 0 0,-1 1 0 0 0,1 0 0 0 0,-1 1 0 0 0,6 4-48 0 0,7-1 10 0 0,-21-7 1 0 0,25 5 42 0 0,7-2-117 0 0,-29-3 64 0 0,15 1 33 0 0,-1 0-1 0 0,1-2 1 0 0,0-1-1 0 0,0 0 0 0 0,21-5-32 0 0,-26 3-26 0 0,-3 0 179 0 0,24 7 817 0 0,-36-1-946 0 0,0 1-356 0 0,1-1-390 0 0,-3-2-4244 0 0,-2-1 3831 0 0</inkml:trace>
  <inkml:trace contextRef="#ctx0" brushRef="#br0" timeOffset="5435.619">626 14 2303 0 0,'0'0'102'0'0,"0"0"111"0"0,0 0 388 0 0,0 0 174 0 0,0 0 32 0 0,0 0-163 0 0,0 0-684 0 0,0 0-183 0 0,0 0 11 0 0,0 0 77 0 0,0 0 37 0 0,0 0 8 0 0,0 0 44 0 0,0 0 174 0 0,0 0 80 0 0,0 0 14 0 0,6-3 67 0 0,-6 2 3970 0 0,0 1 4603 0 0,-9-4-8848 0 0,-1 1-14 0 0,0 0 0 0 0,0 3 0 0 0,-63 7 304 0 0,40-4-304 0 0,-1 0 0 0 0,-68-6-424 0 0,66 6 344 0 0,13 0 80 0 0,-9 1 0 0 0,-43 12-280 0 0,48-9 208 0 0,-70 20 72 0 0,37-9 132 0 0,59-18-200 0 0,1 0 4 0 0,0 0 0 0 0,2 1 0 0 0,76 23-64 0 0,-45-10 182 0 0,9 21-44 0 0,-26-21-17 0 0,1 0 1 0 0,0-2-1 0 0,1 0 0 0 0,0 0 0 0 0,1-2 0 0 0,0 0 0 0 0,1-1 1 0 0,0-1-1 0 0,8 1 7 0 0,0 2-3 0 0,-11-5 3 0 0,1 1 0 0 0,-1 1 0 0 0,-1 1 0 0 0,0 0 0 0 0,0 1 0 0 0,0 1 0 0 0,-2 0 0 0 0,8 7 0 0 0,-7-5-17 0 0,-14-12-71 0 0,3 3-44 0 0,-4-3-3072 0 0,0-1 2125 0 0</inkml:trace>
  <inkml:trace contextRef="#ctx0" brushRef="#br0" timeOffset="7207.8">1799 173 1375 0 0,'0'0'66'0'0,"-6"1"4"0"0,2 0 7220 0 0,-6 8-1684 0 0,27 6-4423 0 0,-13-12-1118 0 0,136 73 1373 0 0,3-11-996 0 0,-35-11-506 0 0,-101-51 64 0 0,1 0 0 0 0,-2 0 76 0 0,-5-3 316 0 0,-1 0 127 0 0,0 0 22 0 0,11 17-2031 0 0,-11-14 1426 0 0,1 3 50 0 0,-3 2 25 0 0,-2 1 32 0 0,-36 39-33 0 0,19-30 43 0 0,-1 0-1 0 0,0-2 1 0 0,-1 0 0 0 0,-1-1-1 0 0,0-2 1 0 0,-1 0-1 0 0,-13 3-52 0 0,-30 15 128 0 0,17-23-472 0 0,24-7 398 0 0,26-1-113 0 0,1 0-33 0 0,0 0-11 0 0,0 0-1 0 0,0 0 0 0 0,-8 0 95 0 0,1 0-5167 0 0,7 0 4081 0 0</inkml:trace>
  <inkml:trace contextRef="#ctx0" brushRef="#br0" timeOffset="11591.095">371 235 3967 0 0,'0'0'183'0'0,"0"0"120"0"0,0 0 399 0 0,0 0 177 0 0,0 0 32 0 0,0 0-75 0 0,0 0-346 0 0,0 0-148 0 0,0 0-29 0 0,-1 0-58 0 0,-5 2-194 0 0,4-2 4 0 0,2 0 252 0 0,-3 2 2114 0 0,46 11-1527 0 0,103 10 24 0 0,-46-6-585 0 0,-71-8-23 0 0,19 12 36 0 0,-11-14-268 0 0,4-10-35 0 0,47 1 286 0 0,103 32 154 0 0,-118-7-73 0 0,9 21 739 0 0,-74-42-1116 0 0,110 23 427 0 0,-110-22-422 0 0,11 4-37 0 0,0-1 0 0 0,1 0 0 0 0,-1-2 0 0 0,1 0-1 0 0,0-1 1 0 0,1-1 0 0 0,-1-1 0 0 0,19-1-11 0 0,43-4-265 0 0,-13-12 39 0 0,-60 16 226 0 0,48-1 0 0 0,-28 1-64 0 0,-13 1 139 0 0,-14-1-19 0 0,-2 0 23 0 0,45 21 567 0 0,-37-18-646 0 0,-1-1 0 0 0,-1 1 11 0 0,-4-2 32 0 0,4 2-33 0 0,20 5-874 0 0,-25-7 604 0 0,20-5-2257 0 0,-14 1 1998 0 0</inkml:trace>
</inkml:ink>
</file>

<file path=ppt/ink/ink18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40:23.60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3A60601A-8FA1-44F2-9656-9D76ED940861}" emma:medium="tactile" emma:mode="ink">
          <msink:context xmlns:msink="http://schemas.microsoft.com/ink/2010/main" type="inkDrawing"/>
        </emma:interpretation>
      </emma:emma>
    </inkml:annotationXML>
    <inkml:trace contextRef="#ctx0" brushRef="#br0">0 22 0,'22'0'110,"0"0"-32,1 0 78,-1 0-31,0 0-31,0 0 0,1 0-32,-1 0 1,0 0 30,1 0-14,-1 0-17,0 0 16,0 0-15,1 0-1,-1 0 329,0 0-376,1 0 1,-1 0 0,0 0-1,0 0 17,1 0-32,-1 0 31,0 0-31,1 0 15,-1 0 17,0 0-1,0 0 0,1 0 32,-1 0-32,0 0 31,0 0-15,1 0-15,-1 0-1,-1 0 0,-21-22-31,23 22 31,-1 0 16,0 0-16,0 0 16,1 0-15,-1 0-1,0 0 0,1 0 0,-1 0 1,0 0 280,0 0-296,1 0-16,-1 0 15,0 0 1,1 0 0,-1 0-16,22 0 15,-21 0 1,-1 0-1,0 0 1,0 0 0,1 0-1,-1 0-15,0 0 16,1 0 0,-1 0-16,0 0 31,0 0-16,1 0 1,-1 0 15,0 0-15</inkml:trace>
  </inkml:traceGroup>
</inkml:ink>
</file>

<file path=ppt/ink/ink18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33:37.70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3EA6196C-D5B9-40C4-B580-95E02C7B324C}" emma:medium="tactile" emma:mode="ink">
          <msink:context xmlns:msink="http://schemas.microsoft.com/ink/2010/main" type="inkDrawing"/>
        </emma:interpretation>
      </emma:emma>
    </inkml:annotationXML>
    <inkml:trace contextRef="#ctx0" brushRef="#br0">0 0 0,'23'0'172,"0"0"-141,0 0-15,0 0 15,0 0 0,0 0 0,0 0-31,0 0 16,1 0 0,-1 0 46,0 0-31,0 0-15,0 0 15,0 0-15,0 0 0,0 0 15,0 0 0,0 0 282,0 0-298,1 0 1,-1 0-1,0 0-15,0 0 16,-23 23 0,23-23-16,0 0 15,23 0 1,-23 0 0,0 0-1,0 0-15,1 0 16,-1 0-1,0 0 1,0 0 0,0 0-1,0 0 1,0 0 0,0 0 15,0 0 0,0 0 0,-23 23-15,23-23 0,1 0 296,22 0-296,0 0-16,0 0 15,0 0 1,-23 0-16,24 0 16,-24 0-1,23 0-15,0 0 16,0 0-1,-23 0-15,23 0 16,1 0 0,-24 0-16,23 0 15,-23 0 1,-1 0-16,1 0 16,0 0-1,0 0-15,0 0 31,1 0-31,-1 0 16,0 0 0,0 0-1,23 0 313,-23 0-328,23 0 16,-23 0 0,0 0-16,1 0 15,22 0 1,23 0-16,-23 0 16,0 0-1,1 0-15,22 0 16,-23 0-1,23 0-15,-46 0 16,0 0 0,1 0-16,22 0 15,0 0 1,-23 0-16,23 0 16,-23 0-1,0 0 1,0 0-1,1 0 32,-1 0 235,23 0-267,0 0 1,-23 0-16,0 0 15,0 0-15,0 0 16,24 0 0,-24 0-16,23 0 15,0 23-15,-23-23 16,-23 23 0,23-23-16,0 0 31,0 23 141</inkml:trace>
  </inkml:traceGroup>
</inkml:ink>
</file>

<file path=ppt/ink/ink1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0:10.9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46 62 0,'12'0'218,"11"0"-202,-11 0 0,-1 0-1,1 0 1,-1 0 0,1 0-16,-1 0 15,12 0-15,-11 0 16,-1 0-1,1 0 1,0 0-16,-1 0 16,1 0-16,11 23 15,-12-23 17,-11 12-32,12-12 15,-1 0-15,1 0 31,-1 0-31,24 0 16,-12 0 0,-11 0-16,-1 0 15,12 0-15,-11 0 16,-1 0 0,1 0-16,0 0 31,-1 0-16,1 11 48,11-11 203,-12 0-266,1 0 15,-1 0-15,-22 0 625,-1-11-609,-22 11-16,-13-35 0,-22 35 15,11 0-15,35 0 16,-23 0-16,12 0 16,22 0-16,-23 0 15,24 0-15,-12 0 16,11 0-16,1 0 16,-12 0-16,11 12 15,0-12-15,1 0 16,-1 0-1,1 0-15,22 0 313,12 0-297,1 0-16,-1 0 0,11 0 15,-11 0-15,47-12 16,-36 1-16,1 11 15,11 0-15,-11-12 16,-24 12-16,1 0 16,11 0-16,-12 0 15,13 0-15,-13 0 16,1-12-16,-1 12 16,1 0-16,-1 0 15,1-23-15,11 23 16,-12 0-1,1 0-15,0 0 16,-1 0-16,1 0 16,-1 0-1,1 0 1,-24 0 203,1 0-204,-1 0-15,1 12 16,-36-12-16,1 11 16,-12 1-16,12-12 0,-69 0 15,57 23-15,12-11 16,11-12-16,12 23 15,12-12-15,-12-11 16,-1 12-16,-10-12 16,22 0-1,1 0 1,-1 0 0</inkml:trace>
</inkml:ink>
</file>

<file path=ppt/ink/ink19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1:37:06.25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76 0,'24'-25'109,"0"25"-109,1 0 31,-1 0-15,0 0 0,0 0-1,25 0 1,-25 0-16,0 0 16,0 0-1,0 0 1,0 0-1,1-24-15,-1 24 16,0 0-16,0 0 16,0 0-1,1 0 1,-1 0 0,0 0-1,0 0 1,0 0 15,0 0-15,0 0 15,0 0 0,0 0 0,0 0-15,1 0 15,-1 0 1,0 0-1,0 0-31,0 0 31,0 0-15,1 0 15,-1 0 0,0 0 0,0 0-15,0 0 0,1 0 15,-1 0 0,0 0 16,0 0-16,-24 24 1,24-24-1,1 0 31,-1 0 63</inkml:trace>
</inkml:ink>
</file>

<file path=ppt/ink/ink19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40:29.80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67B405FC-3516-421A-9014-C0D528AFB6EF}" emma:medium="tactile" emma:mode="ink">
          <msink:context xmlns:msink="http://schemas.microsoft.com/ink/2010/main" type="inkDrawing"/>
        </emma:interpretation>
      </emma:emma>
    </inkml:annotationXML>
    <inkml:trace contextRef="#ctx0" brushRef="#br0">0 267 0,'22'0'391,"0"0"-376,1 0 79,-1 0 0,0 0 15,0 0-31,-22-22-47,23 22-15,-1 0 78,0 0-16,1 0 0,-1 0-15,-1 0-17,1 0-14,1 0-1,-1 0 47,0 0 63,1 0 77,-1 0-139,0 0 249,0 0-297,1 0-15,-1 0 46,0 0 1</inkml:trace>
  </inkml:traceGroup>
</inkml:ink>
</file>

<file path=ppt/ink/ink19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7:40:36.89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4F05DED9-5AB6-4E4B-8E06-2ED7868EA4A0}" emma:medium="tactile" emma:mode="ink">
          <msink:context xmlns:msink="http://schemas.microsoft.com/ink/2010/main" type="inkDrawing"/>
        </emma:interpretation>
      </emma:emma>
    </inkml:annotationXML>
    <inkml:trace contextRef="#ctx0" brushRef="#br0">334 1314 0,'22'0'78,"1"0"-47,-1 0 32,0 0-1,0 0-15,1 0-16,-1 0 32,0 0 31,1 0 202,-1 0-280,0 0 0,0 0-1,1 0 1,-1 0 0,0 0-16,0 0 31,1 0 0,-1 0-15,0 0-1,1 0 1,-1 0 15,0 0-15,0 0 15,1 0 16,-1 0 297,0 0-329,1 0 1,-1 0-16,0 0 16,0 0-1,1 0-15,21 0 31,-21 0-31,-1 0 16,0 0-16,0 0 16,1 0-1,-1 0 1,0 0 0,0 0 15,1 0-31,-1 0 31,0 0-31,1 0 31,-1 0 1,0 0 249,23 0-266,-1 0-15,-21 0 16,21 0 0,-22 0-16,23 0 15,0 0 1,-1 0-16,1 0 16,-23 0-1,0 0-15,1 0 16,21 23-1,-22-23-15,1 0 16,21 0 0,-22 0-16,1 0 15,-1 0 1,0 0-16,1 0 16,-1 0-1,0 0 1,0 0 234,23 0-235,0 0 1,21 0-16,1 0 16,-22-23-16,-1 23 15,1 0 1,-23 0-16,0 0 16,1 0-1,-1 0-15,0 0 16,1 0-1,-1 0 64</inkml:trace>
  </inkml:traceGroup>
</inkml:ink>
</file>

<file path=ppt/ink/ink19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7:37.48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91CE7D66-01E8-4E3F-B654-F32F87D422F6}" emma:medium="tactile" emma:mode="ink">
          <msink:context xmlns:msink="http://schemas.microsoft.com/ink/2010/main" type="inkDrawing" rotatedBoundingBox="9032,5154 14699,5256 14696,5377 9030,5275" shapeName="Other">
            <msink:destinationLink direction="with" ref="{8F552414-F0A8-48AC-A94B-F5DAA2FAD84E}"/>
          </msink:context>
        </emma:interpretation>
      </emma:emma>
    </inkml:annotationXML>
    <inkml:trace contextRef="#ctx0" brushRef="#br0">0 51 0,'24'0'250,"-13"0"-234,1-11-16,12 11 16,-13 0-16,1 0 15,12 0-15,-13 0 16,1-12 0,0 12-16,0 0 15,-1 0-15,1 0 16,12 0-1,-13 0-15,1 0 16,-12-12-16,12 12 16,0 0-16,-1 0 15,1 0 1,12 0 0,-12 0-16,-1 0 15,1 0-15,0-12 16,0 12-1,-1 0 1,13 0 0,-12 0-1,-1 0-15,1 0 32,0 0-17,0 0-15,-1 0 16,1 0-1,12 0 1,-13 0 0,1 0-16,0 0 31,0 0-31,-1 0 16,1 0-16,12 0 31,-12 0-31,-1 0 15,1 0 1,0 0 0,0 0-1,-1 0 1,13 0 0,-12 0-16,-1 0 15,1 0 1,0 0-16,0 0 15,-1 0 1,13 0 0,-12 0-16,-1 0 15,1 0 1,0 0 0,0 0-16,-12 12 15,11-12 1,1 0-16,12 0 15,-13 0 1,1 0-16,0 0 16,0 0-1,0 0-15,-1 0 16,13 0-16,-12 0 16,-1 0-1,1 12 1,0-12-16,0 0 15,-1 0 1,13 0 0,-12 0-1,-1 0 1,1 0-16,-12 12 16,12-12-1,0 0-15,-1 0 16,1 0-1,12 0 17,-13 0-17,1 0 1,0 0 0,0 0-1,0 11 1,-1-11-1,13 0 1,-12 0 0,-1 0-16,1 0 15,0 0-15,-12 24 0,12-24 16,-1 0-16,13 0 16,-12 0-1,-1 0 1,1 0-16,0 0 31,0 0-31,-1 0 31,13 0-31,-12 0 16,-1 0 0,1 0-1,0 12-15,0-12 16,-1 0-1,25 0 1,-13 0 0,-23 11-16,36-11 15,-25 0-15,1 0 16,0 0 0,0 0-16,-1 0 15,13 0-15,-12 0 16,-1 0-16,1 0 15,0 0 1,0 0 0,-1 0-16,13 0 15,-12 0 32,-1 0-47,1 12 0,0-12 0,0 0 16,0 0-1,11 0-15,-11 0 16,11 0 0,-11 0-16,0 0 15,0 0-15,11 0 16,-11 0 0,0 0-16,-1 0 15,13 0 1,-1 0-16,-11 0 15,0 0-15,0 0 16,-1 0-16,25 0 16,-25 0-1,1 0 1,0 0-16,0 0 16,23 0-1,-23 0-15,0 0 16,-1 0-16,1 0 15,12 0-15,-1 0 16,-11 0-16,0 0 16,-1 0-16,1 0 15,0 0 1,0 0 0,11 0-16,-11 0 15,0 0 1,-1 0-1,1 0-15,0 0 16,0 0-16,11 0 16,-11 0-1,0 0-15,0 0 16,-1 0 0,1 0-16,0 0 15,23 0-15,-23 0 16,11 0-16,-11 0 15,12 0 1,-13 0-16,1 0 16,0 0-16,0 0 15,-1 0-15,1 0 16,23 0 0,-23 12-16,0-12 15,0 0-15,23 0 0,-23 0 16,11 0-1,-11 0-15,12 0 16,-13 0-16,1 0 16,0 0-16,0 0 15,-1 0-15,1 0 16,12 0-16,-13 0 16,13 0-16,-12 0 15,-1 0-15,1 0 16,12 0-16,-1 0 15,-11 0 1,0 0-16,23 0 16,-23 0-1,0 0 1,11 0 0,1 0-1,-13 0-15,1 0 16,12 12-16,-13-12 0,13 0 15,-12 0-15,-1 0 16,1 0-16,12 0 16,11 0-1,-23 11-15,23-11 16,-23 0-16,11 0 16,13 0-1,-13 0-15,-11 0 16,11 0-16,-11 0 15,12 0-15,-13 0 16,1 0 0,0 0-16,11 0 15,-11 0-15,0 0 16,0 0 0,0 0-1,-1 0-15,25 0 16,-25 0-1,1 0 1,0 0-16,0 0 16,-1 0-1,13 0-15,-12 0 16,-1 0 0,13 0-16,11 0 15,-11 0 1,11 0-1,-23 0-15,-1 0 16,25 0-16,-24 0 16,-1 0-16,1 0 15,0 0-15,23 0 16,-23 0-16,0 0 16,-1 0-1,1 0-15,23 0 16,-11 0-1,-12 0-15,-1 0 16,25 0-16,-25 0 16,1 0-1,0 0 1,0 0-16,0 0 16,11 0-16,-11 0 15,0 0-15,-1 0 16,1 0-1,0 0 1,0 0-16,11 0 16,-11-11-1,0 11-15,-1 0 16,1 0-16,0 0 0,0 0 16,11 0-16,-11 0 15,0 0 1,-1 0-16,1 0 15,0 0 1,0 0-16,11 0 16,-11 0-1,0-12-15,0 12 0,11 0 16,12-12 0,-23 12-1,0 0-15,23 0 16,-23 0-16,0 0 15,11 0-15,12 0 16,-23 0 0,0 0-16,0 0 15,11 0-15,-11 0 16,0 0 0,0 0-1,-1-12-15,1 12 16,0 0-16,11 0 15,-11 0 1,-12-23-16,12 23 16,0 0-16,-1 0 15,1 0-15,0 0 16,11 0 0,-11 0-1,0 0 1,0 0-1,-1 0-15,1 0 16,0 0 0,0 0-16,11 0 15,1-12 1,-13 12 0,1 0-16,12 0 15,-12 0 1,-1 0-1,1 0-15,0 0 16,0 0-16,23 0 16,-23 0-1,-1 0 1,1 0 0,0 0-16,0 0 15,-1 0 1,13 0-16,-12 0 15,-1 0 1,1 0-16,0 0 16,0 0-16,-1 0 31,13 0 94</inkml:trace>
  </inkml:traceGroup>
</inkml:ink>
</file>

<file path=ppt/ink/ink19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09.63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B62E291-4F17-4FB3-9040-D311D3E50798}" emma:medium="tactile" emma:mode="ink">
          <msink:context xmlns:msink="http://schemas.microsoft.com/ink/2010/main" type="inkDrawing" rotatedBoundingBox="4104,6867 4119,6867 4119,6882 4104,6882" shapeName="Other"/>
        </emma:interpretation>
      </emma:emma>
    </inkml:annotationXML>
    <inkml:trace contextRef="#ctx0" brushRef="#br0">0 0 0</inkml:trace>
  </inkml:traceGroup>
</inkml:ink>
</file>

<file path=ppt/ink/ink19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09.30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9FCC4C8B-F30B-4D90-A2CD-4688D7126865}" emma:medium="tactile" emma:mode="ink">
          <msink:context xmlns:msink="http://schemas.microsoft.com/ink/2010/main" type="inkDrawing" rotatedBoundingBox="3163,10313 3178,10313 3178,10328 3163,10328" shapeName="Other"/>
        </emma:interpretation>
      </emma:emma>
    </inkml:annotationXML>
    <inkml:trace contextRef="#ctx0" brushRef="#br0">0 0 0</inkml:trace>
  </inkml:traceGroup>
</inkml:ink>
</file>

<file path=ppt/ink/ink19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09.35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EEED78D5-0DEE-44CD-AF20-2A7339EFC4C3}" emma:medium="tactile" emma:mode="ink">
          <msink:context xmlns:msink="http://schemas.microsoft.com/ink/2010/main" type="inkDrawing" rotatedBoundingBox="3163,10313 3178,10313 3178,10328 3163,10328" shapeName="Other"/>
        </emma:interpretation>
      </emma:emma>
    </inkml:annotationXML>
    <inkml:trace contextRef="#ctx0" brushRef="#br0">0 0 0</inkml:trace>
  </inkml:traceGroup>
</inkml:ink>
</file>

<file path=ppt/ink/ink19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22.390"/>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C5404C6-B55B-4748-8D8D-CBF120259373}" emma:medium="tactile" emma:mode="ink">
          <msink:context xmlns:msink="http://schemas.microsoft.com/ink/2010/main" type="inkDrawing" rotatedBoundingBox="9547,12140 14039,12134 14040,12251 9548,12257" shapeName="Other">
            <msink:destinationLink direction="with" ref="{BDD02C17-A1F2-4936-AC66-62B0FC301675}"/>
          </msink:context>
        </emma:interpretation>
      </emma:emma>
    </inkml:annotationXML>
    <inkml:trace contextRef="#ctx0" brushRef="#br0">0 27 0,'12'0'937,"0"0"-921,0 0 62,-1 0-47,1 0 16,0 0-15,0 0 30,11 0-46,-11 0 15,0 0 16,0 0 0,-1 0-32,1 0 1,0 0 15,0 0 0,11 0-15,-23-12 0,12 12 31,0 0-47,-1 0 46,1 0-30,0 0 31,0 0-16,11 0-15,-11 0-1,0 0 32,-1 0-31,1 0 15,0 0 16,0 0 0,11 0-47,-11 0 31,0 0-15,0 0 31,-1 0-32,1 0 1,0 0 0,11 0 15,-11 0-16,0 0 1,0 0 0,-1 0-1,1 0 1,0 0 15,0 0-31,11 0 31,-11 0-31,0 0 47,-1 0-47,1 12 16,0-12 0,0 0-1,11 0 1,-11 0-1,0 0 1,0 0 0,-1 0-1,-11 23-15,12-23 0,0 0 16,11 0 0,-11 0-1,0 0 1,0 12-1,-1-12 1,1 0-16,0 0 16,11 0-1,-11 0 1,0 0 0,0 0-1,-1 0-15,1 0 16,-12 12-1,12-12-15,0 0 32,11 0-32,-23 12 15,12-12 1,0 0 0,-1 0-1,-11 11 1,12-11-16,0 0 15,0 0 1,11 0 31,-11 0-31,0 0-1,0 0-15,-1 0 16,1 0-1,0 0 1,11 0-16,-11 0 16,0 0-1,0 0 17,-1 0-32,1 0 15,0 0 1,11 0-1,-11 0 1,0 0 0,0 0-1,-1 0 1,1 0-16,0 0 16,0 0-1,11 0 1,-11 0-16,0 0 15,0 0-15,-1 0 16,1 0 0,0 0-1,11 0-15,-11 0 16,0 0 0,0 0-1,-1 0 1,1 0-16,0 0 15,11 0 1,-11 0-16,0 0 16,0 0-1,-1 0 1,1 0 0,0 0-1,0 0-15,11 0 16,-11 0-1,0 0 1,0 0 0,-1 0 15,1 0-31,0 0 31,11 0-31,-11 0 16,0 0-1,0 0 1,-1 0-16,1 0 16,0 0-1,11 0 1,-11 0-16,12-11 16,-13 11-16,1-12 15,12 12-15,-13 0 16,13 0-16,-12 0 0,0-24 15,11 24-15,-11 0 16,0 0-16,-1 0 16,13 0-1,-1 0 1,-11 0-16,0 0 16,0 0-16,-1 0 15,1 0 1,0 0-1,11 0-15,-11 0 16,0 0-16,0 0 16,-1 0-16,1 0 15,0 0 1,23 0 0,-23 0-1,0 0-15,0 0 47,-1 0-31,1 0-16,12 0 15,-13 0 1,1 0-16,0 0 16,-12 12-16,12-12 15,-1 0-15,1 0 16,12 0-1,-13 0-15,1 0 16,0 0 0,0 0-16,-1 0 15,1 0 1,12 0-16,-13 12 0,13-12 16,-12 0-16,23 0 15,-23 0-15,0 0 16,-1 0-16,13 0 15,-1 0-15,-11 0 16,12 0-16,-13 12 16,1-12-16,12 0 15,-13 0-15,1 0 0,0 0 16,0 11-16,-1-11 16,1 12-1,12-12-15,-13 0 16,1 0-1,0 0 1,0 0 0,0 0-1,-1 0-15,13 0 16,-12 0-16,-1 0 16,1 12-16,0-12 15,0 0 1,-1 0-1,1 0-15,12 0 16,-13 0 0,1 0-1,0 0-15,0 0 16,-1 0-16,25 0 16,-13 0-16,-11 0 15,12 0-15,-1 0 16,12 0-16,-11 0 15,11-12-15,-11 12 16,-1-12-16,-11 12 0,11 0 16,-11 0-1,0 0 1,0 0-16,11 0 16,-11-23-1,0 23-15,-1 0 16,1 0-1,-12-12-15,12 12 16,0 0-16,11 0 16,-11 0-16,12-12 15,-13 12 1,13-11 0,-12 11-16,-1 0 15,13 0 1,-12 0-1,-1 0 1,13 0 0,-12 0-16,-1 0 15,1-12 1,0 12-16,0 0 16,-1-12-16,13 12 15,-12 0-15,0 0 16,-1 0-16,1 0 15,0 0-15,0 0 16,23 0-16,-23 0 0,-1 0 16,1-12-16,23 12 15,-23 0-15,0 0 16,0 0-16,-1 0 16,1 0-16,0 0 15,11 0 63,-11 0-62,0 0 15,0 0-15,-1 0-16,1 0 15,0 0-15,12 0 32,-13 0-17,1 0 1,0 0 15,0 0 0,-1 0-15,1 0 0,12 0-16,-13 0 31,1 0-31,0 0 16,0 0-1,-1 0-15,-11 12 16,12-12-16,-12 12 31,24-12-15,-13 0 15,1 0 0,0 0-15,0 0 15,-1 12 63</inkml:trace>
  </inkml:traceGroup>
</inkml:ink>
</file>

<file path=ppt/ink/ink19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30.82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BDD02C17-A1F2-4936-AC66-62B0FC301675}" emma:medium="tactile" emma:mode="ink">
          <msink:context xmlns:msink="http://schemas.microsoft.com/ink/2010/main" type="inkDrawing" rotatedBoundingBox="12949,12512 12992,12268 13189,12303 13147,12547" semanticType="callout" shapeName="Other">
            <msink:sourceLink direction="with" ref="{4C5404C6-B55B-4748-8D8D-CBF120259373}"/>
            <msink:sourceLink direction="with" ref="{87FD7D6C-08C5-4CAD-B856-C871BC614CDA}"/>
          </msink:context>
        </emma:interpretation>
      </emma:emma>
    </inkml:annotationXML>
    <inkml:trace contextRef="#ctx0" brushRef="#br0">200 0 0,'-11'0'328,"-1"0"-312,12 12-16,-12-12 15,-12 0 1,13 0-1,-1 11 1,12 13 0,-12-24-1,0 0-15,1 0 32,-1 12-32,-12-1 31,13-11 0,11 12 16,-12-12-31,0 12 15,0-12 0,12 12 16,0-1 531,12-11-562,-12 24-16,12-24 47,-12 12-32,12-12-15,-12 11 16,0 1 15,23-12-15,-11 0 15,-12 12-15,12-12 62,-12 12-63,11-12-15,1 0 63,0 12-48,0-12 17,11 0-1,-23 23-31,12-23 47,0 0-32,-12 12 17</inkml:trace>
  </inkml:traceGroup>
</inkml:ink>
</file>

<file path=ppt/ink/ink19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26.35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87FD7D6C-08C5-4CAD-B856-C871BC614CDA}" emma:medium="tactile" emma:mode="ink">
          <msink:context xmlns:msink="http://schemas.microsoft.com/ink/2010/main" type="inkDrawing" rotatedBoundingBox="13029,12406 13535,12406 13535,12421 13029,12421" shapeName="Other">
            <msink:destinationLink direction="with" ref="{BDD02C17-A1F2-4936-AC66-62B0FC301675}"/>
          </msink:context>
        </emma:interpretation>
      </emma:emma>
    </inkml:annotationXML>
    <inkml:trace contextRef="#ctx0" brushRef="#br0">3481 274 0,'12'0'282,"0"0"-267,-1 0 1,13 0-1,-12 0 1,-1 0 0,1 0-1,0 0 1,0 0-16,0 0 16,11 0-1,-11 0 1,0 0-16,-1 0 31,1 0-15,12 0-16,-13 0 0,13 0 15,-12 0-15,-1 0 16,1 0 0,0 0-16,0 0 31,-1 0-31,13 0 47,-12 0-32,-1 0 17,1 0-32,0 0 31,0 0-16,0 0 17,11 0-17,-11 0 1,0 0-16,-1 0 16,1 0 15,0 0 16</inkml:trace>
  </inkml:traceGroup>
</inkml:ink>
</file>

<file path=ppt/ink/ink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3:49:43.5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768 1041 1,'0'0'3,"27"11"0,-13-11 0,5 3 1,-4-3 1,5 6 0,-5-1-1,5 5 0,-5 2-1,2 2 0,1 1 0,2-1 0,2-1 0,-2-2 0,2-4 1,6 0-1,1-6 1,2 1 0,-2-4 0,4 2-1,0-1 0,0 1-1,-1 1-1,1 1 1,1-2-1,3 0 0,1-3 0,3 0 1,1-5 0,0 0 1,1-2 0,0-2 0,-2 1 0,-2 2 0,-3 1-1,1 4 0,-2 4-2,2 0 1,1 3-1,2 0 1,1 1 0,2-1 0,1-1 2,-2-2 0,2 0 1,-3-2 0,1 4 0,-5-2-1,-2 3 0,0 0 0,0 3-2,0 0 0,1 2 0,-1-1-1,-2-1 1,0 0 0,2 0 1,-3-2-1,2-1 1,-5-2-1,1 2 1,-2 0-1,-1 2 0,2 1-1,-3 3 0,2 1 0,-1 2 0,-2 2 1,1 0-1,0-2 0,3-2 1,-3-2-1,4-3 1,0-4-1,-1-1 1,3-1-1,0-1 0,0 1 1,2 2-1,-2 2 0,0 3-1,1 2 1,4-1 0,3-1 0,1 0 0,4-4 0,3-4 1,-4-1 0,5-1 0,-6-2-1,0 1 1,0 2 0,-2 3-1,0 2 0,1 2-1,-1 1 1,3-1-1,4-1 2,1-1 0,-2-5 0,2 1 0,1-1 1,1 2-1,-2 1 1,0 3 0,-3 3-1,0 1-1,-2 1-1,-3 1 1,1-1 0,-1-4 0,-1-1 0,1-1 0,2-4 1,1 1-1,-4-1 1,1 1-1,-3-1 1,1 1-1,-1 1 0,2 1 0,-2 2 0,2-1 1,2-1-1,0 2 0,5-3 1,2 2-1,0-4 1,0 1-1,0-5 1,1 0-1,-2-2 1,2 1-1,-4-1 0,0 0 0,1 4 0,-2-1 0,1 5 0,-1 3 0,-1 2-1,1 1 1,-1 0 0,2 0 0,-5-1 0,5-1 0,-3-2 1,0-1-1,4-2 0,-1-1 1,3 1-1,-2 2 0,2 1 0,-1-1 0,-1 2 1,-1 2-1,-5-2 0,1-2 0,2-2 0,-3-1 1,2-4-1,0 0 0,1-1 0,-2-1 0,4 0 0,-2 4 0,1 1 0,2 1 0,0 1 0,2 1 0,3-2 0,0 1 0,2-1 0,-2-1 1,0-1-1,-2 1 1,-2 0-1,-2 0 1,-3 1-1,-1 2 0,1 0 0,0 0 0,-3 2 0,1-1 1,-1 2-1,0-1 0,1-1 1,2 1-1,-4-1 0,1 1 1,-3-2-1,-1-2 1,1 1-1,-5-1 0,0-1 1,-3 0-1,0-1 0,2-1 1,1 0-1,3 4 0,0-1 0,0 2 0,-1 0 1,-2 2-1,-3-1 0,-1-1 0,-4 2 0,-2-4 0,-2-1 1,-2-1-1,2-2 0,-2-2 0,0 1 0,2-1 1,-1-1-1,1 0 0,-2 0 1,2 0-1,-3 0 0,1-2 0,0 1 0,2-4 0,2-1 0,-1-3 1,2-2-1,0-1 0,1-2 1,-1 0-1,0-1 0,-1 0 0,-2 0 1,-2-1-1,-3 1 0,1 0 0,-1-2 1,-3-1-1,2 0 0,0-1 0,1-2 1,-1 3-1,-1 0 1,-2 1-1,0 0 1,-2 2 1,-6 1-3,-3 0 3,-5 1-2,-4-1 1,-3-1-1,3 1 1,-6 0-2,2 2 1,0 2 1,2-1-2,0 2 2,2 1-1,0-1 0,-3 2 1,-1-1-1,-2-2 0,-5 0 0,-1-1 1,-4 0-1,-2 1 1,-1-1-1,-1 2 0,-3 0 1,1 1-1,1-1 0,-2 1 0,0 0 0,-2 2 0,-3 2 0,-2-1-1,-4 3 1,-3 1 0,-3 2-1,-3 1 1,-3 1 1,1 1-1,-2 2 0,-1 2 1,2 1-1,0 1 0,1 2 0,3 3 0,2 2 0,-3 2 0,3 1 0,3 0 0,2-1 0,3-1 0,-1 0 0,4-1 1,1-2 0,5-3-1,0 0 0,-2-1 1,2-2-1,-1 1 0,1-1 0,-2 0-1,2 2 1,-2-2 0,1 1 0,0 1 0,3 1 0,1-3 0,0 0 0,0 0 0,-2-3 0,2 0 0,-2-3 0,-2 1 0,-4-1 0,-7 0 0,-1 1 0,-1 1 0,2-1 0,-2 4 0,1-2 1,1 1-1,1 2 0,3 0 0,4 0 0,-6 2 0,1-1-1,-5 2 1,0 0 0,2 0 0,-3 0 0,-2 0 0,-2-1 0,4 1 0,-1-2 0,4 1-1,3-2 1,-5 3 1,2-2-1,1 2 0,1-1 0,3 1 0,-1 0 0,-1 0 1,3 0-1,1 0 0,4-1-1,-1 1 1,0-2 0,1-1 0,-3-1 0,1-2 0,-3-2 0,1-1 0,-2 2 0,-3-1-1,-1 2 0,-2 3 1,0 3-1,2 2 0,2 2 0,0 2 1,3 0-1,-2 0 1,2-1 0,2-2 0,3-1 0,-2-2 1,1 0-1,-1-2-1,-2 2 1,2 0-1,0 3 1,-4-1-1,0 2 1,-6 2-1,-1 0 1,-1-1 0,-2 0-1,3-2 1,-1 0 0,1-5 0,2 1 0,2-4 0,1 1 0,3-2-1,-2 0 1,-1 1 0,1 1 0,-4-1-1,-1 2 1,-1 0-1,2 0 1,0-1 0,-1 1-1,1-3 1,0 1 0,-1-1 0,2-1-1,-1 0 1,-4 0 0,5 1 0,0 0-1,-1-2 1,-1 1-1,4-1 0,3 1 1,1-1-1,3-1 1,-1 0 0,2-2 0,0 2-1,3 0 1,-5 2 0,-1 1 0,0 0-1,-2 3 1,-1 1 0,-2 1 0,0-1 0,-2 2-1,3-1 1,0 1 0,-1-2 0,-2 1 0,2-1 0,-3-1 1,-2 0-1,0 0 0,-2-1 0,-2 1 0,4-2 0,-3 2 0,0 2 0,-3-1-1,1 4 1,2 0 0,0 1-1,3-2 1,1 1 0,0-2 0,-1-2-1,3-1 1,-4-1 0,-2 1 0,0 3 0,-3 0 0,-1 3 0,-1 1 0,2 2 0,2 1 0,4-1 0,4 0-1,2-2 2,5-2-1,4-1 0,0-1 0,4 0-1,-2 2 1,1-2 0,-2 2 0,1-1 0,-4 1 0,1-1-1,0 1 1,3-2 0,2 0 0,1-3 0,4 0 0,1 0 0,3-2 0,-1-1 1,2 3-1,-1 0 0,0 0 0,-2 2-1,-2 1 1,-1-2 0,2 1 0,-5 1 0,3-2 0,0 1 0,0 1 0,2-2 0,-1 2 0,1 2-1,-2-1 1,2 4 0,-2-1 0,-3 2 0,0-1-1,1 7 1,-1-1-1,2-2 0,2 0 0,2 0 0,5-1 1,1-2-1,14-9 0,-21 15 1,21-15 0,-18 15-1,18-15 1,-19 20 0,12-6 0,-4 2 0,0 1 1,2 1-1,0 2 1,1 0-2,2-5 2,5 1-2,1-1 1,0-15-1,7 25 1,-7-25-1,14 24 1,-14-24 0,18 27-1,-9-12 1,-2 3 0,2 1 0,-2-1 0,3 2 0,-4-2 0,1 0-1,-1 0 1,2 0 0,0-1 0,-1-1 1,1 1-1,0 0 0,1-1 0,0 3 0,0-3 0,0-1 0,2 2 0,0-3 0,1-1 1,-12-13-1,28 23 0,-13-14 0,0-1 0,2-2 1,0 0-1,0 0 0,-2 0 0,3 0 0,-2 0 0,-1 2 0,3-1-1,1 1 1,0-1 0,3-1 0,2 0 0,1-1 0,4-3 0,1-2 0,1-4 0,0 3 0,-4-2 0,2 1 0,-3 1 0,-1-1 0,-4 4 0,1 1 0,-1-2 0,2 1 0,3-2 1,3-3-1,0 0 1,3-3 0,2-2 0,-2 1-1,1 1 1,-2 0 0,-3 3-1,-1 1 0,-2 4 0,0 2 0,3 1 0,-1-1 0,2 1 0,0-2 0,5-2 0,1 1 0,2-2 0,1 0 0,-1-2 0,-1 4 0,4 1 0,-3 1 0,-5 5 0,-1 4-1,-4 0 1,-1 4 0,-3 1-1,-3 0 1,-2 0 0,-1-1 0,1-6 0,2-4 0,6-4 0,3-4 0,2-5 1,3-2-1,2 0 0,0 1 0,-1 1 0,-2 3 0,-5 4 0,-4 4-1,2 2 0,-3 3-1,8 0-1,-2-4-3,11 5-2,3-10-12,11-7-7,13 0-1,-4-13-1,10 2 1</inkml:trace>
</inkml:ink>
</file>

<file path=ppt/ink/ink2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0:14.29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0,'12'0'219,"-1"12"-203,1-12-1,0 0-15,-1 0 16,1 0-1,-1 11-15,12-11 16,0 0-16,-11 0 16,-1 0-1,1 0-15,11 0 16,-11 0-16,11 0 16,11 0-16,-22 0 15,-1 0-15,13 0 16,-1 0-16,-12 0 15,12 0-15,-11 0 16,-1 0-16,12 0 16,-11 0-16,0 0 31,-1 0-15,1 0-1,-1 0 1,1 0-1,11 0 1,-12 0 15,1 0 1,-1 0 61,1 0-93,0 0 16,-1 0-16</inkml:trace>
</inkml:ink>
</file>

<file path=ppt/ink/ink20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46.90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0 178 0,'24'0'204,"-1"0"-189,13 0-15,-13 0 16,-11-12-16,11 12 15,1 0-15,-12 0 0,-1 0 16,1-12-16,12 12 16,-12 0-16,-1 0 15,1 0-15,0 0 16,0-11-16,-1 11 16,-11-12-16,36 12 15,-25 0 1,1 0-16,0 0 15,0 0-15,11 0 16,-11 0-16,0 0 16,-1-12-1,1 12-15,0 0 16,23 0-16,-23-12 16,0 12-16,11 0 15,13 0-15,-13 0 0,12 0 16,1 0-16,-25 0 15,1 0-15,12 0 16,11-23 0,0 11-1,-23 12-15,0 0 16,-1 0-16,1 0 16,0 0-16,12 0 0,-13 0 15,1 0-15,0 0 16,0 0-1,-1 0 1,1-12-16,0 12 16,11 0-16,-11-11 15,0 11-15,0 0 16,-1 0-16,1 0 16,0 0-16,11 0 15,-11 0-15,0 0 0,0 0 16,-1 0-16,1 0 15,0 0-15,12 0 16,-13 0-16,1 0 16,0 0-16,0 0 15,23 0 1,-12 0 0,13 0-16,-25 0 0,13 0 15,-12 0-15,23 0 16,-12 0-1,-11 0-15,23 0 16,-23 0-16,0 0 16,0 0-16,23 0 15,-23 0-15,0 0 16,-1 0-16,1 0 16,23 0-1,-23 0-15,0 0 16,11 0-16,1 0 15,-12 0-15,11 0 16,12 0-16,-23 0 16,0 0-16,12-24 15,11 24 1,-23 0-16,-1 0 16,1 0-16,12 0 15,-13 0 1,1 0-16,0 0 15,0 0 1,11 0 0,12 0-1,-23 0 1,23-12-16,-23 12 0,0 0 16,11 0-16,13 0 15,-24 0-15,-1 0 16,1 0-16,0-11 15,11 11-15,1 0 16,-12 0 15,-1 0-15,1 0 0,12 0-1,-13 0-15,1 0 16,12 0-16,-13 0 15,13 0-15,-12 0 16,-1 0 0,-11 11 202,0 1-202,0 0 31,0 11-31,-11-23-1,11 12-15,-24 0 16,12-12-16,1 12 15,-1-12 1,12 11-16,-12-11 16,0 12-16,1-12 15,11 12 1,-24-12 0,1 23 30,23-11-30,-12-12 15,0 0-15,0 0 0,1 0-16,-13 0 46,12 0-14</inkml:trace>
</inkml:ink>
</file>

<file path=ppt/ink/ink20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54.1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59 41 0,'12'0'219,"0"0"-219,-1 0 16,1 0-1,0 0-15,23 0 16,-11 0-16,-13 0 16,25 0-16,-13 0 15,13 0-15,-25 0 16,1 0-16,23 0 16,-11 0-16,11-23 15,-23 23 1,0 0-16,11 0 15,-11 0-15,0 0 16,-1 0-16,1 0 16,0 0-16,0 0 15,11 0 1,-11 0-16,0 0 16,11 0-1,-11 0 1,0 0-16,11 0 15,-11 0 1,0 0 0,0 0-16,-1 0 15,1 0 1,0 0 0,11 0-16,-11 0 15,0 0 1,0 0-1,-1 0-15,1 0 16,0 0 0,23 0-1,-23 0 1,0 0-16,0 0 16,-1 0-1,13 0-15,-12 0 16,-1 0-16,1 0 15,0 0-15,0 0 0,23 0 16,-23 0-16,-1 0 16,13 0-1,-12 0 1,11 0-16,-11 0 16,0 0-1,-1 0 1,1 0-1,-12 12-15,12-12 16,0 0-16,11 0 16,-11 0-1,0 0 1,0 0 0,-1 0 30,1 0-30,0 0 15,11 0-15,-23 23 46,0-11-30,0 0 77,0-1-78,0 1 63,-11 0-94,-1-12 31,0 12-15,0 11-16,1-23 16,-1 12-16,12 0 15,-12-12-15,-11 0 16,11 0-1,0 11-15,0 1 16,0-12 0,1 0-1,-1 0-15,-12 0 16,13 12 0,-1 0-16,0-12 15,-11 0-15,-1 0 16,12 0-1,1 23-15,-1-11 16,0-12-16,0 0 16,1 0-1,-1 0-15,-12 0 16,13 0-16,-1 0 16,0 0-1,0 12 1,0-12-1,1 0 1,-13 0 0,12 11-1,1-11-15,-1 0 16,0 0 0,12 12-16,-12-12 15,1 0-15,-13 0 31,12 0-31,1 0 16,-1 0 0,0 12-1,0-12-15,1 0 16,-13 0-16,12 0 16,1 0-1,-1 0 1,0 0-16,0 0 15,1 0 1,-1 0 0,-12 0-16,12 0 15,1 0-15,11 12 16,-12-12-16,0 0 16,-23 0-1,23 0 1,0 0-16,-11 0 15,11 0 1,-11 0 0,11 0-1,0 0-15,-11 0 0,-13 0 16,25 0 0,-1 0-16,-24 0 15,25 0-15,-1 0 16,0 0-1,0 0-15,-11 0 16,-1 0 0,13 0-16,-1 0 31,12 11-15,-12-11-16,0 0 15,1 0 1,-1 0 15,-12 0-15,13 0 62,34 0 203,1 0-265,-13 0-16,25 0 15,-25 0-15,13 0 16,11 24-16,-11-24 16,11 0-16,-23 0 15,0 0-15,23 0 16,-23 0-16,-1 0 15,1 0 1,0 0-16,0 0 0,-1 0 16,13 0-1,-12 0-15,-1 0 16,1 0-16,0 0 16,0 0-16,23 0 15,-23 0 1,-1 0-1,1 0-15,0 0 0,0 0 16,11 0 0,-11 0-16,0 0 15,0 0-15,-1 0 16,1 0-16,0 0 16,0 0-1,11 0-15,-11 0 16,0 0-16,11 0 15,12 0 1,-23 0 0,0 0-1,0 0-15,-1 0 16,25 0-16,-25 0 16,13 0-1,0 0-15,-13 0 16,1 0-16,0 0 15,0 0-15,23 0 16,-23 0-16,-1 0 16,13 0-16,-12 0 15,-1 0 1,13 0 0,-12 0-16,-1 0 15,1 0 1,-12-12-16,24 12 0,-1 0 15,-11 0 1,0 0 0,0 0-16,-1 0 15,1 0 1,0 0 0,11 0 15</inkml:trace>
</inkml:ink>
</file>

<file path=ppt/ink/ink20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8:55.52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26 0,'23'0'219,"13"0"-204,-1-24 1,-23 24-16,-1 0 16,1 0-1,0 0-15,0 0 0,11 0 16</inkml:trace>
</inkml:ink>
</file>

<file path=ppt/ink/ink2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9:02.91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96 0,'12'0'234,"12"0"-218,-1 0-1,-11 0-15,0 0 16,0 0 0,-1 0-1,1 0-15,0 0 16,0 0-1,11 0 1,-11 0-16,0 0 16,-1 0-16,1 0 15,0 0 1,23 0 0,-11 0-1,-13 0 1,13 0-16,-12 0 15,-1 0-15,1 0 16,0 0-16,0 0 16,0 0-1,11 0 1,-11 0-16,0 0 16,-1 0-16,1 0 15,0 0 1,0 0-16,-1 0 15,13 11-15,-12-11 0,11 0 16,-11 12-16,0-12 16,11 0-1,-11 0-15,0 0 16,-1 0 0,1 0-1,0 0-15,0 0 16,11 0-16,-11 0 31,0 0-31,0 0 31,-1 0-31,1 0 32,0 0-32,11 0 15,-11 0 1,-12 24-16,12-24 0,0 0 15,-1 0 1,1 0 0,0 0-1,0 0-15,11 0 16,-11 0 0,0 0-1,-1 0-15,1 0 16,0 0-16,-12-12 15,12 12-15,11 0 16,1 0-16,11-12 16,-11 0-1,11 12-15,-23 0 16,23 0-16,-23 0 16,-1 0-16,1 0 15,0 0-15,0 0 16,-1-11-16,13 11 0,-1-24 15,-11 24 1,0 0 0,0 0-1,11 0-15,-11 0 16,0-12-16,0 12 16,-1-11-16,1 11 15,0 0 1,-12-12-1,23 12-15,-11 0 16,0 0 15,0 0-31,-1 0 16,1-12 0,0 12-16,11 0 0,-11 0 15,0 0 1,-12-12-16,12 12 15,-1 0-15,1-11 16,0 11 0,0 0-1,11 0-15,-11 0 16,0 0 0,0 0-1,-1 0 1</inkml:trace>
</inkml:ink>
</file>

<file path=ppt/ink/ink20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9:12.7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 0,'11'0'219,"1"0"-203,0 0-1,0 0 1,11 0 0,-11 0-1,0 0-15,-1 0 31,1 0-31,0 0 32,0 0-17,0 0 1,11 0-16,-11 0 16,0 0-1,-1 0 1,-11 12 46</inkml:trace>
</inkml:ink>
</file>

<file path=ppt/ink/ink20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9:16.27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0 177 0,'24'0'203,"-12"0"-187,11 0-16,-11 0 15,0 0-15,11-11 16,1 11-16,-13 0 16,1 0-1,0 0-15,0-12 16,11 12-16,-11 0 15,0 0 1,-1 0-16,1 0 16,0 0-1,0 0-15,11 0 16,-11 0 0,0-12-16,0 12 31,-1-12-31,1 12 31,0 0-31,11 0 16,-11 0-1,0 0 1,0 0-16,-1 0 16,1 0-16,23-23 15,-23 11 1,0 12-16,0 0 15,-1 0-15,25 0 16,-25 0-16,1-12 16,0 12-16,0 0 15,23 0 1,-23 0-16,0 0 0,11 0 16,1 0-16,-13 0 15,13 0-15,11 0 16,-23 0-1,0 0-15,-1 0 16,1 0-16,0 0 16,0 0-16,11 0 15,-11 0-15,0 0 16,-1 0-16,1 0 0,0 0 16,0 0-16,11 0 15,1 0 1,-12 0-1,-1 0-15,1 0 16,12 0 0,-13 0-1,1 0-15,0 0 16,0 0-16,-1-12 16,1 12-16,0 0 15,11 0-15,-11 0 16,0 0-16,11 0 15,-11 0-15,12 0 16,-1 0-16,13-11 16,-13 11-16,-11 0 15,11 0-15,1 0 16,11 0-16,-11 0 0,-13-24 16,1 24-16,23 0 15,-23 0-15,0 0 16,0 0-16,-1 0 15,1 0-15,12 0 16,-12 0-16,-1 0 16,1 0-1,0 0-15,0 0 0,-1 0 16,25 0 0,-25 0-1,1 0 1,0 0-1,0 0-15,11 0 16,-11 0 0,0 0-16,-1 0 15,1-12 1,0 12-16,0 0 16,11 0-1,-11 0 1,0-11-16,0 11 15,-1 0-15,1 0 16,0 0-16,0 0 16,11 0-16,1 0 15,-13 0-15,1 0 16,23 0 0,-23 0-16,12 0 15,-13 0-15,25 0 16,-25 0-16,13 0 15,-1 0-15,1-12 16,11 12 0,-23 0-16,0 0 15,0 0 63,-1 0-31,1 0-15,0 0-17,11 0 1,-11 0 109</inkml:trace>
</inkml:ink>
</file>

<file path=ppt/ink/ink20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9:26.99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0 235 0,'11'0'234,"1"0"-218,0 0-16,0 0 15,11 0-15,-11 0 16,0 0-16,11-12 16,-11 12-1,12 0-15,-13 0 16,1-11-16,0 11 15,0 0-15,-1 0 16,1 0-16,12 0 16,-13 0-1,1 0-15,12-12 16,-13 0-16,37 12 16,-37 0-16,13 0 15,-12 0-15,11 0 0,12 0 16,-23 0-1,0 0-15,0 0 16,-1 0 0,1 0-1,12 0-15,-1 0 16,12 0 0,-11 0-1,-12 0 1,-1 0-16,1 0 15,12 0 1,-12 0-16,-1 0 16,1 0-1,0 0-15,0 0 16,-1 0 0,13 0-16,-12 0 0,-1 0 15,1 0 1,0 0-16,0 0 15,-1 0-15,13 0 16,-12 0-16,-1-23 16,13 23-16,11-12 15,1 12 1,-25 0 0,1 0-16,12 0 0,-13 0 15,1 0-15,23 0 16,-23 0-16,0 0 15,23 0-15,-11 0 16,11-12 0,-12 12-1,1 0 1,-12-12-16,11 12 16,-11 0-1,0 0-15,11 0 16,-11 0-1,0 0 1,0 0-16,-1 0 16,1 0-1,0 0-15,11 0 16,-23-23-16,12 23 16,0 0-16,0 0 15,-1-12 1,1 12-1,0 0-15,0 0 32,11 0-32,1-12 15,11 12 1,-23 0 0,0-11-16,11 11 15,1 0-15,-13 0 16,13 0-16,-12-12 15,23 12-15,-12 0 16,-11 0-16,0 0 16,11 0-16,-11 0 15,0 0-15,0 0 16,-1 0-16,1 0 16,0 0-1,11-12 1,-11 12-16,0 0 15,0 0 1,0 0 0,-1 0-16,1 0 15,12 0 1,-13 0 0,1 0-16,0 0 31,0 0-16,-1 0 1,1 0 0,12 0-1,-13 0-15,1 0 32,0 0-32,0 0 15,-1 0 1,1 0-1,0 0-15,11 0 16,-11 0 0,0 0-1,0 0 1,0 0 0,-1 0-1,1 0 1,12 0-16,-1 0 15,-11 0 1,0 0-16,-1 0 16,13 0-1,-12-23-15,-1 23 16,1 0 0,12 0-1,-1 0 1,-11 0-16,0-12 15,-1 12-15,1 0 0,0 0 16,23 0 0,-23 0-1,0 0-15,0 0 16,-1 0 0,1 0-1,0 0-15,11 0 16,-11 0-1,0 0-15,0 0 16,-1 0 0,1 0-16,0 0 15,11 0 1,1 0 0,-12 0-1,-1 0-15,1 0 16,12-12-1,-13 12 1,1 0-16,0 0 31,0 0 79</inkml:trace>
</inkml:ink>
</file>

<file path=ppt/ink/ink20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7:42.80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8F552414-F0A8-48AC-A94B-F5DAA2FAD84E}" emma:medium="tactile" emma:mode="ink">
          <msink:context xmlns:msink="http://schemas.microsoft.com/ink/2010/main" type="inkDrawing" rotatedBoundingBox="13410,4794 13571,4395 13753,4469 13593,4868" semanticType="callout" shapeName="Other">
            <msink:sourceLink direction="with" ref="{91CE7D66-01E8-4E3F-B654-F32F87D422F6}"/>
          </msink:context>
        </emma:interpretation>
      </emma:emma>
    </inkml:annotationXML>
    <inkml:trace contextRef="#ctx0" brushRef="#br0">191 0 0,'-12'12'250,"1"-1"-234,11 13-16,0-12 15,0-1 1,-12-11-16,0 12 15,12 0-15,0 0 16,0 0-16,-12-12 16,12 23-16,0-11 15,-23-12-15,23 12 16,0-1-16,0 1 16,0 0-1,0 0 32,-12-1-31,12 13-1,-12-12-15,12-1 16,-11 1 0,11 0-16,-12 0 15,12 23 1,0-23 15,-12-12 0,12 11-31,-12-11 16,12 12-16,0 0 16,0-24 484,-23 12-438,23-12-62,0 1 16,0-13-1,0 12-15,0 1 16,0-1 62,-12 12 16,12-12-79,0 0 32,0 1 0,0-13 16,0 12-32,0 1-15,0-1 15,0 24 219,0-1-235,0 13 1,0-12 0,0-1-16,0 1 15,0 0 1,0 0 0,0-1-16,0 13 62,0-12 1,0-1-48,0 1 1,0 0-1,24-12 282,-13 0-297,1 0 47,0 0 0,0 0-16,-1 0-15,1 0 0,12 0-1,-13 0 79,1-12-47</inkml:trace>
  </inkml:traceGroup>
</inkml:ink>
</file>

<file path=ppt/ink/ink20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9:32.48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78 0,'24'0'219,"-12"0"-203,-1 0-1,1 0-15,0 0 16,23 0-1,-23 0-15,0 0 16,-1 0-16,1 0 16,23 0-16,-11 0 15,-12 0 1,-1 0-16,25-12 16,-25 12-16,1 0 0,0 0 15,23 0-15,1-23 16,-25 23-16,1 0 15,0 0 1,0-12-16,-1 12 16,1 0-16,12 0 15,-13 0 1,1 0-16,0 0 16,0 0-16,-1 0 15,1 0 1,0 0 15,11 0-31,-11 0 16,0-12-1,11 12-15,13-11 16,-24 11 0,-1 0-1,1 0 1,12 0-1,-13 0 1,1 0-16,0 0 16,0 0-1,-1 0-15,1 0 0,12 0 16,-1 0 0,-11 0-16,0 0 15,-1 0-15,13 0 16,-12 0-16,11 0 15,-11 0-15,0 0 16,11 0-16,-11 0 16,0 0-16,0 0 15,-1 0 1,1 0-16,23 0 16,-23 0-16,12 0 15,-13 0-15,1 0 16,12 0-16,-13 0 15,1 0-15,0 0 16,0 0-16,-1 0 16,1 0-16,12 0 0,-13 0 15,-11 11-15,12-11 16,0 0-16,0 0 16,0 0-1,-1 0 1,13 0-1,-12 0 1,-1 0 47,1 0-32</inkml:trace>
</inkml:ink>
</file>

<file path=ppt/ink/ink20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59:45.73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59 258 0,'12'0'438,"-1"0"-422,1 0-16,23-12 31,-35 1-31,12 11 15,0 0-15,0-12 16,0 0-16,-1-11 16,1 23-1,-12-12-15,24 12 16,-13 0-16,1 0 16,0 0-1,0 0 1,-1-12-1,1 0 1,12 12 0,-13 0-1,1-11 17,0 11-1,0 0-16,-1 0 1,1 0 0,0 0-1,11-12-15,-11 12 16,0 0-16,-12-12 16,12 12-16,23-23 15,-23 23-15,11 0 16,-11 0-1,0 0 1,11 0 0,-11 0-16,0 0 15,11-12-15,-11 12 16,12-12-16,-13 12 16,13 0-1,-12 0 1,-1 0-16,13 0 15,-12 0-15,-1 0 32,1 0-32,0 0 31,0 0-31,0 0 16,-1 0-1,13 0 1,-12 0-16,-1-12 31,1 12-15,0 0-1,0 0 1,-1 0 15,13 0-31,-24-11 31,12 11-31,-1 0 16,1 0 15,0 0-31,0 0 32,-1 0-32,13 0 31,-12 0-16,-1 0 1,1 0 0,0 0-1,0 0 1,0 0 15,11 0-15,-11 0-1,0 0-15,-12-12 16,11 12-16,1 0 16,0 0-1,0-24-15,-1 24 16,13 0-16,-12 0 16,-1 0-1,1 0-15,0 0 31,0 0-31,-1 0 16,13 0-16,-12 0 16,-1 0-1,1 0 1,0 0-16,23 0 16,-23 0-1,0 0 1,0 0-1,-1 0-15,25 12 47,-25 0-31,1-12-16,0 0 31,0 0-15,-12 12 15,0-1 32,0 1 30,0 0-61,0 11-1,0-11-31,0 0 31,0 0-15,0-1-1,-12-11-15,12 12 16,-12 0 0,0 11-16,-11-11 15,11-12-15,12 12 16,-12-12-16,1 0 15,-1 0 1,0 12 0,0-12-1,0 0-15,12 11 16,-23-11 0,11 0-16,0 0 15,1 0-15,-1 0 16,0 0-16,-23 0 15,23 0-15,0 0 16,1 0-16,-25 0 16,25 0-16,-1 0 15,-12 12 1,13-12-16,-13 0 16,12 0-1,1 0-15,-1 0 16,0 0-1,0 0 1,0 0-16,-11 0 16,11 0-1,0 0 1,1 0-16,-1 0 16,0 0-16,0 0 31,-11 0-16,11 0 17,0 0-32,1 0 31,-1 0-31,0 0 16,0 0-1,-11 0-15,11 0 16,12 12-16,-12-12 15,1 0-15,-1 23 16,0-23 0,0 0-1,0 0-15,12 12 16,-23-12-16,11 0 16,0 0-1,1 0-15,-13 0 16,1 0-1,11 0-15,-12 12 16,13-12-16,-13 0 16,12 0-16,1 0 0,-13 12 15,12-12 1,-11 0 0,11 0-1,0 0-15,1 0 31,-1 0-31,0 0 16,0 0 0,-11 0-16,11 0 15,0 0 1,0 0-16,1 0 16,-1 0-1,0 0 1,0 0-16,-11 0 15,11 0-15,0 0 16,1 0-16,-1 0 16,0 0-1,0 0 1,-11 0-16,11 0 31,0 0-31,1 0 31,-1 0-31,0 0 16,0 0-16,-11 0 16,11 0-1,0 0 48,0 0-48,1 0 1,-1 0 0,0 0-1,-11 0 1,11 0 0,0 0-16,36-12 531,-13 12-531,1 0 15,12 0-15,-1 0 16,-11 0-16,0 0 16,-1 0-16,1 0 15,0 0-15,0 0 16,11 0 0,-11 0 15,0 0-31,11 0 15,-11 0 1,0 0-16,23 0 16,-11 0-1,-1 0 1,-11 0-16,0 0 0,-1 0 16,1 0-1,0 0-15,23 0 16,-11 0-1,-12 0-15,11 0 16,1 0-16,11 0 16,-12-24-16,13 24 15,-1-11 1,-23 11 0,-1 0-16,1 0 15,0 0-15,0 0 16,-1 0-16,1 0 15,12 0 1,-13 0-16,1 0 16,12 0-1,11 0 1,-23 0 0,0 0-16,-1 0 15,1 0-15,12 0 16,-13 0-1,1 0 1,0 0 0,0 0-1,-1 0-15,1 0 0,12 0 16,-13 0 0,1 0-16,0 0 15,0 0 1,-1 0-1,1 0-15,12 0 16,-12 0 0,-1 11-1,1-11 17,0 0-32,0 0 15,-1 24 1,1-24-16,12 0 31,-13 0 63,1 0-79,12 12 1,11-12 0,-35 12-16,12-12 0,-12 11 93,11-11-77,1 0 0,0 0-16,11 0 0,-11 12 15,0-12 17,-24 0 296,-11 0-328,-1 12 15,-23-12-15,12 23 16,0-23-16,11 0 16,12 0-16,1 0 15,-13 12-15,12 0 16,-11-12-16,11 0 15,0 0-15,-11 12 16,11-12-16,0 0 16,0 0-16,1 0 15,-1 11-15,0-11 16,0 0-16,-11 0 16,11 0-16,0 0 15,1 0 1,-1 0-1,0 0-15,0 0 16,-11 0-16,-1 0 16,13 0-1,-1 12 1,0-12 0,-12 24-16,13-24 15,-1 0 1,-12 0-16,13 0 0,-13 0 15,1 0-15,11 0 16,0 0-16,0 0 16,1 0-1,-13 11-15,12-11 16,-11 0-16,11 0 16,0 12-16,-23-12 15,23 0-15,1 0 0,-25 0 16,24 0-16,1 0 15,-1 0-15,0 0 16,0 0 0,1 0-16,-13 0 15,12 0 1,1 0 15,-1 0-31,0 0 16,0 0-1,1 0 1,-1 0 0,-12 0 15,13 0-15,-1 0 15,0 0-16,0 0 1,1 0 0,-1 0 46</inkml:trace>
</inkml:ink>
</file>

<file path=ppt/ink/ink2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0:37.44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0,'12'0'390,"-1"0"-374,1 0 0,0 0-1,-1 0-15,12 0 16,-11 0-16,-1 0 15,1 0-15,11 0 16,-12 0 0,13 0-16,-1 0 15,-12 0 1,1 0-16,-1 0 16,12 0-1,-11 0-15,-1 0 16,13 0-16,-13 0 15,12 0-15,0 0 16,12 0 0,-24 0-1,1 0-15,0 0 16,-1 0-16,1 0 16,-1 0-1,12 0 1,-11 0-1,-1 0 1,1 0 0,-1 0 15,1 0-15,0 0-1,-1 0-15,12 0 31,-11 0-15,-1 0 0,1 0-16,-1 0 15,1 0 1,-1 0 0,13 0-16,-13 0 15,1 0-15,-1 0 16,1 0-1,-1 0 1,1 0 0,11 0-1,-12 0 1,1 0 0,0 0-16,-12 23 15,11-23-15,1 11 16,22-11-1,-22 0-15,11 0 16,-12 0-16,1 0 16,11 0-16</inkml:trace>
</inkml:ink>
</file>

<file path=ppt/ink/ink21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4:11.65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 0,'12'0'219,"12"0"-204,190 0-15,-178 0 16,12 0-16,0 0 16,-13 0-16,1 0 15,-24 0-15,0 0 16,12 0-16,-12 0 31,12 0-31,-12 0 0,-1 0 0,1 0 16,12 0-16,0 12 15,-12 0-15,12-12 16,-12 0-16,0 0 16,0 0-16,11 0 15,1 0-15,-12 0 0,0 0 31,0 12-31,12-12 16,-12 0-16,0 0 16,12 0-16,-12 0 15,23 0-15,13 0 16,0 0-16,-12 0 16,-25 0-16,13 0 15,12 0 1,-24 0-16,0 0 15,0 0-15,0 0 16,0 0-16,12 0 16,-13 0-1,1 0-15,0 12 32,0-12-17,24 0-15,24 0 0,-36 0 16,-13 0-16,13 0 15,-12 0 1,0 0-16,0 0 31,0 0 1,0 0-32,0 0 15,24 0-15,-13 0 16,-11 0-16,12 0 15,-24 12 1,12-12-16,0 0 31,0 0-15,0 0-16,24 0 16,-24 0-16,0 0 15,-1 0 1,1 0-16,0 0 31,0 0-31,12 0 31,-12 0-31,12 0 0,-12 0 16,0 0-16,23 0 16,-23 0-16,0 0 15,0 0 1,0 0-16,0 0 47,12 0-47,-12 0 15,0 0 1,0 0 0,0 0 15,0 0 63,0 0-94,11 0 0,-11 0 15,0 0 1,0 0-1</inkml:trace>
</inkml:ink>
</file>

<file path=ppt/ink/ink21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4:13.96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51 0,'12'0'219,"0"0"-219,12 0 16,12 0-16,11 0 31,-11 0-31,24 0 0,-24 0 0,-24 0 15,-1 0-15,1 0 16,0 0-16,0 0 16,0 0 15,0-12-15,24-11-1,23 23-15,-47 0 16,0-12-16,12 12 0,-12 0 15,0 0 48,0 0-16,0 0 0,0 0-32,0 0 17,0 0-1,11 0 31,-11 0-46</inkml:trace>
</inkml:ink>
</file>

<file path=ppt/ink/ink21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34:17.63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2301 102 0,'-12'0'218,"0"0"-218,-24 0 16,24 0-16,1 0 16,-1 0-16,0 0 31,-24 0-31,12 0 0,12 0 16,0 0-16,-24 0 15,25 0-15,-1 0 0,-12 0 16,-12 0-16,12 0 15,-12 0-15,1 0 16,-13 0-16,36 0 31,-12 0-31,-12 0 0,24 0 0,0 0 16,-35 0 0,35 0-16,-12 0 0,12 0 15,-12 0-15,12 0 16,0 0-16,-11 0 15,-13 0 1,24 0 0,0 0-16,0 0 15,0 0-15,-12 0 16,12 0-16,-12 0 16,13 0-1,-1 0-15,-12 0 16,12 0 15,0 0-31,0 0 0,0 0 16,0 0-1,0 0-15,0 0 16,-24 0-16,25 0 16,-1 0-16,0 0 15,0-12-15,-24 12 31,0-12-31,12 12 0,12 0 0,-23 0 16,11 0-16,12 0 16,-24-12-16,24 12 0,0 0 15,-23 0-15,23 0 16,0-12-16,0 12 16,0 0-16,0 0 31,0 0-31,-12 0 0,12 0 15,0 0 1,0 0-16,0 0 16,0 0-16,1 0 0,-13 0 15,0-23 1,12 23-16,0 0 31,-24 0-31,24 0 0,0 0 0,0 0 16,1 0-16,-1 0 15,-12 0-15,12 0 16,0 0-16,0-12 0,0 12 16,0 0-16,0 0 15,-24 0-15,25-12 32,-1 12-32,0 0 0,0 0 0,-12 0 15,12 0-15,0 0 16,0 0-1,0 0-15,0 0 16,0 0 0,0 0-16,-11 0 31,11 0-31,0 0 0,0 0 0,-12 0 16,-12 0-1,24 0 1,0 0-16,0 0 15,-11 0-15,11 0 16,0 0 15,0 0 1,0 0-32,12 12 15,-12-12-15,0 12 16,-12-12 15,12 0-15,0 0-16,0 23 0,12-11 15,-12-12 1,1 0 15</inkml:trace>
</inkml:ink>
</file>

<file path=ppt/ink/ink21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27T18:54:30.93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8368511B-1357-4C0C-B127-7EA209A31170}" emma:medium="tactile" emma:mode="ink">
          <msink:context xmlns:msink="http://schemas.microsoft.com/ink/2010/main" type="writingRegion" rotatedBoundingBox="7784,6109 14292,6165 14285,6951 7777,6895"/>
        </emma:interpretation>
      </emma:emma>
    </inkml:annotationXML>
    <inkml:traceGroup>
      <inkml:annotationXML>
        <emma:emma xmlns:emma="http://www.w3.org/2003/04/emma" version="1.0">
          <emma:interpretation id="{0D73B298-7D06-4EEC-B3D9-E970C5093316}" emma:medium="tactile" emma:mode="ink">
            <msink:context xmlns:msink="http://schemas.microsoft.com/ink/2010/main" type="paragraph" rotatedBoundingBox="7784,6109 14292,6165 14285,6951 7777,6895" alignmentLevel="1"/>
          </emma:interpretation>
        </emma:emma>
      </inkml:annotationXML>
      <inkml:traceGroup>
        <inkml:annotationXML>
          <emma:emma xmlns:emma="http://www.w3.org/2003/04/emma" version="1.0">
            <emma:interpretation id="{8ED9C64C-2077-4C01-8B84-75D74C5B4F71}" emma:medium="tactile" emma:mode="ink">
              <msink:context xmlns:msink="http://schemas.microsoft.com/ink/2010/main" type="line" rotatedBoundingBox="7784,6109 14292,6165 14285,6951 7777,6895"/>
            </emma:interpretation>
          </emma:emma>
        </inkml:annotationXML>
        <inkml:traceGroup>
          <inkml:annotationXML>
            <emma:emma xmlns:emma="http://www.w3.org/2003/04/emma" version="1.0">
              <emma:interpretation id="{D340C5B6-F93C-4CDA-8A25-85345F0748B4}" emma:medium="tactile" emma:mode="ink">
                <msink:context xmlns:msink="http://schemas.microsoft.com/ink/2010/main" type="inkWord" rotatedBoundingBox="10046,6128 14292,6165 14285,6951 10040,6915"/>
              </emma:interpretation>
              <emma:one-of disjunction-type="recognition" id="oneOf0">
                <emma:interpretation id="interp0" emma:lang="en-US" emma:confidence="0.5">
                  <emma:literal>wots</emma:literal>
                </emma:interpretation>
                <emma:interpretation id="interp1" emma:lang="en-US" emma:confidence="0">
                  <emma:literal>woos</emma:literal>
                </emma:interpretation>
                <emma:interpretation id="interp2" emma:lang="en-US" emma:confidence="0">
                  <emma:literal>was</emma:literal>
                </emma:interpretation>
                <emma:interpretation id="interp3" emma:lang="en-US" emma:confidence="0">
                  <emma:literal>wars</emma:literal>
                </emma:interpretation>
                <emma:interpretation id="interp4" emma:lang="en-US" emma:confidence="0">
                  <emma:literal>woes</emma:literal>
                </emma:interpretation>
              </emma:one-of>
            </emma:emma>
          </inkml:annotationXML>
          <inkml:trace contextRef="#ctx0" brushRef="#br0">47 705 0,'12'0'219,"-1"0"-203,1 0-1,12 0-15,-13 0 16,1 0 31,0 0-47,0 0 16,-1 0-1,1-23-15,12 23 16,-13 0-1,1-12-15,0 12 32,0 0-1,0 0 0,-1 0-15,13 0-1,-12 0-15,11 0 16,-11 0 0,0 0-16,11 0 15,-11 0-15,0 0 16,-1 0-16,1 0 31,0 0-31,0 0 16,-1 0-16,13 0 15,-12 0-15,-1 0 16,13 0-16,-12 0 16,23 0-1,-23 24 1,0-24-16,-1 0 16,1 0-16,12 11 15,-13-11-15,13 0 0,11 0 16,-11 0-1,-13 0 1,13 0 0,-12 0-1,-1 12 1,1-12 0,0 0-16,0 0 15,-1 0-15,1 0 0,24 12 16,-25-12-16,1 0 15,0 12-15,23-12 16,-23 0 0,0 0-16,-1 0 15,1 0-15,35 0 16,-12 0-16,12 0 0,-11 0 16,-13 0-16,13 0 15,-13 0-15,12 0 16,-23 0-1,0 0-15,0 0 16,-1 0 0,13 0-1,-12 0 1,-1 0-16,1 0 0,12 0 16,-1 0-1,-11 0-15,0 0 16,-1 0-1,1 0 64,0 0-64,0 0 1,0-12-1,11 12 1,-11 0 47,0 0-63,-12-12 312,-12 12-312,-12-12 16,13 12-16,-1 0 15,0 0 1,0 0 0,0 0-16,1 0 15,-1 0 1,-12 0-1,13 0-15,11-11 94,0-13-63,23 12 1,1 1-17,11-13 1,-35 12-16,35 12 16,-11-35-16,11 23 15,0 0-15,1-11 16,-25 23-16,13-12 0,-12 12 15,11 0-15,-11 0 16,0 0 0,-1 0-1,1 0-15,0 0 32,-24 0 218,0 0-219,1 0-31,-1 0 31,-12 0-31,13 0 31,-1 12-15,0 0-16,0-12 16,1 0-1,11 23-15,-12-23 16,-12 0-16,13 0 15,-1 0 1,0 12 0,0-12-16,1 0 15,-1 0 1,12 12-16,-12-12 16,-11 0-1,11 0 16,0 0-15,0 0 15,0 0-31,1 0 16,-1 0-16,-23 0 16,23 0-1,0 0-15,-23 11 16,11-11-16,13 0 15,-1 0-15,-23 0 16,23 0-16,0 0 16,-23 0-16,23 0 15,0 0-15,-11 0 16,11 0 0,-12 0-16,13 0 15,-1 0-15,0 0 16,0 0-1,-23 0 1,35-11-16,-12 11 16,1 0-16,-1 0 15,0 0-15,0 0 16,1 0 0,-13 0-1,12 0-15,1 0 16,-1 0-16,0 0 15,0 0-15,1 0 16,-13 0-16,12 0 16,0 0-16,1 0 15,-1 0 1,0 0 0,0 0-16,-11 0 15,11 0 1,0-12-16,1-12 15,-1 24-15,0 0 16,0 0-16,1 0 16,-13 0-1,12 0-15,1 0 16,-1 0-16,-23-11 16,11 11-1,12 0 1,0 0-16,-11 0 15,11 0-15,0 0 16,1 0-16,-1 0 16,0 0-1,0 0 1,1 0-16,-13 0 31,12 0-31,1 0 16,-1 0-1,0 0 1,0 0 0,1 0 15,-13 0-31,12 0 16,1 0-1,-1 0 1,0 0-16,0 0 31,1 0-31,-13 0 16,12 0-1,0 0 1,1 0-16,-1 0 16,0 11-16,0-11 15,-11 0-15,11 0 16,0 0-16,1 0 15,-1 0 1,0 0 0,0 0-16,1 0 15,-13 0 1,12 0 0,1 0-16,-1 0 15,0 0-15,0 0 16,1 0-1,-13 0 1,12 0-16,0 0 47,1 0 0,-1 0-32,0 0 1,12 24 281,12-24-297,0 12 16,-1-12-16,25 0 15,-13 0 1,-11 11-16,12-11 15,-1 12-15,12-12 16,-11 0-16,11 0 16,-11 0-16,11 0 0,-23 0 15,-1 12-15,25-12 16,-36 12-16,12-12 16,-1 0-16,1 0 15,0 0-15,0 0 16,-1 0-1,-11 23-15,36-23 16,-25 12-16,13-12 0,11 0 16,-11 0-16,11 12 15,12-12-15,-24 0 16,1 12-16,-12-12 16,0 0-16,11 0 15,-11 11-15,0-11 16,-1 0-16,1 24 15,0-24-15,0 0 16,23 0-16,-12 0 0,13 12 16,-1-12-16,-23 11 15,-1-11-15,13 0 16,11 0 0,-35 12-16,12-12 15,0 0-15,23 0 16,-11 0-1,11 0 1,-23 0-16,-1 0 0,13 0 16,-1 0-1,-11 0 1,0 12 0,0-12-16,11 0 15,12 0 1,-11 0-1,0 0-15,-13 0 16,1 0-16,0 0 16,0 0-16,-1 0 15,1 0-15,12 0 16,-13 0-16,1 0 16,12 0-16,11 0 15,0-12-15,-11 12 16,11-35-16,-23 35 0,23-12 15,-23 0-15,0 12 16,-1-23-16,-11 11 16,24 12-16,-24-12 15,23 1-15,-11 11 16,0 0-16,0 0 16,-1 0-16,1-12 15,0 0 1,11 12-16,-23-12 15,12 12-15,-12-12 16,12 12 0,0 0-16,-12-23 15,11 23-15,1-12 16,0 12 31,0 0-32,11 0 17,-11 0-32,0 0 47,0 0-47,-1 0 0,1 0 15,0 0 1,11 0-16,-11 0 31,0 0 16,0 0-31,-1 0-1,1 0 1,0 0-1,11 0 1,-11 0 0,0 0-16,0 0 15,-1 0-15,1 24 16,0-24-16,11 0 16,-11 0 62,0 0-78,0 0 15,0 0 1,-1 0 31,1 11-32</inkml:trace>
          <inkml:trace contextRef="#ctx0" brushRef="#br0" timeOffset="-15025.087">2328 0 0,'12'0'219,"0"0"-188,-1 0-31,1 12 16,0-12 0,11 11-16,-11-11 15,0 0 1,0 0-16,-1 12 16,1-12-1,-12 12 1,12-12-16,12 0 15,-13 0 1,1 0-16,0 0 16,0 0-1,-1 0 17,1 0-17,23 0 1,-23 0-16,0 0 15,11 0-15,1 0 16,-12 0-16,-1 0 0,1 0 16,0 0-16,0 0 15,-1 12-15,13-12 16,-12 0-16,11 0 16,-11 0-16,23 0 15,-11 0-15,-12 0 16,11 0-1,-11 0-15,0 0 16,-1 0 0,1 0-1,0 0 1,0 0-16,11 0 16,-11 0-16,0 0 15,-1 0 1,1 0-16,0 0 15,0 0 1,-1 0 0,13 0-16,-12 0 15,0 0-15,-1 0 16,1 0-16,0 0 31,0 0-31,11 0 16,-11 0-16,11 0 15,-11-12 1,23 12-16,-11 0 16,-12 0-16,23 0 15,-12 0-15,13 0 16,-24 0-16,-1 0 16,1 0-16,0 0 15,23-12-15,0 12 16,-23 0-1,0 0-15,0 0 16,-1 12 0,25-12-1,-13 0 1,-11 12 0,0-12-16,-1 0 0,13 0 15,-12 0 1,-1 0-16,-11 11 15,12-11 1,0 0 0,-12 12-16,12 0 15,0-12-15,11 0 16,-11 0-16,-12 23 16,12-23-16,-1 0 15,-11 12-15,12-12 16,0 12-16,-12 0 15,12-12-15,11 11 16,-23 1 0,12-12-16,0 0 15,-12 12 1,0 0-16,11-12 0,1 23 16,-12-11-16,12 0 15,0-1 1,23 1-16,-23 0 15,-1-12-15,-11 24 16,12-13-16,0 1 16,12 0-1,-13-12 1,-11 12-16,12-1 16,0-11-16,-12 12 15,0 12-15,12-24 16,-12 11-1,0 1 1,11-12 0,-11 12-1,0 0-15,0-1 16,0 1 0,0 0-1,0 11-15,0-11 16,0 12-16,0-13 15,0 25-15,0-25 16,0 13-16,0-12 16,0 11-16,0-11 0,0 0 47,-11 0-47,-1-12 46,12 11-30,-12-11-16,12 12 16,-12-12-16,-11 12 0,23 11 15,-24-23-15,12 12 16,1-12-16,11 12 16,-12-12-16,-12 12 15,13-12 1,-1 0-16,0 0 15,0 0 1,-23 0 0,23 0-16,1 0 15,-1 0 1,0 0-16,0 0 16,1 0-1,-1 0 1,-12 0-16,13 0 15,-1 0 1,0 0-16,0 0 16,0 0-16,1 0 15,-13 0-15,12 0 16,1 0-16,-1 0 16,0 0-16,0 0 15,1 0 1,-13 0-16,12-12 15,1 12-15,-1 0 16,0-12 0,-23-11-1,23 11 1,0 12-16,1-12 16,-1 12-1,0-12 1,0 12-16,-11 0 15,11 0-15,-12 0 0,13 0 16,-1 0 0,-12 0-1,13-11-15,11-1 16,-12 12-16,0 0 16,0 0-16,1-24 15,-1 24 1,0-11-16,-11 11 15,11 0-15,0 0 16,0 0 0,1-12-16,-1 12 15,0-12 1,-11 12-16,11 0 31,0-12-31,0 12 16,0 0-1,1 0 1,-1 0 0,-12 0-1,13 0 1,-1 0 0,0 0-1,0 0 1,1 0-1,-1 0 1,-12 0 0,13 0-16,-1 0 15,0 0 1,12 12-16,-12-12 16,1 0-16,-1 0 15,0 0-15,12 12 16,-23-12-16,11 0 15,0 0 1,0 0-16,1 0 16,-1 0-1,0 0 1,-12 0-16,24 12 16,-11-12-16,-1 0 0,0 23 15,0-23-15,1 0 16,-1 12-16,-12-12 15,13 0 1,-1 0 0,0 12-16,0-12 15,1 0 1,-1 0 0,-12 0-16,13 0 15,-1 0-15,0 0 16,0 0-1,1 0 1,-1 0-16,0 0 31,-12 0-31,13 0 32,-1 0-32,0 0 31,0 0-16,1 0 1,-1 0 0,-12 0-1,13 0-15,-1 0 16,0 0 0,0 0-1,1 0-15,-1 0 16,-12 0-1,13 0 1,-1 0-16,0 0 16,0 0-16,1 0 31,-1 0-31,-12 0 16,13 0-1,-1-12 1,0 12-16,0 0 31,0 0-15,12-24-16,-11 24 15,-1 0-15,-12 0 16,13 0 0,-1 0-1,0 0-15,0 0 16,1-11-1,-1 11-15,-12-12 16,1 12-16,11 0 16,0 0-16,1 0 15,-13 0-15,12 0 16,1 0 0,-1 0-1,0 0-15,0 0 16,0 0-1,-11 0 1,11 0 0,0 0-1,1 0 17,-1 0-1,0 0-31,12-12 15,-12 12-15,1 0 16,-13 0-16,12 0 16,1 0-1,-1 0-15,0 0 32,0 0-32,1 0 31,-13 0-31,12 0 15,1 0 1,-1 0 0,0 0-16,0 0 15,1 0 1,-13 0 0,12 0-1,0 0 1,1 0-16,-1 0 15,0 0 1,0 0 0,-11 0-16,11 0 15,0 0 1,1 0 0,-1 0-16,0 0 15,0 0 1,1 0-16,-13 0 15,12 0 1,1 0-16,-1 0 16,0 0-1,0 0 1,1 0-16,11 12 16,-24-12-16,12 0 15,0 0-15,1 0 16,-1 0-1,0 0 1,0 0 0,-11 0-1,11 0 1,0 0 0,12 12-16,-11-12 0,-1 0 31,0 23-16,0-23 1,-11 0 15,11 0-31,0 0 16,1 0 0,-1 0-16,0 0 15,0 0 1,1 0-1,11 12-15,-24-12 16,12 0-16,1 0 16,-1 0-1,0 0 1,0 0-16,0 0 16,-11 0-16,11 0 15,0 0 1,1 0-1,-1 0-15,0 0 16,0 0 0,-11 0-1,11 0-15,0 0 16,1 0-16,-1 0 16,0 0-1,0 0 1,-11 0-16,11 0 15,0 0 1,1 0 0,-1 0-16,0 0 15,0 0-15,0 0 16,-11 0 0,11 0-1,0 0-15,1 0 31,-1 0-31,0 0 32,0 0-32,-11 0 15,11 0-15,0 0 16,1 0 0,-1 0-1,0 0 1,12-24-1,-12 24 1,12-11 0,-23 11-16,11 0 31,0 0-15,1 0 15,-1 0-16,0 0 1,0 0-16,-11 0 16,11 0-16,-12 0 15,13 0-15,-1 0 16,0 0 0,-11-12-16,11 12 15,0 0-15,0 0 16,1 0-1,-1 0 1,0-12 0,-11 12 15,11 0-15,0 0-1,0 0 1,1-12 46,-1 12-30</inkml:trace>
          <inkml:trace contextRef="#ctx0" brushRef="#br0" timeOffset="-9491.381">-2270-36 0,'-11'0'234,"-13"0"-218,12 0-1,0 0 1,1 0-16,-1 0 15,0 0 48,12 12-47,0 0 343,0 0-343,0 11-1,-12-11 1,12 0-1,0 0 32,0-1-15,0 1-17,0 0 1,0 0-16,0 11 15,0-11-15,0 0 16,0-1 0,0 1-1,0 0 1,0 0-16,0 11 16,0-11-1,0 0 1,0-1-16,0 1 15,0 0 1,0 0 31,12-12-31,-12 23-1,12-23-15,0 0 31,-1 0-15,1 12 0,12 0-1,-12-12 1,-1 0-16,1 0 31,0 0-31,-12 12 0,12-12 16,-1 0-16,1 0 15,12 0 1,-13 0 0,1 0-16,0 11 15,0-11 1,-1 0 0,1 0-1,12 0 1,-13 0-16,1 0 15,0 0 1,0 0 0,-1 0-16,1 0 15,12 0 1,-13 0-16,1 0 16,0 0-1,0 0-15,-12 12 16,35-12-16,-23 0 15,0 0 1,11 0-16,-11 0 16,0 0-16,23 0 15,-23 0-15,-1 0 16,1 0 0,0 12-16,23-12 15,-23 0 1,0 0-16,-1 0 15,1 0-15,12 0 16,-12 0-16,-1 0 16,13 0-16,-24 23 15,35-23-15,-23 0 16,0 0-16,-12 12 16,11-12-1,1 0 16,0 0-15,11 0-16,-11 0 16,0 0-1,0 0-15,-1 12 16,1 0 0,0-12-1,0 0 16,11 0-15,-11 0 0,0 0-16,-1 0 15,1 0 1,0 0 0,0 0-16,-12 11 31,23-11-31,-11 0 15,0 0 17,0 0-32,-1 0 15,1 0-15,23 0 16,-23 0 0,0 0-16,0 0 46,-1 0-46,1 0 16,12 0-16,-13 0 16,1 0-1,0 0 1,0 0 0,-1 0-1,1 0 1,0 0-1,12 0-15,-13 0 16,1 0-16,0-11 16,0 11-1,-1 0 1,1 0 0,12 0-1,-13 0 1,1-12-16,0 12 0,0 0 15,-1 0-15,1-12 16,12 12 0,-13 0-1,1 0 17,-12-23-17,12 23 1,0 0-1,-1 0 1,1 0-16,0 0 16,11-12-1,-11 12 79,0 0-47,0 0 15,0-12-15,-1 12 656</inkml:trace>
        </inkml:traceGroup>
      </inkml:traceGroup>
    </inkml:traceGroup>
  </inkml:traceGroup>
</inkml:ink>
</file>

<file path=ppt/ink/ink21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58:45.635"/>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F87900E0-DF17-42BD-A31C-219AFDB5D7D0}" emma:medium="tactile" emma:mode="ink">
          <msink:context xmlns:msink="http://schemas.microsoft.com/ink/2010/main" type="writingRegion" rotatedBoundingBox="13866,3768 14807,4698 14424,5086 13483,4156"/>
        </emma:interpretation>
      </emma:emma>
    </inkml:annotationXML>
    <inkml:traceGroup>
      <inkml:annotationXML>
        <emma:emma xmlns:emma="http://www.w3.org/2003/04/emma" version="1.0">
          <emma:interpretation id="{030280BD-F77D-410E-8F84-94D10202C1C3}" emma:medium="tactile" emma:mode="ink">
            <msink:context xmlns:msink="http://schemas.microsoft.com/ink/2010/main" type="paragraph" rotatedBoundingBox="13866,3768 14807,4698 14424,5086 13483,4156" alignmentLevel="1"/>
          </emma:interpretation>
        </emma:emma>
      </inkml:annotationXML>
      <inkml:traceGroup>
        <inkml:annotationXML>
          <emma:emma xmlns:emma="http://www.w3.org/2003/04/emma" version="1.0">
            <emma:interpretation id="{80945C29-C530-454E-A321-2E27F3AD50E1}" emma:medium="tactile" emma:mode="ink">
              <msink:context xmlns:msink="http://schemas.microsoft.com/ink/2010/main" type="line" rotatedBoundingBox="13866,3768 14807,4698 14424,5086 13483,4156"/>
            </emma:interpretation>
          </emma:emma>
        </inkml:annotationXML>
        <inkml:traceGroup>
          <inkml:annotationXML>
            <emma:emma xmlns:emma="http://www.w3.org/2003/04/emma" version="1.0">
              <emma:interpretation id="{A168E562-FD8A-4307-8737-D9CEDBED02A6}" emma:medium="tactile" emma:mode="ink">
                <msink:context xmlns:msink="http://schemas.microsoft.com/ink/2010/main" type="inkWord" rotatedBoundingBox="14463,4358 14807,4698 14424,5086 14080,4746"/>
              </emma:interpretation>
              <emma:one-of disjunction-type="recognition" id="oneOf0">
                <emma:interpretation id="interp0" emma:lang="en-US" emma:confidence="0">
                  <emma:literal>n 2nd</emma:literal>
                </emma:interpretation>
                <emma:interpretation id="interp1" emma:lang="en-US" emma:confidence="0">
                  <emma:literal>n will</emma:literal>
                </emma:interpretation>
                <emma:interpretation id="interp2" emma:lang="en-US" emma:confidence="0">
                  <emma:literal>n with</emma:literal>
                </emma:interpretation>
                <emma:interpretation id="interp3" emma:lang="en-US" emma:confidence="0">
                  <emma:literal>n wild</emma:literal>
                </emma:interpretation>
                <emma:interpretation id="interp4" emma:lang="en-US" emma:confidence="0">
                  <emma:literal>n ride</emma:literal>
                </emma:interpretation>
              </emma:one-of>
            </emma:emma>
          </inkml:annotationXML>
          <inkml:trace contextRef="#ctx0" brushRef="#br0">658 656 0,'-13'0'625,"26"-13"-578,0 0 0,12 0 31,-12 13 203,0 0-234,0 0-32,0 0 1,0 0 0,-13 13 31,13-13-47,13 0 437,-39 26-390,13-13-16,0 0-15,-13 0 15,13 0 0,0 0 32,-13 0-48,0 12 64,0-25-64,0 13 1,0 0 78,-12 0-16,12 0-16,0 0-46,0-13 15,0 0 0,13 13-31,-13-13 0,0 25 172,0-12-94,-12 0-62,12 0-16,0 0 16,26-13 1140,12 0-1156,-12 0 15,0 0 1,0 0 156,0 0-172,0-13 0,-13 13 172,13 0 406,0 0-562,12 0-16,-12 0 15,0 0 1,0 0-1,0 0 345,0 0-345,0 0 657</inkml:trace>
          <inkml:trace contextRef="#ctx0" brushRef="#br0" timeOffset="8548.423">916 875 0,'-13'0'375,"0"26"-359,13-13-1,0 0 32,0 0 438,13-13-454,0 0-16,0 0 64,-1 0-64,1 0-15,13 0 391,-13 0-391,0 0 15,0 0-15,0 0 0,0 0 16</inkml:trace>
          <inkml:trace contextRef="#ctx0" brushRef="#br0" timeOffset="5277.469">1135 734 0,'-13'0'281,"0"0"-265,0 12-1,-13 1 48,13 0-48,1 13 1,-1-13 15,0 0-31,0 0 31,0 0-15,-13-1 0,13 1 15,0 13-15,13-13-1,-12 0 1,-1 0 156</inkml:trace>
          <inkml:trace contextRef="#ctx0" brushRef="#br0" timeOffset="42253.092">903 824 0,'0'13'1188,"0"0"-1126,0-1-31</inkml:trace>
          <inkml:trace contextRef="#ctx0" brushRef="#br0" timeOffset="-152566.302">78 76 0,'-13'0'375,"0"0"-328,0 13 109,0 0-156,-13 0 31,39-13 922,0-13-921,0 13 14,0-13-30,0 13 47,0-13-48,-1 0 1,14 13 46,-13 0-30,0-13-32,13-13 0,-13 13 0,13 13 15,-14-12-15,1 12 500,0 12-469,-13 14-15,0-13 0,0 0-1,0 0 1,0 0 78,0 0-63,0 0 31,0 0-46,0 12-16,0-12 16,0 0-1,0 0 79,-13-13-94,13 13 0,0 0 16,0 0-1,0 12-15,0-12 16,-13 0 0,13 0 109,0 0-125,-25 0 15,25 0-15,0 13 16</inkml:trace>
          <inkml:trace contextRef="#ctx0" brushRef="#br0" timeOffset="-150128.738">103 385 0,'39'0'343,"-26"0"-343,0 0 0,0 0 16,13 0-16,-14 0 281,1 0-281,0 0 16,0 0 484,0 13-485,0-13-15,13 0 0,-13 0 16,-1 0 0,1 0-16</inkml:trace>
        </inkml:traceGroup>
      </inkml:traceGroup>
    </inkml:traceGroup>
  </inkml:traceGroup>
</inkml:ink>
</file>

<file path=ppt/ink/ink21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8:57:05.683"/>
    </inkml:context>
    <inkml:brush xml:id="br0">
      <inkml:brushProperty name="width" value="0.09333" units="cm"/>
      <inkml:brushProperty name="height" value="0.09333" units="cm"/>
      <inkml:brushProperty name="color" value="#ED1C24"/>
      <inkml:brushProperty name="fitToCurve" value="1"/>
    </inkml:brush>
  </inkml:definitions>
  <inkml:traceGroup>
    <inkml:annotationXML>
      <emma:emma xmlns:emma="http://www.w3.org/2003/04/emma" version="1.0">
        <emma:interpretation id="{209EDB64-D17A-4FA1-8900-EB8E140690AF}" emma:medium="tactile" emma:mode="ink">
          <msink:context xmlns:msink="http://schemas.microsoft.com/ink/2010/main" type="inkDrawing" rotatedBoundingBox="14283,12685 14293,12129 14640,12136 14630,12692" shapeName="Other"/>
        </emma:interpretation>
      </emma:emma>
    </inkml:annotationXML>
    <inkml:trace contextRef="#ctx0" brushRef="#br0">77 13 0,'13'0'266,"0"0"-250,0-12-1,0 12 267,0 0 46,12 0-328,-25 12 172,13-12-172,-13 13 0,0 0 15,0 13 1,13-13-16,-13 0 281,0 0-281,0 0 16,-13 0 15,13-1 0,-26-12-31,26 13 0,-12 13 16,-1-13-1,0 0 1,0 0-16,0-13 31,0 0 1,-13 13-1,13-13 16,0 0-47,1 0 15,24 13 220,1-13-235,13 0 15,-26 12 1,13-12-16,0 0 0,0 0 16,0 0-16,0 0 0,0 26 15,12-26-15,-12 13 0,0-13 31,0 0-15,0 0-16,-13 13 0,13-13 0,0 0 16,12 13-16,-12-13 0,0 0 15,0 0-15,0 13 16,0-13 15,-13 13 204,13-13-235,-13 13 15,-13 12-15,0-12 16,0 0-1,0 0 1,0 0 0,-12 0 31,12 0-32,0-13 1,0 0 31,0 26-32,0-14 17,0 1-1,-13 0 0,14-13-15,-1 0-1,0 0-15,0 13 0,0-13 16,0 13 15,-13-13 782,26-13-813,0 0 250,0 0-235,-13 0 1,13-12-16,0 12 31,0 0-15,-13 0-1,13 0 1,-12 13-16,12-13 0,-13 13 16,13-13-16</inkml:trace>
  </inkml:traceGroup>
</inkml:ink>
</file>

<file path=ppt/ink/ink21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9:03:13.131"/>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0-1 0,'0'11'344,"25"-11"-313,-12 0-15,0 0-16,0 0 16,0 0-16,0 0 0,0 0 0,12 0 15,-12 0-15,0 0 0,0 0 16,0 0-16,0 0 0,0 0 16,13 0 124,-13 0-140,-1 0 16,1 0-1,0 0-15,0 0 0,0 0 16,0 0-16,13 0 0,-26 13 16,13-13-16,-1 0 15,1 0 1,0 0-16,0 0 16,0 0-1,13 0 1,-13 0-16,0 0 15,0 0 1,-1 0 15,1 0-31,0 0 16,13 0 0,-13 0-16,0 0 0,0 0 0,0 0 15,-1 0-15,1 0 0,13 0 16,-13 0 15,-13 12-31,13-12 16,0 0 77,0 0-77,0 0 0,-1 0-1,1 0-15,13 0 16,-13 0 0,0 0-16,0 0 15,0 0-15,0 0 47,0 0 0,12 0-47,-12 0 16,0 0-16,0 0 15,0 0 1,0 0-16,0 0 15,12 0 1,-12 0 62</inkml:trace>
</inkml:ink>
</file>

<file path=ppt/ink/ink21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9:03:16.019"/>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13 49 0,'-13'0'328,"13"-13"-328,25 13 15,-12 0-15,0-13 16,0 13-16,0 0 0,0 0 16,26 0-16,-27 0 0,1 0 15,0 0-15,0 0 16,0 0-1,13 0 17,-13 0-17,0 0 1,0 0-16,-1 0 16,1 0-16,0 0 15,13 0 16,-13 0-15,0 0 31,0 0-47,0 0 16,-1 0-16,1 0 0,0 0 15,13 0-15,-13 0 0,0 0 16,0 0-16,0 0 15,-1 0-15,1 0 16,13 0-16,-13 0 16,0 0-16,0 0 0,0 0 15,0 0 79,0 0-94</inkml:trace>
</inkml:ink>
</file>

<file path=ppt/ink/ink21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9:03:30.968"/>
    </inkml:context>
    <inkml:brush xml:id="br0">
      <inkml:brushProperty name="width" value="0.07938" units="cm"/>
      <inkml:brushProperty name="height" value="0.15875" units="cm"/>
      <inkml:brushProperty name="color" value="#FFFF00"/>
      <inkml:brushProperty name="tip" value="rectangle"/>
      <inkml:brushProperty name="rasterOp" value="maskPen"/>
      <inkml:brushProperty name="fitToCurve" value="1"/>
    </inkml:brush>
  </inkml:definitions>
  <inkml:trace contextRef="#ctx0" brushRef="#br0">0 0 0,'13'0'266,"39"0"-251,-27 0-15,-12 0 0,0 0 0,0 0 16,13 0-16,-13 0 0,0 0 16,-1 0-1,1 0 1,0 0-16,0 0 15,13 0-15,-13 0 32,0 0-17,0 0 17,0 0-1,-1 0-16,1 0 17,0 0 15,13 0-32,-26 26 1,13-26-16,0 0 15,0 0 1,0 0 0,-1 0-1,1 13-15,13-13 0,-13 0 16,0 0-16,0 0 0,0 0 0,0 13 16,0-13-16,-13 13 15,25-13-15,-12 0 16,0 0 15,0 0-15,0 0 46,0 0-62,0 0 16,25 0-16,-25 0 15,0 0 1,0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20:26:49.571"/>
    </inkml:context>
    <inkml:brush xml:id="br0">
      <inkml:brushProperty name="width" value="0.025" units="cm"/>
      <inkml:brushProperty name="height" value="0.025" units="cm"/>
      <inkml:brushProperty name="color" value="#FF0066"/>
      <inkml:brushProperty name="ignorePressure" value="1"/>
    </inkml:brush>
  </inkml:definitions>
  <inkml:trace contextRef="#ctx0" brushRef="#br0">1920 0,'0'913,"23"-790,-36 87,2-27,12 253,32-314,-33 138,0 197,21-354,-21 110,1-211,-1-1,0 0,0 0,0 1,0-1,0 0,-1 0,1 0,0 1,-1-1,1 0,-1 0,1 0,-1 0,1 1,-1-1,0 0,1 0,-1 0,0 0,0-1,0 1,0 0,0 0,0 0,0-1,0 1,0-1,0 1,0-1,0 1,-1-1,1 1,-7 2,-38 34,-57-32,62-7,21 2,2 0</inkml:trace>
  <inkml:trace contextRef="#ctx0" brushRef="#br0" timeOffset="5600.834">1 3151,'164'0,"-65"22,21-14,108-6,383-2,-524 12,22-2,135-10,-163-11,2-15,-44 16,-36 10,-1 0,1 0,0 0,-1 0,1-1,0 1,-1-1,1 1,-1-1,1 0,-1 0,0-1,1 1,-1 0,0-1,0 1,0-1,0 0,0 1,0-1,0 0,-1 0,1 0,-1-1,1 1,-1 0,0-1,0 1,0 0,0-1,0 1,-1-1,1 0,0-6</inkml:trace>
</inkml:ink>
</file>

<file path=ppt/ink/ink2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7:49.56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0,'23'0'219,"-11"0"-204,-1 0-15,12 0 16,-11 0-1,-1 0 17,1 0-32,-1 0 15,1 0 1,-1 0 15,13 0-15,-13 0 15,1 0-15,-1 0 31,1 0-16,34 0-16,-11 12-15,11-12 16,-23 0-16,11 0 16,-22 0-16,0 0 0,-1 0 15,12 0-15</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8T05:12:31.538"/>
    </inkml:context>
    <inkml:brush xml:id="br0">
      <inkml:brushProperty name="width" value="0.025" units="cm"/>
      <inkml:brushProperty name="height" value="0.025" units="cm"/>
      <inkml:brushProperty name="color" value="#FF0066"/>
      <inkml:brushProperty name="ignorePressure" value="1"/>
    </inkml:brush>
  </inkml:definitions>
  <inkml:trace contextRef="#ctx0" brushRef="#br0">159 134,'223'0,"-123"-22,268 22,-256-11,155 11,-258 0</inkml:trace>
  <inkml:trace contextRef="#ctx0" brushRef="#br0" timeOffset="9839.189">192 246,'174'-11,"522"11,-596-27,-71 16,-29 11,0-1,-1 1,1 0,0 0,0-1,0 1,-1 0,1-1,0 1,0 0,0-1,0 1,0 0,0-1,0 1,0 0,0-1,0 1,0 0,0-1,0 1,0 0,0-1,0 1,0 0,0-1,1 1,-1 0,0-1,0 1,0 0,0-1,1 1,-1 0,0 0,0-1,1 1,-1 0,0 0,0 0,1-1,-1 1,0 0,1 0,-1 0,0 0,1 0,-1 0,0-1,1 1,-1 0,0 0,1 0,-1 0,1 0,-37-5,26 4,-148-42,-7 15,-31 12,46 5,-30 12,180-1,1 0,-1 0,0 1,0-1,0 0,0 0,0 1,0-1,0 0,0 1,0-1,0 0,0 0,0 1,0-1,0 0,-1 1,1-1,0 0,0 0,0 1,0-1,0 0,0 0,-1 0,1 1,0-1,0 0,0 0,-1 0,1 1,0-1,0 0,-1 0,1 0,0 0,0 0,-1 0,1 1,0-1,-1 0,1 0,0 0,0 0,-1 0,1 0,0 0,-1 0,1 0,0 0,24 8,154-2,-109-8,248 2,-206 12,-15-12,-114 9,-4-7,-142 25,-7 14,47-31,-21 17,125-21,-44 13,102-8,205-7,153-4,-319-12,-74 12,0 0,0 0,-1 0,1-1,0 1,-1-1,1 0,0 0,-1 0,1 0,-1 0,1 0,-1-1,1 1,-1-1,0 0,0 0,0 1,0-1,0-1,0 0,-31-6,-1033 11,1222-17,-124 10,0 1,0 2,0 2,21 2,17 0,105-9,-85 3,-869 3,775 1,1 0,-1-1,0 1,1-1,-1 1,0-1,1 0,-1 1,0-1,0 1,1-1,-1 0,0 1,0-1,0 1,0-1,0 0,0 1,0-1,0 0,0 1,0-1,0 1,0-1,0 0,-1 1,1-1,0 1,0-1,-1 0,1 1,0-1,-1 1,1-1,-1 1,1-1,-1 1,1 0,0-1,-1 1,0-1,1 1,-1 0,1 0,-1-1,1 1,-1 0,0 0,1-1,-1 1,1 0,-1 0,0 0,1 0,-1 0,0 0,0 0,138-30,30 7,-66 10,-1-11,34 6,-57 7,12-1,68 6,-55-7,63-1,-158 14,0 0,-1 0,1 0,0 1,0 0,0 0,-1 1,1 0,-1 0,1 1,-1 0,0 0,0 0,0 1,-1 0,1 0,-1 0,4 4,-4-3,1 1,-1 0,0 0,0 1,-1 0,1-1,-2 2,1-1,-1 0,1 5,-3-10,0 0,0 1,-1-1,1 1,-1 0,0-1,0 1,0-1,0 1,0-1,0 1,-1-1,1 1,-1-1,0 1,0-1,0 1,0-1,0 0,0 1,-1-1,1 0,-1 0,0 0,1 0,-1-1,0 1,0 0,0-1,0 1,0-1,-1 1,1-1,-1 0,-5 3,0 0,-1 0,1-1,-1 0,0-1,0 0,0 0,0-1,0 0,0-1,-2 0,-77 14,88-14,1 0,-1 0,0 1,0-1,1 0,-1 0,0 1,0-1,0 0,0 0,1 1,-1-1,0 0,0 1,0-1,0 0,0 1,0-1,0 0,0 1,0-1,0 0,0 1,0-1,0 0,0 1,0-1,0 0,0 1,-1-1,1 0,0 1,0-1,0 0,0 0,-1 1,1-1,0 0,0 0,-1 1,1-1,0 0,0 0,-1 0,1 1,0-1,-1 0,1 0,0 0,0 0,-1 0,1 0,0 0,-1 1,1-1,0 0,-1 0,1 0,0 0,-1-1,1 1,0 0,-1 0,1 0,0 0,-1 0,1 0,26 7,89 11,-51-17,-62-1,-1 0,1 0,-1 0,0 0,1 0,-1-1,1 1,-1-1,0 1,1-1,-1 1,0-1,1 0,-1 0,0 0,0 0,0 0,0 0,0 0,0 0,0 0,0 0,0 0,0-1,-1 1,1 0,-1-1,1 1,-1 0,1-1,-1 1,0-1,1 1,-1-1,0 1,0 0,0-1,0 1,-1-1,1 1,0-2,-2 1,-1-1,1 1,0 0,-1 0,1 0,-1 0,0 0,1 0,-1 1,0-1,0 1,0 0,0 0,0 0,-1 0,1 1,0-1,0 1,-1 0,1 0,0 0,0 0,-1 0,1 1,0-1,0 1,-3 1,-8-1,-298 0,212 10,90-11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4T08:53:26.1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0,'6'4,"0"0,1 0,0-1,0 0,0-1,0 1,0-1,0-1,1 1,-1-1,1-1,3 1,229 30,-51-14,-75-9,87-6,3-2,-195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4T08:53:30.21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93,'1'-2,"0"0,1 0,-1 0,1 0,0 0,-1 0,1 0,0 1,0-1,0 1,0-1,1 1,-1 0,0 0,0 0,1 0,-1 0,1 1,-1-1,1 1,-1-1,1 1,-1 0,1 0,-1 0,1 0,-1 1,2-1,0 0,306 0,-223-10,107 10,-114-19,119 19,-143-17,132 14,-110-6,-8 5,-58 2</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4T08:53:36.61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39,'241'-1,"-142"-25,9 18,62 4,-122 4,-39 0</inkml:trace>
</inkml:ink>
</file>

<file path=ppt/ink/ink22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6:27.484"/>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12ABA72-6EAE-4495-A4C2-D95A67F05D6A}" emma:medium="tactile" emma:mode="ink">
          <msink:context xmlns:msink="http://schemas.microsoft.com/ink/2010/main" type="inkDrawing" rotatedBoundingBox="10624,6867 12590,6704 12689,7899 10723,8062" hotPoints="12520,7428 11533,8035 10545,7431 11531,6823" semanticType="enclosure" shapeName="Ellipse"/>
        </emma:interpretation>
      </emma:emma>
    </inkml:annotationXML>
    <inkml:trace contextRef="#ctx0" brushRef="#br0">1109 71 29,'2'-21'16,"-2"21"1,-3-14-2,3 14 0,0 0-3,-24-15-2,6 14-1,-3 1-2,-6 0-1,-4 1 0,-2 3 0,-9-3 0,0 2-1,-3-1-1,2 1 0,-4-3 1,4 2-2,-4-2 0,4 1-1,-2 1 0,0 3 0,-3 1-1,0 7-1,-4 5 1,4 6-1,0 8 1,3 4 0,3 8-1,6 0 1,3 4-1,5 2 0,5-1 1,2 4-1,5-5-1,3 2 0,5 4 0,5-1 1,5 1-1,6-3 1,3 0 0,7-3 0,6 0-1,5-4 1,7-8 0,11 0 1,6-6-1,8-3 0,5-3 0,6-2 0,4-6 0,2 0 1,6-3-1,-4-2 0,3-4 1,-2-4-1,-3-3 1,1-3 0,-2-5 0,-1-3 0,-11-5 0,0-4 1,-8-5-1,0-2 1,-6-5-1,-1-3 1,-5-5-1,0-7 0,-2-1 1,0-6-1,1-7 0,-1-4 1,-3-4 0,-3 0 0,-10-3 0,-9 3 0,-16-6-1,-17 6 0,-25 4 0,-16 6-1,-21 6-1,-18 8-2,-11 13 0,-10 11-4,7 23-3,3 8-13,24 9-7,28 10 0,20-7 0,34 8 0</inkml:trace>
  </inkml:traceGroup>
</inkml:ink>
</file>

<file path=ppt/ink/ink22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6:16.80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0B7B92C-0510-4329-982C-5F6FD0F1F5DD}" emma:medium="tactile" emma:mode="ink">
          <msink:context xmlns:msink="http://schemas.microsoft.com/ink/2010/main" type="inkDrawing" rotatedBoundingBox="1914,2960 2084,9608 -184,9666 -354,3018" shapeName="Other"/>
        </emma:interpretation>
      </emma:emma>
    </inkml:annotationXML>
    <inkml:trace contextRef="#ctx0" brushRef="#br0">2058 193 30,'0'0'17,"0"0"1,0 0 0,0 0-6,0 0-3,0 0-1,0 0-2,0 0 0,0 0-1,-16-14 0,16 14 0,-18-8 0,18 8-1,-19-6 0,19 6 1,-27-10-1,11 7 0,-3-4 1,-1 3-2,-5-6 1,0 4-1,-5-4 0,-1 4 0,-1-2-1,-1 0-1,-3 2 0,-1-1 0,-3 1 1,0-1-2,0 1 1,-2 0 0,-1 1 0,1 0 0,-2-1 0,3-1 0,-1 3-1,3-3 2,1 1-2,1 3 1,1-4 0,-1 4-1,-1 2 0,-2 1 0,0 3 0,-2 3-1,-2 2 1,1 2-1,1 1 1,2 0-1,5 0 1,-2-1 0,5-1 0,-2-2 0,3-1 0,-1-1 0,2-1 0,-1 0 0,2-1 0,0 2 0,0-2 0,1 2 0,0-1-1,2 1 1,2 0 0,0 0 0,0 3 0,0 0 0,2 1-1,2 4 1,-1 3 0,2 5-1,-2 7 1,2 6-1,1 7 1,2 5 0,2 8-1,1 5 1,3 7-1,2 1 1,3 4 0,1 3 1,0 0-1,3 3 1,-2 1-1,-4 5 0,2 6 1,-3 5-1,3 3 1,-4 5-2,4 3 0,0 7 1,2 1 0,3 3 0,3 2 0,7 0 0,-4 3 0,7 0 1,-2 0-2,4 0 2,-4-2 0,5 1-1,-3-1 1,-2-1-1,0-1 1,-1-1-1,0-3 1,-4 1-1,1 0 0,-1-1 0,-1-4 0,1-1 1,1 0-1,1 4 0,-2 2 0,2 4 1,0-1 0,-1 4-2,-3 5 2,1 1-1,-5-1 1,-1-4-1,-1 1 1,-1-7-1,0-6 0,1-8 1,2-8-2,2-9 1,6-6 1,3-5 0,7-9-1,4-6 1,5-3 0,6-4 0,0-1 0,6-2 0,3-6-1,-1 0 0,3-6 0,-1 3 0,-1-7 1,-2-2-1,4-3 0,0-2 1,0-7 0,4-3-1,3-3 1,9-5 0,-1-4 0,9 1 0,3-5 1,4 0-1,4-3 1,3 1-1,-4-1 1,3 3 0,-1-5 0,-3 4 0,-4-2-1,-3-1 0,-4 1 0,-2 2 0,-6-3-1,-5 1-1,-3 2-1,-7-7-1,2 6-4,-9-9-15,-1-5-10,1-2-2,-8-13 1,5-3-1</inkml:trace>
  </inkml:traceGroup>
</inkml:ink>
</file>

<file path=ppt/ink/ink22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6:34.95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BC0E59A-3E23-4F9F-BAAC-D6ED62FB7250}" emma:medium="tactile" emma:mode="ink">
          <msink:context xmlns:msink="http://schemas.microsoft.com/ink/2010/main" type="inkDrawing" rotatedBoundingBox="12456,6979 19406,6969 19407,7847 12457,7858" hotPoints="20979,7448 17496,7873 14018,7413 17501,6988" semanticType="enclosure" shapeName="Ellipse">
            <msink:destinationLink direction="from" ref="{FCA4FCEF-6AB6-4CC8-B68D-7B1995742B6A}"/>
          </msink:context>
        </emma:interpretation>
      </emma:emma>
    </inkml:annotationXML>
    <inkml:trace contextRef="#ctx0" brushRef="#br0">395 752 30,'0'0'15,"24"-2"1,-24 2-1,19-6-4,-19 6-1,37-1-2,-16 2-1,6 2-1,4 4 0,3-1-1,4 2 0,3-2-2,5 2 0,1-2 0,9 2-1,5-5 0,5-1 0,8-1 0,5 1-1,4-2 0,3 3 1,2 0-1,4 0-1,-4 3 1,2 1-1,2-1 0,3 0 1,4-3-1,4-1 0,-1-2 1,-1 0-1,3-3 1,1 0-1,-6 1 1,1 1 0,-5 1-1,0 1 1,1 1 0,4-1-1,-4 1 1,3-2-1,3 0 1,1-2-1,-1 1 0,-3-2 1,-4 1-1,-2 0 1,1 2 1,-1 2-1,-5 0 1,-1-1-1,-2 1 1,1 1 0,-1-2-1,0 1 0,-6 0 0,-2 1 0,-1 0-1,-3 1 0,-2 1 0,2 1 1,-3 1-1,3-1 1,2-1-1,2-1 1,1-2 0,0 1 0,3-4 1,-2-1-1,-6 0 0,1-1 0,-3-1-1,2-1 1,-4 0-1,1-1 1,0 0-1,0 1 1,1-1-1,-2-1 0,-1 1 0,-4 0 0,-1-2 1,-4-1-1,-1-2 1,-3-2-1,-7-1 1,-1-3 0,-7-2 0,-2-1 0,-6-2 0,-4-2 0,-7 1 0,-4-1 0,-5 1 0,-3-4 0,-4 0 0,-3 1-1,-4-4 1,-1 0-1,-8-1 1,-2-2-1,-7 0 1,-4 1-1,-6 1 0,-7 3 0,-3 0 1,-7 1 0,-1 3-2,-4 2 2,-4 2-1,-2-2 1,-8 0-2,-1 3 1,-9 4-1,-6-1 0,-8 2 1,-6 3-1,-7 2 1,-5 4-1,-4 2 1,-6 1 0,2 2 1,-1 0-1,1 2 0,1 1 0,0-2 0,4 3 0,5 2 0,-3-1 1,-4 2-1,-1 3 1,-5-1-1,2 2 1,-7 2 0,2-1 0,0-2 0,3 1-2,5-4 2,1 1-2,4-1 2,1-1-1,8-1 0,1 1-1,1 2 1,-2-1 0,2 3 0,1-1 1,4 2-1,-2 0 1,2-1-1,3-2 1,0-4-1,6 1 1,-1-2-1,3-3 1,-3 0 0,1 0-1,-2-2 1,-8 1-1,-5-2 1,-3 1-1,-2-1 1,-2-2-1,3 1 1,2 1-1,1-2 0,5 3 1,2 4-1,4 1 0,3 3-1,-1 4 1,3 2-1,1 4-1,7 4 0,5-3-3,15 7-5,6-4-11,15 2-9,17 3 0,17-4 0,26-1-1</inkml:trace>
  </inkml:traceGroup>
</inkml:ink>
</file>

<file path=ppt/ink/ink22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6:37.31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CA4FCEF-6AB6-4CC8-B68D-7B1995742B6A}" emma:medium="tactile" emma:mode="ink">
          <msink:context xmlns:msink="http://schemas.microsoft.com/ink/2010/main" type="inkDrawing" rotatedBoundingBox="11515,15303 14343,7376 16732,8229 13904,16155" semanticType="callout" shapeName="Other">
            <msink:sourceLink direction="from" ref="{8BC0E59A-3E23-4F9F-BAAC-D6ED62FB7250}"/>
          </msink:context>
        </emma:interpretation>
      </emma:emma>
    </inkml:annotationXML>
    <inkml:trace contextRef="#ctx0" brushRef="#br0">5026 1083 20,'0'0'13,"0"0"0,0 0 1,0 0-4,0 0-1,0 0-3,0 0-1,0 0-1,0 0 0,0 0 0,0 0 1,0 0 0,0 0 1,0 0 0,0 0 0,0 0-1,0 0 0,0 0-1,0 0-1,0 0-1,0 0 0,0 0-1,0 0 0,0 0-1,0 0 1,-16 8 0,16-8 0,0 0 0,0 0 0,-12 19 0,12-19 0,-8 16-1,8-16 0,-12 19 0,12-19 0,-11 23 1,11-23-1,-11 25 0,11-25 0,-11 29 2,6-14-1,0 1 0,0-2 0,-1 4 0,-1 1 0,1 0 1,3 2-1,-7-4-1,4 4 1,-2-2 0,1 2 0,-1-2 0,2 0 0,-2 1 0,0-1 0,1 0-1,1 2 1,-1 3-1,1 0 0,-2 1 0,0 4 1,1 0-1,-1 1 1,-1 4-1,-1-2 0,1 3 1,-3 0-1,1 2 0,1-2 1,-1 0-1,2 0 0,1-4 0,0 2 0,-1-4 0,1 2 0,0-1 0,2 0 0,-2 1 1,2 2 0,-2 4 0,1 3 0,-1 2 0,3 1 0,-1-2 0,1 3 0,0-1-1,0 0 1,1-6-1,-3 1 0,2 0 0,-1-1 0,-2 5 0,1 1 1,1 2-1,0 1 0,-2 4 0,1-1 0,1-1 0,-1 0 1,1-6-1,0-4 1,-1-6 0,2-2 0,-1-1-1,-4-5 2,4 0-2,-2-3 1,1 1 0,1 2 0,-1-1 1,-1 2-2,4-6 2,-1 7-2,-2-4 1,3 2 0,-4-1-1,3-4 0,-3 2 0,3-2 0,-2 0 0,3-3 1,-6 3-1,4-1 1,-1-1-1,-1 3 1,0-3-1,-1 4 1,-3 1-1,1-1 0,-2 3 0,0 0 0,-3 2 0,2-1 0,-2 2 0,0-3 0,0 0 1,-2 0-1,0-1 0,-1 1 0,-2-3 0,-3 3 0,-2 0 0,-6 3 0,-3 1 0,-2 3 1,-3 1-1,-2 0 0,-1 3 0,0 0 1,-1-1-1,4 1 0,0-3 1,3 0-1,-1-2 1,-1 4-1,-1-2 0,0 1 0,0 4-1,-2 2 2,-3 0-2,-2 3 1,-1 4 0,-2 2 0,1 0 0,-8 0 0,0 2 0,-3-1 0,1-1 0,-2 0 1,1-3-1,4 0 0,0 0 2,5-2-2,3-2 1,-1 3-1,3-3 1,1 2-1,-2 1 1,2 2-1,-1-1 1,-1 3-1,-4-2 0,3 2 1,-2 2-1,-1-1 1,1 2 0,0-1-1,5-1 0,0 1 1,2-1-1,3 3 0,0-3 1,4 1 0,1-1 0,1 4 0,2-2 0,2 2 0,1 3-1,1 2 1,4 4-1,2 5 0,1 5-1,-1 5 2,-1 3-1,4 3 0,0 2 0,2 1 1,0 3-1,2 3 0,1-1 0,3 5 1,1 3-1,2 1 1,-2 1-1,4 0 0,1-8 0,0-5 0,4-10 0,2-9 1,4-7 0,3-8-1,3-4 0,4-4 0,4-4 1,4-1-1,1-2 1,1-1-2,3-4 1,2-4 0,2-3 0,2-4 0,0-2 0,-1-4-1,6-1 1,-2-1 0,1-1 0,2-1 0,2-1 0,2 1 0,-1-3 0,2-2 0,1-3 0,4-5 0,0-4 0,-2 0 0,0-4 0,-1-4 0,-1 3 0,-1-4 0,-3 2 0,-2 0 0,-1-2 1,-2 0-1,0-1 0,-2-2 0,2-2 0,-2-1 0,4 0 0,-1-2 0,-1-1 0,3-1 0,0-1 0,2 2 0,-2-4 0,0-1 1,-3 2 0,0-3-1,0 3 0,-2-2 0,-2-1 0,-1 0 0,-3 2 0,1 0 0,-1-1-1,-2 0 1,-3 0 1,0-2-1,-1 2 0,-4-2 0,2 2 0,-2 0 0,-1 0 1,0 1-1,-2 0 0,0 2 0,-3 2 1,-1 1-1,-2 4 0,-2 1 0,-8 16 0,16-26 0,-16 26 0,13-21 0,-13 21 0,14-19 0,-14 19 0,12-19 1,-12 19-1,6-18 0,-6 18 0,0 0 0,8-19 0,-8 19 0,0 0 0,5-17 0,-5 17 0,0 0 0,5-20 0,-5 20 0,5-14 0,-5 14 0,6-18 0,-6 18 0,6-19 0,-6 19 0,7-19 0,-7 19 0,6-17 1,-6 17-1,3-15 0,-3 15 0,0 0 0,4-16 0,-4 16 0,0 0 0,0 0 0,1-16 0,-1 16 0,0 0 0,0 0 0,0 0 0,0 0 0,0 0 1,0 0-1,0 0 0,-16-9 0,16 9 0,-14 3-1,14-3 1,-18 8 0,18-8 0,-22 11 0,22-11-1,-24 16 1,24-16 0,-21 19 0,21-19 0,-21 16 0,21-16 0,-26 10 0,26-10 0,-21 3 0,21-3 0,-21-2 0,21 2 0,-16-3 0,16 3 0,0 0-1,0 0 1,0 0 0,0 0-1,0 0 1,0 0-1,0 0 1,0 0 0,21-6 0,-21 6 0,26-8 1,-12 5-1,2-1 0,-1 1 1,-15 3-1,21-3 0,-21 3 0,19 5 0,-19-5 0,14 5 0,-14-5 0,15 1 0,-15-1 0,0 0 0,18 0 0,-18 0 0,0 0 0,16-1 0,-16 1 0,0 0 0,16 3 0,-16-3 0,0 0 0,16 5 0,-16-5 0,0 0 1,16 0-1,-16 0 0,0 0 1,0 0-1,17 17 0,-17-17 1,8 19-1,-8-19 1,5 26-1,-5-26 0,7 25 0,-7-25 0,1 24 0,-1-24 0,2 26 0,-2-10 0,2 5 0,1 1-1,0 4 1,0-2 0,2-2-1,0-3 1,0 0-1,-5-19 0,9 20-2,-9-20-2,0 0-9,0 0-16,13-24-2,-13 8 1,-2-5 0,6 0-1</inkml:trace>
  </inkml:traceGroup>
</inkml:ink>
</file>

<file path=ppt/ink/ink22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43:50.75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B0933E9A-E6BC-4733-B644-5CA68487CEEC}" emma:medium="tactile" emma:mode="ink">
          <msink:context xmlns:msink="http://schemas.microsoft.com/ink/2010/main" type="inkDrawing" rotatedBoundingBox="764,9731 779,9731 779,9746 764,9746" shapeName="Other">
            <msink:destinationLink direction="from" ref="{1C3C2D9E-28CC-488F-BEF1-559C3C2BCCCE}"/>
          </msink:context>
        </emma:interpretation>
      </emma:emma>
    </inkml:annotationXML>
    <inkml:trace contextRef="#ctx0" brushRef="#br0">0 0 0</inkml:trace>
  </inkml:traceGroup>
</inkml:ink>
</file>

<file path=ppt/ink/ink22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43:56.90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C3C2D9E-28CC-488F-BEF1-559C3C2BCCCE}" emma:medium="tactile" emma:mode="ink">
          <msink:context xmlns:msink="http://schemas.microsoft.com/ink/2010/main" type="inkDrawing" rotatedBoundingBox="764,9731 13124,11310 12197,18568 -163,16989" semanticType="callout" shapeName="Other">
            <msink:sourceLink direction="from" ref="{B0933E9A-E6BC-4733-B644-5CA68487CEEC}"/>
          </msink:context>
        </emma:interpretation>
      </emma:emma>
    </inkml:annotationXML>
    <inkml:trace contextRef="#ctx0" brushRef="#br0">105 0 0,'0'117'156,"0"-13"-156,0 103 16,0 39-16,0-38 16,0-66-16,-26 1 15,26-1-15,0-64 16,-25 103-16,25 66 16,-26 64-16,26-130 15,-26-38-15,26 25 16,0 39-16,13 14 15,13 155-15,-1-234 0,1 1 16,-26-1-16,13-90 16,13 13-16,-13 39 15,13 12-15,0-38 16,687 1360 125,-622-1334-126,-53-78-15,1 13 0,0 0 0,13 26 16,-13-14-16,0 14 15,26-13-15,-1 39 16,-25-26-16,26-14 16,0 40-16,26-26 15,-1 39 1,1-53 0,-52-25-16,26 13 15,-39-13-15,12 0 0,27 13 16,-65-26-16,91 65 15,-26-14-15,-26-25 16,-26-26-16,90 65 16,-64-26-16,13-13 15,13 0-15,13-1 16,-40 1-16,40 13 0,-78-39 16,117 26-16,-78-39 15,0 39-15,12-26 16,-38 0-16,39-13 15,-39 39-15,52-39 16,-52 39-16,26-39 16,13 13-16,-14 0 15,14-13-15,0 0 16,13 25 0,0-12-16,-26-13 15,12 0-15,-38 13 0,78 13 422,129 26-422,-77-26 16,0 26-16,-27-39 15,-25 39-15,-39-39 0,25 13 16,-12-14-16,65 14 16,-14 0-16,53 0 15,-14 0-15,-12-13 16,-26 13-16,-14-26 15,-51 26-15,52-26 16,-26 0-16,51 0 16,79 0-16,-27 0 0,-77 0 15,38 0-15,-64 13 16,0 13-16,38-13 16,-38-13-16,26 0 15,12 26-15,-12-26 16,39 0-16,90 0 31,-194 0-31,13 26 16,-14-13-1,79 0-15,-65 12 16,52 1-16,38-26 0,1 13 16,-1-13-16,-38 0 15,13 0-15,-40 0 16,-25 0-16,0 0 15,-13 0-15,13 0 16,-13 0 0,103-26-16,-90 26 15,13-38-15,13 25 16,-27-13-16,27 13 16,-13-13-16,-13 13 15,0 0-15,12-13 16,-12 13-16,-13-13 31,26-13-31,-26 26 0,0-26 16,0 26-16,-14 0 0,14-25 15,26-1-15,-13 13 32,-13 13-32,129-78 0,-129 78 15,13 0-15,13-26 31,0 0-31,-14 1 0,-25 38 16,0-39-16,13 0 0,0 13 16,0-13-16,-26 26 15,0-39-15,26 13 16,-26 26-16,0-26 16,26-12-16,25-14 31,27-26-16,-13 13-15,-39 40 0,0 25 0,-14-13 16,1 0-16,-13 0 16,13 13-16,-26 0 15,26 0-15,-13 13 16,0-13-16,13 0 16,0-26-1,39-39-15,-39 65 16,-13 0-16,0-25 15,0 25 1,-13 0-16,12 0 0,-12 0 16,13-26-1,-13 26 1,26-39 0,26-52-1,-52 91-15,13 0 16,-13 1-16,0-1 0,13 13 15,-13-26 32,0 13-31,0 0 93,39 0-109,-26-13 0,0 26 16,-13-39 0,13 26-16,0 0 0,0 0 78,0 0-63,13-13 1,-13 13-16,-13 0 16,0 0-16,0 0 15,13 13 438,-13-13-453,0 0 47,13 13-47,-1-25 31,1 12-15,13-13-16,-13 13 0,0 0 16,0-26-16,0 26 31,-13 0-31,-13 13 375,0 13-375,0-13 16,0 13-1,13 0-15,-26-13 16,13 13-16,1 13 15,-1-26-15,0 13 16,0 0-16,0-13 16,-13 0-1,26 13-15,-13-13 32,0 0-32,0 13 0,0-1 15,-13-12 1,26 13-1,-39 13 376,26-26-391,0 13 16,0 0 15,-39 13-31,39-26 16,1 0-16,-1 0 0,0 0 15,13 13-15,-13-13 16,39 0 265,12-13-281,-38 0 0,26-13 16,0 26-16,-13 0 15,0 0-15,0-13 16,0 13-16,0 0 16,0 0 15,13-13-31,-13 13 31,0 0-31,0 0 0,0-13 16,0 13 15,0 0 31,13-13-62,-13 13 16,0 13 250,-13 13-235,0-13-15,0 13-16,0-13 15,12 0-15,-12 13 16,0-13-16,0 13 15,0-13-15,0 0 16,0 0 0,0 0-16,0 0 15,0 0 1,0 13 0,0-13-16,0 0 15,0 0-15,13-1 16,-13 1-16,13 26 31,-13-13-31,0-13 0,0 13 0,0 0 16,0-13-16,0 0 15,0 0 1,0 13-16</inkml:trace>
  </inkml:traceGroup>
</inkml:ink>
</file>

<file path=ppt/ink/ink2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7:51.41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0,'23'0'219,"-11"0"-219,-1 0 16,1 0-16,-1 0 15,1 0-15,-1 0 16,1 0 46,11 0-46,-12 0 0,1 0-16,0 0 15,-1 0 1,1 0 31,-1 0-32,12 0 63,-11 0-62,-1 0 0,1 0-16,-1 0 31,1 0-31,0 0 16,11 0-1,0 0-15,-12 0 16,1 0-16,-1 0 15,12 0 79</inkml:trace>
</inkml:ink>
</file>

<file path=ppt/ink/ink23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14:38.19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0E45B355-677D-4FD3-BAAF-542455C54A41}" emma:medium="tactile" emma:mode="ink">
          <msink:context xmlns:msink="http://schemas.microsoft.com/ink/2010/main" type="inkDrawing" rotatedBoundingBox="279,10365 5552,10247 5603,12539 331,12657" semanticType="enclosure" shapeName="Other">
            <msink:sourceLink direction="with" ref="{3E68FA8E-F6BB-460D-BE7C-337D25D9E95D}"/>
            <msink:destinationLink direction="with" ref="{34011B84-C880-4764-A0A7-47519CA62637}"/>
            <msink:destinationLink direction="with" ref="{652C7337-9572-4C9E-8893-F9CE0CFF012E}"/>
          </msink:context>
        </emma:interpretation>
      </emma:emma>
    </inkml:annotationXML>
    <inkml:trace contextRef="#ctx0" brushRef="#br0">978 92 3,'0'0'5,"0"0"1,0 0 0,0 0 1,0 0 2,0 0 1,0 0-1,0 0 0,0 0-1,0 0-1,0 0-1,0 0-2,0 0 0,0 0-2,-16 13 1,16-13 1,0 0 0,0 0 1,-15 6 0,15-6 0,0 0 0,0 0 0,0 0-1,0 0-2,-16-3 1,16 3-1,0 0 0,0 0 0,0 0 0,-16 0 2,16 0-1,0 0 1,-17-5 0,17 5-1,0 0 1,-16-4-2,16 4 0,0 0-1,-20-5 0,20 5 0,0 0 0,-19-5 0,19 5 0,-14-3 0,14 3 0,0 0 0,-21-7-1,21 7 1,-16-4-1,16 4 1,-18-2-1,18 2 0,-22-2 1,22 2-1,-23-1 1,23 1 0,-25-2 0,10 2-1,-1-1 1,2 1 0,-1 0-1,-1-2 1,-1 2-1,1 0 0,-2 0 0,4 2 0,-2-1 0,-2 1 0,2-1 0,0 3 0,0-3 0,0 2 0,0 2 0,-2-2 0,2 2 0,-2 0 0,2 0 1,-1 0-2,1 1 2,0-1-1,1 0 1,1-2-1,14-3 1,-21 8-2,21-8 1,-18 5 0,18-5 0,0 0-1,-16 8 1,16-8 0,0 0-1,0 0 1,0 0 0,-16 9 0,16-9 0,0 0 0,0 0 0,-14 16 1,14-16-1,0 0 0,-16 21 0,16-21 0,-11 19 0,11-19 0,-12 24 0,12-24-1,-12 28 1,4-12 1,1 0-1,2-2 0,-3 2 0,4 0 0,-4 0 0,3-1 0,-2 1-1,6-2 1,-2 0 0,-1 2 0,1 2-1,0 1 1,-2 2 0,2 3 0,0 0 0,-2 2 0,0 3 0,2-2 0,0 0 0,-2 2 0,5-5 0,-2 2 0,1-4 0,1 0 0,-4-2 0,3 1 0,-1-2 1,1 0-1,-3 0 0,3 2 0,-1-2 0,1 0 0,1 6 0,0-5 0,-2 3 1,4 1-1,-4 0 0,2 0 0,-2-2 0,1 2 0,-2-4 0,1 0 0,0 0 0,1-1-1,-1 0 1,2 0 0,-1 2 0,1 0 0,0 1 0,-2 1 1,2 2-1,-2-1 0,1 1 0,-2-1 0,1 1 0,0 1 0,1-1 0,-1 1 0,1 1 0,1-1 0,-2 1 0,2-1 0,0 3 0,0-2 0,0 0 0,-2 0 0,2 1 0,0-1 0,-1 0 0,1-1 0,0-4-1,1 1 2,-1-3-2,0 0 1,0-3 0,0-1 0,2-1 0,0-1 0,-2 1 0,0-15 0,3 24 0,-3-24 0,3 22 0,-3-22 0,6 22 0,-6-22 0,8 20 0,-8-20 0,5 17 0,-5-17-1,7 15 1,-7-15 1,0 0-1,8 17 0,-8-17-1,0 0 1,0 0 0,9 18 0,-9-18 0,0 0 0,0 0 0,0 0 0,8 16 0,-8-16 0,0 0 1,0 0-1,10 14 0,-10-14 0,0 0 0,0 0 0,0 0 0,0 0 0,13 16 0,-13-16 0,0 0 0,0 0 0,0 0 0,0 0 0,0 0-1,14 12 2,-14-12-1,0 0 0,0 0 0,0 0 0,0 0 0,0 0 0,15 12 0,-15-12 0,0 0 0,0 0 0,0 0 0,0 0 0,17 15-1,-17-15 1,0 0 1,0 0-1,15 5 0,-15-5 0,0 0 0,19 3 1,-19-3-1,14 2 0,-14-2 0,16 3 0,-16-3 0,18 3 0,-18-3 0,16 3 0,-16-3 0,14 5 0,-14-5 0,16 3 1,-16-3-2,15 3 2,-15-3-1,16 4 0,-16-4 0,14 1 0,-14-1 0,16 3 0,-16-3 0,18 5 0,-18-5 0,16 3 0,-16-3 0,16 5 0,-16-5 0,16 2 0,-16-2 0,18 3 0,-18-3 0,16 2 0,-16-2 0,0 0 0,17 3 0,-17-3 0,0 0 0,15 3 0,-15-3 0,0 0 0,0 0 0,0 0 0,0 0 0,0 0 0,0 0 0,14 2 0,-14-2 0,0 0 0,0 0 0,0 0 0,0 0 0,0 0-1,0 0 1,16 1 0,-16-1 0,0 0 0,0 0 0,16 2 0,-16-2 0,0 0 0,0 0 0,0 0 0,0 0 0,0 0 0,0 0 0,15 1 1,-15-1-1,0 0 1,0 0-1,0 0 1,0 0-1,0 0 0,0 0 0,0 0 0,0 0 0,0 0 0,0 0 0,0 0-1,0 0 1,0 0 0,0 0-1,0 0 1,0 0 0,0 0 0,0 0 0,0 0 0,0 0 0,0 0 0,0 0-1,0 0 1,0 0 0,0 0 0,0 0 0,0 0 0,0 0 0,0 0-1,0 0 1,0 0 0,14 4 0,-14-4 0,0 0 0,0 0-1,15 1 1,-15-1 0,0 0 0,0 0 0,14 0 0,-14 0 0,0 0 0,0 0 0,14 2 0,-14-2 0,0 0 0,15 1 0,-15-1 0,0 0 0,17 0 0,-17 0-1,0 0 1,18 0 0,-18 0 0,16 2 0,-16-2 0,18 2 0,-18-2 0,17 1 0,-17-1 0,20 0 0,-20 0 0,19 2 0,-19-2 0,21 0 0,-21 0 0,21 1 0,-21-1 0,22 2 0,-22-2 0,22 2 0,-22-2 0,26 1 0,-11-2 0,-15 1 0,27 0 0,-13-2 0,2 2 0,-1-2 0,1 1 0,0 1 0,1 0 0,-2 0 0,4-2 0,-3 2 0,0 0 0,2-1 0,-1-1 0,1 2 0,1-2 0,-1 1 0,1-1 0,-1 1 0,4 1 0,-3-2 0,4 2 0,-1-2 0,1 2 1,1-1-1,-2-1 0,2-1 0,0 1 0,2 1 0,-4-2 0,2 1 0,-1-1 0,1 3 0,-2-2 0,2 1 0,-1-1 0,-1 2 0,1-2 1,-1 2-1,2-1 0,2-1 1,-2 1-1,0 1 0,2 0 0,-2-2 0,0 2 0,1 0 0,-4 0 1,2 0-1,1 0 0,-2 0 0,4 0 0,-1 0 1,3 0-1,-3-2 0,1 4 0,3-4 0,-2 4 0,-1-2 0,3 2 0,-1-2 0,3 1 0,1-1 0,3 0 1,-1 0-1,-1-1 0,4 1 0,-1-2 0,-1 2 0,-1-2 1,-1 1-1,-1-1 0,2 1 0,1-3 1,0 1-1,1 0 0,-1-2 0,-1 2 0,-1 0 1,1 0-1,-2 1 0,-2-1 0,-1 1 0,3 0 0,-1 2 0,1-1 1,2-1-1,1-1 0,-1 1 0,2 1 0,1-1 0,-1 2 0,0 0 0,0 0 0,-1 2 1,0-1-1,0 3 0,-1-3 0,-2 1 0,-1-2 0,1 1 1,-3-1-1,-2-1 0,3 2 0,-4-1 1,3 0-1,-2 2 0,0-2 1,-1 2-1,0-1 0,1 1 1,-3 0-1,5-1 0,-4 2 1,3-1-1,0 0 1,3 1 0,1-2 0,2 3 0,-1-4-1,1 3 1,-2-3-1,-5 1 0,1 1-3,-9-4-7,-5 1-18,1 4-1,-15-3 0,0 0-1</inkml:trace>
    <inkml:trace contextRef="#ctx0" brushRef="#br0" timeOffset="4717">1037 102 14,'0'0'9,"0"0"0,0 0-1,0 0-2,0 0-2,0 0-1,0 0 2,0 0-1,0 0 2,0 0-1,0 0 2,0 0 0,0 0-2,0 0 0,0 0-1,0 0 0,0 0-1,0 0 1,0 0-1,0 0 0,0 0 0,0 0 0,0 0 0,0 0 0,0 0 0,0 0-1,19 13 0,-19-13 0,0 0-1,20 11 0,-20-11 0,0 0 0,20 14 1,-20-14-1,18 8 1,-18-8 0,22 7-1,-22-7 1,28 4 0,-12-2-1,-2 1 1,2-3-1,3 2 1,-3-2-1,5 1 0,-5-1 1,5 2-1,-5-2 0,3 0 0,-1 2 1,1-2-1,1 0 0,0 0-1,3-2 1,1 0 0,0-1 0,3 0-1,-1 0 1,-1-2 0,4 2-1,-3 0 1,3-2-1,-2 2 1,2-1-1,0 3 0,0-2 0,-1-1 1,1 3-1,2-2 0,-2-1 0,1 3 0,2-2 0,-1 1 0,-1 2 1,1-2-1,-1 1 0,0 1 1,1 0-1,-1 0 0,2 0 0,-1 0 0,1 0 0,-2 0 0,1 0 0,-1 1 0,1-1 0,-4 2 0,0 1 0,2 0 0,-3 1 0,1 0 0,-1 0 0,-1 0 0,1 0 0,0 0 0,-1-2 1,1 1-1,1-1 0,2 1 1,-2-1-1,2-1 1,2 1-1,-1 1 0,-1 0 1,3-1-1,-2 3 0,1-2 1,1 0-1,0-1 0,3-2 1,2 0-1,2-2 0,1 0 0,1 1 0,1-2 0,1-1 1,-1 3-1,-2-1 0,2 2 0,-4 0 0,1 0 0,-4-1 0,5-1 1,2-1-1,3 0 0,-2-2 1,3 2-1,-1-4 1,2 2-1,-2-1 0,-1 1 0,-2 0 1,-2 1-1,2-3 1,-2-1-1,3 0 0,2-1 0,2 1-1,1-2 2,-2 2-2,2-3 2,-3 4-2,0 1 1,-5 1 0,-3 0 1,-3 2-1,-1 0 0,-4 1 0,-2-1 0,2-2 0,-3 4 0,-2-3 0,-2 3-1,1-2 1,-1 1 0,-1 0 0,0 2 0,-3 2 0,1 0 0,-2 2 0,4-2 1,-3 3-1,0-2 0,-1 2 0,2-4 1,-1 3-1,1-3 0,-1-1 1,-2 2-1,0-2 0,-2 0 1,-14 0-1,24 1 1,-24-1-1,15 0 0,-15 0 0,0 0 0,16-8 0,-16 8 0,0 0 1,0 0-1,14-9 0,-14 9 0,0 0 0,0 0 1,0 0-1,0 0 1,0 0-1,0 0 0,7 14 0,-7-14 0,0 0 0,0 0 0,0 0 0,0 0 0,0 0 0,0 0 0,0 0 0,0 0 0,0 0 0,14 0 0,-14 0 0,0 0 0,0 0 0,0 0 0,0 0 0,0 0 0,0 0 0,0 0 0,0 0 0,0 0 0,7 15 0,-7-15 0,0 0 1,0 0-1,4 16 2,-4-16-2,7 17 2,-7-17-2,5 23 1,-1-9-1,3 1 2,-2 2-2,1-1 0,-1 2 0,1 1 1,-4 0-1,1 4 0,0 1 1,-3 3-1,0 0 0,-1 5 0,-1 0 1,0 4-1,2-1 0,0 2 0,-3 1 0,2 5 0,-1-1 0,-1 1 0,0 1 0,-2 0 0,0 1 1,0-1-1,0 0 0,-1 1 1,1 0-1,2-2 0,-2 2 1,2 0-1,0 0 0,0-2 1,-1 2-1,1-5 0,0 0 0,0-3 0,0 2 0,1-3 0,0-2 0,1-2 0,2-2 0,-1-1-1,4-3 1,-3 1 0,2-4 0,2 1 0,0 0 0,-2 0 0,2-3 0,-2-1-1,0 1 2,1-2-1,-1-1 0,-2 0 0,3-2 0,-1 0-1,0 0 2,-1-2-1,1 1 0,-3-15 0,1 20 0,-1-20 0,2 15 1,-2-15-1,0 0 0,0 0 1,-2 14-1,2-14 1,0 0-1,0 0 0,0 0 0,-9 16 1,9-16-1,0 0 0,-11 15 0,11-15 0,0 0 0,0 0 1,-16 16-1,16-16 0,0 0 0,-16 13 1,16-13-1,-16 11 1,16-11-1,-20 16 0,20-16 0,-17 16 0,17-16 0,-20 14 0,20-14 1,-16 13-1,16-13 0,-17 11 0,17-11 0,-16 11 0,16-11 0,-16 13 0,16-13 0,-16 13 0,16-13 0,-18 11 0,18-11 0,-14 10 0,14-10 1,-15 8-1,15-8 0,-14 6 0,14-6 0,-18 5 0,18-5 0,-21 5 0,21-5 1,-24 5-1,7-2 0,-1 0 0,-1 0 0,-1 1 0,0-1 0,-1 0 0,-2 0 0,1 0 0,1-1 0,2 0 0,0-1 0,-1 1 0,1-2 0,-2-2 0,2 1 0,0-1 0,0-1 0,-2 0 0,0-1 1,0 1-1,-1 2 0,-1 1 0,-2 1 0,1 2 0,-2 2 0,-1 2 0,1-1-1,2 2 1,1-2 0,3 1-2,2-4-1,18-3-8,-24 10-17,24-10-3,-18-5 1,18 5 0</inkml:trace>
  </inkml:traceGroup>
</inkml:ink>
</file>

<file path=ppt/ink/ink23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19:25.359"/>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C9D0530-37F8-470F-A4D6-3AD4FB1C684A}" emma:medium="tactile" emma:mode="ink">
          <msink:context xmlns:msink="http://schemas.microsoft.com/ink/2010/main" type="inkDrawing" rotatedBoundingBox="14658,15573 24341,14448 24398,14938 14715,16062" shapeName="Other">
            <msink:destinationLink direction="with" ref="{88EDCEAD-BA8C-473B-9BCE-6DE8B0B45840}"/>
          </msink:context>
        </emma:interpretation>
      </emma:emma>
    </inkml:annotationXML>
    <inkml:trace contextRef="#ctx0" brushRef="#br0">6204 141 5,'0'0'7,"0"0"1,0 0 0,0 0-1,0 0 0,-10-16-1,10 16 0,0 0-1,0 0 1,0 0-1,0 0 0,0 0-1,0 0-1,0 0 0,0 0-1,0 0-1,13-14 0,-13 14-1,14-5 1,-14 5-1,20-3 1,-6 1-1,-14 2 1,29-3-1,-11 0 1,-1 1-1,3 1 1,0-3 1,1 3-1,-1-2 1,0 1-1,1 0 1,3 1-1,-1-1 0,-1 2-1,1-1 0,-1 1 0,4 0 0,-3 1 0,2-1 1,-4 0 0,3 0 0,0 2 0,0-2 1,2 1-1,-2-1 0,3 2 0,1-2 0,2 0-1,-1 0 1,2 0-1,-2 0 0,1-2 0,-1 2 1,3-1-1,2 1 1,0-2 0,1 1 0,2-1 0,1 0 1,1-1-1,4 0 1,-4 0 0,-1 0-1,2-1 1,-1 3-1,-2-2 0,1 1-1,-2-1 1,1 1 0,0-3-1,0 2 1,-2-2 0,2 0 0,0 1-1,-2 0 1,0 0 0,-1 0-1,0 1 0,-2 2 0,0-1 1,0 0-1,-1 2 0,-1-1 1,2 1-1,1-2 0,-1 2 1,-2 0-1,-1 0 0,0 2 1,1-2-1,-1 1 1,-3 1-1,1-2 1,-3 2-1,2-1 1,-2 1 0,0-1 0,4 1-1,-3 0 1,4-2 0,0 0 0,2-2 0,1 2-1,0 0 1,0 0 0,-3-2-1,3 2 0,-5 0 1,-1 0-1,0 0 0,-2 0 0,1 0 0,-2-1 1,1 1-1,2-2 1,1 1-1,2-1 1,-2 0 0,2 1-1,-2-1 1,1 2-1,-4 0 0,-2 2 1,1-2-1,-4 0 0,-1 0 0,1 1 1,2-1-1,-2 2 0,2-2 0,0 2 0,0-2 0,1 1 0,2 1 1,-1-2-1,3 1 0,-2-1 1,0 2-1,-2-2 0,4 2 0,-2-1-1,-2 1-1,-1-1-3,0 3-3,-3-3-4,-18-1-8,34 7-2,-34-7-1,14 4 1,-14-4 1</inkml:trace>
    <inkml:trace contextRef="#ctx0" brushRef="#br0" timeOffset="4157">-5 847 6,'0'0'3,"0"0"0,0 0-2,0 0-4,0 0 0,0 0 2,0 0 0,0 0 2,0 0 2,0 0 2,0-15 1,0 15 0,0 0 0,0 0-2,0 0-1,0 0 0,0 0-2,0 0 0,0 0-1,0 0 2,15 10 0,-15-10 2,0 0 1,22 14 0,-22-14 1,20 7 0,-20-7-1,22 3 1,-7-5-2,-1 4-1,4-4-2,-2 1 0,1-1 0,1 1 1,0 1-1,-2 0 0,2 0 1,-2 1-1,3 1 0,2-2 1,0 1-1,3-1 0,0 2 1,3-2 0,0-2 0,-1 2 1,1-1 0,-4 1 0,1 1-1,-2 1 1,2-2-1,1 2 0,-1-2-1,5 0-1,-2-2 1,7 0-1,-2-1 0,1-2 0,1 2 0,1-2 1,-1 2-1,2 0 1,0 0-1,0 0 1,1-1 0,0 1-1,0 0 1,0 0-1,-1 0 1,-3-1 0,0 3 0,-4-1-1,2 2 1,-1 0 0,1-2-1,-1 2 1,2 0 0,-1-1 0,3 1-1,-4-2 1,2 2 0,-6 0-1,3 2 1,-2-1-1,-1 3 1,3-1-1,-2 0 0,5-1 1,0-1 0,2 3 0,3-3 0,-2 1 0,2-1 0,0 1 1,3 0-1,0-1 0,1 1 0,2-2-1,-1 1 1,1-2-1,2 1 1,0-2 0,0 1-1,0-3 1,1 3-1,-1-2 1,2 1-1,0-1 1,-1 1 0,1-1-1,2 1 2,-2-3-1,1 4 0,2-1 0,0 2 0,0 0-1,-1 2 1,0-1-1,-1 1 1,1 1-1,-2-1 1,-2 0 0,2-2 0,-1 0 0,2 0-1,-4-2 1,-1 4 0,-3-4-1,0 4 0,-3-1 0,-3-1 0,-3 2 0,-4-2 1,2 1-1,-2-1 0,0 0 0,1 2 0,2-2 1,1 2-1,-1-2 0,2 1 0,-1 1 0,-1-2 0,1 0 0,1 0 0,-2 0 1,1 0-1,-1 0 0,4 0 1,0-2-1,3 2 0,-3-3 1,2 1 0,0-2-1,-1 0 1,-1-1 0,-4 1-1,1 0 1,-4 0-1,-1 2-2,-4-3-5,1 2-18,-1 6-1,-22-3-1,20-14-2,-24-12 1</inkml:trace>
  </inkml:traceGroup>
</inkml:ink>
</file>

<file path=ppt/ink/ink23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19:14.958"/>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BF3AFA5F-5F85-4175-A490-487799690F19}" emma:medium="tactile" emma:mode="ink">
          <msink:context xmlns:msink="http://schemas.microsoft.com/ink/2010/main" type="inkDrawing" rotatedBoundingBox="12575,12008 14253,13818 13515,14503 11837,12693" semanticType="callout" shapeName="Other">
            <msink:sourceLink direction="to" ref="{E75AB217-30D9-49BB-AE06-18817CED75F6}"/>
            <msink:sourceLink direction="from" ref="{83782A8B-4642-4CDD-B30E-43E665FE21FA}"/>
          </msink:context>
        </emma:interpretation>
      </emma:emma>
    </inkml:annotationXML>
    <inkml:trace contextRef="#ctx0" brushRef="#br0">69 6 81,'-28'-1'26,"28"1"-1,-25 0-2,25 0-3,0 0-20,-16-4-2,16 4 1,0 0 0,0 0 2,0 0 0,0 0 2,0 0 0,1 15 0,-1-15-1,15 27 0,-3-8-1,6 9 0,3 3-1,1 7 1,6 3-1,0 2 0,1 1 0,3 3 1,1 3-1,2 0 1,0 2 0,5-3 0,-3 1 0,6-3 0,-3 3 0,4-3 0,-3-4 1,3 0-1,-4 0 1,-2 1-1,-1-2 1,-1-1-1,-4-3 0,1 2 0,-4-2-1,0 0 0,1-4 0,1-1 0,-1 0 0,-1 1 0,0 1 0,0-4 1,0 4-1,-2-1 0,-4-2-1,-3-4 2,1 1-1,-3-2 0,0-5 0,-4 2 1,2-5-1,-3 0 0,3-1 1,0-1-1,-2 0-1,4-1 1,-2-1 0,0-1 0,0 0 0,-1-1 0,-1 0 0,-14-13 0,22 22 0,-22-22-1,21 21 1,-21-21 0,18 20 0,-18-20 0,18 19 0,-18-19 0,19 19 0,-19-19 0,16 18 0,-16-18 0,14 13 0,-14-13 0,0 0 0,0 0 0,0 0 0,0 0-1,15 11 1,-15-11 0,0 0 0,0 0 0,0 0 0,0 0 0,0 0 0,0 0 0,0 0 0,13 14 0,-13-14-1,0 0 1,0 0 0,9-14-1,-9 14 1,10-24 0,-5 8-1,1-3 1,0-3 0,-1-2 0,0-2 0,0-2-1,1 1 1,-1-5 0,0 0 0,0-3 0,1-1 0,1-4 0,-1 3 0,0 1 0,-1 1 1,2 6-1,-1 4 1,-1 7 0,-4 4 0,-1 14 0,0 0-1,0 0 1,0 0-1,0 0 0,-1 26-1,-1-11 0,2 8 1,-1-1 0,2 5-1,-1 0 1,0 2 0,2-1 0,-1 2-1,1 1 1,3-4 0,-4 0 0,-1-2 0,0-1 0,4-3 0,-3-2 0,1-2-1,-2-3 1,0-14 0,-5 24 0,5-24 0,-3 18 0,3-18-1,-11 17 2,11-17-1,-18 18 0,18-18 0,-24 16 0,8-9 0,-3 0 0,-5-2 0,-5-2 0,-3-3 0,-7 0 1,-3 0-1,-4-2 0,-4-1 0,-3 1 0,-1 2-1,-2 0 1,1 2-1,-1 3 1,5 0-2,-1-1-2,7 4-9,9-3-15,-5-16 1,13-5 0,-6-27-2</inkml:trace>
  </inkml:traceGroup>
</inkml:ink>
</file>

<file path=ppt/ink/ink23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3:15.71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5828EA7-5D1D-4344-8D82-B536EE2F7F1B}" emma:medium="tactile" emma:mode="ink">
          <msink:context xmlns:msink="http://schemas.microsoft.com/ink/2010/main" type="inkDrawing" rotatedBoundingBox="2518,5516 5762,5926 5602,7192 2358,6782" semanticType="callout" shapeName="Other">
            <msink:sourceLink direction="with" ref="{29B022A8-2977-4E75-936A-18DE25D5FE40}"/>
            <msink:sourceLink direction="with" ref="{FF3111E9-C44C-4220-A667-CAB7025DADB8}"/>
          </msink:context>
        </emma:interpretation>
      </emma:emma>
    </inkml:annotationXML>
    <inkml:trace contextRef="#ctx0" brushRef="#br0">22 36 1,'0'0'3,"-3"14"-1,3-14-2,0 0 1,0 0 1,0 0 0,0 0 1,0 0 0,0 0 0,0 0 1,0 0 1,0 0-1,0 0 1,-6 14 0,6-14 0,0 0 1,0 0 2,0 0-1,0 0 1,0 0 1,0 0-2,0 0-1,0 0-1,0 0-1,0 0-1,0 0-1,0 0-1,0 0 1,0 0-1,0 0 1,0 0 0,0 0 0,0 0 0,0 0 0,0 0-1,0 0 1,0 0-1,0 0-1,0 0 1,17 0-1,-17 0 0,0 0 0,0 0 0,16 7 0,-16-7 0,0 0 0,15 5 1,-15-5 0,0 0 0,14 1 0,-14-1 0,0 0 0,16 0 0,-16 0-1,0 0 0,15 3 0,-15-3 0,0 0 1,0 0-1,19 4 0,-19-4 1,0 0-1,19 1 1,-19-1 0,0 0-1,21 2 1,-21-2-1,15 0 0,-15 0 0,14 1 0,-14-1 0,0 0 0,21 2 1,-21-2-1,16 0 0,-16 0 1,18 2 0,-18-2 0,17 0-1,-17 0 1,23 0 0,-23 0-1,19 1 1,-19-1-1,19 2 1,-19-2-1,21 0 0,-21 0 0,23 1 0,-23-1 0,24 0 1,-24 0-1,25 2 0,-25-2 0,21 0 0,-21 0 1,15 2-1,-15-2 0,0 0 1,19 0-1,-19 0 0,0 0 0,16 1 1,-16-1-1,0 0 0,15 0 0,-15 0 0,0 0 0,14 2 0,-14-2 0,0 0 0,19 1 0,-19-1 0,15 2 1,-15-2-1,16 2 0,-16-2 1,19 1-1,-19-1 1,22 0 0,-22 0 1,28 0-1,-28 0 0,29-1 0,-29 1-1,25 0 1,-25 0-1,23 1 1,-23-1-1,19 0 0,-19 0 1,16 0-1,-16 0 0,21 0 2,-21 0-2,19 0 1,-19 0-1,23 0 0,-23 0 0,17 0 0,-17 0 0,16 0 0,-16 0 0,17 0 0,-17 0 0,16 0 0,-16 0 1,25 0-1,-25 0 0,28-1 1,-12 1-1,-16 0 0,28 0 0,-13 0 0,-1 1 1,-14-1-1,26 2 0,-26-2 0,26 1 0,-26-1 0,24 4 0,-24-4 1,27 1 0,-27-1-1,29 2 1,-15-2-1,1 0 1,-1-2-1,-14 2 1,28 0-1,-28 0 0,24 0 0,-24 0 0,22 2 0,-22-2 0,21 0 0,-21 0 1,27 0-1,-12 1 0,2-2 0,1 1 0,1-2 0,1 2 0,-1-1 0,0-1 0,-3 0 0,2 1 0,-2-1 0,-2 2 0,1-1 0,-1-1 0,2 2 0,0-3 0,4 1 1,-1-1-1,2 0 0,0 0 0,1-1 1,2 0-1,2 0 0,-4 1 0,-1 0 0,2 0 0,-4 1 0,0 1 0,2-3 0,0 3 0,3-2 1,0 1-1,3-1 0,1-2 0,1 2 1,1 0-1,-1-2 0,1 2 0,-2-1 0,-1 1 0,-1 0 0,-1 1 1,-1-1-1,1 2 0,-5-3 0,3 3 1,-4-2-1,-1-1 0,3 3 0,-5-1 0,0-1 0,-16 3 0,25-2 0,-25 2 0,17-1 0,-17 1 0,0 0 0,0 0 0,14 0 0,-14 0 0,0 0 0,0 0 0,0 0 0,0 0 0,0 0 0,0 0 0,0 0-1,0 0-1,0 0-2,0 0-3,0 0-7,3 14-13,-3-14 0,0 0-1,-22 0 1</inkml:trace>
    <inkml:trace contextRef="#ctx0" brushRef="#br0" timeOffset="14958">2159 160 7,'0'0'11,"0"0"0,0 0 0,-7-16-1,7 16 0,0 0 0,0 0-1,0 0 1,0 0-1,0 0-1,0 0-1,0 0-1,0 0-1,0 0-2,0 0 0,0 0-1,0 0 0,0 0-1,0 0 0,0 0 0,0 0 0,0 0 2,0 0-2,15 21 2,-15-21-2,10 22 1,-4-7 1,0 1-1,-6-16 1,13 28-3,-13-28 3,16 26-3,-16-26 2,16 26-2,-16-26 0,18 20 0,-18-20 0,14 18 0,-14-18 0,15 19 0,-15-19 0,14 24 0,-14-24 0,15 27 1,-9-12-1,2-1 0,-1 2 1,-7-16 0,16 27-1,-16-27 1,14 26 0,-14-26 0,13 24-1,-13-24 1,14 22-1,-14-22 0,12 24 2,-6-10-2,-6-14 0,15 29-2,-9-15 2,0 2 0,1-1 0,-7-15 0,14 27 0,-14-27 0,15 26 0,-15-26 0,16 23 0,-16-23 0,19 21 0,-19-21 0,19 24 0,-19-24 0,16 23 0,-16-23 0,16 22 0,-16-22 0,16 24 0,-16-24 0,16 25 0,-16-25 0,18 28 0,-10-14 0,0 0 0,2 1 0,-10-15 0,17 24 0,-17-24 0,20 20 0,-20-20 2,24 16-2,-24-16 0,27 16 0,-11-6 0,0 0 1,-1-1 0,1 4 0,-2 5 0,4-2 1,-4 3-1,1-2 2,-1 4-1,2 3 0,3-2-1,1 2 0,1-5 0,-2 5-1,2-6 1,3 4-1,-3-6 0,1-1-1,-3-3 1,-1-5-3,0-1-4,-1 1-18,-17-7-1,29-8-1,-24-7-1</inkml:trace>
    <inkml:trace contextRef="#ctx0" brushRef="#br0" timeOffset="29296">0 951 10,'0'0'11,"0"0"1,0 0 0,0 0-1,0 0-1,0 0-1,0 0-1,0 0 0,0 0-2,0 0 0,0 0-1,16 3-1,-16-3-1,0 0 1,19-1 0,-19 1-1,18-5 0,-18 5 0,19-5 0,-19 5-1,23-6-1,-23 6 1,24-2-2,-24 2 1,24 2 0,-24-2-1,24 3 1,-24-3-1,22 1 1,-22-1 0,23-1 0,-23 1 0,21-3 0,-21 3 0,21-5 0,-21 5 1,17-2-2,-17 2 1,21 2 0,-21-2-1,19 5 0,-19-5 1,23 3 0,-9-2 0,-14-1 0,26 0 0,-26 0 0,24-1-1,-24 1 1,22-3-1,-22 3 1,20-2-1,-20 2 0,22-2 0,-22 2 0,23-1 0,-23 1 1,25 3-1,-10-3 0,-15 0 0,27 3 0,-27-3 1,24 0-1,-24 0 1,23-1 0,-23 1-1,22-4 1,-22 4 0,21-4 1,-21 4-1,24-4-1,-9 4 1,-1 2-1,4 1 0,-1 0 0,1 1 0,1 0 1,-1 0-1,1-4 0,-1 1 1,1-2 0,-5-1 0,3 0-1,-3-1 1,0 2 0,2 1-1,-16 0 1,29 3-1,-14 0 0,1 0 0,2 2 0,1-2 0,0-1 0,0 1 1,-1-1-1,0-2 0,-1 0 1,-1 0-1,-16 0 0,26 0 1,-26 0-1,21 0 0,-21 0 0,19 1 0,-19-1 1,23 2-1,-23-2 0,24 5 0,-24-5 0,25 6 0,-25-6 0,26 8 0,-26-8 1,19 6-1,-19-6 0,16 3 0,-16-3 0,21 4 0,-21-4 1,23 1-1,-23-1 0,29 3 0,-12-1 0,3 1 0,-6 0 0,4 2 0,-4-2 0,4 4 0,-18-7 0,24 6 1,-24-6-1,17 3 1,-17-3-1,0 0 0,15 2 1,-15-2-1,0 0 0,0 0-2,16 2-3,-16-2-8,0 0-13,0 0 0,0 0-1,16-4-1</inkml:trace>
  </inkml:traceGroup>
</inkml:ink>
</file>

<file path=ppt/ink/ink23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4:04.46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D4375C79-AC27-4949-A1F4-4FE2A19D4643}" emma:medium="tactile" emma:mode="ink">
          <msink:context xmlns:msink="http://schemas.microsoft.com/ink/2010/main" type="inkDrawing" rotatedBoundingBox="1974,6448 4872,8460 4092,9583 1194,7572" semanticType="callout" shapeName="Other">
            <msink:sourceLink direction="with" ref="{12419EA7-F1C3-4E00-B157-36A0CFE82060}"/>
            <msink:sourceLink direction="with" ref="{A9102914-C419-4A9C-B2BD-ED3011B9673F}"/>
          </msink:context>
        </emma:interpretation>
      </emma:emma>
    </inkml:annotationXML>
    <inkml:trace contextRef="#ctx0" brushRef="#br0">-8-7 10,'0'0'12,"0"0"1,0 0 0,0 0-1,0 0-2,0 0-1,-14-2 0,14 2-2,0 0-1,0 0-1,0 0 0,0 0-1,0 0 0,0 0-1,0 0-1,0 0 0,0 0 0,0 0 0,0 0-1,0 0 1,0 0-1,14 11 1,-14-11-1,0 0 0,16 0 0,-16 0 0,15 0-1,-15 0 1,18 2-1,-18-2 1,17 3-1,-17-3 0,20 5 1,-20-5-1,18 5 1,-18-5 0,17-2 0,-17 2 0,18-3 0,-18 3 0,19-3 0,-19 3-1,18-2 1,-18 2-1,18 3 0,-18-3 1,21 5-1,-21-5 0,23 4 1,-23-4 0,22 0 0,-22 0-1,21-4 1,-21 4 0,21-5 0,-21 5 0,18-1 0,-18 1 0,18 0-1,-18 0 1,18 3-1,-18-3 0,14 3 1,-14-3-1,18 4 0,-18-4 1,19 1-1,-19-1 0,20-1 0,-20 1 1,21-2-1,-21 2 0,21-2 0,-21 2 0,21 0 0,-21 0 0,19 2 0,-19-2 0,19 0 0,-19 0 1,21-2-1,-21 2 0,20-1 0,-20 1 1,19-2-1,-19 2 0,19 0 0,-19 0 1,18 0-1,-18 0 0,20 0 2,-20 0-2,22 2 0,-22-2 0,23 5 0,-23-5 0,24 6 0,-24-6 0,24 5 0,-24-5 1,24 1-1,-7-4 1,-17 3-1,29-1 1,-15 1-1,-14 0 0,31 0 0,-31 0 1,27 3-1,-27-3 0,25 5 0,-25-5 0,21 4 1,-21-4 0,21 2 0,-21-2-1,22-2 1,-22 2 0,26-3 0,-26 3-1,24-1 1,-24 1-1,24 1 0,-24-1 0,23 3 0,-23-3 0,18 2 0,-18-2 1,21 0-1,-21 0 0,21-2 1,-21 2-1,21-3 0,-21 3 0,22-1 0,-22 1 0,21 0 0,-21 0 0,23 0 1,-23 0-1,19 0 0,-19 0 0,20-2 1,-20 2-1,18-2 0,-18 2 0,21-3 0,-21 3 0,21-5 0,-21 5 0,22-1 0,-22 1 0,24-3 0,-24 3 0,21 0 0,-21 0 0,23 1 0,-23-1 0,18 2 0,-18-2 1,19 3-1,-19-3 0,16 2 0,-16-2 0,16 0 0,-16 0 0,17 1 0,-17-1 0,16 0 0,-16 0 0,18 2 1,-18-2-1,21 1 0,-21-1 0,22 0 0,-22 0 0,23 0 0,-23 0 0,22-3-1,-22 3-8,26 7-18,-26-7 0,0 0 0,-14 4-3</inkml:trace>
    <inkml:trace contextRef="#ctx0" brushRef="#br0" timeOffset="20348">1115 1327 15,'0'0'11,"1"18"0,-1-18 0,0 0-3,0 0-1,0 0-1,0 0 0,0 0-1,0 0 0,0 0 0,0 0-1,0 0 1,0 0-2,0 0 1,0 0-2,0 0 1,0 0-2,0 0 1,0 0-1,0 0 1,0 0-1,0 0 0,0 0 1,0 0-1,0 0 0,15 0 0,-15 0-1,14 3 1,-14-3 0,16 3 0,-16-3 1,18-2 0,-18 2 0,18-4 0,-18 4 0,18-5 0,-18 5 0,16-3-1,-16 3-1,18 3 1,-18-3-1,19 5 0,-19-5 0,21 6 1,-21-6-1,23 3 1,-23-3 0,22-1 0,-22 1 0,21-2 0,-21 2 0,21-2 0,-21 2 0,20 5 0,-20-5-1,17 5 1,-17-5-1,20 3 1,-20-3 0,19-3-1,-19 3 1,23-5 0,-23 5-1,24-6 1,-24 6-1,26-3 0,-26 3 1,22 3-1,-22-3 0,25 0 1,-25 0-1,24-2 1,-24 2 0,24-5-1,-24 5 1,23-4-1,-23 4 1,22 1 0,-22-1-1,21 5 1,-21-5-1,21 2 1,-21-2-1,28 1 2,-14 1-2,2-4 1,-1 2 0,3-1-1,-2 2 1,2 1-1,-1 1 0,-2 0 1,1 2-1,-16-5 1,28 8 0,-28-8-1,25 5 1,-25-5 0,25 2-1,-25-2 1,25 3-1,-25-3 1,28 5-1,-28-5 0,27 6 1,-12-1-1,-15-5 1,27 6-1,-27-6 1,26 4 0,-11-4 0,-15 0-1,24 0 1,-24 0-1,23 1 1,-23-1-1,21 2 0,-21-2 0,22 1 0,-22-1 1,23 0-1,-23 0 1,26 0-1,-26 0 1,24 2-1,-8 0 1,-16-2-1,27 3 0,-27-3 1,25 5-1,-25-5 0,21 3 1,-21-3-1,21 5 1,-21-5-1,21 3 0,-21-3 1,22 6-1,-7-2 0,-15-4 0,24 11 0,-24-11 0,23 10 1,-23-10-1,21 6 0,-21-6 1,22 3-1,-22-3 1,24-1 0,-24 1 0,30-5 0,-14 3-1,-2 1 0,2-1 1,1 4-1,-1-1 0,-16-1 0,27 7 0,-27-7 0,23 6 0,-23-6 0,19 6 0,-19-6 0,16 2 0,-16-2 1,16 0-1,-16 0 0,20-2 0,-20 2 0,19-1 0,-19 1 0,23-2 0,-23 2 0,26 0 0,-26 0 0,27-1 0,-9 1 0,1 0 0,1-2 0,1 0 0,-2-1 0,2 2 0,-2-1 0,1 0 0,-1 2 0,-1 0 0,0 0 0,-1 0 0,1-1-1,2-1-1,-1-3-1,4 4-2,-4-11-11,0-2-12,10 4 0,-12-12 0,5 6-1</inkml:trace>
  </inkml:traceGroup>
</inkml:ink>
</file>

<file path=ppt/ink/ink23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4:50.15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1D52B30E-D587-45BC-BE11-47F32A44180F}" emma:medium="tactile" emma:mode="ink">
          <msink:context xmlns:msink="http://schemas.microsoft.com/ink/2010/main" type="inkDrawing" rotatedBoundingBox="2480,8883 4695,9126 4682,9241 2467,8999" shapeName="Other"/>
        </emma:interpretation>
      </emma:emma>
    </inkml:annotationXML>
    <inkml:trace contextRef="#ctx0" brushRef="#br0">12 886 12,'-17'-4'13,"17"4"1,0 0 0,0 0-3,0 0-2,0 0-2,0 0-1,0 0-1,0 0 0,0 0-1,0 0 1,0 0-1,0 0 1,0 0-1,0 0 0,0 0-2,0 0 0,0 0 0,17 6-1,-17-6 1,21-2-1,-21 2 1,24-3 0,-9 2 0,-15 1 0,26-7 0,-26 7 0,25-6-1,-25 6 1,24-6-1,-24 6 0,24-5 0,-24 5-1,26-3 1,-26 3 0,26-5 0,-12 2 0,2-2 0,-1 0 0,1 0 0,0 0 0,0 1 0,-16 4-1,27-5 1,-27 5 0,23 0-1,-23 0 1,19 3-1,-19-3 1,19 3 0,-19-3-1,20 2 1,-20-2 0,20 0 0,-20 0-1,20-2 1,-20 2-1,21 0 0,-21 0 0,25 2 0,-25-2 0,24 5 0,-24-5 0,28 4 0,-28-4 2,27 5-2,-13-2 1,3-1-1,-3 0 1,2-1 0,0 1-1,0-1 1,-1 1 0,-1 0-1,-14-2 1,26 4-1,-12 0 1,1-3-1,1-1 1,0 0-1,1 2 0,3-2 0,1 1 0,-1 1 0,1 0 0,-1-1 0,1 4 0,-2-2 0,0 0 0,-3 0 0,0 1 0,-1-3 0,-1 1 1,2-1-1,-1 1 0,-1 1 0,2 0 0,0 1 0,0 0 0,-1 3 0,-1-2 0,1-1 0,-1 1 0,-14-5 0,26 8 0,-12-5 0,1-1 1,1-1-1,-2 1 0,4 0 0,0-1 0,-1 2 0,1 1 1,1 0-1,-1 0 1,1 0 0,-1 0 0,-2 2 0,1-3-1,0 0 2,0-1-2,-1-1 1,0 1-1,0 0 0,-1-2 0,1 1 0,0-1 1,-2 2-1,1-1 0,1 3 0,0-1 0,0 0 0,-1 0 0,1-1 0,0 1 0,-16-3 0,29 3 1,-29-3-1,28 2 0,-11-2 0,-1 0 0,-2 1 0,2-1 0,0 2 1,0 3-1,2-4 0,0-1 0,-2 2 1,1 1-1,1-1 0,-2 1 1,2-2-1,-1 1 1,-2-2-1,1 3 1,0-3-1,3-5 1,-3 4-1,5-4 1,-2 2-1,2-2 0,-3 4 0,1-6 0,-4 7 0,-1 0 0,-14 0-1,19-1-7,-19 1-19,0 0 1,0 0-2,0 0 0</inkml:trace>
  </inkml:traceGroup>
</inkml:ink>
</file>

<file path=ppt/ink/ink23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5:37.83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4011B84-C880-4764-A0A7-47519CA62637}" emma:medium="tactile" emma:mode="ink">
          <msink:context xmlns:msink="http://schemas.microsoft.com/ink/2010/main" type="inkDrawing" rotatedBoundingBox="695,10089 4875,9339 5161,10935 981,11686" semanticType="callout" shapeName="Other">
            <msink:sourceLink direction="with" ref="{0E45B355-677D-4FD3-BAAF-542455C54A41}"/>
          </msink:context>
        </emma:interpretation>
      </emma:emma>
    </inkml:annotationXML>
    <inkml:trace contextRef="#ctx0" brushRef="#br0">3757 507 30,'0'0'16,"0"0"1,-3 16 1,3-16 1,0 0-4,0 0-3,0 0-3,0 0-1,0 0-2,0 0-1,0 0-2,-15-9 0,15 9-2,0 0 1,-1-15-1,1 15 1,0 0-1,-2-19 1,2 19 0,0-17 0,0 17-1,-2-23 1,2 23-1,2-24 1,-2 8-1,0 16-1,2-28 1,-1 8 0,-1 4 0,2-1 0,-1 1 0,1 0 0,-4 0 0,4 0 0,-4 0 0,2 16 0,2-25 0,-2 25 0,-2-24-1,2 24 1,-1-18 0,1 18-1,0 0 0,-2-19 1,2 19-1,0 0 1,-5-16-1,5 16 0,0 0 1,-3-14-1,3 14 0,0 0 0,-5-18 0,5 18 0,0 0 0,-8-16 1,8 16-1,0 0 0,-11-16 1,11 16 0,0 0-1,-16-13 1,16 13 0,-18-8 0,18 8-1,-22-9 1,22 9 0,-23-8-1,23 8 0,-24-8 1,24 8-1,-22-8 0,22 8 0,-18-5 0,18 5 0,-19-3 0,19 3 0,-21-3 0,21 3 0,-27-2 1,12 2-1,-1 0 0,0 0 0,0 0-1,-2 0 1,18 0 0,-25 0 0,25 0 0,-24 0 0,24 0 0,-20 0 0,20 0 0,-19 0 0,19 0 0,-19 0 1,19 0-1,-18-2 0,18 2 0,-21 0 0,21 0 0,-19 0 0,19 0 0,-23 2-1,23-2 1,-22 0 0,22 0 0,-22 2 0,22-2 0,-23 0 0,23 0 1,-22 0-1,22 0 0,-25 0 0,25 0 0,-25 1-1,25-1 1,-28 2 0,11 3 0,2-4 0,-2 6 0,-1-3 0,0 3 0,1-2 0,1 1 0,0-1 0,16-5 1,-28 6-1,28-6 0,-25 2 0,25-2 1,-25 0-1,25 0 0,-24 1-1,24-1 1,-25 2 0,10 0 0,15-2 0,-25 3 0,25-3 0,-28 3 0,28-3 0,-27 2 0,27-2 0,-27 0 0,12-2 1,1 2-1,-1-2 0,1 2-1,-4 0 1,1 2 0,-1-2 0,-1 2-1,1-1 1,-3 1 0,2-1 0,-2-1 0,2 0 0,3 2 0,-4-2 0,4-2 1,0 2-1,0 0 0,0-1 0,2 1-1,-1-2 2,1 1-1,14 1 0,-26-4 0,12 1 0,14 3 0,-26-3 0,26 3 0,-26-3-1,26 3 1,-27-2 0,27 2 0,-26-1 0,26 1 0,-25-2 0,25 2 0,-26-3 0,26 3 0,-26-5 0,26 5 0,-22-3 0,22 3 0,-24-2 0,24 2 0,-23-1 0,7 2 0,16-1 0,-29 2 0,11-2 0,2 0 0,-3 0 0,0 0 0,0 0 0,-1 0 0,1 0 0,0 0 0,1 0 0,-1 1 0,1-1 0,0 0 0,1 0 0,-1 0-1,0 2 1,1 0 0,-1-1-1,1 2 1,-1 1 0,0-1-1,1 2 1,-1-2 0,0 0 0,-1 0 0,1-1 0,1-1 0,1 1 0,-4 0 0,3 1 0,-1 0 0,-1-2 0,3 4 0,-5-3-1,3 3 1,-1-2 0,3 2 0,-2-2 1,4-3-1,-1 3 0,-1-3 0,16 0 0,-24 3 0,24-3 0,-26 0 0,26 0 0,-25 2 0,25-2 0,-28 0 0,28 0 0,-27 1 0,27-1 0,-26 0 0,12 0 0,-1 0 0,15 0 0,-25-3 0,25 3 0,-26-3 0,26 3 0,-24-2 0,24 2-1,-21-1 1,21 1 0,-21-3 0,21 3 0,-17-2 0,17 2 0,-20-2 0,20 2 0,-17-1 0,17 1 0,-18-3 0,18 3 0,-19-2 0,19 2 0,-20-2 0,20 2 0,-17-1 0,17 1 0,-20 0 0,20 0 1,-17-2-1,17 2 0,-15-1 0,15 1 0,-17-2 0,17 2 0,-20-6 0,20 6 0,-20-8 0,20 8 0,-18-10-1,18 10-2,-16-9-4,16 9-20,0 0-1,0 0 0,0 0-2</inkml:trace>
    <inkml:trace contextRef="#ctx0" brushRef="#br0" timeOffset="17181">2692 987 19,'0'0'10,"-14"-2"1,14 2 1,0 0 0,0 0-2,0 0 2,0 0-2,0 0-1,0 0 1,0 0-2,0 0 0,0 0-2,0 0-1,0 0-1,0 0-2,0 0 0,0 0 0,0 0-1,0 0 0,0 0 1,0 0-1,16-13 1,-16 13-1,16-6 1,-16 6-1,17-3 0,-17 3 0,21-3 0,-21 3 0,23-2 0,-23 2-1,22 2 2,-22-2-2,24 1 1,-24-1 0,23 0 0,-23 0 0,21 2 1,-21-2-1,22-2 1,-22 2-1,21-3 1,-21 3-1,24-2 0,-24 2 0,26 0 0,-12 0-1,1 4 1,-1-3 0,1 2-1,-15-3 1,25 5 0,-25-5 0,24 5 0,-24-5 0,23 2 0,-23-2 0,22 0 1,-22 0-2,21 0 1,-21 0 0,23 3-1,-23-3 1,22 6-1,-22-6 0,23 7 0,-23-7 1,27 6-1,-12-4 1,-15-2 0,28 1-1,-12-1 1,1-1 0,-1 1 0,-16 0-1,25-2 1,-25 2-1,24 0 1,-24 0-1,26 0 0,-11 2 1,2-1-1,2-1 0,1 2 0,-1-1 1,2-1-1,-3 2 0,1-2 0,-3 2 1,0-2-1,-16 0 0,26 0 0,-26 0 1,25 1-1,-25-1 1,23 0-1,-23 0 0,22 2 1,-22-2-1,24 0 0,-24 0 0,23 1 0,-23-1 0,24 2 0,-24-2 0,24 2 0,-24-2 1,26 3-1,-26-3 0,22 1 0,-22-1 1,23 2-1,-23-2 0,22 1 0,-22-1 0,19 4 0,-19-4 1,21 1-1,-21-1 0,23 2 0,-23-2 0,22 3 0,-22-3 0,26 2 0,-26-2 0,26 3 1,-26-3-1,24 3 0,-24-3 0,25 5 1,-25-5-1,26 3 0,-26-3 0,24 5 1,-24-5-1,24 5 0,-24-5 0,26 3 0,-26-3 0,24 3 0,-24-3 1,24 2-1,-24-2 1,23 1-1,-23-1 1,17-1-1,-17 1 1,16-4-1,-16 4 1,0 0-2,20-1-4,-20 1-15,0 0-8,0 0-2,0 0 1,0 0-3</inkml:trace>
    <inkml:trace contextRef="#ctx0" brushRef="#br0" timeOffset="20277">30 1348 36,'0'0'14,"-15"-4"1,15 4 1,0 0-1,0 0-4,-17-3-3,17 3 0,0 0-2,0 0-1,0 0-1,0 0 0,0 0-2,0 0 1,0 0-1,0 0 0,0 0 1,0 0 0,0 0 0,17 13 1,-17-13-1,21 9 1,-21-9-1,26 8 0,-10-4-1,1-3 1,1 1-2,1-1 1,2-1-1,0 0 0,-2 0-1,2 0 1,3 0-1,0 0 0,-1 0 1,3 0-1,-2 0 1,-2-1 0,1 1-1,-1-2 1,-3 2 0,-1-1-1,1 1 1,-4-2-1,3 2 1,-2 0-1,0 0 0,1 0 1,3 0-1,-3 0 0,4 2 1,-2-1-1,1 1 0,-1-1 0,0 1 1,-1-2-1,1 2 1,-3-2 0,2 0 0,-4-2 0,4 2 0,-4-2 0,2 1 0,4-1 0,-1 2-1,2 0 1,1 0-1,-1 0 0,2 0 1,1-1-1,0 1 0,-3-2 1,-2 0-1,2-1 1,-2 2 0,2-1-1,-2 0 1,2-1-1,0 2 1,-2-1 0,4 1-1,-1-1 1,1 0-1,-1 1 1,-1-1-1,2 1 1,-1-1 0,2 0-1,0 1 0,-1 1 1,1-2-1,0 2 0,0 0 0,-1 0 0,-1 0 0,-3 2 1,1-2-1,-3 1 0,-1 1 1,0 0-1,0-1 0,-1 2 1,1-1-1,-2 1 0,4 2 0,-2-2 1,2 2-1,-1 0 0,1-2 1,0 2-1,-1-2 0,1 0 1,1 0-1,-3 0 0,0-1 1,2 0 0,-3-1-1,-1-1 1,0 0 0,-14 0-1,23 0 1,-23 0-1,18 0-2,-18 0-6,0 0-21,0 0-2,0 0 1,0 0-1,0 0-2</inkml:trace>
  </inkml:traceGroup>
</inkml:ink>
</file>

<file path=ppt/ink/ink23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7:59.66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E75AB217-30D9-49BB-AE06-18817CED75F6}" emma:medium="tactile" emma:mode="ink">
          <msink:context xmlns:msink="http://schemas.microsoft.com/ink/2010/main" type="inkDrawing" rotatedBoundingBox="13935,12997 25078,13728 24755,18656 13611,17925" semanticType="enclosure" shapeName="Other">
            <msink:sourceLink direction="with" ref="{2D58766D-A645-4515-815A-9BE36098E1C1}"/>
            <msink:destinationLink direction="to" ref="{BF3AFA5F-5F85-4175-A490-487799690F19}"/>
          </msink:context>
        </emma:interpretation>
      </emma:emma>
    </inkml:annotationXML>
    <inkml:trace contextRef="#ctx0" brushRef="#br0">2615 175 59,'0'19'16,"0"-19"0,0 0-4,-9 16-7,9-16-9,0 0 0,-12 16 1,12-16 2,-19 15 3,19-15 2,-25 11 2,9-8 1,-2 2 0,-1-3 0,1-1-2,1 1-3,-1-2 0,-3 2-2,1-1 1,-4 1-1,0 1 0,-3 0 0,0 0 0,-2 1 0,1-1 1,-1 0 1,0-1 0,-1 1 0,1-2 0,-3 3 0,1-3 0,1 2 0,-2-1-1,-2 1 0,1-1-1,-2 1 1,1-1-1,-1 1 1,1-2-1,-1 3 1,2-1 0,2 0 0,-1 0 1,3 0-1,-1 0 0,4 1 0,-1-3 0,3 2-1,-1-1 0,2-2 1,-1 0-1,2-2 0,1 2 2,-1-1-2,1-1 0,-1 1 1,1 1-1,-3-2 0,0 2 1,0 0-1,-3 0 0,1 2 0,-1-1 0,0 1 1,-4 1-1,2 0 0,1 0 0,-3 1 1,1-1-1,1 0 0,0 0 0,-1-1 1,1 1-1,2 0 0,-2 0 1,1 4-1,0-1 1,-4 1-1,0 1 0,1 0 1,-2 0-1,1-2 0,1-1 0,2 0 1,1-1-1,4 0 0,1 0 1,2 1-1,2 2 0,2 1 1,-1 1-1,-1 1 0,1 1 1,1 2 0,-1-1 0,-1 1 1,1 2-1,1-3 0,1 3 0,16-15 0,-29 29 0,18-12 0,0 2-1,3 2 0,0 0 0,1 5 0,-1-2 0,0 7 0,0-3 1,0 1 0,-1 2-1,1 1 1,-4-1 0,3 5-1,-2 2 1,3 2-1,-2 0 0,2 3 1,-2 0-1,4 1 1,-2-1 0,0-1 0,0-4-1,-2 2 1,1-6 0,1 1-1,1-5 1,1 2-1,1 0 1,2-3-1,1 0 0,1 1 0,1 0 0,0 0 0,0 1-1,1 2 1,1-1 0,0 6 0,1 1-1,2 2 1,-2 4 0,2 0 0,-2 4 0,-2-1 1,1 3-1,-2-3 1,-2-4-1,1 1 0,1-2 1,1 0-1,3-3 0,0 0 0,3-1 0,-1 1 0,2 1 0,0 3-1,-1-2 1,-1 1-1,-1 0 1,0 0-1,-2 0 1,3 2-1,-1-2 1,1 0 0,2 2 0,-1 0 0,2 4-1,-1-1 1,0 1 0,-1 1 0,-1-2 0,1 0 0,-3 0 0,3-4 0,-2-2 0,-1-4 0,1-2 1,2-4-1,-1 0 1,2 0-1,3-1 0,-1 1 0,4-2 1,1 2-2,-3 0 1,4 0-1,-1-2 1,-1-1 0,-3 0 0,4-4 0,-4 1 0,0-3 0,-1 0 0,1-3 0,0-2 0,0 1 1,0-1-1,2-4 0,0 0 0,3 1 0,2-1 0,-1 1 0,2 1 0,4-4 0,-2 4 1,3 2-1,0-2 0,0 0 0,1 1 0,-1-1 0,3-1 0,1-1 0,-1-3 0,2 0 0,0-1 0,1 0 0,4-2 0,-1 0 0,1 0 0,1 3 0,-1 0 0,1 0 0,-1 2 0,-1 1 0,-2 0 0,-1-3 0,4-1 0,-1-2 0,2-5 0,1-1 0,0-4 1,3 0-1,2-1 0,1 0 0,-2 2 0,0 1 0,-2 1 0,1 2 0,1 2 0,0 1 0,1 1 0,4-1 0,1-3 0,1 1 1,2-3-1,2 1 0,1-2 0,-1 1 0,0 1 0,2 1 0,-4 4 0,1-3 1,-2 4-1,0 0 0,-1-1 0,2-1 0,-2-3 0,2-3 1,1-1-1,1-2 0,2-2 0,1 0 1,2 0-1,0 4 0,0-1 0,0 4 0,2 1 0,3 2-1,-2-1 1,0 1 0,0 0 1,-1-3-1,1-1 0,0-2 0,0-3 1,-3 3-1,0-1 0,0 2 0,2 0 0,-1 2 1,-1 3-2,0 1 1,2 0 0,-3-1 1,1 2-1,0-4 0,1 0 0,1 0 0,-2-1 0,1-1 0,1 1 0,0 0 0,2-2 0,1 0 0,-2 1 0,2-2 0,1 1 0,-1-2 0,0 2 1,-2 0-1,-3 2 0,0-1 0,-3 2 0,1 1 0,-1-3 0,0 2 0,0-3 0,1 2 0,0-2 0,2 0 0,2-2 0,-3 4 0,1-1 0,0 1 0,3 1 0,-1 0 0,-1 1 0,1-1 1,-1 2-1,3-4 0,-3 1 1,2-1-1,0-1 0,1 0 0,-1-1 1,2 1-1,-1-2 0,4 4 0,4-2 0,-1 0 1,5 1-1,1-1 0,4 0 0,0-1 1,1-2-1,0-1 0,-2 0 0,-2-1 0,-1 0 0,-1 2 1,0-2-1,3 2 0,-1 1-1,3 2 1,0 2 1,1-2-1,-1 2 0,0-1 0,-2-2 0,-3-1 0,0 0 0,-5-1 0,-2 0 0,1-2 1,-4 2-1,1 1 0,-3 1 0,-2 2 0,-2-1 0,-2 4 0,1 0 0,-2 0 0,0-1 0,-2 0 0,0 2 0,0-2 0,-1 0 0,-4 0 0,2 0 0,0 2 0,-3-2 0,0 2 0,0 0 0,-2-2 1,-3 2-1,0-2 0,-7 0 0,-1 1 0,-3-1 0,-2-2 0,-1 1 0,-4 0 0,2-2 0,-1 0 0,-2-2 0,1 2 0,-1-2 0,3 1 0,1-1 0,1 1-1,-2-1 1,2 0 0,-1 1 0,-1-2 0,2-2 0,-4-2-1,2-2 1,-3-4 0,3-1 0,0-2 0,0-3 0,0-2 0,0-2 0,0 1 0,0-2 0,1 0 0,1-2 1,1-3-1,0-2 1,2-1 0,-1-1 0,-1-4 0,0-11 1,5 8-6,-9-9-3,5 6 0,-7-8 0,8 3 0,-8-9 0,11 6-1,-10-1 1,4-5 3,1-1 4,-3 1 0,2 1 1,-7 3-1,-2-1 0,1 3 0,-2 3 2,-3 2-2,1-3 1,-3 1-1,1-5 0,0 0 0,-1-3 0,-3-4 0,0-2 0,-1-2 0,1-3 0,-3-4 0,3 4 0,0 0 0,-2 2 0,4 5 0,-1 1 0,-1 6 0,0 3 0,0 4 0,-1 0 0,-1-6 1,0 1-1,-1-6 0,0 0 0,0-5 0,0-6 0,-1-3 1,3-4-1,-2-2 0,3-1 1,-2 0-2,2 0 2,0 1-1,-2 0 0,2 4 0,0 0 0,0 1 1,-3 3-1,2-1 0,-4 3 0,0 0 0,0 11-7,-6-19 17,3 10-3,-6 2 0,1 11 0,-3 1 0,3 9 0,-5 7 0,2-5 6,2 24-14,0 0 1,-2 2 0,1-1 0,-1 1 0,-1-3 0,9 17 0,-21-27 1,6 14-1,-7 2-1,0 4 1,-7 3 0,-5 4 0,-6 4 0,-6 1 0,-4 3 0,-2 2 0,-4-1 0,-2-1 0,-3-3 0,-3-3 0,0-2 0,1-2 0,-2-1 0,-4-2 0,-3 0 0,-2 2-1,-2 1 1,-3 2 0,-4 0 0,0 2 1,0 0-1,-5-1 0,3-1 0,-1 0 0,1-1 0,2-3 0,-5 1 1,1-5-1,-2 0 0,-2 0 0,0-1 1,-3-1-1,0 2 0,-4 2 0,4-1 0,-5 4 0,0-2 0,-2 1 1,0-3-1,2 1 0,1-5 0,2-1 0,-1 0 1,4-1-1,0 3 0,2 1 0,-2 2 0,-3 3 0,0 0 0,-3 4 0,1 0 0,1 0 0,-1 2 0,4-4 0,-1 1 0,7-4 1,-1 2-1,1 0 0,0-1 0,0 3 1,-3-2-1,1 3 0,1 1 0,-1 2 0,4 1 0,-1-3 0,2 4 0,2-3 0,1 1 1,1-3-1,-2 0 0,-2 1 1,0-2-1,3 2 0,1-1 0,2 2 0,3-2 0,2 3 0,2-3 0,7 2 0,-1-2 1,2-2-1,3 1 0,2-4 0,2 2 0,-3-4 0,6 2 0,2 1 0,-1-3 0,1 4 0,0 0-1,3 1 1,1 1 0,2 1 0,1 1 0,3-1 0,1 2 0,2-1 0,1 3 0,-1-4 0,1 3-1,0-3 1,-1 3 0,1-1 0,1-1 0,-1 2 0,-1 1 0,3 2 0,0-1 0,3 1-1,-1 1 1,-1-1 0,3-1 0,-2-1 0,4 1 1,0-3-1,1-1 0,-2 3 0,4-1-1,2 0 1,-1 2 0,-1 1 0,3 1 0,-2-1 0,2 0 0,-1 1 0,1-4 0,-2-1 0,4-1 0,-2-2 0,0-3 0,1 3 0,1-1 0,3 4-1,-4-1-1,6 6-1,-6-2-4,12 9-9,-1 0-14,12-14-1,-19 21 1,19-21-1</inkml:trace>
  </inkml:traceGroup>
</inkml:ink>
</file>

<file path=ppt/ink/ink23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6:08.58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5A3360E-B822-441C-A582-0161D816DEE0}" emma:medium="tactile" emma:mode="ink">
          <msink:context xmlns:msink="http://schemas.microsoft.com/ink/2010/main" type="inkDrawing" rotatedBoundingBox="12925,15202 13096,16875 11938,16993 11768,15320" shapeName="Other"/>
        </emma:interpretation>
      </emma:emma>
    </inkml:annotationXML>
    <inkml:trace contextRef="#ctx0" brushRef="#br0">64 38 46,'-24'-17'21,"24"17"1,-15-20-1,15 20 0,-8-14 0,8 14-13,0 0-3,0 0 0,0 0 0,0 0-1,0 0 1,0 0-1,3 14 0,-3-14 0,7 17 0,-7-17-1,14 14-1,1-8 0,6 1 0,3-4 0,5 2 0,4-2 0,5 0-1,1-1 1,5 1-1,0 0 0,-1 1 0,1-3-1,0 4 1,-1-3 0,-1 1-1,0-2 1,-1 1 0,-1-2-1,1 0 1,-3-2 0,-2 1-1,-2-2 1,-2 1-1,-3-1 1,-3 1-1,-5-1 0,-3 1 1,-2 1-1,-16 1 0,23 0 0,-23 0 0,0 0 0,18 0 0,-18 0 0,0 0 1,0 0-1,0 0 0,0 0 0,0 0 0,0 0 1,0 0-1,0 0 0,0 0 0,0 0 1,0 0-1,0 0 0,0 0 0,0 0 0,0 0 0,0 0 1,0 0-1,0 0 0,0 0 0,0 19 0,0-19 1,-5 18-1,5-18 0,-7 29 0,3-12-1,2 4 1,-1 5 0,-1 3 0,3 5 0,-2 4 0,1 4-1,0 5 1,-1 0 0,0 1 0,0 0 0,-1-1 0,1-2 0,0-5-1,0-3 1,1-2 0,1-1 0,1 0 0,3-2 1,-2 2-1,3 0-1,0-2 1,1 0-1,-1-1 1,-1-1 0,0-2 0,0-1-2,0-3 2,1 0 0,-3-1 0,3-1 0,-3 2 0,2-1-1,1 1 1,-1 0 0,0 0 0,0 0 0,1-1-1,-1 0 1,0-3 0,0 0 0,1-1-1,-3-3 1,1 0 0,-2-16 0,1 26 0,-1-26 0,0 23 0,0-23 0,-1 17 0,1-17 0,0 0 0,0 18 0,0-18 0,0 0 0,0 0 0,0 0 0,0 0 1,0 0-1,0 0 1,0 0-1,0 0 1,0 0-1,0 0 0,-15 13 1,15-13-1,0 0 0,0 0 0,-14 3 0,14-3 0,0 0 0,-17 2 1,17-2 0,-16 0-1,16 0 1,-21-4 0,21 4-1,-27-4 1,9 2-1,-3 2 0,-2 0 0,-1 3 0,-3 0 0,-3 4 0,-4 1 1,-1 0-1,-2 0 0,-2-2 1,-2 1 0,-1-4-1,-1-1 1,-3-6-1,3-2 1,-4-4-1,-3 1 0,0 1 0,1 4 0,4 8-1,1 2-1,5 10-2,4-1-5,12 10-15,4-4-8,9-3 2,10-18-2,-2 14 0</inkml:trace>
  </inkml:traceGroup>
</inkml:ink>
</file>

<file path=ppt/ink/ink2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0T18:58:20.88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C9FECDA-7847-41B3-B3E3-359BEA0BA708}" emma:medium="tactile" emma:mode="ink">
          <msink:context xmlns:msink="http://schemas.microsoft.com/ink/2010/main" type="inkDrawing" rotatedBoundingBox="-2026,14775 -2011,14775 -2011,14790 -2026,14790" shapeName="Other"/>
        </emma:interpretation>
      </emma:emma>
    </inkml:annotationXML>
    <inkml:trace contextRef="#ctx0" brushRef="#br0">-3936 4029 0</inkml:trace>
  </inkml:traceGroup>
</inkml:ink>
</file>

<file path=ppt/ink/ink2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51:04.59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4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0:02.596"/>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8EDCEAD-BA8C-473B-9BCE-6DE8B0B45840}" emma:medium="tactile" emma:mode="ink">
          <msink:context xmlns:msink="http://schemas.microsoft.com/ink/2010/main" type="inkDrawing" rotatedBoundingBox="19662,15701 24137,14414 24508,15705 20034,16992" semanticType="callout" shapeName="Other">
            <msink:sourceLink direction="with" ref="{8C9D0530-37F8-470F-A4D6-3AD4FB1C684A}"/>
            <msink:sourceLink direction="with" ref="{50F95DC8-EB7F-48CE-8385-5347E152F07F}"/>
          </msink:context>
        </emma:interpretation>
      </emma:emma>
    </inkml:annotationXML>
    <inkml:trace contextRef="#ctx0" brushRef="#br0">1906 127 78,'-16'0'27,"16"0"-2,0 0 2,16 13-10,8-7-6,4-5-2,8 4-4,4-3-2,3-4-4,4 2-6,-4-5-13,-5 1-6,2 2-1,-12-3 0,3 5-1</inkml:trace>
    <inkml:trace contextRef="#ctx0" brushRef="#br0" timeOffset="176">2429 167 63,'13'25'22,"-13"-25"-1,7 35 1,-11-15-2,4-1-12,4 3-2,-1-6-2,2-2-2,-5-14 0,0 0-11,19-3-12,-3-6-1,-6-14-2,9 3 0</inkml:trace>
    <inkml:trace contextRef="#ctx0" brushRef="#br0" timeOffset="397">2478-35 94,'-25'12'24,"12"8"-3,-4-12-2,17-8-28,-8 15-12,8-15 0,14-15-3,-3-7 1</inkml:trace>
    <inkml:trace contextRef="#ctx0" brushRef="#br0" timeOffset="583">2707 112 60,'1'37'18,"-7"-15"2,9 9 0,-1-12-9,1-1-1,7-4-1,-10-14-1,30 11-1,-11-19 2,10 3-2,-5-11 0,4 4 0,-3-8-2,-1 6 1,-8-5-2,-4 3 0,-13 2-2,1 14-1,-19-20-1,0 16-2,-10 7-2,-4 2-2,2 11-6,-1-1-11,8 3-4,11 4-1,7-7 1,14 1 0</inkml:trace>
    <inkml:trace contextRef="#ctx0" brushRef="#br0" timeOffset="931">2977 175 52,'15'6'20,"-4"-22"2,14 3 1,0-4-5,-4-6-4,11 6 0,-11-2-1,6 9-4,-11 0 0,4 12-2,-20-2-2,21 18-1,-18-2-1,0 6 0,-3-1-2,2 1 0,-2-1 0,1-4 0,-1-17 0,13 15-1,1-18 1,3-5-1,2-4 0,2 0 0,0-1 0,-2 0-1,-3 4 0,-16 9 1,23-5-1,-23 5 1,16 16 0,-16-16 0,8 28 0,-5-8 1,2-1 0,0 2-1,0-2 1,1-3-1,1-2-1,-7-14-2,22 19-3,-22-19-19,14 2-5,-14-2 1,14-18-1,-14 18 0</inkml:trace>
    <inkml:trace contextRef="#ctx0" brushRef="#br0" timeOffset="7848">3874 301 15,'0'0'10,"0"0"1,0 0 2,0 0-1,0 0 0,0 0 0,0 0-2,0 0-1,5-19-1,-5 19-1,10-21 1,-10 21-1,15-32-2,-4 11 1,0-4-2,0-3 0,4-5-1,-1 1 2,1-5-1,-1 4 2,-4-2-2,-2 3 1,-3 0 0,1 8 0,-6 1-1,0 7-1,0 16 0,0 0-2,-14-8 0,10 23-1,1 5 0,1 6-1,4 4 0,0 2 0,1 5-1,0-3 1,2-4 0,-2-1 0,2-5 0,-5-4 0,2 0 0,-4-6 1,2 0-1,0-14-1,-2 24 1,2-24-2,-6 20 1,6-20-1,0 0 0,-18 14 0,18-14 1,0 0-1,-21-13 3,21 13 0,-19-24 0,9 8 2,-4-5-1,3 4 1,-4-4 0,4 5 0,-2 0 0,13 16 0,-15-24 0,15 24 0,0 0-1,-9-14 0,9 14 0,0 0 0,0 0 0,0 0-1,6-18 1,-6 18 0,15-5 0,-1 7-1,7 0 0,2 2 1,4 1-2,2 3 1,3 2-1,-1-4 0,2 1-1,-2-4 1,-1-2 0,-4-2 0,0-2 0,-2-2 1,-3-2 0,-5 1 0,-1 0 1,-15 6 0,18-4 1,-18 4-1,0 0 1,15 28-1,-15-11 1,1 4-1,1 1 1,-1 1-2,3 1 1,-1-7-2,-3-17 2,14 19 0,-14-19 0,26-4-1,-8-9 0,3-2 0,1-5 1,1 0 1,-4 1-1,-5 2 0,-6-1 1,-8 18 0,-8-22 0,-6 15-1,-13 6-1,-6 1-1,-2 6-4,-5-1-9,3 9-14,9 6 0,5 0-1,12 9-1</inkml:trace>
    <inkml:trace contextRef="#ctx0" brushRef="#br0" timeOffset="13322">2037 722 89,'-31'-8'27,"-3"2"0,15 6 1,19 0-13,-18 3-6,32 2-2,3-2-3,11 0-2,4 0 0,8 0-3,5 1-1,-4-6-5,6 5-9,-3-4-12,-7-4 1,-2 5-1,-8-3-1</inkml:trace>
    <inkml:trace contextRef="#ctx0" brushRef="#br0" timeOffset="13530">2408 793 88,'-3'32'22,"-5"-6"2,6 10-1,4-1-13,-4-7-3,9 6-1,-3-12-1,9 0 1,2-18-1,7 0 0,1-16-1,5-4-1,-1-8 0,0 0-1,-3-3 0,-3 0-1,-8 2 0,-10 4 0,-8 5 0,-9 8-1,-9 5 1,-2 6-1,-4 7 0,-2 4 0,2 3-1,3 3 1,5 0-1,8 1 0,9-2-1,5-5 1,-1-14 0,18 18 0,0-12 0,-2-3 0,2 0 1,3-4-1,0-1 1,-1-1 1,1-3-1,3-4 1,-1-4-1,2-4 1,2-4 0,0-2 0,-1 0 0,1 1 0,-6 2 0,-2 4 0,-4 6 0,-15 11-1,14 1 1,-12 13-1,-6 7 1,0 4-1,-1 4 0,-2 3 1,3-2 0,2 0-1,2-8 1,5-3 0,-5-19-1,19 12 0,-3-15-2,0-14-4,11 0-16,-6-9-9,-1-10 1,-2-4-1,-1-4 0</inkml:trace>
    <inkml:trace contextRef="#ctx0" brushRef="#br0" timeOffset="14151">2818 574 116,'-19'7'30,"0"-2"1,19-5-3,-23 8-21,23-8-9,0 0-11,-4-15-14,4 15-3,27-8 1,-3 7-1</inkml:trace>
    <inkml:trace contextRef="#ctx0" brushRef="#br0" timeOffset="14352">3013 730 81,'0'0'26,"-1"36"-1,-3-15 1,4 3-10,0 4-6,-4-5-3,4 5-2,-4-10-1,6-3 0,-2-15-1,0 0 0,14 7-1,1-15 0,-1-8 0,5-1-1,-2-4 0,6 0-1,-4-1 0,2 3 0,-5 5 0,-2 4 0,-14 10 0,18-3 0,-18 3 0,10 19 0,-7 0 0,-2 2 0,3 1 0,-1 3 1,2-1-1,1 2 0,0-7 0,4-4 1,-10-15-1,23 20 0,-23-20 0,27 0 1,-11-5-1,0-3 0,0-2 0,3-2 0,0-3-1,1-2 1,3-2 0,-2-3 0,0-1 1,0 0-1,0-1 1,0-2-1,-4 3 0,1 0 1,-5 1-1,-2 3 1,-4 0-1,-4 2 0,-5 2 0,2 15 0,-14-19 1,14 19-1,-31 0 0,12 10 0,-2 3-1,0 6 1,1 4 0,3 6 0,1 3-1,4 1 1,6-1 0,3-2 0,3 0-1,5-1 1,1-6 0,4-2 0,1-4 0,-11-17 0,28 23 0,-9-19 0,0-4 0,4-4 0,-1-4 0,2-7 0,0-2 0,2-5 0,-7-4 0,1 1 0,-4 0 0,-4 2 0,-4 6 1,-1 1-1,-7 16 0,0 0 0,0 0 1,1 18-1,-2 1 0,-2 4 0,1 1 0,0 3 0,2-5 0,2-1 0,0-4 0,-2-17 0,9 23 1,-9-23-1,18 3 1,-18-3 0,22-10-1,-7 1 1,-2-5 0,3-4-1,-1-4 1,2-5-1,1-6 1,-2-1 0,-4-1 0,1 1 0,-2 2-1,-1 2 0,-1 7 0,-2 8-1,-7 15-1,14-10-1,2 16-5,-16-6-15,23 8-9,-7-5 1,5-3 0,1-3-1</inkml:trace>
    <inkml:trace contextRef="#ctx0" brushRef="#br0" timeOffset="26927">344 1264 0,'0'0'7,"0"0"1,0 0 4,0 0-1,0 0 3,0 0 0,0 0-1,0 0-2,0 0-2,0 0-2,0 0-1,0 0-2,0 0 0,0 0-1,0 0-1,0 0 1,0 0 0,0 0 0,0 0 0,0 0-1,0 0 1,0 0-1,0 0 0,0 0-2,0 0 2,0 0-2,0 0 1,12 14 0,-12-14 1,15 10-1,-15-10 1,16 8 0,-16-8-1,14 8 0,-14-8 0,16 8 0,-16-8-1,0 0 0,20 5-1,-20-5 1,16-2-1,-16 2 0,17-3-6,-17 3-8,0 0-7,16 3 0,-16-3-1,0 0 0</inkml:trace>
    <inkml:trace contextRef="#ctx0" brushRef="#br0" timeOffset="27663">283 1360 63,'0'0'23,"0"0"-1,0 0 0,0 0-9,0 0-5,0 0-3,0 0-1,0 0-1,0 0-1,1 14 1,-1-14 0,18 0-2,-18 0 1,29 0-1,-10-1 0,2-1 0,1 4 0,1-1-1,-2 1 0,-4 1 1,1 0-1,-18-3 0,25 8 1,-25-8-2,18 5-1,-18-5-1,18 2-5,-18-2-6,24 5-10,-24-5-1,21-5-1,-21 5 2</inkml:trace>
    <inkml:trace contextRef="#ctx0" brushRef="#br0" timeOffset="28452">308 1445 42,'0'0'20,"-14"3"1,14-3 2,0 0-3,0 0-9,0 0-1,0 0-3,0 0-1,0 0-2,0 0 0,0 0 1,0 0-2,0 0-1,13 18 0,-13-18 0,20 11-1,-3-3 0,-3-2-1,4 2 0,2-1 0,-2-3 0,1 0-1,1-1-1,-3-2 0,-2 4-3,-15-5-4,25 5-11,-25-5-5,16 14 0,-16-14-1,12 15 1</inkml:trace>
    <inkml:trace contextRef="#ctx0" brushRef="#br0" timeOffset="19900">194 1335 44,'0'0'20,"0"0"4,-18-13-2,18 13-3,0 0-4,0 0-3,0 0-3,0 0-1,0 0-2,0 0-1,0 0-2,0 0 0,0 0-1,21 11-1,-21-11 0,23 5-1,-23-5 0,29 5 0,-13-7-2,3 4 0,-3-5-3,8 3-4,-6-3-8,-2-4-9,2 7 2,-3-3-4,3 4 3</inkml:trace>
    <inkml:trace contextRef="#ctx0" brushRef="#br0" timeOffset="20287">105 1416 70,'0'0'23,"0"0"-1,0 0 0,0 0-11,18 11-5,-18-11-2,26 16-2,-7-6 0,-1-4-1,4 1-1,-2-3-4,-1-2-6,-1-7-12,4 7 0,-22-2-3,31-13 2</inkml:trace>
    <inkml:trace contextRef="#ctx0" brushRef="#br0" timeOffset="20608">313 1227 41,'0'0'16,"0"0"0,0 0 3,0 0-6,0 0-2,0 0-2,-6 14-1,3 1-2,1 6-1,-1 0 0,-2 5-3,0-1 0,0 4 0,-3-1-2,2 1 0,-2-3 0,1-4-1,1 1-1,-1-7-3,4 0-6,3-16-10,0 0 0,-1 16-2,1-16 2</inkml:trace>
    <inkml:trace contextRef="#ctx0" brushRef="#br0" timeOffset="20929">381 1237 83,'0'0'25,"-3"25"-2,1 1-1,-1 3-13,-6 5-4,2 6-2,-1 1-1,0 1-2,-1-4-1,1-7-4,5-5-12,3-7-6,0-19-1,0 0-2,7-23 2</inkml:trace>
    <inkml:trace contextRef="#ctx0" brushRef="#br0" timeOffset="30330">244 1182 30,'0'0'14,"0"0"1,0 0 1,0 0-1,0 0-4,0 0 0,0 0-1,-14 0-1,14 0-1,0 0 0,0 0-1,-15 21 0,15-21-2,-12 21 2,12-21-3,-13 32-2,5-11 0,0 1-1,0 1 0,0 2-2,0-2 2,0 1-2,0-4 1,1 1 1,-1-2-1,2-1 0,0-2-1,6-16-3,-7 26-3,7-26-8,0 0-10,0 14 0,0-14-1,0 0 1</inkml:trace>
    <inkml:trace contextRef="#ctx0" brushRef="#br0" timeOffset="32188">86 1230 50,'0'0'19,"0"0"1,0 0-1,0 0-7,0 0-2,0 0-3,0 0-2,0 0 0,0 0-1,-15-9-1,15 9 1,0 0 1,0 0-1,0 0 0,0 0 0,0 0-1,0 0-1,0 0 0,0 0-1,18 11 0,-18-11-1,21 6 0,-7-4 0,4 3-3,1-5-2,4 5-10,0-1-8,-4-4-2,7 5 1,-7-8-3,4 9 3</inkml:trace>
    <inkml:trace contextRef="#ctx0" brushRef="#br0" timeOffset="32903">-1 1341 72,'0'0'25,"0"0"-1,0 0 1,0 0-13,0 0-4,0 0-3,0 0-3,0 0-1,29 17-1,-10-9-2,8 0-3,4-1-7,-1-6-11,11 4-1,-10-10-2,8 5 1</inkml:trace>
  </inkml:traceGroup>
</inkml:ink>
</file>

<file path=ppt/ink/ink2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0T19:02:16.43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D273FD34-3F09-427F-B920-F0AE1D162E68}" emma:medium="tactile" emma:mode="ink">
          <msink:context xmlns:msink="http://schemas.microsoft.com/ink/2010/main" type="inkDrawing" rotatedBoundingBox="12578,16481 13213,16486 13213,16510 12577,16505" shapeName="Other"/>
        </emma:interpretation>
      </emma:emma>
    </inkml:annotationXML>
    <inkml:trace contextRef="#ctx0" brushRef="#br0">0 13 0,'24'0'109,"1"0"-93,-1 0 0,0 0-1,1 0 1,-1 0 0,1 0 15,-1 0-31,1 0 15,-1 0 1,0 0 0,1 0 15,-1 0-15,1 0-1,-1 0 16,1 0 1,-1 0-32,0 0 15,1 0 1,-1 0 15,1 0-15,-1 0 15,1 0-15,-1 0-1,0 0 17,1 0-1,-25 24 188</inkml:trace>
  </inkml:traceGroup>
</inkml:ink>
</file>

<file path=ppt/ink/ink2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28:04.97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0,'24'0'94,"0"0"-79,-1 0 17,1 0-17,0 0 1,-1 0-16,1 0 15,0 0-15,0 0 16,-1 0 0,1 0-1,24 0 1,-25 0-16,1 0 16,24 0-1,-25 0-15,1 0 16,0 24-1,0-24-15,-1 0 16,1 0 0,23 23-16,-23-23 15,0 0-15,0 0 16,-1 0 0,25 0-16,-24 0 15,-1 0 1,1 0-16,0 0 15,0 0 1,-1 0 0,25 0-1,-24 0-15,23 0 16,-23 0 0,0 0-1,-1 0 1,1 0-16,0 24 15,-1-24 1,25 0-16,-24 0 16,-1 0-1,1 0 1,0 0-16,0 0 16,-1 0-1,1 0-15,24 24 16,-25-24-1,1 0 1,0 0 0,0 0-1,-1 0 1,1 0 0,0 0-1,-1 24 1,1-24-1,0 0 1,0 0 15,-1 0-15,1 0 0,0 23-16,0-23 15,-1 0 1,1 0 46,0 0-46</inkml:trace>
</inkml:ink>
</file>

<file path=ppt/ink/ink2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28:12.0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 0,'143'0'250,"-119"0"-235,94 0 110,-94 0-109,0 0 15,-1 0 32,-23 24-48,24-24 17,0 0 4514,0 0-4436,-24 23-63,23-23 93,1 0-15,0 0-47,0 0 16,-1 0 0</inkml:trace>
</inkml:ink>
</file>

<file path=ppt/ink/ink2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28:19.86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 0,'24'0'110,"0"0"-79,-1 0-15,1 0-1,0 0-15,23 0 16,1 0-16,-24 0 16,-1 0-1,49 0-15,-25 0 16,1 0-1,-25 0-15,25 0 16,-24 0 0,-1 0-16,1 0 15,23 0 1,-23 0-16,24 0 16,-25 0-1,1 0-15,24 0 16,-1 0-1,1 0-15,-25 0 16,1 24-16,0-24 16,0 0-1,-1 0 1,1 0 0,23 0-16,1 23 15,-24-23 1,23 0-16,-23 0 31,0 0-31,-1 24 16,25-24-1,-24 0 1,-1 0 0,1 0-16,0 0 15,0 0 1,-1 0-1,1 0 1,0 0 0,0 0-16,-24 24 15,23-24 1,1 0 0,0 0-1,-1 24 16,1-24 16,0 0 172,0 0-188,-1 0 1</inkml:trace>
</inkml:ink>
</file>

<file path=ppt/ink/ink2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28:23.93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0,'24'0'188,"-1"0"-157,1 0-15,0 0-16,-24 24 15,24-24-15,-1 0 16,1 0 0,24 0-16,-25 24 15,1-24 1,24 0-16,-25 0 31,1 0-31,0 0 16,0 23-1,-1-23-15,1 0 16,24 0 0,-25 0-16,25 0 31,-25 0-31,1 0 15,0 0 1,0 0-16,-1 0 16,1 0-1,0 0-15,0 24 16,23-24-16,1 0 31,-25 0-31,1 0 16,0 0-1,0 24 1,-1-24 0,1 0-1,0 0 1,0 0-16,-1 0 16,1 0-1,0 0-15,-24 24 16,23-24-1,25 0 17,-24 0-32,-1 0 15,1 0 1,0 0 0,0 23 15,-1-23-16,1 0 1,0 0 0,0 0-1,-1 0 32,1 0-31,0 0 15,0 0 0,-1 0-15,1 0 15,0 0 0,-1 0 32,-23 24-32,24-24-31,0 0 78,0 0-15,-1 0 312,1 0-281,0 0-63,0 0-16,-1 0 17,1 0-1,-24 24-15,24-24-16,0 0 31,-1 0 16,1 0-16,0 0-15,0 0 15,-1 0 16,1 0-16,0 0 0,0 0 16,-1 0-16,1 0 1</inkml:trace>
</inkml:ink>
</file>

<file path=ppt/ink/ink24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0:44.065"/>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D6206A2-6F5A-48FF-AD77-0B5FB63BAB16}" emma:medium="tactile" emma:mode="ink">
          <msink:context xmlns:msink="http://schemas.microsoft.com/ink/2010/main" type="inkDrawing" rotatedBoundingBox="569,5443 737,4853 1080,4950 912,5541" semanticType="verticalRange" shapeName="Other">
            <msink:sourceLink direction="with" ref="{5008602B-DA53-4A41-A06B-F0B6262A4F29}"/>
            <msink:sourceLink direction="with" ref="{D813404F-CC23-49D3-9C1A-6371B6B4811B}"/>
          </msink:context>
        </emma:interpretation>
      </emma:emma>
    </inkml:annotationXML>
    <inkml:trace contextRef="#ctx0" brushRef="#br0">390 8 26,'0'0'18,"-15"-5"0,15 5 0,0 0-4,-14-1-4,14 1-1,0 0-2,0 0-2,-18-4 0,18 4-1,0 0 0,0 0 0,-14 4 0,14-4 0,0 0-1,0 0 0,-17 8 0,17-8-1,0 0 0,0 0 0,-19 9-1,19-9 0,0 0 0,-20 15 2,20-15-2,-19 15 1,19-15 0,-23 17 0,9-9 0,14-8 0,-29 15 0,29-15 0,-29 15 1,13-6-2,1-4 1,1 3-2,-2-5 1,16-3-1,-25 15 0,25-15 0,-22 12-1,22-12 1,-18 16 0,18-16 0,-11 20-1,11-20 1,-10 22 0,10-22 0,-8 25-1,8-25 1,-5 26-1,5-26 1,0 27-1,0-27 0,5 28 1,-5-28-1,6 25 1,-6-25 0,8 26 0,-8-26 0,7 23 0,-7-23 0,6 21 0,-6-21 0,10 20 0,-10-20 0,10 18-1,-10-18 1,12 15 0,-12-15-1,18 17 1,-18-17-1,20 20 1,-20-20 0,24 21 0,-9-11 0,-6 4-1,7-4 1,-16-10-1,21 19-2,-21-19-4,25 16-12,-25-16-8,32-9 1,-16-9-3,10 3 2</inkml:trace>
  </inkml:traceGroup>
</inkml:ink>
</file>

<file path=ppt/ink/ink2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36:23.1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1448 429 0,'24'0'78,"0"0"-31,0 0-47,-1 0 16,1 0 0,24 0-16,-25 0 15,25 0 1,-24-24-16,47 24 15,24-23 1,-48-1-16,1 24 16,-1-24-1,-23 24-15,0 0 16,-24-24 15,-24 24-15,-47-23-1,71-1 48,0 48 31,95-24-16,0 0-78,-24 0 15,47 0 1,1 0-16,-24 0 16,-24 0-1,-71-24-15,119 24 0,0 0 16,-48 0 0,24 0-16,0 0 15,0 0 1,-24 0-16,-47 0 15,23 0 1,1 0-16,-1 0 16,1 0-1,-25 0-15,1 0 16,24 0-16,-25 0 16,1 0-1,0 0 1,0 0-16,-1 0 15,-23 24 48,24-1 171,0-23-234,23 24 16,-23-24 0,71 24-16,47-24 15,-70 24 1,23-1-16,47-23 15,-71 24 1,-23 0-16,-1-24 16,-23 0-1,47 0-15,-23 0 16,-1 0 0,-23 0-16,23 0 15,-23 0-15,0 24 16,-1-24-1,1 0-15,0 0 32,0 0-17,-1 0 1,1 0 15,-48 0 204,1 0-235,-25 0 15,24 0 1,-47 0-16,0 0 15,24 0 1,-25 0-16,25 0 16,-48 0-1,24 0-15,23 0 16,-23 0-16,0 0 16,-24 0-1,0 0-15,47 0 16,-23 0-1,-24 0-15,48 0 16,23 0 0,-23 0-16,-1 0 15,24 0 1,-23 0-16,-1 0 16,1 0-1,-1 0-15,1 0 16,-1 0-1,-46 0-15,22 0 16,25 0 0,-1 0-16,1 0 15,-1 0-15,-23 0 16,24 0 0,-1 0-16,24 0 15,-23 0 1,23 0-16,-23 0 15,23 0 1,0 0 0,1 0 31,46 0 46,49 0-93,-1 0 16,-48 0-16,49 0 16,-1 0-1,0 0-15,0 0 16,1 0-1,23 0-15,47 0 16,-71 23 0,0-23-16,24 0 15,-23 0 1,-25 24-16,24-24 16,0 0-1,1 0-15,-1 0 16,-24 0-1,1 0-15,-1 0 16,25 0 0,-25 0-16,-23 0 15,23 0 1,1 0-16,-25 0 16,25 0-1,-24 0-15,-1 0 16,1 0-16,24 0 15,-25 0 1,1 0-16,0 0 16,0 0-1,-1 0 32,1 0-31,0 0 15,0 0-15,-1 0-1,1 0 17,0 0-17,-1 0 16,1 0-15,0 0 15,0 0-15,-1 0 0,1 0-1,0 0 32,-24 24-31,24-24-16,-1 0 78,-23 24-78,24-24 47,-48 0 203,-23 0-250,-1-24 15,1 24 1,23-24-16,-23 24 16,-24 0-1,-1-24-15,25 24 16,-24 0-1,-1 0-15,1-23 16,-24 23-16,24 0 16,0 0-1,-48 0-15,24-24 16,48 24 0,-1 0-16,1 0 15,-25 0 1,25 0-16,0 0 15,23 0 1,-24 0-16,1 0 16,-24 0-1,-1 0-15,25 0 16,-1 0 0,1-24-16,0 24 15,-25 0 1,25 0-16,-24-24 15,23 24 1,-23 0-16,0 0 16,-1 0-16,25 0 15,0 0 1,-25 0-16,25 0 16,-1 0-1,1 0-15,23 0 16,-23 0-1,23 24-15,-24-24 16,1 24 0,0-24-16,23 0 15,-47 0 1,23 0-16,1 0 16,-1 0-1,-23 0-15,23 0 16,1 0-16,-1 0 15,25 0 1,-1 0 0,24-24-1,-24 24 1,-23 0 328,-1 0-329,-23 0 1,0-24-16,0 1 16,-24 23-1,0-24-15,47 0 16,-23 24-1,24-24-15,-25 24 16,25 0 0,-1-23-16,1 23 15,-1 0-15,-23 0 16,24 0 0,-24-24-16,23 24 15,24 0 1,-23-24-16,-24 24 15,-1 0 1,25 0-16,-1 0 16,25 0-1,-1 0-15,0 0 16,-23 0 0,23 0-16,-23 24 15,-1-24 1,24 0-1,1 0 329,46 0-203,1 0-141,0 0 15,0 0-15,-1 0 16,1 0 0,24 0-1,-1 0 1,0 0-16,25 0 16,-49 0-1,25 0-15,23 0 16,0 0-1,1 0-15,-25-24 16,24 24 0,0-24-16,-23 24 15,23 0 1,-23-23-16,23 23 16,-24-24-16,25 24 15,-25 0 1,0-24-16,-23 24 15,24 0 1,-1 0-16,1-23 16,-1 23-1,1 0-15,-25 0 16,25 0 0,-1 0-16,1-24 15,23 24 1,-47 0-16,23 0 15,1-24 1,-25 24-16,49 0 16,-25 0-1,1 0-15,-25 0 16,1 0 0,0-24-16,0 24 15,-1 0-15,1 0 16,0 0-1,0 0-15,-1 0 32,-23-23-1,-47-1-31,71 24 250,-1 0-234,25 0-16,-25 0 15,25 0 1,-1 0-16,25 0 15,-1 0 1,-24 0-16,25 0 16,46 24-1,-47-24-15,-23 0 16,-1 0 0,25 0-16,-25 0 15,1 0-15,-25 0 16,1 0-1,24 0 1,-25 0-16,48 0 16,-47 0-16,24 0 15,-25 0 1,1 23-16,24-23 16,-25 0-1,1 0-15,24 0 16,-25 0-1,1 0-15,0 0 16,0 0 0,-1 24-1,1-24 1,0 0 281,23 0-282,1 0-15,-1 24 16,48-24 0,24 0-16,-48 24 15,0-24 1,0 0-16,1 0 16,-1 23-1,-24-23-15,1 0 16,23 24-1,-23 0-15,23-24 16,-47 0 0,-1 0-16,1 0 15,0 0 1,23 0 0,-23 0-16,0 0 15,23 23 1,-23-23-16,0 0 15,-1 24 1,1 0 0,0-24-1,-24 24 32,0-1-31,24-23 249,-1 0-218,1 0 47,0 24-31</inkml:trace>
</inkml:ink>
</file>

<file path=ppt/ink/ink2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1:59:12.20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16 0,'21'0'125,"1"0"-125,22 0 16,-23 0 0,1 0-16,21 0 15,-21 0 1,43 0-16,-21 0 15,-23 0 1,23 0-16,-1 0 16,1 0-1,-1 0-15,-21 0 16,-1 0 0,1 0-16,0 0 31,0 0-31,-1 0 15,1 0 1,0 0-16,-1 0 16,1 0 15,0 22 0,0-22-15,-1 0 15,1 0-15,-22 21 15,22-21-31,-1 0 16,1 0 15,0 0 16,0 0-32,-1 0 1,-21 22 15,22-22-15,0 0 31,-22 22 0,21-22-47,1 0 62,0 0-15,-22 22-31</inkml:trace>
</inkml:ink>
</file>

<file path=ppt/ink/ink2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1:59:14.7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0,'22'0'63,"0"0"-47,-1 0 15,1 0-16,0 0 1,-1 0 0,1 0 15,0 0 0,0 0 0,-1 0 1,1 0-17,0 0 1,-1 0 31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0:58:14.43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0 115,'47'-13,"89"-6,94-2,-6-22,-158 28,-56 12</inkml:trace>
</inkml:ink>
</file>

<file path=ppt/ink/ink2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5:54.91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1 163 0,'22'0'62,"0"0"-46,0-21-1,43-1-15,0 0 47,43 1-47,-21 21 0,22-22 16,-44 22-16,-22 0 15,1 0 1,21 0-16,0 0 16,-22 0-1,1 0-15,-1 0 16,22 0 0,1 0-16,-1 0 15,-44 0 1,23 0-16,-1 0 15,1 0-15,-1 0 16,0 0 0,1 0-16,-22 0 15,-1 0 1,1 0-16,21 0 16,-21-22-1,0 22-15,21 0 16,-21 0-1,0 0-15,-1 0 16,1-22 0,0 22-1,-1 0 1,1 0-16,0 0 16,0 0-1,-1 0-15,1 0 16,0 0-1,-1 0 1,1 0 0,0 0-16,0 0 31,-1 0-31,1 0 16,0 0 15,-1 0 0,1 0 0,0 0-15,0 0 15,-1 0 16,1 0 31,0 0-15,-22 22-1,21-22-31,1 0 63</inkml:trace>
</inkml:ink>
</file>

<file path=ppt/ink/ink25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19:17.33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B89F567-0806-4989-9311-00FEC4A6B3A4}" emma:medium="tactile" emma:mode="ink">
          <msink:context xmlns:msink="http://schemas.microsoft.com/ink/2010/main" type="inkDrawing" rotatedBoundingBox="5734,10413 6758,10623 6683,10984 5660,10774" semanticType="underline" shapeName="Other">
            <msink:sourceLink direction="with" ref="{7591E136-7599-4768-ABD4-52524F8485E5}"/>
          </msink:context>
        </emma:interpretation>
      </emma:emma>
    </inkml:annotationXML>
    <inkml:trace contextRef="#ctx0" brushRef="#br0">1918 1353 48,'13'-24'16,"-13"24"0,0 0 0,18-20-10,-18 20-1,0 0 1,13-21-1,-13 21 1,8-16 1,-8 16-1,3-22-1,-3 22 0,0-26-1,-2 10-1,1 0 0,-3-2-1,0 1-1,0-1 0,-2-1 0,1 3 0,0-2 0,-3 4 0,0-1-1,8 15 1,-18-24 0,18 24-1,-25-18 1,9 10-1,-1-1 0,-2-1 2,-2 1-2,-1-3 0,-4 1 1,0 0 0,-3 1-1,-3 1 1,0 4-1,-2 0 1,0 3-1,-1 2 0,1 2 0,-3 1 0,2 0 0,-1 4 0,3-2 1,-3-1 0,6 1 0,-3 2 0,1-1 1,5-3-1,-1 4 1,1-7 0,3 5-1,-2-5 0,4 4 0,-1-4-1,5-3 1,-1 5-1,5-5 0,14 3 0,-23 0 0,23 0 0,-14 1-1,14-1 1,0 0 0,0 0-1,0 0 1,0 0 0,0 0 0,0 0-1,-8 18 1,8-18-1,0 0-1,4 19-3,-4-19-9,0 0-11,7 16 0,-7-16-1,8-16-1</inkml:trace>
  </inkml:traceGroup>
</inkml:ink>
</file>

<file path=ppt/ink/ink2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7:21:35.881"/>
    </inkml:context>
    <inkml:brush xml:id="br0">
      <inkml:brushProperty name="width" value="0.05833" units="cm"/>
      <inkml:brushProperty name="height" value="0.05833" units="cm"/>
      <inkml:brushProperty name="color" value="#ED1C24"/>
      <inkml:brushProperty name="fitToCurve" value="1"/>
    </inkml:brush>
    <inkml:context xml:id="ctx1">
      <inkml:inkSource xml:id="inkSrc1">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1" timeString="2012-11-14T00:26:06.722"/>
    </inkml:context>
    <inkml:brush xml:id="br1">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F8F0452-8743-413A-8BAD-B4B0533CE594}" emma:medium="tactile" emma:mode="ink">
          <msink:context xmlns:msink="http://schemas.microsoft.com/ink/2010/main" type="inkDrawing" rotatedBoundingBox="249,17055 385,15000 1920,15102 1784,17157" semanticType="callout" shapeName="Other">
            <msink:sourceLink direction="to" ref="{B34C3730-8052-4001-B799-EFF984057E88}"/>
            <msink:sourceLink direction="from" ref="{EC914F1C-459D-4990-8D2D-C83C75FC5081}"/>
          </msink:context>
        </emma:interpretation>
      </emma:emma>
    </inkml:annotationXML>
    <inkml:trace contextRef="#ctx0" brushRef="#br0">-448 4326 0,'-24'0'204,"0"0"-173,0 0-16,1 0 1,-1 0 0,0 0-1,0 0-15,0 0 16,0 0 0,0 0-1,0 0 1,0 0-16,0 0 31,0 0-31,0 0 31,0 0-31,0 0 16,0 0 0,0 0-1,0 0 1,0 0-1,0 0-15,0 0 16,0 0 0,0 0-1,0 0 17,0 0-1,0 0-16,0-24 1,0 24 0,1 0 31,-1 0-1,0 0-14,0 0-1,0 0 16,0 0 0,0 0 312,0 0-343,0 0 15,0 0 0,0 0 0,0 0-15,0 0 31,0 0 94,24 24-1,0 0-93,0 0-16,0-1-31,-24 1 16,24 0 0,0 0-1,0 0 32,0 0-31,0 0-1,0 0 1,0 0 15,0 0 0,0 0 32,-24 0-63,24 0 31,0 0-15,0 0-16,0 0 406,0 0-390,0 0 15,0 0-31,0 24 16,0-24-1,0 0 1,0 0 15,0 0-31,0 0 16,0-1-1,0 1-15,0 0 16,0 0 0,0 0-1,0 0 16,0 0 1,0 0-17,0 0 1,0 0 0,0 0-1,0 0 16,0 0 1,0 0-1,0 0-31,0 0 31,0 0-15,0 0-1,0 0 314,0 24-314,0-24 1,-24 24-16,24 0 15,0 23 1,0-23-16,0 24 16,0-48-1,0 0-15,0 0 16,0 24 0,0 0-16,0 0 15,0-24 1,0 0-16,0 0 31,0 0-15,0 0 15,0 0-31,0 0 16,0 0-1,0 0 1,0 0-1,0-1 17,-24-23 15,24 24-1</inkml:trace>
    <inkml:trace contextRef="#ctx1" brushRef="#br1">-103 4576 21,'0'0'12,"0"0"2,0 0 1,0 0 0,0 0-1,0 0-2,0 0 0,0 0-3,-15 11 0,15-11-2,0 0-1,0 0 0,0 0-2,-18-3 0,18 3-2,0 0 0,-17-6 0,17 6-1,-18 1 0,18-1 1,-27 7 0,12-3 0,-4 1 1,1 0-1,-4 0 0,1 1 1,-2-4 0,2 1-1,1-1-1,2-2 1,-1-2-1,3 2 1,1-3-1,15 3 0,-26-5-1,26 5 1,-24-3-1,24 3 0,-26-2 1,10 4-1,-1-1 0,-7 3 0,1-1-1,-3 2 1,-3-1 0,1 3 0,-1-2 0,0-1 0,1 1 1,4-2-1,2 1 0,4-1 0,2-2 0,16-1 0,-26 4 0,26-4 0,-21 0 0,21 0 0,-24 0 1,10 0-1,-1 0 0,-1-2 0,-2 0 0,2 2 0,-3-1 0,3-1 0,-2 1 0,4-1 0,-2-1 0,16 3 0,-24-3 0,24 3 0,-20-2 0,20 2 0,-14 0 0,14 0 0,0 0 0,0 0 0,-15 14 0,15-14 0,-4 28 0,0-8 0,3 7 0,-4 9-1,2 4 1,-2 6 0,-1 8 0,1 2 0,-2 3-1,4 2 1,-5 1 0,5-2 0,-5-3-1,5-4 1,1-4 0,0-2 1,2-1-1,2-1-1,3-4 1,1-1 0,2-1 0,3-1 0,-1-1 0,1 0-2,1-4 2,-1 1 1,-3-2-2,2-2 2,-4-1-1,2-2 0,-2-3 0,-1-2 1,0-2-1,0-3 1,-2-2 0,-3-15 0,7 27-1,-7-27 1,6 24 0,0-10 0,-6-14-1,12 26 1,-12-26 0,14 27 0,-14-27-1,16 25 0,-16-25 1,23 23 0,-9-15-1,2 0 1,4-3 0,2-1 0,2 0 0,7-3 0,-4-1 1,5 2-1,2-2 0,1 0 1,-1 0-1,5 1 0,-2 3-1,0 0 1,3 1-1,-3 1 1,-2 1 0,1-1-1,-3-1 1,-2 0 0,-2-2-1,0-1 1,-2-1-3,-3-4-3,10 3-19,-2 0-7,-3-5 0,3 0-1,-6-7-1</inkml:trace>
  </inkml:traceGroup>
</inkml:ink>
</file>

<file path=ppt/ink/ink2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0T18:58:19.270"/>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34C3730-8052-4001-B799-EFF984057E88}" emma:medium="tactile" emma:mode="ink">
          <msink:context xmlns:msink="http://schemas.microsoft.com/ink/2010/main" type="inkDrawing" rotatedBoundingBox="1441,15049 2662,15115 2660,15147 1440,15081" shapeName="Other">
            <msink:destinationLink direction="to" ref="{2F8F0452-8743-413A-8BAD-B4B0533CE594}"/>
            <msink:destinationLink direction="with" ref="{652C7337-9572-4C9E-8893-F9CE0CFF012E}"/>
          </msink:context>
        </emma:interpretation>
      </emma:emma>
    </inkml:annotationXML>
    <inkml:trace contextRef="#ctx0" brushRef="#br0">-468 4322 0,'24'0'281,"1"0"-250,-1 0 16,1 0-15,-1 0-17,0 0 16,1 0 1,-1 0-1,1 0 0,-1 0-15,1 0 15,-1 0 16,0 0-16,1 0 16,-25 24-31,24-24 15,1 0 281,-1 0-296,0 0 0,1 0-1,-1 0 1,1 0 15,-1 0-15,1 0-1,-1 0 17,0 0-1,1 0 0,-1 0 0,-24 25-15,25-25 15,-1 0 1,1 0-1,-1 0 0,0 0 0,1 0 1,-1 0-32,1 0 31,-1 0-16,1 0 17,-1 0-17,0 0 48,1 0 249,-1 0-296,1 0 0,-1 0-1,0 0 1,1 0-1,-1 0-15,1 0 63,-1 0 15,1 0-31,-1 0 422</inkml:trace>
  </inkml:traceGroup>
</inkml:ink>
</file>

<file path=ppt/ink/ink2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0T19:02:13.01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EC914F1C-459D-4990-8D2D-C83C75FC5081}" emma:medium="tactile" emma:mode="ink">
          <msink:context xmlns:msink="http://schemas.microsoft.com/ink/2010/main" type="inkDrawing" rotatedBoundingBox="1050,16445 1710,16461 1709,16486 1049,16470" shapeName="Other">
            <msink:destinationLink direction="from" ref="{2F8F0452-8743-413A-8BAD-B4B0533CE594}"/>
          </msink:context>
        </emma:interpretation>
      </emma:emma>
    </inkml:annotationXML>
    <inkml:trace contextRef="#ctx0" brushRef="#br0">-859 5714 0,'25'0'328,"-1"0"-265,0 0 31,1 0-63,-1 0 16,1 0 0,-1 0 46,0 0-46,1 0 313,-1 0-345,1 0 1,-1 0 0,1 0-1,-1 0-15,0 0 16,1 0-1,-1 0-15,1 0 32,-1 0-32,1 0 31,-1 0-15,0 0 15,1 0 16,-1 0 15,-24 25 485,25-25-516,-1 0 32,1 0-16</inkml:trace>
  </inkml:traceGroup>
</inkml:ink>
</file>

<file path=ppt/ink/ink2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7:21:42.88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FA72B6E4-296D-4E9E-9D47-842D1902E4AD}" emma:medium="tactile" emma:mode="ink">
          <msink:context xmlns:msink="http://schemas.microsoft.com/ink/2010/main" type="inkDrawing" rotatedBoundingBox="170,16731 548,16800 494,17095 116,17026" semanticType="callout" shapeName="Other"/>
        </emma:interpretation>
      </emma:emma>
    </inkml:annotationXML>
    <inkml:trace contextRef="#ctx0" brushRef="#br0">-1382 6075 0,'0'-24'203,"-24"168"-141,24-120-46,-24-24 15,24 24-31,0 0 78,-24-24-62,24 23 62,-24 1-47,24 0 32</inkml:trace>
    <inkml:trace contextRef="#ctx0" brushRef="#br0" timeOffset="-3000">-1694 6171 0,'0'24'156,"0"0"-109,0 0-16,264-72 688,-264 24-531,24 24 405,0 0-405,-24-24-173</inkml:trace>
    <inkml:trace contextRef="#ctx0" brushRef="#br0" timeOffset="-2000">-1742 6099 0,'0'-96'47,"0"192"-47,0-72 63,0 0-32,0 0 0,24 24 172</inkml:trace>
  </inkml:traceGroup>
</inkml:ink>
</file>

<file path=ppt/ink/ink2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7:42.405"/>
    </inkml:context>
    <inkml:brush xml:id="br0">
      <inkml:brushProperty name="width" value="0.05347" units="cm"/>
      <inkml:brushProperty name="height" value="0.05347" units="cm"/>
      <inkml:brushProperty name="color" value="#ED1C24"/>
      <inkml:brushProperty name="fitToCurve" value="1"/>
    </inkml:brush>
  </inkml:definitions>
  <inkml:traceGroup>
    <inkml:annotationXML>
      <emma:emma xmlns:emma="http://www.w3.org/2003/04/emma" version="1.0">
        <emma:interpretation id="{652C7337-9572-4C9E-8893-F9CE0CFF012E}" emma:medium="tactile" emma:mode="ink">
          <msink:context xmlns:msink="http://schemas.microsoft.com/ink/2010/main" type="inkDrawing" rotatedBoundingBox="4488,14851 5511,14838 5518,15360 4495,15373" semanticType="callout" shapeName="Other">
            <msink:sourceLink direction="with" ref="{B34C3730-8052-4001-B799-EFF984057E88}"/>
            <msink:sourceLink direction="with" ref="{0E45B355-677D-4FD3-BAAF-542455C54A41}"/>
          </msink:context>
        </emma:interpretation>
      </emma:emma>
    </inkml:annotationXML>
    <inkml:trace contextRef="#ctx0" brushRef="#br0">956 239 0,'-22'0'79,"0"0"-33,0 0-30,1 21 15,-1-21 1,22 22-17,-22-22 1,1 22-1,-1-22-15,0 0 32,22 21-1,-22-21-31,1 0 62,21 22 157</inkml:trace>
    <inkml:trace contextRef="#ctx0" brushRef="#br0" timeOffset="1466.03">717 173 0,'21'0'63,"1"22"-32,0-22 0,-22 22-15,22-22-16,-1 0 31,1 22-31,0-1 31,-22 1-15,21-22-1,1 0 1,-22 22 0,22-22-1,-22 21 1,22-21 0,-22 22 15,21-22-16,1 0 32</inkml:trace>
    <inkml:trace contextRef="#ctx0" brushRef="#br0" timeOffset="3320.337">912 260 0,'0'-21'78,"22"-1"-31,0 22-16,-1 0 63,1-22-32,0 22-15</inkml:trace>
  </inkml:traceGroup>
</inkml:ink>
</file>

<file path=ppt/ink/ink25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49:00.00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49 0,'26'0'218,"0"0"-218,0-13 16,-13 0-16,13 13 0,13 0 16,-26 0-16,0 0 15,13 0-15,0 0 16,-13 0-16,0 0 16,0 0-16,0 0 15,25 0 1,-12 0-16,-13-13 15,13 13-15,13 0 16,-26 0-16,0 0 16,0 0-1,0 0-15,13 0 32,0 0-32,-13 0 15,0 0-15,26 0 16,-26 0-1,0 0-15,-1 0 0,1 0 16,0 0 0,13 0-16,-13 0 15,0 0 1,0 0 0,0 0-1,0 0 1,0 0-16,13 0 15,-13 0 1,0 0 0,0 0-16,0 0 15,0 0 1,0 13 0,0-13-16,13 0 15,-13 0 1,0 0 15,12 0-31,27 0 31,-39 0-15,0 0 0,-13 13-16,13-13 15,0 0 1,0 0 31,0 0-47,13 0 15,-13 0-15,0 0 16,0 0 0,0 0-1,0 0-15,26 0 16,-26 0 15,0 0-31,0 0 31,-1 0-31,1 0 32,0 0-32,13 0 46,-13 0-30,0 0-16,0 0 16,0 0-1,0 0 1,0 13 0,13-13 15,-13 0 31,0 0-46,0 0 15,0 0 16,-13 13-16</inkml:trace>
</inkml:ink>
</file>

<file path=ppt/ink/ink25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20:41.62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C6F2817-4321-41CB-84A6-7CF0366F4573}" emma:medium="tactile" emma:mode="ink">
          <msink:context xmlns:msink="http://schemas.microsoft.com/ink/2010/main" type="writingRegion" rotatedBoundingBox="4685,4426 14810,4901 14461,12340 4337,11866"/>
        </emma:interpretation>
      </emma:emma>
    </inkml:annotationXML>
    <inkml:traceGroup>
      <inkml:annotationXML>
        <emma:emma xmlns:emma="http://www.w3.org/2003/04/emma" version="1.0">
          <emma:interpretation id="{081BEC7B-8C02-41AD-91DC-092FD032DA30}" emma:medium="tactile" emma:mode="ink">
            <msink:context xmlns:msink="http://schemas.microsoft.com/ink/2010/main" type="paragraph" rotatedBoundingBox="4672,4551 14767,4840 14667,8344 4572,8055" alignmentLevel="1"/>
          </emma:interpretation>
        </emma:emma>
      </inkml:annotationXML>
      <inkml:traceGroup>
        <inkml:annotationXML>
          <emma:emma xmlns:emma="http://www.w3.org/2003/04/emma" version="1.0">
            <emma:interpretation id="{5008602B-DA53-4A41-A06B-F0B6262A4F29}" emma:medium="tactile" emma:mode="ink">
              <msink:context xmlns:msink="http://schemas.microsoft.com/ink/2010/main" type="line" rotatedBoundingBox="4663,4686 13543,4766 13536,5474 4657,5394">
                <msink:destinationLink direction="with" ref="{FD6206A2-6F5A-48FF-AD77-0B5FB63BAB16}"/>
              </msink:context>
            </emma:interpretation>
          </emma:emma>
        </inkml:annotationXML>
        <inkml:traceGroup>
          <inkml:annotationXML>
            <emma:emma xmlns:emma="http://www.w3.org/2003/04/emma" version="1.0">
              <emma:interpretation id="{29B022A8-2977-4E75-936A-18DE25D5FE40}" emma:medium="tactile" emma:mode="ink">
                <msink:context xmlns:msink="http://schemas.microsoft.com/ink/2010/main" type="inkWord" rotatedBoundingBox="4661,4932 4946,4934 4942,5397 4657,5394">
                  <msink:destinationLink direction="with" ref="{35828EA7-5D1D-4344-8D82-B536EE2F7F1B}"/>
                </msink:context>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3</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-71-4672 0,'0'0'7,"0"0"1,0 0 0,0 0-1,0 0-1,0 0-1,0 0 2,0 0-1,0 0 1,0 0-1,0 0 1,0 0-2,0 0 1,0 0-2,0 0 0,0 0-2,0 0 0,0 0 0,0 0-2,0 0 2,0 0-2,0 0 1,17-14 0,-17 14 0,14-3-1,-14 3 1,0 0 0,19-3-1,-19 3 1,15 0-1,-15 0 0,0 0 0,19 1 1,-19-1-1,0 0 0,20 7 0,-20-7 1,0 0 0,21 11 1,-21-11-2,0 0 2,14 13 0,-14-13 0,0 0-1,0 0 0,18 11 0,-18-11-1,0 0 1,0 0-1,18 13 0,-18-13 1,0 0-1,16 8 0,-16-8 1,0 0 0,18 8 0,-18-8 0,0 0 0,0 0 0,16 13 1,-16-13-1,0 0 0,6 16-1,-6-16 1,5 14-1,-5-14 1,0 0-1,10 19 0,-10-19 0,5 15 0,-5-15 1,6 14-1,-6-14 1,4 16-1,-4-16 1,3 16 0,-3-16-1,1 16 1,-1-16-1,0 15 0,0-15 1,0 0-1,-1 17 0,1-17 0,0 0-1,6 18 1,-6-18 0,0 0 0,8 18 0,-8-18 1,0 0-1,5 16 2,-5-16-1,0 0 1,0 19-1,0-19 1,-3 14-1,3-14 0,0 15 0,0-15 0,-2 14-1,2-14 0,0 0 1,0 18 0,0-18-1,0 0 1,0 18 1,0-18-1,0 0 0,-6 16 1,6-16 0,0 0-1,0 0 2,-5 14 0,5-14-1,0 0 0,0 0-1,0 0 1,0 0-1,-16 13-1,16-13 1,0 0-1,0 0 1,-18 13 1,18-13-1,-14 6 1,14-6 0,-18 3 0,18-3 0,-18 4 0,18-4-1,-19 1 1,19-1-1,-18 0-1,18 0 1,-15-1 0,15 1 0,-16-2-1,16 2 1,-16 0-1,16 0 0,0 0 0,-19 2-1,19-2-1,0 0-4,0 0-8,0 0-15,0 0 1,0 0-1,-4-37-1</inkml:trace>
        </inkml:traceGroup>
        <inkml:traceGroup>
          <inkml:annotationXML>
            <emma:emma xmlns:emma="http://www.w3.org/2003/04/emma" version="1.0">
              <emma:interpretation id="{B6D8BABE-B86D-4A2C-A86B-9F03C9E1798C}" emma:medium="tactile" emma:mode="ink">
                <msink:context xmlns:msink="http://schemas.microsoft.com/ink/2010/main" type="inkWord" rotatedBoundingBox="5439,4769 7759,4790 7755,5310 5434,5289"/>
              </emma:interpretation>
              <emma:one-of disjunction-type="recognition" id="oneOf1">
                <emma:interpretation id="interp5" emma:lang="en-US" emma:confidence="0">
                  <emma:literal>native</emma:literal>
                </emma:interpretation>
                <emma:interpretation id="interp6" emma:lang="en-US" emma:confidence="0">
                  <emma:literal>relative</emma:literal>
                </emma:interpretation>
                <emma:interpretation id="interp7" emma:lang="en-US" emma:confidence="0">
                  <emma:literal>negative</emma:literal>
                </emma:interpretation>
                <emma:interpretation id="interp8" emma:lang="en-US" emma:confidence="0">
                  <emma:literal>relatives</emma:literal>
                </emma:interpretation>
                <emma:interpretation id="interp9" emma:lang="en-US" emma:confidence="0">
                  <emma:literal>natives</emma:literal>
                </emma:interpretation>
              </emma:one-of>
            </emma:emma>
          </inkml:annotationXML>
          <inkml:trace contextRef="#ctx0" brushRef="#br0" timeOffset="30745">704-4464 4,'0'0'7,"3"14"-1,-3-14-1,0 0 0,3 19 0,-3-19 0,0 0 0,0 0-1,-4 18 1,4-18 0,0 0-1,0 0 0,0 0 0,0 0 0,0 0 0,0 0-1,0 0 0,0 0 1,0 0-1,3-16-1,-3 16 0,5-24 0,-2 9-1,2 1-1,0-2 1,-1 2-1,0-1 1,-4 15-1,8-24 0,-8 24 0,6-17 0,-6 17 1,0 0 1,0 0 0,0 0 0,16-8 1,-16 8 0,0 0 0,18 9 1,-18-9-1,14 2 0,-14-2 1,18 0-1,-18 0 0,16-5 0,-16 5-1,14-8 0,-14 8 0,15-3-1,-15 3 1,0 0-1,21 6 0,-21-6 0,14 20 1,-14-20 0,16 27 0,-11-13 1,2 4 0,-4-4 0,2 4 0,-4-4 0,-1-14 0,5 22-1,-5-22-1,3 18 0,-3-18 0,0 0 0,16 11-1,-16-11 0,16-2 0,-16 2 0,21-8-2,-6 4-1,-15 4-4,27-16-3,-27 16-9,23-21-6,-9 16 0,-9-9 0,-5 14 1</inkml:trace>
          <inkml:trace contextRef="#ctx0" brushRef="#br0" timeOffset="31499">984-4669 60,'0'-27'22,"0"27"2,0 0-1,6-14-11,-6 14-5,0 0-1,13 22-3,-11-8-2,1 1 0,-2 1-3,-2 0-1,1 0-6,-3-2-10,3-14-3,0 0-2,-18 6 1,18-6 1</inkml:trace>
          <inkml:trace contextRef="#ctx0" brushRef="#br0" timeOffset="31821">1146-4532 34,'3'-17'19,"12"7"2,-14-12 1,10 3-4,-3-7-4,-3 1-1,5-2-2,-7-2-2,5 6 0,-8-2-2,7 7-2,-9 1 0,2 17 0,0-19-2,0 19 0,0 0-1,0 0-1,-6 22 0,4-3 0,-1 5-1,1 3 1,2 4-1,2 0 0,1 1 1,2 0-1,0-1 0,3-4 1,0-3-1,3-2 0,-1-3-1,1-3 1,0-1 0,-11-15 0,23 13-1,-23-13 1,25-2-1,-25 2 1,23-16 0,-23 16-1,21-22 1,-21 22 0,17-21 1,-17 21-1,0 0 0,0 0 1,15-11-1,-15 11 0,0 0 0,6 20 0,-6-20 0,8 18 0,-8-18 0,13 16 0,-13-16 0,15 11 0,-15-11-1,19 3 1,-19-3 1,19-1-1,-19 1 0,21-7 0,-21 7 1,18-9-1,-18 9 0,17-13 1,-17 13-1,0 0 1,13-16 0,-13 16-1,0 0 1,0 0-1,0 0 0,-22-14 0,22 14 0,-21-2 0,21 2 0,-21 2-1,21-2 0,-16 0 0,16 0 0,0 0 0,0 0-1,0 0 0,22 11 0,-22-11 1,24 8-1,-9-5 1,-1 0 0,-14-3 0,26 3 0,-26-3 1,24 2-1,-24-2 1,18-2 0,-18 2 0,18-1-1,-18 1 1,16-3 0,-16 3 0,16-5 0,-16 5 0,21-11 0,-21 11 0,19-18 0,-19 18 1,18-27-1,-9 6 1,-4-4-1,3-3 1,-5-4 0,2 0 0,-2-3 0,0 2 1,-4-1 0,-1 7 0,-3 5 1,4 4 0,-4 4-1,5 14-1,0 0 0,-14 5 0,10 12-1,3 4-1,1 9 0,3 2 1,0 5 0,4 0-1,1-2 1,0-3-1,1-3 1,-2-2-1,4-5 1,-3-3-1,0-1 1,-2-4-1,-6-14 0,15 23 1,-15-23-2,16 14 1,-16-14-2,16 0-1,-16 0-6,21-8-14,-15-6-4,-6 14 0,16-31-1,-7 15 3</inkml:trace>
          <inkml:trace contextRef="#ctx0" brushRef="#br0" timeOffset="33003">1708-4697 60,'-25'-3'28,"25"3"-1,-22 18 1,22-18-7,9 32-7,-9-32-6,33 33-2,-7-17-8,8-5-18,6-12-7,12-1-1,-4-14-1,7 1-2</inkml:trace>
          <inkml:trace contextRef="#ctx0" brushRef="#br0" timeOffset="33798">2106-4747 73,'0'0'24,"-8"-15"0,8 15-2,0 0-20,0 0-16,24-8-7,-24 8-1,19-2-3,-19 2 1</inkml:trace>
          <inkml:trace contextRef="#ctx0" brushRef="#br0" timeOffset="33532">2107-4616 61,'0'0'25,"-2"35"-2,-3-19 2,7 3-16,0 8 0,4-3 0,0 7-4,4-6-1,0 1-1,3-6 0,1 1-1,0-5 0,4-3-2,-2-5-1,2-6-4,1-6-9,4-2-11,-10-12-1,4 4-1,-9-13 0</inkml:trace>
          <inkml:trace contextRef="#ctx0" brushRef="#br0" timeOffset="33986">2388-4501 71,'0'21'26,"8"7"-1,-10-10-2,6-1-14,0 1-4,3-2-1,-7-16-3,21 22-1,-21-22 0,24 18 0,-24-18 0,27 14 1,-27-14 1,24 10 2,-24-10 0,23-2 0,-23 2 1,21-11 0,-21 11 0,16-24 0,-5 10-1,-5-5-1,2 1 0,-1-1-2,-1 0-1,2 3-1,-3-2-4,-5 18-6,16-21-19,-16 21 0,18-19 1,-18 19-2</inkml:trace>
          <inkml:trace contextRef="#ctx0" brushRef="#br0" timeOffset="34407">2857-4432 52,'0'0'23,"21"-5"2,-21 5 0,18-21-9,-18 21-1,19-27-3,-19 27-1,14-31-2,-14 31-2,8-30 1,-8 30-1,-3-25-2,3 25 0,0 0-1,-21-12-1,21 12-1,-24 20-1,11-3-1,1 7 0,0 5 0,3 0 0,1 1-1,3-1 1,3-2 0,4-6-1,4-4 1,-6-17-1,28 21 0,-11-21-1,7-2-3,-3-12-6,5-4-20,1 2-1,-4-9 0,-1 1-1</inkml:trace>
        </inkml:traceGroup>
        <inkml:traceGroup>
          <inkml:annotationXML>
            <emma:emma xmlns:emma="http://www.w3.org/2003/04/emma" version="1.0">
              <emma:interpretation id="{A846B33B-0FA2-4BB8-8E75-992112CDFCF6}" emma:medium="tactile" emma:mode="ink">
                <msink:context xmlns:msink="http://schemas.microsoft.com/ink/2010/main" type="inkWord" rotatedBoundingBox="8156,4809 8592,4813 8588,5283 8152,5279"/>
              </emma:interpretation>
              <emma:one-of disjunction-type="recognition" id="oneOf2">
                <emma:interpretation id="interp10" emma:lang="en-US" emma:confidence="1">
                  <emma:literal>to</emma:literal>
                </emma:interpretation>
                <emma:interpretation id="interp11" emma:lang="en-US" emma:confidence="0">
                  <emma:literal>toe</emma:literal>
                </emma:interpretation>
                <emma:interpretation id="interp12" emma:lang="en-US" emma:confidence="0">
                  <emma:literal>so</emma:literal>
                </emma:interpretation>
                <emma:interpretation id="interp13" emma:lang="en-US" emma:confidence="0">
                  <emma:literal>So</emma:literal>
                </emma:interpretation>
                <emma:interpretation id="interp14" emma:lang="en-US" emma:confidence="0">
                  <emma:literal>too</emma:literal>
                </emma:interpretation>
              </emma:one-of>
            </emma:emma>
          </inkml:annotationXML>
          <inkml:trace contextRef="#ctx0" brushRef="#br0" timeOffset="43357">3463-4350 17,'-7'-20'14,"7"20"1,2-27 2,4 11-4,-6-5 0,7 0-2,-4 0-1,2 0 0,-2-1-1,0 1-2,2 0 0,-3 0-2,-1-1 1,-2-6-2,1 4 0,-3-3 0,3 4 1,-7-5-1,5 7 0,-4-3 1,4 9-2,2 15 0,-6-21-1,6 21 0,0 0-1,0 0 0,0 0-1,-10 18-1,12-2 1,1 10 0,4 4 0,1 6 0,1 1 0,4-1 0,-2 3 0,4 0 1,-4-2-1,2-7 0,-6-4-1,1 0 1,-5-7-1,2-1 1,-5-18-1,1 24 1,-1-24 0,0 0 0,0 0 0,-6 14 0,6-14 0,0 0 1,-16-9-1,16 9 1,-20-18 0,6 5 1,14 13-1,-29-29 0,16 15 0,0-1 0,2 1 0,11 14-1,-16-23 1,16 23-1,-10-16 0,10 16 1,0 0-2,-2-18 1,2 18 0,0 0 0,12-19-1,-12 19 1,19-13 0,-4 8-1,1 4 0,5 1 1,0 3-1,1 2 1,2 3-1,-1 2 1,-4-1 0,-1-1 0,-2 2 0,-1-2 0,-15-8 0,25 14 0,-25-14 0,25 12 0,-25-12 0,24 11 0,-24-11 0,22 8 0,-22-8 0,25 5 1,-25-5-1,21-2 1,-21 2 0,19-10 0,-19 10 0,16-17 1,-16 17-1,13-18 0,-13 18 1,5-19 0,-5 19-1,-2-18 1,2 18 0,-10-14 0,10 14 0,-21-13-1,21 13 0,-25-10 0,10 5-1,15 5-1,-27-1 0,27 1-3,-24 13-5,22 3-12,-1 0-11,-2-2 1,5 4 0,0-18-2</inkml:trace>
        </inkml:traceGroup>
        <inkml:traceGroup>
          <inkml:annotationXML>
            <emma:emma xmlns:emma="http://www.w3.org/2003/04/emma" version="1.0">
              <emma:interpretation id="{9A455805-A53B-47C0-8C45-304F34B1F384}" emma:medium="tactile" emma:mode="ink">
                <msink:context xmlns:msink="http://schemas.microsoft.com/ink/2010/main" type="inkWord" rotatedBoundingBox="9020,4733 11108,4752 11103,5315 9015,5296"/>
              </emma:interpretation>
              <emma:one-of disjunction-type="recognition" id="oneOf3">
                <emma:interpretation id="interp15" emma:lang="en-US" emma:confidence="1">
                  <emma:literal>window</emma:literal>
                </emma:interpretation>
                <emma:interpretation id="interp16" emma:lang="en-US" emma:confidence="0">
                  <emma:literal>Windom'</emma:literal>
                </emma:interpretation>
                <emma:interpretation id="interp17" emma:lang="en-US" emma:confidence="0">
                  <emma:literal>Window</emma:literal>
                </emma:interpretation>
                <emma:interpretation id="interp18" emma:lang="en-US" emma:confidence="0">
                  <emma:literal>Windom</emma:literal>
                </emma:interpretation>
                <emma:interpretation id="interp19" emma:lang="en-US" emma:confidence="0">
                  <emma:literal>windows</emma:literal>
                </emma:interpretation>
              </emma:one-of>
            </emma:emma>
          </inkml:annotationXML>
          <inkml:trace contextRef="#ctx0" brushRef="#br0" timeOffset="47341">4287-4550 20,'-1'-17'14,"1"17"2,0 0 0,0 0-3,0 0-1,0 0-2,0 0-3,0 0 0,3-15-2,-3 15 0,0 0-1,0 0 0,0 0 0,0-16 0,0 16 0,0 0-1,0 0 0,0 0 0,0 0 0,0 0 0,0 0-1,0 0-1,0 0 1,0 0 0,0 0-1,0 0 1,0 0-1,0 0-1,0 0 1,0 0-1,0 0 1,0 0-1,-2 19 0,2-19 0,0 18 0,0-18 0,0 19 0,0-19 0,0 14 0,0-14-1,2 15 1,-2-15 0,0 0 0,3 17 0,-3-17-1,0 0 1,3 15 0,-3-15 0,0 0 0,0 0 0,0 0 0,3 16 0,-3-16 0,0 0 0,0 0 0,2 14-1,-2-14-1,0 0 1,3 15 0,-3-15 1,0 0-1,5 16 0,-5-16 0,0 0 1,0 0 0,3 14 0,-3-14 0,0 0 0,0 0-1,0 0 1,0 0 1,0 0-1,3 14 0,-3-14 0,0 0 0,0 0 0,0 0 0,0 0 0,0 0 0,0 0 0,0 0 0,0 0 0,0 0 0,0 0-1,0 0 1,0 0 0,0 0 0,0 0-1,0 0 1,0 0 0,0 0 0,0 0 0,0 0 1,0 0-1,0 0 0,0 0 0,0 0 1,15-14-1,-15 14 0,0 0 0,0 0 0,16-18 0,-16 18 0,0 0 0,0 0 0,13-16 0,-13 16 0,0 0 0,0 0-1,0 0 1,0 0 0,0 0 0,16-1 0,-16 1 0,0 0 0,11 14 0,-11-14 0,0 0 0,15 19 0,-15-19 0,0 0 0,16 19 0,-16-19 0,0 0 0,16 16-1,-16-16 1,0 0 0,16 16 0,-16-16 0,0 0 0,16 10 0,-16-10 0,0 0 1,14 3 0,-14-3 0,0 0 0,16-11 0,-16 11 0,13-18 2,-13 18-1,13-22 0,-8 8 1,-5 14-1,8-27 1,-8 27 0,5-26-1,-5 26 1,1-21-1,-1 21-1,0-14 0,0 14-1,0 0 0,0 0 0,0 0-1,0 0 0,0 0 0,0 0 1,18-8-1,-18 8 1,21 3-1,-21-3 1,19 3 0,-19-3 0,21 3 0,-21-3 0,19 5-1,-19-5 1,18 8 0,-18-8 0,21 16 0,-21-16 0,16 24 0,-8-9 0,1-1 0,-2 0 0,2 1 0,-9-15 0,11 19 0,-11-19 0,15 9 0,-15-9-1,18-1-1,-18 1-3,24-16-4,-24 16-11,21-34-7,-2 17 1,-11-12-2,8 5 2</inkml:trace>
          <inkml:trace contextRef="#ctx0" brushRef="#br0" timeOffset="48859">4703-4724 79,'-21'-8'32,"21"8"-2,-23-8 2,23 8-17,0 0-3,-16-10-5,16 10-3,0 0-2,0 0-4,0 0-4,15 2-8,-1-2-17,4 6 0,0-2 1,7 2-2</inkml:trace>
          <inkml:trace contextRef="#ctx0" brushRef="#br0" timeOffset="49073">4932-4512 35,'-1'24'21,"7"5"1,-9-14 2,9 4-5,-6-19-4,5 19-3,-5-19-3,0 0-2,26-8-1,-26 8-2,27-24-2,-14 10 0,3 2-1,-16 12 0,26-17 0,-26 17 1,20 0-1,-20 0 0,17 17 0,-17-17 1,12 28-1,-7-14 0,-5-14-1,11 24 1,-11-24 0,13 14 0,-13-14 0,16 2 0,-16-2 0,20-8 0,-20 8 0,17-13 0,-17 13-1,0 0 0,18-10 1,-18 10-1,0 0 1,5 18-1,-5-18 0,4 22 1,-4-22-1,9 26 1,-9-26-1,12 21 1,-12-21-1,21 6 1,-21-6 0,27-11 0,-12 1 0,-4-4 0,4 1 0,-6-1 0,-9 14 1,15-26 0,-15 26 0,1-20 0,-1 20-1,-13-15 0,13 15-1,-30-8-1,7 8-2,6 8-5,-10-5-9,7 4-15,6-1 1,14-6 0,0 0 0</inkml:trace>
          <inkml:trace contextRef="#ctx0" brushRef="#br0" timeOffset="49694">5428-4881 80,'-10'28'30,"-1"-11"-1,3 12-1,-3 3-9,1 3-11,6 10-2,-3-2-3,7 0-2,0-1 0,3-4-1,2-5 1,2-2-1,2-7-1,2-7 1,-11-17 0,26 21 0,-11-15 0,-1-2 1,2-8-1,0 0 1,-1-4 0,1-2-1,-2-1 1,-14 11-1,23-18 1,-23 18-1,19-6 0,-19 6 1,17 13-1,-7 1 1,0 2-1,1 3 2,-1-1-1,4-1 1,-14-17-1,32 18 1,-14-21 0,4-4 0,-1-7 0,2 0 1,-1-6-1,-4 4 0,-2-1 0,-7 3 0,-4-1-1,-5 15 1,-11-21-1,-5 15-1,-5 0-1,-5 2-1,-1 9-3,-5-3-4,13 15-10,-1-2-14,9-1-1,11-14 1,0 19 0</inkml:trace>
          <inkml:trace contextRef="#ctx0" brushRef="#br0" timeOffset="50228">5985-4598 87,'6'21'31,"1"11"-1,-6-2 1,-2-1-17,6 9-5,-5-10-2,3-1-4,0-7-2,3-4 1,-6-16-1,21 12-1,-21-12 1,31-8 0,-15 1 0,2 1-1,-2-1 1,0 3-1,-2 2 0,-14 2 0,23 3 0,-23-3 0,16 7 1,-16-7-1,0 0 1,19 6 0,-19-6-1,0 0 1,14-6 0,-14 6 0,0 0-1,0 0 1,15-13-1,-15 13 1,0 0-1,0 0 1,0 0 0,0 0 0,0 0 0,0 0 0,0 0 0,0 0 0,0 0-1,0 0 0,0 0 0,-16 11 0,16-11 0,0 0 0,0 0 0,0 0 0,0 0-1,0 0 1,0 0 0,0 0-1,0 0 1,11 14 0,-11-14 0,0 0-1,19-1 1,-19 1 0,26-10 0,-26 10 0,27-19 0,-11 8 1,-1-2-1,-1-1 1,-4-1-1,-2 1 1,-2 0 0,-6 14 0,3-28 0,-6 14 0,-2 0-1,-3-1 1,-3 1-2,-5-4 2,-2 4-2,1 0 0,2 6-1,15 8 1,-24-2 0,24 2-3,-6 16 0,6-16-7,16 24-16,0-11-5,-2-10 1,7-3-1,0-14-1</inkml:trace>
        </inkml:traceGroup>
        <inkml:traceGroup>
          <inkml:annotationXML>
            <emma:emma xmlns:emma="http://www.w3.org/2003/04/emma" version="1.0">
              <emma:interpretation id="{FBB64C2D-966B-4E06-9EDA-3459E7759638}" emma:medium="tactile" emma:mode="ink">
                <msink:context xmlns:msink="http://schemas.microsoft.com/ink/2010/main" type="inkWord" rotatedBoundingBox="11464,4748 12710,4759 12704,5389 11458,5378"/>
              </emma:interpretation>
              <emma:one-of disjunction-type="recognition" id="oneOf4">
                <emma:interpretation id="interp20" emma:lang="en-US" emma:confidence="1">
                  <emma:literal>but</emma:literal>
                </emma:interpretation>
                <emma:interpretation id="interp21" emma:lang="en-US" emma:confidence="0">
                  <emma:literal>bunt</emma:literal>
                </emma:interpretation>
                <emma:interpretation id="interp22" emma:lang="en-US" emma:confidence="0">
                  <emma:literal>bout</emma:literal>
                </emma:interpretation>
                <emma:interpretation id="interp23" emma:lang="en-US" emma:confidence="0">
                  <emma:literal>bust</emma:literal>
                </emma:interpretation>
                <emma:interpretation id="interp24" emma:lang="en-US" emma:confidence="0">
                  <emma:literal>butt</emma:literal>
                </emma:interpretation>
              </emma:one-of>
            </emma:emma>
          </inkml:annotationXML>
          <inkml:trace contextRef="#ctx0" brushRef="#br0" timeOffset="51184">6733-4397 65,'-5'18'29,"5"-18"-1,0 0 0,0 0-2,0 0-15,6-22-2,1-4-3,4-6-2,3-9-2,3-2 0,0-5 1,1 3 0,-5-5-1,-1 6 2,-7-1-1,0 11-1,-10 4 1,0 8-1,-6 7 0,11 15-1,-29 10-1,15 14 0,1 16 1,3 11-1,4 10 0,3 4 1,8 4-1,6-2 1,7-6 0,6-7-1,1-14 0,7-11 1,2-12-1,3-11 0,-2-9 0,1-6 1,-6-7-1,-1-2 0,-5-3 1,-5 2-1,-6-2 0,-8 2 0,-10 0-1,-8 2-1,-8 2 0,-9 1-1,-2 6-2,-11 1-1,9 11 0,-3-1-2,19 13-3,1-10-4,18 9-9,-1-15-4,32 16-1,4-15 1,-3-10 1</inkml:trace>
          <inkml:trace contextRef="#ctx0" brushRef="#br0" timeOffset="51658">7195-4505 55,'14'-3'26,"6"12"3,-20-9-1,14 31-2,-9-1-7,-12-3-5,12 8-5,-10-6-3,10 1 0,-2-9-3,12-5 0,3-14-1,6-7-1,5-10 0,1-4 0,2-3 0,2 1 0,-5 2-1,-4 6 0,-2 7 0,-4 9 0,-4 8 0,-3 7 0,0 4 0,-6 1 0,2-3 0,0-1 0,2-4 0,-10-15 0,24 9 0,-8-15 1,0-5-1,3-5 0,-3-5 1,2-1-1,-5-5 0,-4-2 0,-1-3 1,-1-8-1,-7-3 0,0-3 0,-3-6 0,-4 4 1,2 4 0,0 5 0,-3 12-1,8 27 0,-16-8 1,10 32-1,-2 15 2,3 10-1,-1 10-1,1 5 1,3 2-1,6-3 1,0-7-1,1-11 1,6-11-2,1-15-1,2-6-2,-14-13-2,31-10-5,-25-16-10,0-4-13,-1-3 1,-11-7 0,-4 0 1,-12 0 13,-10-10 7,-4 6 6,1 8 17,4 20 16,-5 4 2,15 15 0,3 5 0,20 6-9,20 15-6,5-5-1,18-2-8,7-9-7,7-13-17,2-18-11,8-2 0,-6-15 0,-6-4-3</inkml:trace>
        </inkml:traceGroup>
        <inkml:traceGroup>
          <inkml:annotationXML>
            <emma:emma xmlns:emma="http://www.w3.org/2003/04/emma" version="1.0">
              <emma:interpretation id="{83FC7B50-0123-4503-AF3A-989BC4F2894C}" emma:medium="tactile" emma:mode="ink">
                <msink:context xmlns:msink="http://schemas.microsoft.com/ink/2010/main" type="inkWord" rotatedBoundingBox="12934,4851 13542,4857 13537,5414 12929,5408"/>
              </emma:interpretation>
              <emma:one-of disjunction-type="recognition" id="oneOf5">
                <emma:interpretation id="interp25" emma:lang="en-US" emma:confidence="1">
                  <emma:literal>it</emma:literal>
                </emma:interpretation>
                <emma:interpretation id="interp26" emma:lang="en-US" emma:confidence="0">
                  <emma:literal>itm</emma:literal>
                </emma:interpretation>
                <emma:interpretation id="interp27" emma:lang="en-US" emma:confidence="0">
                  <emma:literal>its</emma:literal>
                </emma:interpretation>
                <emma:interpretation id="interp28" emma:lang="en-US" emma:confidence="0">
                  <emma:literal>It</emma:literal>
                </emma:interpretation>
                <emma:interpretation id="interp29" emma:lang="en-US" emma:confidence="0">
                  <emma:literal>at</emma:literal>
                </emma:interpretation>
              </emma:one-of>
            </emma:emma>
          </inkml:annotationXML>
          <inkml:trace contextRef="#ctx0" brushRef="#br0" timeOffset="88739">8243-4763 83,'0'0'28,"-26"-5"-1,26 5-1,0 0-16,-15 0-4,15 0-4,0 0-6,0 0-11,0 0-10,0 0-2,0 0-1,23-5 1</inkml:trace>
          <inkml:trace contextRef="#ctx0" brushRef="#br0" timeOffset="88353">8269-4309 38,'0'0'17,"-3"37"0,3-37 1,-2 29-5,2-29-2,6 17-2,-6-17-1,0 0 0,0 0-1,17 4-1,-17-4 0,0 0-1,14-4-2,-14 4 1,0 0-3,0 0-2,18 3-1,-18-3-2,0 0-1,16 8-5,-16-8-7,0 0-7,18-8 1,-16-7-2,14 7 3</inkml:trace>
          <inkml:trace contextRef="#ctx0" brushRef="#br0" timeOffset="89295">8443-4591 93,'-5'21'29,"19"-9"1,12-1-1,13 2-19,0-11-3,10 4-4,0-6-10,-2-10-21,-5-7-1,-2-1-1,-14-12-1</inkml:trace>
          <inkml:trace contextRef="#ctx0" brushRef="#br0" timeOffset="89002">8550-4734 69,'0'0'26,"-8"44"-2,3-15 0,0 4-14,5 6-1,-2 0-4,5 0-1,1-3-3,1-4 1,-2-7-2,3-6 0,1-1 0,-1-3 0,4-1-2,-10-14-2,21 21 0,-21-21-3,25 12-5,-11-7-8,-14-5-4,31-10-1,-20-8 2,9 7 1</inkml:trace>
        </inkml:traceGroup>
      </inkml:traceGroup>
      <inkml:traceGroup>
        <inkml:annotationXML>
          <emma:emma xmlns:emma="http://www.w3.org/2003/04/emma" version="1.0">
            <emma:interpretation id="{D813404F-CC23-49D3-9C1A-6371B6B4811B}" emma:medium="tactile" emma:mode="ink">
              <msink:context xmlns:msink="http://schemas.microsoft.com/ink/2010/main" type="line" rotatedBoundingBox="5422,5353 12315,5551 12286,6551 5393,6353">
                <msink:destinationLink direction="with" ref="{FD6206A2-6F5A-48FF-AD77-0B5FB63BAB16}"/>
              </msink:context>
            </emma:interpretation>
          </emma:emma>
        </inkml:annotationXML>
        <inkml:traceGroup>
          <inkml:annotationXML>
            <emma:emma xmlns:emma="http://www.w3.org/2003/04/emma" version="1.0">
              <emma:interpretation id="{06570EEB-DFFA-4632-BC69-BDC31C2ABC00}" emma:medium="tactile" emma:mode="ink">
                <msink:context xmlns:msink="http://schemas.microsoft.com/ink/2010/main" type="inkWord" rotatedBoundingBox="5419,5457 6589,5490 6572,6078 5402,6045"/>
              </emma:interpretation>
              <emma:one-of disjunction-type="recognition" id="oneOf6">
                <emma:interpretation id="interp30" emma:lang="en-US" emma:confidence="1">
                  <emma:literal>sets</emma:literal>
                </emma:interpretation>
                <emma:interpretation id="interp31" emma:lang="en-US" emma:confidence="0">
                  <emma:literal>set's</emma:literal>
                </emma:interpretation>
                <emma:interpretation id="interp32" emma:lang="en-US" emma:confidence="0">
                  <emma:literal>sots</emma:literal>
                </emma:interpretation>
                <emma:interpretation id="interp33" emma:lang="en-US" emma:confidence="0">
                  <emma:literal>sits</emma:literal>
                </emma:interpretation>
                <emma:interpretation id="interp34" emma:lang="en-US" emma:confidence="0">
                  <emma:literal>set'S</emma:literal>
                </emma:interpretation>
              </emma:one-of>
            </emma:emma>
          </inkml:annotationXML>
          <inkml:trace contextRef="#ctx0" brushRef="#br0" timeOffset="78933">761-3924 49,'0'0'21,"-15"-5"2,15 5-1,0 0-8,-19 9-4,19-9-2,-19 10-2,19-10-3,-18 19 0,18-19-1,-11 25 0,11-9-2,3 0 0,7 0 0,4 0-1,4 0 1,1-2 0,3 1-1,-2 1 1,-3 0 0,-4 4 0,-6-1 0,-6 2 0,-6-3 1,-3 1-1,-3-3 2,-3-1 0,-1-7 3,-1-7-3,16-1 1,-29-11 0,29 11-2,-22-19 1,22 19-2,-16-19 0,16 19-2,-3-15 1,3 15-1,17-1 1,-1 4-1,2 5 1,4-2 1,2 4-1,0-4 1,2 2-1,0-8 2,-1-4-2,1-6 1,1-9 0,-1-1-1,0-7 2,-2 2-1,-5-2 2,-1 3-1,-9 3 2,1 5 0,-10 16 1,2-19-1,-2 19-1,-15 0 0,15 0-2,-24 16 1,24-16-2,-22 27 1,14-10-1,1 3 0,6-3 0,2 1 0,7-1 0,3-1 0,5 1-1,2-8 2,8-6-1,3-8-1,1-7 1,4-10 1,3-9 0,-2-9 0,-1-11 2,-1 0-1,-9-3 3,-3 3-1,-8-2 1,-3 12 1,-10 1-1,0 14 0,-8 4-1,8 22-1,-20-3-1,12 22 0,0 15-1,5 7-1,3 13 0,5 5 0,6 6-1,4-1 2,4-2-2,0-6 3,4-9-1,-4-9 0,3-8-1,-6-17-3,7-2-9,-23-11-16,22-21 0,-9 1-1,-10-9-1</inkml:trace>
          <inkml:trace contextRef="#ctx0" brushRef="#br0" timeOffset="79802">1288-3853 60,'-33'-6'26,"-6"-8"0,17 12 0,6 2-10,16 0-5,0 0-1,17 2-3,17-4-4,9-4-6,10-2-18,7-15-5,15 1-1,-8-15-2,7 2 0</inkml:trace>
          <inkml:trace contextRef="#ctx0" brushRef="#br0" timeOffset="83004">1826-3851 24,'14'-7'17,"-14"7"2,0 0 0,-6-17-2,6 17-3,0 0 0,0 0-3,-18-11-2,18 11 0,-22-2-2,4 2-1,2 5 0,-2-2-3,1 2 0,1 0-1,1 1-1,15-6-1,-18 18-1,18-18 1,7 25-1,6-9-1,3-2 0,6 4-1,1-2 1,1 1-1,-2-6 1,-3 1 0,-4-4 2,-15-8 1,8 17 1,-8-17 0,-21 16 2,0-13 0,2 4 0,-5-5-1,0 1 1,-2-6-1,4 1-1,1-5 0,21 7-5,-23-9-9,23 9-17,0 0 1,0 0-1,0 0-1</inkml:trace>
        </inkml:traceGroup>
        <inkml:traceGroup>
          <inkml:annotationXML>
            <emma:emma xmlns:emma="http://www.w3.org/2003/04/emma" version="1.0">
              <emma:interpretation id="{3C7960F3-45B1-4C13-8703-EEE2422C3CB3}" emma:medium="tactile" emma:mode="ink">
                <msink:context xmlns:msink="http://schemas.microsoft.com/ink/2010/main" type="inkWord" rotatedBoundingBox="6929,5475 7814,5500 7800,5993 6915,5968"/>
              </emma:interpretation>
              <emma:one-of disjunction-type="recognition" id="oneOf7">
                <emma:interpretation id="interp35" emma:lang="en-US" emma:confidence="1">
                  <emma:literal>the</emma:literal>
                </emma:interpretation>
                <emma:interpretation id="interp36" emma:lang="en-US" emma:confidence="0">
                  <emma:literal>she</emma:literal>
                </emma:interpretation>
                <emma:interpretation id="interp37" emma:lang="en-US" emma:confidence="0">
                  <emma:literal>The</emma:literal>
                </emma:interpretation>
                <emma:interpretation id="interp38" emma:lang="en-US" emma:confidence="0">
                  <emma:literal>She</emma:literal>
                </emma:interpretation>
                <emma:interpretation id="interp39" emma:lang="en-US" emma:confidence="0">
                  <emma:literal>•he</emma:literal>
                </emma:interpretation>
              </emma:one-of>
            </emma:emma>
          </inkml:annotationXML>
          <inkml:trace contextRef="#ctx0" brushRef="#br0" timeOffset="90295">2316-3653 39,'0'0'22,"0"0"-1,0 0 2,0 0-7,0 0-3,-3-25-3,6 11-3,-3-8-3,5-1 0,-3-7 1,4-3 1,-4-5-1,3-2 0,-4-3-1,3 1 1,-8-2-1,4 7 0,-4 0 0,0 10-1,-4 4-1,5 8 0,3 15-2,0 0 1,-13 24-2,12 8 1,4 9-1,0 4 0,3 6-1,2-2 1,1-1 0,-1-8 0,0-8 0,-2-10-1,-1-4 1,-5-18 0,6 15 0,-6-15 1,0 0-1,0 0 0,-14-17 1,14 17 0,-21-26 0,6 12 0,-2-3 0,-1 1 1,-1-2 0,0 4 0,3-1 0,0 6 0,16 9 0,-21-16-1,21 16 0,0 0 0,0 0-1,0 0 1,0 0-1,0 0 0,17-16 1,-1 10-1,2-4 1,8-4-1,-1-1 1,1-5-1,5 1-1,-4-2 1,3 7-1,-4 1 0,1 11 1,-6 9 1,0 7 0,-5 10 0,-3 3 1,0 5 0,-5-2 1,0 0 0,-4-6-1,0-3 0,-4-21 0,11 19 1,-11-19-1,0 0 0,21-11 0,-21 11-1,17-18 1,-17 18-1,16-12-1,-16 12 1,23 1-1,-23-1 0,24 19 0,-8-4 1,0 1-1,2 1 1,-2-3 0,1-1 1,-2-3-1,2-5 1,0-5 0,2-4-1,0-4 1,2-1-1,0-2 1,-2-2 0,-3 2-1,-16 11 1,22-18 0,-22 18 0,0 0 0,5-17 0,-5 17 0,-14-8 0,14 8 0,-18-10-1,18 10 0,-16 2 0,16-2-1,-3 19 0,8 0-1,4 0 0,7 5-2,-3-3-5,11 3-10,4-4-11,-6-12 2,7-1-3,-7-17 3</inkml:trace>
        </inkml:traceGroup>
        <inkml:traceGroup>
          <inkml:annotationXML>
            <emma:emma xmlns:emma="http://www.w3.org/2003/04/emma" version="1.0">
              <emma:interpretation id="{4EC3B547-EA04-4849-BB25-7AD7C3DBA2FA}" emma:medium="tactile" emma:mode="ink">
                <msink:context xmlns:msink="http://schemas.microsoft.com/ink/2010/main" type="inkWord" rotatedBoundingBox="8233,5434 9853,5480 9824,6480 8205,6434"/>
              </emma:interpretation>
              <emma:one-of disjunction-type="recognition" id="oneOf8">
                <emma:interpretation id="interp40" emma:lang="en-US" emma:confidence="0">
                  <emma:literal>stage'</emma:literal>
                </emma:interpretation>
                <emma:interpretation id="interp41" emma:lang="en-US" emma:confidence="0">
                  <emma:literal>stage,</emma:literal>
                </emma:interpretation>
                <emma:interpretation id="interp42" emma:lang="en-US" emma:confidence="0">
                  <emma:literal>striges</emma:literal>
                </emma:interpretation>
                <emma:interpretation id="interp43" emma:lang="en-US" emma:confidence="0">
                  <emma:literal>stage</emma:literal>
                </emma:interpretation>
                <emma:interpretation id="interp44" emma:lang="en-US" emma:confidence="0">
                  <emma:literal>stage"</emma:literal>
                </emma:interpretation>
              </emma:one-of>
            </emma:emma>
          </inkml:annotationXML>
          <inkml:trace contextRef="#ctx0" brushRef="#br0" timeOffset="94341">3643-3987 71,'-10'-15'27,"10"15"-2,-17-12 1,17 12-12,-23-4-4,9 0-4,14 4-3,-23 7-1,23-7-2,-19 9 0,19-9 0,-9 19-1,9-19 1,3 26-1,2-10 0,6 3 0,0 0 0,0 2 0,4-1 0,-1 1 1,-1-2-1,-2-1 0,-1-2 0,-4 0-1,-3-2 0,-3-14-1,0 24 1,0-24 1,-9 21-1,9-21 2,-16 12 1,16-12 0,-21 5 1,21-5 0,-26-3 2,26 3-2,-24-11-1,24 11 1,-24-13-2,24 13 1,-18-10-1,18 10 0,0 0 0,0 0 0,-14-7-1,14 7 0,0 0 0,0 0 0,0 0-1,14 7 1,-14-7 0,23 7-2,-7-2 2,5-1-1,1 0 1,7-1 0,-2-3 0,5 0 0,1-3 0,-3-2 1,1-5 0,-1-1 0,0-5 1,-2-5-1,2-7 1,-3-4-1,2-6 1,-5-4 0,2-1 1,-5 0 1,-3 4 0,-6 0 1,-2 9 0,-8 0 0,1 14 0,-3 16-1,-11-15-1,11 15-1,-15 31 0,7 1-1,2 4-1,1 12 0,2 0-1,1 4 1,2-2 0,3-6-1,-1-5 1,1-9 0,-1-6 0,-1-7 0,-1-17 1,-3 21 1,3-21-1,0 0 1,-19-2 0,19 2 1,-21-16-1,7 5 0,-1-1 0,-1-3 0,0-2 0,0-2 0,0-1-1,2 0 0,1 2 0,3 1 0,0-1-1,6 4 1,4 14-1,0-22 0,0 22 0,14-18 0,1 13 0,4 4 0,2 1 1,4 3-1,3 2 1,-1 3-1,2 0 1,-4 1 0,-1-1 0,-1 0 0,-4-2 0,-3-1 1,-1-2-1,-15-3 0,17 5-1,-17-5 1,0 0 0,21 18 0,-21-18-1,16 25 0,-8-7 1,3-1-1,-3 2 1,5-1-1,-2-1 1,-11-17 0,20 23 0,-20-23 0,16 9 0,-16-9 1,19-3-1,-19 3 1,18-18-1,-18 18 1,17-23 0,-17 23 0,18-26 0,-18 26 0,11-24 0,-11 24 0,3-17 0,-3 17 1,-4-15-1,4 15 1,0 0-1,-20-16 0,20 16 0,-14-4 0,14 4 0,0 0-1,0 0-1,-16 0 0,16 0 1,0 0-1,0 0 0,0 0 0,0 0 0,3 16 0,-3-16 0,0 0 0,0 0 0,11 17 0,-11-17 0,0 0-1,13 18 1,-13-18 0,0 0 0,16 20 1,-16-20-1,10 16 1,-10-16 0,9 18-1,-9-18 1,10 20 0,-10-20 0,10 21-1,-10-21 1,9 18-1,-9-18 1,0 0 0,16 11-1,-16-11 1,0 0 0,18-2 0,-18 2-1,0 0 1,14-8 0,-14 8 0,0 0 0,15-8 0,-15 8 0,0 0 0,16-11 1,-16 11-1,0 0 0,16-14 0,-16 14 0,0 0 0,0 0 0,18-14 0,-18 14 0,0 0 1,0 0-1,0 0 1,0 0-1,12-16 1,-12 16-1,0 0 0,0 0 1,7-15-1,-7 15 0,0 0 0,0 0 0,0 0-1,0 0 1,0 0-1,0 0 1,0 0-1,0 0 0,0 0 1,0 0 0,6-14 0,-6 14-1,0 0 1,0 0 0,0 0 0,16-10 1,-16 10-1,0 0 0,0 0 1,15-16-1,-15 16 1,0 0 0,0 0 1,0 0-1,0 0 0,0 0 0,0 0 0,0 0-1,0 0 1,-8 23-1,4-9-1,3 2 1,1 2-1,0-3 1,1 0 0,-1-15 0,10 19 0,-10-19 0,18-3 0,-4-8 0,1-5 0,2-3 0,-2-4 1,-2 1 0,-2 0 0,0 4 2,-9 1-1,-2 17 1,-8-21-1,8 21 1,-26-2-1,26 2 0,-29 18-2,11-4 1,7 5-2,0 5 1,5 5-1,6-1 0,8 11-1,1-2 2,7 4-1,-1-1 0,7 5 0,-4-2-1,3 3 1,-10-1 0,-2-1 0,-7-2-2,-4-3 0,-6-4 0,-1-3 1,-7-6 1,0-9-1,-2-9 1,0-8 1,1-9 1,1-9 0,1-6 0,1-3 0,6-1 0,1-3-1,6 3 0,6-1 0,4 2 0,7 1-1,8 1 1,4-1-1,2-4 1,7-2-1,0-4 2,3-1-2,0-1 2,-3-1-1,-2 1 1,-6 1 0,0 5 0,-8 4 1,-3 4 1,-9 3-1,-2 5 1,-7 16 0,-2-19 0,2 19-1,-19 6 1,3 9-1,0 5-1,-2 6 0,0 6-1,4 6 0,1-3 1,7 3-1,2-4 1,8-3-1,4-8 0,8-2-3,1-15-3,11-10-19,5-1-7,-2-17 3,6-4-2,-4-15 0</inkml:trace>
          <inkml:trace contextRef="#ctx0" brushRef="#br0" timeOffset="97349">5080-3869 15,'16'-9'14,"-16"9"2,0 0 1,18 0-3,-18 0 0,0 0-2,-3 19-3,-4-5-2,-2 4-2,-1-1-1,-1 1-4,0-2-6,3 3-8,8-19-5,0 0-2,0 0 1,17-2-1</inkml:trace>
        </inkml:traceGroup>
        <inkml:traceGroup>
          <inkml:annotationXML>
            <emma:emma xmlns:emma="http://www.w3.org/2003/04/emma" version="1.0">
              <emma:interpretation id="{78E6719C-1078-4A6F-A92A-1496A96D14E1}" emma:medium="tactile" emma:mode="ink">
                <msink:context xmlns:msink="http://schemas.microsoft.com/ink/2010/main" type="inkWord" rotatedBoundingBox="10114,5527 10733,5545 10717,6119 10097,6101"/>
              </emma:interpretation>
              <emma:one-of disjunction-type="recognition" id="oneOf9">
                <emma:interpretation id="interp45" emma:lang="en-US" emma:confidence="1">
                  <emma:literal>to</emma:literal>
                </emma:interpretation>
                <emma:interpretation id="interp46" emma:lang="en-US" emma:confidence="0">
                  <emma:literal>toe</emma:literal>
                </emma:interpretation>
                <emma:interpretation id="interp47" emma:lang="en-US" emma:confidence="0">
                  <emma:literal>too</emma:literal>
                </emma:interpretation>
                <emma:interpretation id="interp48" emma:lang="en-US" emma:confidence="0">
                  <emma:literal>so</emma:literal>
                </emma:interpretation>
                <emma:interpretation id="interp49" emma:lang="en-US" emma:confidence="0">
                  <emma:literal>So</emma:literal>
                </emma:interpretation>
              </emma:one-of>
            </emma:emma>
          </inkml:annotationXML>
          <inkml:trace contextRef="#ctx0" brushRef="#br0" timeOffset="97685">5422-3631 48,'0'0'22,"14"-32"3,2 9-1,-4-7-7,2-10-1,4 2-4,-7-11-1,5 6-3,-8-5 0,3 7-2,-8-1 0,1 10-1,-6 4-2,2 12 0,0 16-2,0 0 0,-16 33-1,11 5 0,0 10-1,4 5 1,-1 7-1,2 1 1,3-2-1,1-5 2,0-9-2,1-7 2,-2-9-2,1-5 2,-3-8-2,-1-16 1,2 17-1,-2-17 0,0 0 1,0 0-1,-18-4 2,18 4-1,-22-15 1,6-1 0,-4-4 0,1-4 0,-2-2 0,5 1-1,-1 0 1,5 1-1,3 2 0,7 6-1,2 16 1,11-17-1,-11 17 0,31-10 1,-9 7-1,2 1 0,4 2 1,-1 0 0,2 3 0,-2-1-1,-3 1 1,2 2 0,-5 0 0,-1 0 0,0 1 0,-4 2 0,0 0 0,-2 1 0,4 1 0,-18-10 0,27 27 0,-12-14 2,-4 3-2,2 0 1,-2-1 0,-11-15 0,22 23 0,-22-23 0,26 13 0,-26-13 0,27-8-1,-12-1 0,1-2 2,0-4-2,-2-1 1,-1 0-1,-3 0 1,-2 1-1,-7 1 1,-4 0-1,3 14-1,-26-27 0,4 16-2,-13-2-4,6 13-8,-6 1-17,4 6 1,13 7-1,7 5 1</inkml:trace>
        </inkml:traceGroup>
        <inkml:traceGroup>
          <inkml:annotationXML>
            <emma:emma xmlns:emma="http://www.w3.org/2003/04/emma" version="1.0">
              <emma:interpretation id="{C629B28A-B39A-4463-AEF0-DA53AC376AC7}" emma:medium="tactile" emma:mode="ink">
                <msink:context xmlns:msink="http://schemas.microsoft.com/ink/2010/main" type="inkWord" rotatedBoundingBox="11056,5750 12308,5786 12296,6210 11044,6174"/>
              </emma:interpretation>
              <emma:one-of disjunction-type="recognition" id="oneOf10">
                <emma:interpretation id="interp50" emma:lang="en-US" emma:confidence="1">
                  <emma:literal>use</emma:literal>
                </emma:interpretation>
                <emma:interpretation id="interp51" emma:lang="en-US" emma:confidence="0">
                  <emma:literal>uses</emma:literal>
                </emma:interpretation>
                <emma:interpretation id="interp52" emma:lang="en-US" emma:confidence="0">
                  <emma:literal>user</emma:literal>
                </emma:interpretation>
                <emma:interpretation id="interp53" emma:lang="en-US" emma:confidence="0">
                  <emma:literal>used</emma:literal>
                </emma:interpretation>
                <emma:interpretation id="interp54" emma:lang="en-US" emma:confidence="0">
                  <emma:literal>Muse</emma:literal>
                </emma:interpretation>
              </emma:one-of>
            </emma:emma>
          </inkml:annotationXML>
          <inkml:trace contextRef="#ctx0" brushRef="#br0" timeOffset="98712">6386-3858 75,'0'0'27,"0"0"0,-24-4 0,24 4-13,-18 19-3,9-5-3,2 13-1,1-1-2,6 6-1,-2 1-2,5 2 1,-3-4-1,5-2 0,0-9 0,6-4 0,-11-16-1,23 5 2,-7-19-2,3-4-1,2-4 1,3-4-1,0 0 0,0-1 0,-3 3 0,-4 5-1,-2 5 2,-15 14-1,18-18 0,-18 18 1,0 0-1,0 0 0,6 21 0,-8-5 1,2 5-1,2 6 1,-2 0-1,2 0 2,2-1-1,1-2 1,2-3-2,2-4 2,-9-17-1,23 16 1,-9-19-2,2-8 0,3-4-1,1-5-3,5 1-4,-7-7-25,4-4 0,1 0-1,-1-5 2</inkml:trace>
          <inkml:trace contextRef="#ctx0" brushRef="#br0" timeOffset="99241">6864-3843 85,'-23'5'27,"12"10"-1,-5-2 0,8 2-17,13 5-2,0-4-1,9 2-2,4-4-2,6 2 1,-2-6-1,6 1 1,-6-3 0,1 3 0,-7 1-1,-2 5 1,-8 1-1,-4 4 0,-8 2 1,-7 3-3,-3-2 2,-7 2-2,-1-4 2,-1-6-3,-1-2 2,0-9-2,4-4 0,1-7 1,6-3-2,15 8 2,-12-27-2,12 11 2,6 1-2,5 1 1,5 1 0,7 2 0,2 2 1,4-4 0,2 5 1,2-5-1,3-1 0,-1 1-1,0-3 2,1 0-1,-6-2 2,2 2-2,-1-4 2,-1 0-1,-4 0 1,-4 1-1,-4-1 0,-2 3 0,-5-1 0,-6 4-1,-5 14 0,-10-17 1,10 17-1,-24 1 0,8 9 0,-3 6 1,-2 3-1,4 5 1,-3 3-1,6 6 1,3 1-1,3-2 2,6 0-1,5 0 0,5-5 2,5 0-2,8-6 1,5-5 0,4-5 0,4-5-2,4-4 1,1-5-1,2-2-4,0-10-2,0 4-22,-7-8-4,-10-3-4,-6 0 2,-10-4 0</inkml:trace>
        </inkml:traceGroup>
      </inkml:traceGroup>
      <inkml:traceGroup>
        <inkml:annotationXML>
          <emma:emma xmlns:emma="http://www.w3.org/2003/04/emma" version="1.0">
            <emma:interpretation id="{0E3DC6C4-3EA5-442A-984E-CA5481367538}" emma:medium="tactile" emma:mode="ink">
              <msink:context xmlns:msink="http://schemas.microsoft.com/ink/2010/main" type="line" rotatedBoundingBox="5524,6147 12452,6426 12416,7326 5487,7047"/>
            </emma:interpretation>
          </emma:emma>
        </inkml:annotationXML>
        <inkml:traceGroup>
          <inkml:annotationXML>
            <emma:emma xmlns:emma="http://www.w3.org/2003/04/emma" version="1.0">
              <emma:interpretation id="{A1FCF0AD-7763-463C-A964-4C5DDE086110}" emma:medium="tactile" emma:mode="ink">
                <msink:context xmlns:msink="http://schemas.microsoft.com/ink/2010/main" type="inkWord" rotatedBoundingBox="5523,6165 8394,6280 8374,6771 5503,6655"/>
              </emma:interpretation>
              <emma:one-of disjunction-type="recognition" id="oneOf11">
                <emma:interpretation id="interp55" emma:lang="en-US" emma:confidence="0">
                  <emma:literal>of scrubs</emma:literal>
                </emma:interpretation>
                <emma:interpretation id="interp56" emma:lang="en-US" emma:confidence="0">
                  <emma:literal>obscenities</emma:literal>
                </emma:interpretation>
                <emma:interpretation id="interp57" emma:lang="en-US" emma:confidence="0">
                  <emma:literal>absolutist</emma:literal>
                </emma:interpretation>
                <emma:interpretation id="interp58" emma:lang="en-US" emma:confidence="0">
                  <emma:literal>absoluter</emma:literal>
                </emma:interpretation>
                <emma:interpretation id="interp59" emma:lang="en-US" emma:confidence="0">
                  <emma:literal>observable</emma:literal>
                </emma:interpretation>
              </emma:one-of>
            </emma:emma>
          </inkml:annotationXML>
          <inkml:trace contextRef="#ctx0" brushRef="#br0" timeOffset="106801">1766-3358 80,'-19'17'29,"-9"-2"-1,3 12 0,-3 2-13,3-5-6,13 8-3,3-10-2,15 2-2,7-6-1,10-6 0,5-2-1,5-4 1,2 1-1,-5-2 0,-4 4 0,-7 4 0,-11 3 1,-8 5-1,-11-2 0,-8 2 1,-7-2-1,-3-3 1,-1-5-1,2-4 1,3-9-1,5-3 1,20 5-1,-20-17 0,20 17 0,4-21 0,-4 21-1,25-13 0,-6 8 1,3 2-1,2 2 1,2-4-1,0-2 1,-2-1 1,-3-3-1,1-2 1,-3-1-1,-1 3 1,-2-1 0,-2 6-1,3 4 0,-3 9 1,0 6-1,1 8 0,-1-1 1,2 1-1,-1 0 1,-1-3 1,1-12-1,2-8 0,1-12 1,3-5-1,1-8 0,-2-4 0,0-1 0,-4 2 0,-6 4 0,-7 12 0,-3 14 0,-24-4 0,-3 20-1,-5 8-1,-3 8-2,-1 2-3,11 11-9,1-5-16,12-10-1,14-4 1,-2-26-2</inkml:trace>
          <inkml:trace contextRef="#ctx0" brushRef="#br0" timeOffset="107451">2302-3073 77,'0'30'28,"0"-30"0,0 0 0,0 0-11,13-21-5,1-3-4,-3-14-3,9-1 0,-6-7 0,4 6-1,-7-3 0,0 9 0,-6 4 0,0 10-1,-7 4-1,2 16 0,0 0-1,0 0-1,-14 29 0,11-2-1,3 9 1,1 2-1,4 5 0,1-1 1,2-1 0,4-2 0,-3-5 0,1-9-1,0-1 1,-2-8 0,-8-16 0,16 21 0,-16-21 0,17 6-1,-17-6 1,26-11 0,-12 0 0,1-5 0,4-3 0,-1-2 0,1 2 0,-1 0-1,-1 6 1,-1 6 0,2 9 0,-4 9 0,-2 5 0,-1 7 0,-1 1 1,-2 3 0,-2-3-1,2-2 1,-2-6 0,-6-16-1,21 13 1,-6-16-1,-1-5 1,4-3-1,-1-4 0,0 4 0,-1 0 0,-2 4 0,-14 7 0,24 7 0,-24-7 0,19 29-1,-11-12 1,2-1 1,0-1-1,-10-15 1,24 11-1,-10-18 0,2-7 1,2-8-1,0-6 0,-1-4 0,1 0 0,-2 0 0,-3-1 0,-5-1 0,-2 4 1,-4-1-1,-5 2 0,-2 4 1,-3-4-1,-2 5 0,0 2 0,2 4 0,8 18 0,-14-21 0,14 21-1,0 0 1,-2 18-1,7-1 1,0 7 0,0 7-1,3 1 1,0 3 0,1 5 0,1-2 1,0 1-2,4-2 2,1-4-2,-1-2 1,2-4 0,0-5 0,-1-4 0,-1-7 0,2-3-1,-16-8 0,23 3 0,-23-3-1,17-12-1,-10-3 0,-7 15-2,4-32 0,-5 15 0,-9-7 1,-3 4 1,-7-4 1,-6-1 2,-3 4 1,0 0 2,3 8 0,1-4 1,7 12 0,2-2-1,16 7-1,0 0 0,5 15-1,9-7-1,6 0 1,2 1-1,4-4 0,1 2 0,3-4 0,1-3 0,-1 0 0,-2-2 0,-1-1 0,-5-3 0,1 1 1,-5-2 0,-2 3 0,-16 4 0,19-12 0,-19 12 1,0 0-1,0 0 1,5 15-1,-8 4 0,-1 5 0,1 5 0,3 5 0,0 1 0,3 0-1,2-5 1,5-6-1,1-4 0,-11-20 0,30 14-1,-12-17-2,5 0-3,-7-15-5,11 0-22,-6-1-1,-2-3 1,-1-1-1</inkml:trace>
          <inkml:trace contextRef="#ctx0" brushRef="#br0" timeOffset="108807">3594-3101 93,'-5'21'28,"-5"-6"1,9 7-1,-6-3-16,2-1-12,1-4-10,4-14-17,-8 23-1,8-23 0,0 0-1</inkml:trace>
          <inkml:trace contextRef="#ctx0" brushRef="#br0" timeOffset="106001">853-3270 49,'0'0'25,"-18"-10"1,18 10 0,-18-5-4,18 5-6,-19 15-5,14 2-3,-3 2-4,5 7-1,1 3-2,4 4 0,1-1 0,5 2-1,2-5 1,3-5-1,0-6 1,1-6 0,2-10-1,0-7 1,-1-6 0,1-7 0,-2-4 0,-1-2-1,-3-3 1,-1-1-1,-4 4 1,-3 4-1,-6 0 0,0 4 1,4 16-1,-18-19 1,18 19-1,-24-8 0,24 8-1,-23 10 1,23-10-1,-12 24 0,10-7 1,5 1-1,4 3 0,2-4 1,4 1-1,3-5 1,2-3 0,1-9 0,2-4 0,0-5 0,1-10 0,1-6-1,1-5 2,-2-4-1,1-4 0,-4 0 1,-1-1 0,-6 4 1,-2 2-1,-2 7 1,-6 2 1,-2 9-1,0 14-1,0 0 0,0 0 0,-12 19 0,9 10-1,2 9 0,1 7 0,6 5 0,-1 2-1,8-2 1,-4-5 0,7-10 1,0-11-1,5-13 0,0-14 0,3-8 1,-1-11 0,1-7-1,-3-3 1,-1 0 0,-5 1 0,-5 6-1,-9 7 1,-1 18-1,-22-16-1,-1 21-1,-4 8-2,-7 1-5,10 12-10,5-1-11,3-1-1,13-1 1,3-23-1</inkml:trace>
        </inkml:traceGroup>
        <inkml:traceGroup>
          <inkml:annotationXML>
            <emma:emma xmlns:emma="http://www.w3.org/2003/04/emma" version="1.0">
              <emma:interpretation id="{74523ACE-2D77-45E5-A342-C8A37E23EE64}" emma:medium="tactile" emma:mode="ink">
                <msink:context xmlns:msink="http://schemas.microsoft.com/ink/2010/main" type="inkWord" rotatedBoundingBox="8743,6276 11382,6383 11346,7283 8707,7176"/>
              </emma:interpretation>
              <emma:one-of disjunction-type="recognition" id="oneOf12">
                <emma:interpretation id="interp60" emma:lang="en-US" emma:confidence="1">
                  <emma:literal>position</emma:literal>
                </emma:interpretation>
                <emma:interpretation id="interp61" emma:lang="en-US" emma:confidence="0">
                  <emma:literal>positions</emma:literal>
                </emma:interpretation>
                <emma:interpretation id="interp62" emma:lang="en-US" emma:confidence="0">
                  <emma:literal>petition</emma:literal>
                </emma:interpretation>
                <emma:interpretation id="interp63" emma:lang="en-US" emma:confidence="0">
                  <emma:literal>partition</emma:literal>
                </emma:interpretation>
                <emma:interpretation id="interp64" emma:lang="en-US" emma:confidence="0">
                  <emma:literal>positivism</emma:literal>
                </emma:interpretation>
              </emma:one-of>
            </emma:emma>
          </inkml:annotationXML>
          <inkml:trace contextRef="#ctx0" brushRef="#br0" timeOffset="109328">4017-2918 86,'18'-2'26,"-18"2"-1,-5 27 1,5-4-16,-1 2-4,2 9-2,2 3-2,4 1 0,-1 4-1,6 0 1,-3-2-1,2-2-1,-3-6 1,-1 0 0,-2-10 0,-1 1-1,-4-23 3,0 22-1,0-22 1,0 0 1,-17-8 0,17 8 1,-19-33-1,7 2 0,-2-9-2,1-5-1,0-6 0,2-2-1,5-3 0,1 3-1,5 4 1,3 9-3,3 8 3,1 8-1,2 9 0,-9 15 0,20-3 0,-20 3 0,9 27 1,-4-6-1,-3 2 1,-1 1 0,3-2 0,-3-3 0,1-4 0,-2-15 0,8 17 0,-8-17 1,14 0-1,-14 0 0,21-6 0,-21 6 1,24-8-1,-24 8 0,31-8-1,-15 6 1,1 1 0,3 1 0,-3-2 1,4 0-1,-5 1 1,3-2 0,-19 3 1,26-10-1,-26 10 1,16-11-1,-16 11 0,0 0-1,0 0 0,15-10-1,-15 10 1,0 0-1,9 19 1,-9-19-1,11 18 1,-11-18 1,13 16 0,-13-16 0,21 3 0,-5-9 0,2-5 0,3-7 0,0-3 0,3-3 1,0 0-1,-3 0 0,-4 3 0,-4 4 0,-13 17 1,-2-19-1,-12 19-1,-7 6 0,-6 7-1,-4 3 0,1 5-2,1-4-3,10 7-1,3-11-5,16-13-16,16 13-6,5-23 3,11-9-1,6-13 0</inkml:trace>
          <inkml:trace contextRef="#ctx0" brushRef="#br0" timeOffset="112310">4035-2869 62,'-2'-14'25,"-2"-2"0,4 16 0,8-26-9,-7 7-4,6 2-1,-6-6-4,7 2-2,-3-3 0,5 4-2,-2-3 0,3 7 0,-11 16-1,24-18 0,-9 20-1,1 5-1,3 5 0,-3 6-1,2 4 1,-6 6 0,0-1 0,-9 2 0,-5-4 0,-3 1 0,-6-4-1,0-4-2,-2-1-11,13-17-15,-26 10 1,26-10-1,-9-24-1</inkml:trace>
          <inkml:trace contextRef="#ctx0" brushRef="#br0" timeOffset="110197">4813-3157 107,'-9'39'30,"2"10"0,-1-2 0,-5-1-22,13 2-3,0-8-2,7-5-2,3-11 0,4-6 0,0-8-1,1-2 1,-15-8 1,22 4-1,-22-4 0,0 0 0,0 0-1,-9 15 1,9-15 0,-29 11-1,13-6 1,0 0 0,1-4-1,15-1 1,-21 0-1,21 0 0,0 0 0,0 0 0,0 0-1,0 0 1,-9-14-1,9 14 1,0 0-1,13-16 1,-13 16 0,24-24-1,-7 6 1,4-1-1,2-2 1,1 2 0,0 0 1,-2 4-1,-1 4 0,0 5 0,-3 6 1,-2 3-1,0 2 1,-2 3-1,-14-8 1,26 19-1,-26-19 1,19 13 0,-19-13 0,19 6 0,-19-6 0,18-1-1,-18 1 1,19-5-1,-19 5 0,15-5 0,-15 5 0,0 0-1,0 0 1,0 0 0,0 0-1,0 0 0,0 0-1,0 0-2,16-2-4,-16 2-9,0 0-15,0-17 1,0 17 0,3-19-1</inkml:trace>
          <inkml:trace contextRef="#ctx0" brushRef="#br0" timeOffset="110852">5067-3141 114,'0'0'32,"0"0"2,-21-9-2,21 9-20,-18-13-8,9-2-7,9 15-21,-3-24-9,4 8 1,10 2 0,2 0-3</inkml:trace>
          <inkml:trace contextRef="#ctx0" brushRef="#br0" timeOffset="111133">5341-3226 95,'5'-20'31,"-3"0"1,-2 6 0,0 14-13,0 0-9,0 0-5,-15 27-2,15 2-1,-1 5-1,2 7 0,-1 2 0,4 6-1,-3-3 1,2-3 0,1-1-1,-1-5 0,-2-7 0,-1-4 1,2-4-2,-2-6 1,0-16-1,2 18 0,-2-18-1,0 0 0,0 0-2,0 0-1,0 0 0,0 0-1,0 0-1,0 0-1,16-13 1,-18-2 1,2 15 2,-3-27 2,0 10 3,-2 1 1,-3-4 2,3 6 2,-8-7 0,4 4 0,-4-6 0,3 4 0,-4-2-2,6 7 0,-2-4-1,10 18-1,-3-22 0,3 22-1,19-2-1,-1 5 1,4 4-2,5-1 1,2 2 0,2 2 1,-1-4-1,-1 1 1,-2-4 0,1-3 0,-4-3 0,-2-1 0,-4-2 0,-4 0 0,-14 6 0,21-12-1,-21 12 0,0 0 1,15 5-1,-15-5 0,11 26 0,-5-5 0,-1 3 0,2 3 1,-3 2 0,3-1-1,-1-2 1,-1-2 0,-3-6-1,-2-18 1,14 17-1,-14-17-2,26-6-5,-18-12-17,5-6-8,3-3-2,0-10 0,-2-4-1</inkml:trace>
          <inkml:trace contextRef="#ctx0" brushRef="#br0" timeOffset="111875">5625-3283 127,'0'0'34,"-25"24"0,25-24-3,-3 14-28,3-14-24,0 0-9,0 0-3,3-16-1,-5 2-1</inkml:trace>
          <inkml:trace contextRef="#ctx0" brushRef="#br0" timeOffset="113159">5892-3008 63,'0'0'23,"-7"39"-1,1-19 1,6 4-11,3 7-1,-3-9-2,5 4 0,-5-12-2,0-14 0,19 13-1,1-16 0,-3-13-2,9-2-1,-2-6 1,3 2-2,-4-1 0,-4 4 0,-6 2-1,-13 17 1,0 0-1,0 0 0,-31 1-1,2 14 0,-1 2-2,-7-1-4,8 5-9,2-3-16,4-12 1,23-6 0,0 0-1</inkml:trace>
          <inkml:trace contextRef="#ctx0" brushRef="#br0" timeOffset="113513">6219-2995 67,'-1'21'26,"1"-21"-2,0 0 0,-15 5-9,15-5-8,15-24 1,-4 8-2,2 1-2,1 1 0,5 6-1,-4 1 1,4 11 0,-19-4-1,27 19 0,-17-5-1,1 7 1,-4-2-1,-3 2-1,0-5 1,0 0-1,-4-16 0,4 18 0,-4-18 0,0 0-1,0 0 1,0 0-1,17 1 1,-17-1-1,0 0 0,18-9 0,-18 9 0,0 0 0,21-15 0,-21 15 1,14-11-1,-14 11 1,0 0-1,15-16 1,-15 16 0,0 0-1,0 0 1,0 0-1,0 0 1,0 0-1,-8 16 0,8-16 0,-7 16 0,7-16 1,0 0-1,-8 16 0,8-16 0,0 0 0,0 0 0,15-24-1,-15 24 0,19-22 1,-19 22-1,24-23 0,-24 23 1,24-8-1,-24 8 1,26 11-1,-26-11 1,24 28 0,-13-11 1,-1 2-1,-2 2 1,0-2 0,-3-1 0,-2-4 0,-3-14-1,1 20-1,-1-20-6,0 0-20,0 0-5,0 0 1,5-24 0,5 3-1</inkml:trace>
        </inkml:traceGroup>
        <inkml:traceGroup>
          <inkml:annotationXML>
            <emma:emma xmlns:emma="http://www.w3.org/2003/04/emma" version="1.0">
              <emma:interpretation id="{48F76659-B689-4E89-9D8E-894226D3F7F3}" emma:medium="tactile" emma:mode="ink">
                <msink:context xmlns:msink="http://schemas.microsoft.com/ink/2010/main" type="inkWord" rotatedBoundingBox="11734,6485 12448,6514 12434,6860 11720,6831"/>
              </emma:interpretation>
              <emma:one-of disjunction-type="recognition" id="oneOf13">
                <emma:interpretation id="interp65" emma:lang="en-US" emma:confidence="1">
                  <emma:literal>on</emma:literal>
                </emma:interpretation>
                <emma:interpretation id="interp66" emma:lang="en-US" emma:confidence="0">
                  <emma:literal>bun</emma:literal>
                </emma:interpretation>
                <emma:interpretation id="interp67" emma:lang="en-US" emma:confidence="0">
                  <emma:literal>one</emma:literal>
                </emma:interpretation>
                <emma:interpretation id="interp68" emma:lang="en-US" emma:confidence="0">
                  <emma:literal>On</emma:literal>
                </emma:interpretation>
                <emma:interpretation id="interp69" emma:lang="en-US" emma:confidence="0">
                  <emma:literal>own</emma:literal>
                </emma:interpretation>
              </emma:one-of>
            </emma:emma>
          </inkml:annotationXML>
          <inkml:trace contextRef="#ctx0" brushRef="#br0" timeOffset="114423">7084-3136 105,'-17'24'29,"7"11"0,-6 4 0,0 2-22,6 7-2,-1-4-2,5-3 0,2-9-2,8-8 1,-4-24 0,25 16 0,-6-24 0,7-6 0,-2-9 1,5-1 0,-5-4 0,0 2-1,-8-1 1,-4 6 0,-11 3 0,-1 18-2,-22-20 0,1 13-1,-8 6-1,-3-4-4,5 13-6,-9-5-14,15 7-9,21-10 1,-14 16 0,14-16-1</inkml:trace>
          <inkml:trace contextRef="#ctx0" brushRef="#br0" timeOffset="114776">7293-2958 79,'0'17'29,"0"-17"-1,0 0 1,0 0-11,0 0-9,30-25 0,-18 2-2,8 4-3,-4 0-1,5 3-1,-5 5 0,2 11 0,-4 6 0,-1 9 0,-1 5-1,-3 6 1,-2 0 0,1 4 0,-7-4 0,4-4 0,-5-4-1,0-18 0,5 19 0,-5-19 0,0 0 0,18-11-1,-18 11 0,20-23 0,-5 10-1,-2-1 0,3 1 0,-2 5 0,1 3 0,-1 5 0,-14 0 1,24 18 0,-14-4 0,-4 6 1,-3-1 0,1 0-1,-3-3-2,-1-16-3,0 0-25,15 6-4,-7-23 2,3-9-1</inkml:trace>
        </inkml:traceGroup>
      </inkml:traceGroup>
      <inkml:traceGroup>
        <inkml:annotationXML>
          <emma:emma xmlns:emma="http://www.w3.org/2003/04/emma" version="1.0">
            <emma:interpretation id="{062FB164-05C1-4324-BD64-980063223970}" emma:medium="tactile" emma:mode="ink">
              <msink:context xmlns:msink="http://schemas.microsoft.com/ink/2010/main" type="line" rotatedBoundingBox="8530,6914 14700,7002 14684,8136 8514,8047"/>
            </emma:interpretation>
          </emma:emma>
        </inkml:annotationXML>
        <inkml:traceGroup>
          <inkml:annotationXML>
            <emma:emma xmlns:emma="http://www.w3.org/2003/04/emma" version="1.0">
              <emma:interpretation id="{FCB79F89-EB40-453F-A315-98B292ADA911}" emma:medium="tactile" emma:mode="ink">
                <msink:context xmlns:msink="http://schemas.microsoft.com/ink/2010/main" type="inkWord" rotatedBoundingBox="8527,7136 9752,7153 9746,7570 8521,7552"/>
              </emma:interpretation>
              <emma:one-of disjunction-type="recognition" id="oneOf14">
                <emma:interpretation id="interp70" emma:lang="en-US" emma:confidence="0">
                  <emma:literal>the</emma:literal>
                </emma:interpretation>
                <emma:interpretation id="interp71" emma:lang="en-US" emma:confidence="0">
                  <emma:literal>The</emma:literal>
                </emma:interpretation>
                <emma:interpretation id="interp72" emma:lang="en-US" emma:confidence="0">
                  <emma:literal>fine</emma:literal>
                </emma:interpretation>
                <emma:interpretation id="interp73" emma:lang="en-US" emma:confidence="0">
                  <emma:literal>then</emma:literal>
                </emma:interpretation>
                <emma:interpretation id="interp74" emma:lang="en-US" emma:confidence="0">
                  <emma:literal>tune</emma:literal>
                </emma:interpretation>
              </emma:one-of>
            </emma:emma>
          </inkml:annotationXML>
          <inkml:trace contextRef="#ctx0" brushRef="#br0" timeOffset="138289">3937-2428 14,'-3'-14'13,"3"14"0,-3-15 2,3 15 0,0 0 0,-3-14 0,3 14-1,0 0-3,-10-16 1,10 16-3,0 0-1,0 0-1,0 0-2,0 0 0,0 0-2,-10 16 0,14 1-2,-1 4 0,2 5-1,1 4 1,0 2 0,1 3-1,1-1 0,-2 0 0,2-1 0,0-2 0,-1-6 0,-1 1-1,2-7 1,-1-4 0,-7-15 0,12 20 0,-12-20 0,15 4-1,-15-4-1,18-7-2,-18 7-5,17-19-9,-2 13-7,-12-12 0,-3 18-1,6-26 1</inkml:trace>
          <inkml:trace contextRef="#ctx0" brushRef="#br0" timeOffset="138717">3814-2338 58,'0'0'23,"-21"4"1,21-4-1,1 24-9,-1-24-6,31 29-4,-12-14 0,12-3-2,-1 0-1,5-6-1,2-4 1,2-6-1,-1-5 1,1-4 0,-4-6 0,0 0 0,-4-2 1,-4 2 1,-7 1-2,-1 5 0,-19 13 0,21-14 0,-21 14 0,0 0-1,16 11 0,-16-11 0,13 22 0,-13-22 0,14 28 1,-6-12 0,-2 0-1,1 1 1,-1 1 0,1-1 1,-1 1-1,-1-2 0,-5-16 1,10 22-1,-10-22 0,4 15 0,-4-15 1,0 0-1,0 0 0,16-15-1,-16 15 1,20-22-1,-9 6 0,0 2 0,2-1-1,-13 15 1,26-16 0,-26 16 0,25 7-1,-25-7 1,24 20 0,-11-5 1,2-2-1,-2 1 0,-13-14 0,25 23 1,-10-17-1,-1-6 1,7-3-1,1-5 1,4-4-1,1-4 1,1 0-1,1-3 0,-4 0 1,1 1-1,-7 1 1,-1 2 0,-7 1 0,-11 14 0,10-27 0,-10 27 0,-5-23 1,5 23-1,-16-19 0,16 19 0,-24-8 0,24 8-1,-24 15 1,12-1-1,6 8-1,1 6 1,4 5 0,4 1 0,3 1-1,4-5 1,1-1 0,4-5 0,1-3-1,0-8 0,6-3-4,-3-14-13,2-5-12,10-4 1,-9-14-1,9 1 0</inkml:trace>
        </inkml:traceGroup>
        <inkml:traceGroup>
          <inkml:annotationXML>
            <emma:emma xmlns:emma="http://www.w3.org/2003/04/emma" version="1.0">
              <emma:interpretation id="{B4DEECC8-55BD-40F6-A11A-17DBE19E1C9F}" emma:medium="tactile" emma:mode="ink">
                <msink:context xmlns:msink="http://schemas.microsoft.com/ink/2010/main" type="inkWord" rotatedBoundingBox="10033,7221 11538,7242 11525,8090 10021,8069"/>
              </emma:interpretation>
              <emma:one-of disjunction-type="recognition" id="oneOf15">
                <emma:interpretation id="interp75" emma:lang="en-US" emma:confidence="0">
                  <emma:literal>spon</emma:literal>
                </emma:interpretation>
                <emma:interpretation id="interp76" emma:lang="en-US" emma:confidence="0">
                  <emma:literal>Spon</emma:literal>
                </emma:interpretation>
                <emma:interpretation id="interp77" emma:lang="en-US" emma:confidence="0">
                  <emma:literal>span</emma:literal>
                </emma:interpretation>
                <emma:interpretation id="interp78" emma:lang="en-US" emma:confidence="0">
                  <emma:literal>spoon</emma:literal>
                </emma:interpretation>
                <emma:interpretation id="interp79" emma:lang="en-US" emma:confidence="0">
                  <emma:literal>Spoon</emma:literal>
                </emma:interpretation>
              </emma:one-of>
            </emma:emma>
          </inkml:annotationXML>
          <inkml:trace contextRef="#ctx0" brushRef="#br0" timeOffset="139800">5492-2401 77,'-17'5'26,"-11"-8"-1,9 9 0,-3 1-14,-4-3-3,4 8-4,1-1-1,3 3-1,7 1-1,4 1 0,6 0-1,7 1 0,9 4-1,9-2 1,1 2-1,6 1 0,-1-1 1,3 2-1,-5-2 1,-2-4 1,-8 1 1,-5 1 1,-9 0 0,-5 2 1,-9-2 0,-3 2 0,-8-3 0,2 2 0,-5-7-1,2-3-1,-1-9-1,2-5-3,5-3-3,0-10-9,10-6-16,6 6 0,1-9 0,11 7-2</inkml:trace>
          <inkml:trace contextRef="#ctx0" brushRef="#br0" timeOffset="140227">5722-2284 71,'-18'18'24,"13"17"-1,-6-5 0,5 14-16,7 7-2,3 3 0,2 2-2,5-1-2,2-3 1,2-2-1,-1-2 2,-1-10 0,-5 1 0,-2-6 1,-1-1 0,-7-4 0,2-4 0,-6-5 0,1-3 0,5-16 0,-17 13 0,2-25-3,6-4 1,-4-14-1,1-8 0,-2-18-1,3-7 0,1-12-1,2 1 0,7 1 2,2 1-1,2 8 1,5 8-2,7 12 1,2 14 0,6 12-1,-1 7 1,2 10-1,-1 5 1,3 11-1,-6 6 1,-3 3 0,-5 1 0,-5 4 1,-4 2-1,-5-4 1,-1-2 0,-3-5 0,-2-4 1,8-16-1,-13 20 0,13-20 0,0 0 0,0 0-1,0 0-1,0 0 0,-8 18 0,8-18 0,14 13 0,-14-13 0,24 17 0,-6-12 1,3-5 0,3-6 0,2-7 0,1-8 0,2-3 1,0-3-1,0-3 1,-5-1 0,-2 6 0,-7 4 0,-15 21 1,17-18-1,-17 18 0,-1 16 0,-4 5 0,-3 5 0,1 6-1,1 0 0,1 0 0,2-5 0,5-3 0,4-8 1,-6-16-1,27 6 1,-6-14-1,5-8 1,1-5 0,0-4 0,1-1 0,-6 1 0,-4 2 0,-7 1 0,-9 3 0,-12 1-1,-6 7 1,-7 1-1,-2 0 0,-2 4-1,-1 0 0,6 6 0,4 1 0,18-1-1,-13 16 0,13-16 0,13 26 0,5-10 1,-2 0 0,5 2 0,0-6 1,-2 0-1,0-4 1,0-4 0,-1-4 1,-2-6-1,5-2 0,-3-5 1,2-1-1,1-4 1,0 2 0,0 0 0,-3 5-1,-4 1 1,-14 10 0,23-8 0,-23 8 0,14 13 0,-14-13 0,8 29 0,-5-11 0,0-1 0,2 1 0,-5-18 0,10 19 0,-10-19 0,22 0-1,-6-8-1,5-5 1,-1 0 0,2-1-1,0 3-1,-2 3 1,-1 3 0,-3 7 0,-16-2 1,23 22 0,-14-4 0,-2 1 1,-3-2 0,1-2-1,0-1-3,-5-14-13,0 0-15,0 0-1,10-32-1,-4 13 0</inkml:trace>
        </inkml:traceGroup>
        <inkml:traceGroup>
          <inkml:annotationXML>
            <emma:emma xmlns:emma="http://www.w3.org/2003/04/emma" version="1.0">
              <emma:interpretation id="{D927A1AA-89D5-47A8-AF32-061744FE7FCC}" emma:medium="tactile" emma:mode="ink">
                <msink:context xmlns:msink="http://schemas.microsoft.com/ink/2010/main" type="inkWord" rotatedBoundingBox="11917,6963 14700,7002 14689,7753 11906,7713"/>
              </emma:interpretation>
              <emma:one-of disjunction-type="recognition" id="oneOf16">
                <emma:interpretation id="interp80" emma:lang="en-US" emma:confidence="0.5">
                  <emma:literal>element</emma:literal>
                </emma:interpretation>
                <emma:interpretation id="interp81" emma:lang="en-US" emma:confidence="0">
                  <emma:literal>clement</emma:literal>
                </emma:interpretation>
                <emma:interpretation id="interp82" emma:lang="en-US" emma:confidence="0">
                  <emma:literal>dement</emma:literal>
                </emma:interpretation>
                <emma:interpretation id="interp83" emma:lang="en-US" emma:confidence="0">
                  <emma:literal>Element</emma:literal>
                </emma:interpretation>
                <emma:interpretation id="interp84" emma:lang="en-US" emma:confidence="0">
                  <emma:literal>elements</emma:literal>
                </emma:interpretation>
              </emma:one-of>
            </emma:emma>
          </inkml:annotationXML>
          <inkml:trace contextRef="#ctx0" brushRef="#br0" timeOffset="141905">7202-2101 69,'6'14'24,"-6"-14"0,0 0 0,0 0-13,24-8-2,-6-2 1,0-7-3,4 1-1,-3-8 0,5 3-1,-6-6 1,1 6-1,-12 0 1,-7 21-1,1-26 0,-1 26-2,-21-8 0,2 12-2,-2 0 0,-3 6-1,-1 3 0,2 3-1,1 3 0,4-1 0,5 1-1,5-1 1,3-1-1,4-1 0,5 2 0,3-2 1,2 0-1,1-2 1,8 2 0,1-3 0,2-2 1,1-4 0,4-7 0,1-5 0,4-10 0,3-4 0,-2-6 0,3-9 0,3-6 1,-1-2-1,2-4 2,-4 1-1,-4-1 1,-1 1-1,-9 0 1,-3 5 0,-9 2-1,-2 2 2,-9 4-3,1 5 1,-3 5-1,-5 4 1,9 18-2,-16-9 0,16 9 2,-16 32-3,9 0 2,1 6 0,3 8 0,-1 7 0,4 5 0,0-1 0,4-4 0,-1-2-1,2-3 1,-1-6-1,3-5 0,2-7 0,1-6 0,5-8 1,4-1-1,2-9 1,3-3 0,3-6 0,2-6 1,0-6-1,1-4 1,1-2-1,-7-4 1,-2-3 0,-2 0 0,-8 0 0,-4 3 0,-4 4 0,-8 5 0,4 16 0,-19-7 0,5 20 0,-6 8-1,4 8 1,2 8-1,3 1 0,6 2 0,5-1 1,6-9-2,7-8 1,10-7-4,1-18-6,8-10-21,5-8-2,-2-13 1,10-6-1</inkml:trace>
          <inkml:trace contextRef="#ctx0" brushRef="#br0" timeOffset="143429">8283-2223 74,'0'-23'27,"0"23"-1,0 0 0,0 0-11,0 0-4,-16 29-4,18 0-2,-4 3-2,6 7 0,0-1 0,0 2 0,2-6-1,-1-6 1,0-5-1,1-6 1,-6-17-1,15 12 0,-15-12 0,24-21-1,-10 2-1,5-7 1,-1-1-1,4-2 1,-1 2-1,-5 3 0,0 3 0,-4 5 0,-12 16 0,17-14 0,-17 14 0,0 0 0,0 0 0,10 24 0,-10-10 0,3 0 0,-3-14 0,5 26 1,-5-26-1,13 14 0,-13-14 0,22-6 0,-7-7 0,2-1 0,3-1-1,-1-1 1,0 4-1,0 2 1,-1 7 0,-2 3 0,-1 9 0,-6 6 1,-2 4 0,1 5 0,-7-2 0,1-1 0,-2-2 0,0-4-1,0-15-5,0 0-20,0 0-7,22-24 1,-7-7-1,6 1-1</inkml:trace>
          <inkml:trace contextRef="#ctx0" brushRef="#br0" timeOffset="144278">8958-2058 55,'6'30'23,"-6"-30"2,8 16-1,-8-16-10,19-16-1,-4-1-3,-2-9-2,4 0-2,-2-7-1,4 4-1,-8-2 1,2 9 0,-13 1 0,0 21-1,-11-17 0,11 17-1,-32 12-1,11 3-1,-2 2-1,2 6 0,2 3-1,2 1 1,5-2 0,4 3 0,5-4-1,3 0 1,5 0-1,1-2 1,4-3 0,0 0 1,1-4-1,2-1 2,-13-14-1,27 18 0,-11-18 1,3-3-1,0-9 1,6 0-1,-1-8-1,3-2 1,0 0-1,0-4 0,-1 2 0,-2 2 0,-3 4 0,-3 2 0,-1 6 0,-17 10 0,23-8 1,-23 8-1,0 0 1,18 23 0,-18-9 0,3 4 1,-6-1-1,1 3 0,0-4 0,2-2 0,0-14 0,7 21-1,-7-21 0,16 0 0,-16 0 0,29-18-1,-12 5 1,1-1-1,3 3 0,-5 1 0,2 7 0,-2 6 1,-2 8 0,-6 7 1,0 3 0,-1 3 0,-4 0 0,0 0 0,-1-7 0,-2-17-1,11 20 1,-11-20-2,25-8 1,-7-7-1,3-4 0,3-7 0,3-6 0,-3-6 0,0-4 0,-1-7 0,-5-6 1,-2-2 0,-7-6 1,1 2 0,-8-3 1,-2 2 0,-5 4 0,0 14 0,-3 8 0,-3 17-1,11 19 0,-26 15-1,16 18 1,2 17-2,0 14 1,2 3-1,1 8 1,5-3 0,2-6-1,1-7 1,0-9-1,0-12 1,2-9-1,3-5 1,2-10-1,-10-14 0,19 18 0,-19-18-3,22 8-4,-22-8-14,0 0-10,18-21-2,-18 2 1,-1-2 0</inkml:trace>
          <inkml:trace contextRef="#ctx0" brushRef="#br0" timeOffset="145266">9590-2314 122,'-19'-10'33,"19"10"1,-15 13-2,15 1-23,18 9-3,3-4-2,12 0-3,9-6-3,3-12-6,13-7-25,4-4-1,1-14 1,3-4-1</inkml:trace>
        </inkml:traceGroup>
      </inkml:traceGroup>
      <inkml:traceGroup>
        <inkml:annotationXML>
          <emma:emma xmlns:emma="http://www.w3.org/2003/04/emma" version="1.0">
            <emma:interpretation id="{B0E035D9-1841-4932-A45E-B96035579F2F}" emma:medium="tactile" emma:mode="ink">
              <msink:context xmlns:msink="http://schemas.microsoft.com/ink/2010/main" type="line" rotatedBoundingBox="5669,6951 9092,7583 8978,8201 5555,7570"/>
            </emma:interpretation>
          </emma:emma>
        </inkml:annotationXML>
        <inkml:traceGroup>
          <inkml:annotationXML>
            <emma:emma xmlns:emma="http://www.w3.org/2003/04/emma" version="1.0">
              <emma:interpretation id="{FF3111E9-C44C-4220-A667-CAB7025DADB8}" emma:medium="tactile" emma:mode="ink">
                <msink:context xmlns:msink="http://schemas.microsoft.com/ink/2010/main" type="inkWord" rotatedBoundingBox="5637,7127 6564,7299 6503,7632 5575,7460">
                  <msink:destinationLink direction="with" ref="{35828EA7-5D1D-4344-8D82-B536EE2F7F1B}"/>
                </msink:context>
              </emma:interpretation>
              <emma:one-of disjunction-type="recognition" id="oneOf17">
                <emma:interpretation id="interp85" emma:lang="en-US" emma:confidence="0">
                  <emma:literal>o no</emma:literal>
                </emma:interpretation>
                <emma:interpretation id="interp86" emma:lang="en-US" emma:confidence="0">
                  <emma:literal>y no</emma:literal>
                </emma:interpretation>
                <emma:interpretation id="interp87" emma:lang="en-US" emma:confidence="0">
                  <emma:literal>&gt; no</emma:literal>
                </emma:interpretation>
                <emma:interpretation id="interp88" emma:lang="en-US" emma:confidence="0">
                  <emma:literal>'no</emma:literal>
                </emma:interpretation>
                <emma:interpretation id="interp89" emma:lang="en-US" emma:confidence="0">
                  <emma:literal>s no</emma:literal>
                </emma:interpretation>
              </emma:one-of>
            </emma:emma>
          </inkml:annotationXML>
          <inkml:trace contextRef="#ctx0" brushRef="#br0" timeOffset="170861">922-2494 29,'0'0'16,"0"0"0,0 0 0,0 0-3,0 0-4,0 0-3,0 0-1,-4 15 0,4-15-1,0 0 1,13 22-2,-13-22 0,18 24-1,-7-10 0,2 1-2,0 1 1,1-2-1,-1 2 0,-13-16 1,24 27 0,-24-27 1,16 24 0,-16-24 1,7 22 1,-7-22 0,-2 18 1,2-18 1,-11 16-1,11-16 2,-18 8-2,18-8 1,-25 0-1,25 0-1,-31-6 0,15 2-1,-3-4-1,1 4-1,2-1-1,2 0-1,14 5-4,-25-3-5,25 3-18,0 0 0,0 0-2,0 0 0</inkml:trace>
          <inkml:trace contextRef="#ctx0" brushRef="#br0" timeOffset="171509">1281-2321 38,'0'0'19,"0"0"2,0 0 0,7 20-4,-7-20-8,3 28-1,0-11 0,0 1-1,0 3-2,-1-4 0,3 4-1,-3-5 1,1 0-1,-3-16-1,3 22 0,-3-22-2,0 0 0,5 16 1,-5-16-1,0 0 0,0 0 0,0 0 0,14-3 0,-14 3 0,0 0-1,11-18 0,-11 18 0,12-17 0,-12 17 0,14-24 0,-14 24-1,21-24 1,-21 24 0,22-21 0,-22 21-1,23-9 1,-23 9 0,21 3 1,-21-3-1,16 19 0,-10-3 1,-1 0-1,-2 1 1,2 1-1,-2 0 1,1-2 0,-4-16 0,6 22 0,-6-22 0,0 0 0,19 1-1,-19-1 1,19-12-1,-19 12 0,25-13 0,-25 13 0,25-8 1,-25 8-1,23 5 1,-23-5-1,19 17 1,-19-17-1,13 26 1,-13-26-1,14 25 1,-14-25-1,15 21 0,-15-21 1,17 11-1,-17-11 1,23-3-1,-23 3 1,22-13 0,-22 13 0,24-17 0,-24 17 0,15-21 0,-15 21 0,9-22 1,-9 22-1,0-26 0,0 26 0,-6-25 0,6 25 0,-18-24 0,18 24-1,-30-24-1,14 20-1,-5 0-2,2 12-3,-4 1-7,6 6-17,7 7 1,0-3 0,15 5-1</inkml:trace>
        </inkml:traceGroup>
        <inkml:traceGroup>
          <inkml:annotationXML>
            <emma:emma xmlns:emma="http://www.w3.org/2003/04/emma" version="1.0">
              <emma:interpretation id="{B84C0A3E-DCFF-47B4-960E-1EF433E52184}" emma:medium="tactile" emma:mode="ink">
                <msink:context xmlns:msink="http://schemas.microsoft.com/ink/2010/main" type="inkWord" rotatedBoundingBox="6787,7157 9092,7583 8978,8201 6673,7776"/>
              </emma:interpretation>
              <emma:one-of disjunction-type="recognition" id="oneOf18">
                <emma:interpretation id="interp90" emma:lang="en-US" emma:confidence="0">
                  <emma:literal>bullets</emma:literal>
                </emma:interpretation>
                <emma:interpretation id="interp91" emma:lang="en-US" emma:confidence="0">
                  <emma:literal>bull eats</emma:literal>
                </emma:interpretation>
                <emma:interpretation id="interp92" emma:lang="en-US" emma:confidence="0">
                  <emma:literal>bull lets</emma:literal>
                </emma:interpretation>
                <emma:interpretation id="interp93" emma:lang="en-US" emma:confidence="0">
                  <emma:literal>bullet</emma:literal>
                </emma:interpretation>
                <emma:interpretation id="interp94" emma:lang="en-US" emma:confidence="0">
                  <emma:literal>bull exits</emma:literal>
                </emma:interpretation>
              </emma:one-of>
            </emma:emma>
          </inkml:annotationXML>
          <inkml:trace contextRef="#ctx0" brushRef="#br0" timeOffset="172564">2060-2344 52,'-10'-20'25,"10"20"3,-8-23-2,8 23-6,0 0-6,0 0-2,-5 18-5,5 6-3,3 4-1,-1 6-2,3 4 0,0 4 0,1 3 0,-1-2 0,1-2 0,1-2 0,1-3 0,-2-2 0,2-4 0,0-6 0,0-3 0,2-5 0,-10-16 0,24 13 0,-5-15 0,-1-4 1,3-5-1,-2-5 0,0-4 0,1 0 0,-3-1 0,-7 0 0,-4 5 0,-6 2-1,0 14 1,-13-16-1,-3 13 0,-6 4-1,-4 2 1,-1 4-2,0-1 0,6 5-4,-2-4-4,23-7-21,0 0 2,0 0-1,24 5-2</inkml:trace>
          <inkml:trace contextRef="#ctx0" brushRef="#br0" timeOffset="173045">2408-2072 61,'-2'16'25,"11"14"0,-13-9 0,6 5-12,3 4-3,-5-5-1,6 3-1,-4-11-3,4-1-1,-6-16-1,18 7 0,-18-7-1,29-24 0,-10 3 0,2 0-1,-3-1 1,2 2-2,-2 8 2,1 7-1,-19 5 1,23 17 0,-17 4 0,1 8-1,-1 0 1,-1 1-1,1-4-1,-1-4 1,3-8 0,-8-14 0,27 5 0,-9-13-1,0-5 0,1-1 1,0-2-1,-1-1 0,0 1-1,-4 0 1,-3 1 0,0 1-1,-3-4 1,1-3 0,-3-2 0,-1-5 0,-2-4 0,-1-3 0,-4-3 1,-3-2-1,-1 0 1,-2 7-1,0 2 1,0 6 0,0 4-1,8 21 0,0 0 0,-16-2 0,16 20 0,0 7 0,1 7-1,1 5 2,-1 5-2,4 4 2,-2 0-1,4-1 0,1-3 0,0-6 1,2-1-1,-1-6 0,4-5 0,0-5 0,0-4 0,1-6 0,1-1 0,1-5 0,0-4 0,0-6 1,0-2-1,0-7 0,0-3 0,0-7 1,-3-4-1,-2-4 0,-1-4 0,-4-4 0,-1 1 1,-5-1-1,-3 2 1,-2 5-1,-2 5 1,-1 8-1,0 7 1,8 15-1,0 0 0,-14 24 0,14 5-1,3 6 1,0 7-1,5 4 1,-1 0 0,4-1 0,-1-5 0,1-5 0,0-5 0,0-6 0,1-5 0,-3-1 0,6-5 0,1 0 0,0-1 0,1 0 0,1 0 0,1 0 0,1-1 0,-3-2 0,-2-1 0,-15-8 0,19 10-1,-19-10-1,0 0-2,0 0-8,10-26-19,-10 26-1,0-25 1,0 25-2</inkml:trace>
          <inkml:trace contextRef="#ctx0" brushRef="#br0" timeOffset="174175">3376-1825 89,'0'0'28,"-3"15"1,3-15 0,9 16-18,-9-16-4,0 0 0,0 0-3,23-7 0,-15-7-2,5-2 0,-2-5 0,0-1-1,-3 0 0,0 1 0,-4 3-1,-4 18 1,-4-17-1,4 17 0,-14 12 0,7 9 0,-1 6 0,0 5 0,2 3 0,3 2 1,0-2 0,4-3-1,1-8 1,1-5 0,-3-19-1,16 16 0,-16-16 0,24-1 0,-9-2-1,2-2 1,1-2-1,1 3 1,2-1 0,-2 2 0,-3-1-1,0 1 1,-1-2 0,-15 5 0,25-17 0,-25 17 0,20-29 0,-12 12 0,1-3 0,-2 0 0,1 0 0,-2 4 0,-1 2 0,-5 14 1,3-19-1,-3 19 1,0 0-1,0 0 0,4-14 0,-4 14 1,0 0-1,0-16 0,0 16 0,-2-18 1,2 18-1,-3-16 0,3 16 1,0 0 0,-5-16-1,5 16 1,0 0-1,0 0 0,0 0 1,0 0-1,0 0-1,0 0 1,0 0 0,0 0 0,0 0 0,0 0 0,0 0 0,-5 16 0,5-16 0,0 18 1,0-18-1,3 24 1,-1-8 0,1 1-1,2 1 1,0 2-1,0 1 0,1 0 1,0 0-1,2 0 0,-1-2 0,-2-2 0,1-1 0,-1-1 0,-5-15 0,13 27 0,-13-27 0,13 25 0,-5-9 0,0 0 1,-8-16-1,17 21 1,-17-21-3,18 10 0,-4-9-7,-14-1-19,15-27-5,-4 8 0,-3-8 1,3 6-3</inkml:trace>
          <inkml:trace contextRef="#ctx0" brushRef="#br0" timeOffset="175493">3732-1753 83,'0'0'28,"0"0"-1,-17 5-2,17-5-12,0 0-3,0 0-3,17 16-1,-17-16-1,32 10-1,-14-7-1,6 2-1,0-2-2,2-5-4,1 4-10,1-1-17,-6-5 1,2 2-1,-6-6 0</inkml:trace>
          <inkml:trace contextRef="#ctx0" brushRef="#br0" timeOffset="175847">4211-1762 104,'0'0'29,"0"0"1,0 0 0,-21 1-21,5 3-5,16-4-2,-31 14-2,15-6 1,0 2-1,2-3 0,14-7 0,-21 20 0,21-20 1,-5 17-1,5-17 1,11 18 1,-11-18-1,26 17 0,-7-7 0,4 0 0,-1 2-1,2-2 2,-3 1-1,-2 2 0,-4-2 2,-2 3-2,-13-14 2,1 31-1,-1-31 1,-24 30-2,7-17 1,-1 0-1,-3-4 0,0-1-1,-1-3-2,1-7-2,21 2-5,-29-4-22,29 4-3,-14-20 2,14 20-1</inkml:trace>
          <inkml:trace contextRef="#ctx0" brushRef="#br0" timeOffset="176655">3477-1810 42,'0'0'18,"0"0"2,0 0-1,0 0-6,0 0 0,0 0-2,0 0 0,0 0-3,19-15 0,-19 15-1,12-23-2,-8 7-1,3 1-1,-6 1-1,-1 14 0,0-23 0,0 23 0,-9-14 0,9 14-1,-18-8 0,18 8-1,-24-2 1,24 2-1,-24 12 0,24-12 0,-19 25 0,12-6 0,1 4 0,0-1-1,2 2 1,1-3-2,2 0 0,1-21-5,0 25-9,0-25-11,0 0 0,24 15-1,-24-15 0</inkml:trace>
          <inkml:trace contextRef="#ctx0" brushRef="#br0" timeOffset="177284">3764-2152 52,'0'0'24,"0"0"1,0 0 0,-1 21-8,7 4-4,-4 7-3,6 8-3,-3 2-3,3 4-1,-2-1-2,1-2-1,-3-5-3,0-9-11,-6-11-11,12 1-2,-10-19 1,0 0-2</inkml:trace>
          <inkml:trace contextRef="#ctx0" brushRef="#br0" timeOffset="177705">3687-2002 74,'-19'-21'30,"19"21"-2,0 0 1,0 0-9,0 0-9,5 20-3,-5-20-3,26 22-2,-4-8-1,5-3 0,4 2-1,4-2-1,2-3-3,2 2-3,-7-7-10,-2-3-15,2 3 1,-9-7 0,-1 4-2</inkml:trace>
        </inkml:traceGroup>
      </inkml:traceGroup>
    </inkml:traceGroup>
    <inkml:traceGroup>
      <inkml:annotationXML>
        <emma:emma xmlns:emma="http://www.w3.org/2003/04/emma" version="1.0">
          <emma:interpretation id="{C2C6F18D-1159-4BE5-9689-60ABA3563D6C}" emma:medium="tactile" emma:mode="ink">
            <msink:context xmlns:msink="http://schemas.microsoft.com/ink/2010/main" type="paragraph" rotatedBoundingBox="4796,7933 11708,8386 11641,9406 4729,8953" alignmentLevel="1"/>
          </emma:interpretation>
        </emma:emma>
      </inkml:annotationXML>
      <inkml:traceGroup>
        <inkml:annotationXML>
          <emma:emma xmlns:emma="http://www.w3.org/2003/04/emma" version="1.0">
            <emma:interpretation id="{47FA7139-F7E9-4500-814C-3488B71803C3}" emma:medium="tactile" emma:mode="ink">
              <msink:context xmlns:msink="http://schemas.microsoft.com/ink/2010/main" type="line" rotatedBoundingBox="4796,7933 11708,8386 11641,9406 4729,8953"/>
            </emma:interpretation>
          </emma:emma>
        </inkml:annotationXML>
        <inkml:traceGroup>
          <inkml:annotationXML>
            <emma:emma xmlns:emma="http://www.w3.org/2003/04/emma" version="1.0">
              <emma:interpretation id="{12419EA7-F1C3-4E00-B157-36A0CFE82060}" emma:medium="tactile" emma:mode="ink">
                <msink:context xmlns:msink="http://schemas.microsoft.com/ink/2010/main" type="inkWord" rotatedBoundingBox="4780,8188 5720,8249 5695,8625 4755,8564">
                  <msink:destinationLink direction="with" ref="{D4375C79-AC27-4949-A1F4-4FE2A19D4643}"/>
                </msink:context>
              </emma:interpretation>
              <emma:one-of disjunction-type="recognition" id="oneOf19">
                <emma:interpretation id="interp95" emma:lang="en-US" emma:confidence="0">
                  <emma:literal>then</emma:literal>
                </emma:interpretation>
                <emma:interpretation id="interp96" emma:lang="en-US" emma:confidence="0">
                  <emma:literal>Then</emma:literal>
                </emma:interpretation>
                <emma:interpretation id="interp97" emma:lang="en-US" emma:confidence="0">
                  <emma:literal>Than</emma:literal>
                </emma:interpretation>
                <emma:interpretation id="interp98" emma:lang="en-US" emma:confidence="0">
                  <emma:literal>try</emma:literal>
                </emma:interpretation>
                <emma:interpretation id="interp99" emma:lang="en-US" emma:confidence="0">
                  <emma:literal>Thea</emma:literal>
                </emma:interpretation>
              </emma:one-of>
            </emma:emma>
          </inkml:annotationXML>
          <inkml:trace contextRef="#ctx0" brushRef="#br0" timeOffset="-204014.73">446-1346 25,'2'22'12,"-2"-22"2,1 31-1,-4-15-3,10 6-1,-7-3-1,3 3-2,0-2-1,0 0 0,-1-2 0,1-1-1,-3-17 0,5 26-1,-5-26 0,5 16 0,-5-16-1,0 0 0,0 0-1,0 0 1,0 0 0,0 0-1,16 1 0,-16-1 0,11-19 0,-11 19 0,18-22 0,-18 22-1,21-26-1,-21 26 1,19-16 0,-19 16-1,19-4 1,-19 4 0,16 4 0,-16-4 0,11 15 0,-11-15 0,10 17 1,-10-17-1,10 16 2,-10-16-1,11 15 1,-11-15 1,16 3 0,-16-3-1,21-5 1,-21 5-1,22-8 0,-22 8-1,26-8 0,-26 8 0,27 11-1,-14 4 0,2-1 1,-2 5-1,-1 2 1,0-1 1,2-4-1,-14-16 0,27 12 1,-12-20 0,1-4-1,0-8 1,2-4 0,-2-3 0,0 3 0,-7 0 1,1 8 0,-8 2 0,-2 14 0,0 0 0,-18 0-1,2 6 1,-2 8-1,-3-1-1,1 1-1,0 2-2,-1-4-6,21-12-19,-19 11-2,19-11 1,0 0-3</inkml:trace>
          <inkml:trace contextRef="#ctx0" brushRef="#br0" timeOffset="-177909.73">43-1360 35,'0'0'17,"0"0"1,0 0 1,0 0-7,0 0-2,0 0-2,0 0-1,0 0-2,0 0-2,21 0-1,-21 0 1,18 3-1,-18-3 1,24 5 0,-24-5 0,25 1 0,-10 1 0,-15-2-1,26 2 0,-26-2 0,22 1-1,-22-1-1,24 3 1,-24-3-1,19 2 0,-19-2 0,17 1 0,-17-1 1,0 0-1,19 2 1,-19-2-1,0 0 1,14-2-1,-14 2 1,0 0-1,0 0 0,0 0 2,16-4-2,-16 4-2,0 0 2,0 0-1,0 0 1,0 0-1,0 0 0,0 0 1,18 0-1,-18 0 1,0 0-1,0 0 1,16-2 0,-16 2 0,0 0 0,0 0 0,0 0-1,0 0 1,0 0 0,0 0 0,0 0 0,0 0 0,0 0 0,0 0 1,0 0 0,0 0 0,0 0 0,-2-17 1,2 17 0,0 0-1,-12-21 1,12 21 0,-10-16-1,10 16 1,0 0-2,-10-19 1,10 19-1,0 0 0,0 0 0,0 0 0,0 0-1,0 0 0,0 0 0,0 0 0,0 0 1,0 0-1,0 0 1,0 0-1,0 0 1,16 0 0,-16 0 0,0 0 0,18 6 0,-18-6 1,0 0 0,0 0-1,0 0 1,0 0 1,2 15-1,-2-15 0,0 0 1,-15 17-1,15-17 0,-11 14 0,11-14 0,0 0 0,-19 18 1,19-18-2,0 0 1,0 0-2,-15 9-2,15-9-6,0 0-15,0 0-2,0 0 0,0 0-2,0 0 1</inkml:trace>
          <inkml:trace contextRef="#ctx0" brushRef="#br0" timeOffset="-176225.73">348-1375 17,'0'0'12,"7"16"2,-7-16-1,0 0-1,0 0-1,0 0 0,0 0-2,0 0-1,-16 15-2,16-15-1,0 0-1,-16 16 1,16-16 0,-16 14 1,16-14-1,-18 13-1,18-13 0,-18 11-1,18-11-1,-14 11-2,14-11-2,0 0-4,-13 19-4,13-19-12,0 0 0,0 0-2,0 0 2</inkml:trace>
        </inkml:traceGroup>
        <inkml:traceGroup>
          <inkml:annotationXML>
            <emma:emma xmlns:emma="http://www.w3.org/2003/04/emma" version="1.0">
              <emma:interpretation id="{5CA3325F-CF7B-480D-8D55-BB4C7B372ECF}" emma:medium="tactile" emma:mode="ink">
                <msink:context xmlns:msink="http://schemas.microsoft.com/ink/2010/main" type="inkWord" rotatedBoundingBox="5993,8112 8556,8280 8519,8850 5956,8682"/>
              </emma:interpretation>
              <emma:one-of disjunction-type="recognition" id="oneOf20">
                <emma:interpretation id="interp100" emma:lang="en-US" emma:confidence="0">
                  <emma:literal>borders</emma:literal>
                </emma:interpretation>
                <emma:interpretation id="interp101" emma:lang="en-US" emma:confidence="0">
                  <emma:literal>bonders</emma:literal>
                </emma:interpretation>
                <emma:interpretation id="interp102" emma:lang="en-US" emma:confidence="0">
                  <emma:literal>bombers</emma:literal>
                </emma:interpretation>
                <emma:interpretation id="interp103" emma:lang="en-US" emma:confidence="0">
                  <emma:literal>brooders</emma:literal>
                </emma:interpretation>
                <emma:interpretation id="interp104" emma:lang="en-US" emma:confidence="0">
                  <emma:literal>bowlers</emma:literal>
                </emma:interpretation>
              </emma:one-of>
            </emma:emma>
          </inkml:annotationXML>
          <inkml:trace contextRef="#ctx0" brushRef="#br0" timeOffset="-202832.73">1291-1493 61,'-10'-17'20,"10"17"1,0 0 0,0 0-11,-17-2-3,17 2-2,-3 26-2,1-9 0,4 10 1,-1 4-1,4 7 1,1 5-1,2 3-1,0 2 1,4-5-1,-3 0-1,3-5 1,-1-7 0,2-9 0,-13-22 1,30 18-1,-12-25 1,3-1-1,0-8 1,1-1 0,-3-4-1,1 3 0,-7 1 1,-5 3 0,-8 14-1,0 0 0,-23-13 0,1 21-2,-6 5-2,-2-1-3,1 15-7,0 2-17,5-5 0,14 1 0,10-25-1</inkml:trace>
          <inkml:trace contextRef="#ctx0" brushRef="#br0" timeOffset="-202277.73">1694-1207 51,'-14'5'21,"15"14"2,-1-19-2,-14 36-7,11-10-4,1 3-1,5 2-2,1-4-2,5 2 0,-1-5 0,5-5-1,-13-19 0,29 18-1,-11-21 0,2-5 0,1-8 0,3 0-1,-1-7 0,1 1 0,-5-2 1,1 3-1,-8-1 0,0 8 0,-9-2 1,-3 16-1,-11-18 0,-5 15-1,-7 5 0,-7 1-3,2 6-5,-10 4-12,4-2-11,12 10 1,-1-10-1,15 4-1</inkml:trace>
          <inkml:trace contextRef="#ctx0" brushRef="#br0" timeOffset="-201376.73">2113-1190 57,'0'0'21,"5"29"2,-11-15-2,6 15-10,-2 1-2,2 4-2,0 1-2,0-2-3,3-2 1,-1-8-1,0 0 1,-2-23 1,6 19 0,-6-19 0,8-18-2,0-2 1,2-4 0,1-7-1,0 0 0,0-1-1,1 1 0,-4 6 0,0 7 0,-8 18 0,6-19 0,-6 19 0,0 0 0,0 0-1,11 24 0,-11-24 0,13 19 0,-13-19 0,23 15 0,-9-11 0,4-4 0,0-1 0,-1-2 1,1-1-1,-2 0 0,0 2 0,-2 2 0,-14 0 0,21 8 1,-21-8-1,15 27 1,-12-8-1,-1 4 1,-1 2-1,1-1 1,-2 0 0,1 0-1,1-7 1,1-1-1,-3-16 1,12 19 0,-12-19 0,16 4 0,-16-4 0,19-7 0,-19 7 0,24-17 0,-11 2 1,0-2-1,-1-4 1,-2 0-1,0-3 1,-5 2-1,-4-2 0,-6 4-1,-4 2-1,-7 4-1,0 7-1,-8 4-4,3 13-5,-5-6-10,2 6-9,9 1 1,1-6 0,14-5 2</inkml:trace>
          <inkml:trace contextRef="#ctx0" brushRef="#br0" timeOffset="-200689.73">2574-1418 95,'0'0'29,"0"0"-1,10 16 1,-10 11-16,-5 7-5,7 12-3,-4 4-3,7 5 0,0 4-1,3-3 0,1-2-1,6-8 1,3-9-1,2-7 0,6-7 1,0-9-1,3-8 1,3-2-1,-2-8 1,3 0 0,-3-6 0,-1 0-1,-3-2 1,-2-4 0,-3-3-1,0-2 1,-5-3 0,-2 0 0,-1-1 0,-3 2-1,-7 3 1,-2 1 0,-7 3-1,6 16 1,-23-16-1,7 12 0,0 8-1,-1 2 1,2 7-1,4 4 0,3 6 1,3 1-1,5 1 1,2 0 0,3 1-1,3-2 1,0-5 0,1 0 0,2-5 0,-11-14 0,26 21 0,-11-16 1,1-3-1,3-4 1,0-4 0,1-6 0,2-2-1,0-3 1,-1-3 0,0 3 0,-5-1-1,0 2 1,-16 16-1,21-20 1,-21 20-1,0 0 1,0 0-1,0 0 0,0 0 0,13 20 0,-11-4 0,-1 4-1,1-3 1,1 2 1,0-1-1,-1-4 0,-2-14 1,8 21-1,-8-21 1,0 0 0,0 0 0,14 5 0,-14-5 0,0 0 0,18-23 0,-18 23 0,15-30 0,-7 9 0,0-3-1,1-1 1,-1 1-1,-1 2 0,-1 3 0,1 3-1,-7 16 1,8-18 0,-8 18-1,0 0 1,0 0-1,17-2 0,-17 2 0,15 7-3,-1 4-7,-14-11-19,18 13-4,-18-13 1,24-2 0</inkml:trace>
          <inkml:trace contextRef="#ctx0" brushRef="#br0" timeOffset="-189398.73">3808-1086 33,'0'0'15,"0"0"2,0 0-2,0 0-1,0 0-4,0 0-2,0 0-1,0 0-1,0 0-1,0 0-1,0 0 1,0 0-1,0 0 0,0 0 0,0 0 0,0 0 0,0 0 0,0 0-1,-16-13 1,16 13-2,-15-3 0,15 3 0,-19 0 0,19 0-1,-22 2 0,22-2-1,-25 4 1,25-4 0,-20 5-1,20-5 1,-20 5 0,20-5-1,-14 6 1,14-6-1,0 0 0,-18 13 0,18-13 1,0 0-2,-13 14 1,13-14 0,0 0 0,0 21-1,0-21 1,10 16 0,-10-16-1,18 16 1,-18-16 0,24 16-1,-24-16 1,27 14 0,-27-14 0,24 13 0,-24-13 0,23 10 0,-23-10 0,14 7 0,-14-7 0,0 0 0,0 0 1,0 0-1,10 15 1,-10-15 0,0 0 1,0 0-1,-18 16 1,18-16 0,-21 8 1,7-5-1,14-3-1,-29 6 1,29-6-1,-31 5 1,31-5-1,-25 3-1,25-3 0,-21 3-1,21-3 0,-16 4-1,16-4-2,0 0-3,-16 0-4,16 0-9,0 0-7,0 0 0,0 0-1,11-32 2</inkml:trace>
        </inkml:traceGroup>
        <inkml:traceGroup>
          <inkml:annotationXML>
            <emma:emma xmlns:emma="http://www.w3.org/2003/04/emma" version="1.0">
              <emma:interpretation id="{16F67C8A-1797-4E78-B487-8D999CC5E2FC}" emma:medium="tactile" emma:mode="ink">
                <msink:context xmlns:msink="http://schemas.microsoft.com/ink/2010/main" type="inkWord" rotatedBoundingBox="10287,8293 11708,8386 11641,9406 10220,9313"/>
              </emma:interpretation>
              <emma:one-of disjunction-type="recognition" id="oneOf21">
                <emma:interpretation id="interp105" emma:lang="en-US" emma:confidence="0">
                  <emma:literal>grimy</emma:literal>
                </emma:interpretation>
                <emma:interpretation id="interp106" emma:lang="en-US" emma:confidence="0">
                  <emma:literal>goring</emma:literal>
                </emma:interpretation>
                <emma:interpretation id="interp107" emma:lang="en-US" emma:confidence="0">
                  <emma:literal>soring</emma:literal>
                </emma:interpretation>
                <emma:interpretation id="interp108" emma:lang="en-US" emma:confidence="0">
                  <emma:literal>poring</emma:literal>
                </emma:interpretation>
                <emma:interpretation id="interp109" emma:lang="en-US" emma:confidence="0">
                  <emma:literal>paring</emma:literal>
                </emma:interpretation>
              </emma:one-of>
            </emma:emma>
          </inkml:annotationXML>
          <inkml:trace contextRef="#ctx0" brushRef="#br0" timeOffset="-186184.73">5571-1306 99,'0'0'26,"-16"-19"0,16 19 0,0 0-26,0 0-12,15-2-12,-15 2-1,25 2-1,-10-5-2</inkml:trace>
          <inkml:trace contextRef="#ctx0" brushRef="#br0" timeOffset="-186505.73">5616-1118 56,'0'0'23,"0"0"3,0 0-2,0 0-4,-12 18-8,12 4-1,-4 2-4,6 9-1,-5 1-2,6 6 0,-5-5 0,7 3-1,-2-8 0,4-1-1,-1-8 0,2-6 0,-8-15 0,19 16-1,-19-16-1,25-8-1,-8-1-3,-4-10-6,6-7-17,1 1-3,-6-9 1,1 4-2,-11-10 2</inkml:trace>
          <inkml:trace contextRef="#ctx0" brushRef="#br0" timeOffset="-185988.73">5912-1019 50,'13'38'21,"-12"-16"1,12 9 0,-6-9-11,-3-8-1,4 2-1,-8-16-1,0 0-3,18 11-1,-18-11-1,24-16-1,-9 2 1,1-3-1,3-4-1,-1 0 1,1 0-1,-3 5 1,2 4 0,-18 12 0,27-7 0,-27 7 0,19 19 0,-14-3 0,0 8 0,-4-1 0,3 2 1,-4-3-1,3 1 0,-1-9-1,-2-14 1,16 8-2,-16-8 0,33-25 0,-10 2-1,2 1 1,1-4-1,1 4 1,-1 6-1,-7 10 1,2 6 0,-21 0 1,24 24-1,-16-5 1,-1 5 0,-1 0-1,-1-2 1,0-1 0,1-4 0,2-2-1,-8-15 0,18 22 0,-18-22-1,19 13-3,-19-13-4,16-4-21,-16 4 1,0 0-1,18-12-1</inkml:trace>
          <inkml:trace contextRef="#ctx0" brushRef="#br0" timeOffset="-185307.73">6736-1061 71,'1'21'25,"1"1"-2,-12-7 1,2 5-12,2 6-5,-2-4-2,5 4-1,-1-9-1,9 2-1,-5-19 0,18 15 0,-4-20 1,7-3-1,0-6 1,3-5-1,-1-4 1,-2-1-1,-5-1 0,-3 1 0,-7 0 1,-4 8 0,-7-1-1,5 17 0,-21-20 0,5 20-1,0 5 0,0 8 0,1 6 0,4 5-1,3 8 0,3 3 1,5 5-1,7 3 0,1 0 0,4 1 1,3 1 0,1 4-1,0 2 1,0 2 0,-1 1 0,-1-1 1,-3-1-1,-3-2 1,-5-6-2,-1-5 2,-7-9-2,-3-8 0,8-22 0,-25 16 1,7-21-1,0-7 0,-3-11 0,0-8 0,2-9 1,3-7-2,-2-2 0,7 4 0,3 2-1,3 4-2,12 11-3,-1 1-10,9 11-14,7 13 0,5-2 1,9 7-2</inkml:trace>
          <inkml:trace contextRef="#ctx0" brushRef="#br0" timeOffset="-188022.73">4319-1027 33,'6'14'15,"-6"-14"1,0 0 0,13-24-5,-3 8-1,-2-6 2,0-3-1,1-1 1,-6-4-1,4 7 1,-7-2 1,0 25-2,-5-30-3,5 30-1,-11-16-3,11 16-2,-16-2-1,16 2-1,-13 21 0,8-2-1,3 11-1,2 5 1,4 10-1,2 3 2,2 8-1,2-1 0,-1-1 0,1-1 1,-2-5 0,-2-7 0,-2-4-1,-3-5 2,-1-8-1,0-5 0,0-19 1,-6 22 0,6-22 0,0 0 0,-21 2 1,21-2-1,-19-15 1,19 15-1,-24-25-1,11 11 1,3-1-1,1 1 0,2-2-1,4 0 1,3 2-1,5-2 0,4 1 1,4-2-1,3-1 1,4-1-1,2 3 0,2 0 1,3 4 0,1 0-1,1 4 1,-4 4 0,3-1-1,-6 3 1,1 2 0,-7 2 0,-16-2 0,24 2 0,-24-2 0,0 0 0,14 6 0,-14-6 1,0 0-1,16 3 1,-16-3-1,21-6 1,-3-2-1,-2-2 1,3-1 0,0-3 0,-1-1 1,-2-1 0,-5-1 0,1 3 1,-12-2 0,-4 1-1,-8 1 1,-3 3-1,-6 1-1,-3 5-1,0 4-2,-3 1-3,9 14-4,-3-6-8,21-8-14,-5 22 0,5-22 1,26 8-1</inkml:trace>
          <inkml:trace contextRef="#ctx0" brushRef="#br0" timeOffset="-187206.73">4886-1105 66,'8'35'25,"-8"-14"-1,9 12-1,-2 0-10,-3 1-5,6 1-2,-3-8-3,1 0 1,0-9-2,-8-18 0,17 17 0,-17-17 0,23-11 0,-23 11 1,22-30 1,-9 12-1,-5-4 1,2 3 0,-7-2-1,3 5 1,-7-1 0,1 17-2,-2-26 0,2 26-1,0-19 0,0 19-1,0 0-1,23-16 0,-7 18-2,1-4-3,12 8-6,-3 1-18,1-9 1,5 5-1,-6-12 0</inkml:trace>
        </inkml:traceGroup>
      </inkml:traceGroup>
    </inkml:traceGroup>
    <inkml:traceGroup>
      <inkml:annotationXML>
        <emma:emma xmlns:emma="http://www.w3.org/2003/04/emma" version="1.0">
          <emma:interpretation id="{DE7B3E2A-10F5-4E79-9D69-EB2F36DAA18B}" emma:medium="tactile" emma:mode="ink">
            <msink:context xmlns:msink="http://schemas.microsoft.com/ink/2010/main" type="paragraph" rotatedBoundingBox="4906,8819 10895,9152 10866,9663 4877,9329" alignmentLevel="1"/>
          </emma:interpretation>
        </emma:emma>
      </inkml:annotationXML>
      <inkml:traceGroup>
        <inkml:annotationXML>
          <emma:emma xmlns:emma="http://www.w3.org/2003/04/emma" version="1.0">
            <emma:interpretation id="{9FB12D6D-ABDA-4F66-80B2-130238EDD58F}" emma:medium="tactile" emma:mode="ink">
              <msink:context xmlns:msink="http://schemas.microsoft.com/ink/2010/main" type="inkBullet" rotatedBoundingBox="4900,8931 5458,8962 5448,9148 4889,9116"/>
            </emma:interpretation>
            <emma:one-of disjunction-type="recognition" id="oneOf22">
              <emma:interpretation id="interp110" emma:lang="en-US" emma:confidence="0">
                <emma:literal>-</emma:literal>
              </emma:interpretation>
            </emma:one-of>
          </emma:emma>
        </inkml:annotationXML>
        <inkml:trace contextRef="#ctx0" brushRef="#br0" timeOffset="-179014.73">168-694 44,'0'0'19,"0"0"3,0 0-2,0 0-6,0 0-4,0 0-3,0 0-3,0 0-1,0 0 0,0 0 0,0 0 1,0 0 0,0 0 0,0 0 0,0 0-1,0 0 2,0 0-3,0 0 0,18 3-1,-18-3 1,29 10-1,-11-4 0,-1-1-1,3 1 1,-1-1-1,-3 0 0,2 0 0,-4-1 0,0 0 0,1 0 0,-15-4 1,26 8-1,-12-3 0,-14-5 0,26 8 0,-26-8 1,27 11-1,-27-11 0,24 11 0,-24-11 1,23 10-1,-23-10 0,17 9 0,-17-9 1,15 7-1,-15-7 1,17 13 0,-17-13 1,23 16 0,-23-16 0,26 19-1,-10-11 1,-16-8-1,25 17 1,-25-17-2,21 8 1,-21-8-1,16 3-1,-16-3-1,0 0-3,18 3-9,-18-3-13,0 0 0,16 4 0,-21-20-2</inkml:trace>
      </inkml:traceGroup>
      <inkml:traceGroup>
        <inkml:annotationXML>
          <emma:emma xmlns:emma="http://www.w3.org/2003/04/emma" version="1.0">
            <emma:interpretation id="{F10A127C-AA8A-4090-A0C3-62A7905A85D0}" emma:medium="tactile" emma:mode="ink">
              <msink:context xmlns:msink="http://schemas.microsoft.com/ink/2010/main" type="line" rotatedBoundingBox="5418,8848 10895,9152 10866,9663 5390,9358"/>
            </emma:interpretation>
          </emma:emma>
        </inkml:annotationXML>
        <inkml:traceGroup>
          <inkml:annotationXML>
            <emma:emma xmlns:emma="http://www.w3.org/2003/04/emma" version="1.0">
              <emma:interpretation id="{61E94422-86FF-435E-9E3B-CE85F8845ECA}" emma:medium="tactile" emma:mode="ink">
                <msink:context xmlns:msink="http://schemas.microsoft.com/ink/2010/main" type="inkWord" rotatedBoundingBox="6970,8934 9640,9082 9611,9593 6941,9444"/>
              </emma:interpretation>
              <emma:one-of disjunction-type="recognition" id="oneOf23">
                <emma:interpretation id="interp111" emma:lang="en-US" emma:confidence="0">
                  <emma:literal>•no monies</emma:literal>
                </emma:interpretation>
                <emma:interpretation id="interp112" emma:lang="en-US" emma:confidence="0">
                  <emma:literal>•normotensives</emma:literal>
                </emma:interpretation>
                <emma:interpretation id="interp113" emma:lang="en-US" emma:confidence="0">
                  <emma:literal>•normotensive</emma:literal>
                </emma:interpretation>
                <emma:interpretation id="interp114" emma:lang="en-US" emma:confidence="0">
                  <emma:literal>insolents-moves</emma:literal>
                </emma:interpretation>
                <emma:interpretation id="interp115" emma:lang="en-US" emma:confidence="0">
                  <emma:literal>insolent-moves</emma:literal>
                </emma:interpretation>
              </emma:one-of>
            </emma:emma>
          </inkml:annotationXML>
          <inkml:trace contextRef="#ctx0" brushRef="#br0" timeOffset="-173699.73">2229-507 66,'0'-17'25,"0"17"0,0 0-1,0 0-7,6 31-8,-8-8-2,4 11-1,-5-2-1,4 7-2,-2-4-1,4-3 0,-3-9 1,6-4 0,-6-19 0,18 7-1,-18-7 0,34-26-1,-13 3 0,1-1 0,2-3-1,2 2 0,-4 3 0,-2 7 1,-3 5 0,-17 10 0,23 7-1,-23-7 2,11 32-1,-9-9 0,-2 2 0,-2 1 0,0-4 0,4-4 0,-2-18 0,6 19 0,-6-19-1,21-9 1,-6-3-1,4-1 0,-1-4 0,-1 0 0,2 0 0,-2 2 0,-3 5 0,-14 10-1,21-12 1,-21 12 0,0 0 0,18 0 0,-18 0 0,0 0 0,11 19 1,-11-19-1,6 20 1,-6-20-1,8 24 1,-8-24-1,8 23 1,-8-23-1,7 20 0,-7-20 1,8 16-1,-8-16 0,0 0 0,0 0 0,21-9 0,-21 9 0,24-22 0,-8 9-1,0-2 1,3 0 0,-3 1-1,-2 2 1,1 4-1,-15 8 1,19-7-1,-19 7 1,0 0 0,18 15 0,-18-15 0,8 24 0,-8-24 1,6 25-1,-6-25 0,7 24 0,-7-24 0,9 20 0,-9-20 0,0 0 0,20 13 0,-20-13 0,16 4 0,-16-4 0,17 0 0,-17 0 0,16 0 0,-16 0 0,0 0 0,18 0 0,-18 0 0,0 0 0,0 0 0,14 3 0,-14-3 0,0 0 0,0 0 0,0 0 0,0 0 0,17 13 0,-17-13 0,0 0 0,16-3 0,-16 3 0,16-8 0,-16 8 0,16-10 0,-16 10 0,14-10 0,-14 10 0,0 0 1,16-14-1,-16 14 0,0 0 0,0 0 0,0 0 0,0 0 0,0 0 0,0 0 0,13-15 0,-13 15 0,0 0 0,0 0 0,0 0 0,0 0 0,0 0 0,0 0 0,0 0 0,0 0 0,0 0 0,0 0 0,0 0 0,8-15 1,-8 15-1,0 0 0,0 0 0,0 0 0,0 0 0,8-17 0,-8 17-1,0 0 1,0 0 0,0 0 0,8-15 0,-8 15 0,0 0 1,0 0-1,0 0 0,0 0 0,0 0 0,0 0 0,0 0 0,0 0-1,0 0 1,0 0 0,0 0 0,0 0 0,0 0 0,0 0 0,0 0 0,0 0 0,0 0 0,-5 18-1,5-18 1,-3 29 0,1-11 0,2 6 0,0 0-1,0-1 1,0-3 0,4-3 0,-4-17 0,11 19 0,-11-19 0,26-9 0,-10-1 0,3-3 0,2-3 0,-2 1 1,2 0-1,-5-2 1,-2 6-1,-14 11 1,15-24 0,-15 24-1,-3-20 0,3 20 0,-24-17-1,4 10 1,-5 2-1,-3 4 0,-1-1-1,4 4 0,1-2-3,24 0-2,-28 10-4,28-10-13,16 6-6,-1-9 1,9 1 0,-3-9 1</inkml:trace>
          <inkml:trace contextRef="#ctx0" brushRef="#br0" timeOffset="-172028.73">3373-579 80,'11'-27'28,"-11"27"-1,0 0 1,0 0-4,0 0-17,-9 29-2,4-3-1,-2 5-3,3 2 0,0 6 0,1 1 1,3-4-2,5 2 2,0-4-1,4-2 0,1-5 1,4 0 0,3-5 1,3-4-1,1-3 0,3-5 0,0-4 0,7-3-1,-2-6 0,0-4-1,0-5 1,-2-1-1,-1-4 1,-2 0-1,-7-3 1,-2 1 1,-6 1-1,-2 1 0,-7 0-1,-5 2 1,-3 0 0,8 15-1,-26-24 0,12 16 0,-1 1 0,15 7-1,-25 2 1,25-2-1,-18 18 0,13-3 1,2 4-1,3 1 1,0 0-1,-2 2 1,9 0 0,-2-2 0,3-1 0,1-1 0,4 1 0,0-4 1,1-2-1,4-1 1,-2-3-1,3-1 1,-3-5 0,2-1 0,0-5-1,1-4 1,0-5 0,1-1-1,-3-6 1,2-3 0,-3-1 0,2-2-1,-3 1 0,-3 2 1,-4 5-1,-8 17 0,13-23-1,-13 23 1,0 0-1,0 0 1,0 0-1,16 17 1,-16-17 0,10 26 0,-4-9 0,2 0 0,0-2 0,0 0 0,1 1 1,-9-16-1,16 26 0,-16-26 1,12 22-1,-12-22 0,8 15 1,-8-15-1,0 0 0,7 16 1,-7-16 0,0 0-1,0 0 1,0 0-1,0 0 1,0 0-1,0 0 0,0 0 0,0 0 0,0 0 0,0 0 0,0 0 0,9-17 1,-9 17-1,9-20 0,-5 4 1,1 1-1,3-2 0,-3-1 0,1 3 0,-6 15 0,12-25 0,-12 25 0,0 0-1,22-14 0,-22 14 1,18 5-1,-18-5 1,25 14 0,-10-8 0,1 1 0,-2-2 0,1-1 0,2-4 1,0-4-1,0-3 0,1-3-1,1-3 1,0-2 0,1-4-1,-1-1 1,-1-2-1,-4-1 1,0-1 0,-2-1 0,-3-4 0,-2 2 0,-2 0 0,-4 4-1,-1 3 1,-1 1-1,1 19 1,-10-22 0,10 22-1,0 0 0,-23 14 2,23-14-1,-14 32 1,9-9-1,-1 6 1,1 3-1,2 3 1,3 1-1,0 1 0,3-2 1,0-2-1,2-2 0,1-4 1,2-7-1,2-5 0,-10-15 0,26 12 1,-12-16-1,1-4 0,2-2 1,1-5-1,0 0 0,1-2 0,-3 0 0,-16 17 0,26-24 0,-26 24-1,17-10 1,-17 10 0,0 0 0,13 26 0,-8-10 0,0 3 0,1-1 0,2 1 1,5-4-1,-13-15 1,31 20-1,-11-18 0,3-2-2,-2-9-1,6 4-5,-11-13-13,2-2-12,-1 0-1,-4-9 1,0 2-1</inkml:trace>
          <inkml:trace contextRef="#ctx0" brushRef="#br0" timeOffset="-170485.73">4898-493 128,'0'0'33,"-32"-17"0,14 15-1,2 4-24,-3-2-7,0-2-9,19 2-23,-17 0-1,17 0 0,0 0-2</inkml:trace>
          <inkml:trace contextRef="#ctx0" brushRef="#br0" timeOffset="-175510.73">742-700 36,'0'0'17,"0"0"1,0 0 1,0 0-2,0 0-7,0 0-2,0 0-2,0 0 0,0 0-1,6 17-1,-6-17-1,16 26-1,-4-12-1,2 3-1,-1 6 2,4-6-1,-5 4 1,4-5-1,-7 1 1,3-2 0,-8 1 1,1 1-1,-5-17 1,2 27-1,-2-27 1,-8 26-1,8-26 1,-15 22 1,15-22 0,-20 13 0,5-11 1,15-2 0,-29 1 0,13 1-1,-2-7-1,2 3 0,0-1-2,0-2-2,16 5-1,-27-3-4,27 3-3,-16 5-7,16-5-11,0 0-2,-3 18 0,3-18 0,13 20 3</inkml:trace>
          <inkml:trace contextRef="#ctx0" brushRef="#br0" timeOffset="-174774.73">1155-404 48,'-4'14'17,"4"-14"1,0 0 0,0 0-10,0 0-2,21-24-1,-21 24 1,26-28-1,-13 12-1,6 0-1,-5 5 0,6 1 1,-20 10 1,25 7-1,-25-7 1,21 28-1,-14-9-1,-2 7 2,-2-4-1,0 4-1,-1-10 0,1-2 0,-3-14-1,0 0-1,19 2 0,-19-2 0,29-31-1,-13 12 0,5 0 0,-3 3 0,1 3 0,-1 9 1,-1 7 0,-17-3 0,26 24 1,-16-5 0,-2 1 0,0 1 0,-4-5-1,-4-16 0,18 16-1,-18-16 1,23-10-1,-7-1-1,1-5 1,3 2 0,0 1 0,1 7 0,-1 6 1,-1 8 0,-3 6 0,-2 5 0,-2 4 0,-1 2 1,-3-4-2,2-4 1,-10-17-1,19 13 0,-19-13 0,27-16 0,-9-1-1,1-4 1,-1-1 0,-1-1 0,-2 1 1,-4 3-1,-6 3 1,-5 16 0,-6-21 0,-9 16-1,-6 4 1,-5 1-1,-2 3-1,-6 2-2,8 4-5,-3-1-13,8-3-9,21-5 2,-6 15-1,24-8 0</inkml:trace>
          <inkml:trace contextRef="#ctx0" brushRef="#br0" timeOffset="-170022.73">5038-384 63,'1'25'23,"-1"-25"-2,5 36 2,-8-20-9,3 3-6,3 1 1,-5-3 1,6 1-3,-4-18-1,3 29 0,-3-29 0,5 18-1,-5-18-1,0 0-2,19 9 1,-19-9-2,22-10 0,-7 1 0,-1-6 0,1 3 0,1-3-1,-2 2 1,-14 13-1,24-20 0,-24 20 1,23-5-1,-23 5 1,22 15 0,-22-15 0,21 28 0,-10-11 0,2 2 0,-3-4 1,3 0-1,-13-15 1,25 22-1,-10-17-1,-1 2 1,2-6 0,2 3 0,-1-1-1,0 4 0,0-2 1,-1-2-1,0 1 0,0-3 1,0-2-1,0-3 0,-1-4 1,3-4-1,-4-3 0,4-2 1,-2-3-1,-2 1 0,-3-3 1,2 2-1,-3-2 0,0 2 0,-6 0 0,0 0 0,-3 1 0,-4 1 0,1 1 0,-6 2 0,8 15 0,-21-20 0,21 20 0,-27-4 1,11 11-1,0 7 0,0 4 1,0 7-1,3 4 1,0 5-1,0-1 1,4 1-1,-2-1 1,4-4-1,2-2 0,5-5 1,4-2-1,0-3 1,-4-17 0,28 25 0,-8-17 0,8-3 0,-1-5 0,5-3 0,0-4-1,2-6 0,1-2 0,-3-9-2,2 4-1,-10-9-4,7 11-3,-14-12-4,12 11-4,-13-9-1,10 11-1,-12-7 2,9 11 4,-9-4 5,2 2 9,-1 5 5,-15 10 7,14-19 3,-14 19 0,0 0 2,-16-20-2,16 20-4,-22-3-3,22 3-2,-24 5-3,24-5 0,-20 10-2,20-10 1,-9 17-1,9-17 0,0 18 0,0-18 0,8 15 0,-8-15 0,0 0 1,21 17 0,-21-17-1,21 14 1,-21-14 0,30 18-1,-14-3 0,5 2 0,-2 3 0,0 2 0,1 0 0,-4 0 0,-7 0 0,-2-2 0,-7-3 1,-7-1-2,7-16 0,-24 21 0,7-15 0,-3 1 0,1-5 0,0-2 0,1 1 0,2-4 0,16 3-5,-22-5-3,22 5-8,0 0-17,0 0-2,13-22 1,-13 22 1</inkml:trace>
        </inkml:traceGroup>
      </inkml:traceGroup>
    </inkml:traceGroup>
    <inkml:traceGroup>
      <inkml:annotationXML>
        <emma:emma xmlns:emma="http://www.w3.org/2003/04/emma" version="1.0">
          <emma:interpretation id="{5FA003CD-7604-4B15-8881-D0930F8E755A}" emma:medium="tactile" emma:mode="ink">
            <msink:context xmlns:msink="http://schemas.microsoft.com/ink/2010/main" type="paragraph" rotatedBoundingBox="4753,9512 13792,9936 13726,11338 4687,10915" alignmentLevel="1"/>
          </emma:interpretation>
        </emma:emma>
      </inkml:annotationXML>
      <inkml:traceGroup>
        <inkml:annotationXML>
          <emma:emma xmlns:emma="http://www.w3.org/2003/04/emma" version="1.0">
            <emma:interpretation id="{7A398144-A713-4ECA-A1B1-668D03341A64}" emma:medium="tactile" emma:mode="ink">
              <msink:context xmlns:msink="http://schemas.microsoft.com/ink/2010/main" type="line" rotatedBoundingBox="4753,9512 13239,9910 13179,11190 4693,10793"/>
            </emma:interpretation>
          </emma:emma>
        </inkml:annotationXML>
        <inkml:traceGroup>
          <inkml:annotationXML>
            <emma:emma xmlns:emma="http://www.w3.org/2003/04/emma" version="1.0">
              <emma:interpretation id="{EFB29C02-DF7A-4284-9EB9-419829D82BDE}" emma:medium="tactile" emma:mode="ink">
                <msink:context xmlns:msink="http://schemas.microsoft.com/ink/2010/main" type="inkWord" rotatedBoundingBox="4742,9742 5265,9767 5252,10047 4729,10022"/>
              </emma:interpretation>
              <emma:one-of disjunction-type="recognition" id="oneOf24">
                <emma:interpretation id="interp116" emma:lang="en-US" emma:confidence="1">
                  <emma:literal>=</emma:literal>
                </emma:interpretation>
                <emma:interpretation id="interp117" emma:lang="en-US" emma:confidence="0">
                  <emma:literal>x</emma:literal>
                </emma:interpretation>
                <emma:interpretation id="interp118" emma:lang="en-US" emma:confidence="0">
                  <emma:literal>+</emma:literal>
                </emma:interpretation>
                <emma:interpretation id="interp119" emma:lang="en-US" emma:confidence="0">
                  <emma:literal>c</emma:literal>
                </emma:interpretation>
                <emma:interpretation id="interp120" emma:lang="en-US" emma:confidence="0">
                  <emma:literal>d</emma:literal>
                </emma:interpretation>
              </emma:one-of>
            </emma:emma>
          </inkml:annotationXML>
          <inkml:trace contextRef="#ctx0" brushRef="#br0" timeOffset="-50587.73">0 344 14,'0'0'10,"0"0"0,0 0 3,0 0-1,0 0 0,0 0 0,0 0 1,0 0-1,0 0-2,0 0-2,0 0-2,0 0-1,0 0-3,0 0 0,14 4-1,-14-4 0,18 2 0,-18-2 1,24-2 0,-8 2 1,0-3-1,5 0 0,0-2-1,3 0 1,0-1-2,1 0 1,1-1-1,0 2 0,-1 1 0,-1-1 1,1 0 0,-3 2-1,2-2 0,-3 0 0,1-1-2,-2-2 0,1 0-4,-4 1-7,-17 7-8,34-11-2,-34 11 1,19-3 0</inkml:trace>
          <inkml:trace contextRef="#ctx0" brushRef="#br0" timeOffset="-49951.73">248 129 26,'0'0'13,"0"0"1,0 0 0,0 0-2,0 0 0,-13 23-3,13-23-1,-14 14 0,14-14-1,-21 16 0,21-16 0,-24 15-1,8-6-2,16-9-1,-27 16 0,11-9-1,16-7 0,-28 14-1,28-14 1,-20 11-1,20-11 0,-18 10 0,18-10 0,0 0-1,-13 17 0,13-17-1,0 19 1,0-19 0,10 26 0,1-12 0,-1 1 0,4-1 0,4-3 0,1-1-1,3-4-3,2-3-7,7 5-11,-9-16 1,14 10-3,-12-15 2</inkml:trace>
        </inkml:traceGroup>
        <inkml:traceGroup>
          <inkml:annotationXML>
            <emma:emma xmlns:emma="http://www.w3.org/2003/04/emma" version="1.0">
              <emma:interpretation id="{7591E136-7599-4768-ABD4-52524F8485E5}" emma:medium="tactile" emma:mode="ink">
                <msink:context xmlns:msink="http://schemas.microsoft.com/ink/2010/main" type="inkWord" rotatedBoundingBox="5646,9615 6647,9662 6590,10881 5589,10835">
                  <msink:destinationLink direction="with" ref="{2B89F567-0806-4989-9311-00FEC4A6B3A4}"/>
                </msink:context>
              </emma:interpretation>
              <emma:one-of disjunction-type="recognition" id="oneOf25">
                <emma:interpretation id="interp121" emma:lang="en-US" emma:confidence="1">
                  <emma:literal>the</emma:literal>
                </emma:interpretation>
                <emma:interpretation id="interp122" emma:lang="en-US" emma:confidence="0">
                  <emma:literal>*the</emma:literal>
                </emma:interpretation>
                <emma:interpretation id="interp123" emma:lang="en-US" emma:confidence="0">
                  <emma:literal>I he</emma:literal>
                </emma:interpretation>
                <emma:interpretation id="interp124" emma:lang="en-US" emma:confidence="0">
                  <emma:literal>The</emma:literal>
                </emma:interpretation>
                <emma:interpretation id="interp125" emma:lang="en-US" emma:confidence="0">
                  <emma:literal>b he</emma:literal>
                </emma:interpretation>
              </emma:one-of>
            </emma:emma>
          </inkml:annotationXML>
          <inkml:trace contextRef="#ctx0" brushRef="#br0" timeOffset="-49250.73">975 0 32,'0'0'15,"0"0"0,-6 21 0,6-21 0,-10 35-5,7-9-2,3 4-1,0 2-1,2 1-1,-1 1-1,1-1 0,-1-1-1,1-4-1,-2-4-1,0-2 0,0-3 0,0-5-1,0-14 1,-2 21 0,2-21-1,0 0 1,0 0-1,0 0 1,0 0-1,0 0 0,0 0-1,0 0 0,0 0-1,0 0-1,-11-14 0,11 14-2,0 0 0,-11-18 1,11 18-1,0 0 0,-10-16 1,10 16 1,0 0 1,0 0 1,0 0 0,0 0 0,-6-16 1,6 16 0,0 0 1,0 0 0,0 0 0,-3-16 1,3 16 0,0 0 0,0 0-1,0 0 1,-7-14-1,7 14 0,0 0-1,0 0 0,0 0 0,-3-14 0,3 14 0,0 0 1,2-18 0,-2 18 1,0 0 0,1-16 0,-1 16 0,0 0 0,0 0-1,-3-16 1,3 16-1,0 0 1,0 0 0,0 0 0,-8-14 1,8 14 0,0 0 0,0 0 1,0 0-1,0 0 0,0 0-1,0 0 0,0 0 0,0 0-1,0 0 0,0 0 0,0 0 0,18-2-1,-18 2 1,14 5-1,-14-5 0,15 5 2,-15-5-1,16 3-1,-16-3 1,16 6 0,-16-6-1,14 3 1,-14-3 0,0 0-1,19 7 1,-19-7-1,0 0-1,0 0-1,16-3-6,-16 3-7,16-5-8,-16 5-1,15-14-1,-13-1 2</inkml:trace>
          <inkml:trace contextRef="#ctx0" brushRef="#br0" timeOffset="-83360">1273 773 57,'0'0'19,"-16"5"0,16-5-1,0 0-9,-16 6-8,16-6-1,0 0 0,0 0 0,-15 15 0,15-15 1,-14 13 1,14-13 1,-26 12 0,10-4 0,0-3 0,-2 3-1,-3 0 1,0-1-2,2-2 0,1 3 0,-3 0-1,2 4 1,0 1-2,1 3 1,2-3 0,1 0-1,1 5 1,14-18 1,-24 25-1,24-25 0,-15 16 1,15-16-1,0 0 0,0 0 1,-13 18-1,13-18 1,0 0-1,0 0 1,0 0 0,5 16 0,-5-16 0,0 0 0,15 10 0,-15-10-1,17 8 1,-17-8 0,23 6-1,-23-6 1,27 10-1,-11-5 1,2 1 1,0 4-1,-1-2 1,1 1 0,0 1-1,-4 3 2,2-3-3,-16-10 0,28 22-2,-14-12-3,-14-10-6,29 25-13,-29-25 1,21 23-2,-21-23 1</inkml:trace>
          <inkml:trace contextRef="#ctx0" brushRef="#br0" timeOffset="-47678.73">1250 6 43,'0'0'18,"-10"31"1,-1-9 1,12 20-3,-5 1-7,0 2-1,3 4-2,-1-6-2,2-1-1,-1-5 0,2-7 0,-2-6 0,4-10-1,-3-14 0,0 0-2,0 0 0,19-14 0,-9-7 0,-1 2-1,4-3 1,2 2-1,-1 6 0,0 4 0,1 7 0,-15 3 1,26 10 0,-26-10 0,20 24 1,-10-10-1,-4 0 1,1 2 0,-7-16 0,13 24 0,-13-24-1,16 15 0,-16-15 0,22 1-1,-4-2 1,0-4-1,1 0 0,0-1 0,4-1 0,-4 1-1,0 1 2,-3 0-1,0-1 0,-1 0 1,1-5-1,-16 11 1,24-29 0,-11 13 0,-5-2 0,-2 2 0,-4 2 0,-2 14-1,-5-19 1,5 19 0,-15-2-1,15 2 1,-19 16-1,19-16 0,-18 29 0,10-10 1,5 0-1,0 0 0,5 2 0,2 0 0,4 0 0,5-4 0,2 1 0,2-5 1,4-1-1,2-8-1,2-4-1,-2-10-5,6-9-16,0 6-6,-9-16 2,6 8-1,-10-14 0</inkml:trace>
        </inkml:traceGroup>
        <inkml:traceGroup>
          <inkml:annotationXML>
            <emma:emma xmlns:emma="http://www.w3.org/2003/04/emma" version="1.0">
              <emma:interpretation id="{1DBDB612-AA9D-4C43-8D86-96FF901EB870}" emma:medium="tactile" emma:mode="ink">
                <msink:context xmlns:msink="http://schemas.microsoft.com/ink/2010/main" type="inkWord" rotatedBoundingBox="6941,9794 8217,9853 8193,10358 6917,10298"/>
              </emma:interpretation>
              <emma:one-of disjunction-type="recognition" id="oneOf26">
                <emma:interpretation id="interp126" emma:lang="en-US" emma:confidence="0">
                  <emma:literal>span</emma:literal>
                </emma:interpretation>
                <emma:interpretation id="interp127" emma:lang="en-US" emma:confidence="0">
                  <emma:literal>Span</emma:literal>
                </emma:interpretation>
                <emma:interpretation id="interp128" emma:lang="en-US" emma:confidence="0">
                  <emma:literal>Spon</emma:literal>
                </emma:interpretation>
                <emma:interpretation id="interp129" emma:lang="en-US" emma:confidence="0">
                  <emma:literal>spon</emma:literal>
                </emma:interpretation>
                <emma:interpretation id="interp130" emma:lang="en-US" emma:confidence="0">
                  <emma:literal>spoon</emma:literal>
                </emma:interpretation>
              </emma:one-of>
            </emma:emma>
          </inkml:annotationXML>
          <inkml:trace contextRef="#ctx0" brushRef="#br0" timeOffset="-46556.73">2293 173 53,'0'0'17,"-34"3"3,34-3-2,-27 22-6,17-7-5,-1 1-1,6-1-1,5 5-2,3-4 0,5 1 0,-8-17-1,31 26-1,-10-13 0,1-2 0,1 0-1,1 2 1,-3 1 0,-5 0 0,-4 6 0,-7 0 0,-5 3 1,-6-1 0,-9 2 1,-1-2-1,-5-2 3,-1-3-3,-2-7 1,3-2-1,2-10-2,3-4-2,16 6-8,-13-19-13,8-2-1,16 5 0,-6-10-2</inkml:trace>
          <inkml:trace contextRef="#ctx0" brushRef="#br0" timeOffset="-46161.73">2493 270 51,'0'0'20,"13"37"1,-11-16 0,12 14-6,-6 0-4,-1 2-4,2 3-1,-2-4-2,2 1 0,-4-5-1,3 0 0,-6-10 1,1 1-2,-1-9 0,-2-14 0,0 21-1,0-21 1,0 0 0,0 0-1,0 0 1,-18-3-1,13-13 0,-1-8-1,-2-8 0,3-8-1,0-5 0,3-6 0,4 1-1,1-2 1,2 5-1,3 7 1,3 8 1,1 7-1,0 9 1,4 8-1,-1 8 1,-1 8 0,2 6 0,-3 5 0,2 4 0,-7 1 0,-2 1 0,-4 1 0,-2-4 0,-2-3 1,-3-3-1,5-16 1,-11 23 0,11-23 0,0 0-1,0 0 1,-14 11-1,14-11-1,0 0 0,0 0 1,0 0-1,0 0 0,19 3 0,-19-3 1,18 5 0,-18-5 0,24 2 0,-10-2 1,-14 0 0,29-8-1,-15 0 1,2 1 0,-1-2 0,-1 1-1,-14 8 1,26-15-1,-26 15 0,19-8 1,-19 8 0,18 0 0,-18 0 0,14 8 0,-14-8 0,18 13 1,-18-13-1,16 18 0,-16-18 0,14 16 0,-14-16-1,16 12 0,-16-12 1,20 5-1,-20-5 0,22-3 1,-22 3-1,24-10 1,-24 10-1,24-17 1,-24 17 0,18-23-1,-13 9 1,-2-2-1,-3-1 1,-2-1 0,-4 0-1,-2 1 0,8 17-1,-24-24 1,24 24-1,-26-5-1,26 5 1,-21 19-1,17-3 1,0 2 0,6 1 0,3 0 0,1-1 1,2-2 0,2-2 0,-10-14 0,22 16 0,-22-16 0,28 0 1,-12-6-1,3-6 0,-1 0 0,2-3 0,0-1 0,-3 2 0,1 1-1,-2 5 1,-16 8 0,24-3 1,-24 3 0,16 18 0,-8-3 1,-5 3 0,2 3 1,-3-2-1,1-1-1,-1-4 1,-2-14-1,8 14 1,-8-14-2,17-8 1,-17 8-1,23-19 0,-23 19 0,27-21 0,-27 21-1,24-12 1,-24 12-1,23 3 0,-23-3 1,19 13 0,-19-13-1,14 17 1,-14-17 0,13 18 0,-13-18 0,10 22 2,-10-22-2,9 24-1,-9-24-9,4 18-16,4-4-2,-8-14 0,0 0 0</inkml:trace>
        </inkml:traceGroup>
        <inkml:traceGroup>
          <inkml:annotationXML>
            <emma:emma xmlns:emma="http://www.w3.org/2003/04/emma" version="1.0">
              <emma:interpretation id="{FC55ED27-D306-40B8-9EF8-F2BA2DE9302E}" emma:medium="tactile" emma:mode="ink">
                <msink:context xmlns:msink="http://schemas.microsoft.com/ink/2010/main" type="inkWord" rotatedBoundingBox="8600,9885 9563,9721 9654,10253 8691,10417"/>
              </emma:interpretation>
              <emma:one-of disjunction-type="recognition" id="oneOf27">
                <emma:interpretation id="interp131" emma:lang="en-US" emma:confidence="1">
                  <emma:literal>not</emma:literal>
                </emma:interpretation>
                <emma:interpretation id="interp132" emma:lang="en-US" emma:confidence="0">
                  <emma:literal>hot</emma:literal>
                </emma:interpretation>
                <emma:interpretation id="interp133" emma:lang="en-US" emma:confidence="0">
                  <emma:literal>met</emma:literal>
                </emma:interpretation>
                <emma:interpretation id="interp134" emma:lang="en-US" emma:confidence="0">
                  <emma:literal>trot</emma:literal>
                </emma:interpretation>
                <emma:interpretation id="interp135" emma:lang="en-US" emma:confidence="0">
                  <emma:literal>rot</emma:literal>
                </emma:interpretation>
              </emma:one-of>
            </emma:emma>
          </inkml:annotationXML>
          <inkml:trace contextRef="#ctx0" brushRef="#br0" timeOffset="-44217.73">3918 407 38,'0'0'16,"4"36"2,-4-36 0,-4 33-6,1-19-2,5 6-1,-4-6-4,2-14-2,3 24-1,-3-24 0,0 0 0,8 14 0,-8-14 0,0 0 0,18-4-1,-18 4 0,19-16 1,-19 16-3,21-23 1,-21 23-1,21-22 0,-21 22 0,18-18 1,-18 18-1,14-1 1,-14 1 3,0 0-2,19 22 3,-12-6-1,-1 0 2,1 3 0,-7-19 0,9 31 0,-9-31-2,10 25 1,-10-25-2,14 11 0,-14-11-1,20-1-1,-6-4 1,-14 5-2,29-16 1,-15 6-1,2 4 0,-16 6 0,26-10 1,-26 10 0,21 2 0,-21-2 1,14 13 0,-14-13 0,12 17 0,-12-17 1,9 19-1,-9-19 1,11 15-2,-11-15 1,15 9-1,-15-9 0,22 2 0,-22-2 0,26-3 1,-26 3 0,26-10 0,-12 5 0,-14 5 2,23-19-2,-23 19 2,19-22 0,-19 22-1,13-24 0,-13 24 0,8-24 0,-8 24-1,-5-19 0,5 19-1,-13-18 2,13 18-2,-22-16 1,7 12-1,-3-1 0,2 3 0,0-1-1,2 6-2,-2 0 0,6 12-2,-4-1-7,7 2-16,6 10 1,-4-9 0,10 6-2,-5-23 3</inkml:trace>
          <inkml:trace contextRef="#ctx0" brushRef="#br0" timeOffset="-43347.73">4575 165 82,'-5'-24'25,"5"24"-2,0 0 1,0 0-12,0 30-5,-2-6-1,5 11-1,-1 0-1,6 7 0,-3-1 0,3 4 0,-2-2 0,2 4-1,-1-8 0,-1-2-1,-3-6 0,2-3-1,-3-7 0,3-3 0,-5-18-2,0 0-3,25 16-5,-25-16-15,23-16-5,-2 4 0,-7-12 1,7 5-2</inkml:trace>
          <inkml:trace contextRef="#ctx0" brushRef="#br0" timeOffset="-43014.73">4459 352 94,'-18'-10'27,"18"10"-1,0 0 2,16 2-19,15 4-4,4-1-1,10 3 0,3-2-3,4 0-6,1-4-17,0 6-6,-13-11 2,1 6-2,-16-9-1</inkml:trace>
        </inkml:traceGroup>
        <inkml:traceGroup>
          <inkml:annotationXML>
            <emma:emma xmlns:emma="http://www.w3.org/2003/04/emma" version="1.0">
              <emma:interpretation id="{86922DB2-7BAC-43B5-8BA7-A3CBF8280569}" emma:medium="tactile" emma:mode="ink">
                <msink:context xmlns:msink="http://schemas.microsoft.com/ink/2010/main" type="inkWord" rotatedBoundingBox="9845,9796 10348,9882 10261,10390 9758,10304"/>
              </emma:interpretation>
              <emma:one-of disjunction-type="recognition" id="oneOf28">
                <emma:interpretation id="interp136" emma:lang="en-US" emma:confidence="1">
                  <emma:literal>to</emma:literal>
                </emma:interpretation>
                <emma:interpretation id="interp137" emma:lang="en-US" emma:confidence="0">
                  <emma:literal>•o</emma:literal>
                </emma:interpretation>
                <emma:interpretation id="interp138" emma:lang="en-US" emma:confidence="0">
                  <emma:literal>No</emma:literal>
                </emma:interpretation>
                <emma:interpretation id="interp139" emma:lang="en-US" emma:confidence="0">
                  <emma:literal>Go</emma:literal>
                </emma:interpretation>
                <emma:interpretation id="interp140" emma:lang="en-US" emma:confidence="0">
                  <emma:literal>Do</emma:literal>
                </emma:interpretation>
              </emma:one-of>
            </emma:emma>
          </inkml:annotationXML>
          <inkml:trace contextRef="#ctx0" brushRef="#br0" timeOffset="-42384.73">5138 176 52,'-5'25'19,"10"25"0,-10-9 0,10 15-9,-4 2-2,3-2 1,-1-4-3,-1-5-1,1-6-1,-2-7-2,1-5 0,0-12-1,-2-17-1,-2 19-1,2-19 0,0 0 1,-15-8-1,15 8 1,-16-25 0,5 7 2,2-4-1,-3 1 0,4-3 1,0 0 0,2 3 1,1 2-1,3 3 2,-1 2-3,3 14 2,5-18 0,-5 18-1,0 0 0,24-6-1,-24 6 0,24 5 1,-9 1-1,1 1 1,3 0-1,2 0 0,0-4 1,3 0-1,-2-4 1,2-1 0,-1-4-1,-1 1 1,-4-1-1,1 1 1,-19 5-1,26-2 0,-26 2-1,19 7 1,-19-7 1,10 23-1,-9-8 1,1 4-1,-2-1 1,0 4 0,1-3 0,1 2-1,1-5-1,-3-16 1,16 19-1,-16-19 0,24 3 1,-8-8-1,1-4 0,0-7 0,-1 0-1,0-6 1,-3-1-1,-2 1 1,-6-1-1,-5 4 0,-6 2 0,6 17 1,-29-19-2,3 12-6,-1 10-19,-2 15-2,-6 1 1,11 11-1</inkml:trace>
        </inkml:traceGroup>
        <inkml:traceGroup>
          <inkml:annotationXML>
            <emma:emma xmlns:emma="http://www.w3.org/2003/04/emma" version="1.0">
              <emma:interpretation id="{14727781-EE60-4DA4-8E68-1A109C4EB350}" emma:medium="tactile" emma:mode="ink">
                <msink:context xmlns:msink="http://schemas.microsoft.com/ink/2010/main" type="inkWord" rotatedBoundingBox="10623,9787 13239,9910 13186,11048 10569,10925"/>
              </emma:interpretation>
              <emma:one-of disjunction-type="recognition" id="oneOf29">
                <emma:interpretation id="interp141" emma:lang="en-US" emma:confidence="0">
                  <emma:literal>display</emma:literal>
                </emma:interpretation>
                <emma:interpretation id="interp142" emma:lang="en-US" emma:confidence="0">
                  <emma:literal>disphey</emma:literal>
                </emma:interpretation>
                <emma:interpretation id="interp143" emma:lang="en-US" emma:confidence="0">
                  <emma:literal>oligopoly</emma:literal>
                </emma:interpretation>
                <emma:interpretation id="interp144" emma:lang="en-US" emma:confidence="0">
                  <emma:literal>ohsphey</emma:literal>
                </emma:interpretation>
                <emma:interpretation id="interp145" emma:lang="en-US" emma:confidence="0">
                  <emma:literal>oligophage</emma:literal>
                </emma:interpretation>
              </emma:one-of>
            </emma:emma>
          </inkml:annotationXML>
          <inkml:trace contextRef="#ctx0" brushRef="#br0" timeOffset="-41329.73">5918 447 40,'-15'26'19,"15"15"1,-9-7 2,10 8-8,1-3 0,3-3 1,4-6-3,1-16-3,8-9-1,-2-13-3,5-11-1,-1-7-1,1-4 0,-3-5-2,0 3 0,-7 0 0,-5 6 1,-9 7-2,3 19 2,-27-8 0,3 16-2,-4 10 0,-5 4-2,4 7-3,-2-5-5,14-5-10,9-1-5,8-18-2,4-16 0,8-18 1</inkml:trace>
          <inkml:trace contextRef="#ctx0" brushRef="#br0" timeOffset="-41022.73">6117 222 76,'8'19'26,"-13"-3"-1,7 15 1,-6 1-12,-2-2-2,4 7-4,-2-1 0,4 3-3,0-6 0,3 1-2,2-7 0,1 2-1,4-5 0,-1-2-1,2-8 0,-11-14-1,29 18 0,-11-18 0,4-6-1,1-9 0,3-4-1,-1-5 1,1 0-1,0 0 1,-6 11 1,3 9 0,-9 12 1,-2 11 1,-4 10 0,-2 7 0,-3 3 1,2-1-1,-5-6-1,5-10 0,0-7-1,-5-15-5,22-10-12,-4-8-11,-9-15-3,9-2 1,-7-10-1</inkml:trace>
          <inkml:trace contextRef="#ctx0" brushRef="#br0" timeOffset="-40226.73">6876 334 79,'0'0'25,"-29"-3"0,11 14-1,-3 5-11,-7 1-3,5 7-3,-4-1-2,14 2 0,0-2 0,11-3-2,9 0 1,7-6-2,9-1 1,2 1-2,4 1 1,-3 1-1,0 0 0,-5 4 0,-10 1-1,-8 5 1,-9-2 0,-9 0-1,-7-1 1,-4-2 0,-3-5-1,0-6-1,2-4-1,3-12-4,8-2-10,13-7-12,-4-12-1,15 2 1,2-14-2</inkml:trace>
          <inkml:trace contextRef="#ctx0" brushRef="#br0" timeOffset="-39865.73">7072 441 86,'8'48'26,"-10"-2"1,7 10-1,0 3-14,-5-1-3,4 6 0,-4-10-4,4 0-1,-4-4-2,3-5 1,-5-9-2,2-5 0,-5-6 0,2-9-1,3-16 0,-13 15 0,13-15 0,-14-21 0,8-5 1,1-11-1,3-12 0,2-9 0,3-7 1,5-4-1,2-1-1,4 3 0,4 8-1,3 11 1,0 11-1,0 12 1,0 9-1,-4 11 1,-2 16 2,-4 8-1,-5 10 1,-6 8 0,-3 4 0,-3 4 1,-2 0-1,1-4 1,-1-7-2,3-9 1,5-9-1,0-16 0,16 2 1,-1-13-1,2-5 0,6-2 0,-1-1 0,1 1-1,-1 2 1,1 2 0,-6 0 0,1 1 0,-2 0 0,0-3-1,0-3 0,0-5 0,0-5 0,-1-1 1,-1-2-2,1-5 2,-4 0 0,-1-1 1,-6 0 0,0 4 1,-3 5-1,-2 7 1,-6 8-1,7 14 0,-16 8 0,6 14 0,1 15-1,-1 9 1,1 8 1,1 6-1,3-1 0,3-2 0,4-4 0,1-7 0,3-11 1,6-9-2,0-12 0,6-11 0,3-9 0,3-8-1,2-7 1,1-5 0,-1-1 0,-2 0-2,-3 6 2,-4 5 0,-17 16 0,20-1 0,-20 1 1,3 35 0,-5-6 0,-1 4 1,1 2-1,1 0 1,1-7 0,5-4-1,-5-24 1,25 14-1,-4-22 0,2-6 0,1-6-1,1-4 0,1 0 1,-5 1-2,-4 0 1,-9 1 0,-3 4 0,-10 2 0,5 16 0,-28-19 0,7 17 1,-3 6-1,0 4 1,1 4-1,4 4 1,6 5-1,10 0 0,6 0 0,5-4 0,8-1 0,5-3 0,6-3 0,1-4 0,0-1 1,0-5-1,-1-3 0,0-4 0,1-2 0,-3-4 0,-1-2 0,-3 0 0,0 0 0,-3 1 0,-4 4 0,-14 10-1,21-3 1,-21 3 0,6 19 0,-4-1 1,-4 2-1,2 1 0,-1 0 1,1-2-1,1-4 1,-1-15 0,8 14-1,-8-14 0,15-6 1,-15 6-1,17-13 0,-17 13-1,18-15 1,-18 15-1,0 0 1,16-3 0,-16 3-1,0 0 1,0 0 0,0 0 0,0 0 1,18 8-1,-18-8 0,16-11 1,-16 11-1,19-21 0,-19 21 0,24-24 0,-24 24 0,23-22 0,-23 22 0,13-18 0,-13 18 0,0 0 0,9-16 0,-9 16 0,0 0-1,0 0 1,0 0 0,0 0-1,0 0 1,0 0 0,0 0 0,0 0 0,0 0 0,0 0 0,0 0 0,0 0 0,0 0 0,0 0 1,0 0-1,0 0 0,0 0 0,0 0 0,0 0 0,2 18 0,-2-18 0,0 32 0,1-8 0,3 8 0,-1 1 0,2 10 0,-1 4 0,0 4 0,-1 3 1,-2 2-1,-2 0 0,-4-2 0,-8-3 0,-1-3 0,-2-8 1,-2-3-1,-1-11 0,0-12 0,1-9 0,3-13 0,6-10 0,2-15 1,3-17-1,2-14 0,5 0 0,4 0 0,4 4-1,8 9 0,4 3-3,9 21-5,-5 4-12,5 17-11,5 4-1,-3 2 0,1 3 0</inkml:trace>
          <inkml:trace contextRef="#ctx0" brushRef="#br0" timeOffset="-40608.73">6419 308 114,'-38'-5'27,"38"5"-2,-30-4-4,30 4-36,0 0-12,0 0 1,0 0-1,34-7-2</inkml:trace>
        </inkml:traceGroup>
      </inkml:traceGroup>
      <inkml:traceGroup>
        <inkml:annotationXML>
          <emma:emma xmlns:emma="http://www.w3.org/2003/04/emma" version="1.0">
            <emma:interpretation id="{1219D9B0-D2A8-4D59-B2D9-3679B1CF95F8}" emma:medium="tactile" emma:mode="ink">
              <msink:context xmlns:msink="http://schemas.microsoft.com/ink/2010/main" type="line" rotatedBoundingBox="10086,10292 13786,10747 13684,11577 9984,11121"/>
            </emma:interpretation>
          </emma:emma>
        </inkml:annotationXML>
        <inkml:traceGroup>
          <inkml:annotationXML>
            <emma:emma xmlns:emma="http://www.w3.org/2003/04/emma" version="1.0">
              <emma:interpretation id="{4D9D06EE-FFF8-4AE3-9061-56D396D969C0}" emma:medium="tactile" emma:mode="ink">
                <msink:context xmlns:msink="http://schemas.microsoft.com/ink/2010/main" type="inkWord" rotatedBoundingBox="10076,10372 10719,10451 10626,11200 9984,11121"/>
              </emma:interpretation>
              <emma:one-of disjunction-type="recognition" id="oneOf30">
                <emma:interpretation id="interp146" emma:lang="en-US" emma:confidence="1">
                  <emma:literal>by</emma:literal>
                </emma:interpretation>
                <emma:interpretation id="interp147" emma:lang="en-US" emma:confidence="0">
                  <emma:literal>bye</emma:literal>
                </emma:interpretation>
                <emma:interpretation id="interp148" emma:lang="en-US" emma:confidence="0">
                  <emma:literal>boy</emma:literal>
                </emma:interpretation>
                <emma:interpretation id="interp149" emma:lang="en-US" emma:confidence="0">
                  <emma:literal>bay</emma:literal>
                </emma:interpretation>
                <emma:interpretation id="interp150" emma:lang="en-US" emma:confidence="0">
                  <emma:literal>buy</emma:literal>
                </emma:interpretation>
              </emma:one-of>
            </emma:emma>
          </inkml:annotationXML>
          <inkml:trace contextRef="#ctx0" brushRef="#br0" timeOffset="-32108.73">5377 805 23,'3'-17'13,"-3"17"3,0 0 2,3-15 1,-3 15-2,0 0-1,-8-16-2,8 16-2,0 0-2,0 0-2,0 0-1,-19-8-2,19 8-1,0 0-2,0 0 0,-13 23 0,12-9 0,-3 4-1,3 4 0,1 5 0,-2 1-1,2 4 0,0-2 1,2 2-1,-1-2 0,-1-2 0,2-3 0,0-2 0,-1-4 0,2-2 0,1-1-1,-4-16 1,8 24 0,-8-24 0,13 16-1,-13-16 1,16 8 0,-16-8-1,17-5 1,-17 5 0,18-17-1,-18 17 1,16-30 0,-8 10 0,-3-2 0,0 3 0,-4-4 1,-1 6-1,-3 2 0,-2 1 1,5 14-1,-19-10-1,19 10 0,-27 10-3,6 4-5,5 2-9,6 10-7,-6-10 1,16 8-1,0-24-1</inkml:trace>
          <inkml:trace contextRef="#ctx0" brushRef="#br0" timeOffset="-31506.73">5648 940 71,'-6'16'23,"10"6"-1,-10-6 0,6 11-10,0 2-3,-2-2-1,7 1-1,-2-11-3,7-3-1,-10-14 0,26-7-1,-7-14-1,3-3 1,4-7-1,-3 1-1,1 1 0,-7 5 0,-2 10 1,-15 14 0,16 13 0,-11 11 0,-5 11 0,3 10 0,-3 6 1,5 5-1,-1 0 0,4-2-1,1-4 1,0-6-1,-1-5 0,-1-6 1,-4-5-1,-5-3 0,-4-6 1,-5-3-1,-7-6 0,-1-2 1,-5-6 1,-1-2-1,-2-7 0,3-6 1,-2-6 0,7-2 0,3-4-1,10-4-1,4-1 0,5-6-2,15 4-1,1-1-1,12 7-3,-2-4-5,6 1-13,2 10-2,-10-4 0,7 12 0,-13-5 2</inkml:trace>
        </inkml:traceGroup>
        <inkml:traceGroup>
          <inkml:annotationXML>
            <emma:emma xmlns:emma="http://www.w3.org/2003/04/emma" version="1.0">
              <emma:interpretation id="{93FF4803-FF5C-4B2D-BE29-1CCC2804D619}" emma:medium="tactile" emma:mode="ink">
                <msink:context xmlns:msink="http://schemas.microsoft.com/ink/2010/main" type="inkWord" rotatedBoundingBox="11018,10406 13786,10747 13701,11439 10933,11098"/>
              </emma:interpretation>
              <emma:one-of disjunction-type="recognition" id="oneOf31">
                <emma:interpretation id="interp151" emma:lang="en-US" emma:confidence="0">
                  <emma:literal>defunct.</emma:literal>
                </emma:interpretation>
                <emma:interpretation id="interp152" emma:lang="en-US" emma:confidence="0">
                  <emma:literal>ore Janet.</emma:literal>
                </emma:interpretation>
                <emma:interpretation id="interp153" emma:lang="en-US" emma:confidence="0">
                  <emma:literal>ore fount.</emma:literal>
                </emma:interpretation>
                <emma:interpretation id="interp154" emma:lang="en-US" emma:confidence="0">
                  <emma:literal>olefonit.</emma:literal>
                </emma:interpretation>
                <emma:interpretation id="interp155" emma:lang="en-US" emma:confidence="0">
                  <emma:literal>ore faint.</emma:literal>
                </emma:interpretation>
              </emma:one-of>
            </emma:emma>
          </inkml:annotationXML>
          <inkml:trace contextRef="#ctx0" brushRef="#br0" timeOffset="-30798.73">6306 969 56,'0'0'22,"-16"8"1,0 4 0,11 17-1,-3 3-10,-3 5-3,6 3-1,0-5-3,5 2-2,0-13 0,6-7-1,-6-17 0,25 2 0,-8-16-1,6-7 0,-6-5 0,6-3 0,-6-1 0,3 3 1,-9 3-1,-3 6 1,-8 18-1,2-16 1,-2 16-1,-26 12-1,8 0 0,-4 1-2,-2 2-3,-4-7-3,14 0-7,14-8-12,-22-10 0,22 10 1,11-42-1</inkml:trace>
          <inkml:trace contextRef="#ctx0" brushRef="#br0" timeOffset="-30456.73">6444 869 69,'0'0'22,"0"0"1,0 0 0,0 0-9,13 15-3,-12-1 1,4 9-4,-3 2-2,2 7 0,0 0-2,2 7-1,-3-3 0,7 0-1,-4-5-1,6-2 1,0-6-1,4-7-1,4-7 1,1-6-1,-1-4 1,6-7-1,0 0 1,-1-3-1,1-1 0,0 0 0,-2-1 0,-3 0 1,0 0-1,-7 1 0,-14 12 1,22-28-1,-17 14 1,-3 0-1,-2-1 0,0 15 1,-11-24-1,11 24 0,-20-17 1,20 17-1,-22-5 0,22 5 0,-26 8 0,26-8 0,-25 19 0,15-3 0,2 0 1,2 5-1,-1 1 0,4 4 1,3-2-1,1 1 1,4-1 0,0 0-1,5-5 1,1-3-1,7-6 1,1-4-1,5-4 0,2-5 0,1-4-2,0-5-1,4 2-5,-9-8-11,-3-1-11,4 3 1,-10-5 0,4 9-1</inkml:trace>
          <inkml:trace contextRef="#ctx0" brushRef="#br0" timeOffset="-29829.73">7126 1114 96,'17'-3'24,"-17"3"0,0 0 2,10-21-16,-9 4-4,6-1 0,-4-8-2,4 2 0,-3-3 1,0 3-1,-6 0 0,2 5-1,-5 5-1,5 14 0,-16-8-1,16 8 0,-19 22 0,9 2-1,4 10 1,-1 7-1,6 6 0,-1 4 0,5 0 0,2-2 1,0 1-1,1-2 0,1-3 0,1-4 0,-2-4 0,1-2 0,-2-4 0,-2-4 0,-2-3 0,1-5 0,-4-4 0,2-15 0,0 0 0,-14 11 0,14-11 0,-18-23 0,5 4 0,-1-8 0,-2-3 0,0-4 0,0 0 0,0 2 1,5 4-1,1 0 0,7 4 0,4 7 0,-1 17 0,18-24-1,-4 13 1,4-1 0,3 3 0,1-1 0,2 4 0,1-1 0,2 4 0,-5 3 0,2 2 0,-6 3 0,0-1 0,-2 1 0,-16-5 0,25 7 0,-25-7 0,16 0 0,-16 0 0,0 0 0,20-13 0,-20 13 0,0 0 0,0 0 0,0 0 0,14 0 0,-14 0 0,0 27 0,-2-8 0,2 4 0,-1 1 1,1 0-1,1-4 0,3 0 1,2-6-1,-6-14 1,18 13-1,-18-13 0,27-8 0,-11-2 1,2-1-1,-1-2 0,-1-1 0,-1 1 0,-15 13 0,22-24 0,-22 24 0,11-18 0,-11 18 0,-6-16 0,6 16 0,-22-12 0,7 5 0,1 2 0,-1 2 0,15 3-1,-24-5 1,24 5 0,0 0 0,0 0 0,-1 15 0,1-15 0,19 22-1,-5-7 1,2-1 0,-1 2 0,1-2 0,1 1 0,0-2 0,-1-4 0,0-2 0,1-4 0,1-5 0,0-4 0,-1-4 0,4-4 0,-2-4 0,-1-3 0,-2 1 1,-2-1-1,-1 3 0,-5 2 0,-8 16 0,0 0 0,0 0 0,0 0 1,-6 24-1,-1 0 0,1 8 1,0-3-1,2 1 0,6-4 1,3-5-1,-5-21 0,19 13 0,-1-18 0,1-13 0,3-1 0,3-7 0,-1 2 0,0-1 0,-2 6 0,-3 7 0,-19 12 0,21 7 0,-16 10 0,-3 14 1,-4 6 0,0 3 0,1 1 0,1-6 1,5-3-1,3-9 0,4-7 0,3-15 0,4-4-1,2-5 0,1-3 1,1 0-1,-1 1 0,-1 1-1,0 2 1,-5 2 0,-16 5 0,26-3-1,-26 3 1,17-3 0,-17 3 0,10-21 0,-10 21 0,8-27 0,-5 9 0,1 1-1,-3-1 1,-1 2 0,0 16 0,2-22-1,-2 22 1,0 0 0,-7-16 0,7 16-1,0 0 1,0 0 0,0 0 0,0 0 0,0 0-1,0 0 1,0 0-1,-9-16 0,9 16 1,0 0-1,5-15 0,-5 15 1,0 0 0,0 0-1,0 0 1,4 21 0,-4-5 0,2 8 0,-2 5 0,2 1 0,-2 1 0,1-2 0,1-2 0,1-6 1,0-2-1,-3-19 0,11 16 0,-11-16 0,23 3 0,-7-5 0,2-1 0,-1-2 0,2-3 0,1 0 0,1-3 0,-7 0 0,4-5 0,-4 0 0,1-2 0,-4 2 0,-2-1 0,-2 2 0,-2 1 0,-2 0 0,-3 14 0,3-20 0,-3 20 0,-3-14 0,3 14 0,0 0 0,0 0 0,0 0 0,0 0-1,-7 26-2,7-26-4,-1 20-10,1-20-13,0 0-1,0 0 1,0 0-1</inkml:trace>
          <inkml:trace contextRef="#ctx0" brushRef="#br0" timeOffset="-27708.73">8558 1101 86,'0'0'26,"0"0"2,0 0-1,2 23-7,-4 1-11,5 19-1,-4 2 0,7 12-1,-3-4-3,5 3-1,-1-6-1,1-7 0,2-8-1,1-8-1,-2-9 0,-9-18-1,31 16-2,-15-19-1,5 1-7,-4-8-16,-1-6-4,4-1 1,-9-9 0,3 5 0</inkml:trace>
          <inkml:trace contextRef="#ctx0" brushRef="#br0" timeOffset="-27422.73">8518 1304 94,'-14'7'29,"14"-7"1,0 0 0,0 0-12,4 14-8,24-9-3,-1-5-2,10-2-4,5-1-5,-4-8-12,2-2-13,5 4-1,-11-7 0,-2 4-2</inkml:trace>
          <inkml:trace contextRef="#ctx0" brushRef="#br0" timeOffset="-26158.73">9003 1540 103,'0'0'22,"-16"18"-2,16-18-7,0 0-34,0 0-2,0 0 0,-14-4-2</inkml:trace>
        </inkml:traceGroup>
      </inkml:traceGroup>
    </inkml:traceGroup>
    <inkml:traceGroup>
      <inkml:annotationXML>
        <emma:emma xmlns:emma="http://www.w3.org/2003/04/emma" version="1.0">
          <emma:interpretation id="{53367918-5098-463A-A451-EC459364F7A8}" emma:medium="tactile" emma:mode="ink">
            <msink:context xmlns:msink="http://schemas.microsoft.com/ink/2010/main" type="paragraph" rotatedBoundingBox="5870,10873 12329,11205 12275,12257 5816,11925" alignmentLevel="2"/>
          </emma:interpretation>
        </emma:emma>
      </inkml:annotationXML>
      <inkml:traceGroup>
        <inkml:annotationXML>
          <emma:emma xmlns:emma="http://www.w3.org/2003/04/emma" version="1.0">
            <emma:interpretation id="{BE9EC85E-2D7A-4EAF-A2C6-60C9D14C3D76}" emma:medium="tactile" emma:mode="ink">
              <msink:context xmlns:msink="http://schemas.microsoft.com/ink/2010/main" type="line" rotatedBoundingBox="5870,10873 12329,11205 12275,12257 5816,11925"/>
            </emma:interpretation>
          </emma:emma>
        </inkml:annotationXML>
        <inkml:traceGroup>
          <inkml:annotationXML>
            <emma:emma xmlns:emma="http://www.w3.org/2003/04/emma" version="1.0">
              <emma:interpretation id="{759A7F2F-6202-462B-9697-6D7A9822C631}" emma:medium="tactile" emma:mode="ink">
                <msink:context xmlns:msink="http://schemas.microsoft.com/ink/2010/main" type="inkWord" rotatedBoundingBox="5866,10956 7648,11048 7620,11584 5838,11492"/>
              </emma:interpretation>
              <emma:one-of disjunction-type="recognition" id="oneOf32">
                <emma:interpretation id="interp156" emma:lang="en-US" emma:confidence="0">
                  <emma:literal>hover</emma:literal>
                </emma:interpretation>
                <emma:interpretation id="interp157" emma:lang="en-US" emma:confidence="0">
                  <emma:literal>to ver</emma:literal>
                </emma:interpretation>
                <emma:interpretation id="interp158" emma:lang="en-US" emma:confidence="0">
                  <emma:literal>he ver</emma:literal>
                </emma:interpretation>
                <emma:interpretation id="interp159" emma:lang="en-US" emma:confidence="0">
                  <emma:literal>Lover</emma:literal>
                </emma:interpretation>
                <emma:interpretation id="interp160" emma:lang="en-US" emma:confidence="0">
                  <emma:literal>ho ver</emma:literal>
                </emma:interpretation>
              </emma:one-of>
            </emma:emma>
          </inkml:annotationXML>
          <inkml:trace contextRef="#ctx0" brushRef="#br0" timeOffset="88056.729">1147 1346 44,'0'0'17,"-9"-14"0,9 14 3,0 0-6,-2 17-3,2-17-2,-2 16-1,2-16-1,-3 26-1,3-7-1,-1-1-2,2 6 0,-2 1-2,1 6 0,0-1 0,0 2-1,-2 2 1,2-2 1,-2-3-2,2-4 1,-1-2 0,-1-6-1,2-17 1,2 23-1,-2-23 1,0 0-1,0 0 0,14-11 1,-14 11-2,18-26 2,-18 26-2,18-26 1,-18 26 0,20-20 0,-20 20-1,18-10 1,-18 10 1,14 6-1,-14-6 1,13 18-1,-13-18 0,11 27 0,-4-11 1,-1 2-1,2-2 0,-1 0-1,-7-16 1,16 26 0,-16-26 0,16 12 0,-16-12 0,21 4 0,-21-4 0,25-8 1,-10 1-1,-15 7 0,27-13 1,-27 13-1,26-3 0,-26 3 1,22 13-1,-22-13 0,18 27 0,-7-12 0,-5 1-1,-6-16 1,20 24 1,-20-24-1,19 6 1,-19-6 1,22-13 0,-7 2 0,-15 11 0,27-27 1,-16 12 0,-11 15 0,16-24 0,-16 24 0,7-17 0,-7 17 0,-8-15-1,8 15 0,-20-20-1,20 20 0,-25-23-1,10 12 0,15 11-2,-22-7-1,22 7-4,-16 18-6,16-18-15,1 34 0,-1-20 1,12 10-2</inkml:trace>
          <inkml:trace contextRef="#ctx0" brushRef="#br0" timeOffset="88951.729">1821 1638 73,'0'0'25,"1"22"-2,-1-22 1,-6 30-11,6-6-5,-2 4-1,5 2-3,-1-4-1,4 3 0,1-7 0,-1-1 0,-6-21 1,23 22-1,-6-22 1,4-5 0,3-9-1,3-2 0,2-6 0,3-6-1,-3-4 0,0 4 0,-5-1 0,-3 3 0,-7 5-2,-2 2 0,-12 19-6,9-22-9,-9 22-13,0 0-3,0 0 1,10 14-1</inkml:trace>
          <inkml:trace contextRef="#ctx0" brushRef="#br0" timeOffset="89319.729">2338 1718 65,'15'-7'23,"-9"-14"1,10 9 0,-8-8-7,2 1-4,-10 19-1,11-27-5,-11 27-1,-2-16-1,2 16-1,-14-2-1,14 2-1,-22 15-1,22-15 0,-29 29 0,14-7-2,-1 0 2,5 6-1,1-1 0,2 0 0,4-4 0,0 4-1,4-6 1,2-4 0,3 1 0,3-4 0,-8-14 0,22 24 0,-4-17 0,1-2 1,0-4-1,4-2 1,1-6-1,0-2 1,0-6-1,0-3 0,-3-2 1,-2-1 0,0 0-1,-3 2 2,-3 1-1,0 4-1,-13 14 1,14-15-1,-14 15 1,0 0-1,8 16 0,-6-1 0,-2 2-1,2 1 1,-1 3 1,1-4-1,-1-1 0,-1-16 0,8 21 1,-8-21-1,15 2 1,-15-2-1,21-18 1,-7 4 0,1-5 1,2-1 0,-1-4 0,2 4 1,-2-4-1,0 1 0,-3 5 0,-2 2-1,-11 16-2,18-20-2,-18 20-4,17-7-8,-2 6-15,2 5-2,1-12 1,9 8 0</inkml:trace>
        </inkml:traceGroup>
        <inkml:traceGroup>
          <inkml:annotationXML>
            <emma:emma xmlns:emma="http://www.w3.org/2003/04/emma" version="1.0">
              <emma:interpretation id="{4A07E5C6-378A-47C0-9389-D179B978E134}" emma:medium="tactile" emma:mode="ink">
                <msink:context xmlns:msink="http://schemas.microsoft.com/ink/2010/main" type="inkWord" rotatedBoundingBox="7997,10982 10200,11096 10146,12148 7943,12035"/>
              </emma:interpretation>
              <emma:one-of disjunction-type="recognition" id="oneOf33">
                <emma:interpretation id="interp161" emma:lang="en-US" emma:confidence="0">
                  <emma:literal>psenohe</emma:literal>
                </emma:interpretation>
                <emma:interpretation id="interp162" emma:lang="en-US" emma:confidence="0">
                  <emma:literal>p send</emma:literal>
                </emma:interpretation>
                <emma:interpretation id="interp163" emma:lang="en-US" emma:confidence="0">
                  <emma:literal>p sundae</emma:literal>
                </emma:interpretation>
                <emma:interpretation id="interp164" emma:lang="en-US" emma:confidence="0">
                  <emma:literal>pseudo</emma:literal>
                </emma:interpretation>
                <emma:interpretation id="interp165" emma:lang="en-US" emma:confidence="0">
                  <emma:literal>p sender</emma:literal>
                </emma:interpretation>
              </emma:one-of>
            </emma:emma>
          </inkml:annotationXML>
          <inkml:trace contextRef="#ctx0" brushRef="#br0" timeOffset="92501.729">3353 1727 52,'0'0'21,"0"0"1,-21 3 1,21-3-3,-5 21-7,2-6-2,3 7-3,-3 2-2,5 10 0,-4 3-1,4 4-1,-4 4-1,4 2-1,-4 2 1,0 3-1,-4-1-1,-1-3 0,-2-3-1,-2-4 1,-1-5 0,3-6 0,-2-9-1,3-5 1,8-16 1,-15 6-1,15-6 1,-8-24 0,5 0 0,3-9 0,-2-11 0,6-5 0,-1-9-1,3-4 0,4-4 0,3 2 0,3 1-1,1 7 1,2 8-1,4 8 0,1 7-1,0 5 1,0 11 0,-3 5 0,0 12-1,-5 8 0,0 7 1,-5 4-1,-5 8 0,-2 2 1,-4 3-1,0 0 1,-4-6 0,0-5 0,-3-4 1,7-17-1,-17 20 1,17-20-1,-23 1 0,23-1 0,-24-8-2,24 8-3,-19-9-5,19 9-7,-15-13-12,15 13 0,0 0 0,20-5-1</inkml:trace>
          <inkml:trace contextRef="#ctx0" brushRef="#br0" timeOffset="93283.729">3925 1710 91,'-9'-21'26,"9"21"2,-21-18 1,5 7-14,16 11-4,-34-8-4,15 11-1,-4 8-3,6 5-1,-2 2 0,3 4-2,1 3 1,5-1-2,4 0 1,6 0 0,5-5-1,3-3 1,5 0 0,3-3 0,3 0 0,-1-2-1,-2 2 1,-16-13 0,17 27-1,-17-11 1,-6 0-1,-7 0 1,-3 0 0,-2-3 1,-1-4-1,3-1 2,2-6-1,14-2 0,0 0-1,0 0 1,0-23-2,0 23 0,27-17 0,-8 6 0,5 1 0,0 0 0,5-1 0,3-2 1,2-1 0,3-4 1,0-1-1,-1 1 1,0-1-1,-4 2 1,-7 1 0,-4 4 0,-21 12 0,23-16 0,-23 16 0,0 0 0,0 0 0,0 0 0,-20-11 0,20 11-1,-22-1 1,22 1-1,-24 1 1,24-1-1,-22 8 0,22-8 0,-15 19 0,15-19 0,-10 31-1,10-14 1,0 6 0,4 1 0,0-2 0,3 1 0,-1-4 0,4-1 0,-10-18 0,24 22 0,-10-17 1,4-5 0,3-7-1,1-2 1,1-4 0,1-1 0,-2-2-1,-1 0 1,-3 3-1,-4 2 0,-14 11 0,18-8 0,-18 8 1,0 0-1,9 22 0,-9-6 0,0 0 1,2 0-1,0 2 1,2-4 0,-4-14-1,20 18 1,-4-20-1,6-4 1,4-4 0,1-3-1,2-3 1,-2 0-1,-3 2 0,-5 3 0,-3 3 0,-16 8 0,15 0 0,-15 0 0,-2 16-1,2-16 0,-5 24-3,5-24-3,2 24-10,-2-24-14,14 9-1,3-7 0,2-9 0</inkml:trace>
          <inkml:trace contextRef="#ctx0" brushRef="#br0" timeOffset="94761.729">4812 1865 79,'0'0'26,"0"0"-2,0 0 0,0 0-11,-13 21-2,5-3-3,-8-1-2,6 7-2,-4 0 0,4 3 0,1-4-1,5-1 0,4-7 0,0-15-1,20 5 1,-1-13-1,0-10 0,5-1 1,0-7-1,2 2 0,-4-3 0,-1 3 0,-8 3 0,-5 5-1,-8 16-1,-10-15-1,-4 19-1,-10 4-2,-2 8-2,-7-3-3,8 11-7,-2-13-2,27-11-8,-17 16-3,17-16 1,22-29 0,-1-8 3</inkml:trace>
          <inkml:trace contextRef="#ctx0" brushRef="#br0" timeOffset="95087.729">5025 1581 68,'24'-48'27,"2"15"2,-14 2 0,-2 14-4,-10 17-5,0 0-6,-6 14-4,-14 7-4,1 14-2,-3 5-1,-1 5-2,-1 3-1,5 3 0,3-2 0,6-1 0,6-5-1,7-5 1,3-2 0,7-6 0,0-4-1,4-6 1,3-4 0,-1-3 0,0-5 0,2-4 1,-3-8-1,1-2 0,0-2 0,0-3 0,-1-2 0,-2 2 0,-2 1 0,-14 10 0,21-11 1,-21 11-1,0 0 0,18 14 0,-18-14 0,5 24 0,-5-24 1,9 26-1,-9-26 0,15 19 1,-15-19-1,25 3 1,-5-11-1,0-3 1,3-3 0,1-2 0,0-2 0,0 2 0,-8 0 0,-16 16 0,13-24 0,-13 24-1,-15-11 0,-5 11-2,-11 6 0,-7 1-3,4 13-4,-6-2-13,11 6-10,11 3-1,9-4 1,17-2-1</inkml:trace>
        </inkml:traceGroup>
        <inkml:traceGroup>
          <inkml:annotationXML>
            <emma:emma xmlns:emma="http://www.w3.org/2003/04/emma" version="1.0">
              <emma:interpretation id="{83782A8B-4642-4CDD-B30E-43E665FE21FA}" emma:medium="tactile" emma:mode="ink">
                <msink:context xmlns:msink="http://schemas.microsoft.com/ink/2010/main" type="inkWord" rotatedBoundingBox="10603,11137 12328,11225 12293,11898 10568,11809">
                  <msink:destinationLink direction="from" ref="{BF3AFA5F-5F85-4175-A490-487799690F19}"/>
                </msink:context>
              </emma:interpretation>
              <emma:one-of disjunction-type="recognition" id="oneOf34">
                <emma:interpretation id="interp166" emma:lang="en-US" emma:confidence="0">
                  <emma:literal>dress</emma:literal>
                </emma:interpretation>
                <emma:interpretation id="interp167" emma:lang="en-US" emma:confidence="0">
                  <emma:literal>chess</emma:literal>
                </emma:interpretation>
                <emma:interpretation id="interp168" emma:lang="en-US" emma:confidence="0">
                  <emma:literal>doss</emma:literal>
                </emma:interpretation>
                <emma:interpretation id="interp169" emma:lang="en-US" emma:confidence="0">
                  <emma:literal>class</emma:literal>
                </emma:interpretation>
                <emma:interpretation id="interp170" emma:lang="en-US" emma:confidence="0">
                  <emma:literal>dross</emma:literal>
                </emma:interpretation>
              </emma:one-of>
            </emma:emma>
          </inkml:annotationXML>
          <inkml:trace contextRef="#ctx0" brushRef="#br0" timeOffset="95950.729">6097 1822 42,'0'0'18,"0"0"1,-6-15 2,6 15-5,0 0-1,-11-14-2,11 14-2,0 0-1,0 0-1,0 0-2,0 0 0,-15-8-1,15 8-1,0 0 0,-21 2-1,21-2 0,-22 4 0,8 3-1,-4-4-1,3 5 0,-4 2-1,2 1 0,-3 3-1,3 5 1,1 5-1,3 2 0,2 5-1,1 1 1,5 0 0,2-2 0,5-1 0,2-5 0,3-5 0,-7-19 1,29 16 0,-7-19-1,7-10 1,5-6 0,1-8 1,7-4-1,-4-7 1,4-2-1,-5-5 1,-1 0 0,-8-3 1,-1 3 0,-9-3-1,-1 5 1,-6 1-1,-3 7 1,-4 4-3,-1 9 0,-5 6 0,2 16 0,0 0 0,-17 19 0,9 7 0,-2 11 0,0 6 0,2 7 0,0 6-2,2 0 1,4 0 1,-1-5-1,5-8 1,3-6 0,3-8 0,4-8 0,4-10 0,4-9-1,2-7 2,2-5-1,2-2 0,-2-3 0,0 1 0,-5 2 0,-1 4 0,-4 8 0,-14 0 0,23 18 1,-15 1-1,-2 4 0,0 1 0,2-2 0,0 1 1,1-6 1,-9-17-2,24 16 0,-8-19 0,3-7 0,0-2 0,2-3 0,-3-4 0,-1-2 0,-6-1 0,-3-1 0,-6 4 0,-5 1 0,3 18 0,-26-20 0,9 18 0,-6 5 0,4 7 0,0 4 0,7 7 0,4 0 0,8 0 0,8-4 0,8-2 0,5-4 0,3-3-2,4-8 0,0 0 0,0-8-1,1 0-1,-4-8-1,4 3 1,-7-6-1,7 1 1,-6-3 0,2 4 1,-5-2 0,2 3 0,-6 0 0,2 3 0,-18 13 1,29-23 1,-29 23 0,19-14 3,-19 14 1,14-10 1,-14 10 2,0 0 0,0 0 0,0 0 0,-17 3 0,1 1-2,0 5-1,-5-1-1,3 4 0,-3-1-1,5 0 0,2 2-1,14-13 0,-10 21 2,10-21-2,15 19 0,2-11 0,7 0 0,7 0 0,1 0 0,1 2 0,0-2 0,-3 0 0,-4 0 0,-6 3 0,-7 3 0,-8 1 0,-10 1 0,-4 3 0,-11 2 0,1-2 0,-3-1 0,-1-6 0,2-4 0,2-8 0,19 0-6,-16-19-3,16 19-7,18-30-13,-2 6-5,6-2 1,6-1 1,5 3 0</inkml:trace>
          <inkml:trace contextRef="#ctx0" brushRef="#br0" timeOffset="97359.729">7518 1851 89,'0'0'29,"0"0"0,-21 12 3,1 1-9,-5-5-12,7 12-2,-6-4-4,6 4-1,2 1-1,8 3-1,7-1-1,9-1 1,6 1-1,7-1 0,6-4 0,4-1 0,-4-1 1,0-1-1,-4-4 0,-7 3 1,-16-14 0,5 24-1,-20-9 0,-7-1 1,-7-1-2,-2 0 0,-1-4-3,-4-5-1,10 2-6,-5-9-18,15-5-5,16 8-1,-6-31 1,16 11-1</inkml:trace>
        </inkml:traceGroup>
      </inkml:traceGroup>
    </inkml:traceGroup>
  </inkml:traceGroup>
</inkml:ink>
</file>

<file path=ppt/ink/ink25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49:26.37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933 147 0,'-13'0'531,"0"0"-531,0 0 16,-13 0-16,13-13 15,0-13 1,0 13-16,0 13 16,0 0-16,0 0 15,-13-13-15,0 13 16,13-13-16,-13 13 0,1 0 15,-14 0-15,13 0 16,0 0-16,-26-13 16,26 13-16,0-26 15,-13 26-15,13-13 16,13 13-16,-12 0 16,-1 0-16,-13 0 15,26-13-15,0 13 16,0 0 15,0 0-31,0 0 0,-26 0 31,26 0-15,0 0 15,0 0-31,0 0 16,0 0-16,0 0 15,-26 13 17,26-13-17,0 0-15,1 0 16,-1 0 0,13 13-16,-13-13 31,-13 0 63,26 13-16,13-13 265,13 26-327,-13-26 0,-1 0-16,14 0 31,0 0-31,-26 13 16,13-13-1,0 0 16,0 0-15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0:58:16.33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49,'122'-11,"241"-11,-243 10,139 9,-101 3,-125 0</inkml:trace>
</inkml:ink>
</file>

<file path=ppt/ink/ink26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6T01:18:36.72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3E68FA8E-F6BB-460D-BE7C-337D25D9E95D}" emma:medium="tactile" emma:mode="ink">
          <msink:context xmlns:msink="http://schemas.microsoft.com/ink/2010/main" type="writingRegion" rotatedBoundingBox="1908,10746 3262,10746 3262,10864 1908,10864">
            <msink:destinationLink direction="with" ref="{0E45B355-677D-4FD3-BAAF-542455C54A41}"/>
          </msink:context>
        </emma:interpretation>
      </emma:emma>
    </inkml:annotationXML>
    <inkml:traceGroup>
      <inkml:annotationXML>
        <emma:emma xmlns:emma="http://www.w3.org/2003/04/emma" version="1.0">
          <emma:interpretation id="{FC7F1351-0E65-44C6-8C46-B49782BBD6E7}" emma:medium="tactile" emma:mode="ink">
            <msink:context xmlns:msink="http://schemas.microsoft.com/ink/2010/main" type="paragraph" rotatedBoundingBox="1908,10746 3262,10746 3262,10864 1908,10864" alignmentLevel="1"/>
          </emma:interpretation>
        </emma:emma>
      </inkml:annotationXML>
      <inkml:traceGroup>
        <inkml:annotationXML>
          <emma:emma xmlns:emma="http://www.w3.org/2003/04/emma" version="1.0">
            <emma:interpretation id="{12EAF69B-535E-4D3B-A176-761E30022FFA}" emma:medium="tactile" emma:mode="ink">
              <msink:context xmlns:msink="http://schemas.microsoft.com/ink/2010/main" type="line" rotatedBoundingBox="1908,10746 3262,10746 3262,10864 1908,10864"/>
            </emma:interpretation>
          </emma:emma>
        </inkml:annotationXML>
        <inkml:traceGroup>
          <inkml:annotationXML>
            <emma:emma xmlns:emma="http://www.w3.org/2003/04/emma" version="1.0">
              <emma:interpretation id="{A9102914-C419-4A9C-B2BD-ED3011B9673F}" emma:medium="tactile" emma:mode="ink">
                <msink:context xmlns:msink="http://schemas.microsoft.com/ink/2010/main" type="inkWord" rotatedBoundingBox="1908,10746 2716,10746 2716,10822 1908,10822">
                  <msink:destinationLink direction="with" ref="{D4375C79-AC27-4949-A1F4-4FE2A19D4643}"/>
                </msink:context>
              </emma:interpretation>
              <emma:one-of disjunction-type="recognition" id="oneOf0">
                <emma:interpretation id="interp0" emma:lang="en-US" emma:confidence="0">
                  <emma:literal>m</emma:literal>
                </emma:interpretation>
                <emma:interpretation id="interp1" emma:lang="en-US" emma:confidence="0">
                  <emma:literal>w</emma:literal>
                </emma:interpretation>
                <emma:interpretation id="interp2" emma:lang="en-US" emma:confidence="0">
                  <emma:literal>-</emma:literal>
                </emma:interpretation>
                <emma:interpretation id="interp3" emma:lang="en-US" emma:confidence="0">
                  <emma:literal>u</emma:literal>
                </emma:interpretation>
                <emma:interpretation id="interp4" emma:lang="en-US" emma:confidence="0">
                  <emma:literal>z</emma:literal>
                </emma:interpretation>
              </emma:one-of>
            </emma:emma>
          </inkml:annotationXML>
          <inkml:trace contextRef="#ctx0" brushRef="#br0">17 44 13,'0'0'7,"0"0"0,0 0 0,0 0-1,0 0 0,-15 14-2,15-14 0,0 0 0,0 0 1,-3 18-1,3-18-1,0 0-1,0 0 0,0 0 0,0 0-2,0 0 0,0 0 0,0 0 0,0 0 1,0 0 0,0 0 0,0 0 1,0 0 0,0 0 2,0 0-1,6-15 0,-6 15 0,0 0 0,0 0 0,0 0-1,0 0 0,0 0 0,0 0 0,0 0-1,0 0 0,16-15-1,-16 15 2,0 0-1,0 0 0,0 0 0,16-5 1,-16 5-1,0 0 0,0 0 0,0 0 1,16 0-1,-16 0 0,0 0-1,15-4 1,-15 4 0,0 0 0,18-3 0,-18 3-1,0 0 1,14 0 0,-14 0 0,0 0 0,0 0-1,15-8 1,-15 8 0,0 0-1,0 0 1,17-11-1,-17 11 1,0 0-1,16 4 0,-16-4 0,0 0 1,20 7-1,-20-7 0,0 0 0,14 3 0,-14-3 0,0 0 0,0 0 0,14 2 1,-14-2-1,0 0 0,0 0 0,18-5 0,-18 5 0,0 0 0,18-9 0,-18 9 1,0 0-1,17-5 0,-17 5 0,0 0 0,0 0 1,18 3-1,-18-3 0,0 0 1,0 0-1,16-6 0,-16 6 1,0 0-1,0 0 0,18-9 1,-18 9-1,0 0 0,0 0 0,17 7 1,-17-7-1,0 0 0,0 0 0,15 7 0,-15-7 0,0 0 0,0 0 0,14 3 0,-14-3 1,0 0-1,15 2 0,-15-2 0,0 0 0,18 1 0,-18-1 0,14 2 0,-14-2 0,14 4 0,-14-4 0,15 3 0,-15-3 0,14 2 0,-14-2 0,0 0 0,16-2 1,-16 2-1,0 0 0,18-3 0,-18 3 0,0 0 0,18 0 0,-18 0 0,0 0 0,0 0 0,17 8 0,-17-8 0,0 0 0,0 0 1,15 2-1,-15-2 0,0 0 0,14-2 0,-14 2 1,0 0-1,15-2 0,-15 2 0,0 0 0,19 2 0,-19-2 0,0 0 0,14 5 0,-14-5 0,0 0 0,15 3 0,-15-3 0,0 0 0,0 0 0,19 4 0,-19-4 0,15 0 1,-15 0-1,14 3 0,-14-3 0,16 5 0,-16-5 0,0 0 0,19 10 0,-19-10 0,0 0 1,15 5-2,-15-5 2,0 0-1,0 0 0,18 2 0,-18-2 0,0 0 0,19 0 0,-19 0 0,14-2 0,-14 2 0,0 0 0,16 0 0,-16 0 0,0 0 0,0 0 0,15-1 0,-15 1 0,0 0 0,0 0 0,0 0 0,0 0 0,0 0 0,0 0 0,0 0 0,0 0 0,14-7 0,-14 7 0,0 0 0,0 0 0,0 0 0,0 0 0,0 0 1,0 0-1,15 2 0,-15-2 1,0 0-1,0 0 1,0 0-1,0 0 1,0 0-1,0 0 0,0 0-1,0 0-1,0 0-5,0 0-8,0 0-6,0 0 0,0 0-2,0 0 2</inkml:trace>
        </inkml:traceGroup>
        <inkml:traceGroup>
          <inkml:annotationXML>
            <emma:emma xmlns:emma="http://www.w3.org/2003/04/emma" version="1.0">
              <emma:interpretation id="{B113E913-F1F1-482C-9271-662B067B0379}" emma:medium="tactile" emma:mode="ink">
                <msink:context xmlns:msink="http://schemas.microsoft.com/ink/2010/main" type="inkWord" rotatedBoundingBox="3038,10793 3262,10793 3262,10864 3038,10864"/>
              </emma:interpretation>
              <emma:one-of disjunction-type="recognition" id="oneOf1">
                <emma:interpretation id="interp5" emma:lang="en-US" emma:confidence="0">
                  <emma:literal>3</emma:literal>
                </emma:interpretation>
                <emma:interpretation id="interp6" emma:lang="en-US" emma:confidence="0">
                  <emma:literal>m</emma:literal>
                </emma:interpretation>
                <emma:interpretation id="interp7" emma:lang="en-US" emma:confidence="0">
                  <emma:literal>~</emma:literal>
                </emma:interpretation>
                <emma:interpretation id="interp8" emma:lang="en-US" emma:confidence="0">
                  <emma:literal>u</emma:literal>
                </emma:interpretation>
                <emma:interpretation id="interp9" emma:lang="en-US" emma:confidence="0">
                  <emma:literal>z</emma:literal>
                </emma:interpretation>
              </emma:one-of>
            </emma:emma>
          </inkml:annotationXML>
          <inkml:trace contextRef="#ctx0" brushRef="#br0" timeOffset="7471">1129 47 7,'0'0'6,"0"0"1,0 0 0,0 0-2,0 0-1,0 0-1,0 0-1,0 0-1,0 0 0,0 0-1,0 0 1,0 0 1,0 0 0,0 0 0,0 0 1,0 0 1,0 0 0,0 0 0,0 0-1,0 0 0,0 0 0,0 0 0,0 0 0,0 0-1,0 0 2,0 0-2,0 0 0,0 0-1,0 0 1,0 0-2,9 16 1,-9-16-1,0 0 0,0 0 0,0 0-1,0 0 1,0 0 0,0 0 0,0 0 0,0 0 0,0 0 0,0 0 0,0 0 0,14 8 0,-14-8 0,0 0 0,0 0 0,0 0 0,0 0 0,0 0 0,16 0 0,-16 0 0,0 0 0,0 0 0,0 0-1,0 0 1,14 7 0,-14-7-1,0 0 1,0 0-1,0 0 0,0 0 0,18-5 0,-18 5-1,0 0-1,0 0 1,16 3 0,-16-3 0,0 0 0,0 0 0,0 0 1,0 0 0,0 0 0,15 2 1,-15-2 0,0 0-1,0 0 1,0 0 0,0 0-1,0 0 0,0 0 1,0 0-1,14 1 0,-14-1 1,0 0-1,0 0 1,0 0-1,0 0 0,0 0 0,0 0 0,15-1 0,-15 1 0,0 0-1,0 0 2,0 0-1,0 0 1,0 0 0,0 0 0,0 0 0,0 0 0,0 0 1,0 0-1,0 0-1,0 0 1,0 0 0,0 0-1,14 7 1,-14-7-1,0 0 1,0 0 0,0 0 0,0 0 1,0 0-1,0 0 0,0 0 1,0 0-2,0 0-1,0 0 0,0 0-1,0 0 0,0 0 0,0 0-1,0 0 0,0 0-1,0 0 1,0 0 1,0 0 0,0 0 1,0 0 1,0 0 0,0 0 2,0 0 1,0 0 0,0 0 0,0 0-1,8 16 1,-8-16-1,0 0 1,0 0-1,0 0 0,0 0 0,0 0 0,0 0 0,0 0 1,0 0-2,0 0 1,15 2-1,-15-2-1,0 0 1,0 0 0,0 0 0,0 0 0,0 0 0,16 3 0,-16-3-1,0 0 1,0 0-1,0 0 1,0 0-1,16-5 0,-16 5 1,0 0-1,0 0 0,0 0 1,0 0 0,14 0 0,-14 0 0,0 0-1,0 0 1,0 0 0,0 0-1,0 0-1,0 0 0,0 0-1,10 17-2,-10-17 1,0 0-1</inkml:trace>
        </inkml:traceGroup>
      </inkml:traceGroup>
    </inkml:traceGroup>
  </inkml:traceGroup>
</inkml:ink>
</file>

<file path=ppt/ink/ink26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49:32.45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1168 0 0,'-13'0'203,"0"0"-187,0 0-16,-13 0 31,-13 0-31,26 0 0,-13 0 0,0 0 16,13 0 0,0 0-16,0 0 15,1 0 1,-1 0-16,0 0 47,-26 0-47,26 0 15,0 0 1,0 0-16,0 0 16,0 0-1,0 0-15,-13 0 16,13 0-16,0 0 31,0 0-31,0 0 0,0 0 0,-26 0 16,39 26-1,-13-26-15,0 0 16,0 0 0,1 0-16,-1 0 15,-13 0-15,13 0 31,0 0-31,0 0 0,0 0 16,0 0 0,0 0-16,-26 0 15,26 0 1,0 0 0,-13 0-16,0 0 0,13 0 31,-13 0-31,13 0 15,0 0 1,1 0-16,-14 0 16,13 0-1,0 0-15,0 0 16,0 0-16,0 0 31,0 0-31,-13 0 16,13 0-16,0 0 15,0 0 1,0 0 0,0 0-16,-26 0 15,26 0 17,0 0-32,0 0 0,0 0 0,0 0 15,0 0 1,13-13 62</inkml:trace>
</inkml:ink>
</file>

<file path=ppt/ink/ink26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49:39.31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2125 71 0,'-13'0'1062,"0"0"-1046,-26 0-16,26 0 16,0 0 15,-13 0-31,13 0 15,-12 0-15,12 0 16,0 0 0,-13 0-16,13 0 0,-13 0 15,13 0-15,-26 0 32,-13 0-17,39 0-15,0 0 16,0 0-16,-26 0 15,26 0-15,-12 0 16,-1 0-16,0 0 0,0 0 16,-13 0-16,0 0 15,-13 0-15,-26-13 32,40 13-32,25 0 15,0 0-15,-13 0 16,0 0-16,13 0 15,0 0-15,0 0 16,-13 0-16,-13 0 16,26 0 15,0 0-31,0 0 0,0 0 16,-13 0-1,13 0-15,0 0 16,1 0-1,-1 0 1,0 0-16,0 0 31,-13 0-31,13 0 0,0 0 16,0 0 0,0 0-16,-26-26 15,26 26-15,0 0 16,-13 0-16,13-13 15,-26 13-15,13 0 0,-64 0 32,77 0-17,0 0-15,-13 0 0,13 0 16,-13 0-16,13 0 16,0 0-1,-13 0 1,13 0-1,-13 0 1,0 0-16,13 0 16,0 0-16,0 0 15,1 0 17,-1 0-32,-13 0 0,13 0 15,0 0-15,0 0 31,0 0-31,0 0 79,0 0-48,-13 0-31,13 0 15,0 0 32,0 0-47,0 0 32,0 0-17,0 0 1,-13 0-16,13 0 15,0 0 1,0 0 0,0 0-16,0 0 15,1 0 1,-14 0-16,13 0 16,0 0-1,0 0-15,0 0 31</inkml:trace>
</inkml:ink>
</file>

<file path=ppt/ink/ink26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50:10.79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64 0,'13'0'219,"13"0"-203,-13 0-16,0 0 15,-13-13-15,26 13 31,-13 0-31,0-26 16,0 26 0,13 0-16,-13 0 15,0 0 1,0-12 0,0 12-16,-13-13 31,13 13-31,0 0 0,12 0 47,-12 0-32,0 0 1,0 0-16,13 0 31,-13 0-15,13 0 15,-13 0-31,0 0 16,0 0-16,0 0 15,0 0 17,0 0-17,13 0 1,-13 0-16,13 0 15,-13 0 1,0 0 0,0 0-1,13 0 1,-14 0-16,1 0 16,0 0 15,0 0-16,0 0 1,0 0 15,13 0-31,-13 0 0,0 0 32,0 0-32,0 0 0,0 0 15,0 0 1,13 0 31,-13 0-47,0 0 15,0 0 1,0 0 0,0 0-1,0 0-15,25 0 16,-25 0 15,0 0-31,0 0 16,0 0-16,0 0 15,13 0-15,-13 0 47,0 0-31,0 0 31,0 0-32,26 0 1,-26 0 0,0 0-16,0 0 31,0 0-31</inkml:trace>
</inkml:ink>
</file>

<file path=ppt/ink/ink26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50:20.27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83 0,'26'0'203,"-13"0"-187,13 0-16,-13 0 15,0 0-15,13 0 16,-13 0-16,0 0 31,13 0-31,13 0 16,-13 0-16,13 0 15,-27 0-15,1 0 16,26 0-16,-13 0 16,13 0-16,-26 0 15,0 0-15,13 0 31,0 0-31,-13 0 0,13 0 16,13 0-16,-13 0 16,12 0-1,-25 0-15,0 0 16,0 0 0,0 0-16,13 0 31,-13 0-31,0 0 0,0 0 15,0 0-15,0 0 16,0 0-16,0 0 16,13 0-1,-13 0 17,13-26-17,-13 26-15,0 0 16,25 0-16,-12 0 15,-13 0 1,13 0-16,-13 0 31,0 0-31,0 0 32,13 0-32,0 0 0,0 0 15,13-13-15,-26 13 16,39 0-16,-27 0 15,14 0-15,-26 0 0,13 0 16,13 0-16,-26 0 16,13 0-16,13-13 31,-13 13-31,13-26 0,0 26 16,-26 0-16,-1 0 15,14 0-15,13 0 16,-26 0-16,0 0 0,13 0 15,0 0-15,-13 0 16,0 0-16,0 0 16,13 0-16,13 0 15,0 0 1,-26 0-16,-1 0 16,14 0-16,13 0 15,-26 0-15,39 0 16,-26 0-16,-13 0 0,26 0 15,-26 0-15,13 0 32,26 0-32,-14 0 0,-25 0 15,0 0 1,0 0-16,0 0 16,0 0-1,-13 13-15,39-13 0,-26 0 16,0 0-16,0 0 31,13 13-31,0-13 0,-13 0 16,0 0-16,13 13 15,-13-13 17,13 13-32,38-13 0,-51 0 15,0 0-15,0 0 16,26 0 15,-26 0-15,13 0-1,-13 0-15,13 0 0,13 0 16,-26 0-16,13 0 16,12 0 15,-25 0-31,0 0 0,0 0 15,0 0 1,13 0 62,-13 0-78,0 0 16,13 13-1,-13-13 1,0 0 0,13 0 31,-13 0-32,0 0 1,0 0 78,0 0 515,0 0-93</inkml:trace>
</inkml:ink>
</file>

<file path=ppt/ink/ink26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4T00:19:59.04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D58766D-A645-4515-815A-9BE36098E1C1}" emma:medium="tactile" emma:mode="ink">
          <msink:context xmlns:msink="http://schemas.microsoft.com/ink/2010/main" type="writingRegion" rotatedBoundingBox="19831,14876 22687,14895 22672,17170 19816,17152">
            <msink:destinationLink direction="with" ref="{E75AB217-30D9-49BB-AE06-18817CED75F6}"/>
          </msink:context>
        </emma:interpretation>
      </emma:emma>
    </inkml:annotationXML>
    <inkml:traceGroup>
      <inkml:annotationXML>
        <emma:emma xmlns:emma="http://www.w3.org/2003/04/emma" version="1.0">
          <emma:interpretation id="{10006318-5F4E-4B5A-B144-D07DEB064D9E}" emma:medium="tactile" emma:mode="ink">
            <msink:context xmlns:msink="http://schemas.microsoft.com/ink/2010/main" type="paragraph" rotatedBoundingBox="19831,14876 22687,14895 22672,17170 19816,17152" alignmentLevel="1"/>
          </emma:interpretation>
        </emma:emma>
      </inkml:annotationXML>
      <inkml:traceGroup>
        <inkml:annotationXML>
          <emma:emma xmlns:emma="http://www.w3.org/2003/04/emma" version="1.0">
            <emma:interpretation id="{D6106133-5E29-4343-B013-E2A7F0332052}" emma:medium="tactile" emma:mode="ink">
              <msink:context xmlns:msink="http://schemas.microsoft.com/ink/2010/main" type="line" rotatedBoundingBox="19828,14951 22059,14859 22080,15361 19849,15454"/>
            </emma:interpretation>
          </emma:emma>
        </inkml:annotationXML>
        <inkml:traceGroup>
          <inkml:annotationXML>
            <emma:emma xmlns:emma="http://www.w3.org/2003/04/emma" version="1.0">
              <emma:interpretation id="{3CE5E8EC-F1CC-4332-BA96-81D05852A576}" emma:medium="tactile" emma:mode="ink">
                <msink:context xmlns:msink="http://schemas.microsoft.com/ink/2010/main" type="inkWord" rotatedBoundingBox="19830,14979 20406,14955 20424,15389 19847,15412"/>
              </emma:interpretation>
              <emma:one-of disjunction-type="recognition" id="oneOf0">
                <emma:interpretation id="interp0" emma:lang="en-US" emma:confidence="1">
                  <emma:literal>in</emma:literal>
                </emma:interpretation>
                <emma:interpretation id="interp1" emma:lang="en-US" emma:confidence="0">
                  <emma:literal>ink</emma:literal>
                </emma:interpretation>
                <emma:interpretation id="interp2" emma:lang="en-US" emma:confidence="0">
                  <emma:literal>inn</emma:literal>
                </emma:interpretation>
                <emma:interpretation id="interp3" emma:lang="en-US" emma:confidence="0">
                  <emma:literal>ins</emma:literal>
                </emma:interpretation>
                <emma:interpretation id="interp4" emma:lang="en-US" emma:confidence="0">
                  <emma:literal>ini</emma:literal>
                </emma:interpretation>
              </emma:one-of>
            </emma:emma>
          </inkml:annotationXML>
          <inkml:trace contextRef="#ctx0" brushRef="#br0">42 48 57,'-26'-8'14,"26"8"-6,0 0-7,-27-17-11,27 17-2,5-23-3,-5 23 0</inkml:trace>
          <inkml:trace contextRef="#ctx0" brushRef="#br0" timeOffset="-467">30 283 30,'0'0'14,"0"0"2,0 0 1,0 0 2,0 0-5,0 0-3,0 0-1,0 0-2,0 0-1,0 0-1,0 0-2,-10 18-1,10-18-1,-3 16-1,3-16 0,2 19-1,-2-19 1,1 21 0,-1-21 0,7 17 0,-7-17-1,6 16 1,-6-16 1,0 0-1,13 18-1,-13-18 1,0 0-1,21 11 0,-21-11-1,16 5 0,-16-5-3,17 3-4,-17-3-12,23-3-2,-23 3-1,16-13 0,-13-3 0</inkml:trace>
          <inkml:trace contextRef="#ctx0" brushRef="#br0" timeOffset="336">273 173 60,'0'0'20,"0"0"2,0 0-2,-6 26-8,6-26-3,-2 27-1,4-11-2,-4-2-2,6 2 0,-4-16 1,3 26-3,-3-26 1,3 14 0,-3-14-1,0 0-1,0 0 0,0 0-1,0 0 1,18 10-1,-18-10 0,0 0 1,0 0-1,21-10 0,-21 10 1,0 0-1,20-19 0,-20 19 0,18-18 0,-18 18 0,19-19-1,-19 19 2,21-16-1,-21 16 0,18-9 0,-18 9 0,16-4 0,-16 4 1,0 0-1,19 12 0,-19-12 1,8 20-2,-8-20 2,10 29 0,-7-13-1,0 2 1,1-2-1,0 1 1,0-2-1,-4-15 1,6 22-1,-6-22 1,10 16-1,-10-16 0,0 0-1,16 5-4,-16-5-19,24-15-1,-15-2 0,9-1-1,-3-11-2</inkml:trace>
        </inkml:traceGroup>
        <inkml:traceGroup>
          <inkml:annotationXML>
            <emma:emma xmlns:emma="http://www.w3.org/2003/04/emma" version="1.0">
              <emma:interpretation id="{5CDED612-F82F-48C3-B25D-3E921BA7C6B7}" emma:medium="tactile" emma:mode="ink">
                <msink:context xmlns:msink="http://schemas.microsoft.com/ink/2010/main" type="inkWord" rotatedBoundingBox="20754,14913 22059,14859 22080,15361 20774,15415"/>
              </emma:interpretation>
              <emma:one-of disjunction-type="recognition" id="oneOf1">
                <emma:interpretation id="interp5" emma:lang="en-US" emma:confidence="0">
                  <emma:literal>noted</emma:literal>
                </emma:interpretation>
                <emma:interpretation id="interp6" emma:lang="en-US" emma:confidence="0">
                  <emma:literal>wild</emma:literal>
                </emma:interpretation>
                <emma:interpretation id="interp7" emma:lang="en-US" emma:confidence="0">
                  <emma:literal>unled</emma:literal>
                </emma:interpretation>
                <emma:interpretation id="interp8" emma:lang="en-US" emma:confidence="0">
                  <emma:literal>add</emma:literal>
                </emma:interpretation>
                <emma:interpretation id="interp9" emma:lang="en-US" emma:confidence="0">
                  <emma:literal>unclad</emma:literal>
                </emma:interpretation>
              </emma:one-of>
            </emma:emma>
          </inkml:annotationXML>
          <inkml:trace contextRef="#ctx0" brushRef="#br0" timeOffset="1312">962 116 49,'0'0'20,"0"0"1,-21 12-1,21-12-2,-8 21-8,8-21-3,-6 29-2,2-12-2,8 1-2,-4 1 1,5 2-2,-1-5 2,3 1-2,-7-17 1,8 26 0,-8-26 0,8 22 0,-8-22-1,6 18 1,-6-18-1,0 0 0,5 18 1,-5-18 0,0 0 0,0 0 0,0 0 2,0 0-2,0 0 0,0 0 1,15-15-1,-15 15-1,6-21 1,0 5-1,-1 2 1,3-2 0,-6 0 0,5 2 1,-7 14-1,8-23 0,-8 23 0,0 0 0,0 0-1,0 0 0,0 0 0,14-12 0,-14 12 0,15-4 0,-15 4 1,19-6-1,-5 0 0,-14 6 1,25-10-1,-12 7 0,-13 3 0,24-5 1,-24 5-1,21 2 0,-21-2 0,19 16 0,-19-16 0,18 24 0,-12-10 0,1 4-1,-1-1 1,-1 1 0,-5-18 0,11 27 1,-11-27-1,12 19 1,-12-19 0,0 0 0,20 16 0,-20-16 0,18 3 0,-18-3-1,26-6 0,-12-1-3,2 1-6,0-2-16,-3-10-1,3 4 1,-9-7-2,2 7 1</inkml:trace>
          <inkml:trace contextRef="#ctx0" brushRef="#br0" timeOffset="2073">1223 122 75,'0'0'22,"0"0"-2,0 0 0,0 0-11,12 14-6,-12-14-2,19 4-2,-19-4 0,18 7-2,-18-7 0,11 15 0,-11-15 0,-5 21 1,5-21-2,-16 22-3,16-22-3,-24 11-6,24-11-2,-23 5 1,23-5 0,0 0 0,0 0 2,-14 3 4</inkml:trace>
          <inkml:trace contextRef="#ctx0" brushRef="#br0" timeOffset="2463">1430 266 37,'0'0'15,"0"0"0,19-8 3,-16-8-2,11-3-3,1-4 0,-1-6-1,6 2 0,-7-8-1,4 5 1,-9-5-2,4 7-2,-9-3 0,0 7-3,-4 1-1,-2 7-1,3 16-1,-17-14-1,17 14-1,-21 14 1,11 4-2,1 4 1,1 5 0,0 5-1,5 2 1,-1-2 0,3 1 0,2-1 0,1 2 0,3-2-1,1-3 1,2-2-1,0-5 1,2-1-1,1-7 1,2 1 0,-13-15 0,26 11 0,-11-11 1,1-3-1,0-2 1,0-3-1,-2 0 1,2-2-1,-16 10 1,23-17-1,-23 17 0,0 0 0,18-10 0,-18 10 1,0 0-1,11 18 0,-11-18 0,9 22 0,-9-22 0,13 21 0,-13-21 0,21 13 1,-6-12-1,2-6 1,3-3-1,3-6 1,2-2-1,-1-2 2,-1 1-1,-2-1 0,-8 2 0,-5 2 0,-8 14 0,-5-22 0,5 22-1,-26-10 0,5 8 0,-1 6-1,-1 5 0,1 4 0,7 5 0,-1 1-1,6 1 1,4 3-1,6-2 1,1-2-1,7-3 1,-8-16-1,24 17 1,-24-17 0,33-3 0,-12-6 0,6-7 1,2-5 0,3-8 1,2-1 0,-1-4 1,-1-3 0,-5-1 0,0-2 1,-9 2-1,-2 4 0,-8 4 0,-1 6-1,-7 5 0,-2 4-1,2 15 1,-14 0-1,14 0 0,-15 32 0,9-8-1,-1 5 1,6 5 0,-1 2 0,5 3 0,2-1-1,3-3 1,0-3-1,2-3 2,-1-5-2,1-3 1,-2-5-1,-8-16 1,16 17 0,-16-17 0,0 0-1,18 5-1,-18-5-3,0 0-7,14-18-17,-14 18-1,8-25 0,-6 4 0</inkml:trace>
        </inkml:traceGroup>
      </inkml:traceGroup>
      <inkml:traceGroup>
        <inkml:annotationXML>
          <emma:emma xmlns:emma="http://www.w3.org/2003/04/emma" version="1.0">
            <emma:interpretation id="{0C125B42-12C6-4CFD-BF23-F51F8ECDCAAD}" emma:medium="tactile" emma:mode="ink">
              <msink:context xmlns:msink="http://schemas.microsoft.com/ink/2010/main" type="line" rotatedBoundingBox="19979,15459 22153,15474 22149,16079 19975,16065"/>
            </emma:interpretation>
          </emma:emma>
        </inkml:annotationXML>
        <inkml:traceGroup>
          <inkml:annotationXML>
            <emma:emma xmlns:emma="http://www.w3.org/2003/04/emma" version="1.0">
              <emma:interpretation id="{50F95DC8-EB7F-48CE-8385-5347E152F07F}" emma:medium="tactile" emma:mode="ink">
                <msink:context xmlns:msink="http://schemas.microsoft.com/ink/2010/main" type="inkWord" rotatedBoundingBox="19978,15480 20572,15484 20568,16069 19975,16065">
                  <msink:destinationLink direction="with" ref="{88EDCEAD-BA8C-473B-9BCE-6DE8B0B45840}"/>
                </msink:context>
              </emma:interpretation>
              <emma:one-of disjunction-type="recognition" id="oneOf2">
                <emma:interpretation id="interp10" emma:lang="en-US" emma:confidence="1">
                  <emma:literal>its</emma:literal>
                </emma:interpretation>
                <emma:interpretation id="interp11" emma:lang="en-US" emma:confidence="0">
                  <emma:literal>i's</emma:literal>
                </emma:interpretation>
                <emma:interpretation id="interp12" emma:lang="en-US" emma:confidence="0">
                  <emma:literal>is</emma:literal>
                </emma:interpretation>
                <emma:interpretation id="interp13" emma:lang="en-US" emma:confidence="0">
                  <emma:literal>ins</emma:literal>
                </emma:interpretation>
                <emma:interpretation id="interp14" emma:lang="en-US" emma:confidence="0">
                  <emma:literal>it's</emma:literal>
                </emma:interpretation>
              </emma:one-of>
            </emma:emma>
          </inkml:annotationXML>
          <inkml:trace contextRef="#ctx0" brushRef="#br0" timeOffset="13456">200 828 54,'0'0'24,"-14"-5"2,14 5 1,0 0-4,-20 6-3,20-6-5,0 0-4,-11 21-3,11-21-2,-10 20-2,10-20-1,-8 32-2,7-13 0,-1 5 0,4 2-1,-1-2 0,4 0-1,0-2 1,3-4-2,-8-18 0,18 23-2,-18-23-4,22 5-5,-22-5-17,20-10 2,-20 10-1,21-19 0</inkml:trace>
          <inkml:trace contextRef="#ctx0" brushRef="#br0" timeOffset="13857">236 573 71,'-10'-23'25,"10"23"-2,-8-24 1,8 24-10,0 0-7,0 0-5,0 0-8,-11-14-12,11 14-4,0 0-2,0 0-1,16-10 1</inkml:trace>
          <inkml:trace contextRef="#ctx0" brushRef="#br0" timeOffset="14125">447 528 78,'0'0'24,"0"0"-1,0 0 0,0 0-11,-11 25-2,5 1-5,2 8-1,-4 5-1,3 4 0,-1 1-2,1-1 0,2-2-1,0-4 0,0-7 0,1-2 0,2-7-1,0-5 0,0-16-1,3 19-4,-3-19-9,0 0-9,0 0 0,0 0-1,0 0 0</inkml:trace>
          <inkml:trace contextRef="#ctx0" brushRef="#br0" timeOffset="14372">360 845 46,'0'0'20,"-13"-17"1,13 17 1,0 0-4,0 0-3,0 0-3,-16-15-3,16 15-1,0 0-3,0 0-2,16-2 0,-16 2-2,26-3-1,-5 0-1,3 1 0,2-2-1,3 0 0,-2-2-1,1 3 0,-1-4-1,-3 4 1,-5-5 0,2 3 1,-5-1 0,-1-1 1,-15 7 1,20-9 2,-20 9 1,0 0 1,17-5 2,-17 5-2,0 0 0,0 0 0,0 0-1,0 0-1,0 0 0,0 0-1,0 0 0,-19-7 0,19 7-1,-13 8 1,13-8 0,-20 15 0,20-15-1,-14 18 1,14-18-1,-8 21 0,8-21 0,3 24 0,2-10 0,4 1 0,3 1 0,-1 0 0,1 2-1,2-2 1,-1 2 0,0-4 0,-2 1 0,-4-1 1,-7-14-1,4 23 1,-4-23 1,-11 19-1,11-19 2,-22 19-1,7-11 1,1-3-1,-1 0 0,-1-5 0,16 0-1,-26-7-1,26 7-4,-11-18-8,11 18-16,1-31-2,9 13 1,4-5-1</inkml:trace>
        </inkml:traceGroup>
        <inkml:traceGroup>
          <inkml:annotationXML>
            <emma:emma xmlns:emma="http://www.w3.org/2003/04/emma" version="1.0">
              <emma:interpretation id="{9712CE6B-A4B5-4ABC-B20F-D583A7FDA24A}" emma:medium="tactile" emma:mode="ink">
                <msink:context xmlns:msink="http://schemas.microsoft.com/ink/2010/main" type="inkWord" rotatedBoundingBox="20963,15466 22153,15474 22150,16045 20959,16037"/>
              </emma:interpretation>
              <emma:one-of disjunction-type="recognition" id="oneOf3">
                <emma:interpretation id="interp15" emma:lang="en-US" emma:confidence="0">
                  <emma:literal>tone</emma:literal>
                </emma:interpretation>
                <emma:interpretation id="interp16" emma:lang="en-US" emma:confidence="0">
                  <emma:literal>bond</emma:literal>
                </emma:interpretation>
                <emma:interpretation id="interp17" emma:lang="en-US" emma:confidence="0">
                  <emma:literal>bone</emma:literal>
                </emma:interpretation>
                <emma:interpretation id="interp18" emma:lang="en-US" emma:confidence="0">
                  <emma:literal>cont</emma:literal>
                </emma:interpretation>
                <emma:interpretation id="interp19" emma:lang="en-US" emma:confidence="0">
                  <emma:literal>Cont</emma:literal>
                </emma:interpretation>
              </emma:one-of>
            </emma:emma>
          </inkml:annotationXML>
          <inkml:trace contextRef="#ctx0" brushRef="#br0" timeOffset="15233">1229 655 58,'0'0'20,"-21"11"3,13 12-2,-7 2-6,3 4-4,2 7-3,-4 1-1,4 1-2,-1-3 0,6-1-1,0-7-1,5-1 0,2-10-1,4-2 0,-6-14-1,23 5 1,-7-10-2,3-6 1,0-3 0,4-2 1,-4-3-1,0 0 1,-4 3 0,-15 16 0,22-24 0,-22 24 0,0 0-1,0 0 0,11 24 0,-9-5-1,-2 5 0,1-1 0,3 3-1,-1-3 1,2-7 0,-5-16 1,21 9-1,-7-17 1,4-7 0,1-7 1,2-5 0,0 0 0,-3-2 1,-2 4 0,-10 1 0,-2 5-1,-9 2 0,5 17-1,-28-16-1,6 14-2,0 12-3,-6-4-8,7 12-17,5 4-1,4 2 0,11-1 0</inkml:trace>
          <inkml:trace contextRef="#ctx0" brushRef="#br0" timeOffset="15983">1517 831 67,'0'0'23,"-5"-17"-1,5 17 0,0 0-8,0 0-3,0 0-3,0 0-2,21-13-1,-21 13 0,12-17-1,-12 17 0,17-18-1,-17 18-1,16-7 0,-16 7-1,21 7 0,-21-7-1,21 26 1,-11-9-1,-1 4 1,-1 0-1,-1 1 1,-3-3 0,0 1 0,-3-4 0,1 0 0,-2-16 0,0 19 0,0-19-1,0 0 1,0 0-1,0 0 0,0 0 0,19-13 0,-19 13 1,18-20-1,-18 20 0,21-22 0,-21 22 0,22-18 0,-22 18 0,23-8-1,-23 8 1,22 2 0,-22-2 0,21 13 0,-21-13 0,18 25 0,-10-9-1,0 1 1,-1 2 0,-1-1 0,-1-2 0,-5-16 0,11 24 0,-11-24 0,10 15 0,-10-15 0,0 0 0,21 6 0,-21-6 1,24-2-1,-8-2 0,0-4 0,5-5 1,-1-5-1,2-6 1,2-3 0,-3-7 0,1-2 1,-2-5 0,-1-2 0,-6-3 1,-1 1-1,-5 1 0,-1 3 1,-4 1-1,-4 10 0,-1 1 0,-2 10-1,0 4 0,5 15-1,0 0 0,-16 6 0,12 11-1,0 9 0,3 5 0,-1 6 1,2 9-1,2 3 0,3 4 0,-1-1 1,4-1-1,2-4 1,0-4-1,1-6 1,0-7-1,0-7 1,1-9-1,-12-14-1,27 10 0,-27-10-2,28-15-4,-20-4-13,5-1-9,-2-2 0,-5-3 1,-2-1-1</inkml:trace>
        </inkml:traceGroup>
      </inkml:traceGroup>
      <inkml:traceGroup>
        <inkml:annotationXML>
          <emma:emma xmlns:emma="http://www.w3.org/2003/04/emma" version="1.0">
            <emma:interpretation id="{93148A2A-771C-428A-90EE-AAD5A2D78513}" emma:medium="tactile" emma:mode="ink">
              <msink:context xmlns:msink="http://schemas.microsoft.com/ink/2010/main" type="line" rotatedBoundingBox="20487,16053 22693,16130 22656,17174 20450,17096"/>
            </emma:interpretation>
          </emma:emma>
        </inkml:annotationXML>
        <inkml:traceGroup>
          <inkml:annotationXML>
            <emma:emma xmlns:emma="http://www.w3.org/2003/04/emma" version="1.0">
              <emma:interpretation id="{253D4162-4004-439E-92EB-B548A9C48AF6}" emma:medium="tactile" emma:mode="ink">
                <msink:context xmlns:msink="http://schemas.microsoft.com/ink/2010/main" type="inkWord" rotatedBoundingBox="20487,16053 22693,16130 22656,17174 20450,17096"/>
              </emma:interpretation>
              <emma:one-of disjunction-type="recognition" id="oneOf4">
                <emma:interpretation id="interp20" emma:lang="en-US" emma:confidence="1">
                  <emma:literal>gallery</emma:literal>
                </emma:interpretation>
                <emma:interpretation id="interp21" emma:lang="en-US" emma:confidence="0">
                  <emma:literal>'gallery</emma:literal>
                </emma:interpretation>
                <emma:interpretation id="interp22" emma:lang="en-US" emma:confidence="0">
                  <emma:literal>*gallery</emma:literal>
                </emma:interpretation>
                <emma:interpretation id="interp23" emma:lang="en-US" emma:confidence="0">
                  <emma:literal>galley</emma:literal>
                </emma:interpretation>
                <emma:interpretation id="interp24" emma:lang="en-US" emma:confidence="0">
                  <emma:literal>galling</emma:literal>
                </emma:interpretation>
              </emma:one-of>
            </emma:emma>
          </inkml:annotationXML>
          <inkml:trace contextRef="#ctx0" brushRef="#br0" timeOffset="24865">730 1334 65,'-10'-19'24,"10"19"-1,0 0 0,-13 21-8,10-3-6,-5-2-3,3 6-1,-1-3-1,4 4-1,-3-6 0,5-2 0,0-15 0,3 16 1,-3-16-2,15-8 1,-15 8-1,21-26-1,-12 10 1,1 0-1,-2 0 1,-8 16-1,10-26 1,-10 26-1,0 0 1,0 0-1,-20-6 0,20 6-1,-17 18 0,17-18 0,-13 28 0,10-8 0,4 4-1,3 1 1,5 6-1,2 1 1,5 3-2,2 0 1,0 8 0,-1-3-1,-2 5 1,-2-2 0,-5-1-1,-5-4 1,-3-1 1,-5-5 0,-5-8 0,-1-3 1,-3-8 0,-1-7 0,-2-6 0,1-5 1,-4-7-1,1-8 1,0-7-1,1-3 0,2-4 0,3 1-1,2-1 1,4 2-1,6 2 0,7 2 0,7 4 0,4 5-1,8-2 1,4 0 0,3-1 0,3 1 0,2-3 1,-2 0-1,2 0 1,-3-1-1,-4 1 1,-1 0-1,-3 1 1,-6 4 0,-4 3 0,-16 16 0,21-19 0,-21 19 0,0 0-1,8 21 1,-8-2 0,-2 5-1,1 5 1,-1 1-1,2 2 0,2-3 0,-1-4 0,6-7 0,-7-18 0,22 16 0,-7-21 1,4-4-1,1-9 1,-1-1-1,-3-4 1,-2 1 0,-4 1-1,-7 4 1,-3 17-1,-13-21 1,-3 18-1,-5 7 0,-3 4-1,0 5 1,3 3 0,2 3-1,7 2 0,6-3 1,11-1-1,-5-17 0,32 21 1,-9-18-1,4-4 0,4-6 1,-1-4 0,-1-5-1,0-5 1,-2-3 0,-1-4 0,-1-8 0,-1 0 0,-3-4 1,-2-4 0,-2 3 0,-2-1 0,-6 2 0,-6 5 0,-1 6 1,-5 7-1,-4 7 0,7 15-1,-16 0 1,16 0-1,-15 36 0,14-3 0,1 6-1,3 5 1,4 8-1,6-1 1,3 0-1,1-1 1,1-6-1,0-5 0,-1-6 1,-1-9 0,0-8-1,-2-9 1,-14-7 0,27-15-1,-11-4 1,2-8 0,1-7 0,-1-6 0,-2-3 0,-2-5 1,-3 0 0,-3 2 0,-3 3 0,-3 6 0,-4 8 0,-3 8-1,5 21 1,0 0-1,-16 11 1,15 17-1,-1 7-1,2 5 1,3 5-1,2-2 1,3 0-1,-1-5 1,2-4-1,2-7 1,-1-6 0,3-3 0,-13-18 0,24 20 0,-10-12 0,1-4 0,1-3 0,-16-1 0,28-6 1,-12-1-1,0-4 0,1-3 0,-1-2 1,2-5-1,0-1 1,-2-2-1,-5 1 1,-5 1-1,-1 4 1,-5 2-1,0 16 1,-14-19-1,14 19 0,-29 0 0,14 6 0,-1 4-1,16-10 1,-25 27 0,14-11 0,3 2-1,4-1 1,4 1-1,0 0 1,5-2-1,2-2 1,1 2 0,-8-16 0,27 24-1,-10-13 1,4-1 0,3-2 0,4-2 0,-4-3 0,4-3 1,-3 0-1,1-3 0,-4-3 0,-2-2 1,-1-2-1,-5-1 0,1-3 1,-4-2-1,-1-2 0,-4-1 1,0 0-1,-3-1 0,-3 1 1,0 3-1,0 16 0,-3-22 0,3 22-1,0 0 1,0 0 0,0 0-1,0 0 1,-8 14-1,8-14 1,4 24 0,-3-9 0,-1-15 0,7 25-1,-7-25 1,5 21 0,-5-21 0,5 14 0,-5-14 0,0 0 0,0 0 0,6 15 0,-6-15 0,0 0 0,0 0 1,0 0-1,10 16 0,-10-16 0,0 0 0,0 0 0,0 0 0,0 0 0,0 0 1,0 0-1,0 0 0,0 0 0,16-8 0,-16 8 0,9-18 1,-9 18-1,12-25 0,-4 9 0,0-4 0,1 0 0,-1 0 0,0 0 0,2 2 0,-2 0-1,-8 18 1,11-24 0,-11 24 0,0 0 0,0 0 0,15-6 0,-15 6 0,0 0 0,0 0 0,16 14 0,-16-14 0,0 0 0,19 5 0,-19-5 0,0 0 0,21 3 0,-21-3 0,14 2 0,-14-2 0,14 0 0,-14 0 0,0 0 0,19 3 1,-19-3-1,16 8 0,-16-8 1,0 0-1,18 19 0,-18-19 1,0 0-1,11 16 0,-11-16 0,0 0 0,0 0 1,0 0-1,0 0 0,16 2 0,-16-2 0,0 0 0,16-10 0,-16 10 0,0 0 0,16-9 0,-16 9 0,0 0 0,16-11 0,-16 11 0,0 0 1,0 0-1,0 0 0,0 0 0,0 0 0,0 0 0,0 0 1,0 0-1,-2 19 1,2-19-1,-8 17 1,8-17-1,-8 23 1,5-9-1,2 4 0,-3-1 0,3 1 0,1 0 0,0-2 0,0-16 0,0 25 0,0-25-1,1 15 1,-1-15 0,0 0 0,0 0 0,0 0-1,0 0 1,15 0 0,-15 0-1,0 0 1,21-12-1,-21 12 1,16-12-1,-16 12 1,19-16 0,-19 16 0,17-21 0,-17 21 0,16-24 0,-16 24 0,11-21 0,-11 21 0,9-16 0,-9 16 0,0 0 0,8-16 0,-8 16 0,0 0 0,0 0 0,16-11 0,-16 11 0,0 0 0,15-11 1,-15 11-1,0 0 0,0 0 0,16-16 0,-16 16 0,0 0 0,14-13 0,-14 13 1,0 0-1,15-13 0,-15 13 0,0 0 0,0 0 0,0 0 0,14-14 0,-14 14 0,0 0 0,0 0 0,0 0 0,0 0 0,0 0 0,0 0 0,0 0 0,0 0 1,0 0-1,0 0 0,0 0 1,0 0-1,5 17 1,-5-17-1,-2 18 1,2-18-1,-3 21 1,2-7-1,1 0 1,-2 2-1,0 4 0,2 2 1,-1 4-1,1 2 0,0 3 0,-2 4 0,2 5 0,0 3 0,0 5 0,0 2-1,0 0 1,-1 1 0,-1 0 0,-3-3 0,-1-3 0,-2-8 0,0-4 0,-2-7 0,-1-5 0,-2-7 0,-1-6 0,-2-6 0,-2-7 0,0-6 0,-2-9 0,0-5-1,-3-12 1,1-6-1,1-7 1,5-3 0,5 1-1,6 4 1,3 4-1,10 11 1,7 6-2,9 11 1,3 4-1,7 7-2,-3-1-2,12 6-8,-8-10-17,1-4-2,-1-4 2,-8-7-2</inkml:trace>
        </inkml:traceGroup>
      </inkml:traceGroup>
    </inkml:traceGroup>
  </inkml:traceGroup>
</inkml:ink>
</file>

<file path=ppt/ink/ink26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3:50:27.18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1115 91 0,'-65'0'250,"39"0"-234,0 0-16,13 0 15,0 0-15,-13 0 32,-12 0-17,12 0-15,13-13 0,0 13 0,-26 0 16,13 0-16,-13 0 15,0 0-15,13 0 0,-13 0 16,13 0-16,13 0 16,-12 0-16,-1 0 15,13 0-15,0 0 16,0 0 0,0 0-16,-13 0 15,13 0 1,-13 0-16,13 0 15,0 0 1,-13 0 0,13 0-16,-13 0 31,13 0-31,0 0 16,-13 0-1,13 0-15,1 0 16,-1 0-16,0 0 47,0 0-32,0 0 1,-13 0 0,26-26-16,-13 26 15,0 0 1,0 0-1,0 0 17,13-13-32,-13 13 15,0 0 1,13-13-16,-13 13 16,-13 0-16,13 0 31,0 0 0,0 0-31,0 0 16,0 0 31,13-13-1,-13 13-14,13-13-17</inkml:trace>
</inkml:ink>
</file>

<file path=ppt/ink/ink26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53:36.36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6B66AED1-F241-40CD-BA28-85639A4FCF2F}" emma:medium="tactile" emma:mode="ink">
          <msink:context xmlns:msink="http://schemas.microsoft.com/ink/2010/main" type="inkDrawing" rotatedBoundingBox="1547,14944 2598,14967 2597,14997 1546,14974" shapeName="Other"/>
        </emma:interpretation>
      </emma:emma>
    </inkml:annotationXML>
    <inkml:trace contextRef="#ctx0" brushRef="#br0">0 0 0,'12'0'375,"-1"0"-359,1 0-1,-1 0-15,1 0 32,-1 0 30,1 0 16,-1 0-78,12 0 16,-11 0 15,0 0-15,-1 0-16,1 0 31,-1 0-15,1 0 15,11 0-31,-12 0 47,1 0-32,-1 0 32,1 0-16,0 0 1,-1 0 30,12 0-15,-11 0 16,-1 0-32,1 0-16,-1 0 1,1 0 0,-1 0-1,13 0 17,-13 0 30,1 0-62,-1 0 47,1 0-31,-1 0-1,1 0 1,-1 0-1,12 0-15,-11 0 47,0 0-31,-1 0 46,1 0-62,-1 0 32,1 0-32,11 0 15,-12 0 1,1 0 0,-1 0-1,1 0-15,0 0 16,-1 0-1,12 0 1,-11 0 31,-1 0-31,1 0-1,-1 0 1,24 0-1,-23 0-15,-1 0 0,1 0 16,-1 0 0,1 0-1,-1 0-15,-11 11 16,12-11-16,11 0 16,-12 12-1,1-12-15,0 0 16,-1 0-1,1 0-15,-1 0 16,12 0 0,-11 0-16,-1 0 31,1 0-31,-1 0 31,1 0-31,0 0 31,-12 11-15,23-11-16</inkml:trace>
  </inkml:traceGroup>
</inkml:ink>
</file>

<file path=ppt/ink/ink26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53:45.34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47ED2D37-1C82-473F-9DB7-66D6315DC785}" emma:medium="tactile" emma:mode="ink">
          <msink:context xmlns:msink="http://schemas.microsoft.com/ink/2010/main" type="inkDrawing" rotatedBoundingBox="646,5297 1252,14490 -869,14630 -1475,5437" semanticType="callout" shapeName="Other">
            <msink:sourceLink direction="with" ref="{3357BB3F-9590-42E0-B7C2-0ECC85B92451}"/>
          </msink:context>
        </emma:interpretation>
      </emma:emma>
    </inkml:annotationXML>
    <inkml:trace contextRef="#ctx0" brushRef="#br0">1886 0 0,'-11'0'265,"-1"0"-265,-11 23 16,12-23-1,-1 0 1,12 12-16,-11-12 16,11 11-16,-12-11 15,1 12-15,11-1 0,-12-11 16,-11 12-16,0 11 16,-12 0-16,24-23 15,-24 23-15,23-11 16,1-12-16,-12 23 15,11-12-15,-22 13 16,-1 10-16,23-22 16,-11-1-16,-11 24 15,-1-24-15,24 1 0,-24 23 16,0-1-16,1 12 16,-1 12-16,12-23 15,-12 11-15,1-11 16,-1 11-16,0-12 15,24 1-15,-24-23 16,24-1-16,-12 24 16,-1-1-16,1-22 15,12 11-15,-24 35 0,-11-12 16,11-11-16,1 22 16,-24-22-16,23 11 15,1 12-15,22-47 16,1 13-16,-24 10 15,12 35-15,11-34 16,1 0-16,-12 11 16,23 12-16,-12-35 0,-11 34 15,-12-10-15,24 45 16,-12-34-16,11 11 16,-22 12-16,11-35 15,-12 0-15,23 12 16,-11-12-16,12 23 15,-12 1-15,11-13 16,-11-10-16,11 22 16,-11 12-16,-23 23 15,46-58-15,-11 23 0,-1-34 16,12 11-16,-23 0 16,11-11-16,12-1 15,-23 36-15,12-24 16,-12 11-16,11 36 15,-11-47-15,12 23 16,11 35-16,0-81 16,0 12-16,0 11 0,0-11 15,0-24-15,0 12 16,0 12-16,0-12 16,0 12-16,0-1 15,0-11-15,0 24 16,11-13-16,-11 36 15,0-24-15,23 11 16,0 105-16,-23-104 16,12-12-16,-12 0 0,11-34 15,-11 22-15,23 13 16,-11-36-16,-12 12 16,0 0-16,12 12 15,11-12-15,-23 12 16,0-1-16,0-11 15,0 12-15,11-12 16,1 12 0,-12-1-16,0-11 0,11-11 15,12 34-15,-23-34 16,12 34-16,-1 12 16,13-35-16,-13 11 15,-11 13-15,35 33 16,-35-68-16,0 34 15,23-11-15,-12 11 16,-11-35 0,23 24-16,-11-23 15,-12-1-15,0 12 0,12-11 16,-12 11-16,11 0 16,-11 12-16,12-12 15,11 46-15,-23-34 16,11 34-16,12-34 15,-11 34-15,11-35 16,-23-10-16,12 33 16,-1-45-16,-11 11 15,12-23-15,11 35 0,-23-24 16,0 1 0,11-1-1,1 1-15,-12 22 16,11-11-16,12 58 15,-11-58 1,-12-11-16,0 11 16,23 58 406,-11-35-422,-12 23 15,0 1-15,0-1 16,0-35-16,0-10 15,0 33-15,0-34 16,23 12-16,-12 11 16,-11-11-16,12-1 0,11 13 15,-23-1-15,11 12 16,13-12-16,-24-12 16,0-11-16,11 12 15,1 0-15,-12-12 16,23 35-16,-12-35 15,-11 34-15,23-34 16,-11 12-16,-12 0 16,11-12-16,-11 11 15,0-22-15,24 0 0,-13 22 16,-11-11-16,35 35 16,-35-35-16,11 35 15,1-47-15,-12 12 16,23 12-16,-12 11 15,-11-34-15,24 34 16,-24-34-16,11 34 16,-11-12-16,12-22 0,-1 23 15,-11-12 1,23 11-16,-11 1 0,-1-12 16,12 46-16,-23-34 15,12 0-15,11 11 16,-23-35-16,0 24 15,0-24-15,0 1 16,0 0-16,0-1 16,0 1-1,12 11-15,-1 0 16,-11-12-16,12 24 0,11-12 16,-23 12-16,11 11 15,-11-11-15,23-1 16,-23-11-16,0-11 15,0-1-15,0 24 16,0-23 0,12-1-16,-12 1 15,0-1-15,12-11 16,-12 23-16,0-11 16,0-1-16,0 1 15,11 34-15,-11-34 16,12 22-16,-12-11 15,11-11-15,-11-1 16,0 13 0,0-13-16,0 1 15,23-12 1,-23 11-16,12 1 31,-12-1-31,11-11 16,-11 12-16,0-1 15,12 12 1,-1-11-16,-11 0 16,0-1-16,12-11 15,-12 12 1,12-12-16,-12 11 16,23 1-1,-12 11-15,1-23 16,-1 11-16,-11 1 15,12-12-15,-1 11 16,-11 1-16,12-12 31,11 0 1,-11 0-17,-1 0 1,1 0 62,-1 0-62,1 0-1,-1 0 1,12 0-1,-11 12-15,-1-12 125,-11 11-78,0-22 250,-11 11-266,11-12 1,0 0-17,-23 12 1,11 0-16,1 0 16,-1-11-1,1-1 1,-1 12-16,1 0 15,11-23 64,0 12-48,-24 11 0,24-12 344,12 1-359,-12-1 77,0 1-14,0-1-33,12 12 220,-1 0-250,-11 12-1,12-12 1,-1 0 0,-11 11-16,12-11 15,-1 0-15,-11 12 16,23-12-1,-23 11 1,12-11-16,-1 0 16,1 0-1,-12 12-15,0 11 32,12-23-32,-1 0 15,-11 11 63,0 1 204,0-1-236,0 1-14,0 0 30,-11-12 360,-1 0-375,0 0-31,1 0-1,-12 0 1,11 0 15,1 0-15,-1 0-1,1 0-15,-1 0 16,1 0-16,-13 0 16,13 0-1,-1 0 1,1 0-16,-1 0 15,1 0 1,-1 0 0,-11 0-16,12 0 15,-1 0 1,0 0-16,1 0 16,-1 0-1,1 0-15,-12 0 16,11 0 62,12 11-62,0-22 421,23 11-437</inkml:trace>
  </inkml:traceGroup>
</inkml:ink>
</file>

<file path=ppt/ink/ink26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53:32.00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D81DD813-5FB0-4E5C-8145-D9DA39CEA167}" emma:medium="tactile" emma:mode="ink">
          <msink:context xmlns:msink="http://schemas.microsoft.com/ink/2010/main" type="inkDrawing" rotatedBoundingBox="354,14691 584,14341 876,14534 645,14883" semanticType="callout" shapeName="Other"/>
        </emma:interpretation>
      </emma:emma>
    </inkml:annotationXML>
    <inkml:trace contextRef="#ctx0" brushRef="#br0">406 6 0,'-11'0'360,"-1"0"-329,0 0 31,1 0-46,-12 0 31,11 0 0,1 0 0,-1 0-32,1 0 32,-1 0 0,1 0 0,-13 0-16,13 0 47,-1 0-78,1 0 31,-1 0-15,1 0 0,-1 0-1,12 12 1,-11-12 0,11 11-1,-23-11 1,11 12 15,0 0-15,1-12-1,-1 11 1,12 1 0,-11-12-16,-1 0 15,-11 0 1,23 23 15,-11-12-15,-1 1-1,1-1 1,-1-11 31,12 12-32,0-1 1,0 1 78,0 11-16,0-11-16,0-1-30,0 1-17,0-1-15,12 1 94,-1-12-16,1 0 0,-12 11-78,23-11 32,-12 0 61,1 0-30,-1 0-16,1 0-32,-1 0 1,1 12 0,11-12 15,-23 23-31,12-23 15,-1 0 48,-11 12-1,12-12-62,-12 11 110,11-11-79,1 0-15,-12 12-1,11-1 32,1-11-31,-12 12-16,0-1 15,23-11 1,-11 0 15</inkml:trace>
  </inkml:traceGroup>
</inkml:ink>
</file>

<file path=ppt/ink/ink27.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7-05-11T22:11:32.484"/>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313 311,'-22'0,"22"0,-44 21,44-21,-22 0,22 21,-22-21,22 0,-22 0,0 0,22 0,0 0,-22 0,22 0,-22 0,22 0,-22 0,22 0,-22 0,22 0,-22 0,22 0,0 20,-23-20,23 0,-22 21,22-21,0 21,0-21,0 21,0-21,0 0,0 0,0 20,22-20,-22 0,0 0,0 20,23-20,-23 0,0 0,0 0,0 0,22 0,-22 0,22 0,-22 0,0 0,0 0,22 0,-22 0,0 0,22 0,-22 0,22 0,-22 0,22 0,0 0,-22 0,22 0,-22 0,22 0,-22 0,22 0,0 0,0 0,-22 0,22 0,0 0,0 21,1-21,-1 0,0 0,-22 0,22 0,0 0,-22 0,22 0,-22 0,0 0,22 0,-22 0,0 0,22 0,-22 0,22 0,-22 0,22 0,-22 0,0 0,0 0,22 0,-22 0,22 0,-22 0,0 0,22 0,-22 0,0 0,22 0,-22 0,22 0,-22 0,0 0,22 0,1 0,-23 0,0 0,0 0,0 0,22 0,0 0,-22 0,44 21,-44-21,22 0,-22 0,22 0,0 0,-22 0,22 0,-22 20,22-20,-22 0,44 21,-44-21,22 0,0 0,0 21,0-21,-22 0,45 0,-45 0,22 21,-22-21,22 0,0 20,0-20,0 0,-22 0,22 21,0-21,-22 0,22 0,0 20,0 1,-22-21,22 20,0-20,0 21,0-21,1 0,-1 21,-22-21,0 0,0 0,22 0,-22 0,22 0,-22 0,22 0,-22 0,44 0,-44 0,22 0,-22 0,22 0,-22 0,22 0,0 0,0 0,-22 0,22 0,0 0,0 0,22 0,-44 0,23 0,-1 0,0 0,-22 0,22 0,0 0,-22 0,44 0,-22 0,0 0,22 0,-22 0,22 0,-22 0,23 0,-23 0,-22 0,44 0,-44 0,44 0,-22 0,22 0,-22 0,0 0,22 0,-22 0,0 0,0 0,1 0,-1 0,0 0,0 0,0 0,0 0,0 0,0 0,0 0,0 0,0 0,-22 0,22 0,0 0,0 0,-22 0,22 0,0 0,1 0,43 0,-44 0,0 0,22 0,-44 0,22 0,0 0,-22 0,22 0,0 0,0 0,22 0,-22 0,0 0,23 0,-45 0,22 0,-22 0,44 0,-22 0,0 0,22 0,-22 21,22-21,0 0,0 0,1 20,-1-20,44 0,-44 0,-22 0,22 0,-44 0,44 0,-22 0,-22 0,45 0,-23 0,0 0,22 0,-22 0,0 0,0 0,0 0,-22 0,22 0,0 0,-22 0,22 0,0 0,0 0,-22 0,22 0,1 0,-1 0,0 0,0 0,0 0,-22 0,22 0,-22 0,44 0,0 0,-22 0,0 0,22 0,-22 0,0 0,1 0,-23 0,22 0,-22 0,44 0,-22 0,0 0,22 0,22 0,-22 0,-22 0,22 0,23 0,-45 0,-22 0,44 0,-22 0,0 0,0 0,22 0,-22 0,0 0,22 0,-22 0,0 0,23 0,-1 0,-22 0,0 0,0 0,0 0,0 0,44 0,-66 0,44 0,-22 0,45 0,-23 0,-22 0,22 0,-22 0,22 0,66 21,-21 0,21-1,0 0,1 1,-89-21,66 0,0 21,-22-1,23 1,-23 0,0-21,-21 0,21 0,-22 21,0-1,23-20,-23 0,22 0,-66 0,44 0,0 0,0 0,0 0,-44 0,45 0,-23 0,0 0,0 0,0 0,0 0,22 0,-44 0,22 0,22 0,-22 0,0 0,0 0,0 0,1 0,21 0,-22 0,0 0,22 0,0 0,-44 0,44 0,0 0,0 0,23 0,21 0,-22 0,22 0,-22 0,23 0,-1 0,0 0,22 20,67 1,-89 0,0-21,23 0,-23 0,-22 0,0 0,1 0,-1 20,0-20,-22 0,-22 0,22 0,0 0,-22 0,0 0,23 0,-1 0,-22 0,22 0,0 0,0 0,-44 0,44 0,0 0,-22 0,1 0,21 0,0 0,0 0,-22 0,44 0,-44 0,44 0,1 0,-1 0,-22 0,0 0,0 0,0 0,0 0,23 0,-45 0,66 0,-22 0,0 0,0 0,1 0,-23 0,22 0,0 0,89 0,-133 0,22 0,0 0,-22 0,22 0,-22 0,22 0,0 0,-22 0,0 0,1 0,-23 0,44 0,-44 0,22 0,-22 0,22 0,0 21,0-21,0 0,0 0,0 0,0 0,22 0,-22 0,0 0,45 0,-45 0,22 0,-22 0,-22 0,44 0,-22 0,0 0,0 0,22 0,0 0,23 0,-67 0,66 0,-22 0,0 0,-22 0,0 0,0 0,22 0,0 0,-44 0,45 0,-45 0,22 0,-22 0,22 0,-22 0,44 0,-44 0,22 0,-22 0,22 0,-22 0,44 0,-44 0,22 0,0 0,0-21,-22 21,22 0,-22 0,22 0,-22-20,22 20,0 0,1 0,-23 0,44-21,-44 21,22 0,0 0,0 0,0 0,-22-21,22 21,-22 0,0-20,0 20,22 0,-22 0,22 0,-22 0,0-20,0 20,22-21,-22 21,0-21,0 21,0-21,0 21,22 0,-22-20,0 20,0-21,0 21,0-21,0 21,0-20,0 0,22 20,-22-21,0 0,0 21,22-41,-22 41,0-21,0 0,0 21,0-20,22 20,-22-21,0 21,0-20,0 20,0-41,0 41,0-21,0 0,0 21,0-21,0 1,0 20,0-21,0 21,0-41,0 41,0 0,0-20,0-1,0 21,0-21,0 21,0-21,0 21,0-20,0-1,0 21,-22 0,22-21,0 1,-22 20,22-20,-22 20,0 0,22 0,-22 0,0 0,0 0,22-21,-22 21,22 0,-22 0,22 0,-22 0,0 0,22 0,-22 0,22 0,-22 0,22 0,-22 0,-1 0,1 0,22 0,-44 0,44 0,-22 0,22 0,-22 0,0 0,0 0,0 0,22 0,-22 0,0 0,22 0,-22 0,22 0,-22 0,22 0,-22 0,0 0,0 0,22 0,-23 0,1 0,0 0,22 0,-22 0,22 0,-44 0,44 0,-22 0,22 0,-22 0,-22 0,22 0,0 0,0 0,-22 0,0 0,-23 0,45 0,-44 0,44 0,0 0,0 0,-22 0,22 0,0 0,-22 0,44 0,-23 0,-21 0,0 0,0 0,22 0,0 0,-22 0,0 0,22 0,0 0,-23 0,23 0,0 0,-22 0,22 0,0 0,0 0,0 0,0 0,0 0,0 0,0-21,-22 21,-1 0,23 0,0 0,-22 0,-44-20,44 20,22 0,0 0,-44 0,44 0,-1 0,1 0,0 0,22 0,-22 0,0 0,-22 0,22 0,-22 0,22 0,-22 0,22 0,-22 0,-1 0,23 0,-44 0,22 0,22 0,0 0,0 0,0 0,0 0,0 0,22 0,-44 0,21 0,23 0,-22 0,0 0,22 0,-22 0,0 0,22 0,-22 0,0 0,22 0,-22 0,22 0,-22 0,0 0,0 0,0 0,22 0,-44 0,22 0,22 0,-45 0,23 0,0 0,0 0,22 0,-22 0,0 0,0 0,0 0,0 0,0 0,22 0,-22 0,22-21,-22 21,0 0,22 0,-22 0,22 0,-44 0,44-21,-89 21,67 0,0-21,-22 21,0-20,22 20,0-21,-22 21,22 0,0-20,-23 20,23 0,0-21,0 21,0 0,0 0,22 0,-22 0,-22 0,22 0,0 0,0 0,0 0,0 0,0 0,22 0,-45 0,45 0,-22 0,0 0,0 0,0 0,22 0,-44 0,22 0,22 0,-22 0,0 0,22 0,-44 0,22 0,0 0,22 0,-22 0,0 0,-1 0,23 0,-22 0,22 0,-44 0,22 0,0 0,0 0,22 0,-22 0,0 0,0 0,0 0,0 0,-22 0,0 0,21 0,1 0,-22 0,22 0,-22 0,22 0,-22 0,0 0,-67 0,45 0,0 0,22 0,-22 0,22 0,-22 0,-1 0,23 0,-22 0,0 0,44 0,-22 0,22 0,-23 0,45 0,-22 0,22 0,-22 0,22 0,-22 0,0 0,22 0,-22 0,22 0,-22 0,22 0,-22 0,0 0,22 0,-22 0,22 0,-22 0,22 0,-22 0,0 0,22 0,-22 0,0 0,22 0,-22 0,22 0,0 0,-23 0,1 0,0 0,22 0,-22 0,0 0,22 0,-22 0,22 0,-22 0,22 0,0 0,-22 0,0 0,22 0,-23 0,23 0,-22 0,0 0,22 0,-22 0,0 0,0 0,22 0,-22 0,-1 0,1 0,22 0,-22 0,22 0,-22 0,22 0,-22 0,0 0,22 0,-22 0,0 0,0 0,22 0,-44 0,44 0,-22 0,22 0,-22 0,0 0,0 0,22 0,0 0,-22 0,0 0,22 0,-23 21,1-21,0 0,-22 20,22-20,22 0,-44 21,22-21,0 0,22 0,-22 0,0 0,0 0,22 0,-22 0,22 0,-22 0,22 0,-22 0,-1 0,23 0,-22 0,22 0,-22 0,22 0,-22 0,22 0,-22 0,22 0,-22 0,0 0,22 0,-22 0,0 0,22 0,-22 0,0 0,22 0,-22 0,0 0,22 0,-44 0,44 0,0 0,-45 0,45 0,0 0,-22 0,0 0,22 0,-22 0,22 0,-22 0,22 0,-22 0,0 0,22 0,-44 0,44 0,-44 0,44 0,-22 0,0 0,0 0,22 0,0 0,-44 0,44 0,-23 0,23 0,0 0,-22 0,0 0,22 0,-22 20,0-20,0 0,22 0,-22 0,0 0,22 0,-22 0,22 0,-22 0,22 0,0 0,-22 0,22 0,-22 0,22 0,-22 0,22 0,-22 0,0 0,22 0,-22 0,22 0,-23 0,23 0,-22 21,0-21,22 0,-22 0,22 0,-22 0,22 0,-22 21,0-21,22 0,0 21,-44-21,44 0,-44 20,44-20,0 0,-22 21,0-21,22 0,-22 0,22 0,-22 0,22 0,-22 21,0-21,22 0,-23 0,1 0,22 0,-22 0,0 0,22 0,0 0,-22 0,22 0,-22 0,0 0,22 0,-22 0,22 0,-22 0,0 0,22 0,-22 0,0 0,22 0,-22 0,0 0,22 0,-22 0,22 0,-22 0,22 0,-23 0,1 0,22 0,0 0,-22 0,0 0,22 0,-22 0,0 0,22 0,-22 0,22 0,-22 0,0 0,22 0,0 0,-22 0,0 0,22 0,-22 0,22 0,-22 0,0 0,22 0,-22 0,22 0,0 0,-22 0,-1 0,23 0,-22 0,22 0,-22 0,22 0,0 0,-22 0,0 0,22 0,-22 0,22 0,-22 0,22 0,-22 0,0 0,22 0,0 0,-22 0,0 0,22 0,-22 0,22 0,-22 0,22 0,-22 0,0 0,22 0,0 0,-22 0,-1 0,23 0,-22 0,22 0,-22 0,22 0,-22 0,0 0,22 0,-22 0,22 0,-22 0,22 0,-22 0,0 0,22 0,-22 0,22 0,-22 0,0 0,22 0,-22 0,22 0,-22 0,22 0,-22 0,0 0,22 0,-23 0,23 0,-22 0,22 0,-22 0,0 0,22 0,-22 0,22 0,-22 0,22 0,-22 0,0 0,22 0,-22 0,22 0,-22 0,22 0,-22 0,0 0,22 0,-22 0,22 0,-22 0,22 0,-22 0,0 0,0 0,22 0,-23 0,23 0,-22 0,0 0,22 0,-22 0,22 0,-22 0,22 0,-22 0,22 0,-22 0,0 0,22 0,-22 0,22 0,-22 0,22 0,-44 0,44 0,0 0,-22 0,0 0,22 0,-22 0,22 0,-22 0,22 0,-23 0,1 0,22 0,0 0,-22 0,0 0,22 0,-22 0,22 0,-22 0,22 0,-44 0,44 0,-22 0,22 0,-22 0,0 0,22 0,-22 0,22 0,0 0,-44 0,44 0,-22 0,22 0,-22 0,-1 0,23 0,-22 0,22 0,-22 0,22 0,-44 0,44 0,-22 0,0 0,0 0,22 0,-22 0,22 0,-22 0,22 0,-22 0,0 0,0 0,22 0,-44 0,44 0,-22 0,-1 0,1 0,0 0,22 0,-22 0,22 0,-22 0,0 0,22 0,-22 0,22 0,-22 0,22 0,-22 0,0 0,0 0,0 0,0 0,22 0,0 0,-22 0,0 0,22 0,-22 0,22 0,-22 0,22 0,0 0,-45 0,23 0,0 0,22 0,-22 0,22 0,-22 0,0 0,0 0,0 0,22 0,-22 0,0 0,22 0,-22 0,0 0,0 0,0 0,-45 0,45 0,0 0,0 0,0 0,0 0,0 0,0 0,0 0,22 0,-22 0,0 0,0 0,22 0,-22 0,22 0,-22 0,22 0,-22 0,22 0,-23 0,1 0,22 0,-22 0,22 0,-22 0,22 0,-22 0,0 0,22 0,-22 0,0 0,22 0,-22 0,22 0,-22 0,22 0,-44 0,22 0,0 0,0 0,22 0,-22 0,-1 0,23 0,-22 0,22 0,-22 0,0 0,0 0,22 0,-22 0,0 0</inkml:trace>
</inkml:ink>
</file>

<file path=ppt/ink/ink27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53:49.925"/>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3357BB3F-9590-42E0-B7C2-0ECC85B92451}" emma:medium="tactile" emma:mode="ink">
          <msink:context xmlns:msink="http://schemas.microsoft.com/ink/2010/main" type="inkDrawing" rotatedBoundingBox="299,14311 323,14429 301,14434 277,14316" shapeName="Other">
            <msink:destinationLink direction="with" ref="{47ED2D37-1C82-473F-9DB7-66D6315DC785}"/>
          </msink:context>
        </emma:interpretation>
      </emma:emma>
    </inkml:annotationXML>
    <inkml:trace contextRef="#ctx0" brushRef="#br0">35 116 0,'0'-12'1672,"0"1"-1656,0-1-16,0-11 15,-12 0-15,12 11 0,0 1 16,0-1-1,-23 12 17</inkml:trace>
  </inkml:traceGroup>
</inkml:ink>
</file>

<file path=ppt/ink/ink27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8:54:32.511"/>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3F6AA16-84C9-4818-A68D-15C41852F647}" emma:medium="tactile" emma:mode="ink">
          <msink:context xmlns:msink="http://schemas.microsoft.com/ink/2010/main" type="inkDrawing" rotatedBoundingBox="17330,14762 20216,14798 20215,14845 17329,14809" shapeName="Other"/>
        </emma:interpretation>
      </emma:emma>
    </inkml:annotationXML>
    <inkml:trace contextRef="#ctx0" brushRef="#br0">0 0 0,'11'0'234,"1"0"-218,-1 0-1,1 0-15,-1 0 16,12 0 0,-11 0-16,0 0 15,-1 0 1,1 0-16,-1 0 78,1 0-62,11 0-1,-12 0 1,1 0 0,-1 0-16,1 0 15,0 0 1,-1 0-1,12 0-15,-11 0 16,-1 0 0,1 0-1,-12 12-15,11-12 16,1 0 31,-1 0-16,13 0-15,-13 0-16,-11 12 0,12-12 15,-1 0-15,1 0 16,-1 0 0,1 0-1,-1 0 1,12 0-1,-11 0-15,0 0 32,-1 0-17,-11 11-15,12-11 16,-1 0 15,1 0-15,11 0-1,-12 0 17,1 0-32,-1 0 0,1 0 15,-12 12 1,12-12-16,-1 0 31,12 0-15,-11 0-16,-1 0 31,1 0-31,-1 0 31,1 0-15,-1 0 15,13 0-15,-13 0 15,1 0-31,-1 0 31,1 0-31,-1 0 32,1 0-17,-1 0 1,12 0-16,-11 0 15,0 0 1,-1 0 0,1 0-16,-1 0 15,1 0 1,11 0-16,-12 0 16,1 0-1,-1 0-15,1 0 31,0 0-15,-1 0 0,12 0-16,-11 0 15,-1 0-15,1 0 16,-1 0 0,1 0-1,-1 0 1,13 0-1,-13 0 17,1 0 15,-1 0-32,-11 11-15,12-11 16,-1 0-1,1 0 1,-1 0-16,12 0 16,-11 0-16,0 0 0,-1 0 15,1 0 1,-1 0-16,1 0 16,11 0-1,0 0 1,-12 0-16,1 0 15,0 0-15,11 0 16,0 0 0,-12 0-1,1 0-15,-1-11 16,12 11-16,-11 0 0,0 0 16,-1 0-1,1 0-15,-1 0 31,1 0-31,-1 0 16,12 0 0,-11 0-16,-1 0 15,1 0-15,0 0 16,-1 0 0,1 0-16,11 0 15,-12 0 1,1 0-1,-1 0 1,1 0 0,-1 0-16,1 0 31,11 0-31,-11 0 16,-1 0-16,1 0 15,-1 0 1,1 0-1,-1 0-15,12 0 32,-11 0-32,0 0 15,-1 0-15,1 0 32,-1 0-17,1 0 1,-1 0-1,12 0 17,-11 0-32,-1 0 15,1 0 1,0 0 0,-1 0-1,1 0 1,11 0-1,-12 0 1,1 0-16,11 0 16,-12 0-1,13 0-15,-13 0 16,1 0-16,-1 0 16,1 0-16,22 0 15,-22 0-15,-1 0 16,1 0-16,0 0 15,-1 0-15,1 0 16,-1 0-16,12 0 16,-11 0-16,-1 0 15,1 0 1,-1 0-16,1 0 31,0 0-15,11 0-1,-12 0-15,1 0 16,-1 0 0,1 0-16,-1 0 0,1 0 15,11 0 1,-11 0 0,-1 0-1,1 0 1,-1 0-1,1 0 1,-1 0 0,12 0-1,-11 0 17,-1 0-17,1 0 1,0 0-1,-1 0 1,1 0 0,-1 0 31,12 0-32,-11 0 1,-1 0-1,1 0 1,-1 0-16,1 0 16,0 0-16,11 0 31,-12 0-15,1 0 30,-1 0-30,1 0 0,-1 0-1,1 0-15,11 0 32</inkml:trace>
  </inkml:traceGroup>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1:00:29.57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71,'157'-9,"302"6,-394 10,-177-36,69 0,36 21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1:00:34.22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0,'214'59,"-42"-7,-107-29,2-3,0-3,0-3,1-3,1-3,27-1,-27-25,-65 16,1-1,-1 1,1 1,-1-1,1 0,0 1,-1 0,1 0,0 1,0-1,0 1,0 0,0 0,0 1,0-1,-1 1,1 0,0 1,0-1,-1 1,1 0,3 1,1 3,1 0,-1 1,-1 0,1 0,-1 1,-1 0,1 0,-1 1,-1 0,1 0,-1 0,-1 1,2 5</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1:00:35.85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0,'4'0,"15"6,13 4,10 2,10 3,20 5,22 3,36 6,15-3,2-3,-12-2,-28-4,-30-5,-26-5,-19-4,-18-1,-10-2</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1:00:40.24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0,'10'6,"18"2,14 2,12 3,5 1,-4-2,-7-1,-8-2,-12-1,-9-1,-5-3,1-1,0-2,-3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1:00:44.28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0,'137'26,"-105"-16,119 40,-124-44,-15-5</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1:02:15.24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3:16:06.94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193 48,'-12'205,"-29"231,30-97,-4-165,7 80,-20 146,25-367,-3-52,5-270,-5 276,-5 35,7-13,-20 30,23-39,0-1,0 1,0-1,0 1,1-1,-1 0,0 1,0-1,1 0,-1 0,0 0,1 1,-1-1,1 0,-1 0,1 0,-1 0,1 0,0 0,-1 0,1 0,0 0,0 0,0 0,0 0,0 0,0 0,0 0,0 0,0 0,0 0,0 0,1 0,-1-1,0 1,-10-144,31 316,-21-170,1 0,-1-1,0 1,1 0,-1-1,0 1,1-1,-1 1,1-1,-1 1,1 0,-1-1,1 0,-1 1,1-1,0 1,-1-1,1 0,0 1,-1-1,1 0,0 0,-1 0,1 1,0-1,-1 0,1 0,0 0,0 0,-1 0,1 0,0 0,-1-1,1 1,0 0,-1 0,1 0,0-1,-1 1,1 0,0-1,-1 1,1-1,-1 1,1-1,-1 1,1-1,-1 1,1-1,-1 1,1-1,-1 1,0-1,1 0,-1 1,0-1,0 0,1 1,-1-1,0 0,0 0,29-42,27-69,-52 103,-1 2</inkml:trace>
  <inkml:trace contextRef="#ctx0" brushRef="#br0" timeOffset="2287.034">90 3,'-11'192,"-13"-43,19-124,2-32,53-177,-30 117,20-21,-40 87,0 0,0 0,0 0,1 0,-1 0,0 0,1 0,-1 0,1 0,-1 0,1 0,0 0,-1 0,1 0,0 1,0-1,0 0,-1 0,1 1,0-1,0 1,0-1,0 1,0-1,0 1,0-1,0 1,0 0,0 0,0 0,0-1,1 1,-1 0,0 0,0 0,0 1,0-1,0 0,0 0,0 1,0-1,0 0,0 1,0-1,0 1,0-1,0 1,0 0,0-1,0 1,-1 0,1 0,0-1,-1 1,1 0,0 0,0 1,9 11,-1 0,-1 1,0 0,0 1,-1 0,-1 0,-1 0,0 1,41 115,-27-75,-13-41</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5T03:16:21.114"/>
    </inkml:context>
    <inkml:brush xml:id="br0">
      <inkml:brushProperty name="width" value="0.05" units="cm"/>
      <inkml:brushProperty name="height" value="0.05" units="cm"/>
      <inkml:brushProperty name="color" value="#FF0066"/>
      <inkml:brushProperty name="ignorePressure" value="1"/>
    </inkml:brush>
  </inkml:definitions>
  <inkml:trace contextRef="#ctx0" brushRef="#br0">51 164,'239'-32,"-55"30,188-6,-190 6,103 33,237-5,-368-17,1202-20,-1203-23,330 23,-394 0,-75 10,-1-1,1 0,-1-1,0-1,0 0,-1 0,1-1,9-6,35-17,-53 26,1 0,0 0,0 0,0 1,0 0,0 0,0 0,0 0,0 1,1 0,-1 0,0 1,0-1,0 1,0 0,0 0,0 1,0-1,0 1,0 0,0 1,-1-1,1 1,-1 0,31 11,-26-11,0 1,0-1,0-1,1 0,-1 0,1-1,-1 0,1 0,0-1,-1-1,1 1,-1-2,1 1,-1-1,8-3,136-23,-146 24,-20 2,-21 0,30 3,-1-1,1-1,-1 1,1-1,-1 0,1 0,-1 0,1 0,-1-1,1 0,0 0,0 0,0 0,0-1,0 1,1-1,-1 0,1 0,0 0,-1-1,2 1,-1-1,-1-2,36 25,-30-18,0 1,0 0,0-1,0 1,0 0,-1 0,1 0,-1 1,1-1,-1 0,0 0,0 1,0-1,0 1,-1-1,1 1,0-1,-1 1,0 0,0-1,0 1,0-1,0 1,0 0,-1-1,1 1,-1-1,1 1,-1-1,0 1,0-1,-1 0,1 1,0-1,-1 0,1 0,-1 0,0 0,1 0,-1 0,0-1,0 1,0 0,-2 0,-19 38,19-28</inkml:trace>
  <inkml:trace contextRef="#ctx0" brushRef="#br0" timeOffset="2266.141">141 6,'0'5,"0"0,0 0,-1 0,0 0,0 0,0 0,-1 0,1-1,-1 1,0-1,-1 1,1-1,-1 0,0 1,0-1,0-1,0 1,-1 0,1-1,-1 0,-3 2,-84 70,91-74,0 0,-1 0,1 0,0 0,0 0,0 0,0 0,0 0,0 0,1 0,-1 0,0 0,0 0,1-1,-1 1,0 0,1 0,-1 0,1 0,0 0,-1 0,1-1,-1 1,1 0,0-1,0 1,-1 0,1-1,0 1,0-1,0 1,0-1,0 1,0-1,0 0,0 1,-1-1,1 0,0 0,0 0,0 0,0 0,0 0,0 0,0 0,0 0,1-1,3 3,301 73,-272-67</inkml:trace>
  <inkml:trace contextRef="#ctx0" brushRef="#br0" timeOffset="8698.71">1643 311,'142'1,"-131"1,0 2,0-1,-1 1,1 1,-1 0,0 1,-1-1,1 2,-1 0,0 0,1 1,-7-5,0-1,0 0,0 1,0-1,0 1,-1 0,1 0,-1 0,1 0,-1 0,0 1,0-1,-1 0,1 1,-1 0,0-1,1 1,-2 0,1 0,0-1,-1 1,0 0,0 0,0 0,0 0,0 0,-1 0,0-1,0 1,0 0,0-1,-1 1,1 0,-3 2,1-3,-1 1,1-1,-1 0,0 0,-1-1,1 1,0-1,-1 0,1 0,-1 0,0-1,1 0,-1 0,0 0,0 0,0-1,0 1,0-1,0-1,0 1,0-1,1 0,-5-1,-15 1,-44 2,68-1,0 1,1-1,-1 0,0 0,0 0,0 0,1 0,-1 1,0-1,0 0,0 0,1 0,-1 1,0-1,0 0,0 0,0 0,0 1,0-1,1 0,-1 0,0 1,0-1,0 0,0 0,0 1,0-1,0 0,0 0,0 1,0-1,0 0,0 0,0 1,-1-1,1 0,0 0,0 1,0-1,0 0,0 0,0 0,-1 1,1-1,0 0,0 0,0 0,0 1,-1-1,1 0,0 0,0 0,-1 0,1 0,0 0,0 1,0-1,-1 0,1 0,0 0,0 0,-1 0,1 0,0 0,-1 0,1 0,0 0,23 14,-16-10,0 2,0 2,0-1,-1 1,0 0,-1 0,0 0,0 1,-1 0,0 0,0 0,-1 1,0-1,-1 1,0-1,0 11,-1-12,-2 1,1-1,-2 1,1-1,-1 1,0-1,0 0,-1 0,-1 0,1 0,-1-1,0 1,-1-1,0 0,0 0,0 0,-1-1,0 0,0 0,-1-1,0 1,-4 1,10-5,0-1,0 1,0-1,0 0,0 0,-1 1,1-1,-1 0,1 0,0 0,-1-1,0 1,1 0,-1 0,1-1,-1 1,0-1,1 0,-1 1,0-1,0 0,1 0,-1 0,0 0,0 0,1-1,-1 1,0 0,1-1,-1 1,0-1,1 0,-1 1,1-1,-1 0,1 0,-1 0,0-1,-8-10,-1-1,2-1,0 0,0 0,1-1,1 0,1 0,0 0,-1-8,4 15</inkml:trace>
  <inkml:trace contextRef="#ctx0" brushRef="#br0" timeOffset="13278.403">2128 379,'0'283,"1"-281,-1 0,0 1,1-1,0 0,-1 0,1 0,0 0,0 0,0 0,0 0,0 0,1-1,-1 1,1 0,-1-1,1 1,-1-1,1 1,0-1,0 0,-1 0,1 0,0 0,0 0,0 0,1 0,-1-1,0 1,0-1,0 1,0-1,1 0,-1 0,0 0,0 0,1 0,2 0,-1-1,0 1,1 0,-1-1,1 0,-1 0,0-1,0 1,0-1,0 0,0 0,0 0,0 0,0-1,-1 1,1-1,-1 0,0-1,42-68,-42 68,-1-1,0 1,0-1,0 0,-1 0,1 0,-1 0,-1 0,1 0,-1 0,1 0,-1 0,-1 0,1 0,-1 0,0 0,0 0,0 0,-1 0,0 0,0 0,0 1,0-1,-1 1,0-2,-2 1,0 0,-1 0,1 1,-1 0,1 0,-1 0,-1 1,1-1,0 1,-1 1,-5-2,-85-40,91 40</inkml:trace>
  <inkml:trace contextRef="#ctx0" brushRef="#br0" timeOffset="16240.793">2467 446,'9'20,"0"276,-9-296,9 36,-8-36,-1 1,1-1,-1 1,1-1,-1 1,1-1,0 0,-1 1,1-1,0 0,-1 0,1 1,0-1,0 0,-1 0,1 0,0 0,0 0,-1 0,1 0,0 0,-1 0,1 0,0-1,0 1,-1 0,1 0,0-1,-1 1,1 0,0-1,-1 1,1-1,-1 1,1-1,-1 1,1-1,-1 1,1-1,-1 1,1-1,-1 0,0 1,1-1,-1 0,0 0,5-7,0 0,-1-1,0 0,0 0,-1-1,0 1,-1 0,0-1,-1 0,0 1,0-1,-1-8,0 15,17-89,-15 85,2-1,-1-1,-1 0,1 0,-2-1,1 1,-1 0,-1-1,1 1,-2 0,1-1,-1 1,-1 0,0-5,-31-3,21 17</inkml:trace>
  <inkml:trace contextRef="#ctx0" brushRef="#br0" timeOffset="17503.712">2794 571,'-12'267,"-19"19,30-263,1-23,0 0,0 0,0-1,0 1,0 0,0 0,0 0,0-1,0 1,0 0,0 0,0 0,0-1,1 1,-1 0,0 0,0 0,0 0,0-1,1 1,-1 0,0 0,0 0,0 0,0 0,1 0,-1 0,0-1,0 1,1 0,-1 0,0 0,0 0,0 0,1 0,-1 0,0 0,0 0,0 0,1 0,-1 0,0 1,0-1,1 0,-1 0,0 0,0 0,0 0,1 0,-1 0,0 0,0 1,0-1,0 0,1 0,-1 0,7-15</inkml:trace>
  <inkml:trace contextRef="#ctx0" brushRef="#br0" timeOffset="19792.385">2829 514,'16'-31,"-16"29,0-1,1 1,-1 0,1 0,-1 0,1 0,0 0,0 0,0 0,0 0,0 0,0 1,0-1,1 0,-1 1,1-1,-1 1,1-1,0 1,-1 0,1-1,0 1,0 0,0 0,0 0,0 1,0-1,0 0,0 1,0-1,0 1,0 0,1 0,-1 2,0 1,0-1,0 1,0 0,-1 0,0 0,1 0,-1 0,0 0,0 0,-1 0,1 0,-1 1,1-1,-1 0,0 0,0 0,-1 1,1-1,-1 0,1 0,-1 0,0 0,0 1,-1-1,1 0,0 0,-1 0,0-1,1 1,-1 0,0-1,-1 1,1-1,0 0,-1 0,1 0,-1 0,0 0,1 0,-1-1,0 1,0-1,0 0,0 0,-3 1,-32 19,33-16</inkml:trace>
  <inkml:trace contextRef="#ctx0" brushRef="#br0" timeOffset="21765.37">3133 435,'-1'6,"0"-1,0 1,-1-1,0 1,0-1,0 0,-1 0,1 0,-1 0,-1 0,1 0,-1-1,1 0,-1 1,0-2,-2 2,-30 40,-10 49,43-88</inkml:trace>
  <inkml:trace contextRef="#ctx0" brushRef="#br0" timeOffset="22774.005">3020 390,'4'4,"3"3,2 6,2 7,1 11,4 8,1 6,4-4,-3-4,-1-7,-4-7,-3-5,-2-4,-1-2,0-3,0-2,-3-1</inkml:trace>
</inkml:ink>
</file>

<file path=ppt/ink/ink2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1-11-10T18:14:37.2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-4-3 11,'0'0'9,"0"0"0,0 20 0,0-20-1,0 0-2,0 0-1,0 0-1,0 0 0,0 0 1,0 0 1,0 0 1,0 0 2,0 0-1,0 0 1,0 0 0,0 0-2,0 0 0,0 0-2,0 0-1,16 0 0,-16 0-1,0 0-1,0 0-1,0 0 0,0 0 0,0 0 0,0 0 1,0 0-1,20 0 1,-20 0-1,0 0 1,18 0 0,-18 0-1,0 0 0,20 8 0,-20-8 0,0 0 1,20 13-1,-20-13 1,16 1-1,-16-1 1,21-3-1,-21 3 1,20-7-1,-20 7 1,22-4-1,-22 4-1,19 4 1,-19-4-1,17 9 1,-17-9-1,18 11 0,-18-11 1,18 8-1,-18-8 0,21 0 1,-21 0 0,20-4-1,-20 4 1,21-2-1,-21 2 1,20 2-1,-20-2 1,15 7-1,-15-7 0,16 11 1,-16-11-1,18 8 0,-18-8 0,22 3 1,-22-3-1,23 2 1,-23-2-1,22 0 1,-22 0-1,21 2 1,-21-2-1,18 3 0,-18-3 0,20 4 1,-20-4-1,20 6 0,-20-6 0,27 0 1,-11 0 0,2-2 0,0-2-1,0 0 1,0 1 0,-2-2-1,-16 5 1,29-2-1,-29 2 0,27 2 0,-27-2 0,27 3 1,-11-1-1,0-2 0,0-2 0,2 2 1,4-5-1,-3 3 1,3-2-1,0 2 1,-3 0-1,3 4 0,-2 2 1,-1 2-1,-2-1 0,0 0 0,0 1 1,1-2-1,2-4 1,0-2 0,2-2 0,1-2-1,0 1 1,-1 0 0,1-1-1,0 0 0,-3 2 1,-2 4-1,0-2 0,0 2 0,-18 0 0,32-1 0,-15 0 0,-1-1 0,2 0 0,1-2 1,1-2-1,2 0 0,-1 5 1,-1-2-1,2 1 0,-1 0 1,-3 4-1,0 0 0,-2 1 0,0 0 0,1-1 0,1 2 1,-2-4-1,2 0 0,-3 0 0,3 0 0,-2 0 0,2 2 0,-18-2 0,31 6 0,-15-1 1,-16-5-1,32 11 0,-14-7 0,4-2 0,-1-2 1,6-2-1,-2 0 0,2-2 1,2 2-1,-4 0 1,-2 2-1,-1 0 0,-1 0 0,-4-2 0,4 0 1,-3 0-1,-2-2 0,2-2 0,-2 2 0,1 0 1,-1 2-1,-16 2 0,27 0 0,-27 0 0,27 8 0,-27-8 0,27 10 0,-27-10 0,25 3 0,-25-3 0,24 3 0,-24-3 1,25 0-1,-25 0 0,27 2 0,-11-2 0,2 2 0,0-2 0,-2 0 0,2 2 0,0-2 0,-2 0 0,-16 0 0,25 2 1,-25-2-1,18 0 0,-18 0 0,0 0 0,18 0 1,-18 0-1,17-4 0,-17 4 0,19-4 0,-19 4-1,18-6-2,-18 6-16,24 4-11,-24-4-1,-31-4-1,-8-10-1</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20:30:23.107"/>
    </inkml:context>
    <inkml:brush xml:id="br0">
      <inkml:brushProperty name="width" value="0.025" units="cm"/>
      <inkml:brushProperty name="height" value="0.025" units="cm"/>
      <inkml:brushProperty name="color" value="#FF0066"/>
    </inkml:brush>
  </inkml:definitions>
  <inkml:trace contextRef="#ctx0" brushRef="#br0">349 1 455 0 0,'-16'14'5538'0'0,"-13"12"-2908"0"0,29-25-2310 0 0,0-1 0 0 0,0 0 0 0 0,0 0 0 0 0,0 0-16 0 0,0 0-68 0 0,0 0-32 0 0,0 0-4 0 0,0 0-6 0 0,0 0-28 0 0,0 0-7 0 0,0 0-6 0 0,0 0-9 0 0,0 0-33 0 0,0 0-14 0 0,0 0-1 0 0,0 0 10 0 0,0 0 38 0 0,0 0 14 0 0,0 0 2 0 0,0 0 15 0 0,-29-9 1602 0 0,25 8-1742 0 0,-1 0-1 0 0,1 1 1 0 0,-1-1 0 0 0,1 1-1 0 0,-1 0 1 0 0,1 0-1 0 0,-1 1 1 0 0,0 0-1 0 0,1-1 1 0 0,0 1 0 0 0,-1 1-1 0 0,1-1 1 0 0,0 1-1 0 0,-1-1 1 0 0,1 1 0 0 0,0 1-1 0 0,0-1 1 0 0,-1 2-35 0 0,-4 0-31 0 0,4-1 4 0 0,0 1 0 0 0,1-1 0 0 0,-1 1 0 0 0,1 0 0 0 0,0 0 0 0 0,0 0 0 0 0,0 1 0 0 0,0-1 0 0 0,1 1 0 0 0,0 0 0 0 0,0 0 0 0 0,0 0 0 0 0,1 0 0 0 0,-1 1 0 0 0,1-1 0 0 0,0 1-1 0 0,0 3 28 0 0,-6 12-12 0 0,-68 173-116 0 0,41-74 320 0 0,36-82-192 0 0,9-13 0 0 0,5 11 0 0 0,6-1 0 0 0,-9-3 0 0 0,-4-9 11 0 0,-7-21-1 0 0,0-1 1 0 0,0 1-1 0 0,0 0 0 0 0,0 0 0 0 0,1-1 1 0 0,-1 1-1 0 0,1 0 0 0 0,-1-1 1 0 0,1 0-1 0 0,0 1 0 0 0,-1-1 0 0 0,1 0 1 0 0,0 0-1 0 0,0 0 0 0 0,0 0 1 0 0,0 0-1 0 0,0 0 0 0 0,0-1 0 0 0,0 1 1 0 0,0-1-1 0 0,0 1 0 0 0,0-1 1 0 0,0 0-1 0 0,1 0 0 0 0,-1 0 0 0 0,0 0 1 0 0,0 0-1 0 0,1 0-10 0 0,47-15 176 0 0,-43 11-133 0 0,0 1-22 0 0,25-5 96 0 0,-25 5-117 0 0,1-2 0 0 0,0 1 0 0 0,-2-1 11 0 0,-3 3 32 0 0,1-1-21 0 0,-1 1 26 0 0,3-1-36 0 0,3-2-12 0 0,-1 0 0 0 0,0 1 0 0 0,-2-2 0 0 0,1 0 0 0 0,23-38-60 0 0,-28-28 620 0 0,-2 64-572 0 0,-2 3 23 0 0,1 3 42 0 0,-15-20 691 0 0,11 17-677 0 0,-2-2-54 0 0,-25-16 297 0 0,24 19-300 0 0,-1-1-10 0 0,-1 1 0 0 0,-1 2 0 0 0,0 0 11 0 0,1-1 32 0 0,0 0-33 0 0,0 1-10 0 0,1 1 0 0 0,1 3 11 0 0,4-2 32 0 0,-3 1-47 0 0,5 0-68 0 0,-18 10-84 0 0,14-5 113 0 0,0 1 32 0 0,-29 19 11 0 0,28-21 0 0 0,1 0 0 0 0,0 0 0 0 0,1 1-10 0 0,0 1-33 0 0,1 0 32 0 0,0 0 11 0 0,2-1 12 0 0,2-5 47 0 0,0-1 6 0 0,0 0-1 0 0,0 0-29 0 0,0 0-111 0 0,0 0-1 0 0,0 0 11 0 0,0 0 2 0 0,0 0 24 0 0,0 0 94 0 0,0-1 2 0 0,-2-4-35 0 0,2 4 6 0 0,1-32-601 0 0,0 30 514 0 0,0-4 48 0 0,-1-2 12 0 0,-3-6-127 0 0,5 5-109 0 0,8-13 189 0 0,-8 20 100 0 0,0-2-28 0 0,-1 2 13 0 0,11-19-144 0 0,7-3 180 0 0,-18 22 7 0 0,2-2 12 0 0,12-29 59 0 0,-11 27-152 0 0,-1 0 0 0 0,2 0 0 0 0,-1 0 0 0 0,0-1 0 0 0,0 0 0 0 0,10-21 128 0 0,-10 22-128 0 0,0 0 0 0 0,1 1 0 0 0,-1-1 0 0 0,1 0 0 0 0,-1 1 0 0 0,1 0 0 0 0,15-9-80 0 0,21-24 80 0 0,-40 37 67 0 0,-1 2 14 0 0,0 0 15 0 0,0 0-13 0 0,0 0-10 0 0,0 0-2 0 0,0 0-6 0 0,20-5-93 0 0,79-45-32 0 0,-92 44 60 0 0,-2 0 0 0 0,-1 1 11 0 0,-3 4 48 0 0,-1 1 30 0 0,0 0-1 0 0,0 0-7 0 0,0 0 5 0 0,0 0 22 0 0,0 0 10 0 0,0 0 2 0 0,1 1-8 0 0,2 7-33 0 0,1 0-24 0 0,0 0-45 0 0,1 0-10 0 0,0 0 0 0 0,-3-1 12 0 0,-2-6 50 0 0,0-1 18 0 0,0 0 8 0 0,0 0 2 0 0,0 0-14 0 0,0 0-5 0 0,0 0-28 0 0,0 0-97 0 0,0 0-36 0 0,0 0 2 0 0,-1-1 20 0 0,-5-1 54 0 0,-29-8-62 0 0,1 0-240 0 0,26 8 316 0 0,1 1-10 0 0,4 1-33 0 0,-3 0 19 0 0,5 0-45 0 0,-41 31-489 0 0,24 2 558 0 0,-45 56 136 0 0,49-69-136 0 0,10-12 0 0 0,-1-1 0 0 0,2 1 0 0 0,0 0-10 0 0,1 0-33 0 0,0 0 32 0 0,-1 0 11 0 0,-1-1 0 0 0,1 0 0 0 0,-1 1 0 0 0,-1 0 0 0 0,1-1 0 0 0,-15 25-125 0 0,11 19-39 0 0,9-37 105 0 0,-3 27 47 0 0,-4 18 76 0 0,6-50-64 0 0,8 26 0 0 0,6-2 0 0 0,-6-7 0 0 0,-3-20 0 0 0,1 0 0 0 0,0-1 0 0 0,1-2 0 0 0,0-1 0 0 0,0 1 0 0 0,1 0 0 0 0,1-2 0 0 0,-1 0 0 0 0,-1 0 0 0 0,1 0 0 0 0,17-5-49 0 0,-19-1 124 0 0,0-1 17 0 0,-2-2-10 0 0,20-44 46 0 0,-7 22-345 0 0,-16 28 292 0 0,-1 2 17 0 0,3-19 290 0 0,-3-5-370 0 0,-2 16-12 0 0,-14-13 143 0 0,11 16-71 0 0,4 4-3 0 0,-1 1 11 0 0,-3-4-6 0 0,-17-5 206 0 0,-16 4-12 0 0,29 3-196 0 0,-1 0 4 0 0,0 1-20 0 0,8 1-73 0 0,1-1 1 0 0,0 1 0 0 0,0 1 0 0 0,-1-1 0 0 0,1 0-1 0 0,0 0 1 0 0,0 0 0 0 0,-1 1 0 0 0,1-1-1 0 0,0 0 1 0 0,0 1 0 0 0,0-1 0 0 0,0 1 0 0 0,-1 0-1 0 0,1-1 1 0 0,0 1 0 0 0,0 0 0 0 0,0 0 0 0 0,0-1-1 0 0,1 1 1 0 0,-1 0 0 0 0,0 0 0 0 0,0 0 0 0 0,0 0-1 0 0,1 0 1 0 0,-1 0 0 0 0,0 0 0 0 0,1 1 0 0 0,-1-1-1 0 0,1 0 1 0 0,0 0 0 0 0,-1 0 0 0 0,1 1-1 0 0,0-1 1 0 0,0 0 0 0 0,-1 1 16 0 0,0 3-142 0 0,-8 34-1711 0 0,5-11 762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20:30:27.907"/>
    </inkml:context>
    <inkml:brush xml:id="br0">
      <inkml:brushProperty name="width" value="0.025" units="cm"/>
      <inkml:brushProperty name="height" value="0.025" units="cm"/>
      <inkml:brushProperty name="color" value="#FF0066"/>
    </inkml:brush>
  </inkml:definitions>
  <inkml:trace contextRef="#ctx0" brushRef="#br0">0 1 5007 0 0,'0'0'231'0'0,"0"0"106"0"0,0 0 343 0 0,0 0 148 0 0,0 0 32 0 0,0 0-100 0 0,0 0-436 0 0,0 0-188 0 0,0 0-37 0 0,0 0-39 0 0,0 0-115 0 0,0 0 17 0 0,0 0 116 0 0,0 0 13 0 0,0 0 13 0 0,0 0 93 0 0,0 0 41 0 0,0 0 8 0 0,0 0-23 0 0,0 0-106 0 0,3 8 14 0 0,22 76 422 0 0,-3 52-73 0 0,-19-129-480 0 0,1-2 0 0 0,-2 0 15 0 0,-2-4 58 0 0,4 13 1226 0 0,-4-11-1256 0 0,0 1-46 0 0,-1-2-62 0 0,1 3-7 0 0,-1-3 17 0 0,0 2 56 0 0,0-3 61 0 0,1-1 15 0 0,0 0-4 0 0,0 1-28 0 0,-1 0-1 0 0,0 0 0 0 0,1-1 1 0 0,-1 1-1 0 0,0-1 0 0 0,1 1 1 0 0,-1 0-1 0 0,0-1 1 0 0,0 1-1 0 0,1-1 0 0 0,-1 0 1 0 0,0 1-1 0 0,0-1 0 0 0,0 0 1 0 0,0 1-1 0 0,1-1 0 0 0,-1 0 1 0 0,0 0-1 0 0,0 0 1 0 0,0 0-1 0 0,0 0 0 0 0,0 0 1 0 0,0 0-1 0 0,0 0 0 0 0,0 0 1 0 0,1 0-1 0 0,-1-1 0 0 0,0 1 1 0 0,0 0-1 0 0,0-1 1 0 0,0 1-1 0 0,0 0 0 0 0,0-1-44 0 0,-3-3-54 0 0,3 2 99 0 0,1 2 26 0 0,0 0 18 0 0,0 0-1 0 0,0 0-8 0 0,0 1-19 0 0,1 4-49 0 0,2 0-12 0 0,1-1-10 0 0,-2-2-33 0 0,3 2 32 0 0,2 1 11 0 0,-1-1 0 0 0,0 0 11 0 0,10 25 244 0 0,-16-28-179 0 0,0-1-10 0 0,0 0-2 0 0,0 0 2 0 0,0 0 3 0 0,0 0-4 0 0,0 0-1 0 0,0 0 3 0 0,0 0 12 0 0,0 0 9 0 0,0 0 5 0 0,0 0-5 0 0,0-2-20 0 0,3-6-55 0 0,0-2-25 0 0,0 3-49 0 0,4-11-84 0 0,-6 16 215 0 0,1-17 366 0 0,11-10-229 0 0,-19 48-552 0 0,6-17-3429 0 0,0-2 2310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20:31:08.006"/>
    </inkml:context>
    <inkml:brush xml:id="br0">
      <inkml:brushProperty name="width" value="0.025" units="cm"/>
      <inkml:brushProperty name="height" value="0.025" units="cm"/>
      <inkml:brushProperty name="color" value="#FF0066"/>
    </inkml:brush>
  </inkml:definitions>
  <inkml:trace contextRef="#ctx0" brushRef="#br0">55 1 455 0 0,'0'0'466'0'0,"0"0"36"0"0,0 0 12 0 0,0 0-57 0 0,0 0-257 0 0,0 0-116 0 0,0 0 40 0 0,0 0 237 0 0,0 0 77 0 0,0 0 8 0 0,0 0 24 0 0,0 0 90 0 0,0 0 44 0 0,0 0 10 0 0,4 8 1498 0 0,0 24-1004 0 0,-32 132 283 0 0,31-134-1386 0 0,-35 76-945 0 0,29-101 883 0 0,1 1 36 0 0,1-5-33 0 0,1-1-10 0 0,0 0 0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20:31:09.246"/>
    </inkml:context>
    <inkml:brush xml:id="br0">
      <inkml:brushProperty name="width" value="0.025" units="cm"/>
      <inkml:brushProperty name="height" value="0.025" units="cm"/>
      <inkml:brushProperty name="color" value="#FF0066"/>
    </inkml:brush>
  </inkml:definitions>
  <inkml:trace contextRef="#ctx0" brushRef="#br0">28 67 2759 0 0,'0'0'126'0'0,"2"9"168"0"0,-1 58 3830 0 0,-3-59-4113 0 0,0-1 42 0 0,0 0 29 0 0,-8 68 948 0 0,12-62-1094 0 0,1-7 64 0 0,0 0 0 0 0,2 0 0 0 0,0-1 0 0 0,2 1 0 0 0,-1-1 0 0 0,0 0 0 0 0,0-1 11 0 0,3 0 42 0 0,-2-3 11 0 0,26-21 619 0 0,-2-26 437 0 0,-29 43-1077 0 0,5-49 635 0 0,-4-23 192 0 0,-33 22-968 0 0,3 19 490 0 0,21 28-392 0 0,-1 1 0 0 0,1 1-16 0 0,3 3-61 0 0,-2 0-4 0 0,3 1 9 0 0,-15 3-132 0 0,13-1 53 0 0,1 0 0 0 0,-1 1 0 0 0,1-1 0 0 0,-1 0 0 0 0,1 1 0 0 0,0 0 0 0 0,0 0-1 0 0,0 0 1 0 0,1 0 0 0 0,-1 0 0 0 0,1 1 0 0 0,0-1 0 0 0,-1 1 0 0 0,2-1 0 0 0,-2 2 151 0 0,3-4-3444 0 0</inkml:trace>
  <inkml:trace contextRef="#ctx0" brushRef="#br0" timeOffset="1713.437">402 150 11431 0 0,'0'0'522'0'0,"0"0"-12"0"0,0 0-352 0 0,-5 8-518 0 0,2 58-4227 0 0,4-17 5375 0 0,-30 93 517 0 0,-7 37-1305 0 0,15-93-600 0 0,20-85 531 0 0,1-1 101 0 0,0 0 0 0 0,0 0 1 0 0,0 0-1 0 0,0 0 0 0 0,0 0 0 0 0,-1 0 0 0 0,1-1 0 0 0,0 1 1 0 0,0 0-1 0 0,0 0 0 0 0,0 0 0 0 0,-1 0 0 0 0,1 0 0 0 0,0 0 1 0 0,0 0-1 0 0,0 0 0 0 0,0 0 0 0 0,-1 0 0 0 0,1 0 0 0 0,0 0 1 0 0,0 0-1 0 0,0 0 0 0 0,-1 0 0 0 0,1 0 0 0 0,0 0 0 0 0,0 0 1 0 0,0 0-1 0 0,-1 0 0 0 0,1 0 0 0 0,0 0 0 0 0,0 0 0 0 0,0 0 1 0 0,0 0-1 0 0,-1 0 0 0 0,1 0 0 0 0,0 0 0 0 0,0 0 0 0 0,0 1 1 0 0,0-1-1 0 0,-1 0-32 0 0,-6-20 1294 0 0,-15-169-774 0 0,2 51 462 0 0,34 92-1045 0 0,11-26 544 0 0,-23 65-411 0 0,1-2 4 0 0,0 0-58 0 0,2-6-1 0 0,-4 14 56 0 0,-1 1 3 0 0,0 0-3 0 0,0 0 0 0 0,1-1 14 0 0,35-25-485 0 0,-14 18 333 0 0,-14 5 67 0 0,0 3 0 0 0,-2-1 14 0 0,33 36 102 0 0,-36-29-115 0 0,-1-3-46 0 0,0-1 0 0 0,0 1 0 0 0,0-1 0 0 0,0 1 0 0 0,0-1 0 0 0,0 0 0 0 0,1 0 0 0 0,-1 0 1 0 0,1 0-1 0 0,-1 0 0 0 0,1-1 0 0 0,0 1 0 0 0,0-1 0 0 0,0 0 0 0 0,-1 0 0 0 0,1 0 0 0 0,0 0 0 0 0,0 0 0 0 0,1 0 0 0 0,2-1 45 0 0,72-6-432 0 0,-50 12 788 0 0,-27-4-357 0 0,0 0 1 0 0,-1 1-1 0 0,1-1 0 0 0,0 0 0 0 0,-1 1 0 0 0,0-1 0 0 0,1 1 0 0 0,-1-1 0 0 0,0 1 1 0 0,0-1-1 0 0,0 1 0 0 0,-1-1 0 0 0,1 0 0 0 0,-1 1 0 0 0,1-1 0 0 0,-1 1 0 0 0,0-1 1 0 0,0 0-1 0 0,0 0 0 0 0,0 1 0 0 0,0-1 0 0 0,-1 0 0 0 0,1 0 0 0 0,0 0 0 0 0,-1 0 1 0 0,0-1-1 0 0,0 1 1 0 0,0 2-21 0 0,-61 61-923 0 0,61-63 851 0 0,-5 0 86 0 0,0 1 91 0 0,-40-10 1684 0 0,10 11-1781 0 0,8 3-54 0 0,-33 12 14 0 0,55-18 53 0 0,-2-2 43 0 0,3 0-22 0 0,4 1-10 0 0,2 0-170 0 0,0 0-81 0 0,-2-7-3595 0 0,1 5-177 0 0</inkml:trace>
  <inkml:trace contextRef="#ctx0" brushRef="#br0" timeOffset="2199.693">1096 207 2303 0 0,'0'0'200'0'0,"0"0"-200"0"0,0 0 0 0 0,0 0-984 0 0</inkml:trace>
  <inkml:trace contextRef="#ctx0" brushRef="#br0" timeOffset="2958.643">1012 196 2383 0 0,'0'0'92'0'0,"0"0"-14"0"0,-1 0-13 0 0,-7 1-52 0 0,-2-3-13 0 0,3 0-21 0 0,5 2-80 0 0,-10-5 470 0 0,-9 4 4968 0 0,20 2-5010 0 0,-8 24 869 0 0,-8 40-655 0 0,12-57-264 0 0,0 0 0 0 0,0 0 0 0 0,-1 0 0 0 0,0-1-1 0 0,0 0 1 0 0,-1 0 0 0 0,0 0 0 0 0,0-1 0 0 0,-1 0-1 0 0,-6 4-276 0 0,-68 18 147 0 0,27-15-86 0 0,47-11-61 0 0,-1 0 0 0 0,2 2 0 0 0,2 0-14 0 0,4-2-45 0 0,-3 2 34 0 0,2-2-29 0 0,-1 2-16 0 0,3-3-21 0 0,0-1-6 0 0,0 0-97 0 0,0 0-10 0 0,0 0 4 0 0,0 0-46 0 0,0 0-196 0 0,0 0-80 0 0,16-7-2182 0 0,16-49-2416 0 0,-31 55 3906 0 0</inkml:trace>
  <inkml:trace contextRef="#ctx0" brushRef="#br0" timeOffset="3572.094">690 161 8031 0 0,'0'0'366'0'0,"0"0"-5"0"0,1-1-230 0 0,0 0-75 0 0,-1 0 1 0 0,1 0 0 0 0,0 0 0 0 0,0 0 0 0 0,-1 1-1 0 0,1-1 1 0 0,0 0 0 0 0,0 1 0 0 0,0-1-1 0 0,0 0 1 0 0,0 1 0 0 0,0-1 0 0 0,0 1-1 0 0,0 0 1 0 0,0-1 0 0 0,0 1 0 0 0,0 0-1 0 0,0-1 1 0 0,0 1 0 0 0,1 0 0 0 0,-1 0 0 0 0,0 0-1 0 0,0 0 1 0 0,0 0 0 0 0,0 0 0 0 0,0 0-1 0 0,0 1 1 0 0,0-1 0 0 0,1 0 0 0 0,-1 1-1 0 0,0-1 1 0 0,0 1 0 0 0,0-1 0 0 0,0 1-1 0 0,0-1 1 0 0,0 1 0 0 0,-1-1 0 0 0,1 1 0 0 0,0 0-1 0 0,0 0 1 0 0,0 0 0 0 0,0 0-57 0 0,9 4 334 0 0,-7-4-291 0 0,0 1-1 0 0,0-1 0 0 0,0 1 0 0 0,0 0 1 0 0,-1 0-1 0 0,1 0 0 0 0,0 0 1 0 0,-1 0-1 0 0,0 0 0 0 0,1 1 0 0 0,-1 0 1 0 0,0-1-1 0 0,0 1 0 0 0,0 0 0 0 0,-1 0 1 0 0,1 0-1 0 0,-1 0 0 0 0,1 0 1 0 0,-1 0-1 0 0,0 0 0 0 0,0 1 0 0 0,-1-1 1 0 0,1 3-43 0 0,20 48 323 0 0,-20-53-307 0 0,-1 1 0 0 0,1 0 0 0 0,0-1-1 0 0,0 1 1 0 0,0-1 0 0 0,0 0 0 0 0,0 1 0 0 0,1-1-1 0 0,-1 0 1 0 0,0 0 0 0 0,1 1 0 0 0,-1-1 0 0 0,1 0-1 0 0,-1 0 1 0 0,1-1 0 0 0,-1 1 0 0 0,1 0-1 0 0,0 0 1 0 0,-1-1 0 0 0,1 1 0 0 0,0-1 0 0 0,0 0-1 0 0,-1 1 1 0 0,1-1 0 0 0,1 0-16 0 0,31 10 192 0 0,-6 18-139 0 0,-18 12 11 0 0,-6-32-64 0 0,1-2 11 0 0,1 0 32 0 0,10 21-537 0 0,-16-26 332 0 0,0-1-78 0 0,0 0-31 0 0,0 0-8 0 0,0 0-109 0 0,0 0-454 0 0,0 0-200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19:42.397"/>
    </inkml:context>
    <inkml:brush xml:id="br0">
      <inkml:brushProperty name="width" value="0.05" units="cm"/>
      <inkml:brushProperty name="height" value="0.05" units="cm"/>
      <inkml:brushProperty name="color" value="#FF0066"/>
    </inkml:brush>
  </inkml:definitions>
  <inkml:trace contextRef="#ctx0" brushRef="#br0">1379 97 2759 0 0,'0'0'120'0'0,"0"0"32"0"0,0 0-152 0 0,0 0 0 0 0,-3 6 0 0 0,1 0 0 0 0,0 1 840 0 0,-1 0 144 0 0,3 0 24 0 0</inkml:trace>
  <inkml:trace contextRef="#ctx0" brushRef="#br0" timeOffset="1439.526">1357 189 3223 0 0,'0'0'143'0'0,"0"0"210"0"0,0 0 781 0 0,0 0 340 0 0,0 0 72 0 0,0 0-217 0 0,0 0-962 0 0,0 0-425 0 0,-2-1-80 0 0,-17-73-4201 0 0,19 74 4160 0 0,0 0 66 0 0,0 0 264 0 0,0 0 117 0 0,0 0 20 0 0,0 0 28 0 0,0 0 90 0 0,0 0 40 0 0,0 0 8 0 0,0 0-50 0 0,0 0-218 0 0,0 0-98 0 0,0 0-22 0 0,0-2-12 0 0,1-3-21 0 0,-1 4 83 0 0,0 1 33 0 0,0 0 3 0 0,0 0 54 0 0,0 0 223 0 0,0 0 98 0 0,0 0 17 0 0,0 0 10 0 0,0 0 18 0 0,0 0 4 0 0,0 0 0 0 0,0 0-48 0 0,0 0-200 0 0,0 0-82 0 0,0 0-20 0 0,0 0-18 0 0,-20-23-1025 0 0,5-6 81 0 0,15 28 815 0 0,0 1 37 0 0,0 0 10 0 0,0 0 28 0 0,0 0 106 0 0,0 0 48 0 0,-16 0 533 0 0,5-15-1508 0 0,11 12 710 0 0,-1 1 1 0 0,0 0-1 0 0,0 0 1 0 0,-1 0-1 0 0,1 0 1 0 0,0 0-1 0 0,-1 0 1 0 0,1 0 0 0 0,-1 0-1 0 0,0 1 1 0 0,0-1-1 0 0,1 1 1 0 0,-1-1-1 0 0,0 1 1 0 0,0 0-1 0 0,0-1 1 0 0,-1 1-1 0 0,1 0 1 0 0,0 0 0 0 0,0 1-1 0 0,-1-1 1 0 0,1 0-1 0 0,0 1 1 0 0,-1-1-1 0 0,-1 1-43 0 0,-1 1 114 0 0,-1 1 1 0 0,1-1-1 0 0,0 1 0 0 0,-1 0 0 0 0,1 1 0 0 0,0-1 1 0 0,0 1-1 0 0,0 0 0 0 0,1 0 0 0 0,-1 1 0 0 0,1-1 0 0 0,0 1 1 0 0,-3 3-115 0 0,-48 30-622 0 0,-55-28 1054 0 0,36-24-740 0 0,67 15 407 0 0,1 1 0 0 0,0 0 0 0 0,0 0 1 0 0,0 1-1 0 0,0-1 0 0 0,0 1 0 0 0,0 1 0 0 0,0-1 0 0 0,0 1 0 0 0,1 0 1 0 0,-5 3-100 0 0,-5 2 77 0 0,12-6-136 0 0,1-1 0 0 0,-1 1 0 0 0,0-1 0 0 0,0 0 1 0 0,0 0-1 0 0,0 0 0 0 0,0-1 0 0 0,0 1 0 0 0,0-1 0 0 0,0 0 0 0 0,-1 1 0 0 0,1-1 1 0 0,0-1-1 0 0,0 1 0 0 0,0 0 0 0 0,0-1 0 0 0,0 0 0 0 0,0 1 0 0 0,-1-1 59 0 0,-91-2 1086 0 0,30-21-1912 0 0,59 22 867 0 0,1 1-1 0 0,-1 0 0 0 0,1 0 0 0 0,0 0 1 0 0,-1 1-1 0 0,0-1 0 0 0,1 2 1 0 0,-1-1-1 0 0,1 0 0 0 0,-1 1 1 0 0,1 0-1 0 0,0 0 0 0 0,-1 1 0 0 0,1 0 1 0 0,0 0-1 0 0,0 0 0 0 0,0 0 1 0 0,0 1-1 0 0,-3 1-40 0 0,-41 16 426 0 0,-17-31-1150 0 0,40 1 583 0 0,17 8 146 0 0,-1-1 1 0 0,1 1-1 0 0,0 1 1 0 0,0 0-1 0 0,-1 0 1 0 0,1 1-1 0 0,-1 0 0 0 0,1 1 1 0 0,0-1-1 0 0,-1 2 1 0 0,1 0-1 0 0,-5 1-5 0 0,-62 1-638 0 0,22 16 1868 0 0,53-19-1150 0 0,1-1-44 0 0,0 0-172 0 0,0 0-26 0 0,0 0 8 0 0,31 1-307 0 0,-30-1 594 0 0,6 8-725 0 0,-1 18 491 0 0,-18 53 1154 0 0,-2-3-1221 0 0,-3 63-393 0 0,24-116-879 0 0,1-16-2940 0 0,-4-4 65 0 0</inkml:trace>
  <inkml:trace contextRef="#ctx0" brushRef="#br0" timeOffset="3445.941">32 421 3223 0 0,'0'0'288'0'0,"0"0"-288"0"0,0 0 0 0 0,0 0 0 0 0,0 0 560 0 0,0 0 56 0 0,0 0 16 0 0,0 0 0 0 0,0 0-504 0 0,0 0-128 0 0</inkml:trace>
  <inkml:trace contextRef="#ctx0" brushRef="#br0" timeOffset="4320.252">1 444 7079 0 0,'0'0'324'0'0,"0"0"-4"0"0,0 0-118 0 0,0 0 271 0 0,0 0 139 0 0,0 0 27 0 0,0 0-41 0 0,0 0-199 0 0,0 0-88 0 0,0 0-21 0 0,0 0-68 0 0,0 0-262 0 0,0 0-90 0 0,0 0-178 0 0,0 0-78 0 0,0 0-20 0 0,0-2-83 0 0,15-37-4835 0 0,-15 38 4609 0 0,0 1 106 0 0,9 13 9040 0 0,-16 45-7789 0 0,3-23 304 0 0,13 16-3916 0 0,-9-51 2780 0 0,3 9 4 0 0,1-4 186 0 0,-2-4 42 0 0,0-1-1 0 0,0 1 0 0 0,0-1 1 0 0,0 0-1 0 0,0 1 0 0 0,0-1 1 0 0,0 0-1 0 0,0 0 0 0 0,0-1 1 0 0,1 1-1 0 0,-1 0 0 0 0,0 0 1 0 0,0-1-1 0 0,-1 0 0 0 0,1 1 1 0 0,0-1-1 0 0,0 0 0 0 0,0 0 1 0 0,0 0-1 0 0,0 0 0 0 0,-1 0 1 0 0,1 0-1 0 0,0 0 0 0 0,-1-1 1 0 0,1 1-1 0 0,-1-1 0 0 0,0 1 1 0 0,1-1-1 0 0,-1 0 0 0 0,0 1 1 0 0,0-1-1 0 0,0 0 0 0 0,0 0 1 0 0,0 0-1 0 0,-1 0 0 0 0,1 1 1 0 0,0-1-1 0 0,-1-2-41 0 0,1 3-103 0 0,-1 0-3 0 0,1-3 46 0 0,-1 3 146 0 0,0 1 21 0 0,0 0-6 0 0,0 0 15 0 0,0 0 4 0 0,0 0 0 0 0,0 0-30 0 0,0 0-130 0 0,27-17-2476 0 0,-1-17 2270 0 0,-18 21 3388 0 0,1 0-2460 0 0,28-83-4072 0 0,-9 30 418 0 0,-25 56 558 0 0</inkml:trace>
</inkml:ink>
</file>

<file path=ppt/ink/ink28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6:58.68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0 149 0,'26'0'203,"13"0"-203,13 0 0,-39 0 15,13 0-15,0 0 16,-13 0-16,26 0 16,-26 0-16,13 0 15,-13 0-15,-1 0 16,1 0-16,26 0 15,-26 0-15,0 0 16,26 0-16,-26 0 0,0 0 16,13 0-16,13 0 15,-26 0 1,0 0-16,26 0 16,-26 0-1,0 0 1,-1 0 15,1 0-31,0 0 31,0 0-31,13 0 16,-13 0 0,13 0-1,13 0 1,-26 0-1,13 0-15,13 0 0,-26 0 16,13 0-16,13 0 16,-26 0-1,-1 0-15,1 0 16,0 0-16,26 0 16,-26 0-1,0 0 1,0 0-16,0 0 15,13 0-15,-13 0 0,0 0 16,0 0-16,13 0 16,13 0-1,-13 0 1,0 0 0,-14 0-1,1 0-15,0 0 16,0 0-16,0-13 15,26 13-15,-26 0 16,13 0-16,-13 0 16,13 0-16,-13 0 15,0 0-15,13 0 16,-13 0-16,13 0 16,-13 0-16,13-26 15,-13 26-15,38 0 0,14-13 16,-52 13-1,13 0-15,13 0 16,-13 0 0,-13 0-16,26 0 15,-26 0-15,13 0 16,12 0-16,-12 0 0,0 0 16,-13 0-16,13 0 15,13 0-15,-26 0 16,0 0-16,13 0 15,13 0-15,-13 0 16,13 0-16,-27 0 16,1 0-16,0 0 15,26 0-15,-26 0 0,0 0 16,26 0-16,-26 0 16,0 0-16,0 0 15,0 0-15,0 0 16,0 0-16,13 0 31,-26 13-31,13-13 16,13 26-1,12-26-15,-12 0 0,13 13 16,0-13-16,-13 13 16,13-13-16,-26 13 15,0-13-15,0 0 16,-13 26 46,13-26 1,-13 13 15,-13-13 16,0 0-79,0 0 1,0 0 0,0 0 15,-13 0-16,13 0 1,0 0-16,0 0 16,0 0-16,0 0 15,-39-13-15,-12 0 16,51 13-16,-26 0 16,13 0-16,0-13 15,-13 13-15,26 0 16,-13 0-16,13 0 15,-13 0-15,13 0 16,0 0 0,13-13-16,-13 13 31,52-26 78,-26 26-109,13 0 16,13 0-16,-13 0 16,13 0-16,-26 0 15,13 0-15,0 0 16,-13 0-16,13 0 0,12 0 15,-12-13-15,13 0 16,13 13-16,13 0 16,-13-26-16,0 26 15,-14 0-15,1 0 16,-26 0 0,0 0-16,0 0 15,-26 0 282,0 0-281,-13-13-16,13 13 15,-13 0-15,-12-13 0,12 13 16,-13 0-16,0 0 16,-39 0-16,52 0 15,-13 0-15,13-25 16,1 25-16,-1 0 15,13 0-15,-26 0 16,26-13-16,0 13 16,-13 0-16,13 0 15,0 0-15,-13 0 16,13 0 0,0 0-16,0 0 15,0 0-15,-26 0 16,26 0-16,0 0 15,-12-13-15,-14 13 16,26 0-16,0 0 16,-26 0-16,26 0 0,0 0 15,0 0 1,0 0-16,0 0 16,0 0-1,-13 0-15,13 0 16,-13 0-16,13 0 15,0 0-15,-25 0 16,25 0-16,0 0 16,-26 0-16,26 0 15,0 0-15,-13 0 0,13 0 16,0 0-16,-13 0 16,13 0-16,0 0 15,0 0-15,0 0 16,0 0-1,0 0-15,-13 0 16,0 0-16,14 0 16,-1 13-16,-26-13 0,13 0 15,-13 0-15,13 0 16,0 0-16,0 13 16,-13-13-16,26 0 15,-13 0-15,-13 0 16,27 0-1,-1 0-15,-13 25 16,-13-25-16,0 13 0,13-13 16,13 0-16,-26 0 15,26 0-15,-13 0 16,-13 13-16,26-13 16,0 0-16,-25 0 15,25 0-15,0 0 16,-26 26-16,26-26 15,0 0-15,0 0 0,0 0 16,0 0 0,0 0-16,-13 0 15,13 0-15,0 0 16,0 0-16,-13 0 16,-13 0-1,26 13-15,1-13 16,-1 0-16,-13 0 0,13 0 15,0 0 1,0 0 0,0 0-16,0 0 31,0 0-15,-13 0-1,13 0-15,0 0 16,0 0-16,-13 0 15,13 0 1,-13 0-16,13 0 16</inkml:trace>
</inkml:ink>
</file>

<file path=ppt/ink/ink28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7:03.99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1 145 0,'363'13'266,"-324"-13"-266,-13 0 0,0 0 16,-13 0-16,13 0 15,-13 0-15,0 0 16,26 0-16,-13 0 16,13 0-16,-1 0 15,-12 0-15,39 0 16,-13-26-16,-26 26 15,39 0-15,-39 0 0,-13 0 16,25 0-16,-12 0 16,0 0-16,-13 0 15,13 0-15,13 0 16,-13 0-16,-13 0 16,26 0-16,-26 0 15,0 0-15,0 0 16,0 0-16,0 0 15,25-13-15,1 13 0,-26 0 16,0 0-16,13 0 16,-13 0-16,0 0 15,26-13-15,0 13 16,-13 0-16,-13 0 16,39-13-16,-14 13 15,-12 0-15,13-26 0,0 26 16,-13 0-16,26 0 15,13 0-15,-39-13 16,12 13-16,1 0 16,-13-26-16,13 26 15,-13 0-15,13 0 16,-13 0 0,0 0-1,-13 0-15,0 0 0,0-13 16,0 13-16,25 0 15,-25 0-15,0-13 16,13 13-16,-13 0 16,26 0-16,-13 0 15,0 0 1,-13 0-16,0 0 16,0 0 30,-26 0 111,0 0-126,-13 0-15,0 0-1,13 0-15,-26 0 16,13 0-16,-26 0 15,-12 0-15,12 13 16,0-13-16,-13 13 16,13-13-16,1 26 0,-14-13 15,13-13-15,0 0 16,-13 0-16,13 0 16,27 0-16,-14 0 15,0 0-15,26 13 16,-13-13-16,-13 0 15,13 26-15,-13-26 16,0 0-16,13 0 16,-12 0-16,12 0 0,13 0 15,-26 0-15,26 0 16,-13 0-16,-13 0 16,13 0-16,0 0 15,13 0-15,-13-13 16,-13 13-16,14 0 15,-14 0-15,13 0 16,-13 0-16,-13 0 0,39 0 16,-39 0-16,39 0 15,-26 0-15,13 0 16,-12-13-16,25 13 16,0 0-16,-26 0 15,26-13-15,0 13 16,0-13-16,0 13 15,0 0-15,-13-26 0,13 26 16,0 0 0,0 0-1,0 0 1,13 13 234,26-13-234,13 13-16,0 0 15,13-13-15,26 0 0,25 26 16,-12 0-16,13-26 15,-27 13-15,-25 13 16,26-26-16,-39 0 16,0 13-16,-13-13 15,12 0-15,-12 0 16,13 0-16,-13 0 16,13 0-16,0 0 15,-13 0-15,13 0 31,0 0-31,-26 0 0,0 0 16,12 0-16,-12 0 16,0 0-16,13 0 15,13 0-15,-13 0 16,13 0-16,-26 0 16,39 13-16,-13-13 15,-13 0-15,12 0 0,-25 0 16,0 0-16,13 0 15,0 0-15,-13 0 16,0 0-16,0 0 16,0 0-1,0 0-15,26 0 16,-13 0-16,-13 0 16,0 0-16,26 13 15,-1-13-15,-38 26 16,13-26-16,0 0 15,0 0 17,0 0-17,0 0 1,0 0-16,26 0 16,-13 0-1,65 0 16,-78 0-15,13 0-16,12-13 16,-12 13-16,0 0 15,-13 0 1,13 0-16,-13 0 0,0 0 16,13 0 77,-13 0-93,-52 0 219,-65 0-219,53 0 16,-27 0-16,13 0 0,13 0 15,13 0-15,13 0 16,-12 0-16,12 0 16,-13 0-1,13 0 1,-13 0-1,26 0-15,0 0 16,-26 0-16,13 0 0,-52 0 16,66 0-16,-40 0 15,0 0-15,13 0 16,26 0-16,-26 0 16,26 0-16,0 0 15,-13 0-15,13 0 16,0 0-16,-26 0 15,1 0-15,12 0 0,13 0 16,-39 0-16,13 0 16,13 0-16,-13 0 15,-13 0-15,-12 0 16,38 0-16,-26 0 16,39 0-16,-26 0 15,26 0-15,0 0 16,0 0-16,0 0 0,-13 0 15</inkml:trace>
</inkml:ink>
</file>

<file path=ppt/ink/ink28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7:47.8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0 186 0,'52'0'203,"0"0"-187,13 0-16,-52 0 16,38 13-16,-25-13 15,13 0-15,0 13 0,-13-13 16,13 0-16,13 0 15,-13 13-15,38-13 16,1 0-16,-26 26 16,26-26-16,-1 0 15,-25 0-15,26 0 16,-39 0-16,-13 0 16,39 0-16,-39 13 15,-1-13-15,1 0 0,13 0 16,13 0-16,0 0 15,-13 0-15,13 26 16,-1-26-16,-12 0 16,13 0-16,26 0 15,-26 0-15,26 0 16,-14 0-16,-38 0 16,13 0-16,-13 0 0,13 0 15,-13 0-15,13 13 16,0 0-16,-13-13 15,12 0-15,14 0 16,13 0-16,-39 0 16,52 0-16,-1 0 0,-38 0 15,39 0 1,-52 0-16,13 0 16,0 25-16,-13-12 0,-13-13 15,38 0-15,-12 0 16,-13 0-16,13 0 15,-13 0-15,13 0 16,0 0-16,-13 0 16,13 0-16,-13 0 15,12 0-15,14 13 0,-13-13 16,13 26-16,-13-26 16,13 0-16,25 0 15,-25 0-15,26 0 16,-39 0-16,-13 0 15,13 0-15,-26 0 16,0 0-16,0 0 16,0 0-16,-65-26 250,-26 13-250,13-13 15,13-12-15,-12 25 32,12-13-32,13 13 0,13-13 0,-39 13 15,13 13-15,13 0 16,-12 0-16,25 0 15,-39 0-15,-13 13 16,26-13-16,0 0 0,-12 0 16,38 0-16,-39 0 15,39-13-15,-13 0 16,0 13-16,13 0 16,-26 0-16,27 0 15,-1 0-15,0 0 16,-13 0-16,-13 0 15,-13 0-15,-13 0 0,1 26 16,25-26-16,-26 0 16,26 0-16,-13 0 15,40 0-15,-14 0 16,13 0-16,-13 0 16,13 0-16,-13 0 15,26 0-15,-26 0 0,13 0 16,13 0-1,-453-78 48,427 65-47,0 13-16,-13-39 15,13 39-15,13-13 16,-38 13-16,38 0 0,13-13 15,-26-13-15,13 26 16,13 0-16,-26 0 16,13 0-16,0 0 15,13 0-15,-13-13 16,-12 0-16,-14 13 16,-13 0-16,13 0 15,0 0-15,13 0 0,-12 0 16,25 0-16,-13 0 15,26 0-15,-26 0 16,26 0-16,0 0 16,0 0-1,0 0-15,26 0 235,52 0-220,-13 0-15,25 26 16,1-26-16,0 0 16,0 0-16,-26 13 0,25-13 15,-12 0-15,-13 0 16,0 0-16,25 0 15,-12 0-15,13 0 16,0 0-16,-26 0 16,25 0-16,-25 0 0,0 0 15,26 0-15,-13 0 16,-14 0-16,-25 0 16,13 0-16,13 0 15,-39 0-15,39 0 16,-39 0-16,39 0 15,-39 13-15,26-13 16,-14 0-16,14 0 16,13 0-16,-13 0 0,-13 0 15,39 0-15,-13 0 16,-1 0-16,1 0 16,-13 0-16,0 0 15,-13 0-15,13 0 16,13 0-16,-26 0 15,12 0-15,1 0 16,-13 0-16,13 0 16,-26 0-16,13 0 15,13 0-15,-26 0 0,0 0 16,26 13 0,12-13-1,-38 0-15,13 0 16,13 0-16,0 0 15,-13 0-15,13 26 16,-13-26-16,13 0 0,0 0 16,-13 0-16,12 13 15,1 0 1,-26-13 0,0 13-16,13-13 15,13 0 1,-13 0-16,13 0 15,-13 0-15,0 0 16,-13 0-16,0 0 16,-1 0-16,1 0 15,0 0 1,26 0-16,-13 0 16,39 0-16,-13 0 15,-13-13-15,-13 13 16,13 0-16,-27 0 15,1 0-15</inkml:trace>
</inkml:ink>
</file>

<file path=ppt/ink/ink28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7:50.52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0,'39'0'187,"39"13"-187,-1-13 0,27 26 16,39-26-16,-92 0 15,14 0-15,-13 0 16,0 13-16,-13-13 16,-13 0-16,12 0 15,1 13-15,-13-13 16,13 0-16,-26 0 15,13 26-15,0-26 16,0 13-16,-13-13 16,0 0-16,0 0 0,13 0 15,0 0-15,12 13 16,-12-13 0,13 0-16,13 0 15,13 26-15,-39-26 16,13 0-16,38 0 15,-64 0-15,0 0 0,13 0 16,-13 13-16,13-13 16,0 0-16,13 0 15,-13 0-15,-13 0 16,26 0-16,-26 0 16,13 0-16,12 0 15,-12 0-15,-26 13 16,13-13-16,13 0 15,-13 0-15,0 0 16,0 0-16,0 0 16,26 0-16,-13 0 15,26 0-15,13 0 16,12 0-16,-51 0 16,39 0-16,-39 0 15,13 0-15,-26 0 16,0 0-16,0 0 0,0 0 31,0 0 0,25 0-15,-25 0-16,0 0 16,0 0-16,0 0 15,0 12-15,13-12 16,-26 13 46</inkml:trace>
</inkml:ink>
</file>

<file path=ppt/ink/ink28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10:02.1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 0,'13'0'219,"39"0"-219,-26 0 15,38 0 1,-25 0-16,13 0 15,-39 0-15,26 0 0,-13 0 16,39 0-16,-39 0 16,-13 0-16,25 0 15,-25 0-15,0 0 16,26 0-16,-13 0 16,-13 0-16,0 0 15,26 0-15,-13 0 16,13 0-16,-26 0 15,0 0-15,0 0 16,0 13-16,13-13 16,-13 0-1,-1 0-15,1 0 16,0 0-16,26 0 16,-13 0-16,-13 0 15,39 0-15,-39 0 16,26 0-16,-26 0 0,0 0 15,0 0-15,13 0 16,12 0-16,-25 0 16,26 0-16,-26 13 15,13-13-15,-13 0 16,0 0-16,26 0 16,-26 0-16,13 0 0,0 0 15,0 0-15,-13 13 16,13-13-16,12 0 15,-25 0-15,26 0 16,-13 0-16,13 0 16,13 0-16,-39 0 15,39 0-15,-13 0 16,-26 0-16,12 13 16,-12-13-16,26 26 15,-26-26-15,0 0 0,26 0 16,-26 0-1,13 0-15,13 0 16,-13 0-16,-13 0 16,26 0-16,-13 0 15,12 0 1,-25 0-16,0 13 16,0-13 15,0 0-16,-13 13 48,26-13 31,-26 13-47,0 0-32,-13-13 16,0 0-15,0 0 0,0 0-16,-26 13 0,-12-13 15,-27 0-15,0 0 16,0 0-16,27 0 16,-1 0-16,-26 0 15,13 0-15,39 0 16,-26 0-16,-12 0 15,38 0-15,-39 0 16,39 0-16,-52 0 16,39 0-16,-38 0 15,51 0-15,-52 0 0,39 0 16,13 0-16,-39 26 16,13-26-16,40 0 15,-27 0-15,26 13 16,-13-13-16,13 0 15,-13 0-15,0 0 16,-13 0-16,26 0 0,-39 0 16,26 0-16,13 0 15,-25 0-15,12 0 16,13 0-16,-26 0 16,13 0-16,13 0 15,-13 0-15,13 0 16,0 0-16,0 0 15,0 0 1,26 0 203,26-26-204,0 13-15,-13 13 16,13 0-16,-26 0 16,77 0-16,-12 0 15,0 0-15,0 0 16,-1 0-16,1 0 16,0 0-16,-26 0 15,0 0-15,-14 0 0,-12 0 16,13 0-16,-26 0 15,0 0-15,26 0 16,-26 0-16,0 0 16,13 0-16,0 0 15,-13 0-15,13 0 16,13 0-16,-14 0 16,14 0-16,-13 0 15,13 13-15,0-13 0,-13 0 16,13 26-16,0-26 15,-13 13-15,12-13 16,-12 0-16,13 0 16,0 0-16,-13 0 15,-13 0-15,26 0 16,-26 0-16,13 0 16,-13 0-16,26 0 15,-1 0-15,-12 0 0,13 0 16,-13-26-16,13 26 15,-13 0-15,13 0 16,-26 0-16,26 0 16,-26 0-1,13 0-15,-13 0 16,25 0 0,-25 0-16,0 0 0,0 0 15,0 0-15,0 0 16,13 0 15,-13 0 16,0 0-47,0 0 16,0 0 30,0 0-30,0 0-16,13 0 16,0 0 15,-65 0 172,0-13-203,0 0 16,13 13-16,13 0 15,-39-26-15,39 26 16,0-13-16,-25 13 0,12 0 16,0 0-16,0 0 15,-13-13-15,13 13 16,-13 0-16,26 0 15,-39-13-15,26 13 16,-38 0-16,38 0 0,-13 0 16,-13 0-16,0 0 15,13 0-15,13 0 16,-38 0-16,38 0 16,13 0-16,-26 0 15,13 0-15,0 0 16,13 0-16,-13 0 0,-13 0 15,26 0-15,0 0 16,-13 0-16,13 0 16,-12 0-16,-1 0 15,13 0-15,0 0 16,-26 0-16,26 0 16,0 0-16,0 0 15,0 0 1,-26 0-16,26 0 15,0 0-15,0 0 16,0 0-16,-26 0 0,13 0 16,-12 0-16,12 0 15,13 0-15,-13 0 16,0 0-16,13 0 16,0 0-16,-26 0 15,26 0-15,0 0 16,0 0-16,0 0 0,-26-26 15,26 26-15,0 0 16,-12 0-16,-1 0 16,13 0-16,0 0 15,0 0-15,0 0 16,0 0-16,0 0 16,-13 0-1,13 0 1,0 0-16,0 0 15,0 0-15,0 0 16,0 0 0,13-13-16,-26 13 15,13 0-15,0 0 16,0 0-16,0 0 16,0 0-16,-25 0 15,12 0 1,-13 0-1,26 0-15,0 0 16,-13 0-16,0 0 16,13 0-16,-13 0 15,13 0 1,0 0-16,-13 0 16,13 0-1,0 0 1,0 0-16</inkml:trace>
</inkml:ink>
</file>

<file path=ppt/ink/ink2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4:13:57.29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 1169 8,'0'0'11,"0"0"2,0 0 0,0 0 1,0 0-1,-7 27-2,7-27 0,0 0-4,0 0-1,0 0-2,0 0-1,0 0-2,27 17 0,-27-17 0,0 0 1,28 3 0,-28-3-1,22 0 1,-22 0 0,27 0-1,-27 0 1,32 5-2,-32-5 1,35 5-1,-35-5-1,35 5 1,-35-5 0,34 2 0,-34-2 0,30 2 0,-30-2 0,30 0 0,-30 0 0,32-2-1,-32 2 1,32 0 0,-32 0-1,28 0 1,-28 0 0,27 2 0,-27-2 0,22 3 0,-22-3-1,22-3 1,-22 3 0,25-4 0,-25 4 0,23-5 0,-23 5 0,24-5-1,-24 5 0,0 0 1,30 7-1,-30-7 0,0 0 0,0 0 0,25 17 0,-25-17 0,0 0 1,22 10 0,-22-10 0,0 0 0,25 5 0,-25-5 0,0 0 0,32 5 0,-32-5 0,0 0 0,25 5 0,-25-5 0,0 0 0,25 0 0,-25 0 0,0 0 0,0 0 0,27 0 0,-27 0-1,0 0 1,30 0 0,-30 0 0,22 2 0,-22-2 0,25 0 1,-25 0-1,25 0 0,-25 0 0,0 0 1,24 5-1,-24-5 0,0 0 1,23 5-1,-23-5 0,0 0 1,27 0-1,-27 0 1,0 0-1,22 3 0,-22-3 0,0 0 0,23 7 1,-23-7-1,0 0 0,27 2 0,-27-2 1,25 0-1,-25 0 0,24 0 0,-24 0 1,0 0-1,28 0 0,-28 0 1,0 0-1,22-4 0,-22 4 1,0 0 0,30-13 0,-30 13 0,0 0 1,29-14-1,-29 14 0,0 0 0,0 0-1,28-8 1,-28 8 0,0 0-1,22-10 1,-22 10 0,0 0 0,27-14 1,-27 14 0,23-10-1,-23 10 1,0 0-1,0 0 0,22-13-1,-22 13 1,0 0-1,0 0 0,0 0 0,22-7-4,-22 7-8,0 0-9,0 0-1,-20-25-1,20 25 1</inkml:trace>
  <inkml:trace contextRef="#ctx0" brushRef="#br0" timeOffset="2038">0 1176 16,'25'13'12,"-25"-13"0,0 0-2,0 0-1,0 0-1,0 0-1,0 0 1,2-30 0,-2 30-2,8-27 1,-8 27 0,4-34-1,-1 12 0,2-3-1,0-4 0,0-3-4,-3-3 0,6 3 0,2-9 0,-3 4 1,3-10-1,2 8 0,1-6 1,-1 6 1,1 0 0,1-1-1,-4 1 1,5 0-1,-5-1 0,3 1 0,-1-3 0,5-2-1,1-3 0,4 6 0,0-6 0,3 5-1,0 3 1,2 4-1,0 1 0,-2 12 0,-3 2 0,3 5 0,-3 5 0,-22 10 0,40-2 0,-18 7 0,-22-5 0,45 22 0,-20-10 0,0 1 0,7 1 0,0-4 0,5 0 0,3-5 0,-3 0 0,0-3 0,-2 3 0,0 0 0,-11 7 0,4 3 0,-28-15 0,39 44 0,-21-14 0,-3 7-1,2-3 1,-5 3-1,1-5 1,-1 3-1,3-6 1,-5-2-1,2-2 0,-12-25-1,20 41-4,-20-41-6,12 25-11,6 0-2,-18-25 1,12 22-1</inkml:trace>
  <inkml:trace contextRef="#ctx0" brushRef="#br0" timeOffset="3390">1239 559 5,'0'0'12,"0"0"2,22 32-3,-22-32-1,20 50 0,-12-23-1,14 17-2,-10-5-4,11 13-4,-4-5-2,-1-1-5,6 8-3,-21-17-3,19 17 0,-29-22 0,14 22 3</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20:33:30.716"/>
    </inkml:context>
    <inkml:brush xml:id="br0">
      <inkml:brushProperty name="width" value="0.025" units="cm"/>
      <inkml:brushProperty name="height" value="0.025" units="cm"/>
      <inkml:brushProperty name="color" value="#FF0066"/>
    </inkml:brush>
  </inkml:definitions>
  <inkml:trace contextRef="#ctx0" brushRef="#br0">199 0 919 0 0,'0'0'304'0'0,"0"0"942"0"0,0 0 412 0 0,0 0 81 0 0,0 0-187 0 0,0 0-859 0 0,0 0-374 0 0,0 0-79 0 0,-1 1-52 0 0,-3 4-151 0 0,2 2-19 0 0,1-6 64 0 0,7 38 386 0 0,15 106-196 0 0,-40 106 120 0 0,-7-43-456 0 0,24-103 64 0 0,3-80 0 0 0,-5 130 192 0 0,6-129-192 0 0,12 80 0 0 0,-13-36 64 0 0,15 43-2161 0 0,-16-102-878 0 0</inkml:trace>
  <inkml:trace contextRef="#ctx0" brushRef="#br0" timeOffset="603.263">75 1074 2759 0 0,'0'0'563'0'0,"0"0"1321"0"0,0 0 579 0 0,0 4 2245 0 0,3 10-3944 0 0,71 83-7199 0 0,-35-15 7719 0 0,-39-81-992 0 0,19 22 1617 0 0,-18-22-1825 0 0,-1-1-16 0 0,0 0-4 0 0,0 0 0 0 0,0 0 8 0 0,0 0 34 0 0,0 0 12 0 0,26-43 248 0 0,0 1-516 0 0,2 0 0 0 0,1 2 0 0 0,3 1 0 0 0,1 1 0 0 0,2 2 150 0 0,10-9-370 0 0,-34 34 180 0 0</inkml:trace>
  <inkml:trace contextRef="#ctx0" brushRef="#br0" timeOffset="1032.339">275 336 455 0 0,'0'0'0'0'0,"-2"-9"0"0"0,-2 1 0 0 0,-1 0 0 0 0,5 8 984 0 0,-5-10 152 0 0,0-1 32 0 0,-1 1 8 0 0,0 1-832 0 0,1 0-168 0 0,-1 0-32 0 0,-1 0-8 0 0,0 0-424 0 0,2 0-80 0 0</inkml:trace>
  <inkml:trace contextRef="#ctx0" brushRef="#br0" timeOffset="1808.919">140 116 4143 0 0,'-1'-1'191'0'0,"-51"-64"3825"0"0,51 64-3892 0 0,1 1-48 0 0,0 0-11 0 0,0 0-1 0 0,0 0 0 0 0,0 0 6 0 0,0 0 20 0 0,0 0 26 0 0,0 0 84 0 0,0 0 38 0 0,0 0 8 0 0,0 0 1 0 0,0 0-6 0 0,0 0-1 0 0,0 0 0 0 0,15 11 660 0 0,-13-6-879 0 0,0-1 0 0 0,-1 1 0 0 0,0-1 0 0 0,1 1 0 0 0,-2 0 0 0 0,1 0 0 0 0,0-1 0 0 0,-1 1 0 0 0,0 0 0 0 0,0 0 0 0 0,-1 0 0 0 0,1-1 0 0 0,-1 1 0 0 0,0 0 0 0 0,0-1 0 0 0,-1 1 0 0 0,1 0 0 0 0,-1-1 0 0 0,0 0 0 0 0,0 1 0 0 0,0-1 0 0 0,-1 0 0 0 0,0 0 0 0 0,0 0 0 0 0,0-1 0 0 0,0 1 0 0 0,0-1 0 0 0,-1 1 0 0 0,1-1 0 0 0,-1 0 0 0 0,0 0-21 0 0,-41 22 737 0 0,39-21-750 0 0,4-3-95 0 0,1-1 83 0 0,1 0 0 0 0,-1 0-1 0 0,1 1 1 0 0,-1-1-1 0 0,1 0 1 0 0,-1 0-1 0 0,1 0 1 0 0,-1 1-1 0 0,1-1 1 0 0,0 0-1 0 0,-1 0 1 0 0,1 1 0 0 0,0-1-1 0 0,-1 0 1 0 0,1 1-1 0 0,0-1 1 0 0,-1 0-1 0 0,1 1 1 0 0,0-1-1 0 0,0 1 1 0 0,-1-1-1 0 0,1 1 1 0 0,0-1-1 0 0,0 0 1 0 0,0 1 0 0 0,-1-1-1 0 0,1 1 1 0 0,0-1-1 0 0,0 1 1 0 0,0-1-1 0 0,0 1 1 0 0,0-1-1 0 0,0 1 1 0 0,0-1-1 0 0,0 1 1 0 0,0-1 0 0 0,0 1-1 0 0,1-1 1 0 0,-1 1-1 0 0,0-1 1 0 0,0 0-1 0 0,0 1 1 0 0,1-1-1 0 0,-1 1 1 0 0,0-1-1 0 0,0 1 1 0 0,1-1 25 0 0,1 1 41 0 0,0 0 1 0 0,0 0-1 0 0,0 0 0 0 0,1 0 0 0 0,-1 0 1 0 0,0-1-1 0 0,1 1 0 0 0,-1-1 1 0 0,0 1-1 0 0,1-1 0 0 0,-1 0 1 0 0,1 0-1 0 0,-1 0 0 0 0,1-1 0 0 0,-1 1 1 0 0,0 0-1 0 0,1-1 0 0 0,-1 0 1 0 0,0 1-1 0 0,1-1 0 0 0,-1 0 0 0 0,0 0 1 0 0,0 0-1 0 0,0-1 0 0 0,2 0-41 0 0,-3 2 20 0 0,8-5 14 0 0,0 0-1 0 0,0 0 1 0 0,-1-1 0 0 0,0 0 0 0 0,0-1-1 0 0,-1 0 1 0 0,0 0 0 0 0,0 0 0 0 0,0-1-1 0 0,4-7-33 0 0,33-37 0 0 0,-38 45 0 0 0,-1 2 11 0 0,-4 4 42 0 0,7-3 1114 0 0,8 19-806 0 0,12 21-421 0 0,-21-32 36 0 0,1 1-24 0 0,25 19-28 0 0,-18-8 76 0 0,11 16 0 0 0,1 5-20 0 0,-9-17-1377 0 0,-18-20 382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20:33:36.244"/>
    </inkml:context>
    <inkml:brush xml:id="br0">
      <inkml:brushProperty name="width" value="0.025" units="cm"/>
      <inkml:brushProperty name="height" value="0.025" units="cm"/>
      <inkml:brushProperty name="color" value="#FF0066"/>
    </inkml:brush>
  </inkml:definitions>
  <inkml:trace contextRef="#ctx0" brushRef="#br0">62 169 455 0 0,'-60'12'8304'0'0,"59"-12"-7976"0"0,1 0-6 0 0,0 0-28 0 0,0 0-7 0 0,0 0-6 0 0,0 0-9 0 0,0 0-33 0 0,0 0-14 0 0,0 0-1 0 0,0 0-17 0 0,0 0-74 0 0,0 0-34 0 0,0 0-10 0 0,0 0-27 0 0,1 0-96 0 0,6 2 22 0 0,0 1 12 0 0,1 1 0 0 0,0-1 0 0 0,1-1 0 0 0,-1 1 0 0 0,1-2 0 0 0,0 1 0 0 0,0-1 0 0 0,0-1 0 0 0,0 1 0 0 0,0-1 0 0 0,0-1 0 0 0,0 0 0 0 0,0 0 0 0 0,5-2 0 0 0,21-2 0 0 0,169 14 0 0 0,-184-9 0 0 0,-1-1 0 0 0,0 0-1 0 0,1-2 1 0 0,-1-1-1 0 0,0 0 1 0 0,-1-1 0 0 0,1-1-1 0 0,-1-1 1 0 0,7-3 0 0 0,75-23 57 0 0,32 12 17 0 0,95-10-74 0 0,-132 33 54 0 0,75 12 20 0 0,156 71 526 0 0,-77-46-600 0 0,143-11 0 0 0,-186 8 0 0 0,-57-29 0 0 0,-55-19 39 0 0,-82 9-31 0 0,1 1 1 0 0,0 0-1 0 0,0 0 0 0 0,0 1 0 0 0,0 1 0 0 0,0 0 0 0 0,0 1 0 0 0,0 0 0 0 0,0 1 0 0 0,0 1 0 0 0,6 1-8 0 0,-4 0 22 0 0,0-1 0 0 0,1-1 0 0 0,-1 0-1 0 0,1-1 1 0 0,-1 0 0 0 0,1-2-1 0 0,12-1-21 0 0,34 0 48 0 0,83-17-48 0 0,-55 30 11 0 0,-22 0 42 0 0,9-2-63 0 0,-76-8-46 0 0,23 8-171 0 0,17-16-630 0 0,-19-3 635 0 0,-21 10 153 0 0,-1 0-50 0 0,0 0-10 0 0,0 0-46 0 0,0 0-167 0 0,0 0-70 0 0,0 0-18 0 0,0 0 12 0 0,5-24-244 0 0,-43-10 2948 0 0,-29-14-3316 0 0,54 46 2168 0 0,35 13-60 0 0,33 6-1142 0 0,-26 0 139 0 0,-28-16 40 0 0,-1-1-1 0 0,0 0-2 0 0,7 15 416 0 0,14 2-838 0 0,21-12-1102 0 0,-40-5 1380 0 0,7 17 922 0 0,-35 50-744 0 0,19-59 3 0 0,0 0 1 0 0,0-1 0 0 0,0 0 0 0 0,-1 0 0 0 0,0 0-1 0 0,0-1 1 0 0,0 0 0 0 0,-1-1 0 0 0,0 0-1 0 0,0 0 1 0 0,-1-1 0 0 0,1 0 0 0 0,-1 0 0 0 0,0-1-1 0 0,-7 1-149 0 0,-20 0-842 0 0,31-7 372 0 0</inkml:trace>
  <inkml:trace contextRef="#ctx0" brushRef="#br0" timeOffset="1198.405">202 1 4143 0 0,'0'0'191'0'0,"0"0"176"0"0,0 0 635 0 0,0 0 284 0 0,0 0 52 0 0,0 0-100 0 0,0 0-450 0 0,0 0-202 0 0,0 0-39 0 0,0 0-79 0 0,0 0-288 0 0,0 0-164 0 0,0 0-249 0 0,0 0-102 0 0,0 0-17 0 0,0 0-27 0 0,0 0-83 0 0,0 0-33 0 0,0 0-8 0 0,0 0 47 0 0,0 0 202 0 0,0 0 87 0 0,0 0 20 0 0,0 0 50 0 0,0 0 196 0 0,0 0 86 0 0,0 0 20 0 0,0 0 70 0 0,0 0 281 0 0,0 0 127 0 0,0 0 21 0 0,0 0-50 0 0,0 0-234 0 0,-9 3 443 0 0,0 2-854 0 0,-1 0-1 0 0,1 1 1 0 0,1 0 0 0 0,-1 1-1 0 0,1 0 1 0 0,0 0 0 0 0,1 1-1 0 0,0 0 1 0 0,0 0 0 0 0,0 1-1 0 0,1 0 1 0 0,0 2-9 0 0,-20 18 367 0 0,26-28-239 0 0,-16 17 566 0 0,11-13-694 0 0,1 1 0 0 0,-1 1-13 0 0,-9 18-102 0 0,13-24 193 0 0,1-1 3 0 0,0 0 2 0 0,0 0 35 0 0,0 0 12 0 0,0 0 4 0 0,0 0-10 0 0,1 1-58 0 0,23 32-128 0 0,18 39 62 0 0,96 25-317 0 0,-61-19-1294 0 0,-66-66 1099 0 0</inkml:trace>
  <inkml:trace contextRef="#ctx0" brushRef="#br0" timeOffset="3887.045">967 471 1839 0 0,'0'0'319'0'0,"0"0"665"0"0,0 0 288 0 0,0 0 59 0 0,0 0-93 0 0,0 0-434 0 0,0 0-188 0 0,0 0-37 0 0,0 0-27 0 0,0 0-73 0 0,0 0-30 0 0,0 0-8 0 0,0 0-26 0 0,0 0-107 0 0,0 0-48 0 0,0 0-11 0 0,0 0-30 0 0,0 0-119 0 0,2-1-45 0 0,111-64-261 0 0,-73 56 206 0 0,-8 43 288 0 0,-9 64 355 0 0,-20-73-574 0 0,-1 8-146 0 0,-1-32-15 0 0,1 4 16 0 0,-1-4-15 0 0,-2 1 11 0 0,-2 6 64 0 0,0 1 16 0 0,-1 0 0 0 0,0 0 0 0 0,-1-1 0 0 0,2-1 15 0 0,2-6 64 0 0,1-1 31 0 0,0 0-11 0 0,0 0-10 0 0,0 0-5 0 0,0 0-38 0 0,0 0-101 0 0,0 0-49 0 0,0 0-28 0 0,0 0-11 0 0,0 0-1 0 0,0 0 6 0 0,0 0 22 0 0,0 0 10 0 0,0 0 2 0 0,0 0 28 0 0,0 0 114 0 0,0 0 35 0 0,0 0 14 0 0,2 1-9 0 0,6-1-62 0 0,0 0-16 0 0,67-16 0 0 0,-67 15 0 0 0,-1 1 11 0 0,-6 0 64 0 0,-1 0 91 0 0,12 24 846 0 0,-11 28-780 0 0,-7-26-232 0 0,3-19 11 0 0,0-2 42 0 0,-26 32 147 0 0,-4-12 39 0 0,26-21-89 0 0,0-1-1 0 0,-1 0 1 0 0,1 0-1 0 0,0 0 1 0 0,-1-1-1 0 0,0 0 1 0 0,1-1-1 0 0,-1 0 1 0 0,0 0 0 0 0,0 0-1 0 0,0-1 1 0 0,0 0-1 0 0,1-1 1 0 0,-1 0-1 0 0,0 0 1 0 0,0-1 0 0 0,-6-1-150 0 0,-32-9-495 0 0,20 11-2994 0 0,25 1 2077 0 0,1 0-2910 0 0</inkml:trace>
  <inkml:trace contextRef="#ctx0" brushRef="#br0" timeOffset="5505.211">1393 552 919 0 0,'0'0'207'0'0,"0"0"532"0"0,0 0 233 0 0,0 0 48 0 0,0 0-120 0 0,0 0-548 0 0,0 0-236 0 0,1-1-38 0 0,23-43 866 0 0,-23 42-674 0 0,-1 2 88 0 0,21-15 4525 0 0,31 8-4239 0 0,-47 31-591 0 0,-58 124-814 0 0,33-69 436 0 0,19-77 257 0 0,-3 5 54 0 0,-1-1 30 0 0,1-1 70 0 0,3-5 31 0 0,-30 12 1155 0 0,30-11-1243 0 0,1-1-85 0 0,0 0-24 0 0,0 0-2 0 0,0 0-12 0 0,7 6 121 0 0,93 1 706 0 0,-43 14-658 0 0,-31-11-24 0 0,-22-8-48 0 0,1 0-1 0 0,-1 0 1 0 0,0 0 0 0 0,1-1 0 0 0,-1 1 0 0 0,1-1-1 0 0,-1 0 1 0 0,1-1 0 0 0,0 1 0 0 0,-1-1 0 0 0,1 0-1 0 0,0 0 1 0 0,-1 0 0 0 0,1-1 0 0 0,0 1-1 0 0,-1-1 1 0 0,1 0 0 0 0,-1 0 0 0 0,1-1 0 0 0,0 0-3 0 0,2-3 29 0 0,-1 0 0 0 0,0 0 0 0 0,0 0 0 0 0,0-1 1 0 0,-1 0-1 0 0,0 0 0 0 0,0-1 0 0 0,0 1 0 0 0,-1-1 1 0 0,0 0-1 0 0,-1-1 0 0 0,1 1 0 0 0,-1 0 0 0 0,0-1 1 0 0,-1 0-1 0 0,0 0 0 0 0,0 0 0 0 0,-1 1 0 0 0,0-7-29 0 0,1 5 0 0 0,-2-9 19 0 0,0 17 72 0 0,0 1 6 0 0,0 0-8 0 0,0 0 14 0 0,0 0 61 0 0,0 0 27 0 0,0 0 7 0 0,0 0-4 0 0,0 0-28 0 0,0 0-7 0 0,0 0-6 0 0,0 0-47 0 0,0 0-182 0 0,0 0-26 0 0,0 0-20 0 0,-2-8-1660 0 0,0 25 1817 0 0,-2 7 91 0 0,2 0 1 0 0,0 0-1 0 0,1 0 0 0 0,1 1 0 0 0,2-1 0 0 0,2 14-126 0 0,-2-30 0 0 0,10 15-77 0 0,-11-22 61 0 0,0 0 1 0 0,-1 0-1 0 0,1 0 0 0 0,0 0 1 0 0,0 0-1 0 0,0 0 1 0 0,1 0-1 0 0,-1 0 0 0 0,0 0 1 0 0,0 0-1 0 0,0 0 1 0 0,1-1-1 0 0,-1 1 0 0 0,0-1 1 0 0,1 1-1 0 0,-1-1 0 0 0,1 1 1 0 0,-1-1-1 0 0,1 0 1 0 0,-1 1-1 0 0,0-1 0 0 0,1 0 1 0 0,-1 0-1 0 0,1 0 0 0 0,-1 0 1 0 0,1-1-1 0 0,-1 1 1 0 0,1 0-1 0 0,-1-1 0 0 0,0 1 1 0 0,1 0-1 0 0,-1-1 1 0 0,1 0-1 0 0,-1 1 0 0 0,0-1 16 0 0,26-21 0 0 0,-16 5 80 0 0,8-11 88 0 0,-15 21-62 0 0,-1 0 0 0 0,0 0-1 0 0,0 0 1 0 0,0 0 0 0 0,-1-1-1 0 0,0 1 1 0 0,-1-1 0 0 0,1 1-1 0 0,-2-1 1 0 0,1 0 0 0 0,-1 1-1 0 0,0-1 1 0 0,0 0 0 0 0,-2-6-106 0 0,2-19-48 0 0,0 25 35 0 0,0 5-40 0 0,0-3 53 0 0,-1 3 66 0 0,-1-2 14 0 0,-34-20 964 0 0,33 22-1131 0 0,0 0 0 0 0,1 0 0 0 0,-1 0 0 0 0,1 0 0 0 0,-1-1 0 0 0,1 1 0 0 0,0-1 0 0 0,0 0 0 0 0,1 0 0 0 0,-1 1 0 0 0,1-1 0 0 0,0 0 0 0 0,0 0 0 0 0,0-4 87 0 0,-5-10-491 0 0,2 2 308 0 0,3 14 111 0 0,1 1 12 0 0,-2-5 64 0 0,2 4 74 0 0,0 2 3 0 0,0 0 12 0 0,0 0 82 0 0,0 0 32 0 0,-4 2-183 0 0,0-1 1 0 0,0 1 0 0 0,0 0 0 0 0,0 0 0 0 0,1 0 0 0 0,-1 0 0 0 0,0 1 0 0 0,1-1-1 0 0,0 1 1 0 0,0 0 0 0 0,0 0 0 0 0,0 0 0 0 0,0 1 0 0 0,1-1 0 0 0,-1 1 0 0 0,1-1-1 0 0,0 1 1 0 0,0 0 0 0 0,0 0 0 0 0,1 0 0 0 0,-1 0 0 0 0,0 3-25 0 0,-7 12-115 0 0,-23 45-985 0 0,31-63 829 0 0,1-1-900 0 0,0 0-3569 0 0</inkml:trace>
  <inkml:trace contextRef="#ctx0" brushRef="#br0" timeOffset="6484.511">2129 671 455 0 0,'0'0'1704'0'0,"0"0"202"0"0,7 18 3307 0 0,12 83-2628 0 0,-20-61-2492 0 0,-2 0 0 0 0,-1 0 0 0 0,-3-1-1 0 0,-1 1 1 0 0,-4 8-93 0 0,-44 132 144 0 0,55-178-221 0 0,1-2-4 0 0,0 0-31 0 0,0 0-162 0 0,0 0-70 0 0,0 0-9 0 0,0 0 33 0 0,13-49-64 0 0,54-340 1161 0 0,-43 285-1187 0 0,-24 103 515 0 0,0 1 16 0 0,0 0-1 0 0,0 0 2 0 0,0 0 6 0 0,0 0 6 0 0,15-6 224 0 0,-7 7-343 0 0,0-1 1 0 0,-1 1 0 0 0,1 1-1 0 0,0-1 1 0 0,0 2 0 0 0,-1-1-1 0 0,1 1 1 0 0,-1 0 0 0 0,0 0 0 0 0,0 1-1 0 0,0-1 1 0 0,0 2 0 0 0,2 1-16 0 0,3 9-170 0 0,-11-14 211 0 0,-1 0 0 0 0,1 0-1 0 0,-1 1 1 0 0,1-1 0 0 0,-1 0-1 0 0,0 1 1 0 0,0-1 0 0 0,0 0-1 0 0,0 1 1 0 0,0-1 0 0 0,0 0-1 0 0,0 1 1 0 0,0-1 0 0 0,0 0 0 0 0,0 1-1 0 0,-1-1 1 0 0,1 0 0 0 0,-1 0-1 0 0,1 1 1 0 0,-1-1 0 0 0,1 0-1 0 0,-1 0 1 0 0,0 0 0 0 0,1 1-1 0 0,-1-1 1 0 0,0 0 0 0 0,0 0-1 0 0,0 0 1 0 0,0 0 0 0 0,0-1-1 0 0,0 1 1 0 0,0 0 0 0 0,0 0-1 0 0,0-1 1 0 0,-1 1 0 0 0,1 0-1 0 0,0-1 1 0 0,0 1 0 0 0,-1-1 0 0 0,1 0-1 0 0,0 1 1 0 0,0-1 0 0 0,-1 0-1 0 0,1 0 1 0 0,-1 0-41 0 0,-5 3 167 0 0,-91 24 2147 0 0,92-25-2590 0 0,1 0 0 0 0,0 1 0 0 0,0 0 0 0 0,1 0 0 0 0,-1 0 0 0 0,0 0 1 0 0,1 1-1 0 0,0 0 0 0 0,0 0 0 0 0,0 0 0 0 0,0 0 0 0 0,1 1 0 0 0,0-1 0 0 0,0 1 0 0 0,0 0 0 0 0,-2 4 276 0 0,-3 3-697 0 0,5-3-1493 0 0,3-9-1116 0 0</inkml:trace>
  <inkml:trace contextRef="#ctx0" brushRef="#br0" timeOffset="7008.331">2610 732 3679 0 0,'-21'20'2134'0'0,"20"-20"-169"0"0,1 0 98 0 0,0 0-215 0 0,0 0-968 0 0,0 0-428 0 0,0 0-90 0 0,0 0-58 0 0,0 0-216 0 0,0 0-120 0 0,0 0 74 0 0,0 0 28 0 0,0 0 41 0 0,0 0 162 0 0,0 0 71 0 0,0 0 10 0 0,-51 2 1236 0 0,45 0-1736 0 0,1 1 0 0 0,0-1 0 0 0,0 1-1 0 0,0 0 1 0 0,0 0 0 0 0,0 1 0 0 0,0 0 0 0 0,1-1-1 0 0,0 2 1 0 0,-1-1 0 0 0,2 0 0 0 0,-1 1 0 0 0,0 0-1 0 0,1-1 1 0 0,0 1 0 0 0,0 1 0 0 0,1-1-1 0 0,-3 5 147 0 0,-3 5 99 0 0,7-14-11 0 0,-6 19-508 0 0,8-15 386 0 0,-1-4-6132 0 0,0-1 4695 0 0</inkml:trace>
  <inkml:trace contextRef="#ctx0" brushRef="#br0" timeOffset="7328.226">2455 724 3223 0 0,'-1'1'143'0'0,"-1"5"-3"0"0,-3 6 6703 0 0,4-3-3598 0 0,14 5-3503 0 0,-4-8 993 0 0,24 19-581 0 0,-23-17-186 0 0,-1 0-1 0 0,2 0 1 0 0,-1-1 0 0 0,1 0 0 0 0,0 0 0 0 0,0-2-1 0 0,0 1 1 0 0,1-1 0 0 0,0-1 0 0 0,0 0 0 0 0,0-1-1 0 0,1 0 1 0 0,-1-1 0 0 0,7 0 32 0 0,22-6-944 0 0,-40 4 673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20:33:45.715"/>
    </inkml:context>
    <inkml:brush xml:id="br0">
      <inkml:brushProperty name="width" value="0.025" units="cm"/>
      <inkml:brushProperty name="height" value="0.025" units="cm"/>
      <inkml:brushProperty name="color" value="#FF0066"/>
    </inkml:brush>
  </inkml:definitions>
  <inkml:trace contextRef="#ctx0" brushRef="#br0">28 1 6479 0 0,'0'0'298'0'0,"0"0"-10"0"0,0 0-64 0 0,0 0 429 0 0,0 0 208 0 0,0 0 41 0 0,0 0-96 0 0,0 0-434 0 0,0 0-188 0 0,0 0-37 0 0,0 0-43 0 0,0 0-143 0 0,2 1-66 0 0,1 6 59 0 0,1-1 0 0 0,-1 1 0 0 0,0 0 0 0 0,-1 0 0 0 0,1 0 1 0 0,-2 0-1 0 0,1 0 0 0 0,-1 1 0 0 0,0-1 0 0 0,0 1 0 0 0,-1-1 0 0 0,0 0 0 0 0,0 1 0 0 0,-1-1 0 0 0,0 1 0 0 0,0-1 0 0 0,-1 0 1 0 0,1 1-1 0 0,-4 5 46 0 0,-1 20 132 0 0,-29 200 731 0 0,34-219-2443 0 0,1-14 1070 0 0</inkml:trace>
  <inkml:trace contextRef="#ctx0" brushRef="#br0" timeOffset="619.39">371 61 5983 0 0,'0'0'464'0'0,"0"0"-92"0"0,0 0 750 0 0,0 0 354 0 0,0 0 76 0 0,0 0-195 0 0,0 0-877 0 0,0 0-407 0 0,0 0-174 0 0,0 0-54 0 0,0 0-6 0 0,0 0-34 0 0,0 0-118 0 0,0 0-51 0 0,0 0-11 0 0,0 0 39 0 0,0 0 167 0 0,-15 9-80 0 0,1 4 309 0 0,1-1 0 0 0,0 2 1 0 0,1 0-1 0 0,0 0 1 0 0,1 1-1 0 0,1 1 0 0 0,0 0 1 0 0,1 0-1 0 0,-4 11-60 0 0,-15 24 91 0 0,-43 100-227 0 0,69-142 136 0 0,6-2-10 0 0,0-5-9 0 0,1 0 1 0 0,0 0 0 0 0,-1-1 0 0 0,1 0 0 0 0,0 0-1 0 0,0 0 1 0 0,0 0 0 0 0,0-1 0 0 0,0 0-1 0 0,0 0 1 0 0,0 0 0 0 0,0-1 0 0 0,0 0 0 0 0,0 0-1 0 0,0 0 1 0 0,-1 0 0 0 0,1-1 0 0 0,2 0 18 0 0,13-6-119 0 0,0-1 0 0 0,0 0 1 0 0,-1-1-1 0 0,0-1 0 0 0,-1-1 1 0 0,8-8 118 0 0,-25 20 88 0 0,0 0 0 0 0,-1 0 0 0 0,1-1 0 0 0,0 1 1 0 0,-1 0-1 0 0,1-1 0 0 0,0 1 0 0 0,-1 0 1 0 0,1-1-1 0 0,-1 1 0 0 0,1-1 0 0 0,-1 1 0 0 0,1-1 1 0 0,-1 1-1 0 0,1-1 0 0 0,-1 1 0 0 0,0-1 0 0 0,1 1 1 0 0,-1-1-1 0 0,0 0 0 0 0,1 1 0 0 0,-1-1 0 0 0,0 0 1 0 0,0 1-1 0 0,1-1 0 0 0,-1 0 0 0 0,0 1 0 0 0,0-1 1 0 0,0 0-1 0 0,0 1 0 0 0,0-1 0 0 0,0 0 0 0 0,0 1 1 0 0,0-1-1 0 0,0 0 0 0 0,-1 1 0 0 0,1-1 0 0 0,0 0 1 0 0,0 1-1 0 0,-1-1 0 0 0,1 0 0 0 0,0 1 0 0 0,-1-1 1 0 0,1 1-1 0 0,0-1 0 0 0,-1 1 0 0 0,1-1 0 0 0,-1 0 1 0 0,1 1-1 0 0,-1-1-88 0 0,-35-1 568 0 0,-77 71-1909 0 0,37-9-1142 0 0,71-53 1907 0 0</inkml:trace>
  <inkml:trace contextRef="#ctx0" brushRef="#br0" timeOffset="1229.254">487 276 5063 0 0,'0'0'232'0'0,"18"5"192"0"0,-14-3-303 0 0,0 1 0 0 0,0 0-1 0 0,0 0 1 0 0,-1 1 0 0 0,1-1 0 0 0,-1 1-1 0 0,0 0 1 0 0,0-1 0 0 0,0 1-1 0 0,-1 1 1 0 0,1-1 0 0 0,-1 0-1 0 0,0 1 1 0 0,0-1 0 0 0,-1 1-1 0 0,1-1 1 0 0,-1 1 0 0 0,0 0-1 0 0,0 0 1 0 0,0-1 0 0 0,-1 1-1 0 0,0 0 1 0 0,0 0 0 0 0,0 0-1 0 0,-1 0 1 0 0,0 2-121 0 0,2 9 102 0 0,-5 340 16 0 0,-4-275 2796 0 0,3-112-3056 0 0,3-17-55 0 0,2 1 1 0 0,3 0-1 0 0,1 0 1 0 0,3 0-1 0 0,11-41 197 0 0,-17 83 57 0 0,1-1 0 0 0,0 1 0 0 0,0-1 0 0 0,0 1 0 0 0,1 0-1 0 0,0 0 1 0 0,0 0 0 0 0,0 0 0 0 0,0 1 0 0 0,1-1 0 0 0,0 1 0 0 0,0 0 0 0 0,0 0 0 0 0,0 0 0 0 0,1 0-1 0 0,-1 1 1 0 0,1 0 0 0 0,0 0 0 0 0,0 0 0 0 0,0 0 0 0 0,1 1 0 0 0,-1 0 0 0 0,0 0 0 0 0,1 1 0 0 0,2-1-57 0 0,-6 2-9 0 0,0 0 1 0 0,1 0 0 0 0,-1 0 0 0 0,0 1 0 0 0,1-1 0 0 0,-1 1-1 0 0,0 0 1 0 0,0-1 0 0 0,0 1 0 0 0,0 0 0 0 0,0 0 0 0 0,0 1-1 0 0,0-1 1 0 0,0 0 0 0 0,0 1 0 0 0,0-1 0 0 0,0 1 0 0 0,-1-1-1 0 0,1 1 1 0 0,-1 0 0 0 0,1 0 0 0 0,-1 0 0 0 0,0-1 0 0 0,1 1-1 0 0,-1 1 1 0 0,0-1 0 0 0,-1 0 0 0 0,1 0 0 0 0,0 0 0 0 0,0 0-1 0 0,-1 1 1 0 0,0-1 0 0 0,1 0 0 0 0,-1 1 0 0 0,0-1 0 0 0,0 0-1 0 0,0 1 1 0 0,0-1 0 0 0,-1 0 0 0 0,1 1 8 0 0,-3 6 20 0 0,0 0 0 0 0,-1 0 1 0 0,0-1-1 0 0,0 1 0 0 0,-1-1 0 0 0,0 0 1 0 0,0 0-1 0 0,-1-1 0 0 0,0 0 0 0 0,-1 0 1 0 0,1 0-1 0 0,-1-1 0 0 0,0 0 0 0 0,-1 0 0 0 0,0-1 1 0 0,1 0-1 0 0,-2 0 0 0 0,1-1 0 0 0,0 0 1 0 0,-1 0-1 0 0,0-1 0 0 0,0 0 0 0 0,-1-1-20 0 0,-7 2 20 0 0,-3-22-3438 0 0,16 6-460 0 0</inkml:trace>
  <inkml:trace contextRef="#ctx0" brushRef="#br0" timeOffset="1581.967">1055 222 8751 0 0,'0'0'674'0'0,"1"1"-438"0"0,23 93 3810 0 0,-30-52-7596 0 0,-17-12 1248 0 0,-33-2 6738 0 0,2-1-2712 0 0,36-15-1686 0 0,14-9-74 0 0,-1 0 1 0 0,1 0-1 0 0,0 0 1 0 0,0 1-1 0 0,0 0 1 0 0,1 0-1 0 0,-1 0 1 0 0,1 0-1 0 0,0 0 1 0 0,0 1-1 0 0,1-1 1 0 0,-1 1-1 0 0,-1 3 36 0 0,4-7-168 0 0,0-1-42 0 0,0 0-181 0 0,0 0-80 0 0,0 0-467 0 0,0 0-1928 0 0,0 0-826 0 0</inkml:trace>
  <inkml:trace contextRef="#ctx0" brushRef="#br0" timeOffset="1949.279">824 413 5007 0 0,'0'0'231'0'0,"0"0"60"0"0,0 0 146 0 0,11 2 1036 0 0,170 24 919 0 0,-176-23-2372 0 0,0 0 0 0 0,0 1 0 0 0,0-1 0 0 0,0 1-1 0 0,-1 0 1 0 0,1 0 0 0 0,-1 0 0 0 0,0 1 0 0 0,-1 0 0 0 0,1-1-1 0 0,-1 1 1 0 0,0 1 0 0 0,0-1 0 0 0,0 0 0 0 0,-1 1-1 0 0,0-1 1 0 0,0 1 0 0 0,0 0 0 0 0,-1-1 0 0 0,1 3-20 0 0,0-2-281 0 0,-2-5-3299 0 0</inkml:trace>
  <inkml:trace contextRef="#ctx0" brushRef="#br0" timeOffset="2514.147">873 308 4143 0 0,'0'0'191'0'0,"0"0"190"0"0,0 0 697 0 0,0 0 302 0 0,0 0 57 0 0,1 16 183 0 0,16 56-2603 0 0,-12-62 911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5T18:35:36.064"/>
    </inkml:context>
    <inkml:brush xml:id="br0">
      <inkml:brushProperty name="width" value="0.05" units="cm"/>
      <inkml:brushProperty name="height" value="0.05" units="cm"/>
      <inkml:brushProperty name="color" value="#F6630D"/>
      <inkml:brushProperty name="ignorePressure" value="1"/>
    </inkml:brush>
  </inkml:definitions>
  <inkml:trace contextRef="#ctx0" brushRef="#br0">2069 561,'-16'-1,"0"1,1 1,-1 0,1 1,-1 0,1 1,0 1,0 1,0 0,0 1,1 1,0 0,1 0,-7 6,-119 57,45-10,-36 24,2 1,0 18,86-60,24-26,0 0,2 2,0 0,1 1,1 0,1 1,-6 15,-39 112,26-40,-1 13,2-1,-3 41,32 30,2 111,1-292,0 0,1-1,0 1,1-1,0 1,0-1,1 0,0 0,4 5,23 81,-25 74,9-72,-1 84,-14-12,36 1,0-13,-33-130,1 0,1 0,1-1,2 1,5 9,81 137,-22-68,-3 20,22-2,-82-110,25 40,3-2,2-2,35 33,106 135,-160-194,-4-5,0 1,1-2,1 0,1-2,17 12,30 16,-28-17,1-2,1-1,41 16,-44-24,19 5,-2 3,-1 2,-1 2,31 22,54 23,-109-53,2-1,0-1,1-2,24 9,-29-13,126 31,170 68,-230-82,132 80,109 51,-256-117,-8-11,-58-25</inkml:trace>
  <inkml:trace contextRef="#ctx0" brushRef="#br0" timeOffset="3395.195">1863 428,'18'17,"148"93,-166-108,1 0,-1 0,1 0,-1 0,0 0,0 0,0 0,0 0,0 0,0 1,0-1,-1 0,1 0,-1 0,1 0,-1 0,0-1,0 1,0 0,0 0,0 0,0-1,-1 1,1-1,-1 1,1-1,-1 1,1-1,-1 0,0 0,1 1,-1-1,0-1,0 1,1 0,-90 77,80-62,7-8</inkml:trace>
  <inkml:trace contextRef="#ctx0" brushRef="#br0" timeOffset="28646.835">6109 9415,'-8'0,"-133"-15,17-8,-35-15,141 32,-75-23,-119-58,-41 6,56 19,56 7,-17 15,-112-23,8 8,143 14,-90 7,-46-49,221 74,0-2,1-1,0-2,-13-8,-37-20,-1 5,-2 3,-24-3,-122-28,25-17,14-17,-83-58,27 23,33 8,158 90,-81-66,-20-48,-66-72,129 110,-57-69,34 18,80 107,2-2,3-1,3-2,-7-21,-62-161,58 132,-47-230,43 30,-5 102,36 162,3-2,1 0,3 0,2-1,2 1,2-26,-2-283,-40 90,44-150,-12 209,13-523,2 688,2 1,1-1,3 1,2 1,2-2,4-20,36-90,-22 59,5-14,-6 12,12-26,7 54,-27 16,1-52,22-104,-28 102,14-13,-14 38,41-68,-19 11,-2 50,-4-14,-29 89,1 1,0-1,1 2,1-1,0 1,0 0,8-9,-6 7,21-58,9-3,30-34,24-24,-13 40,38-11,-24 28,21 70,71-31,-166 32,1 2,0 0,0 1,0 1,0 1,18 3,19-2,-12-1,-17-2,0 2,0 1,0 2,0 0,0 2,-1 1,10 4,-16-2,86 45,-97-44,0-2,-1 1,0 0,0 1,-1 0,0 1,0 0,-1 0,-1 1,0 0,0 0,2 8,-9-18,0 1,0 0,1 0,-1 0,0 0,1-1,-1 1,1 0,-1 0,1-1,0 1,0 0,0-1,0 1,0-1,0 1,0-1,0 0,0 1,1-1,-1 0,1 0,-1 0,1 0,-1 0,1 0,0 0,-1-1,1 1,0 0,0-1,-1 0,1 1,0-1,0 0,0 0,0 0,-1 0,1 0,0 0,0-1,0 1,-1 0,1-1,0 0,0 1,-1-1,1 0,-1 0,2-1,4-7,-1 0,0 0,-1-1,0 0,0 0,-1-1,0 1,-1-1,0 0,-1 0,0 0,-1 0,0-4,-1 14,3-51,9 193,0-57,-14-81,0-1,0 0,0 1,0-1,-1 0,1 0,-1 0,1-1,-1 1,0-1,0 1,1-1,-1 0,0 0,0 0,-1 0,1-1,0 1,0-1,0 0,0 0,0 0,0 0,-1 0,1-1,0 1,0-1,0 0,0 0,-8 0,-29 0,30 1</inkml:trace>
  <inkml:trace contextRef="#ctx0" brushRef="#br0" timeOffset="33314.337">6702 9367,'-268'0,"258"0,1 2,-1-1,0 1,1 1,-1 0,1 0,0 1,0 0,0 0,1 1,-1 0,-6 7,-100 44,3 18,93-57,-26 41,12 60,24-29,10-66,-1-12</inkml:trace>
  <inkml:trace contextRef="#ctx0" brushRef="#br0" timeOffset="34759.77">6629 9330,'40'-12,"258"12,-288 2,0 0,0 1,-1 0,1 0,-1 1,1 0,-1 1,-1 0,1 1,-1 0,0 0,0 0,0 1,-1 1,0-1,-1 1,1 0,-2 0,1 2,36 37,19 13,-51-50</inkml:trace>
  <inkml:trace contextRef="#ctx0" brushRef="#br0" timeOffset="38075.522">4838 5629,'-3'-2,"-1"0,0 0,-1 0,1 1,0 0,0 0,0 0,-1 0,1 1,-1-1,1 1,0 0,-1 0,-3 1,-3 0,-153 23,67-10,-4 25,77-32,0 1,1 2,0 0,0 2,1 0,0 2,-79 29,-124 34,137-41,28-14,48-17,0 0,0 1,1 0,0 1,1 1,0-1,0 2,0-1,1 1,0 1,1 0,0 0,1 0,-6 11,5 80,10-67,-1-27,1 0,1 0,-1 0,1 0,1 0,-1-1,1 1,0-1,1 0,-1 0,1 0,0-1,1 0,-1 0,1 0,0-1,0 1,0-2,1 1,0-1,-1 0,1 0,0 0,1-1,28 17,73 61,-25-21,-73-53</inkml:trace>
  <inkml:trace contextRef="#ctx0" brushRef="#br0" timeOffset="40903.044">4826 5568,'66'38,"-6"-12,-52-24,-1 0,0 1,1 0,-1 0,-1 1,1 0,0 0,-1 1,0 0,5 4,49 102,1 34,-36-61,-25-73</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23:54.446"/>
    </inkml:context>
    <inkml:brush xml:id="br0">
      <inkml:brushProperty name="width" value="0.05" units="cm"/>
      <inkml:brushProperty name="height" value="0.05" units="cm"/>
      <inkml:brushProperty name="color" value="#FF0066"/>
    </inkml:brush>
  </inkml:definitions>
  <inkml:trace contextRef="#ctx0" brushRef="#br0">1 0 2303 0 0,'0'0'291'0'0,"0"0"381"0"0,0 0 168 0 0,0 0 31 0 0,0 0-87 0 0,0 0-398 0 0,0 0-176 0 0,0 0-33 0 0,0 0-13 0 0,0 0-24 0 0,0 0-11 0 0,0 0-1 0 0,0 0-33 0 0,0 0-88 0 0,0 0 149 0 0,0 0 50 0 0,0 0 2 0 0,0 0 24 0 0,0 0 100 0 0,0 0 42 0 0,0 0 8 0 0,12 13 1216 0 0,73 21-452 0 0,-25-28-1714 0 0,26-3 595 0 0,-77-6-11 0 0,0 1 1 0 0,0 0-1 0 0,1 0 1 0 0,-1 1-1 0 0,0 0 1 0 0,1 0-1 0 0,-1 1 1 0 0,1 1-1 0 0,-1 0 1 0 0,1 0-1 0 0,3 1-16 0 0,35 18 796 0 0,-28-7-297 0 0,-18-12-5114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24:27.393"/>
    </inkml:context>
    <inkml:brush xml:id="br0">
      <inkml:brushProperty name="width" value="0.05" units="cm"/>
      <inkml:brushProperty name="height" value="0.05" units="cm"/>
      <inkml:brushProperty name="color" value="#FF0066"/>
    </inkml:brush>
  </inkml:definitions>
  <inkml:trace contextRef="#ctx0" brushRef="#br0">63 393 3223 0 0,'0'0'143'0'0,"-1"0"-3"0"0,-17 19 0 0 0,13-11 5149 0 0,4-8-5268 0 0,1 0 0 0 0,-1-1 0 0 0,1 1 0 0 0,0-1 0 0 0,-1 1-1 0 0,1 0 1 0 0,-1-1 0 0 0,1 1 0 0 0,-1 0 0 0 0,1 0-1 0 0,-1-1 1 0 0,0 1 0 0 0,1 0 0 0 0,-1 0 0 0 0,1 0 0 0 0,-1 0-1 0 0,1 0 1 0 0,-1 0 0 0 0,0 0 0 0 0,1 0 0 0 0,-1 0 0 0 0,1 0-1 0 0,-1 0 1 0 0,1 0 0 0 0,-1 0 0 0 0,0 0 0 0 0,1 0 0 0 0,-1 0-1 0 0,1 1 1 0 0,-1-1 0 0 0,1 0 0 0 0,-1 0 0 0 0,1 1 0 0 0,-1-1-1 0 0,1 0 1 0 0,-1 1 0 0 0,1-1 0 0 0,0 1 0 0 0,-1-1 0 0 0,1 1-1 0 0,-1-1 1 0 0,1 0 0 0 0,0 1 0 0 0,-1-1 0 0 0,1 1 0 0 0,0-1-1 0 0,0 1 1 0 0,0 0 0 0 0,-1-1 0 0 0,1 1 0 0 0,0-1-1 0 0,0 1-20 0 0,-11 35 959 0 0,9-32-698 0 0,0 22 684 0 0,21 11-1585 0 0,-2 95-184 0 0,-16-131 814 0 0,1-1 0 0 0,-1 1 0 0 0,0-1 0 0 0,1 0 0 0 0,-1 1 0 0 0,0-1 0 0 0,0 0 1 0 0,1 0-1 0 0,-1 0 0 0 0,0 0 0 0 0,1 0 0 0 0,-1 0 0 0 0,0-1 0 0 0,1 1 0 0 0,-1 0 0 0 0,0 0 0 0 0,1-1 0 0 0,-1 1 0 0 0,0-1 0 0 0,0 0 0 0 0,0 1 0 0 0,0-1 0 0 0,1 0 0 0 0,-1 1 0 0 0,0-1 0 0 0,0 0 0 0 0,0 0 0 0 0,0 0 0 0 0,-1 0 0 0 0,1 0 0 0 0,1-1 10 0 0,34-22-28 0 0,-33 22 63 0 0,-1 1 1 0 0,0-1-1 0 0,1 0 1 0 0,-1-1-1 0 0,0 1 1 0 0,0 0-1 0 0,-1-1 1 0 0,1 1-1 0 0,0-1 0 0 0,-1 1 1 0 0,1-1-1 0 0,-1 0 1 0 0,0 0-1 0 0,0 0 1 0 0,0 1-1 0 0,0-1 0 0 0,-1 0 1 0 0,1 0-1 0 0,-1 0 1 0 0,0 0-1 0 0,0 0 1 0 0,0 0-1 0 0,0 0 1 0 0,0 0-1 0 0,-1 0 0 0 0,1 0 1 0 0,-1 0-1 0 0,0 0 1 0 0,0 0-1 0 0,0 0 1 0 0,0 0-36 0 0,-3-30 238 0 0,-2-5 466 0 0,6 36-460 0 0,0 2-117 0 0,-7-8 68 0 0,3 1-185 0 0,0 0-28 0 0,4 6-72 0 0,0 1 0 0 0,0 0 42 0 0,0 0 136 0 0,0 0 40 0 0,0 0 6 0 0,-25 9 262 0 0,17-8-461 0 0,7-1-6 0 0,1 0 107 0 0,-2 1 18 0 0,-4 0-60 0 0,4 0-70 0 0,2-1-8 0 0,0 0-29 0 0,-14 10-2219 0 0,8-3 1256 0 0,4-6-11 0 0</inkml:trace>
  <inkml:trace contextRef="#ctx0" brushRef="#br0" timeOffset="2554.412">332 366 1375 0 0,'0'0'323'0'0,"0"0"818"0"0,0 0 362 0 0,0 0 69 0 0,0 0-169 0 0,0 0-782 0 0,0 0-344 0 0,0 0-70 0 0,10 18 40 0 0,26 141 1011 0 0,-45-38 412 0 0,10-105-1333 0 0,-1-15-381 0 0,0-1-23 0 0,9 9-837 0 0,23-12 672 0 0,10-29-370 0 0,-41 31 571 0 0,-1 1 86 0 0,21-38 787 0 0,8-93-802 0 0,-27 120-18 0 0,-2 10 82 0 0,0 1 10 0 0,0 0-2 0 0,0 0 46 0 0,0 0 188 0 0,0 0 81 0 0,0 0 18 0 0,0 0-39 0 0,0 0-181 0 0,0 0-81 0 0,0 0-15 0 0,0 0-34 0 0,0 0-142 0 0,0 0-66 0 0,15-27-1391 0 0,-9 17 1281 0 0,7 19 351 0 0,8 112 1803 0 0,3 0-2024 0 0,-24-120 78 0 0,0-1 1 0 0,0 1-1 0 0,1 0 0 0 0,-1 0 1 0 0,1 0-1 0 0,-1-1 1 0 0,0 1-1 0 0,1 0 1 0 0,0 0-1 0 0,-1-1 1 0 0,1 1-1 0 0,-1 0 1 0 0,1-1-1 0 0,0 1 1 0 0,-1-1-1 0 0,1 1 0 0 0,0-1 1 0 0,0 1-1 0 0,-1-1 1 0 0,1 0-1 0 0,0 1 1 0 0,0-1-1 0 0,0 0 1 0 0,0 0-1 0 0,-1 1 1 0 0,1-1-1 0 0,0 0 0 0 0,0 0 1 0 0,0 0-1 0 0,0 0 1 0 0,0 0-1 0 0,0 0 1 0 0,-1 0-1 0 0,1-1 1 0 0,0 1-1 0 0,0 0 1 0 0,0 0-1 0 0,0-1 1 0 0,0 1-1 0 0,-1 0 0 0 0,1-1 1 0 0,0 1-1 0 0,0-1 1 0 0,-1 1-1 0 0,1-1 1 0 0,0 1-1 0 0,-1-1 1 0 0,1 1-1 0 0,-1-1 1 0 0,1 0-1 0 0,0 0 1 0 0,-1 1-1 0 0,1-1 15 0 0,27-37-755 0 0,4-14 963 0 0,7 15-493 0 0,-26 26 202 0 0,0 0 0 0 0,-1-2 0 0 0,-1 1 0 0 0,0-1 0 0 0,0-1 0 0 0,-1 0 0 0 0,5-11 83 0 0,-8 7 195 0 0,-2 0 0 0 0,0-1 0 0 0,-1 1 0 0 0,0-1 0 0 0,-2 0 0 0 0,0 0 0 0 0,-2 0 0 0 0,0-8-195 0 0,1-8 48 0 0,25-204-394 0 0,-26 237 405 0 0,0 2 88 0 0,0 0 339 0 0,0 0 150 0 0,-3 2-498 0 0,1-1-1 0 0,-1 1 0 0 0,1 0 1 0 0,0 0-1 0 0,0 0 1 0 0,0 0-1 0 0,0 0 0 0 0,0 0 1 0 0,0 1-1 0 0,0-1 1 0 0,0 1-1 0 0,1-1 0 0 0,0 1 1 0 0,-1-1-1 0 0,1 1 1 0 0,0 0-1 0 0,0 0 1 0 0,0 0-1 0 0,0 2-137 0 0,0 8-230 0 0,1-1 1 0 0,-1 0 0 0 0,2 1-1 0 0,0-1 1 0 0,0 0-1 0 0,2 1 1 0 0,-1-1-1 0 0,1 0 1 0 0,1 0-1 0 0,4 9 230 0 0,36 109 234 0 0,-5-29 228 0 0,-27-22-430 0 0,-3-22 174 0 0,28-45-140 0 0,-3-5-66 0 0,-32-6 12 0 0,-1 0-1 0 0,1 0 1 0 0,0 0-1 0 0,0 1 1 0 0,-1-1-1 0 0,1 1 1 0 0,-1-1-1 0 0,1 1 0 0 0,-1-1 1 0 0,1 1-1 0 0,-1 0 1 0 0,0 0-1 0 0,0 0 1 0 0,0 0-1 0 0,0 0 1 0 0,0 0-1 0 0,-1 0 1 0 0,1 0-1 0 0,0 0 1 0 0,-1 0-1 0 0,0 0 1 0 0,1 0-1 0 0,-1 0 1 0 0,0 3-12 0 0,3 9 292 0 0,-3-14-212 0 0,0 0 0 0 0,0 0-28 0 0,0 0-113 0 0,1 1-28 0 0,5 3 30 0 0,-1-1 48 0 0,14 8 22 0 0,-9-8 32 0 0,-9-3-97 0 0,0 1 1 0 0,6 0 53 0 0,-6 0 53 0 0,-1-1 11 0 0,0 0-26 0 0,0 0-102 0 0,0 0-6 0 0,1-1 17 0 0,5-2 53 0 0,-5 2 53 0 0,-1 1-13 0 0,0 0-104 0 0,23-25-2352 0 0,1-2 2690 0 0,-7 8-630 0 0,-8 3-3288 0 0,-6 8-606 0 0</inkml:trace>
  <inkml:trace contextRef="#ctx0" brushRef="#br0" timeOffset="3216.238">760 304 2759 0 0,'-27'-27'326'0'0,"17"-15"1475"0"0,10 41-1600 0 0,0 1-2 0 0,-9-1 3017 0 0,9 1-2624 0 0,0 0-15 0 0,0 0-1 0 0,10 7 1778 0 0,-4-8-2276 0 0,0 1 1 0 0,0-1 0 0 0,0-1-1 0 0,0 1 1 0 0,0-1 0 0 0,0 0 0 0 0,0 0-1 0 0,-1-1 1 0 0,1 0 0 0 0,-1 0-1 0 0,0 0 1 0 0,0 0 0 0 0,3-3-79 0 0,17-10 247 0 0,-21 14-265 0 0,1 0 0 0 0,-1 1-1 0 0,0-1 1 0 0,1 1 0 0 0,-1 0-1 0 0,0 0 1 0 0,1 0 0 0 0,0 0-1 0 0,-1 1 1 0 0,1 0-1 0 0,-1 0 1 0 0,1 0 0 0 0,-1 0-1 0 0,1 1 1 0 0,0 0 0 0 0,-1 0-1 0 0,0 0 1 0 0,1 0 0 0 0,-1 1-1 0 0,0 0 1 0 0,1 0 0 0 0,-1 0-1 0 0,0 0 1 0 0,-1 1 0 0 0,1-1-1 0 0,0 1 1 0 0,-1 0 0 0 0,1 0-1 0 0,1 3 19 0 0,4 2-52 0 0,-5-3 45 0 0,-1 0 0 0 0,1-1 1 0 0,0 1-1 0 0,1-1 1 0 0,-1 0-1 0 0,1 0 1 0 0,0 0-1 0 0,0-1 1 0 0,0 1-1 0 0,0-1 0 0 0,0-1 1 0 0,1 1-1 0 0,0-1 1 0 0,-1 0-1 0 0,1 0 1 0 0,0 0-1 0 0,0-1 1 0 0,0 0-1 0 0,0 0 1 0 0,0-1-1 0 0,0 1 0 0 0,0-1 1 0 0,0-1-1 0 0,0 1 1 0 0,0-1-1 0 0,0 0 1 0 0,0-1-1 0 0,0 1 1 0 0,0-1-1 0 0,0 0 7 0 0,4-6-4667 0 0</inkml:trace>
  <inkml:trace contextRef="#ctx0" brushRef="#br0" timeOffset="4441.262">1676 353 7775 0 0,'0'0'356'0'0,"0"0"-8"0"0,0 0-178 0 0,0 0 83 0 0,0 0 60 0 0,0 0 9 0 0,0 0-65 0 0,-15 6-636 0 0,-25 64-674 0 0,31-46 1412 0 0,-38 100 1983 0 0,77-102-4944 0 0,-12-14 2444 0 0,5 10-173 0 0,-20-15 327 0 0,-1 0 0 0 0,1 0 0 0 0,0 0 0 0 0,0-1 0 0 0,0 0 0 0 0,0 1 0 0 0,1-1 0 0 0,-1 0 0 0 0,1-1 0 0 0,-1 1 0 0 0,1-1-1 0 0,0 1 1 0 0,-1-1 0 0 0,1 0 0 0 0,0 0 0 0 0,3 0 4 0 0,-3-4 43 0 0,0 1-1 0 0,0-1 1 0 0,0 1-1 0 0,-1-1 0 0 0,1 0 1 0 0,-1 0-1 0 0,0-1 1 0 0,0 1-1 0 0,0-1 0 0 0,0 0 1 0 0,-1 1-1 0 0,1-1 0 0 0,-1 0 1 0 0,0-1-1 0 0,0 1 1 0 0,-1 0-1 0 0,2-3-42 0 0,1-1 19 0 0,56-125-317 0 0,-59 131 367 0 0,0 0 1 0 0,0 0 0 0 0,0-1 0 0 0,0 1 0 0 0,-1-1-1 0 0,1 1 1 0 0,-1-1 0 0 0,1 1 0 0 0,-1-1-1 0 0,0 1 1 0 0,0-1 0 0 0,0 1 0 0 0,0-1 0 0 0,0 1-1 0 0,-1 0 1 0 0,1-1 0 0 0,-1 1 0 0 0,0-1-1 0 0,0 1 1 0 0,0 0 0 0 0,0-1 0 0 0,0 1 0 0 0,0 0-1 0 0,-1-2-69 0 0,0 3 1 0 0,1-1 7 0 0,0 0-1 0 0,0 1 1 0 0,0-1 0 0 0,0 0 0 0 0,0 1-1 0 0,-1-1 1 0 0,1 1 0 0 0,0 0 0 0 0,-1-1-1 0 0,1 1 1 0 0,-1 0 0 0 0,0 0 0 0 0,1 0-1 0 0,-1 0 1 0 0,0 0 0 0 0,0 0 0 0 0,0 1-1 0 0,0-1 1 0 0,1 0 0 0 0,-1 1 0 0 0,0 0-1 0 0,0-1 1 0 0,0 1 0 0 0,0 0 0 0 0,0 0-1 0 0,0 0 1 0 0,0 0 0 0 0,0 1 0 0 0,0-1-1 0 0,0 0 1 0 0,0 1 0 0 0,0-1 0 0 0,0 1-1 0 0,-1 0-7 0 0,-3 4-102 0 0,1-1-1 0 0,-1 1 0 0 0,1 0 0 0 0,0 0 0 0 0,0 0 1 0 0,0 1-1 0 0,1 0 0 0 0,0 0 0 0 0,0 0 0 0 0,1 0 1 0 0,-1 1-1 0 0,1-1 0 0 0,1 1 0 0 0,-1 0 0 0 0,1 0 0 0 0,0 0 1 0 0,1 0-1 0 0,-1 6 103 0 0,1-10-54 0 0,-1 6-106 0 0</inkml:trace>
  <inkml:trace contextRef="#ctx0" brushRef="#br0" timeOffset="4999.842">2047 361 6447 0 0,'0'0'499'0'0,"1"-2"-328"0"0,3-7 192 0 0,-1 0 1 0 0,0 0 0 0 0,-1 0-1 0 0,0-1 1 0 0,0 1 0 0 0,-1-1-1 0 0,0 1 1 0 0,-1-1 0 0 0,0 1 0 0 0,-1-1-1 0 0,1 1 1 0 0,-2-1 0 0 0,1 1-1 0 0,-2 0 1 0 0,1-1 0 0 0,-1 1-1 0 0,-4-8-363 0 0,-59-116 964 0 0,56 147-692 0 0,7 83-53 0 0,5-68-334 0 0,23 322 187 0 0,-5 35-1242 0 0,-20-384 1188 0 0,19 118 627 0 0,-18-116-846 0 0,1 0 1 0 0,0-1-1 0 0,0 1 0 0 0,1 0 0 0 0,-1-1 0 0 0,1 1 0 0 0,0-1 1 0 0,0 0-1 0 0,0 0 0 0 0,0 0 0 0 0,0-1 0 0 0,1 1 0 0 0,-1-1 1 0 0,1 1-1 0 0,0-1 0 0 0,-1 0 0 0 0,3 0 201 0 0,-5-1-487 0 0,-1-1-1 0 0</inkml:trace>
  <inkml:trace contextRef="#ctx0" brushRef="#br0" timeOffset="5879.445">1897 672 11951 0 0,'0'0'547'0'0,"0"0"-11"0"0,0 0-272 0 0,0 0 128 0 0,0 0 96 0 0,0 0 21 0 0,15-2-14 0 0,71-60-1558 0 0,-49 30 903 0 0,-4 6 40 0 0,-15 10-81 0 0,0 1 1 0 0,1 1-1 0 0,0 0 1 0 0,1 2-1 0 0,1 0 1 0 0,0 1-1 0 0,0 1 0 0 0,1 2 1 0 0,11-3 200 0 0,-17 7-4371 0 0</inkml:trace>
  <inkml:trace contextRef="#ctx0" brushRef="#br0" timeOffset="8253.776">1501 1125 6911 0 0,'0'0'315'0'0,"-2"3"102"0"0,-8 6 1521 0 0,10-9-870 0 0,0 0-87 0 0,0 0-406 0 0,0 0-178 0 0,-11-1 868 0 0,2-25-546 0 0,9-10-3099 0 0,0 35 1389 0 0</inkml:trace>
  <inkml:trace contextRef="#ctx0" brushRef="#br0" timeOffset="11142.507">2229 1169 1839 0 0,'0'0'262'0'0,"0"0"426"0"0,0 0 189 0 0,0 0 34 0 0,0 0-121 0 0,0 0-546 0 0,0 0-344 0 0,0 0-337 0 0,0 0-130 0 0,0 0-29 0 0,0 0 11 0 0,0 0 62 0 0,0 0 31 0 0,0 0 4 0 0,0 0 71 0 0,0 0 306 0 0,0 0 229 0 0,0 0 282 0 0,0 0 117 0 0,0 0 24 0 0,0 0 15 0 0,0 0 52 0 0,0 0 28 0 0,0 0 4 0 0,0 0-69 0 0,0 0-290 0 0,0 0-121 0 0,0 0-477 0 0,0 0-1802 0 0</inkml:trace>
  <inkml:trace contextRef="#ctx0" brushRef="#br0" timeOffset="20277.231">1514 1201 6911 0 0,'0'0'608'0'0,"0"0"-480"0"0,0 0-128 0 0,0 0 0 0 0,0 0 96 0 0,0 0 0 0 0,0 0 0 0 0,0 0 0 0 0,0 0-96 0 0,-10-4-144 0 0,10 4 32 0 0,-10-6 8 0 0,10 6-480 0 0,-7-9-96 0 0,7 9-24 0 0,-5-11 0 0 0</inkml:trace>
  <inkml:trace contextRef="#ctx0" brushRef="#br0" timeOffset="21903.965">1461 1127 919 0 0,'0'0'334'0'0,"0"0"1062"0"0,0 0 461 0 0,0 0 95 0 0,0 0-157 0 0,0 0-747 0 0,0 0-326 0 0,0 0-67 0 0,0 0-72 0 0,6 4 163 0 0,-2-1-586 0 0,21 49-890 0 0,-23-42 587 0 0,19 203-1735 0 0,-18-136 2048 0 0,9 69 1437 0 0,-12-145-1677 0 0,0-1 2 0 0,0 0 4 0 0,0 0 0 0 0,2 10 355 0 0,-8-23-148 0 0,0 0 0 0 0,1 0 0 0 0,1 0 0 0 0,0-1 0 0 0,1 1 0 0 0,1-1 0 0 0,0 0 1 0 0,0 0-1 0 0,2 0 0 0 0,0 0 0 0 0,0 0 0 0 0,3-12-143 0 0,-3 10 20 0 0,0 1-9 0 0,0-18-126 0 0,1-1 0 0 0,2 1 0 0 0,1 0 0 0 0,1 1-1 0 0,2-1 1 0 0,3-4 115 0 0,-9 35 193 0 0,-1 2-179 0 0,0-1-1 0 0,0 0 1 0 0,0 0 0 0 0,1 0-1 0 0,-1 0 1 0 0,0 0 0 0 0,1 0-1 0 0,-1 0 1 0 0,1 0 0 0 0,-1 1-1 0 0,1-1 1 0 0,-1 0 0 0 0,1 0-1 0 0,-1 0 1 0 0,1 1 0 0 0,0-1-1 0 0,0 0 1 0 0,-1 1 0 0 0,1-1-1 0 0,0 1 1 0 0,0-1 0 0 0,0 1-1 0 0,-1-1 1 0 0,1 1 0 0 0,0 0-1 0 0,0-1 1 0 0,0 1 0 0 0,0 0-1 0 0,0 0 1 0 0,0 0 0 0 0,0-1-1 0 0,0 1 1 0 0,0 0 0 0 0,0 0-1 0 0,0 0 1 0 0,0 1 0 0 0,0-1-1 0 0,0 0-13 0 0,60 42-2162 0 0,-60-41 1792 0 0,-1-1 2 0 0,0 0 62 0 0,3 1 258 0 0,-3 0 112 0 0,-7 14 2140 0 0,-36 35-544 0 0,36-9-2458 0 0,7-40 926 0 0,0-1 0 0 0,0 0 0 0 0,0 0 0 0 0,1 1-21 0 0,0 5-96 0 0,0-5-71 0 0,8 21 58 0 0,13-2 26 0 0,44-25-440 0 0,-61 7 414 0 0,1 0 1 0 0,-1-1-1 0 0,0 0 0 0 0,1 0 0 0 0,-1-1 0 0 0,0 0 0 0 0,1 1 1 0 0,-1-2-1 0 0,0 1 0 0 0,1-1 0 0 0,-1 1 0 0 0,0-1 0 0 0,1-1 1 0 0,-1 1-1 0 0,0-1 0 0 0,0 0 0 0 0,0 0 0 0 0,0-1 0 0 0,-1 1 1 0 0,1-1-1 0 0,-1 0 0 0 0,1 0 0 0 0,-1-1 0 0 0,4-3 2 0 0,23-24 860 0 0,-30 31-788 0 0,5-20-368 0 0,-4-1 355 0 0,-2 20-130 0 0,0 1 107 0 0,0 0 31 0 0,0 0 8 0 0,0 0 26 0 0,0 0 139 0 0,0 0 45 0 0,-1 26 538 0 0,0-21-825 0 0,1 0-1 0 0,-1 0 1 0 0,1 1 0 0 0,0-1 0 0 0,1 0-1 0 0,-1 0 1 0 0,1 0 0 0 0,0 0 0 0 0,0 0-1 0 0,0 0 1 0 0,1 0 0 0 0,0 0 0 0 0,1 2 2 0 0,-3-6-35 0 0,1 1 1 0 0,-1-1-1 0 0,1 1 1 0 0,-1-1 0 0 0,1 0-1 0 0,-1 1 1 0 0,1-1 0 0 0,0 0-1 0 0,-1 0 1 0 0,1 1-1 0 0,0-1 1 0 0,0 0 0 0 0,0 0-1 0 0,0 0 1 0 0,0 0 0 0 0,0 0-1 0 0,0 0 1 0 0,0 0-1 0 0,1-1 1 0 0,-1 1 0 0 0,0 0-1 0 0,1-1 1 0 0,-1 1 0 0 0,0 0-1 0 0,1-1 1 0 0,-1 0 0 0 0,0 1-1 0 0,1-1 1 0 0,-1 0-1 0 0,1 0 1 0 0,-1 0 0 0 0,1 0-1 0 0,-1 0 1 0 0,1 0 0 0 0,-1 0-1 0 0,0 0 1 0 0,1-1-1 0 0,-1 1 1 0 0,1 0 0 0 0,-1-1-1 0 0,1 0 35 0 0,36-24 344 0 0,-37 25-280 0 0,21-18 139 0 0,9-27 290 0 0,-31 41-365 0 0,0 0 0 0 0,0 0-1 0 0,0 0 1 0 0,-1 0 0 0 0,0 1-1 0 0,0-1 1 0 0,0 0 0 0 0,0 0-1 0 0,0 0 1 0 0,-1 1 0 0 0,0-1 0 0 0,0 1-1 0 0,0-1 1 0 0,0 1 0 0 0,0 0-1 0 0,-3-3-127 0 0,-20-46 11 0 0,21 19-489 0 0,4 32 393 0 0,0 1 10 0 0,-1-3 79 0 0,-31 82 483 0 0,32-78-590 0 0,0-1-165 0 0,0 0-69 0 0,0 0-1011 0 0,0 0-3991 0 0</inkml:trace>
  <inkml:trace contextRef="#ctx0" brushRef="#br0" timeOffset="23978.439">2160 1126 5063 0 0,'0'0'390'0'0,"0"0"-85"0"0,0 0 575 0 0,-5 4 2417 0 0,-6 5-2455 0 0,9-8-817 0 0,1 2 0 0 0,0-1 0 0 0,0 0 0 0 0,0 0 0 0 0,0 0 0 0 0,0 0 0 0 0,0 1 0 0 0,1-1 0 0 0,-1 0 0 0 0,1 1 0 0 0,-1-1 0 0 0,1 0 1 0 0,0 1-1 0 0,0-1 0 0 0,0 1 0 0 0,0-1 0 0 0,0 0 0 0 0,1 1 0 0 0,-1-1 0 0 0,1 0 0 0 0,-1 1 0 0 0,1-1 0 0 0,0 0 0 0 0,1 1-25 0 0,2 15 299 0 0,12 150-265 0 0,18-191 153 0 0,-30 17-102 0 0,0 0 0 0 0,0 0-1 0 0,0 0 1 0 0,-1 0 0 0 0,0-1 0 0 0,0 1-1 0 0,0-1 1 0 0,-1 0 0 0 0,0 0 0 0 0,-1 0 0 0 0,1 0-1 0 0,-1 0 1 0 0,-1 0 0 0 0,1 0 0 0 0,-1-1-85 0 0,5-33 579 0 0,14-62-145 0 0,-19 102-343 0 0,0 1-16 0 0,0 0 10 0 0,0 0-1 0 0,0 0 55 0 0,23 21 1042 0 0,13-14-2049 0 0,-6-9 911 0 0,-28 2-86 0 0,2 1 32 0 0,-1 1 27 0 0,18 7 294 0 0,-20-8-400 0 0,-1-1 0 0 0,2-1 22 0 0,3-1 44 0 0,10-10-456 0 0,-13 11 544 0 0,-2 1 2 0 0,0 0-2 0 0,0 0-25 0 0,0 0-98 0 0,0 0-9 0 0,0 0-34 0 0,0 0-164 0 0,0 0-71 0 0,0 0-14 0 0,0 0-30 0 0,0 0-124 0 0,0 0-58 0 0,0 0-12 0 0,5-4-2017 0 0,-3 2 2746 0 0,0 0 0 0 0,0-1 0 0 0,0 1-1 0 0,0-1 1 0 0,0 0 0 0 0,0 0 0 0 0,-1 0 0 0 0,0 1-1 0 0,1-1 1 0 0,-1 0 0 0 0,0-1 0 0 0,0 1-1 0 0,-1 0 1 0 0,1 0 0 0 0,-1 0 0 0 0,0-1 0 0 0,1 1-1 0 0,-1 0 1 0 0,-1 0 0 0 0,1 0 0 0 0,0-2-154 0 0,-2-162 37 0 0,5 140 928 0 0,-2 39 1717 0 0,-2 28-2644 0 0,2 0 0 0 0,2 0 1 0 0,1-1-1 0 0,3 1 1 0 0,1-1-1 0 0,10 30-38 0 0,10 74-64 0 0,-27-139 64 0 0,11 2-174 0 0,-11-5 83 0 0,23-5-284 0 0,-21 3 309 0 0,46-2-25 0 0,37-87-625 0 0,-67 79-1165 0 0,-13 9-2717 0 0</inkml:trace>
  <inkml:trace contextRef="#ctx0" brushRef="#br0" timeOffset="24701.43">2389 1034 6479 0 0,'0'0'142'0'0,"0"0"22"0"0,0 0 13 0 0,-1 0-20 0 0,-14 1-321 0 0,13-1-81 0 0,-13 1-2641 0 0,-20-9 9918 0 0,27-13-7203 0 0,4-1 128 0 0,4 21 131 0 0,0 1 156 0 0,0 0 63 0 0,0 0 11 0 0,0 0 6 0 0,0 0 18 0 0,0 0 8 0 0,0 0 2 0 0,0 0-18 0 0,0 0-78 0 0,11 5-214 0 0,-8-3-44 0 0,0 0 1 0 0,0-1-1 0 0,0 1 0 0 0,0-1 0 0 0,0 0 0 0 0,1 0 0 0 0,-1 0 0 0 0,0 0 0 0 0,1 0 0 0 0,-1-1 0 0 0,1 0 0 0 0,-1 0 0 0 0,1 0 0 0 0,-1 0 1 0 0,0 0-1 0 0,1-1 0 0 0,-1 1 0 0 0,1-1 0 0 0,-1 0 0 0 0,0 0 0 0 0,1 0 0 0 0,-1 0 0 0 0,0-1 0 0 0,0 1 0 0 0,0-1 2 0 0,62 12 856 0 0,-27-1-858 0 0,21-22-765 0 0,-59 13 842 0 0,0 0-197 0 0,4 0-80 0 0,8 0-20 0 0,-9 0-2 0 0</inkml:trace>
  <inkml:trace contextRef="#ctx0" brushRef="#br0" timeOffset="25965.206">2706 1171 3223 0 0,'0'0'143'0'0,"3"-23"-12"0"0,4 4-1246 0 0,-7 18 1435 0 0,0 1 89 0 0,0 0 9 0 0,12-12 1698 0 0,-3-25-5565 0 0,-6 27 3182 0 0,-3 10 104 0 0,0 0 332 0 0,0 0 147 0 0,0 0 32 0 0,0 0 143 0 0,0 0 584 0 0,0 0 261 0 0,0 0 52 0 0,-2 35 3248 0 0,8 51-2266 0 0,32-11-2743 0 0,4 21-150 0 0,-38-74 637 0 0,-4-21 4 0 0,0-1 2 0 0,0 0-5 0 0,0 0-23 0 0,1-1-39 0 0,29-59-113 0 0,11-43 276 0 0,-38 98-205 0 0,-1 1 42 0 0,-2 4 11 0 0,0 0 0 0 0,0 0 10 0 0,0 0 38 0 0,0 0 14 0 0,0 0 2 0 0,1-25-93 0 0,3-80-1171 0 0,-4 104 1069 0 0,0 1 3 0 0,0 0 0 0 0,0 25-73 0 0,8 48-686 0 0,-5-64 599 0 0</inkml:trace>
  <inkml:trace contextRef="#ctx0" brushRef="#br0" timeOffset="26703.858">3075 1018 1375 0 0,'0'0'366'0'0,"0"0"996"0"0,-10 14 10265 0 0,6-8-11926 0 0,2 1 398 0 0,0-1 1 0 0,1 1-1 0 0,0-1 0 0 0,0 1 0 0 0,0-1 0 0 0,1 1 1 0 0,0-1-1 0 0,0 1 0 0 0,1 0 0 0 0,-1-1 0 0 0,1 1 0 0 0,1-1 1 0 0,1 4-100 0 0,0 13-128 0 0,1 153 68 0 0,-3-167 212 0 0,-1-8-63 0 0,11 4-477 0 0,40-40 9 0 0,-37 26-552 0 0,-1-1 0 0 0,0-1 0 0 0,0 0 0 0 0,-1-1 0 0 0,-1 0-1 0 0,0-1 1 0 0,-1 0 0 0 0,7-10 931 0 0,-9 11-3247 0 0</inkml:trace>
  <inkml:trace contextRef="#ctx0" brushRef="#br0" timeOffset="27258.267">3071 920 6911 0 0,'0'0'528'0'0,"0"0"-90"0"0,0 0 882 0 0,0 0 420 0 0,0 0 85 0 0,0 0-192 0 0,-3-10-534 0 0,-12-83-3314 0 0,15 93-2569 0 0</inkml:trace>
  <inkml:trace contextRef="#ctx0" brushRef="#br0" timeOffset="30034.658">3330 1285 6911 0 0,'0'0'528'0'0,"0"0"-228"0"0,0 0 308 0 0,0 0 175 0 0,8-22 1881 0 0,16-62-2944 0 0,-10-21 333 0 0,-14 104 275 0 0,1-3-789 0 0,-9 1 4244 0 0,6 2-3862 0 0,-20-3-680 0 0,14 3 694 0 0,6 1 58 0 0,0 0 1 0 0,0 0-1 0 0,0 0 0 0 0,-1 0 1 0 0,1 1-1 0 0,0-1 0 0 0,0 1 1 0 0,0-1-1 0 0,1 1 0 0 0,-1 0 0 0 0,0 0 1 0 0,0 0-1 0 0,0 0 0 0 0,0 0 1 0 0,1 0-1 0 0,-1 0 0 0 0,1 1 1 0 0,-1-1-1 0 0,1 1 0 0 0,-1-1 1 0 0,1 1-1 0 0,0-1 0 0 0,0 1 1 0 0,0 0-1 0 0,-1 0 0 0 0,2 0 1 0 0,-1-1-1 0 0,0 1 0 0 0,0 0 1 0 0,1 0-1 0 0,-1 0 0 0 0,1 0 1 0 0,-1 0-1 0 0,1 0 0 0 0,0 0 1 0 0,0 1-1 0 0,0-1 0 0 0,0 0 1 0 0,0 0-1 0 0,1 0 0 0 0,-1 0 0 0 0,0 0 1 0 0,1 0-1 0 0,0 0 0 0 0,-1 0 1 0 0,1 0-1 0 0,0-1 0 0 0,1 3 7 0 0,-1 3 6 0 0,0 131 72 0 0,0-137-121 0 0,-1 0 0 0 0,1 1 0 0 0,0-1 0 0 0,-1 0 0 0 0,1 0 1 0 0,0 0-1 0 0,0 0 0 0 0,0 0 0 0 0,0 0 0 0 0,0 0 1 0 0,0 0-1 0 0,0 0 0 0 0,0 0 0 0 0,0-1 0 0 0,1 1 0 0 0,-1 0 1 0 0,0-1-1 0 0,0 1 0 0 0,1-1 0 0 0,-1 1 0 0 0,0-1 0 0 0,1 0 1 0 0,-1 1-1 0 0,0-1 0 0 0,1 0 0 0 0,-1 0 0 0 0,0 0 0 0 0,1 0 1 0 0,-1 0 42 0 0,1 0-64 0 0,106 3 844 0 0,-103-4-740 0 0,0-1-1 0 0,1 0 1 0 0,-1 0 0 0 0,0 0-1 0 0,-1-1 1 0 0,1 1-1 0 0,0-1 1 0 0,-1-1-1 0 0,0 1 1 0 0,1 0-1 0 0,-1-1 1 0 0,-1 0-1 0 0,1 0 1 0 0,0 0 0 0 0,-1 0-1 0 0,0-1 1 0 0,0 1-1 0 0,0-1 1 0 0,-1 0-1 0 0,1-1-39 0 0,0 0 87 0 0,1-2-81 0 0,0 0 0 0 0,-1 0 0 0 0,0 0 1 0 0,0-1-1 0 0,-1 1 0 0 0,0-1 0 0 0,-1 1 1 0 0,0-1-1 0 0,0 0 0 0 0,-1 0 1 0 0,0 0-1 0 0,-1-1-6 0 0,2-20 7 0 0,-4-12-139 0 0,2 41 272 0 0,1 1 28 0 0,0 0 0 0 0,0 0 11 0 0,0 0 45 0 0,0 0 21 0 0,0 0 3 0 0,-4 18 383 0 0,0 78-395 0 0,30-20-1329 0 0,-5-14 1703 0 0,-21-61-579 0 0,0-1-128 0 0,0 0-11 0 0,27-20-200 0 0,-26 20 276 0 0,-1 0 78 0 0,14-15-131 0 0,1-19-228 0 0,-15 33 259 0 0,0 1-10 0 0,0 0 0 0 0,0 0 0 0 0,0 0 28 0 0,16 6 582 0 0,0 28 352 0 0,-16-33-1043 0 0,0-1-14 0 0,0 0 13 0 0,0 0 55 0 0,0 0 18 0 0,0 0-18 0 0,1 0 31 0 0,2 2 49 0 0,0-1 27 0 0,-3-1 59 0 0,0 0 0 0 0,0 0 15 0 0,0 0 6 0 0,0 0 0 0 0,33-5-721 0 0,-32 4 528 0 0,17-15-429 0 0,-14 12 537 0 0,-3 3 52 0 0,16-35 997 0 0,-17 35-1092 0 0,0 1 80 0 0,0 0 45 0 0,0 0 16 0 0,0 0 14 0 0,0 0 45 0 0,0 0 21 0 0,0 0 3 0 0,0 0-17 0 0,0 0-74 0 0,0 0-33 0 0,0 0-4 0 0,0 0-33 0 0,-14-22-606 0 0,4 9 682 0 0,9 14-64 0 0,2 2-33 0 0,0 1-10 0 0,0 0 0 0 0,0-1 11 0 0,-1-2 32 0 0,7 23-33 0 0,-6-21-31 0 0,1 1 1 0 0,-1-1-1 0 0,1 1 0 0 0,0-1 0 0 0,0 0 1 0 0,0 0-1 0 0,0 0 0 0 0,1 0 0 0 0,-1 0 1 0 0,1 0-1 0 0,-1-1 0 0 0,1 1 1 0 0,0-1-1 0 0,0 0 0 0 0,1 0 0 0 0,-1 0 21 0 0,-2-1 75 0 0,-1-1-10 0 0,19 22-103 0 0,-12-17-208 0 0,0-4 285 0 0,-2-3-26 0 0,-1-1 1 0 0,0-2 52 0 0,-1 1 13 0 0,-1 1-7 0 0,5-9 493 0 0,-6 10-630 0 0,-1 1-16 0 0,3-8 63 0 0,0 1 36 0 0,-2 5 63 0 0,1-5-30 0 0,-1-1-98 0 0,-14-51 457 0 0,9 54-171 0 0,-14-63-17 0 0,18 68-276 0 0,0 1 22 0 0,0 0 124 0 0,-6-13 107 0 0,5 12-263 0 0,1 1-3 0 0,0-1 3 0 0,-1-5 0 0 0,1 5 22 0 0,0 1 58 0 0,0 0-80 0 0,0 0-7 0 0,0 0-1 0 0,0 0 20 0 0,1 0 92 0 0,42 27-115 0 0,-40-25 77 0 0,1 1 0 0 0,0-1 1 0 0,0 1-1 0 0,0-1 0 0 0,0 0 0 0 0,0 0 0 0 0,0-1 0 0 0,0 0 0 0 0,1 1 1 0 0,-1-1-1 0 0,0 0 0 0 0,1-1 0 0 0,-1 1 0 0 0,1-1 0 0 0,-1 0 0 0 0,1 0 0 0 0,-1-1 1 0 0,1 1-1 0 0,-1-1 0 0 0,1 0 0 0 0,-1 0 0 0 0,0 0 0 0 0,1-1 0 0 0,-1 1 1 0 0,0-1-3 0 0,-2 1-43 0 0,2 1 43 0 0,-2 0 43 0 0,19-1 31 0 0,-18 1-100 0 0,0 1 0 0 0,0-1 0 0 0,-1 0-1 0 0,1-1 1 0 0,0 1 0 0 0,0-1 0 0 0,-1 1 0 0 0,1-1-1 0 0,0 0 1 0 0,-1 0 0 0 0,1 0 0 0 0,0 0 0 0 0,-1 0 0 0 0,1 0-1 0 0,-1-1 1 0 0,0 1 0 0 0,0-1 0 0 0,1 0 0 0 0,-1 0-1 0 0,0 0 1 0 0,0 0 0 0 0,-1 0 0 0 0,1 0 0 0 0,0 0-1 0 0,-1-1 1 0 0,1 1 0 0 0,-1-1 0 0 0,0 1 0 0 0,0-1-1 0 0,0 1 1 0 0,0-1 26 0 0,0-8-444 0 0</inkml:trace>
</inkml:ink>
</file>

<file path=ppt/ink/ink29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1:23.600"/>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BC7561A0-6E94-4004-AC11-B5C3CA176D16}" emma:medium="tactile" emma:mode="ink">
          <msink:context xmlns:msink="http://schemas.microsoft.com/ink/2010/main" type="inkDrawing"/>
        </emma:interpretation>
      </emma:emma>
    </inkml:annotationXML>
    <inkml:trace contextRef="#ctx0" brushRef="#br0">0 0 0,'23'0'265,"0"0"-202,0 0-1,0 0-31,0 0 1,0 0-1,0 0 16,0 0 1547,0 0-1501,1 0-30,-1 0 15,0 0-31,0 0 0,0 0-16,0 0 16,0 0-16,0 0 0,0 0 16,0 0-16,0 0 1,1 0-17,-1 0 1,0 0 15,0 0-31,0 0 31,0 0-15,0 0 0,0 0-1,0 0 1,0 0-16,0 0 16,1 0-16,-1 0 31,0 0-31,0 0 31,0 0-15,0 0-1,0 0 17,0 0-1,0 0 0,0 0 0,0 0-15,1 0 15,-1 0 0,0 0 1,0 0-1,0 0 0,0 0 0,0 0 16,0 0-15,0 0-1,0 0 0,0 0 0,1 0 1,-1 0-1,0 0 0,0 0 0,0 0 1,0 0-1,0 0 0,0 0 0,0 0 1,0 0 14,0 0-14,1 0-1,-1 0 0,0 0-15,0 0 15,0 0 0,0 0 1,0 0 14,0 0-14,0 0-1,0 0 0,0 0 0,1 0 1,-1 0-1,0 0 0,0 0 0,0 0 1,0 0-1,0 0 0,0 0 0,0 0 1,0 0-1,0 0 0,1 0 16,-1 0-16,0 0 1,0 0-17,0 0 16,0 0 1,0 0-1,0 0 0,0 0 16,0 0-16,0 0 1,1 0-1,-1 0 0,0 0 0,0 0 1,0 0-1,0 0 0,0 0 0,0 0 1,0 0-1,0 0 0,0 0 0,1 0 1,-1 0-1,0 0 16,0 0-32,0 0 17,0 0-1,0 0 0,0 0 0,0 0 1,0 0-1,0 0 16,1 0-16,-1 0 0,0 0 0,0 0 1,0 0-1,0 0 0,0 0-15,0 0 31,0 0-16,0 0 0,0 0 0,1 0 1,-1 0-1,0 0 0,0 0 0,0 0 1,0 0-1,0 0 0,0 0 0,0 0 1,0 0-1,0 0 0,1 0 0,-1 0 16,0 0-15,0 0-1,0 0 0,0 0 0,0 0 1,0 0-1,0 0-16,0 0 32,0 0-15,1 0-1,-1 0 0,0 0 0,0 0 1,0 0-1,0 0 0,0 0 0,0 0 1,0 0-1,0 0 0,0 0 0,1 0 1,-1 0-1,0 0 0,0 0 16,0 0-16,0 0 0,0 0 1,0 0-1,0 0 0,0 0-15,0 0 15,1 0 16,-1 0-16,0 0 0,0 0 1,0 0-1,0 0 0,0 0 0,0 0 1,0 0-1,0 0 0,0 0 0,1 0 1,-1 0-1,0 0 0,0 0 0,0 0 1,0 0 15,0 0-16,0 0 0,0 0 0,0 0 1,0 0-17,1 0 16,-1 0 1,0 0 15,0 0-16,0 0 0,0 0 0,0 0 1,0 0-1,0 0 0,0 0 0,0 0 1</inkml:trace>
  </inkml:traceGroup>
</inkml:ink>
</file>

<file path=ppt/ink/ink29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1:30.959"/>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17BC8B41-2442-4826-A4FF-F784FCEF547E}" emma:medium="tactile" emma:mode="ink">
          <msink:context xmlns:msink="http://schemas.microsoft.com/ink/2010/main" type="inkDrawing"/>
        </emma:interpretation>
      </emma:emma>
    </inkml:annotationXML>
    <inkml:trace contextRef="#ctx0" brushRef="#br0">0 0 0,'23'0'391,"0"0"-376,0 0 17,0 0-17,0 0 1,0 0-1,0 0 1,0 0 0,0 0-1,1 0 17,-1 0-17,0 0 1,0 0 93,0 0-78,0 0 16,0 0-15,0 0-1,0 0 0,0 0-15,0 0 15,1 0-15,-1 0 15,0 0-16,0 0 1,0 0 0,0 0-1,0 0 17,0 0-17,0 0 32,0 0-16,0 0-15,1 0 15,-1 0 0,0 0 1,0 0-1,0 0 0,0 0 16,0 0-16,0 0 1,0 0-1,0 0 0,0 0 0,1 0 1,-1 0-1,0 0 0,0 0 0,0 0 1,0 0-1,0 0 0,0 0 0,0 0 1,0 0-1,0 0 0,1 0 0,-1 0 1,0 0-1,0 0 0,0 0 0,0 0 1,0 0-1,0 0 16,0 0-16,0 0 0,0 0 0,1 0 1,-1 0-1,0 0 0,0 0 0,0 0 1,0 0-1,0 0 0,0 0 0,0 0 1,0 0-1,0 0 0,1 0 0,-1 0 1,0 0-1,0 0 0,0 0 0,0 0 1,0 0-1,0 0 0,0 0 0,0 0 16,0 0-15,1 0-1,-1 0 0,0 0 0,0 0 1,0 0-17,0 0 16,0 0 16,0 0-15,0 0-1,0 0 0,0 0 0,1 0 1,-1 0-1,0 0 0,0 0 0,0 0 1,0 0-1,0 0 0,0 0 0,0 0 1,0 0-1,0 0 0,1 0 16,-1 0-16,0 0 0,0 0 1,0 0-1,0 0-15,0 0 15,0 0 0,0 0 16,0 0-16,0 0 0,1 0 1,-1 0-1,0 0 0,0 0 0,0 0 1,0 0-1,0 0 0,0 0 0,0 0 1,0 0-1</inkml:trace>
  </inkml:traceGroup>
</inkml:ink>
</file>

<file path=ppt/ink/ink29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1:38.61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5ABFC277-DE82-468B-905E-C64FBFAED544}" emma:medium="tactile" emma:mode="ink">
          <msink:context xmlns:msink="http://schemas.microsoft.com/ink/2010/main" type="inkDrawing"/>
        </emma:interpretation>
      </emma:emma>
    </inkml:annotationXML>
    <inkml:trace contextRef="#ctx0" brushRef="#br0">0 0 0,'23'0'141,"0"0"-79,0 0-62,0 0 16,0 0 0,0 0-1,0 0 32,1 0-31,-1 0-1,0 0 1,0 0 0,0 0 15,0 0-16,0 0 1,0 0 15,0 0-15,0 0 0,0 0 15,1 0-16,-1 0 1,0 0 15,0 0 1,0 0-17,0 0 32,0 0-31,0 0 15,0 0-31,0 0 31,0 0 0,1 0 1,-1 0-1,0 0 0,0 0-15,0 0 15,0 0 0,0 0-15,0 0 15,0 0 47,0 0-46,0 0-1,1 0 0,-1 0 485,0 0-454,0 0-15,0 0 0,0 0-16,0 0 0,0 0-15,0 0 15,0 0-15,0 0 0,1 0 15,-1 0 0,0 0-15,0 0 15,0 0-15,0 0 15,0 0 0,0 0 0,0 0 1,0 0 14,0 0-14,1 0-1,-1 0 0,0 0-15,0 0 31,0 0-16,0 0 0,0 0 0,0 0 1,0 0-1,0 0 0,0 0 0,1 0 1,-1 0-1,0 0 0,0 0 0,0 0 1,0 0-1,0 0 0,0 0 0,0 0 16,0 0-15,0 0-1,1 0 0,-1 0 0,0 0-15,0 0 15,0 0 0,0 0 16,0 0-15,0 0-1,0 0 0,0 0 0,0 0 1,1 0-1,-1 0 0,0 0 0,0 0 1,0 0-1,0 0 0,0 0 0,0 0 1,0 0-1,0 0 0,0 0 16,1 0-16,-1 0 0,0 0 1,0 0-17,0 0 17,0 0-1,0 0 0,0 0 16,0 0-16,0 0 0,0 0 1,1 0-1,-1 0 0,0 0 0,0 0 1,0 0-1,0 0 0,0 0 0,0 0 1,0 0-1,0 0 0,0 0 0,1 0 1,-1 0 15,0 0-16,0 0 0,0 0-15,0 0 15,0 0 0,0 0 0,0 0 1,0 0 15</inkml:trace>
  </inkml:traceGroup>
</inkml:ink>
</file>

<file path=ppt/ink/ink29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1:48.81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FF16D32-48F4-4E09-A0AE-29E1F9D9830B}" emma:medium="tactile" emma:mode="ink">
          <msink:context xmlns:msink="http://schemas.microsoft.com/ink/2010/main" type="inkDrawing"/>
        </emma:interpretation>
      </emma:emma>
    </inkml:annotationXML>
    <inkml:trace contextRef="#ctx0" brushRef="#br0">0 3 0,'24'0'203,"-1"0"-172,0 0 1,0 0 14,0 0 1,0 0-15,0 0-1,0 0 16,0 0 0,0 0-16,0 0 0,1 0 32,-1 0 30,0 0 173,0 0-219,0 0-47,0 0 31,0 0 0,0 0 1,0 0-17,0 0 1,0 0-1,1 0 1,-1 0 15,0 0-31,0 0 16,0 0 15,0 0-15,0 0-1,0 0-15,0 23 16,0-23 0,0 0-1,1 0 1,-1 0 15,0 0 0,0 0 16,0 0-15,0 0-1,0 0 0,0 0-15,0 0 31,0 0-16,0 0-16,1 0 17,-1 0-1,0 0 16,0 0-16,0 0 0,0 0 1,0 0-1,0 0 0,0 0 0,0 0 1,0 0-1,1 0 0,-1 0 0,0 0 1,0 0-1,0 0 0,0 0 0,0 0 16,0 0-16,0 0 1,0 0-1,0 0 0,1 0-15,-1 0 15,0 0 0,0 0 16,0 0-16,0 0 1,0 0-1,0 0 0,0 0 0,0 0 1,0 0-1,1 0 0,-1 0 0,0 0 1,0 0-1,0 0 0,0 0 0,0 0 1,0 0-1,0 0 16,0 0-16,0 0 0,1 0 1,-1 0-17,0 0 16,0 0 1,0 0 15,0 0-16,0 0 0,0 0 0,0 0 1,0 0-1,0 0 0,1 0 0</inkml:trace>
  </inkml:traceGroup>
</inkml:ink>
</file>

<file path=ppt/ink/ink3.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8-11-25T06:31:32.93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2912 21 25,'0'0'8,"0"0"-1,0 0 1,0 0 1,0 0-1,0 0 1,0 0-1,0 0 0,0 0 0,0 0-2,0 0 0,0 0 0,0 0-1,-11-5-1,11 5 0,0 0-1,0 0 0,-10 1 0,10-1 0,0 0-1,-13 0 0,13 0 1,0 0-1,-15-1 0,15 1 0,-11 1 0,11-1-1,-11 1 1,11-1 0,-10 2 0,10-2 0,-13-2 0,13 2-1,-13-2 2,13 2-2,-13-2 1,13 2-1,-13-3 0,13 3 1,-13-2-1,13 2 0,-13-1 0,13 1 0,-13-1 0,13 1 1,-16-3-1,16 3 1,-17-1-1,17 1 0,-17-1 0,17 1 0,-18-1 0,18 1 0,-16 0 0,16 0 0,-17 0 0,17 0-1,-18 0 1,8 1 0,-2-1-1,-1 1 1,0 0-1,0 0 1,-1-1-1,0 2 0,0-1 1,0 0-1,-1-1 0,2 1 1,-3 1-1,4 0 1,-3-1-1,1 1 0,1 2 1,2-1-1,-2 2 0,-1 0 0,1 1 0,-1 0 1,0 1-1,-3-2 0,1 4 0,-1-3 0,1 2 0,0-3 1,1 2-1,1 0 0,0 0 1,2 0-2,1 0 1,0 3-1,-1-3 1,0 4 0,0-1 0,0 0-1,-1 1 1,0-1 1,0 0-1,1-2 0,1 0 1,0-1-1,11-7 0,-19 11 0,19-11 0,-14 8 0,14-8 0,-11 7 0,11-7 0,0 0 0,-10 9-1,10-9 1,0 0 0,0 0-1,-1 11 1,1-11-1,0 0 1,0 12 0,0-12 0,2 10 0,-2-10 0,4 12 0,-4-12-1,3 12 1,-3-12 0,6 13 0,-6-13 0,6 13 0,-6-13 0,7 11-1,-7-11 1,6 11 0,-6-11 0,0 0 0,15 14-1,-15-14 1,12 11 0,-12-11 0,14 11 0,-14-11 0,16 12 0,-16-12 0,16 11 0,-16-11 0,15 11 0,-15-11 0,16 9 0,-16-9 0,17 9 0,-17-9 0,16 9 0,-16-9 0,16 8 0,-16-8 0,14 8 0,-14-8-1,11 5 1,-11-5 0,11 3 0,-11-3 0,14 1 0,-14-1 0,16 0 0,-16 0 0,18 1 0,-7-1 0,-1 1 0,-10-1 0,18 3 0,-18-3 0,16 1 0,-16-1 0,18 1 0,-18-1 0,19 1 0,-19-1 0,19 0 0,-19 0 0,18 3 0,-18-3 0,20 1 0,-20-1 0,19-3 0,-8 2 0,-1 0 0,2 0 0,-1-2 0,-1 2 0,1 0 0,0 0 0,0 1 0,1 0 0,0 0 0,-2 1 0,2-2 0,-2 2 0,2-3 0,-1 3 0,-11-1 0,20-2 0,-20 2 0,19-4 0,-9 3 0,1 1 0,0 0 0,1-1 0,0 1 0,0-1 0,-1-1-1,1 1 1,0 0 1,0-1-2,-1 0 2,1 0-1,0 2 0,0-2 0,-2 3 0,-10-1 0,19-2 0,-19 2 0,17-2 0,-17 2 0,14-1 0,-14 1 0,13-3 0,-13 3 0,12-4 0,-12 4 0,12-2 0,-12 2 0,12-4 0,-12 4 0,0 0 0,14-2 0,-14 2 0,0 0 0,14-5 0,-14 5 0,11-2 0,-11 2 0,0 0 0,13-3 0,-13 3 0,0 0 0,14 0 0,-14 0 0,10 0 0,-10 0 0,12-1 0,-12 1 0,14-1 0,-14 1-1,19-2 1,-7 0 0,-12 2 0,21 0 0,-11 0 0,3 0 0,-2 0 0,0-1 0,1 1 0,-1-1 0,1-1 0,1-1 0,-2 1 0,4-2 0,-3 3 0,1-1 0,0 0 0,0-1 0,0 1 0,0-1 0,-1 1 0,-2 0 0,3-2 0,-1-1 0,0 2 0,-12 3 0,20-7 0,-20 7 0,15-7 1,-15 7-1,13-6 0,-13 6 0,0 0 0,12-10 0,-12 10 0,0 0 0,9-10 0,-9 10 1,0 0-1,7-14 0,-7 14 0,0 0 0,11-16 0,-11 16 0,6-10 0,-6 10 0,9-12 0,-9 12 0,9-12 0,-9 12 0,9-11 0,-9 11 0,0 0 0,11-12 0,-11 12 0,0 0 0,7-10 0,-7 10 0,0 0 0,0 0 0,0 0 0,0 0 0,0 0 0,0 0 0,0 0 0,0 0 0,0 0 0,0 0 0,11-8 0,-11 8 0,0 0 0,0 0 0,0 0 0,0 0 0,0 0 1,0 0-1,0 0-1,0 0-2,0 0-2,0 0-7,0 0-20,0 0-3,0 0-2,0 0 2</inkml:trace>
  <inkml:trace contextRef="#ctx0" brushRef="#br0" timeOffset="8484">2896 62 27,'0'0'7,"-7"11"-1,7-11 0,0 0-1,0 0 0,0 0-1,0 0 0,0 0 0,0 0 0,0 0-1,0 0 0,0 0 1,0 0-1,0 0 0,0 0-2,0 0 1,0 0-1,0 0 1,0 0 0,0 0 1,0 0 0,0 0 0,0 0 2,0 0-1,0 0 0,0 0 0,0 0 0,0 0-1,0 0 0,0 0 0,0 0-2,0 0 1,0 0-2,0 0 1,0 0-1,0 0 0,0 0 1,0 0-1,0 0 0,0 0 0,0 0 0,0 0 0,7-11 1,-7 11-1,0 0 0,0 0 0,12-6 0,-12 6 0,0 0 0,12 2 0,-12-2 0,0 0 0,13-1 0,-13 1 1,0 0-1,14-2 0,-14 2 1,10-4-1,-10 4 0,11-2 0,-11 2 0,13-1 1,-13 1-1,13 0 0,-13 0 0,14 0 0,-14 0 0,12 1 0,-12-1 0,0 0 0,13 2 0,-13-2 1,0 0-1,10 5 0,-10-5 0,0 0 0,14 0 0,-14 0 0,0 0 1,13 2-1,-13-2 0,11-1 0,-11 1 0,0 0 0,12-1 0,-12 1 0,0 0 0,10-2 0,-10 2 0,0 0 0,11-1 0,-11 1 0,0 0 0,10 1 0,-10-1 0,0 0 1,11 0-1,-11 0 0,0 0 0,0 0 0,0 0 0,12-4 0,-12 4 0,0 0 0,0 0 0,0 0 0,0 0 0,10-1 0,-10 1 0,0 0 0,0 0 0,0 0 0,0 0 0,0 0 0,11-2 0,-11 2 0,0 0 0,0 0 0,0 0 0,0 0 0,0 0 0,0 0 0,0 0 0,0 0 1,0 0-1,0 0 0,0 0 0,12-3 0,-12 3 0,0 0 0,0 0 0,0 0-1,0 0-1,14 0-6,-14 0-19,0 0-2,11 5 0,-11-5 1</inkml:trace>
  <inkml:trace contextRef="#ctx0" brushRef="#br0" timeOffset="11828">20 307 36,'-10'1'26,"10"-1"1,0 0-11,0 0-5,0 0-2,-12 3-3,12-3 0,0 0-2,0 0 2,0 0 0,0 0-1,0 0 0,0 0-1,0 0 0,0 0-2,14-7 0,-3 5-1,-11 2 1,21-5-1,-10 2 0,4 1 0,0-1 0,2 2-1,0-2 1,2 1 0,0-2 0,2 2 0,0 0 0,2-1-1,1 0 1,0 1 0,0-3 0,1 3 1,-2-1-1,4 2 0,-1-3 0,1 2 0,-1-2 1,2 2-1,1-2-1,1 2 1,-1-2 0,-1 1-1,-1 1 1,0-1-1,-1 1 0,-2 2 1,0-1-1,0 1 0,-1 0 0,0 1 0,-1 1 0,-1-1 0,2 3 0,-2-1 0,0 2 0,-1 0 0,2 1 0,-2-1 0,1-1 0,-1 0 0,3 1 0,-3-2 0,-3 1 0,1-2 0,-1 0 0,0 1 1,1-1-1,-2 1 0,0 0 0,2-1 0,2 2 0,-1-2 0,0 2 0,-1-1 0,0 1 0,0-2 0,-3 2 0,0-2 0,-1-1 0,-2 2 0,0-2 0,-2 0 0,1 0 0,0 1 0,-11-2 0,18 1 0,-18-1 0,20 1 1,-9 0-1,-11-1 0,19 1 0,-19-1 0,17 1-1,-17-1 1,17 2 0,-17-2 1,13-2-1,-13 2 0,10 0 0,-10 0 0,0 0 0,12-1 0,-12 1 0,0 0 0,0 0 0,0 0 0,0 0 0,0 0 0,0 0 0,0 0 0,0 0 0,0 0 0,0 0 1,0 0-1,0 0 0,0 0 1,0 0-1,0 0 0,0 0 1,0 0-1,-2-12 1,2 12-1,-13-11 0,13 11 0,-20-18 0,9 7 1,-3 1-1,1-1 0,-2-1 0,-2-1 1,1 1-1,1 2 0,-2-2 1,0 2 0,0 1-1,3 2 1,1 0 0,3 2-1,-2 2 1,12 3-1,-13-5 1,13 5-1,0 0 0,0 0 0,-12-1 0,12 1-1,0 0 0,0 0 1,0 0-1,0 0 0,14 6 1,-14-6-1,16 7 1,-16-7 0,18 10-1,-7-5 1,2 2 0,-1-1 0,-1 1 0,2 0 0,-1-1 0,0 1 0,1 0 0,-2 0 0,1-1 0,1 0 0,0 0 0,0 0 0,1-2 0,0 2 0,-1-1 0,1 1 0,-1 0 0,-1 0 0,0-1 0,-2 1 1,-10-6-1,17 9 0,-17-9 0,11 8 0,-11-8 0,0 0 0,12 10 1,-12-10-1,0 0 0,0 0 1,0 0 0,-1 12-1,1-12 1,0 0 0,-15 12 0,15-12 0,-19 11 0,6-4 0,-2-1 0,-1 1 0,-1-1 1,-1 3-1,-3-4 0,0 3 0,-3-3 0,3 3 0,-1-3 0,-2 3 0,1-3 0,1 3 0,-4-1 1,2-1-1,0-1 0,-1 1 0,1-1-1,2 0 1,-1-2 0,3 1 0,3-3-1,2 1 1,3 0-1,12-2 0,-15 2 0,15-2 0,0 0 0,-11 0-1,11 0 1,0 0-1,0 0 0,0 0 0,7 11-2,-7-11-1,14 10-7,-14-10-22,14 7-8,2-6 0,-6-8 1</inkml:trace>
</inkml:ink>
</file>

<file path=ppt/ink/ink3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7T18:30:08.7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176 2963 15,'-16'-4'20,"16"4"2,0 0-11,0 0 0,0 0 1,0 0 0,0 0-1,0 0 0,0 0-1,0 0-1,15 2-2,-15-2 0,11-9-3,-11 9 1,25-17-1,-10 5-1,9 3 0,-4-6 0,9 4-1,-4-6 1,-1 7 0,1-3-1,0 4 0,-2-1 0,2-1-1,-1 1 0,2-2 0,1 2 0,2-2 0,3-2-1,2 1 1,0-3-1,1 3 1,-2-1 0,4 3 0,-1-4 0,0 2 0,-2-1 0,5 0-1,-3-2 1,6 1-1,-2-2 1,0 1-1,2 1 1,0-2-1,5 1 1,-5-2 0,0-2-1,0 0 1,2-1-1,1 1 1,2-1-1,0-1 1,-3 1-1,5 3 0,-1 0 0,4-2 0,-2 1 1,1-2-1,1-2 1,1-2-1,1-3 0,2-1 1,1-3-1,0 2 1,2 2 0,-2-2-1,1 1 1,2 1 0,-2 1 0,-2-1-1,2 3 0,2-5 1,-2 0-1,3 1 0,1-2 1,0 2-1,5-3 0,4-1 1,-1-1-1,4 0 1,-2-1 0,6 3 0,0-2 0,0 2 0,-3 0 0,-4 2 0,-2 0-1,-3 0 1,-1-1-1,-8 3 0,-4-1 0,-9 4-3,-4 5-1,-16-6-7,0 12-19,-24 14-9,-3-19 0,-22 18-1</inkml:trace>
  <inkml:trace contextRef="#ctx0" brushRef="#br0" timeOffset="1234">640 2717 44,'0'0'18,"0"0"-2,0 0 0,0 0-3,-3-11-3,3 11 0,0 0-3,-2-13-1,2 13 0,0 0 0,0 0 0,-1-16 0,1 16 0,0 0-1,0 0-2,0 0 0,0 0 0,0 0-1,-12 1 0,12-1 0,0 0-1,-18 13 1,18-13-1,-21 16 1,9-6 0,-3 1-1,-5 2 1,-2-1 0,0 4 0,-4-3-1,0 1 1,-1 3-1,-3 1-1,0 3 1,5 1-1,-9 1 1,3 3-1,-2 3 0,2 1 1,-1-2-1,2-2 0,3-1 0,-2-5 0,8-3 1,3-3-1,3-2 0,3-4 0,12-8 0,-15 9 0,15-9 0,0 0 0,0 0 0,0 0 0,0 0 0,0 0 0,0 0 0,16 13 0,-16-13 1,21 2-1,-8-2 0,1 0 0,3-3 0,7-1 0,5-4 0,1 0 0,4-2 1,3-2-2,4 0 1,-1-1 0,1 0 0,-6-1-2,-4 4-2,-6-7-3,2 11-6,-12-9-14,-4 1-9,5 6-1,-10-5 1</inkml:trace>
  <inkml:trace contextRef="#ctx0" brushRef="#br0" timeOffset="2140">548 2564 27,'0'0'15,"0"0"0,13-6 0,-13 6 0,0 0-2,0 0-2,0 0-2,-18 9-2,6-4-3,12-5-1,-23 14 0,10-5 0,-5 3-1,2 4 2,-3-1 0,2 7 0,-8 0 2,4 8-1,-11 0 1,1 5-1,-8 0-1,3 5-1,-6-2-1,2-1-1,1-1-5,-1-7-10,11-5-17,13 5-2,-3-16-1,17 0 1</inkml:trace>
  <inkml:trace contextRef="#ctx0" brushRef="#br0" timeOffset="3375">3577 362 28,'-4'11'13,"4"-11"-1,0 0-2,0 0 0,0 0-2,0 0 0,0 0-1,0 0 0,0 0-1,0 0-1,0 0 0,0 0 0,0 0 0,0 0 0,0 0 0,0 0-1,0 0 1,0 0-1,0 0 0,0 0 0,0 0-1,0 0 0,0 0-1,0 0 2,0 0-2,0 0 0,0 0 1,0 0-1,0 0 0,0 0 0,0 0 0,-5 19 0,1-5 0,0 3-1,-3 3 0,0 2 0,1 3 0,-1 2 0,1-3 0,1-2 0,4-3 0,4-3 0,0-5 0,-3-11 0,19 16-2,-5-17-2,3-1-5,-3-7-22,-1-13-5,8-4 0,-7-13 0</inkml:trace>
  <inkml:trace contextRef="#ctx0" brushRef="#br0" timeOffset="3875">3726 152 34,'-14'4'24,"10"9"-2,-12-16-2,16 3-27,-12 5-16,-2-15 0,14 10-1</inkml:trace>
  <inkml:trace contextRef="#ctx0" brushRef="#br0" timeOffset="4047">3954 226 54,'22'28'29,"-17"-16"1,8 0-7,-5-1-11,-8-11-6,0 0-1,4-11-2,1-5 0,-1-9 0,2 1 1,0-9-2,-1 5-1,-1-4 2,0 7-1,-7 3 2,2 8-1,-10 2 0,11 12 1,-27 5-2,12 12 1,-4 6-2,5 8 0,-1 8-1,-1 1 1,6 7-1,1 0 0,5-2 0,1-1 0,2-2 0,-1-5 0,2-2 0,3 0 1,-2-4-1,2-1 0,-6-1 0,2-1-1,0 3 0,-4-4-1,2 1-3,-9-12-6,8 4-16,1-6-8,3-14 1,0 0-2</inkml:trace>
  <inkml:trace contextRef="#ctx0" brushRef="#br0" timeOffset="4515">3780 383 32,'-14'3'29,"11"13"3,3-16 0,4 19-13,18-7-5,3-7-7,13 0-4,2-5-9,5 0-21,-1-18-4,9 1-2,-14-15 1</inkml:trace>
  <inkml:trace contextRef="#ctx0" brushRef="#br0" timeOffset="6516">4611 43 40,'-1'-18'28,"1"18"3,9-12-11,-9 12-3,0 0-5,-4-14-3,4 14-3,0 0 1,-2 12-4,2-12 0,0 19-1,-3-3 0,3 3-1,-3 6 1,3 5 0,-3 3 0,1 5 0,-4-2 0,3 2 0,-1-1-1,2 0 1,-1-4-1,2-4-1,2-6 0,2-5 0,1-2-1,-4-16-1,5 19-2,-5-19-8,0 0-18,0 0-4,-3-14-1,3 14 1</inkml:trace>
  <inkml:trace contextRef="#ctx0" brushRef="#br0" timeOffset="6953">4514 857 38,'4'-12'30,"9"8"2,-12-10-1,-1 14-14,5-14-5,-5 14-5,0 0 0,-5-12-5,5 12-4,0 0-10,0 0-15,-9-19-5,9 19-2,5-21 2</inkml:trace>
  <inkml:trace contextRef="#ctx0" brushRef="#br0" timeOffset="7344">5022 253 28,'3'-13'29,"-3"13"1,0 0 0,0 0-11,0 0-5,0 0-4,-8 26-2,0-9-2,6 9-1,-7 4-1,4 8 1,-7 3-2,3 5 0,-2 1-1,2 2 0,-1 2 0,3-2-1,1-5 0,2-4-2,1-6 1,2-8-2,1-4 0,-2-11-7,2-11-14,0 0-11,0 0 0,11-22-2,-12-8 2</inkml:trace>
  <inkml:trace contextRef="#ctx0" brushRef="#br0" timeOffset="7703">4933 301 56,'0'0'33,"0"0"-1,0 0-4,0 0-13,0 0-4,0 0-5,-12 9-3,12-9 1,0 0-1,22 5 0,-4-10 0,8 1 0,3-5 0,10-1-2,5-3-1,1-5-2,4 5-4,-7-9-7,2 1-23,-2 8 1,-17-3-1,-2 10 1</inkml:trace>
  <inkml:trace contextRef="#ctx0" brushRef="#br0" timeOffset="8031">4825 922 36,'0'0'32,"21"-10"2,-21 10-2,4-16-12,-4 16-6,0 0-4,0 0-4,0 0-2,0 0-1,0 0-1,5 14 0,15-14 0,8 0-1,7-4 0,7-4-2,11-1-6,-3-4-22,2-13-6,5 3 1,-10-12-2</inkml:trace>
  <inkml:trace contextRef="#ctx0" brushRef="#br0" timeOffset="8406">5533 253 48,'0'0'32,"0"0"1,0 0 0,-14 19-14,1-7-7,5 14-6,-7 1-2,2 11-1,-4-1 0,3 6 0,-2-3-1,3 4 0,-1-1-1,3-1 1,1-1-1,4-1 0,-1-4 0,3-2-1,2-4 1,3-4-1,1-4 1,2-4 0,0-5 0,-4-13 0,14 19-1,-14-19 1,21 13 0,-8-6 0,3-1-1,6-1 1,1-1-1,6-1 1,6-2 0,6-1-1,-1-2 1,6-1-1,-1-3 1,2-2-1,-1-3 0,-4 1-1,1-2-1,-7-4-2,2 7-9,-12-3-25,-7-8 1,-2 2 0,-11-5-1</inkml:trace>
  <inkml:trace contextRef="#ctx0" brushRef="#br0" timeOffset="8984">5311 386 55,'19'0'34,"-4"-6"1,7 1 0,-1 5-14,2-13-9,12 10-4,-2-5-3,11 2-2,2 0-1,6-4 0,3 3-2,-1-6-1,2 0 0,0-5-3,1 3-2,-13-8-6,4 7-15,-7 2-9,-13-3 0,-4 11 1</inkml:trace>
  <inkml:trace contextRef="#ctx0" brushRef="#br0" timeOffset="9297">5503 631 8,'-9'13'17,"-15"-15"2,5 9-11,-4-1 2,1 1 2,1 2 2,2-2 0,19-7 1,-20 13 0,20-13 1,0 0-2,34 8-1,-7-17-4,19 5-1,2-12-1,14 6-2,2-8-1,4 2-2,2-3-1,-2 1-2,-2 3-5,-16-3-23,-4-3-8,-7 5 1,-15-6-2</inkml:trace>
</inkml:ink>
</file>

<file path=ppt/ink/ink30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1:55.89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576FB45E-B24B-49F6-8EE4-C747DE919A54}" emma:medium="tactile" emma:mode="ink">
          <msink:context xmlns:msink="http://schemas.microsoft.com/ink/2010/main" type="inkDrawing"/>
        </emma:interpretation>
      </emma:emma>
    </inkml:annotationXML>
    <inkml:trace contextRef="#ctx0" brushRef="#br0">0 0 0,'23'0'125,"1"0"-109,-1 0 15,0 0 0,0 0-15,0 0-1,0 0 1,0 0 15,0 0-31,0 0 31,0 0-15,0 0 15,1 0-15,-1 0 15,0 0 0,0 0 16,0 0-15,0 0 30,0 0-31,0 0 1,0 0-17,0 0 1,0 0 15,1 0-15,-1 0-1,0 0 17,0 0-17,0 0 16,0 0-15,0 0 0,0 0 15,0 0-15,0 0 15,0 0 0,1 0-15,-1 0 15,0 0 0,0 0-15,0 0 31,0 0-16,0 0-15,0 0 15,0 0 16,0 0-16,0 0 0,1 0 0,-1 0 1,0 0-1,0 0 0,0 0 0,0 0 1,0 0-1,0 0 0,0 0 0,0 0 1,0 0-1,1 0 0,-1 0 0,0 0 16,0 0-15,0 0-17,0 0 16,0 0 1,0 0-1,0 0 0,0 0 0,0 0 16,1 0-15,-1 0-1,0 0 0,0 0 0,0 0 1,0 0-1,0 0-16,0 0 32,0 0-15,0 0-1,0 0 0,1 0 0,-1 0 1,0 0-1,0 0 0,0 0 0,0 0 1,0 0-1,0 0 0,0 0 0,0 0 1,0 0-1,1 0 0,-1 0 16,0 0-16,0 0 0,0 0 1,0 0-17,0 0 17,0 0-1,0 0 0,0 0 16,0 0-16,1 0 0,-1 0 16,0 0-15,0 0-1,0 0-16,0 0 17,0 0 15,0 0-16,0 0 0,0 0 0,0 0 1,1 0-1,-1 0 0,0 0 0,0 0 1,0 0-1,0 0 0,0 0 0,0 0 1,0 0-1,0 0 0,0 0 0,1 0 1,-1 0-1,0 0 0,0 0 0,0 0 1,0 0-1,0 0 0,0 0 16,0 0-16,0 0 0,0 0 1,1 0-1,-1 0 0,0 0-15,0 0 15,0 0 16,0 0-16,0 0 0,0 0 1,0 0-1,0 0 0,0 0 0,1 0-15,-1 0 31,0 0-16,0 0 0,0 0 1,0 0-1,0 0 0</inkml:trace>
  </inkml:traceGroup>
</inkml:ink>
</file>

<file path=ppt/ink/ink30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2:01.22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E7D58B7B-A98F-4052-9B4E-BE0BBDB21FD4}" emma:medium="tactile" emma:mode="ink">
          <msink:context xmlns:msink="http://schemas.microsoft.com/ink/2010/main" type="inkDrawing"/>
        </emma:interpretation>
      </emma:emma>
    </inkml:annotationXML>
    <inkml:trace contextRef="#ctx0" brushRef="#br0">187 0 0,'-24'0'203,"1"0"-171,23 23-17,-23-23 1,0 0 15,23 23-15,-23-23-1,0 0 48,23 23-63,-23-23 31,23 23 0,-23-23-31,23 23 16,0 0 47,0 0-17,0 1 17,0-1-1,0 0 17,23-23-64,0 23 126,0-23-79,0 0 1,-23 23 46,23-23-93,0 0 171,0 0-46,-23 23-32,0 0-62,24-23 0</inkml:trace>
  </inkml:traceGroup>
</inkml:ink>
</file>

<file path=ppt/ink/ink30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2:08.63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10762A8A-EDAB-466A-ABA6-C50C78435787}" emma:medium="tactile" emma:mode="ink">
          <msink:context xmlns:msink="http://schemas.microsoft.com/ink/2010/main" type="inkDrawing"/>
        </emma:interpretation>
      </emma:emma>
    </inkml:annotationXML>
    <inkml:trace contextRef="#ctx0" brushRef="#br0">48 0 0,'0'23'62,"0"0"-31,0 0-15,-23 0 15,23 0-15,0 1-1,0-1 1,0 0-16,0 0 16,0 0 15,-23-23-31,23 23 31,0 0-15,0 0-1,0 0 17,0 0-17,0 0 1,0 1 31,0-1-16,0 0 0,0 0 1,0 0-1,0 0 0,0 0 0,0 0 1,0 0-17,0 0 1,0 0-1,0 1 1,0-1-16,23-23 16,-23 23-1,0 0 267,0 0-282,0 0 15,0 23 1,0-23-1,0 0 1,0 24-16,0-24 16,0 0-1,0 0-15,0 0 16,0 0 0,0 0 15,0 0 0,23 0-15,-23 0-16,0 0 31,0 1 16,23-24-32,-23 23 79,0 0-31,0 0-48,23 23-15,-23-23 16,0 0 0,0 0 15,0 0-16,23-23 1,-23 23 234,23-23-234,-23 24-1,23-24 1,-23 23 0,23-23-1,1 0 16,-1 0 1,0 0 15,0 0-1,0 0 33,0 0 14,-23 23-77,23-23 46,0 0 17,0 0 30,0 0 594,0 0-672,1 0 1,-1 0-17,0 0 16,0 0-15,0 0 0,0 0 15,0 0 16,0 0-32,0 0 17,0 0 15,0 23-47,1-23 31,-1 0-16,0 0 17,0 0-1,0 0 0,0 0 0,0 0 1,0 0-1,0 0 0,0 0 0,0 0 1,1 0-1,-1 0 0,0 0 0,0 0 16,0 0-15,0 0-1,0 0 0,0 0-15,0 0 15,0 0 0,0 0 0,1 0 16,-1 0-15,0 0 14,0 0-14,0 0-1,0 0-15,0 0 15,0 0 0,0 0 16,0 0-16,0 0 0,1 0 1,-1 0-1,0 0 0,0 0 0,0 0 1,0 0-1,0 0 0,0 0 0,0 0 1,0 0-1,0 0 0,1 0 0,-1 0 1,0 0 15,0 0-16,0 0 0,0 0 0,0 0-15,0 0 15,0 0 0,0 0 1,0 0 15,1 0-16,-1 0 0,0 0 0,0 0 1,0 0-1,0 0-31</inkml:trace>
  </inkml:traceGroup>
</inkml:ink>
</file>

<file path=ppt/ink/ink30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2:16.10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1CC05205-B40E-46C0-9F23-3A0427200B9E}" emma:medium="tactile" emma:mode="ink">
          <msink:context xmlns:msink="http://schemas.microsoft.com/ink/2010/main" type="inkDrawing"/>
        </emma:interpretation>
      </emma:emma>
    </inkml:annotationXML>
    <inkml:trace contextRef="#ctx0" brushRef="#br0">324 0 0,'-23'0'172,"23"23"-172,-23 1 31,-1-1 0,24 0-31,-23 0 32,0 0-1,0 0 31,23 0-30,-23-23-17,23 23-15,-23-23 16,23 23-1,-23-23 1,23 23 0,-23-23-16,23 23 15,-23-23 1,23 24 125,-23-24-110,23 23 47,-23 0-62,23 0 15,-24-23-16,24 23 1</inkml:trace>
    <inkml:trace contextRef="#ctx0" brushRef="#br0" timeOffset="1703.068">-23 277 0,'0'24'110,"0"-1"-95,0 69 267,23-92-157,1 0-110,-1 0 16,0 0-31,0 0 32,0 0-1,-23-23-15,23 23-16</inkml:trace>
  </inkml:traceGroup>
</inkml:ink>
</file>

<file path=ppt/ink/ink30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2:20.47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49E2C04-7BA1-4790-93BA-29B1DFE63F22}" emma:medium="tactile" emma:mode="ink">
          <msink:context xmlns:msink="http://schemas.microsoft.com/ink/2010/main" type="inkDrawing"/>
        </emma:interpretation>
      </emma:emma>
    </inkml:annotationXML>
    <inkml:trace contextRef="#ctx0" brushRef="#br0">300 0 0,'0'23'125,"-23"-23"-125,0 24 32,0-1 14,0-23 17,23 23-47,0 0 30,-23-23-30,23 23 0,-23-23-1,23 23-15,-23-23 32,23 23-17,-23-23 1,23 23 15,-23-23-15,23 23 15,-23-23 0,23 23 0,-24-23-31,24 23 16,0 1 0,-23-24-1,0 0 79,23 23 172</inkml:trace>
    <inkml:trace contextRef="#ctx0" brushRef="#br0" timeOffset="2506.245">-69 277 0,'0'24'141,"0"-1"-94,0 0 15,0 0-15,0 0 94,23-23 77,0 0-171,0 0-16,0 0-15,0 0 47,1 0-17,-1 0-14,0 0 171,-23-23-172</inkml:trace>
  </inkml:traceGroup>
</inkml:ink>
</file>

<file path=ppt/ink/ink30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2:25.620"/>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9FFF6756-220C-4F85-9721-A2397C3540C1}" emma:medium="tactile" emma:mode="ink">
          <msink:context xmlns:msink="http://schemas.microsoft.com/ink/2010/main" type="inkDrawing"/>
        </emma:interpretation>
      </emma:emma>
    </inkml:annotationXML>
    <inkml:trace contextRef="#ctx0" brushRef="#br0">300 0 0,'0'23'203,"-23"-23"-187,23 24 0,-23-24-16,23 23 15,-23-23 1,23 23-16,-23-23 15,23 23 1,-23-23 15,23 23 1,-23 0-1,23 0-16,-23-23 17,23 23-32,-23 0 31,-1 0 0,1-23 0,23 23 16,-23-23-31,23 24 0,0-1 15,-23-23-31,23 23 15,-23-23 32,23 23-47</inkml:trace>
  </inkml:traceGroup>
</inkml:ink>
</file>

<file path=ppt/ink/ink30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2:27.65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8E0583A4-7C62-40B6-AAC5-B28DD2B2DE18}" emma:medium="tactile" emma:mode="ink">
          <msink:context xmlns:msink="http://schemas.microsoft.com/ink/2010/main" type="inkDrawing"/>
        </emma:interpretation>
      </emma:emma>
    </inkml:annotationXML>
    <inkml:trace contextRef="#ctx0" brushRef="#br0">46 0 0,'-46'185'297,"46"-162"-251,23-23 173,-23-23-219,23 23 31,0-23-15,0 23 15,0 0-31,0 0 32,-23-23-32,23 23 31,1 0-16,-24-23 1,23 23 15,0 0 32,0 0 31,0 0-79,0 0 16,0 0 1,0 0-1,0 0 0,0 0 0</inkml:trace>
  </inkml:traceGroup>
</inkml:ink>
</file>

<file path=ppt/ink/ink30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2:58.37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5388A8C6-EEF4-4EAB-8CB9-8573A1C611C0}" emma:medium="tactile" emma:mode="ink">
          <msink:context xmlns:msink="http://schemas.microsoft.com/ink/2010/main" type="inkDrawing"/>
        </emma:interpretation>
      </emma:emma>
    </inkml:annotationXML>
    <inkml:trace contextRef="#ctx0" brushRef="#br0">-92 1018 0</inkml:trace>
  </inkml:traceGroup>
</inkml:ink>
</file>

<file path=ppt/ink/ink30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3:01.35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8A2C5079-01F7-4F3D-A7DC-94208B132FD9}" emma:medium="tactile" emma:mode="ink">
          <msink:context xmlns:msink="http://schemas.microsoft.com/ink/2010/main" type="inkDrawing"/>
        </emma:interpretation>
      </emma:emma>
    </inkml:annotationXML>
    <inkml:trace contextRef="#ctx0" brushRef="#br0">0 61 0,'855'-23'391,"-832"23"-391,0 0 15,0-23 1,0 23 406,0 0-344,0 0-31,0 0-16,1 0 0,-1 0-15,0 0-1,0 0 1,0 0 0,0 0-16,0 0 31,0 0-31,0 0 16,0 0-1,24 0-15,-24 0 16,23 0-16,0 0 15,-23 0 1,0 0-16,0 0 31,0 0 1,0 0 233,1 0-249,-1 0-1,0 0 17,0 0-32,23 0 15,-23 0 1,0 0-16,0 0 16,0 0-1,0 0 1,1 0-16,-1 0 31,0 0-31,0 0 16,0 0-1,0 0 1,0 0 0,0 0-1,0 0 1,0 0-1,0 0 17,1 0-17,-1 0-15,0 0 32,0 0-32,0 0 15,0 0 1,0 0-1,0 0 17,0 0-17,0 0 17,0 0-1,1 0 0,-1 0 16</inkml:trace>
  </inkml:traceGroup>
</inkml:ink>
</file>

<file path=ppt/ink/ink30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3:06.27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C558C2D-BB20-42CF-BEAD-31DFA413580B}" emma:medium="tactile" emma:mode="ink">
          <msink:context xmlns:msink="http://schemas.microsoft.com/ink/2010/main" type="inkDrawing"/>
        </emma:interpretation>
      </emma:emma>
    </inkml:annotationXML>
    <inkml:trace contextRef="#ctx0" brushRef="#br0">0 3 0,'23'0'125,"0"0"-110,0 0 17,1 0-17,-1 0 1,0 0 0,0 0-1,0 0 16,0 0-15,0 0 0,0 0-1,0 0 1,0 0 0,0 0-1,1 0-15,-1 0 16,0 23-1,0-23-15,0 0 32,0 0-32,0 0 15,0 0 1,0 0 0,0 0-16,0 0 15,1 0 1,-1 0-1,0 0 1,0 0 0,0 0-1,0 0 17,0 0 296,0 0-328,0 0 15,0 0-15,0 0 16,1 0 0,-1 0-1,0 0 1,0 0-16,0 0 15,0 0 1,0 0 0,0 0-1,0 0-15,0 0 32,0 23-1,1-23-16,-1 0 17,0 0-1,0 0 0</inkml:trace>
  </inkml:traceGroup>
</inkml:ink>
</file>

<file path=ppt/ink/ink3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7T18:29:51.7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174 0 22,'0'0'9,"0"0"-1,0 0-2,0 0-1,0 0-1,0 0-1,0 0 2,12 3 0,-12-3 0,0 0 0,11 6 0,-11-6 1,0 0-1,15 11 1,-15-11-1,11 5-1,-11-5 0,13 2 0,-13-2 0,13 3 0,-13-3-1,16 8 0,-16-8-1,14 10 0,-14-10-1,15 12 1,-15-12-1,14 10-1,-14-10 1,14 8-1,-14-8 0,20 3 1,-20-3 0,22 1-1,-22-1 1,22-3-1,-22 3 1,22-1-1,-22 1 0,19-1 0,-19 1 0,20 0 0,-20 0 0,19-3 0,-7 2 0,-1-3 0,2 0 0,-1-1 0,1 1 0,-1 0 0,-1 2 0,-11 2 0,23-2 0,-23 2 0,18 4 0,-18-4 0,18 4 0,-18-4 1,19 0-1,-19 0 0,16-5 0,-16 5 0,15-5 0,-15 5 0,16-6 0,-16 6 0,14-1 0,-14 1 0,15 0 0,-15 0 0,11-1 0,-11 1 0,0 0 0,16 1 0,-16-1 0,13 0 0,-13 0 0,14 1 0,-14-1 0,18-3 1,-18 3-1,22-4 0,-10 1 0,-12 3 0,21-4 0,-21 4 1,19 1-1,-19-1 0,19 6 0,-19-6 0,19 5 1,-19-5-1,21 5 0,-21-5 0,21 3 1,-21-3-1,22 1 0,-11-1 0,-11 0 0,21 0 0,-7 1 0,-1 1 0,0-1 0,2 1 1,-1 0-1,0 0 0,3 1 1,-2 0 0,-2-2-1,2 1 1,-1-2 0,3-1 0,-3 0-1,3-2 1,0-1-1,0 2 1,-2-1-1,2-1 0,-1 4 0,-1 0 0,0 3 0,-2 1 0,0 0 0,-2 1 0,1-1 1,1 1-1,0-2 1,0-2-1,2 0 1,0-1 0,3 1-1,1-1 1,-2 3-1,2 0 0,0-1 1,-1 2-1,-1 0 0,2 0 0,-2-1 0,0-2 1,3-2-1,-1-1 0,3-2 0,0-1 0,2 1 1,-1 0-1,3 0 0,-1 3 1,-1 1-1,-2 0 0,2 1 1,0 2-1,0-3 1,0 0 0,0 0-1,0-1 2,1-1-2,1 1 1,-4 0 0,1 2-1,-2-1 1,1 1-1,-1 1 1,0-1 0,0-2-1,1-1 1,1-1 0,0-1-1,1 0 1,0-1 0,-1 1-1,1 1 1,-2 2-1,0-1 1,-3 2-1,5-1 0,-4-1 1,1-1 0,3-2-1,-1 0 1,2-1 0,-1 4-1,1-1 1,-2 3 0,-1 1-1,2 5 0,-4 0 1,1 1-1,0-1 0,-1 1 0,-1-2 0,2-1 1,2-3-1,-1-1 0,2 0 0,-1 0 0,2-1 1,2-1-1,-1 2 0,1 0 0,-1 2 0,1-1 0,3 2 0,-1-1 0,-1 2 0,3 1 1,-1 1-1,0-3 0,2 1 1,2 0 0,-2-2-1,3-1 1,1-2 1,1-1-1,4 1 0,0 1 0,-1 1-1,2 1 1,-2 0 0,0 3 0,-1 1-1,0-1 1,-4 0-1,2-2 1,0-1-1,1 1 0,-3-3 1,4 0-1,0-2 0,1 0 0,-1-1 1,1 2-1,1-3 0,-3 1 1,4 1-1,-1 1 0,2-1 0,0 1 1,-1 0-1,0 1 0,1-2 1,-2 1-1,0 0 0,1-2 1,-3 2-1,3-2 0,0 1 1,1 0-1,-4 1 0,2 0 1,-1 1-1,1 0 0,0 1 0,-2 2 1,0-1-1,0 1 0,1-1 0,1 0 0,1 0 1,1-2-1,-1 0 0,-1-1 0,2 1 0,0-1 0,-2 1 1,4 1-1,-5-1 0,1 3 0,-1-1 1,1 1-1,-1-1 0,0 1 0,3-3 1,-3 0-1,6-1 0,2-1 1,1 1-1,0 1 0,2 0 1,0 1-1,-2 2 0,0 1 1,-2 0-1,-2 1 0,0-1 0,0 0 1,1-2-1,-1 2 0,-1-1 0,1 1 1,2 0-1,0 1 0,-4-1 0,1 4 0,1 0 0,3 1 1,-1-1-1,1 1 0,-3 0 0,2-3 0,5 1 0,1-2 0,-2-1 0,1 1 1,2-1-1,-1 0 0,3 0 1,0 1-1,1 1 0,-2 1 1,3-1-1,0 1 0,-2-1 0,1 1 0,-1-1 0,1 1 0,-6-2 0,2 4 0,-5 0 1,1-1-2,-2 3 2,-3-2-1,0 0 0,1 0 0,-4-1 0,1-3 0,0-1 0,1-2 0,-3 0 0,2-1 0,-2 0 1,-5-1-1,1 2 0,-3-1 0,-5 0 0,-2 2 1,-1 0-1,-4 1 0,-1-1 0,-1 1 0,2-1 0,-7 1 0,3-3 0,0 2 0,-3-1 0,0 0 0,-1 0 0,-1 1 1,-12-3-1,18 6 0,-18-6 0,14 9 0,-14-9 0,12 12 0,-12-12 0,13 16 0,-13-16 0,16 16 0,-16-16 0,13 19 0,-13-19 0,15 21 0,-7-8 0,-3-1 0,-1 2 0,0 3 0,-2 1 0,2 3 1,-1 2-2,0 1 1,-3 2 0,1 1 0,-1 3 0,-3 0 0,2 0 0,-3 1 0,-1 0 0,0 4 0,-3 0 0,0-1 0,-1 1 0,0 3-1,-1-2 2,-1 2-2,1 0 2,-2 0-1,3-2 0,0 3 0,-4-2 0,5-1 0,-3 0 0,-2 1 0,0-1 0,0 0 0,0 1 0,-2 4 0,4-1 0,-5 0 0,3 2 0,4-2 0,-3 2 0,2-2 1,-2-1-1,3 1 0,0-1 1,-3-1-1,1-2 0,-4 0 0,1 0 1,0 1-1,-2-2 0,-3-1 0,-2 1 0,0-1 1,-2 1-1,1-4 0,-2-1 0,-1 0 0,-1-3 0,2-1 1,-2-1-1,0-2 0,0-1 0,-1 3 1,-1 0-1,0-2 0,2 2 0,-2-3 0,-1 0 0,2 0 1,1-1-1,-3-2 0,2 0 0,-4-1 0,-2 1 0,4 1 0,-2-3 0,-6 3 0,1-2 0,0 0 0,-5-2 0,2-1 0,-1-3 1,-3-2-1,-2-2 0,2 0 0,-4-3 0,5 0 0,0-2 0,-2 1 0,1-3 0,-1 1 0,0-2 0,-2-2 0,2 1 0,-1-2 0,-3 1 0,0-1 0,-4-1 0,1 2 0,-1-1 0,2 0 0,-4 0 0,0-1 0,5 0 0,0-3 0,1 1 0,1-1 0,0 0 0,4-1 0,1 1 0,-1 1 0,-1 2 0,2-2 0,2 1 0,-3 3-1,3-1 1,-3 0 0,4 1 0,0-1 0,-3-2 0,2 0 0,1 0-1,0-1 2,6 1-2,-4 0 2,4 1-2,0 0 1,2 3 0,0 1 0,-1 0 0,0 0-1,0 0 2,0 1-1,-1-1 0,0 0 0,2 0 0,-1-1 0,2 1 0,-1 0 0,0 0 0,-2 1 0,3 0 0,-3 3 0,2 0 0,-3 1 0,-1 1 0,0 0 0,-2 1 0,2-1 0,-1 1 0,-1-3 0,2 2 0,0 1 0,2-3 0,-4 2 0,4 1 0,-4-2 0,4 0 0,-1-1 0,-1 0 0,1-3 0,-1 0 0,4-1 0,0-1 0,1-1 0,-1-1 0,1 2 0,-1-3 0,1 1-1,-3-1 1,1 2 0,-1-1 0,1 1 1,1 0-1,1 0-1,-1 0 1,0 1 1,2 1-2,2 0 1,0-1 0,-1 1 0,-1-3 0,0 3 0,2-3 0,-2 1 0,2-2 0,0 0 0,1 1 0,-3-1 0,4 2 0,1-1 0,-2 2 0,1-2 0,-1-1 0,3 0 0,-2-1-1,1 1 2,0-1-2,1 0 1,2 0 0,-1 0 0,1 2-1,-1 1 2,1 0-1,1-1 0,0 1 0,0-1-1,-3 0 2,4 1-1,0-1 0,0-1 0,1 0 0,0 2 0,1-2 0,1 1 0,1 1 0,-1 0 0,1 1 0,0 1 0,0 0 0,-2-1-1,0 1 2,0 1-2,2-1 1,-4 1 0,4-1 0,-2 2 0,0-2 0,3 1 0,1-1 0,-1-1 0,-1-1 0,2 1 0,-1 0 0,2-2 0,1 2 0,-2 1 0,1 0 0,12 0-1,-23 1 1,10-1 0,0 3 0,0-2 0,0-1 0,0 1 0,-1 1 0,-1-2 0,2 1 0,0-1 0,2 1 0,-1-1 0,0 0 0,12 0 1,-22 2-2,11-4 1,11 2 0,-20 0 0,7 0 0,2 0 0,11 0 0,-21 2 0,9-1 0,12-1-1,-23-1 1,11-1 0,-1 0 0,0-1 0,0 0 0,1 1 0,-1-1 0,-1 3 0,1 0 0,-1 3 0,-1-1 0,0 1 0,-1 1 0,-1-1 0,2 0 0,-2-1 0,2-2 0,-1 0 0,3 0 0,0-2 0,0 0 0,-3-1 0,2-1 0,0 0 0,1 1 0,-1-1 0,-1 0 0,0 0 0,1 1 0,14 3 0,-21-6 0,21 6 0,-22-7 0,22 7 0,-22-6 0,22 6 0,-22-7 0,10 5-1,1-1 1,-2 0 0,1 2 0,12 1 0,-23-1 0,11 0 0,1-1 0,-2 1 0,0-2 0,0 1 0,-1 0 0,0-1 0,1 0 0,-3 0 0,2-1 0,1 2-1,0-1 1,0 1 0,13 2 0,-23-4 0,11 1-1,12 3 1,-22-1 0,10 0 0,-2 1 0,1 0 0,-1-2 0,1 1 0,0 0 0,0-2 0,-1 1 0,-1 0 0,2 0 0,-1 0 0,0 1 0,0 1 0,-1 0 0,1 0 0,1 1 0,-1 1-1,-1-1 1,1 0 0,1 1 0,-1-2 0,1 1 0,-1 0 0,-2 0 0,-1-1 0,2 2 0,-3-2 0,2 1 0,-1 0 0,0-1 0,0 0 0,2-1 0,2 1 0,-3-1 0,2-2 0,-2 3 0,-2-1 0,1 0 0,0 1 0,-1 0 0,0 0 0,-1 0 0,-2 1 0,0-1 0,2 1 0,-2-1 0,-1-1 0,1 0 0,2-1 0,0 0 0,1-1 1,1 2-1,-1-2 0,1 1 0,-1-1 0,1 0 0,-3 1 0,-1 0 0,0 1 0,0 1 0,2-1 0,-1 1 0,2-1 0,0-1 0,1 1 0,3 0 0,-1-1 0,1 0 0,0 0 0,1 0 0,-3 1 0,1-1 0,-1 1 0,-1 1 0,0-1 0,0 1 0,1 0 0,0 0 0,1 0-1,-1 0 1,-2-2 0,0 2 1,-1 0-2,0-1 1,0 0 0,-2-1 0,0 0 0,2 1 0,-1-2 0,-1 0 0,1-1 0,-1 1 0,0-1 0,0 0 0,3 0 0,-3-1 0,4-2 0,-1-1 0,0-1 0,2-2 0,2-1 0,-3 0 0,0-2-1,2-2 2,-1 2-2,2 1 1,2-2 0,-1 1 0,2 0 0,0-2 0,2 2 0,3 0 0,-1-1-1,2-2 1,1 1 0,2-1 0,0 1 0,2 2-1,0-1 1,2 1 0,-1 0 0,0 2 0,-1 0 0,1 1 0,-1-1 0,0-1 0,2 0 1,0 0-1,0-1 0,0-2 0,2-2 0,-1-2 0,1-1 1,-1 3-2,0-3 2,-2-1-1,2-1 0,0-2 0,-2-11-7,4 3-2,-1-7 1,4 3 1,-3-10-1,3 4 0,-2-2-1,2 2 0,-2 8 9,0 1 1,-2 2-1,-1 2 0,0 4 0,1-2 0,-2 2 0,2-1 0,-1 2 0,0-1 0,-2 3 0,1 0 0,1 0 0,1 3 0,-1 0 1,-1 2-1,-1 0 1,1 1-1,-2 0 0,-2 1 0,1-1 1,-3-1-1,2 0 0,-2-2 0,0-2 0,1-1 0,2-3 0,0 0 0,1-2 0,0 2 0,0 0 0,0 2 1,0-1-1,0 2 0,1-8 9,-5-2-1,5 0 1,-3-3-1,3 2 0,-4-4 0,6 3 0,-4-3 0,1 11-8,1 1 0,3 3 0,-3 2 0,1 1 0,-1 0 0,0 2 0,-1 1 1,0 0-1,0 2 0,-2-1 0,2-1 1,0-1-1,1 3-1,-1-2 1,0 0 0,4-3 0,-3 2 0,2 1 0,-1 0-1,1 5 1,-2-1-1,-1 13-1,5-18 0,-5 18-3,0 0-1,12-2-5,-12 2-14,0 0-13,12-15 0,-3 0 0,8-4 3</inkml:trace>
</inkml:ink>
</file>

<file path=ppt/ink/ink3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3:09.00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171E1993-7289-4C45-A024-A78387524195}" emma:medium="tactile" emma:mode="ink">
          <msink:context xmlns:msink="http://schemas.microsoft.com/ink/2010/main" type="inkDrawing"/>
        </emma:interpretation>
      </emma:emma>
    </inkml:annotationXML>
    <inkml:trace contextRef="#ctx0" brushRef="#br0">0 0 0,'23'0'93,"0"0"-77,0 0-16,0 0 31,0 0-15,0 0 0,0 0-16,1 0 15,-1 0 1,0 0-16,0 0 15,0 0 1,0 0-16,0 23 16,23-23-16,-23 0 15,0 0 1,1 23 0,-1-23-1,0 0-15,0 0 16,23 0-1,-23 0-15,0 0 16,0 0 0,0 0-16,0 0 15,1 0 1,-1 0-16,0 0 16,23 0-1,-23 0-15,0 0 16,0 0-1,0 0-15,0 0 16,0 0-16,1 0 16,-1 0-1,0 0 1,0 0 0,0 0 15,0 0 281,0 23-296,0-23 0,0 0-1,0 0-15,0 0 16,1 0-16,22 0 15,-23 0 1,0 0-16,0 0 16,0 0-1,0 0 1,0 0 0,0 0 15,0 0-16,1 0 32,-1 0-15</inkml:trace>
  </inkml:traceGroup>
</inkml:ink>
</file>

<file path=ppt/ink/ink3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3:34.44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91035810-4025-463A-AA4B-1FE78457DA3E}" emma:medium="tactile" emma:mode="ink">
          <msink:context xmlns:msink="http://schemas.microsoft.com/ink/2010/main" type="inkDrawing" rotatedBoundingBox="-307,18100 -269,9554 1100,9560 1062,18106" semanticType="verticalRange" shapeName="Other">
            <msink:sourceLink direction="with" ref="{2B7AF793-3902-431B-A18B-78921BFFD20A}"/>
            <msink:destinationLink direction="with" ref="{C348F0D3-778C-474E-9897-C19DD0A8C7B0}"/>
          </msink:context>
        </emma:interpretation>
      </emma:emma>
    </inkml:annotationXML>
    <inkml:trace contextRef="#ctx0" brushRef="#br0">1067 0 0,'23'0'78,"-46"0"0,0 0-31,-1 0-16,1 0-15,0 0 15,0 0 1,0 0 14,0 0-30,0 0 15,0 0 1,0 0 46,0 0-31,0 0-32,-1 0 32,1 0 31,0 0 0,0 0-31,0 0-16,0 0 16,23 23-15,-23-23 30,0 0-31,0 0 16,0 0-16,23 23-31,0 0 16,-23-23 343,-1 0-343,24-23 0,-23 23-16,0 0 31,0 0-15,0 0-1,23-23-15,-23 23 16,0 0-1,0 0 32,23 23 0,0 0-16,0 0 1,0 0-17,0 1 1,-23-1 0,23 0-1,0 0 1,0 0 15,0 0-31,0 23 16,0-23-1,0 0 1,0 0 0,0 1-1,0-1 1,0 0-16,0 23 15,0-23 1,0 0 0,0 0-1,0 0 1,0 0 0,0 0-1,0 1-15,0 22 16,0-23-1,0 0 1,-23 0 0,23 0-16,-23 23 15,23 0 1,0-22-16,0-1 16,0 0-1,0 0 1,0 0-1,0 23-15,0 23 16,0-22-16,0-24 16,0 0-1,0 0-15,-24-23 266,24 46-188,0-23-62,-23 0-16,23 46 15,0 1-15,0-1 16,0-23 0,0-23-16,0 0 15,23 24 1,-23 22-16,0 0 15,0 0 1,0-46-16,0 1 16,0 22-1,0-23-15,0 23 16,0-23 0,0 23-16,0-23 15,0 0 1,0 1-16,0-1 15,24 23 1,-24 23-16,0-23 16,0 0-1,0 1-15,0-1 16,23-23 0,-23 46-1,0-23-15,23 1 16,-23-1-1,23 0-15,-23-23 16,23 0 0,-23 0-16,0 0 31,0 23 328,0 24-359,0-47 16,0 0-16,0 23 16,0 23-1,0 1-15,-23-24 16,23 0-1,0-23-15,0 23 16,-23 24 0,23-24-16,0 0 15,0-23 1,0 23-16,0 0 16,0 1-1,0 22-15,0 0 16,0-46-1,0 0-15,0 23 16,0 1 0,-23 22-16,23 0 15,0-23-15,0-23 16,0 24 0,0 45-16,0 0 15,0-22 1,-23-1-16,23-23 15,-24-23 1,24 23-16,0 1 16,0 22-1,-23 46-15,23-22 16,0-47 0,0-23 15,0-69-16,0 69 267,0 23-282,0-23 15,-23 0 1,23 70-16,0-24 16,-23 23-16,0-69 15,0 47 1,0 22-16,23-23 15,-23 0 1,23-22-16,0-1 31,0 23-31,0-23 16,0 24 0,0-24-16,0-23 15,0 0 1,0 23-16,0 0 15,-23 0 1,23 1-16,0-24 16,0 23-1,0-23-15,0 0 32,0 0-17,-23-23 1,23 23-1,0 0-15,0 0 16,0 1 15,0-1 1,0 0 389,0 0-280,0 0-110,0 0 1,0 0-1,0 0 31,0 0-30,0 0-17,0 0 1,0 1-1,0-1 17,0 0-32,0 0 15,0 0 1,0 0 0,0 0-1,0 0 16,-23-23 2376,-1 0-923,24 23 3719,0 0-5140,0 0-32,0 1-15,0-1-1,0 0 1,0 0-16,0 0 31,0 0 0,0 0-15,0 0 0,0 0 15,0 0-16,0 0 17,0 1-1,0-1-15,0 0-16,24-23 15,-24 23 1,0 23-16,0-23 15,0 0 1,0 23 0,0 1-16,0-1 15,0 0 1,0 0-16,0-23 16,0 0-1,0 0-15,0 24 16,0-1-1,0 0-15,0 23 16,0-23 0,0-23-16,0 1 15,23-24 1,-23-47-16,-47 47 16,47 23 280,0 1-280,0 22 0,0-23-16,0 0 15,0 23 1,0-23-16,24 23 16,-24-23-1,0 1-15,0-1 16,0 0-1,0 0 1,23-23 0,-23 23-16,0 0 31,0 0 0,0 0 47,23-23 79,0 0-111,0 0 17,0 0-32,0-23-15,0 23-1,0 0 1,0-23 0,0 23-1,1 0 1,-1 0 0,0-23-1,0 23 1,0 0 15,0 0-15,0 0-1,0 0 17,0 0-17,0 0 1,0 0 15,1 0 16,-24 23 15,0 0 32,23-23 156,-23 23-234,23-23 15,0 23 16,-23 0-16,0 0-15,23 1-1,-23-1 17,23-23 327,0 0-359,0 0 16,0 0-16,23 0 15,-22 0 1,-1 0-16,0 0 16,0 0-1,0 0-15,0 0 31,0 0-15,0 0 0,0 0-1,0 0 1,0 0 15,1 0-15,-1 0-1,0 0 1,0 0 15,0 0-31,0 0 32,0 0-17,0 0 16,0 0 16,0 0 16,0 0 77,1 0 204,-1 0-313,0 0 1,0 0 15,-23-23-32,0-1 188,0 1-187,0 0 0,0 0-16,0 0 31,0 0-16,0 0 17</inkml:trace>
  </inkml:traceGroup>
</inkml:ink>
</file>

<file path=ppt/ink/ink3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3:40.50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AA18D5F-6580-44C6-B835-04E3FA4E5C97}" emma:medium="tactile" emma:mode="ink">
          <msink:context xmlns:msink="http://schemas.microsoft.com/ink/2010/main" type="inkDrawing" rotatedBoundingBox="739,9523 2286,9559 2285,9611 738,9576" semanticType="underline" shapeName="Other">
            <msink:destinationLink direction="with" ref="{0EA42EA0-BBC0-4DF4-9B91-75FD8DBB08FF}"/>
          </msink:context>
        </emma:interpretation>
      </emma:emma>
    </inkml:annotationXML>
    <inkml:trace contextRef="#ctx0" brushRef="#br0">0 0 0,'23'0'141,"0"0"-125,0 0 46,0 0-31,0 0 1,0 0 30,0 0 16,0 0-31,0 0 0,1 0 31,-1 0-31,-23 46 62,23-46 188,0 0-297,0 0 16,0 0-16,23 0 31,-23 0-31,0 0 16,0 0-1,1 0 1,-1 0 0,0 0 15,0 0-15,0 0-1,0 0 16,0 0 1,0 0 15,0 0-16,0 0-16,0 0 32,1 0 0,-1 0 0,0 0 0,0 0-31,0 0 15,0 0 0,0 0 0,0 0 1,0 0-32,-23-23 15,23 23 1,0 0 31,1 0-16,-24 23 219,23-23-156,23 0-79,23 0-15,-23 0 16,-23 0-16,24 0 16,-1 0-1,0 0-15,0 0 16,-23 0-1,0 0-15,0 0 16,0 0 0,1 0-1,-1 0 1,0 0 31,-23-23 47</inkml:trace>
  </inkml:traceGroup>
</inkml:ink>
</file>

<file path=ppt/ink/ink3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4:05.367"/>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C348F0D3-778C-474E-9897-C19DD0A8C7B0}" emma:medium="tactile" emma:mode="ink">
          <msink:context xmlns:msink="http://schemas.microsoft.com/ink/2010/main" type="inkDrawing" rotatedBoundingBox="1088,12375 1455,17455 240,17543 -126,12462" semanticType="callout" shapeName="Other">
            <msink:sourceLink direction="with" ref="{91035810-4025-463A-AA4B-1FE78457DA3E}"/>
            <msink:sourceLink direction="with" ref="{CD9638BA-5F74-4DD1-901B-5F272A93FD40}"/>
          </msink:context>
        </emma:interpretation>
      </emma:emma>
    </inkml:annotationXML>
    <inkml:trace contextRef="#ctx0" brushRef="#br0">235 0 0,'0'23'141,"0"0"-126,0 1-15,0-1 16,-23 23-1,23-23 1,-23-23-16,23 23 31,0 0-31,0 0 32,0 0-17,0 0 1,0 0-1,0 1 64,0-1-48,0 0 0,-23-23-15,23 23 15,0 23 47,0-23 219,0 0-266,0 0-15,0 0-16,0 0 0,0 1 15,0-1 1,0 0 0,0 0 46,-23 0-62,23 0 16,0 0-1,0 0 17,0 0 15,0 0-1,0 0-30,0 1 15,-23-24-15,23 23 0,0 0 15,0 0 47,0 0-47,0 0-15,0 0-16,-23-23 15,23 23-15,0 0 16,0 0 0,0 0-1,0 1 1,0-1 0,0 0-1,0 0 16,0 0-31,0 0 16,0 0 0,-23 23 296,0-46-218,23 23-94,0 0 16,0 1-16,0 22 15,0-23-15,0 0 16,0 0-1,0 0 17,0 0-17,0 0 1,0 0-16,0 0 16,0 1-16,0-1 15,0 0 63,0 0-62,0 0-16,0 0 16,0 0-16,0 0 15,0 0 1,0 0-1,0 0 1,0 1 15,0-1-15,0 0-16,0 0 31,0 0-31,0 0 31,0 0 298,0 0-283,0 0-30,0 0 0,0 24-16,0-1 15,0-23 1,0 0-16,0 0 31,0 0-15,0 0-1,0 0-15,0 0 0,0 0 16,-23 24 0,23-24-1,0 0 32,0 0-31,0 0-1,0 0-15,0 0 0,0 0 16,0 23-16,0-22 31,0-1-31,0 0 32,0 0-32,0 0 31,0 0-31,0 0 31,0 0-15,0 0-1,0 23 32,-23-46 172,23 24-157,0-1-15,0 0-15,0 0-17,0 0 1,0 0-1,0 0 1,0 0-16,0 0 16,0 0 31,0 24-16,0-24-31,0 0 0,0 23 15,0 0 1,0-23 0,0 0-1,0 0 1,0 0 0,0 1-1,0-1-15,0 0 16,0 0-1,0 0 1,0 23 31,0-23 234,0 23-250,0 1-31,0-24 16,0 0 0,0 0 15,0 0-15,0 23-1,0-23-15,0 0 0,0 23 16,0-22-1,0-1 1,0 0 0,0 23-1,0-23 1,0 0-16,23 23 16,-23-23-16,0 24 15,0-24 1,0 23-16,0-23 15,0 0 1,0 0 15,0 23 204,0-23-142,0 0-61,0 24-32,0-24 15,0 23 1,0-23-16,0 0 47,0 0-32,0 46 1,0-22-16,0-24 16,0 0-1,0 0 1,0 0 0,0 0 15,0 0-16,0 0 17,0 0-1,0 0-15,0 1 15,0-1-16,0 0 235,0 0-234,0 0 109,23-23-109,0 0 46,0 0-15,0 0 16,0 0-17,0 0 33,0 0-17,0 0-15,0 0 0,1 0 0,-1 0 0,-23-23-1,23 23-14,0 0-1,0 0 16,0 0 15,-23-23-15,0 92-31,23-115 15,-23 69 141,23-23-78,0 0-94,23 0 15,1 0 1,-24 23-16,0-23 16,0 0-1,0 0-15,23 0 16,0 0-16,1 0 15,-24 0 1,0 0-16,0 0 31,0 0-31,0 0 16,0 0 0,0 0-16,0 0 15,0 0 1,0 0-16,1 0 31,-1 0-15,0 0-1,0 0 1,0 0 0,0 0 30,0 0-14,0 0 61,0 0-30,0 0-16,0 0 125,-23 23-110</inkml:trace>
  </inkml:traceGroup>
</inkml:ink>
</file>

<file path=ppt/ink/ink3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4:28.38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EA42EA0-BBC0-4DF4-9B91-75FD8DBB08FF}" emma:medium="tactile" emma:mode="ink">
          <msink:context xmlns:msink="http://schemas.microsoft.com/ink/2010/main" type="inkDrawing" rotatedBoundingBox="1279,7872 3648,3737 3731,3784 1361,7920" semanticType="callout" shapeName="Other">
            <msink:sourceLink direction="with" ref="{0AA18D5F-6580-44C6-B835-04E3FA4E5C97}"/>
          </msink:context>
        </emma:interpretation>
      </emma:emma>
    </inkml:annotationXML>
    <inkml:trace contextRef="#ctx0" brushRef="#br0">2332 0 0,'-23'23'203,"23"0"-187,-23 0 0,0 1-16,23 22 15,-23 0 1,23-23-16,-23 0 15,0 23 1,-23 0-16,-1 47 16,1-24-16,0-23 15,23 0 1,0-22-16,0 45 16,0 0-1,0-23-15,-1 24 16,-22-47-1,0 23-15,0 23 32,-23 47-17,22-24-15,24-46 16,0-23-16,-23 23 16,0 24-1,0 22-15,0 23 16,-24-22-1,47-24-15,-23-23 16,46 24 0,-23-24-16,23 46 15,-69-46 313,-1 93-312,-22 46-16,23-47 16,23-92-16,-24 47 15,-22 68 1,0-22-16,68-93 16,-22 23-1,23 1-15,-23 22 16,0-46-1,23 0-15,-23 0 16,22-22 0,1-1-16,0 23 15,0 23 1,0-23-16,0 0 16,0 1-1,0-24 1,0 0-1,0 46-15,0-23 16,-1 24-16,1-1 16,0-46-1,0 0-15,23 0 32,0 0-17,0 0 1,-23 0-1,23 0 1,0 1 15</inkml:trace>
  </inkml:traceGroup>
</inkml:ink>
</file>

<file path=ppt/ink/ink3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4:31.49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7A32E20-50B9-4853-8426-D9847AFACE4E}" emma:medium="tactile" emma:mode="ink">
          <msink:context xmlns:msink="http://schemas.microsoft.com/ink/2010/main" type="inkDrawing" rotatedBoundingBox="1006,3755 3485,7995 3307,8099 828,3859" semanticType="callout" shapeName="Other">
            <msink:sourceLink direction="with" ref="{2BC10933-623F-40E5-AE40-9B2C1CF9DD0D}"/>
            <msink:sourceLink direction="with" ref="{CD9638BA-5F74-4DD1-901B-5F272A93FD40}"/>
          </msink:context>
        </emma:interpretation>
      </emma:emma>
    </inkml:annotationXML>
    <inkml:trace contextRef="#ctx0" brushRef="#br0">0 0 0,'0'23'62,"0"0"-46,23 0 0,0 24-16,-23-24 31,46 0-31,-23 23 0,0 0 15,23 47 1,-23-1-16,1-46 16,-1 0-1,0 24-15,23 22 16,-23-23 0,23-23-16,0 1 15,1 22 1,-1 46-16,23 24 15,-46-70-15,23 0 16,0 24 0,24 91-16,-24-91 15,0-24 1,0-23-16,-23 0 16,24 1-1,-24-1-15,0 46 16,-23-23-1,23-22-15,-23-1 16,46 0 312,23 23-328,1 24 16,-24-47-1,0 0-15,0 0 16,23 70 0,1-24-16,-1-23 15,0-23 1,-46 1-16,23-1 16,-22 23-1,22 0-15,0-22 16,-23-1-1,0 0-15,0 0 16,23 0 0,-23 47-16,1 22 15,-1-69 1,0 0-16,0 24 16,0-24-1,0-23-15,0 23 16,0-46 281,-23 23-282,23 0 1,0 0-16,-23 1 16,47-1-1,-24 46-15,-23-23 16,23 0-1,0-23-15,-23 0 16,23-23 0,-23 24-16,23-24 15,-23 23-15,23 0 32,-23 0-1,0 0-31,0 0 31,23-23-15</inkml:trace>
  </inkml:traceGroup>
</inkml:ink>
</file>

<file path=ppt/ink/ink3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5:12.99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6768099A-E241-46A2-8AF4-F111C8668A3E}" emma:medium="tactile" emma:mode="ink">
          <msink:context xmlns:msink="http://schemas.microsoft.com/ink/2010/main" type="inkDrawing"/>
        </emma:interpretation>
      </emma:emma>
    </inkml:annotationXML>
    <inkml:trace contextRef="#ctx0" brushRef="#br0">0 23 0,'0'-23'78</inkml:trace>
  </inkml:traceGroup>
</inkml:ink>
</file>

<file path=ppt/ink/ink3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5:16.892"/>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39A38CFE-A2BD-4667-A3DA-142C3552F99C}" emma:medium="tactile" emma:mode="ink">
          <msink:context xmlns:msink="http://schemas.microsoft.com/ink/2010/main" type="inkDrawing"/>
        </emma:interpretation>
      </emma:emma>
    </inkml:annotationXML>
    <inkml:trace contextRef="#ctx0" brushRef="#br0">0 85 0,'23'0'78,"0"0"-62,0 0 15,0 0 16,0-23-16,0 23-31,0 0 32,0 0-1,1 0 0,-24-24-31,23 24 16,0 0-1,0 0 32,0 0-47,-23-23 16,23 23-1,0 0 17,0 0-1,0 0-15,0 0 15,0 0-16,1 0 32,-1 0 0,0 0-16,0 0-15,0 0 15,0 0 1,0 0-1,0 0 0,0 0 0,0 0 1,0 0-1,1 0 0,-1 0-15,0 0 15,0 0 0,0 0-31,0 0 16,0 0-1,0 0 1,0 0 0,0 0-16,0 0 15,1 0 1,-1 0 312,0 0-312,0 0-1,0 0 1,0 0 0,0 0-1,0 0 1,0 0-1,0 0 1,0 0 0,1 0-1,-1 0 1,0 23 0,0-23-1,0 0 16,0 0-15,0 0 31,0 0-31,-23 24 15,23-24-31,0 0 31,0 0-15,1 0-1,-1 0 1,0 0 0,0 0-1,0 0-15,0 0 16,0 0-1,0 0 1,0 0 0,0 0-16,0 23 15,1-23 1,-1 0-16,0 0 328,0 0-297,0 0-15,0 0 15,0 0-15,0 0-1,0 0 17,0 0 15,0 0 31,1 0-47</inkml:trace>
  </inkml:traceGroup>
</inkml:ink>
</file>

<file path=ppt/ink/ink3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5:23.92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127000DD-5D4C-4949-AE6F-EB0143D9BE42}" emma:medium="tactile" emma:mode="ink">
          <msink:context xmlns:msink="http://schemas.microsoft.com/ink/2010/main" type="inkDrawing"/>
        </emma:interpretation>
      </emma:emma>
    </inkml:annotationXML>
    <inkml:trace contextRef="#ctx0" brushRef="#br0">0 0 0</inkml:trace>
  </inkml:traceGroup>
</inkml:ink>
</file>

<file path=ppt/ink/ink3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5:27.38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813BF47F-0FE4-476D-BFD3-888F0E902940}" emma:medium="tactile" emma:mode="ink">
          <msink:context xmlns:msink="http://schemas.microsoft.com/ink/2010/main" type="inkDrawing"/>
        </emma:interpretation>
      </emma:emma>
    </inkml:annotationXML>
    <inkml:trace contextRef="#ctx0" brushRef="#br0">0 0 0,'23'0'172,"0"0"-141,0 0-15,0 0-1,0 0 16,1 0 1,-1 0-17,0 0 32,0 0-16,0 0-15,0 0 15,0 0 1,0 0 14,277 0 251,-277 0-297,1 0 32,-1 0-1,0 0 0,0 0 0,0 0 1,0 0 14,0 0-30,0 0 15,0 0 1,0 0-1,0 0 0,1 0 0,-1 0 1,0 0-1,0 0 0,0 0 0,0 0 16,0 0-16,0 0-15,0 0 15,0 0 1,0 0-1,1 0 0,-1 0 0,0 0 16,0 0-16,0 0 1,0 0-1,0 0 0,0 0 0,0 0 1,0 0-1,0 0 0,1 0 0,-1 0 1,0 0-1,0 0 0,0 0 0,0 0 1,0 0-1,0 0 0,0 0 0,0 0 1,0 0-1,1 0 0,-1 0 0,0 0 1,0 0-1,0 0 16,0 0-16,0 0 0,0 0 1,0 0-1,0 0 0,0 0 0,1 0-15,-1 0 31,0 0-16,0 0 0,0 0 1,0 0-1,0 0 0,0 0 0,0 0 1,0 0 14,0 0-14,1 0-1,-1 0 0,0 0 0</inkml:trace>
  </inkml:traceGroup>
</inkml:ink>
</file>

<file path=ppt/ink/ink32.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7T18:30:00.11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798 251 25,'0'0'16,"0"0"-2,-16 1-2,16-1-1,0 0-1,0 0-2,0 0-1,0 0-1,0 0-2,0 0-1,0 0 0,14 1-1,-14-1 1,15 3-1,-15-3 0,19 2 1,-7 0-1,-12-2 0,26 0 0,-11 0 1,4 1-1,-1-1-1,1 3 1,1-2-1,2 3 1,-4-2-1,4 2 0,-5 0-1,1-1 1,-2 1-1,2-1 1,-3 0 0,1 0-1,-1-2 1,1 0 0,0-2 0,0 1 0,-1-3 0,0 2 0,0 0 0,-2 1-1,2 1 1,-2 2-1,-1 1 0,-12-4 1,21 9-1,-21-9 0,18 10 0,-7-6 1,-11-4-1,19 1 0,-8-2 1,4-3-1,-4-1 1,6 0-1,-3-1 0,1 1 1,-1 3-1,0 0 0,1 1 0,-2 2 1,1 1-1,-1-1 0,0 0 1,0-1-1,-2 0 0,1-1 2,-12 1-2,20 0 0,-20 0 0,18 0 0,-7 1 0,-11-1 0,22 5 0,-10-2 0,0 0 0,1-1 1,0 1-1,1-2 0,0 0 0,1-1 0,-1 2 0,1-4 1,2 2-1,2-1 0,-3 0 0,4 0 0,-2-1 1,1 0-1,0 0 0,0 1 1,1-2-1,2 1 1,-2-2-1,1 0 0,0-1 1,0 0-1,-1 1 0,1-1 0,1 1 0,0 1 0,-1 2 0,1 0 0,0 1 0,2 0 1,-1-2-1,0 0 0,2-4 1,2-1-1,1-8 0,4 1 0,2-3 1,3-2-1,5 1 0,2-1 0,0 5 0,-1 0 0,1 6 0,-4 3 0,1 1 1,-5 4-1,-2 1 0,-4 2 1,-1 0-1,0 0 0,-2 0 0,2 1 0,-2-2 0,4 2 1,-1 0-1,4 0 1,-2 0 0,5 1 0,-1-2 0,2 1 0,-1-3 0,1 2 1,1-2-1,0 2-1,-2-2 1,4 0 0,-4 2-1,1-1 0,-1 0 0,1 2 1,0-1-1,-3 3 0,2-1 1,1 0-1,-2-2 1,3 2-1,-1-1 1,0-2-1,1 0 1,1-4-1,-1 2 1,1 2 0,-1 0 0,2 1-1,1 1 1,1 0 0,-3 1 0,2 0 0,-2-1-1,-1-4 1,2-2-1,0 0 0,0-3 1,2-4-1,1-3 0,-1 0 0,0-1 0,2 0 0,-1-1 0,2-2 1,-2 1-1,0 1 0,3-2 0,1 2 0,1-2 0,0 2 0,1 1 0,-2 3 0,-3 0 0,1 4 1,-5 1-1,3 2 0,-2 2 0,-2 1 0,-1 0 0,0 1 0,1 1 0,2-1 1,-1 0-1,-2 0 0,4 2 0,-2-2 0,5 3 0,-1-1 0,2 1 0,-1 0 0,0 1 1,1 1-1,-2 2 1,-2 1-1,1 0 1,0 2-1,0-1 0,0 0 1,0-1-1,1-1 1,0 0 0,4 1-1,-3-2 1,1 2 0,-1-2-1,4 1 1,-1-1 0,1-1-1,2-2 1,-2-1-1,0-2 0,2 0 0,-2-2 1,-1 0-1,0-1 0,-1 0 0,0 1 0,3-3 0,-3 1 1,3-1-1,0 0 0,0-1 0,0 1 0,1 0 0,0 0 0,-2 2 1,-1-2-1,-2 1 0,3-1 1,-2 2-1,0-3 0,-2 1 0,0 0 1,-1 1-1,2 1 0,2 0 0,-3 0 0,3 0 1,0 0-1,6-2 0,-1 0 0,1-1 0,-1 0 0,-2-1 0,4 4 0,-1-1 0,-4 3 0,-1 3 1,-1-1-1,3 2 0,-1 2 0,2-1 0,-5 0 0,2 1 0,1 0 0,4 0 0,-3 1 0,-1-1 0,3 2 0,-1 1 0,3-3 1,2 2-1,-1-1 0,-2-2 0,2-1 1,0-2-1,0 0 0,0-1 0,-1-1 0,-2 0 1,2 1-1,-1 1 0,-2-1 0,0 1 1,-3 0-1,3-1 0,-5-1 0,-4-1 0,-1-1 0,-2 0 0,-1-1 0,1-2 0,-2 1 0,-3-2 0,0-1 0,5-1 0,-4 1 0,2-2 0,-1 1 1,-3 0-1,-1 2 0,-2 2 0,-5 1 0,-2 4 0,0-1-1,-6 4 1,1 0 0,-4 0 0,1 2 0,-1 1 0,-2 1 0,-1 2 0,0 1 0,-1 2 1,-1 2-1,0 2 0,-1 4-1,-1 1 2,2 2-2,0 4 2,0 3-2,-1 4 2,-1 4-2,3 2 1,-3 7 1,4 6-1,0 3 0,-4 5 0,1 5 0,1 3 0,-1 7 0,-2 3 0,0 3 0,-4 6 0,-2 2 1,2 2-1,-3 0 0,2 5 0,-2-2 0,3-3 0,1-2 0,2-5 1,1-5-1,1 0 0,0-3 0,1-6 0,-1 1 0,-1-2 0,-3 3 1,-2 3-1,-3 3 0,-5 0 1,-2 0-1,-2 1 1,-3 3-1,0 0 0,-8 1 1,2-1-1,-3-1 0,0 4 0,-3 3 1,-1 0-1,-1 0 0,0 2 0,3-1 1,-2-3-1,2 0 1,-1-3-1,4-7 1,-1-2-1,-1-3 0,1-4 1,0-4-1,2-3 0,-3-4 0,1-2 1,-1 2-1,0-3 1,1-2-1,-1 0 0,-1-3 1,-1-1-1,1-2 1,2-2-1,-2-6 0,-2-1 0,3-5 0,-1-4 0,2-3 0,0-3 0,2-2 0,-2-2 0,1-2 0,1-1 0,-1-3 1,-2 2-1,0 0 0,2-4 0,-2 1 0,-1-2 0,3-1 0,-4 1 0,0-4 0,2 1 0,-2-4 0,-4 1 1,-1-1-1,-2 0 0,-4-1 0,4-1 0,0 1 0,-6-1 0,2 2 0,-1-1 0,1 1 0,-1 1 0,2 0 0,-4-2-1,-2 2 1,2-1 0,-1-1 0,-1 1 0,1-1 0,0 1 0,-4 0 0,3 1 0,3-1 0,-4 3 0,2-2 0,4-1 0,-4 1 0,2-1 0,3-1 0,0 0 0,-1-1 0,3-1 0,1 1 0,-3-1 0,4 3 0,1 0 0,2-1 0,-1-1 0,4 2 0,-3 0 0,2-2 0,2-1 0,-2-1 0,1-2 0,-1 0 0,0 0 0,-1-3 0,2 2 0,-1 1 0,-2-1 0,2 1 0,-1 1 0,-1 0 0,1 0 0,1 0 0,-5 1 0,-2-2 0,3 1 0,-3 1 0,-3-2 0,3 3-1,-5-1 1,-2 1 0,4 0 0,-1 1 0,-3 0 0,4 1 0,0-1 0,-3 0 0,-1-1 0,3 1 0,-4 1 0,3-2 0,0 1 0,-2-1 0,0 0-1,1-1 1,1-1 0,-5 1 0,4 0 0,-3 0 0,1 1 0,-1 1 0,0 0 0,-1 0 0,3 2 0,4-2 0,-4 1 0,6-2 0,-4-2 0,0 1 0,2-3 0,0 0 0,0 0 0,-2-1 0,2 1 0,-1 0-1,-2 0 1,3 1 0,-1-3 0,-4 1 0,3-1 0,-2-2 0,-1-1 0,1-2 0,0 2 0,0-1 0,0 0 0,3 1 0,-3-2 0,1 3 0,1 2 0,-4-1 0,1 1 0,0-1 0,-2 1 0,1-1 0,-3 0 0,0 0 0,-2-2 0,5 1 0,-3-1 0,-2 3 0,1-1 0,-2 3 0,0 0 0,2 2 0,-2 1 0,2-2 0,-2 3 0,1-3 0,-1 2 0,4-3 0,-1 0 0,1-1 0,-1 0 0,-2 0 0,2 1 0,0 0 0,-1 0-1,-1 1 1,0 1 0,2-1 0,-3 2 0,1-2 0,0 2 0,2-2 0,1 2 0,1-1 0,-3 0 0,-2 1 0,3 1 0,-2 1 0,2-1 0,-2 3 0,-2 1 0,-2 0 0,4 0 0,0-2 0,-1-1 0,1-1 0,-1-1 0,3-1-1,0-4 1,2 2 0,1 1 0,0-1 0,1 0 0,0 1 0,0-1-1,1 2 1,0 0 0,0 0 0,-1 1 0,-1-1 0,1 2 0,1 0 0,-1 0 0,-2 0-1,3 2 2,-2-1-1,-1 0 0,2 2-1,-1-1 1,0 1 0,5 1 0,-3-2 0,-2 0 0,0-1 0,1-2 0,1-3 0,-1 0 0,0-1 0,-2 1 0,2 0 0,0 0 0,-1 3 0,1 1 0,-3 1 0,2-1 0,-1 3-1,0-2 1,-1 0 0,0 1 0,1-2 0,3 0 0,2 0 0,0 0 0,2 0 0,3 0 0,-2 0 0,3-2 0,1 1 0,0-2-1,3 1 1,1-5 0,3 1 0,1 1 0,4-3-1,-2 3 1,2-1 0,0 4 0,-2 1 0,2 2 0,-3 0 0,2 0 0,-3 2 0,1 0 0,0-1 0,2 1 0,-3-2 0,2 0 0,-2 1 0,1-1 0,1 0 0,-1 1 1,1-2-1,1 0 0,-1 0 0,1 0 0,1-2 0,0 2 0,-3 2 0,1-1 0,-2 1 0,0 2 0,2 0-1,-1 1 1,-3 1 0,4-1 0,-1 0 0,-5-1 0,4-3 0,-3 0 1,1 1-1,-1-2 0,0-2 0,1 1 0,-2 0-1,2-2 1,1 2 0,-1 0 0,0-1 0,-1 0 0,1 1 0,0-2 0,-1 0 0,2 1-1,2-2 2,-1 0-2,3-1 1,-2 1 0,0-1 0,2-1 0,-2 3 0,3-1 0,-5 0 0,0 0 0,0 0 0,1 1 0,-1 0 0,-1-1 0,4-2 1,-3 3-1,4-3 0,0 0 0,-1-2 0,-1-2 0,1 1 0,1-4 0,-1 0-1,1-3 1,1-1 0,0-1 0,1 0 0,3 0 0,0-3 0,-1 0 0,1-1 0,-1 3 0,0-3 0,1 0 0,-2 0-1,1-2 2,-1 1-2,2-2 1,-2-1 1,3-1-1,0-2 0,0-2 0,2-1 1,-2-2-1,1 2 0,0-1 0,2 1 1,-3-1-1,-1 2 0,1 0 0,0 1 0,1 2 0,2-2 0,-1 0 0,2-1 0,2 1 0,0-5 0,2 1 0,-3 0 0,4 1 0,-1-1 0,1 2 0,-2-1 0,0 2 0,4 2 0,-5 0 0,6-3 1,-2 0-2,1-2 2,1-1-2,2 0 2,0-1-2,0 0 1,6 0 0,-5 3 0,2 2 0,2 3 1,-3 0-1,0 1 0,-3 27 14,4-21-14,-1-8 0,-1-2 0,1 0 0,-1-1-5,1-1-3,0 1 0,0-32-49,3 37 57,-2 1 0,-2 1 0,2 2 0,-1-2 0,2-1 0,-5 0 0,2 0 1,-2-2-1,-1-2 0,1 0 0,0-1 0,0 0 0,1-5 0,2 0 0,0-1 0,2-1 0,0 2 0,0-3 0,-1 0 0,1-3 1,-2 1-1,1-1 0,-2 1 0,1-1 1,0-1-2,-1 2 2,1-2-1,-3 3 0,1-1-1,2 0 1,-1-3 0,1-2 0,1 1 0,0-2 0,-1 1 0,1 0 0,2 1 0,-3 1 0,0 2 0,0 1 0,-1 0 0,1 4 0,-3-1 0,2 3 0,-3 3-1,0-1 2,1 2-1,-3 4 0,1 1 0,-2-1 0,1 2 0,1-1 0,-1 1 0,2 1 0,-1 0 0,2 2-1,2 1 2,-1 2-2,0-2 1,1 0 0,1-1 0,1 2 0,0-2 0,1-2 0,1 2 0,-2 0 0,1 3 0,-1 3 0,0 1 0,-1 2 0,0 0 0,2 0-1,3 0 1,0-3 0,2-1 0,3-4 0,1 1-1,2-1 1,0 0-1,-2 3 1,-1 1-1,-3 2 2,1 2-2,-4 1 1,-7 12 0,15-21 0,-8 9 0,1-1 0,0 0 0,0-1 0,1 0 0,-1 1 0,-1 1 0,0 1 0,-7 11 0,13-19 0,-13 19 0,13-18-1,-13 18 1,13-18 0,-13 18 0,21-22 0,-10 10 0,0 1 0,0-1 0,1 2 0,-12 10 0,21-16 0,-21 16-1,14-6 1,-14 6 0,0 0 0,16 2 0,-16-2-1,11 4 1,-11-4 0,16 3 0,-16-3 0,18-3-1,-18 3 1,20-3 0,-20 3-2,20-3 2,-20 3-1,22-2-1,-10 2-1,5 7-3,-17-7-9,23 5-20,2 7 0,-4-10 1,29-21 4</inkml:trace>
</inkml:ink>
</file>

<file path=ppt/ink/ink3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6:01.414"/>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639C0008-A1DD-4775-ADD0-A08EA68023F3}" emma:medium="tactile" emma:mode="ink">
          <msink:context xmlns:msink="http://schemas.microsoft.com/ink/2010/main" type="inkDrawing"/>
        </emma:interpretation>
      </emma:emma>
    </inkml:annotationXML>
    <inkml:trace contextRef="#ctx0" brushRef="#br0">0 27 0,'23'0'266,"0"0"-219,0 0 15,0 0-31,0 0 1,0 0-1,0 0 0,0 0 407,0 0-438,24 0 15,-1 0-15,0 0 16,-23 0 0,0 0-16,0 0 15,0 0 1,0 0-16,24 0 15,-24 0 1,0 0 0,0 0-1,0 0 1,0 0 0,0 0-16,0 0 15,0 0 1,0 0-16,1 0 15,-1 0 1,0 0 15,0 0-15,0 0 0,0 0 30,-23-23-14,23 23 296,0 0-328,0 0 15,0 0 1,0 0 0,1 0-1,-1 0-15,23 0 16,-23 0-16,0 0 31,0 0-31,0 0 31,0 0-31,0 0 32,0 0-32,1 0 15,-1 0 1,0 0 31,0 0-32,0 0 17,-23 23-32,23-23 15,0 0 17,0 0 30,0 0-31,0 0 32,0 0-32,1 0 0,-1 0-15,0 0 0,0 0 296,0 0-312,0 0 31,0 0-15,0 0 15,0 0 16,0 0-31,0 0 15,1 0 31,-1 0 32,0 0 78,0 0-141,0 0-15,0 0 0,0 0 15,0 0-16,0 0 17,0 0-17,0 0 1,1 0 0,-1 0-1,0 0 1,0 0-1,0 0 17,0 0 15,0 0-16,0 0 0</inkml:trace>
  </inkml:traceGroup>
</inkml:ink>
</file>

<file path=ppt/ink/ink3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8:13.78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2C7386BA-E4D8-4C0A-B870-31C7385DAC38}" emma:medium="tactile" emma:mode="ink">
          <msink:context xmlns:msink="http://schemas.microsoft.com/ink/2010/main" type="inkDrawing"/>
        </emma:interpretation>
      </emma:emma>
    </inkml:annotationXML>
    <inkml:trace contextRef="#ctx0" brushRef="#br0">-23 46 0</inkml:trace>
  </inkml:traceGroup>
</inkml:ink>
</file>

<file path=ppt/ink/ink3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8:17"/>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F6BBA133-E49F-41E9-8B03-4C702E219CE4}" emma:medium="tactile" emma:mode="ink">
          <msink:context xmlns:msink="http://schemas.microsoft.com/ink/2010/main" type="inkDrawing"/>
        </emma:interpretation>
      </emma:emma>
    </inkml:annotationXML>
    <inkml:trace contextRef="#ctx0" brushRef="#br0">0 0 0,'23'0'141,"0"0"-126,0 0 16,0 0-15,0 0 0,0 0-1,0 0-15,0 0 32,0 0-32,1 0 15,-1 0 1,0 0-16,0 0 15,0 0 1,0 0 0,-23 23-1,23-23-15,0 0 16,0 0 0,0 0 15,0 0-16,1 23 17,-1-23-1,0 0 0,0 0 0,0 0 1,0 0-1,0 0 0,0 0 0,0 0 1,0 0-1,0 0 0,1 0 16,-1 0-16,0 0 1,0 0-1,0 0-16,0 0 17,0 0-1,0 0 0,0 0 16,0 0-16,0 0 1,1 0-1,-1 0 0,0 0 0,0 0 1,0 0-1,0 0 0,0 0 0,0 0 1,0 0-1,0 0 0,0 0 0,1 0 1,-1 0-1,0 0 16,0 0-16,0 0 0,0 0 0,0 0-15,0 0 15,0 0 1,0 0-1,0 0 16,1 0-16,-1 0 0,0 0 0</inkml:trace>
  </inkml:traceGroup>
</inkml:ink>
</file>

<file path=ppt/ink/ink3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8:27.906"/>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C14C167-08E6-4B0C-8B59-6246CC0FB941}" emma:medium="tactile" emma:mode="ink">
          <msink:context xmlns:msink="http://schemas.microsoft.com/ink/2010/main" type="inkDrawing"/>
        </emma:interpretation>
      </emma:emma>
    </inkml:annotationXML>
    <inkml:trace contextRef="#ctx0" brushRef="#br0">-231 370 0,'23'0'219,"0"0"-156,0 0-48,0 0 1,0 0 15,0 0 0,0 0-15,0 0 15,1 0 0,-1 0-15,0 0 15,0 0 16,0 0-16,0 0 16,0 0-31,-23-23 15,23 23-15,0 0 15,0 0 0,0 0 1,1 0-1,-1 0 16,0 0 15,0 0 1,0 0 30,0 0 17,0 0-16,0 0 15,-23 23-109,23-23 203,0 0 703,0 0-796,1 0-95,-1 0 17,0 0-1,0 0 0,0 0-15,0 0 15,0 0 0,0 0 0,0 0 1,0 0-1,0 0 0,1 0 0,-1 0 1,0 0-1,0 0 0,0 0 0,0 0 1,0 0 15,0 0-16,0 0 0,0 0-15,0 0 15,1 0 0,-1 0 0,0 0 1,0 0 15,0 0-16,0 0 0,0 0 0,0 0 1,0 0-1,0 0 0</inkml:trace>
  </inkml:traceGroup>
</inkml:ink>
</file>

<file path=ppt/ink/ink3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8:09.45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CD4745B-3770-4234-8A36-331419B72553}" emma:medium="tactile" emma:mode="ink">
          <msink:context xmlns:msink="http://schemas.microsoft.com/ink/2010/main" type="inkDrawing"/>
        </emma:interpretation>
      </emma:emma>
    </inkml:annotationXML>
    <inkml:trace contextRef="#ctx0" brushRef="#br0">-1871 670 0,'23'0'375,"0"0"-360,1 0 48,-1 0 15,0 0-47,0 0 0,0-23 47,0 23-15,0 0-16,0 0 0,0 0 46,0 0-30,0 0 15,1 0 16,-1 0-16,0 0 16,0 0 109,0 0-31,0 0-47,0 0-16,0 0 125,0 0-187,0 0-31,0 23 15,1-23-15,-1 0 15,0 0-15,0 0 15,0 0-15,0 0 15,0 0 0,0 0-15,0 0 15,0 0 0,0 0-15,1 0-1,-1 0 17,0 0-1,0 0 0,0 0 0,0 0-15,0 0 15,0 0 16,0 0-16,0 0 1,0 0-1,1 0 0,-1 0 0,0 0 1,0 0-1,0 0 0,0 0 0,0 0 1,0 0 15,0 0-16,0 0 0,0 0 0,1 0 1,-1 0 14,0 0-14,0 0-1,0 0-15,0 0 15,0 0 0,0 0 0,0 0 1,0 0 14,0 0-14,1 0-1,-1 0 0,0 0 0,0 0-15,0 0 15,0 0 1,0 0 14,0 0-14,0 0-1</inkml:trace>
  </inkml:traceGroup>
</inkml:ink>
</file>

<file path=ppt/ink/ink3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7:57.416"/>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28F0FFBE-C4DF-4AA9-8BAB-02A0813C5E38}" emma:medium="tactile" emma:mode="ink">
          <msink:context xmlns:msink="http://schemas.microsoft.com/ink/2010/main" type="inkDrawing"/>
        </emma:interpretation>
      </emma:emma>
    </inkml:annotationXML>
    <inkml:trace contextRef="#ctx0" brushRef="#br0">-1940 1316 0,'23'0'219,"0"0"-157,0 0-30,0 0-17,0 0 32,1 0-31,-1 0 15,0 0-31,0 0 31,0 0 16,0 0 16,0 0 15,0 0-47,0 0 47,0 0-15,-23 23-63,23-23 62,1 0 1,-1 0-17,0 0 17,0 0 15,-23 24-62,23-24 31,0 0 62,0 0 141,0 0-47,0 0-125,0 0-15,0 0 15,1 0 47,-1 0-16,0 0 204,0 0-298,0 0 17,0 0-1,0 0 0,0 0-15,0 0 15,0 0-15,0 0 15,1 0 0,-1 0 0,0 0-15,0 0 15,0 0-31,0 0 31,0 0 1,0 0-17,0 0 1,0 0 15,0 0 0,1 0 1,-1 0-1,0 0 0,0 0 16,0 0-16,0 0 1,0 0-1,0 0 0,0 0-15,0 0 15,0 0 0,1 0 16,-1 0-16,0 0 1,0 0-1,0 0 0,0 0 0,0 0 1,0 0-1,0 0 0,0 0 0,0 0 1,1 0-1,-1 0 0,0 0 0,0 0 1,0 0-1,0 0 16,0 0-16,0 0 0,0 0 0,0 0 1,0 0-17,1 0 17,-1 0-1,0 0 16,0 0-16,0 0 0,0 0 0,0 0 1,0 0-1,0 0 0,0 0 0,0 0 1,1 0-1,-1 0 0,0 0 0,0 0 1,0 0-1,0 0 0,0 0 0,0 0 16</inkml:trace>
  </inkml:traceGroup>
</inkml:ink>
</file>

<file path=ppt/ink/ink3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8:02.065"/>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289181E3-3F88-4B50-87B7-870C57FC1A8D}" emma:medium="tactile" emma:mode="ink">
          <msink:context xmlns:msink="http://schemas.microsoft.com/ink/2010/main" type="inkDrawing"/>
        </emma:interpretation>
      </emma:emma>
    </inkml:annotationXML>
    <inkml:trace contextRef="#ctx0" brushRef="#br0">-739 1339 0,'23'0'125,"0"0"-94,0 0-31,0 0 16,0 0-1,0 0 1,0 0-16,24 0 31,-24 0-31,23 24 16,-23-24-1,0 0-15,0 0 16,0 23 0,0-23-16,0 23 31,0-23-31,1 0 15,-1 0 1,0 0 15,0 0 1,0 0 46,0 0-47,0 0 0,0 23-15,0-23 15,0 0 0,0 0 1,1 0-17,-48 0 95,48 0 140,-1 0-219,0 0-16,0-23 1,0 23 0,0 0-1,0 0-15,0 0 16,0 0 0,0 0-1,0 0-15,1 0 16,-1 0-1,0 0 1,0 0 0,0 0 15,0 0 0,0 0 0,0 0 1,0 0-17,0 0 17,0 0-1,1 0 0,-1-23 16,-46 23 0,-1 0-16,1 0 47,0 0-47,0 0-15,0 0 15,0 0 1,0 0-17,0 0 16,0 0 1,0 0-17,0 0 17,-1 23-32,1-23 31,0 0 0,0 0 0,0 0 16,0 0-31,0 0 15,0 0-15,0 0 15,0 0 0,0 0 0,-1 0 1,1 0-1,0 0-15,0 0 15,0 0 0,0 0-15,0 0 15,0 0 0,0 0 0,0 0-31,0 0 32,-1 0-1,1 0 0,0 0 0,0 0 16,0 0 0,0 0 16,0 0-1,0 0 126</inkml:trace>
  </inkml:traceGroup>
</inkml:ink>
</file>

<file path=ppt/ink/ink3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9:05:59.303"/>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F0D7FB54-6460-4B95-A79D-208EDF195317}" emma:medium="tactile" emma:mode="ink">
          <msink:context xmlns:msink="http://schemas.microsoft.com/ink/2010/main" type="inkDrawing"/>
        </emma:interpretation>
      </emma:emma>
    </inkml:annotationXML>
    <inkml:trace contextRef="#ctx0" brushRef="#br0">0 0 0</inkml:trace>
  </inkml:traceGroup>
</inkml:ink>
</file>

<file path=ppt/ink/ink3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9:06:01.178"/>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7A7CBB38-A34E-4986-B3C6-C307DB6791AC}" emma:medium="tactile" emma:mode="ink">
          <msink:context xmlns:msink="http://schemas.microsoft.com/ink/2010/main" type="inkDrawing"/>
        </emma:interpretation>
      </emma:emma>
    </inkml:annotationXML>
    <inkml:trace contextRef="#ctx0" brushRef="#br0">0 0 0,'24'0'250</inkml:trace>
  </inkml:traceGroup>
</inkml:ink>
</file>

<file path=ppt/ink/ink3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9:06:07.02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999375C2-8A35-442C-A952-78D24E749F44}" emma:medium="tactile" emma:mode="ink">
          <msink:context xmlns:msink="http://schemas.microsoft.com/ink/2010/main" type="inkDrawing"/>
        </emma:interpretation>
      </emma:emma>
    </inkml:annotationXML>
    <inkml:trace contextRef="#ctx0" brushRef="#br0">0 0 0,'120'0'266,"-96"0"-251,0 0 17,0 0 15,0 0-1,0 0 345,0 0-344,0 0-16,0 0-31,0 0 16,0 0-1,0 0-15,0 0 16,0 0 0,0 0-1,0 0 1,0 0 15,0 0 0,-24 24-15,23-24 0,1 0 15,0 0 0,0 0 16,0 0-16,0 0 1,0 0-1,0 0-16,0 0 17,0 0-1,0 0 0,0 0 16,0 0-16,0 0 1,0 0-1,0 0 0,0 0 0,0 0 1,0 0-1,0 0 0,0 0 0,0 0 1,0 0-1,0 0 0,0 0 0,0 0 1,-1 0-1,1 0 0,24 0 0,-24 0-15,0 0 15,0 0-15,0 0-1,0 0 17,0 0-17,0 0 17,0 0-1,0 0 0,0 0 0,0 0 1,0 0-1,0 0 0,0 0 0,0 0 16,0 0-16,0 0 1,0 0-1,0 0 0,0 0 0,0 0-15,0 0 15,0 0 16,-1 0-16,1 0 1,0 0-1,0 0 0,0 0 0,0 0 1,0 0-1,0 0 0,0 0 0,0 0 1,0 0-1,0 0 0,0 0 0,0 0 1,0 0-1,0 0 0,0 0 0,0 0 1,0 0-1,0 0 0,0 0 0,0 0 1,0 0-1,0 0 16,0 0-16,0 0 0,-1 0 1,1 0-1,0 0 0,0 0 0,0 0-15,0 0 31,0 0 0,0 0-16,0 0 0,0 0 0,0 0-15,0 0 15,0 0 1,0 0 14,0 0-14,0 0-1,0 0 0,0 0 0,0 0-15,0 0 15,0 0 1,0 0 14,0 0-14,0 0-1,0 0 0,0 0 0,0 0 1,-1 0-1,1 0-15,0 0 30,0 0-14,0 0-1,0 0 0,0 0 0,0 0 1,0 0-1,0 0 0,0 0 0,0 0 1,0 0-1,0 0 0</inkml:trace>
  </inkml:traceGroup>
</inkml:ink>
</file>

<file path=ppt/ink/ink3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4:16:21.31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217 1899 7,'0'0'11,"15"-4"-1,-15 4-2,0 0-1,14-8-1,-14 8-2,0 0-1,17 3-1,-17-3 0,0 0 1,14 8-1,-14-8 1,15 3-1,-15-3 1,23 3-1,-23-3 1,26 0-1,-12 0 0,2-2-1,-2 4 1,4 0-1,-5 1-1,4 0 0,-2 0 1,-1 0 0,1 0 0,2-2 1,0-1 0,0 0 0,2-1 1,0 1-1,-1 0 0,0 1 0,-1 2-1,2 0-1,-3 3 1,3 0-1,0 4 0,-1 0 1,5-1-1,0-3 2,4-1-1,-1-1 1,3-4-1,0-1 0,2-4 0,2 2-1,-6-2 1,5 2-1,-6 0 0,1 2 0,-1 1 1,-1 0 0,0 0-1,0 0 1,4-2-1,-2 1 1,3-2 0,2 0-1,-1-1 1,2 1 0,-2 0 0,-1 2-1,-4-1 1,2 2-1,-2 3 0,-2 0 0,1 0 0,-1 1 1,2 0-1,2-1 0,1-1 0,0 1 1,3-2-1,0 1 1,2 2-1,0-2 1,2-4 0,-1 2-1,4-1 1,-1-1-1,-3-1 0,1 0 0,0-3 1,-2 0-2,-1 3 2,-2 0 0,-1 0-1,1 1 1,-2 1-1,1-1 1,-1 1-1,5-2 0,-3 0 0,4-2 0,2 1 0,-2 0 1,2-1-1,-1 1 0,-2-1 1,-2 0-1,2-2 1,-2-1-1,-1-1 1,-1-3 0,-1-2 0,-3-3 0,0 0 1,-3 0 0,-5 0 0,-1-1 0,-7-1 1,2 3-1,-8-3 0,1 2 1,-3-3-1,-2 3-1,-2-4 1,-1 2 0,-5-4 2,2 3-2,-5-2 0,-1 3-1,-3 0 1,-2 4-1,-5-2 1,1 2-1,-2 1 0,0 2 0,-3 1 0,0-1 0,-3-2 0,2 4-1,-3-3 1,1 2-1,-1-1 0,-1-1 0,1 0 0,2 2 0,-1-1 0,2 1 0,-1 2 0,1 1 0,-3 1 0,1 0 0,-1 4-1,-1 0 1,-1 3 0,-1-2-1,-1 2 1,-1 2-1,1-1 1,-3 1 0,-1 0 0,1-1 0,1 1 0,-1-2 0,0 0 0,4-2 0,0 2 0,-2 2 0,1-1 0,-2 3-1,-1 0 1,2 1 0,-2 1-1,-1 1 1,3 0 0,0-3 0,-2 1 0,3-4 0,-1-1 0,3 0 0,-1-1 0,-1-1 0,1 2 0,-2 0-1,2 2 1,-2 1 0,1 1 0,-1 3 0,0 0 0,-2 1 0,5 0 0,-4-1 0,3 1 0,4-1 0,0 0 0,4-3 0,3-1 0,3 0 0,1-1 1,3-1-1,-1 1 0,-2 1 1,-4 1-1,-2 2 1,-5-2 0,-2 4-1,-2-2 1,-4 0-1,-4 2 1,2-2-1,1 0 1,1 2-1,1-4-1,4 5 1,1-2 0,5 2-1,6-3 0,2-2-3,18-4-7,-23 14-15,23-14-1,-8 25-2,7-2 0</inkml:trace>
  <inkml:trace contextRef="#ctx0" brushRef="#br0" timeOffset="26231">835 78 4,'-20'-6'9,"20"6"-1,-23-3-3,23 3 0,-26-2-2,10 2 0,-1-1 1,17 1-1,-28-2 1,15 2 0,-3-2 1,-1 5-1,-3-2 2,3 5-2,-4-3 1,0 3-2,-2-3 1,0 0-1,1 0 0,-1-7-1,4 1 0,-3-4 0,1 1 0,1 0 0,0 1 0,1-1 0,1 1-1,0 4 1,1-1-1,3 4-1,14-2 0,-23 6 0,23-6 1,-18 12-1,18-12 1,-15 19 0,15-19 0,-14 29 1,8-7-1,1-3 0,-1 7-2,2-1 2,-3 8-1,3-1-1,-2 3 1,0-1 0,-2 1-1,-1 4 1,0-1 0,-2 2-1,0-2 1,0 4 0,-1 0 0,1-1-1,1 3 1,0-2-1,1 2 1,5-2-1,-2 0 1,1-1-1,0-3 0,2 2 1,-3-4 0,0-1 0,-1 0 1,-1-1-1,0 0 1,2 0-1,0 1 0,1-3-1,5 0 0,0 4 1,4-3-1,-1 3 0,0-4 0,1 5 0,1-2 0,-1 1 1,1 1 0,0-1-1,-1-1 1,2 1 0,2 1-1,-1 0 1,0-2-1,2-3 1,0 2-1,-1 0 1,1-1 1,-2 3-2,2-1 2,1 1 0,-1 1-1,2 1 2,0 3-2,-1-2 1,3 1-1,-1 1 1,-2-1-1,1-1 0,-2 2 0,4-1-1,-3-1 1,2-3 0,-1 1 0,1-5 0,-1-1 0,3-2-1,0-3 1,-4-3 0,2 2 0,-2-5 0,2 2 0,-3-1-1,3-1 1,-4-2 0,-1 2 0,2-1 0,-2-4 0,5 5 0,-2-3 1,3 2-1,-2-4 1,4 3 0,-3-3 0,2 2-1,0 1 1,0-5 0,-1 4-1,1-3 0,1 3 0,2-3 0,2 2 0,-1-2 0,2 0 0,1 0 1,-1 0-2,3 0 2,-3 0-1,0-1 1,0 0-1,1-1 1,2 0-1,0-1 0,0 0 0,1 0 0,4-1 0,-4 1 0,1 1 0,0 1 0,1-3 0,-2 3 0,2-4 0,1-2 0,-1-2 1,5-3-1,0-1 1,2-2-1,0 1 0,-1 0 0,1 0 0,-1 3 0,3 1 0,-1 2 0,3-1 0,2 1 0,2-1 1,6-4-1,2 1 1,4-4-1,-1 1 1,1-4-1,2 2 1,-4 0-1,1 0 0,-3 1 0,0 2 0,-1 2 0,-2 1 0,1-2 1,0 1-1,2-2 0,-1-2 1,1-2-1,1-2 1,1-5 0,1 2-1,-1-2 1,-3 2 0,4 1-1,0 4 1,-2 4-1,2 1 1,1 5-1,0-1 0,1 3 0,-2-1 0,1 1 0,-2-2 2,-1 0-1,-2-3 0,-1 0 1,0 0-1,1-1 0,-2 1 1,-2 0-1,2 2-1,3 1 0,0-1 1,3 1-1,0 2 0,1-1 0,1 4 1,1-3 0,-3 1 0,-3-2 1,0 0 0,-2-4 1,1-3-1,-7-3 1,3-2-1,-7-1-1,4 0 1,-5 1-1,3 1-1,-1 0 0,-1 3 0,3 1 0,-3 1 0,6-1 1,-2 0 0,0-3 1,0 0 0,-2-3-1,-1-1 0,-4-3 1,1 1-1,-2-2-1,0-1 0,-1 0 0,-2 2 0,1 0 0,-2 2 0,0 0 0,-3-1 0,0 2 2,-5-4-1,2-1 0,-1 1-1,-1-5 1,-1 1 0,-3-7 0,1 2 0,-3-6-1,4-3 2,-4-5-1,0-1 0,-3-3 0,1 0 0,1-3 0,1-3-1,0 1 1,-1 3-1,0-2 1,0-1 1,-4-1 0,1-5-1,-5-3 2,-1-2-2,-5-8 1,0 1-1,-3-7-1,1 0 1,-2-4-2,2 3 1,-1 2 0,4 2 0,-1 4-1,4 4 2,-1 0 0,-2 3-1,2-4 1,-3 1-1,-1-5 1,-2-3 0,-5-2-1,-1 0 1,-5-2-1,-1-1 1,-2 1-1,0 6 0,0 0 0,4 5 0,1 3-1,2 1 0,2 5 2,5 1-2,-1 2 1,2 5 0,-1-2 0,1 3 0,1 4 1,-2-2-1,-2 0 0,-1-1 0,2 4 0,-4-2 0,0 2 0,1 1 0,-1 5 0,2 3 0,0 4 0,0 7 0,6 15 0,-9-22 0,9 22 0,-17-13 0,17 13 0,-22-11-1,9 7 1,-3-3 1,1 1-1,-3-2 1,1 0-1,3-1 1,-4 0-2,5-3 2,-4 1-2,-1-1 1,-3 3-1,-4-4 1,-4 7-1,-3-3 0,-7 4 1,-7 2 0,1 0 0,-8 1-1,-1-4 1,-4 5-1,3-7 1,0 5-1,0-5 1,1 5-1,-2-5 1,-1 7-1,2-1 1,-2 1 0,-1-1 0,-1 2 0,1 2 0,-1-2 0,0 1-1,4-1 2,0 0-1,1 0 0,5-1 0,0 1 0,0-3 0,3 0 0,2 0 1,1 0-1,0 0 0,-1 1-1,0 2 1,1 0 0,2 3 0,-1 0-1,5 0 1,-1 2 0,3-2 0,3-2 0,1 1 0,1-2 0,-1-3 1,1 0-1,-2-2 0,-1 1 0,-2-2 0,0 2 0,-2 1 0,1 2 0,-2 1 0,-1 1-1,2 4 1,4 0 0,-1-1 0,2 1 0,0-2 0,3 0 0,-2-2 0,4 1 0,-2-2 0,-4 1 0,0-1 0,-2 0-1,-2 2 1,-1 1 0,1 0-1,-3 2 1,4-1 0,0-1 0,3 5 0,-1-3 1,2 0-1,-2-2 1,1 1-1,2-1 1,-4 1-1,1-3 1,-3-1-1,-1 0 0,-3 0 0,-2 0 0,-3 2 0,-1-1 0,-2 1 0,-5 1 0,-2 1 0,-4 1-1,0-1 1,-2 1 0,-2 0-1,-7-4 1,2 2 0,-7 0-1,-2 0 0,-1-1-1,0 4-2,-8-1-10,0 2-14,9 5-1,-3-12 0,18-3-2</inkml:trace>
</inkml:ink>
</file>

<file path=ppt/ink/ink3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4:37.8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61 0,'21'0'110,"1"0"-79,0 0 0,0 0-15,-1 0-1,1 0 1,0 0-16,-1 0 16,1 0-16,0 0 15,0 0-15,21 0 16,0 0 0,-21 0-16,0 0 15,-1 0 1,1 0-16,22 0 15,-23 0 1,23 0-16,-23 0 16,1 0-1,0 0-15,0 0 16,21 0 0,-21 0-16,-1 0 15,23 0 1,-22 0-16,-1 0 31,1 0-31,21 0 16,-21 0-1,0 0-15,0 0 16,-1 0 0,1 0-16,21 0 31,-21 0-31,0 0 15,-1 0-15,1 0 32,0 0-32,0 0 0,-1 0 31,1 0-15,21 0-1,-21 0 1,0 0-1,0 0-15,-1 0 32,1 0-1,0 0-15,-1 0 15,1 0 0,0 22 0</inkml:trace>
</inkml:ink>
</file>

<file path=ppt/ink/ink3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4:43.17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0,'1150'22'3015</inkml:trace>
</inkml:ink>
</file>

<file path=ppt/ink/ink3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4:49.1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0,'22'0'125,"0"0"-94,-1 0 0,23 0-31,-22 0 16,-1 0 0,1 0-1,0 0-15,-1 0 16,23 0 0,-23 0-16,1 0 31,0 0-16,0 0 1,-1 0 0,1 0-1,0 0 17,-1 0-1,-21 22 63,22-22-63</inkml:trace>
</inkml:ink>
</file>

<file path=ppt/ink/ink3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4:50.99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69 0,'22'0'110,"-1"0"-95,23 0 1,-23 0-1,1-21-15,0 21 16,43-22 15,65 22-15,-108 0 0,21 0-16,1 0 0,-1 0 15,-21 0 1,21 0-1,-21 0-15,-22-22 16,22 22 15,21 0-15,-21 0 0</inkml:trace>
</inkml:ink>
</file>

<file path=ppt/ink/ink3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5:05.94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0,'21'0'141,"1"0"-110,0 0-15,-1 0 15,1 0-15,22 0 15,-23 0-15,1 0-1,0 0 1,-1 0 0,1 0-1,0 0 1,0 0-1,-1 0 1,1 0 0,0 0-1,-1 0 17,1 0-32,0 0 15,0 0 1,-1 0-1,1 0 17,0 0-1,-1 0-15,1 0-1,0 0 1,-1 0-1,1 0 1,0 0 0,0 0 15,-1 0 0,1 0 0,0 0 16,-1 0-15,1 0-1,0 0 0</inkml:trace>
</inkml:ink>
</file>

<file path=ppt/ink/ink3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8:20.864"/>
    </inkml:context>
    <inkml:brush xml:id="br0">
      <inkml:brushProperty name="width" value="0.05347" units="cm"/>
      <inkml:brushProperty name="height" value="0.05347" units="cm"/>
      <inkml:brushProperty name="color" value="#ED1C24"/>
      <inkml:brushProperty name="fitToCurve" value="1"/>
    </inkml:brush>
  </inkml:definitions>
  <inkml:traceGroup>
    <inkml:annotationXML>
      <emma:emma xmlns:emma="http://www.w3.org/2003/04/emma" version="1.0">
        <emma:interpretation id="{12263FAC-4AC6-45A3-BD7B-96A40EE8153F}" emma:medium="tactile" emma:mode="ink">
          <msink:context xmlns:msink="http://schemas.microsoft.com/ink/2010/main" type="inkDrawing" rotatedBoundingBox="1479,9762 7252,9778 7249,10956 1475,10941" semanticType="callout" shapeName="Other">
            <msink:sourceLink direction="with" ref="{CD9638BA-5F74-4DD1-901B-5F272A93FD40}"/>
          </msink:context>
        </emma:interpretation>
      </emma:emma>
    </inkml:annotationXML>
    <inkml:trace contextRef="#ctx0" brushRef="#br0">0 1172 0,'21'0'94,"1"0"-94,0 0 15,21-22 1,1 22-16,-23 0 16,1 0-1,0-21-15,0 21 16,21 0 0,0 0-16,1-22 15,-22 22-15,-1 0 16,1 0-1,0-22-15,-1 22 16,23-21 0,-23 21-16,1 0 15,0-22 1,0 22-16,-1 0 16,1 0-1,0 0-15,-1-22 31,1 22-31,0 0 16,0 0 0,-1 0 15,1 0-15,0 0 15,-22-22-16,21 22 1,1 0 281,0 0-281,21 0-1,1 0-15,21 22 16,-22-22-1,1 0-15,-1 0 16,0 0 0,23 0-16,-23 0 15,-21 0 1,-1 0 0,23 0-16,-1 0 15,-21 0-15,21 0 16,1 0-1,-22 0-15,-1 0 16,1 0 0,0-22-16,-1 22 15,1 0 1,0 0-16,21 0 16,-21 0-1,0 0 1,-1 0 15,1 0-31,0 0 16,-1 0-1,1 0 1,0 0-16,0 0 16,-1 0-1,1 0 1,0 0 15,21 0 297,-21 0-328,21 0 16,1 0-1,-23 0-15,45 0 16,20 0 0,-21 0-16,-21 0 15,43 0 1,-22 0-16,0 0 16,-22 0-1,1 0-15,21 0 16,-22 0-1,1 0-15,-1 0 16,1 0-16,-1 22 16,0-22-1,1 0-15,-1 0 16,-21 0 0,0 0-1,-1 22-15,1-22 16,22 22-16,-23-1 15,23-21 1,-23 22-16,1-22 16,0 0-1,-22 22-15,0-44 32,22 22 249,-1 0-266,23 0-15,-23 0 16,23 0 0,-1 0-16,44 0 15,-44 22 1,1-22-16,21 0 16,0 0-1,0 0-15,0 0 16,-21 0-1,21 0-15,0 0 16,0 0-16,-43 0 16,21 21-1,1-21-15,-1 0 16,1 0 0,21 0-16,-44 0 15,1 0 1,0 0-16,21 0 15,-21 0 1,0 0-16,-1 0 16,1 0-1,0 0-15,0 0 32,-1 0-1,1 0 266,0 0-282,21 0 1,-21 0-16,21 0 16,22 0-1,22 0-15,-22 0 16,-21 0-1,21 0-15,0 0 16,-22 0-16,1-21 16,-1-1-1,22 22-15,-21 0 16,-23 0 0,23 0-16,-22 0 31,-1 0-31,1-22 31,0 22 0,-1-21 63,-21-1-31,0 0-32,0 0 16,0 1 0,0-1-1,0 0 1,0 1 0,0-1-31,0 0-1,0-21-15,0 21 16,0 0-16,0 1 16,0-1-1,0 0 1,0 1 0,0-1 265,0 0-266,0 0 1,-21 1 0,21-1-1,-22 0 1,22 1 15,0-1-15,-22 22-1,22-22-15,-21 0 32,21 1 30,-22 21-31,22-22 126,0 0-142,-22 22 1,22-21 15,0-1-15,-22 22-1,22-22 1,-21 22 0,21-22-1,0 1 1,-22 21 265,0 0-250,1 0 1,-1 0-17,0 0 1,1-22 0,-1 22-1,0-22 1,0 22-16,1 0 31,-1 0-15,0 0-1,1-21 1,-1 21 0,0 0 15,0 0-16,1 0 1,-1 0 0,0 0-1,1 0 1,-1 0 15,0 0 0,0 0-31,1 0 16,-1 0 0,0 0-1,1 21 32,-1-21-47,0 0 0,0 0 16,1 22-1,-1-22-15,0 0 16,1 0 0,-1 0-1,0 0 1,-21 0-16,-1 0 16,23 0-1,-23 0-15,23 0 16,-23 22-1,1-22-15,-1 21 16,23-21-16,-1 0 16,0 0-1,0 0 360,1 0-359,-23 0 0,1-21-1,-1 21-15,-21-22 16,44 22-1,-23-22-15,-21 22 16,22-21 0,-1 21-16,1 0 15,21 0 1,-21 0-16,21-22 16,-43 22-1,43 0-15,-21-22 16,-1 22-1,23-22-15,-1 22 16,-22-21 0,1 21-16,0 0 15,-1 0-15,23 0 16,-1 0 0,0 0-1,0 0 1,1-22-16,-23 22 15,23 0 1,-23-22-16,22 22 16,1 0-1,-1 0 407,-21 0-422,-1 0 16,1 0-1,-1 0-15,1 0 16,0 0-16,21 0 16,0-21-1,-21 21-15,-1 0 16,1 0 0,-1 0-16,23 0 15,-1 0 1,-21 0-16,-1 0 15,1-22 1,21 22-16,-21 0 16,21 0-1,0 0 17,0 0-32,1 0 31,-23-22-31,23 1 15,-1 21 1,22-22-16,-22 22 16,22 43 15,-21-43 281,-1 22-296,0 0 0,-21-1-16,21-21 15,0 22-15,-21-22 16,-1 22 0,23-22-16,-1 0 15,0 0 1,1 0-16,-23 0 15,22 21 1,1-21-16,-1 0 16,0 0-1,1 0-15,-1 0 32,0 0-32,0 0 15,1 0 1,-1 0-16,0 22 15,1-22 1,-1 0 0,0 0-1,1 0 1,-1 0 0,0 0-16,-21 0 15,21 0-15,0 0 16,1 0-1,-1 0-15,0 0 16,0 0 0,1 0-16,-1 0 15,0 0 329,1 0-328,-1 0-1,0 0-15,0 0 16,-21 0 0,21 0-16,1 0 15,-1 0 1,0 0-16,0 0 15,1 0 1,-23 0-16,23 0 16,-1 0-1,0 0-15,1 0 32,-1 0-17,0 0 1,0 0-1,1 0-15,-1 0 16,0 0 0,1 0 15,-1 0 0,22 22-15,-22-22 296,0 0-296,1 0 0,-1 0 15,0 0-31,1 0 31,-1 0 0,0 0 16,0 0 0,1 0 0,-1 0 62,22 22-31</inkml:trace>
  </inkml:traceGroup>
</inkml:ink>
</file>

<file path=ppt/ink/ink3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8:48.758"/>
    </inkml:context>
    <inkml:brush xml:id="br0">
      <inkml:brushProperty name="width" value="0.05347" units="cm"/>
      <inkml:brushProperty name="height" value="0.05347" units="cm"/>
      <inkml:brushProperty name="color" value="#ED1C24"/>
      <inkml:brushProperty name="fitToCurve" value="1"/>
    </inkml:brush>
  </inkml:definitions>
  <inkml:traceGroup>
    <inkml:annotationXML>
      <emma:emma xmlns:emma="http://www.w3.org/2003/04/emma" version="1.0">
        <emma:interpretation id="{C9F16A68-8B8A-42C8-857B-A4E476F39862}" emma:medium="tactile" emma:mode="ink">
          <msink:context xmlns:msink="http://schemas.microsoft.com/ink/2010/main" type="inkDrawing" rotatedBoundingBox="8900,10594 13790,7776 14107,8326 9216,11143" semanticType="callout" shapeName="Other">
            <msink:sourceLink direction="to" ref="{20C497BD-0D41-4F66-9762-457FA0F8D1F6}"/>
          </msink:context>
        </emma:interpretation>
      </emma:emma>
    </inkml:annotationXML>
    <inkml:trace contextRef="#ctx0" brushRef="#br0">0 2714 0,'22'0'219,"0"0"-188,-1 0 0,1 0-15,0 0 15,0 0-15,-1 0 0,1 0 30,0 0 17,-1 0-47,1 0 15,0 0 47,0 0-62,-1 0-1,1 0 16,0 0 1,-1 0 15,1 0 359,0 0-406,0 0 15,21 0-15,0-22 16,23 22 0,-45-22-16,23 1 15,21 21 1,0-22-16,-22 22 16,22-22-1,-43 1 1,22 21-16,42-22 15,-20 0-15,-23 0 16,0 1 0,-21 21-16,21 0 15,1 0 1,-1-22-16,1 22 16,-23 0-1,1-22-15,0 22 16,0 0 15,-22-21 32,21-1 171,23 0-218,43-21-16,-1-1 15,-20 23 1,42-45-16,44 1 15,-65 0 1,-22 0-16,22 0 16,43 22-1,-65 21-15,-21 0 16,42 22-16,-42 0 16,21-22-1,-43 22-15,-1 0 31,1 0-31,0-21 266,43-23-250,44-64-16,-23 43 15,23-22-15,86-44 32,-64-20-32,-23 20 15,22 88-15,1-44 16,-66 0-1,22 0-15,21 22 16,-21 22-16,-22 21 16,-43 0-1,0 22-15,-22-21 16,21 21 0,1-22 234,21 0-235,-21 1-15,21-23 16,1-21-1,-22 22-15,43-23 16,-44 45 0,23-1-16,-22 0 31,-1 1-31,23 21 0,-44-22 16,21 0-16,1 22 31,-22-22 234,22 1-249,0-1 0,-1-21-1,1 21 1,21-21-16,-43 21 16,22 22-1,-22-22-15</inkml:trace>
    <inkml:trace contextRef="#ctx0" brushRef="#br0" timeOffset="10308.18">4755 130 0,'21'0'109,"1"0"-78,0 0-15,0 0 0,-1 0-1,1 0 1,-22-21-16,22 21 15,-1 0 1,1 0 15,0 0 235,-44 0-94,22 21-172,0 1 15,-22-22 1,22 22-16,-21-1 16,21 1-1,-22 0-15,0 0 16,1 21 0,-23 0-1,22 1 1,22-22-16,0-1 0,0 1 15,-21-22 1,21 22-16,0-1 31,0 1 1,0 0-17</inkml:trace>
  </inkml:traceGroup>
</inkml:ink>
</file>

<file path=ppt/ink/ink3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9:42.12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21 0,'22'0'93,"0"0"-77,21 0 0,22 0-16,-21 0 15,-1 0-15,22 0 16,44-21-1,-44 21-15,0 0 16,22 0 0,0 0-16,-22 0 15,0 21 1,22-21-16,0 22 16,-22-22-1,-22 0-15,1 0 16,43 0-1,-44 0-15,0 0 16,1 0 0,-22 0-16,-1 0 15,23 0 1,-1 0-16,1 0 16,-1 0-16,-21 0 15,-1 0 1,23 0-1,-23 0-15,23 0 16,-1 0 0,1 0-16,-23 0 15,1 0-15,0 0 16,0 0 0,21 0-16,-21 0 15,-1 0 1,23 22-16,-22-22 15,-1 0 1,1 0 0,108 0 312,0-22-313,-64 22-15,20 0 16,23 0 0,-66 0-16,1 0 15,21 0 1,0 0-16,0 0 16,-21-22-1,-1 22-15,-21 0 16,21 0-16,1 0 15,-23 0 1,1 0-16,0 0 16,-1 0-1,1 0-15,0 0 32,0 0-32,-1 0 31,1 0-16,0 0 1,-1 0 15,1 0 1,0 0-1,0 0 31,-1 0-15,1 0-31,0 0 31</inkml:trace>
</inkml:ink>
</file>

<file path=ppt/ink/ink3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9:45.00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0 161 0,'22'0'62,"65"-22"-46,21 0-16,-43 22 16,44-21-1,43-1-15,-87 22 32,87-22-32,130 0 15,-130 1 1,0 21-16,-65 0 15,0 0 1,21 0-16,-43 0 16,1 0-1,-1 0-15,22 0 16,-44 0 0,0 0-16,1 0 15,-1 0 1,1 0-16,-1 0 15,1 0 1,-23 0-16,1 0 16,0 0-1,-1 0-15,23 0 16,-23 0 0,23 0-16,-1 0 15,-21 0-15,0 0 16,-1 0-1,1 0-15,0 0 32,0 0-32,-1 0 31,1 0-31,21 0 16,-21 0-1,0 0-15,0 0 31,-1 0-31,1 21 16,0-21 328,21 0-344,-43 22 15,44-22 1,-23 0-16,1 22 16,0 0-1,-1-22 1,-21 21 0,-21-21 249,-23 22-265,1-22 16,21 0-1,-21 0-15,-1 0 16,1 0-16,21 22 16,-21-22-1,21 0-15,0 0 32,1 0-32,-23 0 0,22 0 31,-21 0-31,21 0 0,1 0 15,-23 0 1,1 0-16,-1 0 16,1 0-1,21 0-15,-21 21 16,21-21 0,0 0-1</inkml:trace>
</inkml:ink>
</file>

<file path=ppt/ink/ink3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9:56.41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38 0,'21'0'203,"1"0"-172,0 0 0,-1 0-31,1 0 32,0 0-17,0 0 1,-1 0-16,1 0 15,0 0 1,-1 0 0,1 0-1,0 0 17,-1 0-32,1-22 15,0 22 1,0 0-1,-1 0 17,1 0-17,0 0 1,-1 0 0,1 0-1,0 0 16,0 0 1,-1 0-1,1 0-15,0 0-1,-1 0 1,1 0 15,0 0 0,0 0-15,-1 0 0,1 0-1,0 0 1,-1 0 15,1 0-31,0 0 31,-1 0-31,1 0 16,0 0 0,0 22-1,-1-22 1,1 0 15,0 0-31,-1 0 16,1 0-1,0 0 1,0 0-16,-1 0 16,1 0-1,0 0-15,-1 0 16,1 0-1,0 0-15,0 0 16,-1 0 0,1 0-16,0 0 15,-1 21 1,1-21-16,0 0 31,0 0-15,-1 0-1,1 0 17,0 0-17,-1 0 17,1 0-1,0 0 0,-1 0 0,1 0 16,0 0-16</inkml:trace>
</inkml:ink>
</file>

<file path=ppt/ink/ink3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4:16:28.9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1272 29 6,'0'0'8,"0"0"0,0 0-3,0 0-2,-15-12 1,15 12-1,0 0 1,0 0 0,0 0-1,0 0 1,0 0 0,-14-6-1,14 6-1,0 0 0,0 0 0,-14-6-1,14 6 2,0 0-1,-13-4 1,13 4 0,0 0-1,-19-3 1,19 3 0,-15 0-2,15 0 0,-15 1-1,15-1 1,-17 0 0,17 0 0,-18 0 0,18 0 0,-17-1 0,17 1 0,-18 1 0,18-1 0,-19 3 0,19-3-1,-20 6 1,20-6 0,-18 5-1,18-5 1,-20 4 0,20-4 1,-20 3-1,20-3 0,-22 3 1,22-3-1,-25 6 0,25-6 0,-24 6 0,24-6-1,-26 10 0,26-10 1,-23 7-1,23-7 1,-23 8-1,23-8 1,-22 6-1,22-6 1,-21 6 0,21-6-1,-20 3 1,20-3-1,-18 3 1,18-3-1,-20 3 1,20-3 0,-18 2-1,18-2 1,-20 3 0,20-3 0,-21 3 0,21-3 0,-23 1 1,23-1-1,-25 3 0,25-3 0,-24 5 0,24-5 0,-26 3 1,12 0-1,0-2 0,14-1 1,-26 3-1,26-3 1,-24 3-1,24-3 0,-21 2-1,21-2 0,-22 1 1,22-1 0,-21 0 0,7 0 1,14 0-1,-27 2 0,27-2 0,-28 3 0,13-1-1,-1-1 0,0 2 0,2 2-1,-1-1 1,1 1 0,-1 1-1,1 1 1,0 1-1,14-8 1,-23 18 0,23-18-1,-24 20 1,24-20 0,-25 24 0,25-24 0,-24 28 0,12-15 1,1 2-2,0 1 2,2 0-1,-2 3 0,2-6 0,0 5-1,2-2 1,-1 2-2,-1-3 2,3 3-1,-2-3 0,2 0 0,0 1 0,-2-2 0,2 1 0,1-1 0,1 0 0,1-1 0,0 1 0,3-14-1,-5 24 1,5-24 0,-3 26-1,3-26 1,-1 24-1,1-24 1,1 23-1,-1-23 1,2 20-1,-2-20 1,3 16-1,-3-16 0,7 16 0,-7-16 0,0 0 1,13 16-1,-13-16 1,0 0 0,12 16 0,-12-16 0,0 0 1,12 15-1,-12-15 1,0 0-1,15 15 1,-15-15 0,0 0-1,19 11 1,-19-11 0,0 0 0,18 9 0,-18-9 1,0 0-1,17 12 0,-17-12 0,0 0-1,18 9 1,-18-9 0,14 4 0,-14-4 0,14 5 0,-14-5 0,13 3 0,-13-3 0,0 0 0,17 5 0,-17-5 0,0 0 0,17 3 0,-17-3 0,0 0 0,15 1 0,-15-1 0,0 0 0,18 5 0,-18-5-1,0 0 1,17 7 0,-17-7 0,16 6 0,-16-6 0,16 3 1,-16-3-1,19 3 0,-19-3 0,20 3 1,-20-3-1,18 4 0,-18-4 0,15 3 0,-15-3 0,20 3 0,-20-3 0,18 1 0,-18-1 1,23 2-1,-23-2 0,23 1 0,-23-1 0,21 2 0,-7-1 0,-14-1 1,26-1 0,-12 1 0,1-2 0,-1 1 0,0-1 0,-14 2 0,26 0 0,-26 0-1,23 0 0,-23 0 0,22 2-1,-22-2 1,26-2 0,-10-1 0,-3 0 0,3 0 0,-1-2-1,2 2 1,-2 0 0,0 0-1,-15 3 1,23-1 0,-9 2 0,-14-1-1,23 3 1,-23-3 0,24 5 0,-10-4 0,1 1 0,4-2 0,-3 0 0,3-2 0,-1 2 0,0-1 1,1-1-2,-2 2 1,-2 0 0,-1 2 0,1-1 0,-1 2 0,-1-1 1,-13-2-1,26 2 0,-12-2 1,0-2 0,0 0-1,-14 2 1,26-3 0,-13 2-1,1-1 1,-14 2-1,23-1 0,-23 1 1,23-2-1,-9 4 0,-14-2 0,27 1 0,-13 2 0,1-3 1,-1 3 0,1-3 1,1 2-1,-16-2 1,27 2-1,-27-2 0,25 3 0,-25-3 0,24 4-1,-24-4 1,23 8-1,-23-8 0,23 7 1,-9-2 0,1-2 0,2-2 0,0 1 0,1-1 0,0-1 0,2 0 0,-3 0 0,3-1 0,-3 2 0,1-2 0,2 1 1,0 0 0,1-2 0,2-1 1,4 2-1,-1-4 1,3 4-1,0-4-1,-1 4 0,-1-2 0,2 1 0,-4 1-1,1-1 1,-2-1-1,2 2 1,-1-4 0,1 2 1,0-2-1,0 1 0,3-2 0,-2 0 0,2 0 1,2 3 0,-1-5-1,-1 5 0,2-2 1,-1 2-1,-4-1 0,5 1 0,-7 0 0,1 0 0,-1-2 0,0 4 0,1-4 0,-5 4 0,1-2 0,-1 0-1,-3-1 1,-2 3 0,-15 1-1,21-3 1,-21 3-1,0 0-1,14-3-2,-14 3-4,0 0-12,0-14-8,-9-1 0,9 15-1,-18-33 1</inkml:trace>
</inkml:ink>
</file>

<file path=ppt/ink/ink3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0:05.78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0 132 0,'0'-22'94,"22"22"-79,-1 0 32,1 0-31,0 0-16,0-22 16,-1 22-1,23 0 1,-23 0-16,23-21 15,-22 21 1,-1 0-16,1 0 16,0 0-1,-1-22-15,1 22 16,0 0 0,0 0-16,-1 0 15,1-22 1,0 22-16,-1 0 15,1 0 1,0 0-16,0 0 16,-1 0-1,1 0-15,0 0 16,-1 0 0,1 0-1,0 0 1,-1 0-1,1 0 1,0 0 0,0 0-1,-1 0 1,1 0 15,0 0 16,-1 0-16,1 0-15,0 0 31,0 0-16,-1 0 0,1 0 219,0 0 172,-1 0-391,1 0 79</inkml:trace>
</inkml:ink>
</file>

<file path=ppt/ink/ink3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0:07.87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0,'21'0'93,"1"0"-61,0 0-32,0 22 15,-1-22 1,1 0-1,0 0 17,-1 0 468,1 0-485,0 0 32</inkml:trace>
</inkml:ink>
</file>

<file path=ppt/ink/ink3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0:10.29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0 134 0,'22'0'313,"-1"0"-298,1-22 17,87 0-17,-44 22 1,-22-21-16,22 21 15,0-22 1,22 22-16,-22 0 16,-21-22-1,43 22-15,-1 0 16,-20 0 0,-23 0-16,22 0 15,-21 0 1,-1 0-16,0 0 15,-21 0 1,0 0 0,0 0 249,21 0-249,0 0 0,1 0-16,21 0 15,0 0-15,-22 0 16,1 0-1,-22 0-15,-1 0 16,23 0-16,-1 0 16,-21 0-1,21 0-15,-21 0 32,0 0-1,-1 0 0,1 0-15,-22 22 15,22-22 94</inkml:trace>
</inkml:ink>
</file>

<file path=ppt/ink/ink3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4:07.50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0 100 0,'21'0'125,"1"0"-94,0 0-31,-1 0 31,23-22-15,-23 22 0,23 0-16,-22 0 15,-1 0 1,1 0-1,0-21 1,21 21-16,-21 0 16,0 0-1,-1 0-15,1 0 16,0 0 0,-1 0-1,1 0 1,22 0-16,-23 0 15,23 0-15,-44-22 16,21 22 0,1 0-16,0 0 15,21 0 1,-21 0 0,0 0-1,-1 0-15,1 0 16,0 0-1,-1 0-15,1 0 16,22 0 0,-23 0-16,1 0 15,0 0 1,-1 0 0,1 0-1,0 0-15,0 0 16,-1 0-1,23 0-15,-23 0 16,1 0 0,0 0-1,0 0-15,-1 0 16,1 0 0,0 0-16,-1 0 15,1 0 1,0 0-1,0 0 1,-1 0 0,1 0-1,0 0 1,-1 0 0,1 0-16,0 0 15,-1 0 1,1 0-16,0 0 15,0 0 1,-1 0 0,1 0-1,21 0-15,-21 0 16,22 0 0,-23 0-1,1 0-15,21 0 16,-21 0-1,0 22-15,21-22 16,-21 0 0,0 0 31,-1 0-32,1 0 32,0 21 0,-1-21 15,-21 22-15,-43 0-47,21-22 16,1 0 0,-23 21-16,23-21 15,-1 0 1,0 0-16,-21 0 15,-22 0 1,21 0-16,1 0 16,-22 0-1,-22 0-15,0 0 16,44 0 0,-1-21-16,1 21 15,-1 0 1,1-22-16,-1 22 15,1 0 1,21 0-16,1 0 16,-23 0-1,-21 0-15,22 0 32,-1 0-32,22 0 0,1 0 15,-1 0 16,0 0-31,-21 0 32,21 0-32,1 0 15,-1 0 1,0 0-16,0 0 16,1 0-1,-1-22-15,0 22 16,1 0-1,-1 0-15,0 0 32,0 0-17,44 0 126,0 0-141,0 0 16,-1 0-16,1 0 31,21 0-31,1 0 15,-1 0 1,1 0 0,-1 0-16,22 0 15,0 0 1,-21 0-16,-1 0 16,1 0-16,-1 0 15,22 0 1,-21 0-16,-23-21 15,1 21 1,0 0-16,-1 0 16,1 0-1,0 0-15,0 0 16</inkml:trace>
</inkml:ink>
</file>

<file path=ppt/ink/ink3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8:53.564"/>
    </inkml:context>
    <inkml:brush xml:id="br0">
      <inkml:brushProperty name="width" value="0.05347" units="cm"/>
      <inkml:brushProperty name="height" value="0.05347" units="cm"/>
      <inkml:brushProperty name="color" value="#ED1C24"/>
      <inkml:brushProperty name="fitToCurve" value="1"/>
    </inkml:brush>
  </inkml:definitions>
  <inkml:traceGroup>
    <inkml:annotationXML>
      <emma:emma xmlns:emma="http://www.w3.org/2003/04/emma" version="1.0">
        <emma:interpretation id="{20C497BD-0D41-4F66-9762-457FA0F8D1F6}" emma:medium="tactile" emma:mode="ink">
          <msink:context xmlns:msink="http://schemas.microsoft.com/ink/2010/main" type="inkDrawing" rotatedBoundingBox="14585,6966 14821,8254 14077,8390 13841,7102" shapeName="Other">
            <msink:destinationLink direction="to" ref="{C9F16A68-8B8A-42C8-857B-A4E476F39862}"/>
          </msink:context>
        </emma:interpretation>
      </emma:emma>
    </inkml:annotationXML>
    <inkml:trace contextRef="#ctx0" brushRef="#br0">658 22 0,'-174'0'406,"87"-22"-312,1 22-63,20 0-15,45 0-1,-1 0 32,0 0-16,1 0 1,-1 0-1,0 0 0,0 0 0,1 0-15,-1 0 31,0 0 31,22 22 16,0-1-63,0 1-15,0 0 15,0-1-16,0 1-15,0 22 16,0-1-16,0-21 31,-21-1-31,21 1 32,0 21-17,0 1-15,0-22 0,0-1 16,0 1-1,0 0 1,0 21-16,0-21 16,0 0-1,0 21-15,0-21 32,0-1-1,21 1-16,-21 0 1,0 0-16,0-1 16,0 1-1,0 0 1,0-1 15,22 1-15,-22 0-1,0 0 17,0-1-17,22-21 1,-22 22 0,0 0-1,0-1 16,0 1 16,21-22-15,-21 22 280,0-1-296,0 1 15,0 0-31,0 0 16,0-1-1,0 1 1,22-22-1,-22 22 17,22-22-1,-22 21 0,0 1-15,22-22-1,-22 22 32,21-22-31,1 0 46,-22 22-30,22-22 15,-1 0 15,1 0 16,0 0-47,0 0 1,-1 0 15,1 0-16,0 0-16,-1 0 1,1 0 0,0 0 15,0 0 16,-1 0-16,1 0 0,0 0 1,-1 0-1,1 0 0,0 0 0,0 0 1,-1 0-1,1 0 0</inkml:trace>
  </inkml:traceGroup>
</inkml:ink>
</file>

<file path=ppt/ink/ink3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4:17.89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56 0,'22'0'78,"-1"0"-46,1 0-32,0 0 15,-1 0 1,1 0 15,22 0-15,-23 0-1,1 0 1,0 0 0,-1 0-1,1 0 1,0 0-16,0 0 16,-1 0-1,1 0 1,0-22-1,-1 22 1,1 0 0,0 0-1,0 0 1,-1 0 0,1 0-16,0 0 15,-22-21-15,21 21 16,1 0-1,0 0 1,-1 0 0,1 0-1,0 0-15,0 0 16,-1 0 0,1 0-16,21 0 15,-21 0 1,0 0-16,0 0 31,-1 0-31,1 0 16,0 0-1,-1 0-15,1 0 16,0 0 0,0 0-1,-1 0 1,1 0-1,0 0 17,-1 0-17,1 0 1,0 0 15,-1 0 16,1 0-16,0 0 1,0 0 14,-1 0-14,1 0-1,0 0 16,-1 0-16,1 0 0,0 0 1,0 0-1,-1 0 16,1 0-16,0 0 0,-1 0 16,1 0-16,0 0 1,0 0-1,-1 0 0,1 0 16,0 0-16,-1 0 0,1 0 1,0 0-1,0 0 16,-1 0-16,1 0 0,0 0 1,-1 0 14,1 0-14,0 0-1,-1 0 16,1 0-32,0 0 32,0 0-15,-1 0-1,1 0 16,0 0-16,-1 0 0,1 0 0,0 0 1,0 0 15,-1 0-16,1 0 0,0 0 0,-1 0 16</inkml:trace>
</inkml:ink>
</file>

<file path=ppt/ink/ink3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4:28.0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52 0,'21'0'968,"1"0"-936,0 0 14,0 0-30,-1 0 0,1 0 15,0 0 0,-1 0-15,1 0-1,0 0 1,0 0 0,-1 0 15,1 0 0,0-22-15,-1 22-1,1 0 1,0 0 31,0 0 0,-1 0 0,1 0 0,0 0-16,-1 0 0,1 0 0,0 0-15,-1 0 0,1 0 15,0 0-16,0 0 1,-1 0 15,1 0-15,0 0 0,-1 0 15,1 0 0,0 0 0,0 0 1,-1 0-1,1 0 0,0 0 0,-1 0 1,1 0-1,0 0 0,0 0 16,-1 0-16,1 0 16,0 0-16,-1 0 1,1 0-1,0 0 0,0 0 16</inkml:trace>
</inkml:ink>
</file>

<file path=ppt/ink/ink3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4:29.93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39 0,'22'0'125,"0"0"-109,21 0-1,-21 0-15,0 0 16,21 0-1,1 0-15,21-22 16,-22 22 0,-21 0-16,21 0 15,1 0 1,42 0-16,-42 0 16,-1 0-1,1 0-15,-1 0 16,22 0-1,-21 0-15,-1 0 16,-21 0 15,0 0-31,-1 0 16,23 0-16,-1 0 16,-21 0-16,-1 0 15,1 0 1,0 0-1,0 0 32,-1 0-31</inkml:trace>
</inkml:ink>
</file>

<file path=ppt/ink/ink3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4:31.56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49 0,'22'0'204,"0"0"-204,-1 0 15,1 0 1,152-22 31,-131 22-47,0 0 15,23 0-15,-1-21 16,-22 21 0,-21 0-16,21 0 15,-21 0 1,21 0-16,1 0 15,-23 0 1,1 0 0,0 0-1,0 0 32,-1 0 0,1 0 172</inkml:trace>
</inkml:ink>
</file>

<file path=ppt/ink/ink3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4:34.86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64 0,'22'0'109,"-1"0"-93,23 0-1,-1-22-15,0 22 16,1 0-1,-22 0-15,43 0 16,0 0 0,0 0-16,-22 0 15,-21 0 1,43 0-16,0 0 16,1 0-1,-45 0-15,23 0 16,-1 0-1,0 0-15,1 0 16,-1 0 0,-21 0-16,0 0 15,-1 0 1,1 0 0,0 0-16,0 0 15,-1 0 1,1 0-1,21 0-15,-21 0 16,0 0 0,0 0-1,-1 0 1,1 0 0,0 0-16,-1 0 31,1 0-31,0 0 31,0 0-31,-1 0 31,1 0 1,0 0-32,-1 0 31,1 0-16,0 0 1,-1 0 0,1 0 15,0 0-15,0 0-1,-1 0 1,1 0-1,0 0 32,-1 0-15,1 0 14,0 0-14,0 0-1,-1 0 0,1 0 0,0 0 16,-1 0-15,1 0-1,0 0 0,0 0 0</inkml:trace>
</inkml:ink>
</file>

<file path=ppt/ink/ink3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4:16:56.2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6900 4891 2,'0'0'7,"0"0"-4,0 0 2,0 0 2,0 0 0,0 0 1,-17-9 1,17 9-1,0 0 0,-14-13-2,14 13 0,-13-17-1,3 2 0,10 15-1,-18-32 1,7 15-1,-2-6 1,-1-1 0,-5-2-1,3-1 1,-6-1-1,-1-5 0,2 0-1,-2-7 1,3-2-2,-3-2 0,5-4 0,-2-2 0,3-1 1,0-2-1,1-1 1,-1 0 1,1 2-1,0-3-1,0-2 2,-2-3-4,4 3 2,-1-4-2,3 2 0,-2-2 0,0-1 0,0 1 1,4 4-1,-3-1 1,1 0 0,0-3 0,1 1 1,-1-1-1,3 0 0,-2-3 0,1 2 1,-3-2-1,3 3 1,-3 1 0,-2 2-1,0-1 1,-2 3 0,-3-2-1,-1 2 0,-2-2 0,-5-1 0,-1-2 0,2 0 0,-5-1 0,-1 0 0,0-4 0,-1 1 0,-1-2-1,1 2 1,-1-2-2,-1 2 1,-1-2 0,-3 0-1,2 0 2,-3 2-2,-1-1 1,3 0 0,-1 0 1,0 1-1,3 0 0,4 4 1,-1 2-2,2 1 2,4 4-2,1 2 1,1 5-1,2 3 0,-1 3 0,4 3 0,-1 3 1,4 3 0,-2 3 0,3 2 0,0 0 0,2 1 0,0 0 1,0 2-1,1-1 0,2 4 1,-1 1 0,3 4-1,-1-1 1,11 17 0,-23-23-1,23 23 1,-21-18-1,21 18 0,-23-20 0,9 9 0,-1 1 0,-1-4 1,0 2-1,-4-3 1,-2 0-1,-4 1 0,0 0 1,-1 2-1,-2-2 0,-2 2 0,-1-1 1,1 0-1,-2 1 0,2 0 0,-1-2 0,-2 1 1,-1 1-1,0-2 0,-3 0 0,-3 1 0,-1 0 0,-2 3-1,0-2 1,-5 1 0,0 2-1,-5 0 0,2 1 0,-7 1 1,2 1-2,-4 1 2,0 0-1,-3 4 1,1-1-1,2 4 1,0 1 0,3 2 0,-4 1 1,3 1-1,-1 1 1,1-1-1,-3 4 1,-2 0 0,-3 1 0,1 0-1,-1 2 0,1 1 0,0 0 0,2 2 0,-1-1 0,3 1 0,3 0 1,-1 1-1,2 0 0,0 2 1,0 3-1,0 0 0,1-2 0,-1 3 0,3 2 0,-5 1 0,4 2-1,-4 2 1,1-1 0,1 2 0,-1 3-1,6 1 1,-1-2 0,9-1-1,-1 1 1,0-4 0,3 0 0,3-2 1,2-3-1,1 1 0,-1 3 1,1 2 0,1-3 0,4 4-1,0-1 1,-2 1-1,3-2 1,-2 2-1,2-5-1,-1 1 1,1-3 0,-1 1 0,-1 3-1,-1-1 1,0-2 0,-1 2 0,0 2 0,1-1 0,-1 3-1,2-2 1,1-1 0,-1 0 0,3-2 0,2 1 0,1-4 0,-2-1 0,3-1 0,0-2 0,-2 0 0,2 0 0,3-4 0,-1 1 0,4-2 0,2 0 0,-1-1-1,4 0 1,1-2 0,1 0 0,-1 0 0,14-12 0,-25 25 0,25-25 1,-21 21-1,21-21 2,-18 17-2,18-17 1,-17 13-1,17-13 1,-16 15-1,16-15 0,-19 14 0,19-14 0,-17 14 1,17-14-1,0 0 1,-17 12-1,17-12 1,0 0-1,0 0-1,0 0 0,0 0 0,-2-14 0,2 14-1,-1-15 2,1 15-2,-2-14 2,2 14 0,-4-16 0,4 16-1,-5-20-1,5 20 1,0-23-2,2 8 2,-2 1-2,3 1 2,-3 13-1,3-22 2,-3 22 0,0 0 0,3-15 0,-3 15 0,0 0-1,0 0 0,0 0 0,0 0-1,0 0 1,0 0 0,8 15 0,-8-15 0,7 14 0,-7-14 1,12 15 0,-12-15 0,11 21 1,-11-21-2,9 22 2,-9-22-1,9 23 1,-9-23-1,7 22 1,-7-22 0,6 17-1,-6-17 1,9 14-1,-9-14 1,0 0-1,18 13 1,-18-13-1,16 8 0,-16-8 0,15 8 0,-15-8 0,15 7 0,-15-7 0,20 5 0,-20-5 0,29 1 0,-14-2 0,5-1 1,-3-1-1,3-1 0,0 1 0,-2-2 1,-1 2-1,-17 3-1,24-12 2,-24 12-2,23-15 1,-23 15-1,23-25 2,-9 10-2,1-3 0,1 0 1,-1 4-1,0-4 1,-1 6-1,-2-2 1,-12 14-1,17-12 1,-17 12 0,0 0 0,14-6 0,-14 6 0,0 0 0,0 0 0,0 0 0,0 0 0,0 0 0,13 3 0,-13-3 0,0 0 1,0 0-1,0 0 0,0 0 0,0 0 0,0 0-1,0 0-4,0 0-8,0 0-14,0 0-1,-7-19 0,7 19 0</inkml:trace>
</inkml:ink>
</file>

<file path=ppt/ink/ink3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14:54.22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63 0,'21'0'125,"1"0"-110,0 0 1,-1-21 15,1 21-15,0 0 0,21 0-16,-21 0 15,0 0 1,-1 0-1,1 0 1,21 0-16,-21-22 16,22 22-1,-23 0-15,1 0 32,0 0-32,-1 0 15,23 0 1,-22 0-1,-1 0 1,1 0 0,0 0 15,-1 0-15,1 0-16,0 0 15,0 0 1,-1 0-16,1 0 31,0 0-15,-1 0-16,1 0 15,0 0 1,-1 0 0,1 0-1,0 0-15,0 0 31,-1 0-15,1 0 0,21 0-16,-21 0 15,0 22 1,0-22 0,-1 0-1,1 0 1,0 0-1,-1 0-15,1 0 16,0 0 0,0 0-16,-22 21 15,21-21 1,1 0-16,0 0 16,-1 0-1,1 0 16,0 0-31,0 0 16,-1 0 0,1 0-1,0 0 1,-1 0 0,1 22-1,0-22 1,-1 0-16,1 0 15,0 0 1,0 0-16,-1 0 31,1 22-31,0-22 32,-1 0-17,1 0 1,0 0-1,0 0 1,-1 22 15,1-22-15,0 0 15,-1 0 0,1 0 16,0 0-15,0 0-1,-1 0 16,1 0-16</inkml:trace>
</inkml:ink>
</file>

<file path=ppt/ink/ink35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07.41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42 0,'13'0'219,"0"0"-219,0 0 15,13-13 1,13 13-16,0 0 15,-13-26-15,0 26 16,-13 0-16,13 0 16,13 0-1,-26 0-15,0 0 16,-1 0-16,1 0 16</inkml:trace>
</inkml:ink>
</file>

<file path=ppt/ink/ink3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9T02:08:45.784"/>
    </inkml:context>
    <inkml:brush xml:id="br0">
      <inkml:brushProperty name="width" value="0.05347" units="cm"/>
      <inkml:brushProperty name="height" value="0.05347" units="cm"/>
      <inkml:brushProperty name="color" value="#ED1C24"/>
      <inkml:brushProperty name="fitToCurve" value="1"/>
    </inkml:brush>
    <inkml:brush xml:id="br1">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2B7AF793-3902-431B-A18B-78921BFFD20A}" emma:medium="tactile" emma:mode="ink">
          <msink:context xmlns:msink="http://schemas.microsoft.com/ink/2010/main" type="writingRegion" rotatedBoundingBox="9013,9957 8964,15502 181,15423 231,9878">
            <msink:destinationLink direction="with" ref="{91035810-4025-463A-AA4B-1FE78457DA3E}"/>
          </msink:context>
        </emma:interpretation>
      </emma:emma>
    </inkml:annotationXML>
    <inkml:traceGroup>
      <inkml:annotationXML>
        <emma:emma xmlns:emma="http://www.w3.org/2003/04/emma" version="1.0">
          <emma:interpretation id="{BC921BF7-BC4F-4955-9795-D7E48ECC0D71}" emma:medium="tactile" emma:mode="ink">
            <msink:context xmlns:msink="http://schemas.microsoft.com/ink/2010/main" type="paragraph" rotatedBoundingBox="7272,10442 9009,10442 9009,10789 7272,10789" alignmentLevel="2"/>
          </emma:interpretation>
        </emma:emma>
      </inkml:annotationXML>
      <inkml:traceGroup>
        <inkml:annotationXML>
          <emma:emma xmlns:emma="http://www.w3.org/2003/04/emma" version="1.0">
            <emma:interpretation id="{72A85677-2882-4944-B5C0-2BB662B61041}" emma:medium="tactile" emma:mode="ink">
              <msink:context xmlns:msink="http://schemas.microsoft.com/ink/2010/main" type="inkBullet" rotatedBoundingBox="7279,10396 9009,10500 8986,10885 7256,10781"/>
            </emma:interpretation>
            <emma:one-of disjunction-type="recognition" id="oneOf0">
              <emma:interpretation id="interp0" emma:lang="en-US" emma:confidence="0">
                <emma:literal>↳</emma:literal>
              </emma:interpretation>
            </emma:one-of>
          </emma:emma>
        </inkml:annotationXML>
        <inkml:trace contextRef="#ctx0" brushRef="#br0">7404 563 0,'0'22'125,"0"-1"-94,0 1-15,0 0 31,0-1-16,0 1-16,0 0 1,0-1 47,0 1 77,22-44 16,-22 1-140,22-1-16,-22 0 16,22 1-1,-22-1 17,21 22 30,1 0 1,-22-22-48,22 22 32,-1 0 62,-21 22-77,0 0-1,0-1 0,0 1 16,0 0 16,0-1 15,0 1-63,22-22 173</inkml:trace>
        <inkml:trace contextRef="#ctx0" brushRef="#br0">7708 758 0,'22'-87'718,"0"87"-655,21-43 15,-21 21-47,-22 1 126,0-1-79,-22 22 62,1 0-62,-1 0-31,22 22 16,-22-22-32,22 21 78,-22-21-77,22 22-1,0 0 16,0-1-16,0 1 63,0 0-32,0-1 1,22-21-1,-22 22-15,22-22-31,0 0 46,-1 0 1,1 0 31,0 0-1</inkml:trace>
        <inkml:trace contextRef="#ctx0" brushRef="#br0">7969 585 0,'22'173'172,"-22"-129"-94,0-23-63,0 1 32,21-22 250,-21-22-266,0 1 1,22 21 15,-22-22-1,22 22 33,-1 0 171,1 0-110,-22 22 16,22-22-62,0 0 437,-22-22-31,0 0-468,0 0-1,0 1-15,0-1-1,0 0 95,0 1 124,0-1-78,0 0 110</inkml:trace>
        <inkml:trace contextRef="#ctx0" brushRef="#br0">7101 650 0,'152'0'406,"-131"0"-359</inkml:trace>
        <inkml:trace contextRef="#ctx0" brushRef="#br0">7166 563 0,'-22'0'141,"-21"22"-79,43-1-46,-22-21 15,22 22-31,0 0 31,-22-22-15,22 21 234,0 1-172,22-22-78,-22 22 16,22-22-1,-22 21-15,21-21 16,23 174 562</inkml:trace>
        <inkml:trace contextRef="#ctx0" brushRef="#br0">8794 628 0,'-22'0'141,"0"0"-110,1 0 1,-1 22-17,0-22 1,1 0 15,-1 21-15,0-21 15,1 0-15,21 22-16,-22-22 15,0 0 1,0 22-1,1-22 17,21 21-17,-22-21 1,0 0 31,1 0-32,-1 0 32,22 22 94,22-22-110,-1 0-15,1 0 15,0 22-15,-1-22-1,1 0 1,0 22 0,0-22-16,-1 21 31,1 1-16,0 0 1,-1-1 0,1-21-1,0 0 1</inkml:trace>
      </inkml:traceGroup>
    </inkml:traceGroup>
    <inkml:traceGroup>
      <inkml:annotationXML>
        <emma:emma xmlns:emma="http://www.w3.org/2003/04/emma" version="1.0">
          <emma:interpretation id="{435E7FDE-3230-40AB-8A19-72574BE532AC}" emma:medium="tactile" emma:mode="ink">
            <msink:context xmlns:msink="http://schemas.microsoft.com/ink/2010/main" type="paragraph" rotatedBoundingBox="3394,12187 5495,12207 5494,12337 3392,12317" alignmentLevel="3"/>
          </emma:interpretation>
        </emma:emma>
      </inkml:annotationXML>
      <inkml:traceGroup>
        <inkml:annotationXML>
          <emma:emma xmlns:emma="http://www.w3.org/2003/04/emma" version="1.0">
            <emma:interpretation id="{21E85F16-F617-419A-BFFB-7332FD79013B}" emma:medium="tactile" emma:mode="ink">
              <msink:context xmlns:msink="http://schemas.microsoft.com/ink/2010/main" type="line" rotatedBoundingBox="3394,12187 5495,12207 5494,12337 3392,12317"/>
            </emma:interpretation>
          </emma:emma>
        </inkml:annotationXML>
        <inkml:traceGroup>
          <inkml:annotationXML>
            <emma:emma xmlns:emma="http://www.w3.org/2003/04/emma" version="1.0">
              <emma:interpretation id="{2BC10933-623F-40E5-AE40-9B2C1CF9DD0D}" emma:medium="tactile" emma:mode="ink">
                <msink:context xmlns:msink="http://schemas.microsoft.com/ink/2010/main" type="inkWord" rotatedBoundingBox="3394,12187 5495,12207 5494,12337 3392,12317">
                  <msink:destinationLink direction="with" ref="{07A32E20-50B9-4853-8426-D9847AFACE4E}"/>
                </msink:context>
              </emma:interpretation>
              <emma:one-of disjunction-type="recognition" id="oneOf1">
                <emma:interpretation id="interp1" emma:lang="en-US" emma:confidence="1">
                  <emma:literal>3</emma:literal>
                </emma:interpretation>
                <emma:interpretation id="interp2" emma:lang="en-US" emma:confidence="0">
                  <emma:literal>I</emma:literal>
                </emma:interpretation>
                <emma:interpretation id="interp3" emma:lang="en-US" emma:confidence="0">
                  <emma:literal>1</emma:literal>
                </emma:interpretation>
                <emma:interpretation id="interp4" emma:lang="en-US" emma:confidence="0">
                  <emma:literal>~</emma:literal>
                </emma:interpretation>
                <emma:interpretation id="interp5" emma:lang="en-US" emma:confidence="0">
                  <emma:literal>G</emma:literal>
                </emma:interpretation>
              </emma:one-of>
            </emma:emma>
          </inkml:annotationXML>
          <inkml:trace contextRef="#ctx0" brushRef="#br1">3179 2382 0,'0'-23'266,"0"-1"-219,0 1 93,23 23-124,0 0 156,0 0-32,-23 23-124,23-23 140,1 0-31,-1 0 31,0 0 16,0 0 63,-23-23-204,23 23 63,0 0 15,-23 23-93,0 1-1,23-24 63,-23 23-78,23-23 94,0 0-47,-23-23-31,0-1 15,23 24-31,-23-23 16,23 23 62,1 0 15,-1 23 1,-23 1-31,23-24 15,0 0 78,0 0-78,0 0 266,0 0-297,0 23 15,-23 0-30,23-23-1,0 0 78,0 0-78,-23-23 48,24 23-64,-24-23 16,23 46 110,0-23-47,0-23-47,-23-1-16,0 48 63,23-24-47,-23 23-32,23-23 345,0 0-345,0 0 16,-23-23-15,23 23 0,0 0 46,0 0-15,1 0 47,-1 0-63,0 0 360,0 0-360,0 0 0,-23 23 32,23-23-48,-23 23 1,23-23 78,0 0 93,-23-23-171,23 23 15,0 0 47,0 0-47,1 0 1,-1 0-17,0 0 17,0 0-1,0 0 219,0 0-235,0 0 17,0 0 30,-23 23-15,0 0-31,0 0 15,0-46 94,23 23-16,-23-23-109,23 23 63,0 0 46,1 0-78,-1 0-15,0 0 0,0 0 15,0 0-15,0 0 15</inkml:trace>
          <inkml:trace contextRef="#ctx0" brushRef="#br1">4865 2335 0,'23'0'93,"0"0"-30,0 0-16,0 0-47,0 0 31,0 0 16,0 0-16,0 0 0,1 0 1,-1 0-1,0 0 16,0 0 15,0 0 1,0 0-16,0 0 31,0 0-31,-23 24-32,23-24 16,0 0 16</inkml:trace>
        </inkml:traceGroup>
      </inkml:traceGroup>
    </inkml:traceGroup>
    <inkml:traceGroup>
      <inkml:annotationXML>
        <emma:emma xmlns:emma="http://www.w3.org/2003/04/emma" version="1.0">
          <emma:interpretation id="{1E76C113-69D6-4358-94A2-BFFF00DE6AF2}" emma:medium="tactile" emma:mode="ink">
            <msink:context xmlns:msink="http://schemas.microsoft.com/ink/2010/main" type="paragraph" rotatedBoundingBox="1616,9891 1567,15435 181,15423 231,9878" alignmentLevel="1"/>
          </emma:interpretation>
        </emma:emma>
      </inkml:annotationXML>
      <inkml:traceGroup>
        <inkml:annotationXML>
          <emma:emma xmlns:emma="http://www.w3.org/2003/04/emma" version="1.0">
            <emma:interpretation id="{6253E4FF-DC94-45A4-8CAD-E6FA42181B91}" emma:medium="tactile" emma:mode="ink">
              <msink:context xmlns:msink="http://schemas.microsoft.com/ink/2010/main" type="line" rotatedBoundingBox="1616,9891 1567,15435 181,15423 231,9878"/>
            </emma:interpretation>
          </emma:emma>
        </inkml:annotationXML>
        <inkml:traceGroup>
          <inkml:annotationXML>
            <emma:emma xmlns:emma="http://www.w3.org/2003/04/emma" version="1.0">
              <emma:interpretation id="{CD9638BA-5F74-4DD1-901B-5F272A93FD40}" emma:medium="tactile" emma:mode="ink">
                <msink:context xmlns:msink="http://schemas.microsoft.com/ink/2010/main" type="inkWord" rotatedBoundingBox="1616,9891 1567,15435 181,15423 231,9878">
                  <msink:destinationLink direction="with" ref="{C348F0D3-778C-474E-9897-C19DD0A8C7B0}"/>
                  <msink:destinationLink direction="with" ref="{12263FAC-4AC6-45A3-BD7B-96A40EE8153F}"/>
                  <msink:destinationLink direction="with" ref="{07A32E20-50B9-4853-8426-D9847AFACE4E}"/>
                </msink:context>
              </emma:interpretation>
              <emma:one-of disjunction-type="recognition" id="oneOf2">
                <emma:interpretation id="interp6" emma:lang="en-US" emma:confidence="0">
                  <emma:literal>iwi.'</emma:literal>
                </emma:interpretation>
                <emma:interpretation id="interp7" emma:lang="en-US" emma:confidence="0">
                  <emma:literal>iwi"</emma:literal>
                </emma:interpretation>
                <emma:interpretation id="interp8" emma:lang="en-US" emma:confidence="0">
                  <emma:literal>iwi."</emma:literal>
                </emma:interpretation>
                <emma:interpretation id="interp9" emma:lang="en-US" emma:confidence="0">
                  <emma:literal>war...</emma:literal>
                </emma:interpretation>
                <emma:interpretation id="interp10" emma:lang="en-US" emma:confidence="0">
                  <emma:literal>won...</emma:literal>
                </emma:interpretation>
              </emma:one-of>
            </emma:emma>
          </inkml:annotationXML>
          <inkml:trace contextRef="#ctx0" brushRef="#br1">385 26 0,'0'-23'141,"-23"23"-126,0 0 16,0 0 16,0 0-15,0 0-17,0 0 1,-1 0 15,1 0 0,0 0 1,0 0 30,0 0-15,0 0 0,0 0 47,23 23-16,-23-23-63,23 23 1,-23-23 0,23 24-1,-23-24 32,23 23-16,0 0-15,0 0 15,0 0 0,0 0 1,0 0 15,0 0-32,0 0 16,0 0-15,0 0 0,0 1 46,0-1-31,0 0 1,0 0 15,0 0-1,0 0 17,0 0-47,0 0-1,0 0-15,115-92 94,-184 115 78,69-69-157,0 46 79,0 0-78,0 0-16,0 0 15,0 24 1,0-24 0,0 0 15,0 0-15,0 0 15,0 0 0,0 0 0,0 0 32,0 0 31,0 0-32,0 1 1,0-1-1,0 0 1,0 0-48,0 0 1,0 0-1,0 0 17,-23 23-1,0 0 172,46-46-94,0 0-93,0 0 15,0 0-15,0 0 15,0 0-15,0 0-1,0 0 17,0 0-32,1-23 15,-1 23 1,0 0 15,0 0-31,0 0 16,0-23-1,0 23 1,0-23 0,0 23-1,0-23 17,0 23-32,1 0 31,-1 0 0,0 0 0,0 0-15,0 0 0,0 0-1,0 0 1,0 0-1,0 0 1,0 0 0,0-23-16,1 23 31,-1 0-15,0 0-1,0 0 16,0 0-31,0 0 32,0 0-17,0 0 1,0 0 312,23 0-312,-22 0-16,-1 0 15,0 0 1,0 0-16,0 0 16,0 0-1,0 0-15,0 0 16,0 0-1,-23 23 1,23-23 0,0 0 15,-23 23 31,-23 0-46,46-23-16,-23-23 16</inkml:trace>
          <inkml:trace contextRef="#ctx0" brushRef="#br1">801 1319 0,'-23'0'157,"0"0"-126,-1 0 0,1 0 0,0 0 32,0 0-32,0 0 0,0 0-15,0 0 47,0 0-32,0 0 16,0 0 0,0 0-32,23 24 1,-24-24-1,1 0 17,0 0-1,0 0 16,0 0 0,0 0-16,23 23-15,-23-23-1,0 0 32,0 0 16,0 0 46,0 0-62,-1 0-16,24 23 16,-23-23-16,0 0 94,23 23-109,0 0 15,-23-23 0,23 23-31,0 0 32,0 0-17,0 0 32,0 0-31,0 0-1,0 1 17,0-1-1,0 0 16,0 0-16,0 0-15,0 0 30,0 0-14,0 0 46,0 0-63,0 0 17,0 0-17,0 1 1,0-1 0,0 0-1,0 0 1,0 0-1,0 0 1,0 0 15,0 0-15,0 0 0,0 0-1,0 0 16,0 1-15,0-1 0,0 0-16,0 0 15,0 0 1,0 0 15,0 0-15,0 0-1,0 0 17,0 0-1,0 0 0,23-23-15,-23 24 187,0-1-203,0 0 94,0 0-79,0 0-15,0 0 16,0 0 0,0 0-1,23-23 298,0 0-251,1 0 32,-24 23 47,23-23-16,0 0 31,0 0-47,0 0-62,0 0 0,0 0 0,0 0 0,0 0 0,0 0-16,0 0 31,1 0 1,-1 0-16,-23-23-16,0 0-31,23 23 281,0 23-281,0-23 16,0 23-1,0-23-15,23 0 16,-23 0 0,0 0-16,1 0 15,-1 23 1,0-23 0,0 0-1,0 0 1,0 0-1,0 0-15,0 0 32,0 0-17,0 0-15,-23 23 16,23-23 0,1 0-1,-1 0 1,0 0-1,0 0 1,0 0 15,0 0-15,0 0 15,0 0 0,-23 93 63</inkml:trace>
          <inkml:trace contextRef="#ctx0" brushRef="#br1">316 1943 0,'23'0'219,"0"0"-172,0 0 15,0 0 16,0 0-15,0 0 15,0 0 16,1 0-16,-1 0-31,0 0-1,0 0 17,0 0-1,0 0 1,0 0-16,0 0 31,0 0 31,0 0 1</inkml:trace>
          <inkml:trace contextRef="#ctx0" brushRef="#br1">893 26 0,'23'0'203,"0"0"-171,0 0 30,0 0 1,1 0-32,-1 0 0,0 0 16,0 0 16,0 0-32,0 0 0,0 0 0,0 0 16,0 0-16,0 0 1,0 0 30,1 0-15,-1 0-16,0 0 16,0 0 0,0 0 16,0 0-1</inkml:trace>
          <inkml:trace contextRef="#ctx0" brushRef="#br1">847 119 0,'138'0'250,"-114"0"-203,-1 0-1,0 0-14,0 0 15,0 0-1,0 0-14,0 0 15,0 0-16,0 0 16,0 0 0,0 0-1,1 0-14,-1 0-1,0 0 16,0 0 62,0 0 16,0 0-62,0 0 15</inkml:trace>
          <inkml:trace contextRef="#ctx0" brushRef="#br1">131 3629 0,'23'0'265,"93"-24"95,-93 24-345,0 0 48,0 0 15,0 0-16,0 0-30,0 0-1,0 0 0,-23-23 0,0 46 1,23-23 280,-23-23-312,23 23 0,24 0 16,-24-23-1,0 23 1,0 0-16,0 0 16,0 0-1,0 0 17,0 0-1,0 0-16,0 0 1,1 0 15,-1 0 1,0 0-1,0 0 0,0 0-15,0 0 31,0 0-16,0 0 31,0 0-15,0 0-16,-23 93 79</inkml:trace>
          <inkml:trace contextRef="#ctx0" brushRef="#br1">131 3629 0</inkml:trace>
          <inkml:trace contextRef="#ctx0" brushRef="#br1">62 4598 0,'23'0'188,"0"23"-126,0-23-31,0 0 16,0 0 0,0 0-16,0 0 32,1 0-48,-1 0 32,0 0 31,-23-23-15,23 23 234,0 0-297,0 0 15,0 0 1,0 0 0,0 0-1,0 0 1,0 0 0,1 0-1,-1 0-15,0 0 31,0 0-15,0 0 15,0 0-15,0 0 15,0 0-15,0 0 15,0 0 0,0 0 1,1 0 14,-1 0-14,0 0-1,-23-23 78</inkml:trace>
          <inkml:trace contextRef="#ctx0" brushRef="#br1">39 5545 0,'23'0'94,"0"0"-63,0 0-15,0 0 15,0 0-15,0 0 31,0 0-16,0 0-15,1 0 15,-1 0 31,0 0-30,0 0-1,0 0 0,0 0 0,0 0-15,0 0 31,-23-23-16,23 23 250,0 0-281,0 0 16,1 0 0,-1 0-16,0 0 31,0 0-31,0 0 15,0 0 1,23 0 0,-23 23-16,0-23 31,0 0-31,1 0 16,-1 0-1,0 0-15,0 0 16,0 0-1,0 0 17,0 0-17,0 0 1,0 0 15,0 0 0,0 0-15,1 0 0,-1 0-1,0 0 48</inkml:trace>
        </inkml:traceGroup>
      </inkml:traceGroup>
    </inkml:traceGroup>
  </inkml:traceGroup>
</inkml:ink>
</file>

<file path=ppt/ink/ink35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10.41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38 0,'13'0'265,"13"0"-249,0 0 15,0 0-31,13-26 0,-26 26 16,0 0-16,0 0 15,0 0 1,13 0 0,-13 0-16,0 0 31,0 0-31,0 0 0,0 0 16,25 0-1,-25 0 1,0 0-16,0 0 15,0 0 1,13 0 15,-13 0-31,0 0 16</inkml:trace>
</inkml:ink>
</file>

<file path=ppt/ink/ink35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13.72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0,'13'0'218,"0"0"-218,0 0 32,0 0-32,0 0 0,0 0 15,13 0 1,-14 0-16,1 0 31,0 0-15,0 0 62,0 0-47</inkml:trace>
</inkml:ink>
</file>

<file path=ppt/ink/ink3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54:19.441"/>
    </inkml:context>
    <inkml:brush xml:id="br0">
      <inkml:brushProperty name="width" value="0.05833" units="cm"/>
      <inkml:brushProperty name="height" value="0.05833" units="cm"/>
      <inkml:brushProperty name="color" value="#ED1C24"/>
      <inkml:brushProperty name="fitToCurve" value="1"/>
    </inkml:brush>
  </inkml:definitions>
  <inkml:traceGroup>
    <inkml:annotationXML>
      <emma:emma xmlns:emma="http://www.w3.org/2003/04/emma" version="1.0">
        <emma:interpretation id="{09320A3A-A819-4BCB-AA75-386A49627B84}" emma:medium="tactile" emma:mode="ink">
          <msink:context xmlns:msink="http://schemas.microsoft.com/ink/2010/main" type="inkDrawing" rotatedBoundingBox="231,16440 1224,16440 1224,16455 231,16455" shapeName="Other"/>
        </emma:interpretation>
      </emma:emma>
    </inkml:annotationXML>
    <inkml:trace contextRef="#ctx0" brushRef="#br0">16 6561 0,'161'0'250,"-138"0"-250,0 0 31,1 0-15,-1 0 15,0 0-15,0 0 62,23 0 297,-23 0-359,0 0-1,23 0-15,1 0 16,-1 0 0,0 0-16,-23 0 15,0 0 1,23 0-16,-23 0 15,0 0-15,1 0 16,22 0 0,-23 0-16,0 0 31,0 0-31,0 0 31,0 0-15,0 0-1,0 0 17,0 0-17,1 0 32</inkml:trace>
  </inkml:traceGroup>
</inkml:ink>
</file>

<file path=ppt/ink/ink35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16.95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428 0 0,'-13'0'203,"0"0"-188,-13 0-15,13 0 16,0 0-16,0 0 16,0 0-16,0 0 15,0 0-15,-13 0 0,13 0 31,0 0-15,0 0-16,-26 0 16,13 0-16,14 0 15,-1 0-15,0 0 16,0 0-16,0 0 16,0 0-16,0 0 0,-13 0 31,13 0-31,0 0 15,0 0-15,0 0 32</inkml:trace>
</inkml:ink>
</file>

<file path=ppt/ink/ink35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18.79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0,'13'0'234,"13"0"-218</inkml:trace>
</inkml:ink>
</file>

<file path=ppt/ink/ink35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22.16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 0,'13'0'219,"0"0"-219,13-13 15,-13 13-15,0 0 16,0 0-1,0 0-15,0 0 16,0 0-16,13 0 16,-13 0-16</inkml:trace>
</inkml:ink>
</file>

<file path=ppt/ink/ink35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24.72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0,'13'0'235,"0"0"-235,0 0 15,12 0 1,14 0 15,-13 0-15,13 0-16,-13 0 15,0 0-15,-13 0 16,0 0 0,0 0 30,0 0-14,0 0-17,0 0 1,13 0-16,-13 0 47,25 0-16,-25 0-15,0 0 109</inkml:trace>
</inkml:ink>
</file>

<file path=ppt/ink/ink3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07T22:33:16.02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0,'14'0'172,"27"0"-156,-13 0-16,-15 0 15,1 0-15,28 0 16,-29 0-16,1 0 0,0 0 15,0 14-15,0-14 16,13 0-16,1 0 16,13 0-1,-27 0 1,14 0-16,-15 27 16,29-27-16,-28 0 15,13 0-15,-13 14 16,14-14-16,-15 0 0,1 0 15,0 0-15,0 0 16,0 0 0,-1 0-1,1 0 1,14 0-16,0 0 16,-15 0-16,29 0 15,-28 0-15,-1 0 0,1 0 16,0 0-16,-14 14 15,14-14-15,0 0 16,13 0 0,-13 14-1,0-14-15,0 0 16,-1 0-16,1 0 16,28 0-16,-15 0 15,15 0-15,-29 14 16,1-14-1,14 0-15,-28 13 16,41-13-16,-13 0 16,-1 0-1,-13 0-15,-14 14 16,28-14-16,13 0 16,-13 0-16,-14 0 15,13 28-15,1-28 16,13 0-1,-13 0-15,-14 0 16,0 0-16,27 0 16,0 14-16,-27-14 15,0 0-15,14 13 0,-15-13 16,15 0-16,0 0 16,13 0-1,-27 0-15,0 0 16,13 14-16,15-14 15,13 0-15,-41 0 16,41 0-16,-14 0 16,-13 0-16,-14 0 15,13 0-15,-13 0 16,0 0-16,0 0 16,-14 28-1,14-28 1,-1 0-16,1 0 15,0 0-15,27 0 16,-27 0-16,0 0 16,27 0-16,-27 0 15,14 0-15,27 0 0,-27 0 16,-15 0-16,15 0 16,13 0-1,-13-14 1,13 14-1,-27-14-15,0 14 16,0 0-16,14 0 16,-15 0-16,1 0 15</inkml:trace>
</inkml:ink>
</file>

<file path=ppt/ink/ink36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29.2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26 0,'13'0'203,"13"-13"-203,13 13 15,-26 0-15,0-13 16,0 13-16,13 0 16,-13 0-16,0 0 15,0 0 1,0 0-16,0 0 16,0 0 15,13 0 16,-13 0-16</inkml:trace>
</inkml:ink>
</file>

<file path=ppt/ink/ink36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2:56.71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0,'13'0'531,"0"0"-500,13 0-31,-13 0 16,0 0 31,0 0-32,0 0 32,0 0-31,0 0 31,13 0-16,-13 0 31,0 0-15,0 0 63,0 0-95</inkml:trace>
</inkml:ink>
</file>

<file path=ppt/ink/ink36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03:00.75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0,'13'0'219,"0"0"-203,0 0 15,0 0-15,0 0-16,12 0 15,-12 0 1,0 0 15,0 0 47,0 0 0,0 0-62,0 0 62</inkml:trace>
</inkml:ink>
</file>

<file path=ppt/ink/ink36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5T19:21:57.045"/>
    </inkml:context>
    <inkml:brush xml:id="br0">
      <inkml:brushProperty name="width" value="0.09333" units="cm"/>
      <inkml:brushProperty name="height" value="0.09333" units="cm"/>
      <inkml:brushProperty name="fitToCurve" value="1"/>
    </inkml:brush>
  </inkml:definitions>
  <inkml:traceGroup>
    <inkml:annotationXML>
      <emma:emma xmlns:emma="http://www.w3.org/2003/04/emma" version="1.0">
        <emma:interpretation id="{3C5B0A26-D829-4DA5-A6F0-14163711BC0A}" emma:medium="tactile" emma:mode="ink">
          <msink:context xmlns:msink="http://schemas.microsoft.com/ink/2010/main" type="writingRegion" rotatedBoundingBox="16352,12998 20016,14143 19499,15794 15836,14649"/>
        </emma:interpretation>
      </emma:emma>
    </inkml:annotationXML>
    <inkml:traceGroup>
      <inkml:annotationXML>
        <emma:emma xmlns:emma="http://www.w3.org/2003/04/emma" version="1.0">
          <emma:interpretation id="{09255111-A780-41C8-9B13-3C10D3B7EDDA}" emma:medium="tactile" emma:mode="ink">
            <msink:context xmlns:msink="http://schemas.microsoft.com/ink/2010/main" type="paragraph" rotatedBoundingBox="16352,12998 20016,14143 19499,15794 15836,14649" alignmentLevel="1"/>
          </emma:interpretation>
        </emma:emma>
      </inkml:annotationXML>
      <inkml:traceGroup>
        <inkml:annotationXML>
          <emma:emma xmlns:emma="http://www.w3.org/2003/04/emma" version="1.0">
            <emma:interpretation id="{013F03E1-C3D8-4868-A5B4-1F4426931E7A}" emma:medium="tactile" emma:mode="ink">
              <msink:context xmlns:msink="http://schemas.microsoft.com/ink/2010/main" type="line" rotatedBoundingBox="16352,12998 20016,14143 19499,15794 15836,14649"/>
            </emma:interpretation>
          </emma:emma>
        </inkml:annotationXML>
        <inkml:traceGroup>
          <inkml:annotationXML>
            <emma:emma xmlns:emma="http://www.w3.org/2003/04/emma" version="1.0">
              <emma:interpretation id="{806111BF-BCA7-4E56-A594-6B5D604F6913}" emma:medium="tactile" emma:mode="ink">
                <msink:context xmlns:msink="http://schemas.microsoft.com/ink/2010/main" type="inkWord" rotatedBoundingBox="16352,12998 20016,14143 19499,15794 15836,14649"/>
              </emma:interpretation>
              <emma:one-of disjunction-type="recognition" id="oneOf0">
                <emma:interpretation id="interp0" emma:lang="en-US" emma:confidence="0">
                  <emma:literal>w</emma:literal>
                </emma:interpretation>
                <emma:interpretation id="interp1" emma:lang="en-US" emma:confidence="0">
                  <emma:literal>W</emma:literal>
                </emma:interpretation>
                <emma:interpretation id="interp2" emma:lang="en-US" emma:confidence="0">
                  <emma:literal>u</emma:literal>
                </emma:interpretation>
                <emma:interpretation id="interp3" emma:lang="en-US" emma:confidence="0">
                  <emma:literal>m</emma:literal>
                </emma:interpretation>
                <emma:interpretation id="interp4" emma:lang="en-US" emma:confidence="0">
                  <emma:literal>:</emma:literal>
                </emma:interpretation>
              </emma:one-of>
            </emma:emma>
          </inkml:annotationXML>
          <inkml:trace contextRef="#ctx0" brushRef="#br0">639 0 0,'-13'0'297,"0"0"-297,0 0 0,0 0 15,0 0 1,-12 0 15,12 0-31,0 13 32,0-13-32,13 13 15,-13-13-15,0 13 0,0-13 16,0 25-16,-12-25 0,25 13 0,-13-13 15,0 0-15,0 0 16,0 13 0,0 0-16,0-13 31,-13 13-15,14 0-16,-1 0 0,0-13 15,0 13-15,0 12 16,0-12-1,-13 0 1,13 0 15,1 0 1,-1-13-32,0 13 0,13 0 15,-13-13-15,0 0 0,13 26 16,-13-26-16,-13 12 15,26 1-15,0 0 16,-13 0 0,0 0-1,13 0 17,0 13-32,-12-13 0,-1-1 15,0 1 1,0 0-1,-13 0-15,26 0 16,0 13-16,0-13 16,0 0-1,0 0 1,0-1-16,0 1 47,0 0-32,0 0 1,0 13-16,0-13 16,0 0-16,0 0 15,0-1-15,0 1 0,13 0 16,-13 13-16,0-13 0,0 0 31,0 0-15,0 0-1,0 0 1,0-1-16,0 14 16,0-13-16,0 0 93,-13 0-77,13 0-16,0 0 16,0 0-16,0 12 31,0-12 16,0 0-47,0 0 15,0 0 1,13 0-16,-13 0 47,13-13-47,-13 13 0,13-13 16,-13 25-16,13-12 15,-13 0 1,13-13-16,-13 13 0,12-13 0,-12 13 15,0 0 1,0 0-16,13 13 16,-13-14 15,26-12-31,-26 13 16,13-13-16,-13 13 15,13 0-15,-13 0 31,0 0-31,13 13 16,-13-13 0,0-1 15,13-12-31,-13 13 31,13-13-31,-13 13 16,13-13-1,-13 13 32,12-13-47,-12 13 32,26-13-32,-26 26 62,13-26-46,-13 13-16,13-13 0,-13 13 15,13-13-15,-13 12 16,13-12-16,-13 13 16,13-13-16,0 0 15,12 0 1,-12 0-1,-13 13-15,13-13 0,-13 13 0,13-13 16,0 13 0,0-13-16,-13 26 15,13-26-15,-13 13 32,26-13-32,-14 13 78,1-13-78,-13 13 15,13-13-15,-13 12 16,13-12 0,0 0 155,-13 13-155,13-13-16,-13 13 31,0 13-15,13-13-16,-13 0 47,26-13-47,-26 13 31,12-13-31,-12 13 47,0-1-31,0 1-1,13-13-15,-13 26 16,0-13-16,0 0 15,13-13-15,-13 13 16,0 0 15,0 0 16,13-13-47,-13 13 31,13-13-31,-13 25 63,0-12-47,13 0-1,-13 0 157,26-13-172,-13 0 94,-1 0-79,-12 13-15,13-13 0,-13 13 16,13-13 0,0 0 31,0 13-47,13-13 15,-13 0-15,-13 13 0,13-13 16,0 0-16,-1 0 15,1 0-15,0 0 0,13 25 0,-13-25 16,0 0-16,0 0 203,0 0-203,-1 13 0,1-13 0,0 0 16,13 13-16,-13-13 0,0 0 0,0 0 15,12 0-15,1 0 0,-13 0 16,0 13-16,0-13 0,0 0 94,0 0-79,0 0-15,12 0 0,-12 0 16,0 0-16,0 0 16,0 0-16,0 0 0,0 0 15,13 0-15,-26 13 32,12-13-32,1 0 31,0 0-16,0 0-15,0 0 0,0 0 16,0 0-16,13 0 0,-13 0 16,-1 0-16,1 0 15,0 0 110,0 0-125,52 0 16,-53 0-16,1 0 16,13 0-16,0 0 0,-13 0 15,0 0 1,0 0-16,-1 0 47,1 0-32,0 0-15,13 0 0,-13 0 0,0 0 16,0 0-16,0 0 0,0 0 16,-1 0-16,1 0 0,13 0 0,-13 0 15,0 0-15,0 0 0,0 0 16,0 0-1,-1 0 1,14 0-16,-13 0 0,0 0 16,0 0-16,0 0 15,0 0-15,0 0 0,12 0 16,-12 0-16,0 0 16,0 0-1,0 0-15,0 0 16,0 0-1,13 0-15,-14 0 0,1 0 16,0 0-16,0 0 0,0 0 16,0 0-16,0 0 15,13 0 1,-14 0 0,1 0-1,0 0 16,0 0-15,0 0 0,0 0-16,13 0 15,-13 0-15,0 0 16,-1 0-16,1 0 16,0 0-16,0 0 15,13 0 1,-13 0-1,0 0-15,0 0 16,-1 0 0,1 0-16,0 0 0,13 0 0,-13 0 15,0 0-15,0 0 16,0 0-16,-1 0 0,1 0 16,0 0-1,13 0 1,-13 0-16,0 0 15,0 0 1,0 0-16,0 0 0,-1 0 16,14 0-16,-13 0 15,0 0 1,0 0-16,0 0 16,0 0-16,0 0 15,12 0-15,-12 0 16,0 0-16,0 0 15,0-13 1,0 0-16,0 13 31,13 0-31,-14 0 0,1-13 16,0 13-16,0 0 16,0 0-16,0 0 0,0-26 15,13 26 1,-14 0-16,1 0 15,-13-12 1,13 12-16,0 0 47,0 0-47,0-13 0,13 13 16,-13 0-16,-1 0 15,1-13-15,0 0 16,0 13-16,0-13 15,13 13 17,-13 0 15,0 0-32,0-13-15,-1 13 16,27 0-16,-26 0 0,0-13 15,0-13-15,0 26 94,0-12-78,-1-1-16,1 13 31,13-13-15,-13 0-1,0 0 1,0 0 0,0-13-1,0 13 1,-1 13-1,14 0-15,-13 0 16,0-13 0,0 1 31,-13-1 921,0 0-499,0 0-453,0-13-1,0 13 48,0 0-16,13 0 15,-26 13 298,0 0-345,13 13-15,-13-13 0,-13 0 16,13 13-16,1 13 15,-1-26 454,26-13-438,-1 0-15,14 13-16,-13-13 16,0 0-16,0 1 31,0-1-15,0 0 15,-13 26 1047,0 0-1078,0-1 16,0 1-1,0 0 1,0 13 140,-13-13-140,0 0 15,13 0 1547,0 0-1547,0-1-31,0 1 16</inkml:trace>
        </inkml:traceGroup>
      </inkml:traceGroup>
    </inkml:traceGroup>
  </inkml:traceGroup>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18:03:24.114"/>
    </inkml:context>
    <inkml:brush xml:id="br0">
      <inkml:brushProperty name="width" value="0.025" units="cm"/>
      <inkml:brushProperty name="height" value="0.025" units="cm"/>
      <inkml:brushProperty name="color" value="#FF0066"/>
    </inkml:brush>
  </inkml:definitions>
  <inkml:trace contextRef="#ctx0" brushRef="#br0">81 541 2903 0 0,'0'0'66'0'0,"0"0"6"0"0,0 0 8 0 0,0 0 40 0 0,0 0 142 0 0,0 0 68 0 0,0 0 12 0 0,-7 1 15 0 0,6-2 3406 0 0,48-100-2325 0 0,-17 34-1190 0 0,56-39-238 0 0,-30-5 214 0 0,-41 58 486 0 0,28-28-1288 0 0,-32 61-634 0 0,-10 19 1407 0 0,-1 1 82 0 0,0 0 3 0 0,0 0 23 0 0,0 0 96 0 0,0 0 45 0 0,0 0 10 0 0,0 0-39 0 0,0 0-174 0 0,0 0-75 0 0,0 0-20 0 0,0 0-58 0 0,0 0-225 0 0,0 0-63 0 0,0 0-7 0 0,-12 18-1398 0 0,-52 61 2098 0 0,-25 122-874 0 0,42-102 370 0 0,41-91 11 0 0,-18 26 0 0 0,7-8 0 0 0,0 10 0 0 0,4-9-240 0 0,10-20 224 0 0,-2-2 27 0 0,4-4 21 0 0,1-1-104 0 0,0 0-137 0 0,0 0-25 0 0,5-21-303 0 0,50-95 648 0 0,72-156 82 0 0,-92 216-261 0 0,-34 55 152 0 0,-1 1 135 0 0,0 0 37 0 0,0 0 6 0 0,0 0-4 0 0,0 0-30 0 0,0 0-18 0 0,0 0-2 0 0,0 0-60 0 0,0 0-236 0 0,0 0-42 0 0,0 0 15 0 0,0 0 30 0 0,0 0 11 0 0,0 0 2 0 0,0 0 23 0 0,0 0 100 0 0,0 0 61 0 0,0 0 16 0 0,0 0 6 0 0,-29 28 378 0 0,-76 159-499 0 0,71-119-63 0 0,-38 48-279 0 0,32-44-378 0 0,33-58 420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18:03:21.759"/>
    </inkml:context>
    <inkml:brush xml:id="br0">
      <inkml:brushProperty name="width" value="0.025" units="cm"/>
      <inkml:brushProperty name="height" value="0.025" units="cm"/>
      <inkml:brushProperty name="color" value="#FF0066"/>
    </inkml:brush>
  </inkml:definitions>
  <inkml:trace contextRef="#ctx0" brushRef="#br0">24 555 1951 0 0,'0'0'91'0'0,"0"0"29"0"0,0 0 80 0 0,0 0 31 0 0,0 0 7 0 0,0 0-27 0 0,0 0-116 0 0,0 0-26 0 0,0 0 42 0 0,0 0 187 0 0,0 0 81 0 0,0 0 18 0 0,0 0 3 0 0,0 0 0 0 0,0 0 0 0 0,0 0 0 0 0,0 0-45 0 0,0 0-190 0 0,0 0-79 0 0,0 0-20 0 0,2-1-12 0 0,5 0-58 0 0,-6 0-66 0 0,20-19 266 0 0,7-28 492 0 0,-24 40-688 0 0,0-1 0 0 0,0 1 0 0 0,13-35 1159 0 0,-16 42-1071 0 0,0 0-7 0 0,2-7-14 0 0,0 2-43 0 0,-2 3 19 0 0,2-4-33 0 0,21-46-10 0 0,6 10-60 0 0,-24 36 48 0 0,3-1 12 0 0,137-124 360 0 0,-125 118-360 0 0,25-22 0 0 0,-30 17 1144 0 0,-16 18-1224 0 0,0 1 0 0 0,0 0-1 0 0,0 0-6 0 0,0 0-1 0 0,1-2 0 0 0,1-3 26 0 0,-1 3 111 0 0,-1 2 63 0 0,0 0-12 0 0,0 0-9 0 0,0 0 3 0 0,0 0-28 0 0,0 0-120 0 0,0 0-14 0 0,0 0-2 0 0,0 0-21 0 0,0 0 15 0 0,0 0-15 0 0,0 0-1 0 0,-2 1 28 0 0,-5 2 42 0 0,-20 23-32 0 0,-45 56-10 0 0,56-58 0 0 0,-10 5 64 0 0,12-12 0 0 0,-13 11-13 0 0,21-20-51 0 0,1 0-5 0 0,-1-3-11 0 0,-47 69-286 0 0,17-32 366 0 0,-24 32 0 0 0,26-28 0 0 0,15-25 0 0 0,5-11-88 0 0,13-9-34 0 0,1-1-573 0 0,0 0-2216 0 0</inkml:trace>
  <inkml:trace contextRef="#ctx0" brushRef="#br0" timeOffset="4437.049">61 563 1839 0 0,'0'0'246'0'0,"0"0"356"0"0,0 0 153 0 0,0 0 28 0 0,0 0-65 0 0,0 0-299 0 0,0 0-130 0 0,0 0-29 0 0,0 0-14 0 0,0 0-45 0 0,0 0-17 0 0,0 0-7 0 0,0 0 2 0 0,0 0 12 0 0,0 0 7 0 0,0 0 2 0 0,0 0-16 0 0,0 0-66 0 0,0 0-29 0 0,0 0-8 0 0,-1-1-14 0 0,4-29-54 0 0,28-46 1221 0 0,83-88-1826 0 0,-50 95 201 0 0,38-42 100 0 0,-94 105 306 0 0,86-87-1022 0 0,-80 81 340 0 0,-13 15 4745 0 0,-2-1-4181 0 0,1-2-5 0 0,0 0-8 0 0,0 0-50 0 0,0 0-24 0 0,0 0-2 0 0,0 0 18 0 0,0 0 72 0 0,0 0 34 0 0,0 0 4 0 0,0 0 22 0 0,0 0 106 0 0,0 0 106 0 0,0 0 22 0 0,0 0 0 0 0,0 0-12 0 0,0 0-50 0 0,0 0-24 0 0,0 0-2 0 0,-2 1-17 0 0,-37 49-214 0 0,-57 66 63 0 0,-3-1 185 0 0,18-29-50 0 0,23 3-252 0 0,26-39 379 0 0,11-17-3325 0 0,15-24 29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9T18:03:19.270"/>
    </inkml:context>
    <inkml:brush xml:id="br0">
      <inkml:brushProperty name="width" value="0.025" units="cm"/>
      <inkml:brushProperty name="height" value="0.025" units="cm"/>
      <inkml:brushProperty name="color" value="#FF0066"/>
    </inkml:brush>
  </inkml:definitions>
  <inkml:trace contextRef="#ctx0" brushRef="#br0">33 621 1695 0 0,'0'0'76'0'0,"0"0"12"0"0,0 0-12 0 0,0 0-4 0 0,0 0 0 0 0,0 0 4 0 0,-1 2 0 0 0,-4 1 2107 0 0,33-41-1050 0 0,-22 32-1155 0 0,0 0-21 0 0,-1-1 32 0 0,0 0 11 0 0,35-49 1128 0 0,-36 49-1128 0 0,38-63 992 0 0,-37 62-992 0 0,14-12 0 0 0,1 5 0 0 0,8-12 0 0 0,30-47-322 0 0,-39 53 148 0 0,-13 17 188 0 0,-5 3 51 0 0,-1 1 8 0 0,14-11 143 0 0,-8 5-216 0 0,0 0 0 0 0,-2 1-12 0 0,-3 4-24 0 0,-1 1 83 0 0,0 0 18 0 0,1-1-1 0 0,2-4 0 0 0,-2 4 0 0 0,-1 1 0 0 0,0 0 6 0 0,0 0 20 0 0,0 0 1 0 0,0 0-22 0 0,2-7 1297 0 0,-39 25-1365 0 0,30-13-26 0 0,-20 26-173 0 0,-23 29 22 0 0,23-29 176 0 0,-22 31-245 0 0,27-30 234 0 0,17-25 11 0 0,-1 0 0 0 0,-1-1 0 0 0,1 2 0 0 0,-20 18 0 0 0,-18 23 0 0 0,11-10-662 0 0,24-28-1834 0 0,8-9 54 0 0</inkml:trace>
  <inkml:trace contextRef="#ctx0" brushRef="#br0" timeOffset="8931.667">28 603 1807 0 0,'0'0'83'0'0,"0"0"66"0"0,0 0 238 0 0,0 0 101 0 0,0 0 21 0 0,0 0-51 0 0,0 0-230 0 0,0 0-100 0 0,0 0-22 0 0,1-1-19 0 0,2-6-59 0 0,-1-1 27 0 0,13-17 267 0 0,-11 19-310 0 0,2-2-12 0 0,1 1 0 0 0,-1-1 0 0 0,17-20 0 0 0,6-17 619 0 0,-24 39-606 0 0,0-1-13 0 0,1 1 0 0 0,129-95 203 0 0,-86 53 948 0 0,-48 47-921 0 0,10-14 517 0 0,-7 9-726 0 0,20-19-21 0 0,58-102-61 0 0,-79 120 129 0 0,11-17 661 0 0,51-49-1921 0 0,-60 66 1176 0 0,1 2 32 0 0,-5 4 64 0 0,-1 1 16 0 0,0 0 54 0 0,0 0 222 0 0,0 0 92 0 0,0 0 16 0 0,0 0-11 0 0,0 0-73 0 0,0 0-39 0 0,-26 32 399 0 0,16-16-823 0 0,-49 50-1010 0 0,-16 6 1457 0 0,-40 43-380 0 0,44-36-60 0 0,67-75 38 0 0,3-3-32 0 0,1-1-10 0 0,0 0 0 0 0,0 0 0 0 0,0 0 0 0 0,0 0-428 0 0,0 0-1793 0 0,0 0-754 0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0T04:23:10.169"/>
    </inkml:context>
    <inkml:brush xml:id="br0">
      <inkml:brushProperty name="width" value="0.025" units="cm"/>
      <inkml:brushProperty name="height" value="0.025" units="cm"/>
      <inkml:brushProperty name="color" value="#FF0066"/>
    </inkml:brush>
    <inkml:brush xml:id="br1">
      <inkml:brushProperty name="width" value="0.05" units="cm"/>
      <inkml:brushProperty name="height" value="0.05" units="cm"/>
    </inkml:brush>
  </inkml:definitions>
  <inkml:trace contextRef="#ctx0" brushRef="#br0">372 124 2327 0 0,'0'0'102'0'0,"0"0"95"0"0,-9-14 5399 0 0,-11 126-5339 0 0,18-74-162 0 0,3-30-122 0 0,8 33-195 0 0,-8-33 128 0 0,0 0 1 0 0,0 0 0 0 0,-1 1-1 0 0,0-1 1 0 0,-1 0 0 0 0,0 0-1 0 0,0 0 1 0 0,0 0-1 0 0,-1 0 1 0 0,-3 7 93 0 0,2-5-320 0 0,3-9 111 0 0,0-1-6 0 0,0 0-1 0 0,0 0 0 0 0,0 0 0 0 0</inkml:trace>
  <inkml:trace contextRef="#ctx0" brushRef="#br0" timeOffset="1402.936">406 51 4807 0 0,'0'0'216'0'0,"-4"-8"896"0"0,-12-6 254 0 0,-55 9 420 0 0,18-6-1206 0 0,-53-2 87 0 0,80 43-390 0 0,7 4-224 0 0,0 2 1 0 0,2 0-1 0 0,2 1 0 0 0,-8 31-53 0 0,4-14-33 0 0,16-50 43 0 0,1 1 0 0 0,0 0 0 0 0,-1 0-1 0 0,2 0 1 0 0,-1 0 0 0 0,1 0 0 0 0,-1 1 0 0 0,1-1-1 0 0,1 0 1 0 0,-1 1 0 0 0,1-1 0 0 0,0 1-1 0 0,0-1 1 0 0,1 0 0 0 0,0 1 0 0 0,-1-1 0 0 0,2 0-1 0 0,-1 1 1 0 0,1-1 0 0 0,0 0 0 0 0,0 0-1 0 0,0 0 1 0 0,0 0 0 0 0,1-1 0 0 0,0 1 0 0 0,0-1-1 0 0,1 1-9 0 0,79 55 64 0 0,-71-54-30 0 0,0-1 0 0 0,0 0 0 0 0,1-1 0 0 0,0 0 0 0 0,0-1 0 0 0,0-1 0 0 0,0 0 0 0 0,0 0-1 0 0,0-2 1 0 0,1 1 0 0 0,-1-2 0 0 0,0 0 0 0 0,0 0 0 0 0,5-2-34 0 0,124-43 181 0 0,-57 17 97 0 0,32-37 280 0 0,-68 20-402 0 0,-45 40-134 0 0,0 0 0 0 0,0 0 0 0 0,0 0-1 0 0,0-1 1 0 0,-1 0 0 0 0,-1 0 0 0 0,1 1 0 0 0,-1-1-1 0 0,0-1 1 0 0,0 1 0 0 0,-1 0 0 0 0,0 0 0 0 0,0-3-22 0 0,0 2 4 0 0,4-46 199 0 0,-21 21-35 0 0,16 32-93 0 0,-23-24 202 0 0,14 17-177 0 0,0 1 0 0 0,-1 1 0 0 0,0 0 0 0 0,0 0 0 0 0,0 0 1 0 0,-1 2-1 0 0,0-1 0 0 0,0 1 0 0 0,0 1 0 0 0,0 0 0 0 0,-1 1 0 0 0,1 0 0 0 0,-1 0 0 0 0,-2 1-100 0 0,-148 2 306 0 0,161-1-344 0 0,-71-7-378 0 0,40 11-3969 0 0,14 0-278 0 0</inkml:trace>
  <inkml:trace contextRef="#ctx0" brushRef="#br1" timeOffset="18496.152">374 150 919 0 0,'0'0'183'0'0,"0"0"430"0"0,0 0 187 0 0,0 0 38 0 0,0 0-101 0 0,0 0-457 0 0,0 0-195 0 0,1-2-21 0 0,10-19 75 0 0,-10 20-86 0 0,17-20 481 0 0,-14 19-570 0 0,-3 15 2946 0 0,-5 36-1702 0 0,-1-24-1144 0 0,5 0-48 0 0,1-21 48 0 0,-1 5 4 0 0,1-1 1 0 0,-2 0-1 0 0,1 0 1 0 0,-1 0-1 0 0,0 0 1 0 0,0 0-1 0 0,-1 0 1 0 0,0 0-1 0 0,-1 0 1 0 0,0-1-1 0 0,0 1 1 0 0,-2 2-69 0 0,2-1 22 0 0,-1-1 37 0 0,1 1 9 0 0,-33 85 293 0 0,35-93-557 0 0,1-1-102 0 0,0 0-29 0 0,0 0-90 0 0,0 0-349 0 0,0 0-146 0 0</inkml:trace>
  <inkml:trace contextRef="#ctx0" brushRef="#br1" timeOffset="20636.608">566 41 5007 0 0,'0'0'231'0'0,"0"0"-2"0"0,0 0-105 0 0,1 9-528 0 0,-1-9 367 0 0,-8 22-3243 0 0,-2-10 7977 0 0,9-11-3871 0 0,1-1-262 0 0,0 0-110 0 0,0 0-26 0 0,0 0-42 0 0,-8 5 215 0 0,2-2-580 0 0,-24 2 45 0 0,-4-18 1028 0 0,33 12-998 0 0,0 0-16 0 0,-4-1-80 0 0,2 1-64 0 0,-5-1 48 0 0,-26-3 243 0 0,5 1 498 0 0,-11-12-317 0 0,28 15-408 0 0,0 2 0 0 0,-48 20 0 0 0,52-15 0 0 0,-78 52 0 0 0,80-53 0 0 0,0 2 0 0 0,-79 88 0 0 0,55-57 128 0 0,18-13-128 0 0,4-12 0 0 0,-10 48 0 0 0,17-36 75 0 0,2-17-32 0 0,2-1-33 0 0,1-2-20 0 0,-3-3-33 0 0,27 23 32 0 0,-22-21 11 0 0,1 1 0 0 0,20 7 64 0 0,-18-10-64 0 0,51 4 267 0 0,-5-3-334 0 0,-26-2 67 0 0,-22-1 0 0 0,79-1 64 0 0,-54-8 64 0 0,-24 6-128 0 0,0-2 0 0 0,19-11 0 0 0,55-49 130 0 0,-18 33-204 0 0,-30 19 74 0 0,0 0 0 0 0,-1-3 0 0 0,-1 0 0 0 0,-1-2 0 0 0,26-20 0 0 0,-27 13 0 0 0,-26 20 11 0 0,10-16 198 0 0,-13 20-145 0 0,-1 1 24 0 0,-1-2-13 0 0,0-4-10 0 0,1 5 2 0 0,0 1 8 0 0,-17-10 87 0 0,7 7-162 0 0,-76-26 296 0 0,-72-8 188 0 0,57 62-3161 0 0,84-18 1782 0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0T04:23:55.329"/>
    </inkml:context>
    <inkml:brush xml:id="br0">
      <inkml:brushProperty name="width" value="0.05" units="cm"/>
      <inkml:brushProperty name="height" value="0.05" units="cm"/>
    </inkml:brush>
  </inkml:definitions>
  <inkml:trace contextRef="#ctx0" brushRef="#br0">365 358 919 0 0,'0'0'252'0'0,"0"0"722"0"0,0 0 312 0 0,0 0 68 0 0,0 0-144 0 0,0 0-652 0 0,0 0-286 0 0,0 0-59 0 0,0 0-21 0 0,0 0-41 0 0,0 0-21 0 0,0 0-2 0 0,0 0 32 0 0,0 0 134 0 0,0 0 52 0 0,0 0 8 0 0,-9 4 732 0 0,-25 11-718 0 0,-3-11 1784 0 0,35-5-1920 0 0,2 1-16 0 0,0 0-66 0 0,0 0-29 0 0,-2-1-8 0 0,-4-4-7 0 0,4 2-29 0 0,0-6-34 0 0,0 1-98 0 0,2 5-26 0 0,0-6 63 0 0,22-57 402 0 0,13 10-456 0 0,-29 50 72 0 0,1 2 0 0 0,0 2-10 0 0,-4 2-33 0 0,5 1 23 0 0,-6-2 2 0 0,0 2-1 0 0,-1-1 1 0 0,1 0 0 0 0,0 0 0 0 0,0 1-1 0 0,-1-1 1 0 0,1 0 0 0 0,0 1-1 0 0,-1 0 1 0 0,1-1 0 0 0,0 1 0 0 0,-1 0-1 0 0,1 0 1 0 0,-1 0 0 0 0,1 0 0 0 0,-1 0-1 0 0,0 0 1 0 0,1 1 0 0 0,-1-1-1 0 0,0 0 1 0 0,0 1 0 0 0,0-1 0 0 0,0 1-1 0 0,0 0 19 0 0,5 4 0 0 0,4 37 64 0 0,-12-26-86 0 0,0 0 1 0 0,-2 0-1 0 0,0-1 0 0 0,0 1 0 0 0,-2-1 0 0 0,0 0 0 0 0,0 0 0 0 0,-6 8 22 0 0,-7 18-25 0 0,-18 26 25 0 0,33-62 0 0 0,-28 29 203 0 0,32-34-128 0 0,0-1-3 0 0,0 0 18 0 0,0 0 5 0 0,0 0-6 0 0,0 0-1 0 0,0 0-4 0 0,0 0-10 0 0,0 0 11 0 0,0 1-41 0 0,9 37-171 0 0,21-5 63 0 0,-23-29 64 0 0,0 1 0 0 0,37 17 128 0 0,32-19 135 0 0,-42-11 610 0 0,-33 7-777 0 0,0 1-16 0 0,5-1-53 0 0,-5 1-26 0 0,-1 0-199 0 0,0 0-65 0 0,0 0-8 0 0,0 0-13 0 0,4 4-238 0 0,-1-2-2342 0 0,21-9-3906 0 0,-16 0 4954 0 0</inkml:trace>
  <inkml:trace contextRef="#ctx0" brushRef="#br0" timeOffset="827.069">300 692 1375 0 0,'0'0'254'0'0,"-18"16"4828"0"0,18-16-4954 0 0</inkml:trace>
  <inkml:trace contextRef="#ctx0" brushRef="#br0" timeOffset="2255.014">424 5 5959 0 0,'0'0'267'0'0,"0"0"0"0"0,-1-1-171 0 0,-7 0-48 0 0,1 0 0 0 0,-1 0 0 0 0,1 0 0 0 0,0 1 1 0 0,-1 0-1 0 0,1 1 0 0 0,-1-1 0 0 0,1 2 0 0 0,-1-1 0 0 0,1 1 0 0 0,0 0 1 0 0,0 0-1 0 0,0 1 0 0 0,0 0 0 0 0,0 0 0 0 0,1 1 0 0 0,-1 0 1 0 0,1 0-1 0 0,0 0 0 0 0,0 1 0 0 0,-3 3-48 0 0,-23 14-5 0 0,-16 3 476 0 0,33-18-24 0 0,1 1 0 0 0,0 0 0 0 0,0 1 0 0 0,1 0 0 0 0,0 1 0 0 0,0 0 0 0 0,-10 13-447 0 0,14-9 43 0 0,1 1 0 0 0,1 0 0 0 0,1 1 0 0 0,0 0 0 0 0,0 0 0 0 0,2 0 0 0 0,0 0 0 0 0,1 1 0 0 0,0 0 0 0 0,2-1 0 0 0,0 1 0 0 0,1 8-43 0 0,-1-7 20 0 0,-3 6-16 0 0,2 1 1 0 0,1 0-1 0 0,1 0 1 0 0,1 0-1 0 0,1 0 1 0 0,1 0-1 0 0,2 0 0 0 0,0-1 1 0 0,1 0-1 0 0,10 23-4 0 0,-5-30-20 0 0,0 0 0 0 0,1-2 0 0 0,0 1 0 0 0,2-2 0 0 0,0 1-1 0 0,0-2 1 0 0,1 0 0 0 0,1-1 0 0 0,1 0 20 0 0,52 30-11 0 0,-62-38 11 0 0,0 0 0 0 0,0-1 0 0 0,0 0 0 0 0,1 0 0 0 0,-1 0 0 0 0,1-1 0 0 0,-1 0 0 0 0,1-1 0 0 0,0 0 0 0 0,0 0 0 0 0,0-1 0 0 0,0 0 0 0 0,0 0 0 0 0,2-1 0 0 0,-8 1 1 0 0,5 0 30 0 0,-1-1 1 0 0,1 0 0 0 0,-1 0-1 0 0,1-1 1 0 0,-1 1 0 0 0,1-2 0 0 0,-1 1-1 0 0,0 0 1 0 0,0-1 0 0 0,0 0 0 0 0,5-4-32 0 0,20-14 128 0 0,-28 19-70 0 0,3-2 26 0 0,0-1 0 0 0,0 0 0 0 0,0 0 0 0 0,0-1 0 0 0,-1 0 0 0 0,0 0 0 0 0,0 0 0 0 0,0 0 0 0 0,-1-1 0 0 0,0 1 0 0 0,0-1 0 0 0,1-4-84 0 0,53-103 427 0 0,-47 91-246 0 0,20-87 931 0 0,-3 6-1293 0 0,-28 94 372 0 0,-1-1 1 0 0,0 1-1 0 0,-1 0 1 0 0,-1-1-1 0 0,1 1 1 0 0,-1 0-1 0 0,-1 1 1 0 0,0-1-1 0 0,0 0 1 0 0,-5-5-192 0 0,4 3-11 0 0,-3-3 201 0 0,0 1-1 0 0,-1 0 1 0 0,-1 0 0 0 0,0 1-1 0 0,-1 0 1 0 0,0 1 0 0 0,-1 0-1 0 0,0 1-189 0 0,-87-55 446 0 0,41 16-1266 0 0,57 49-94 0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0T04:24:05.929"/>
    </inkml:context>
    <inkml:brush xml:id="br0">
      <inkml:brushProperty name="width" value="0.05" units="cm"/>
      <inkml:brushProperty name="height" value="0.05" units="cm"/>
    </inkml:brush>
  </inkml:definitions>
  <inkml:trace contextRef="#ctx0" brushRef="#br0">1 3294 2759 0 0,'0'0'126'0'0,"0"0"96"0"0,0 0 325 0 0,0 0 137 0 0,0 0 27 0 0,0 0-58 0 0,0 0-272 0 0,0 0-117 0 0,0 0-28 0 0,0 0-32 0 0,1 0-122 0 0,4 2-56 0 0,4 0 44 0 0,-1-1 0 0 0,1 1-1 0 0,0-2 1 0 0,-1 1-1 0 0,1-1 1 0 0,0 0-1 0 0,0-1 1 0 0,-1 0 0 0 0,1 0-1 0 0,-1-1 1 0 0,7-2-70 0 0,-8 3 90 0 0,1 0 1 0 0,0 0-22 0 0,0 2-15 0 0,107 6 2100 0 0,-88 1-2170 0 0,17 13 0 0 0,6-12 16 0 0,131-9 552 0 0,-159 5-588 0 0,-15-3 113 0 0,0 0-1 0 0,0-1 1 0 0,1 0 0 0 0,-1 0-1 0 0,1 0 1 0 0,-1-1-1 0 0,0 0 1 0 0,1-1-1 0 0,-1 1 1 0 0,6-3-77 0 0,9-5 195 0 0,-15 5-184 0 0,-1 0 0 0 0,1 1 0 0 0,0-1 1 0 0,0 1-1 0 0,-1 1 0 0 0,1 0 0 0 0,1 0 1 0 0,-1 0-1 0 0,0 1 0 0 0,0 0 0 0 0,7 0-11 0 0,-9 1-61 0 0,1 1 0 0 0,-1-1 1 0 0,1 1-1 0 0,-1-1 0 0 0,0 2 0 0 0,0-1 0 0 0,0 0 0 0 0,0 1 0 0 0,0 0 0 0 0,-1 0 0 0 0,1 1 0 0 0,-1-1 0 0 0,0 1 0 0 0,1 2 61 0 0,7 3-8 0 0,-2-4 80 0 0,-1-1 0 0 0,1 0 1 0 0,0 0-1 0 0,0-1 0 0 0,0-1 0 0 0,0 0 0 0 0,1 0 0 0 0,-1-1 1 0 0,1 0-1 0 0,-1-1 0 0 0,0 0 0 0 0,1-1 0 0 0,-1 0 1 0 0,1 0-1 0 0,-1-1 0 0 0,0-1 0 0 0,2 0-72 0 0,-3 1 32 0 0,12-1 30 0 0,131-10-18 0 0,-92 19-24 0 0,-24-1 447 0 0,-1-2 0 0 0,1-2 0 0 0,0-1 0 0 0,34-5-467 0 0,-66 5 43 0 0,12-4 13 0 0,0 2 0 0 0,0 0 0 0 0,0 0 0 0 0,0 2-1 0 0,0 0 1 0 0,0 0 0 0 0,0 2 0 0 0,0 0 0 0 0,0 1 0 0 0,15 5-56 0 0,138 37-546 0 0,-155-42 567 0 0,20 4 234 0 0,1-1 0 0 0,0-2-1 0 0,0-1 1 0 0,31-2-255 0 0,-25-5 9 0 0,0 3 1 0 0,-1 1-1 0 0,1 2 0 0 0,0 1 0 0 0,-1 3 0 0 0,1 1 0 0 0,5 3-9 0 0,-14-1 0 0 0,0-1 0 0 0,1-1 0 0 0,0-2 0 0 0,0-2 0 0 0,0-1 0 0 0,0-1 0 0 0,12-3 0 0 0,271-26 288 0 0,40-25-288 0 0,29-2 648 0 0,-108 0 155 0 0,-131 42-686 0 0,-40-6 141 0 0,-1-5-1 0 0,24-12-257 0 0,-74 20 75 0 0,215-74 18 0 0,-214 65-12 0 0,215-107 585 0 0,-76-3-525 0 0,8-38 547 0 0,-165 142-552 0 0,-1-1-1 0 0,-2-2 1 0 0,-2-1 0 0 0,-1-1-1 0 0,4-10-135 0 0,10-9 71 0 0,114-137 527 0 0,-47 42-588 0 0,-7-7 108 0 0,85-184 20 0 0,52-72-10 0 0,-198 335-128 0 0,-4-1 0 0 0,-4-2 0 0 0,11-36 0 0 0,15-39 128 0 0,9 3-128 0 0,-9-49-122 0 0,-33 139-4 0 0,-27 56 137 0 0,0-1 32 0 0,10-24-278 0 0,7-25 376 0 0,-20 56-77 0 0,0 1 0 0 0,0 0 0 0 0,0 0 0 0 0,0-1 0 0 0,0-4 0 0 0,0 2 0 0 0,-1-1-25 0 0,20-65-526 0 0,-17 61 487 0 0,0 1 12 0 0,-2 6 47 0 0,0 1 6 0 0,0 0-29 0 0,0 0-110 0 0,0 0-22 0 0,0 0 5 0 0,0 0-5 0 0,0 0-7 0 0,0 1-1 0 0,-23 52-168 0 0,7 11 144 0 0,14-56 128 0 0,1-6-36 0 0,0 0 0 0 0,0-1 1 0 0,0 1-1 0 0,0 0 0 0 0,0-1 0 0 0,-1 1 0 0 0,1-1 0 0 0,0 1 0 0 0,-1-1 0 0 0,0 0 0 0 0,1 1 0 0 0,-1-1 1 0 0,0 0-1 0 0,1 0 0 0 0,-1 0 0 0 0,0 0 0 0 0,0 0 0 0 0,0-1 0 0 0,0 1 0 0 0,0-1 0 0 0,0 1 1 0 0,0-1-1 0 0,0 0 0 0 0,0 1 0 0 0,0-1 36 0 0,2-2-60 0 0,1-5 49 0 0,13-39 315 0 0,5 19-510 0 0,15-3 87 0 0,-33 29 178 0 0,-1 1 31 0 0,0 0 1 0 0,0 0-22 0 0,0 0-5 0 0,0 0 0 0 0,0 0-22 0 0,0 0-98 0 0,9-3-262 0 0,-2 1 306 0 0,0 2 12 0 0,0 4 0 0 0,5 21 0 0 0,34 81-528 0 0,-31-47 528 0 0,-24 73-517 0 0,8-131 572 0 0,-6-20 1043 0 0,1-25-811 0 0,-8-29 398 0 0,12 44-685 0 0,1 20 0 0 0,-1 0 12 0 0,-1 2 48 0 0,-13-19 252 0 0,12-29-740 0 0,4 53 492 0 0,-1 1 23 0 0,-2-4-18 0 0,1 3-15 0 0,-6 0-44 0 0,-20 2 54 0 0,0 6 0 0 0,-4 10-64 0 0,-10 6-66 0 0,38-18 52 0 0,-25 23 14 0 0,-49 14 75 0 0,72-38-47 0 0,5-3-109 0 0,1 0-105 0 0,0 0-35 0 0,0 0-10 0 0,0 0-50 0 0,-9-8-6420 0 0,8 7 1091 0 0</inkml:trace>
</inkml:ink>
</file>

<file path=ppt/ink/ink3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07T22:33:17.86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1200 17 0,'-27'0'141,"13"0"-141,0 0 15,-27 0-15,27 0 16,0 0-1,0 0-15,1 0 16,-29 0 0,28 0-1,1 0-15,-15 0 16,0 0-16,15 0 16,-15 0-16,14 0 0,0 0 15,-27 0-15,27 0 16,0 0-16,-13 0 15,-1 0-15,14 0 16,-13 0-16,13 0 16,0 0-16,-13 0 15,13 0-15,0 0 16,0 0-16,0 0 0,0 0 16,1 0-16,-15 0 15,14 0-15,0 0 16,1 0-1,-1 0-15,0 0 16,0 0 0,-13 0-1,13 0-15,0 0 16,0 0-16,0 0 16,1 0-16,-1 0 15,0 0 1,-14 0-1,15 0-15,-1 0 32,0 0-17,14-13-15,-14 13 16,0 0-16,1 0 141,-15 0-126,14 0-15,0 0 16,1 0-1,-1 0-15,0 0 16,0 0 0,-13 0-16,13 13 15,0-13 1,0 0-16,0 0 31,1 0-15</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0T04:24:20.582"/>
    </inkml:context>
    <inkml:brush xml:id="br0">
      <inkml:brushProperty name="width" value="0.05" units="cm"/>
      <inkml:brushProperty name="height" value="0.05" units="cm"/>
    </inkml:brush>
  </inkml:definitions>
  <inkml:trace contextRef="#ctx0" brushRef="#br0">233 10 5183 0 0,'0'0'116'0'0,"0"0"18"0"0,0 0 8 0 0,-2 2 752 0 0,-8 9 8988 0 0,9-8-11108 0 0,23 26 1478 0 0,-21-28-170 0 0,7 5 134 0 0,31 14-45 0 0,56 30 518 0 0,-87-46-656 0 0,1-1 0 0 0,0 0 0 0 0,-1 0 0 0 0,1-1-1 0 0,1 0 1 0 0,-1 0 0 0 0,0-1 0 0 0,0-1 0 0 0,0 0 0 0 0,1 0 0 0 0,-1 0-1 0 0,2-2-32 0 0,21 1 229 0 0,28 9 90 0 0,107 23-245 0 0,-12-13-10 0 0,36 37 640 0 0,-70-29-472 0 0,44-11 60 0 0,54 4 1118 0 0,-131-4-776 0 0,-86-15-554 0 0,-1 1 0 0 0,4 1-64 0 0,1 0-5 0 0,-4 0 32 0 0,3 1-33 0 0,0 0-34 0 0,-4-2-98 0 0,-1-1-37 0 0,0 0-8 0 0,0 0-142 0 0,0 0-594 0 0,0 0-258 0 0,0 0-1006 0 0,0 0-3829 0 0</inkml:trace>
  <inkml:trace contextRef="#ctx0" brushRef="#br0" timeOffset="1147.743">458 10 4463 0 0,'0'0'200'0'0,"0"0"64"0"0,0 0 143 0 0,4-5 172 0 0,-4 4 3427 0 0,-1 0 4361 0 0,-34-1-7978 0 0,-40 9-257 0 0,51-5-266 0 0,-20 6-188 0 0,33-5 269 0 0,-29 10 274 0 0,36-12-154 0 0,-3 3-54 0 0,-2-1-13 0 0,-1 2 0 0 0,-20 14-12 0 0,27-18-36 0 0,-3 2 24 0 0,4-2-36 0 0,2-1-13 0 0,0 0-6 0 0,0 0 1 0 0,-1 1 16 0 0,-1 6 50 0 0,0 1 12 0 0,2 1-12 0 0,2-1-36 0 0,5 16-28 0 0,13 0 255 0 0,67 58-371 0 0,-63-68-345 0 0,-9-6-3114 0 0,-14-8-1476 0 0</inkml:trace>
  <inkml:trace contextRef="#ctx0" brushRef="#br0" timeOffset="2582.322">107 1127 4143 0 0,'-10'0'655'0'0,"9"0"460"0"0,1 0 386 0 0,0 0 71 0 0,0 0-165 0 0,0 0-765 0 0,0 0-334 0 0,0 0-69 0 0,0 0-19 0 0,0 0-25 0 0,0 0-17 0 0,0 0-2 0 0,0 0 2 0 0,0 0 4 0 0,0 0 2 0 0,0 0 0 0 0,0 0 10 0 0,0 0 39 0 0,0 0 20 0 0,0 0 3 0 0,0 0-17 0 0,0 0-74 0 0,0 0-33 0 0,0 0-4 0 0,0 0-10 0 0,0 0-42 0 0,13 1 205 0 0,17 0 343 0 0,0-2 1 0 0,-1 0-1 0 0,1-3 1 0 0,-1 0-1 0 0,0-2 1 0 0,25-8-625 0 0,24-4 338 0 0,138-41 798 0 0,-31 8-298 0 0,46-33-401 0 0,-18-17-40 0 0,-157 69-229 0 0,116-65-168 0 0,-166 94-15 0 0,-1 0-54 0 0,-4 2 22 0 0,-1 1 91 0 0,0 0 28 0 0,0 0 4 0 0,0 0-9 0 0,1 0-30 0 0,11-4-152 0 0,-1-1 0 0 0,0 0 0 0 0,0-1 0 0 0,0 0 0 0 0,-1-1 0 0 0,0 0 0 0 0,0 0 0 0 0,-1-1 0 0 0,1 0 0 0 0,-1-2 115 0 0,-4 6-31 0 0,11-11 42 0 0,-15 14 42 0 0,-1 1-13 0 0,0 0-100 0 0,0 0-60 0 0,0 0-89 0 0,0 0-269 0 0,-2 5 722 0 0,1-2-3597 0 0,1-3 1801 0 0</inkml:trace>
  <inkml:trace contextRef="#ctx0" brushRef="#br0" timeOffset="3598.936">334 1075 2759 0 0,'0'0'386'0'0,"0"0"576"0"0,9-18 3058 0 0,8-11-3745 0 0,-17 28-186 0 0,0 1 2 0 0,0 0-10 0 0,3-5 61 0 0,-4 3 5460 0 0,-44-1-5007 0 0,30 5-542 0 0,1 1 1 0 0,-1 0-1 0 0,1 1 0 0 0,0 1 1 0 0,0 0-1 0 0,1 1 0 0 0,-1 0 1 0 0,1 1-1 0 0,1 1 0 0 0,-13 8-53 0 0,-43 46 208 0 0,-12 12-68 0 0,79-74-9 0 0,-4 17 1830 0 0,9-13-1975 0 0,0 0 1 0 0,0 0-1 0 0,1 0 0 0 0,-1-1 0 0 0,1 1 0 0 0,0-1 0 0 0,0-1 1 0 0,0 1-1 0 0,0 0 0 0 0,1-1 0 0 0,-1 0 0 0 0,0-1 1 0 0,1 1-1 0 0,0-1 0 0 0,-1 0 0 0 0,4 0 14 0 0,-6 0 3 0 0,194 17 965 0 0,-114-8-902 0 0,-46 0-932 0 0,-36-9 2 0 0,1-1-974 0 0,6 3-3778 0 0</inkml:trace>
  <inkml:trace contextRef="#ctx0" brushRef="#br0" timeOffset="5194.642">1973 414 6247 0 0,'0'0'283'0'0,"-1"0"-3"0"0,-21-1 819 0 0,21 1-953 0 0,1 0-2 0 0,0 0 39 0 0,0 0 161 0 0,0 0 68 0 0,0 0 17 0 0,0 0 22 0 0,0 0 80 0 0,0 0 39 0 0,0 0 6 0 0,0 0-16 0 0,0 0-68 0 0,0 0-32 0 0,0 0-4 0 0,0 0-16 0 0,0 0-66 0 0,0 0-29 0 0,0 0-8 0 0,0 0-25 0 0,0 0-101 0 0,0 0-47 0 0,0 0-11 0 0,3-10-1 0 0,20-19-244 0 0,13-1 32 0 0,-28 26 60 0 0,1 1 11 0 0,-6 3 30 0 0,0-1 0 0 0,0 1-1 0 0,1-1 1 0 0,-1 1 0 0 0,1 0 0 0 0,-1 0 0 0 0,0 1 0 0 0,1-1 0 0 0,-1 1-1 0 0,0 0 1 0 0,1-1 0 0 0,-1 1 0 0 0,0 1 0 0 0,0-1 0 0 0,0 0-1 0 0,0 1 1 0 0,0 0 0 0 0,0-1-41 0 0,6 4 126 0 0,98 58 598 0 0,-99-57-627 0 0,17 29 514 0 0,-37 4-933 0 0,6-33 331 0 0,0 1 0 0 0,-1-1 0 0 0,0 0 0 0 0,0 0 0 0 0,0-1 0 0 0,-1 0 0 0 0,0 0 0 0 0,1-1 0 0 0,-2 0 0 0 0,-3 2-9 0 0,-14 7 270 0 0,-22 10 358 0 0,47-23-698 0 0,1 0 0 0 0,0 0-8 0 0,0 0-4 0 0,0 0-12 0 0,8 13-66 0 0,27 10 416 0 0,-14-13-192 0 0,6 16-117 0 0,-6 6 42 0 0,-7-5 11 0 0,-6 1 0 0 0,-17 19-64 0 0,-19-4 344 0 0,-5-20-280 0 0,-19 2 296 0 0,51-24-209 0 0,-10 0 233 0 0,-40 0 173 0 0,16-8-155 0 0,2-1-42 0 0,28 6-304 0 0,4 1-80 0 0,1 1 4 0 0,0 0 2 0 0,0 0-31 0 0,0 0-14 0 0,-2-15-2146 0 0,17-21-555 0 0,-10 22-2703 0 0</inkml:trace>
  <inkml:trace contextRef="#ctx0" brushRef="#br0" timeOffset="6365.371">2268 96 9095 0 0,'0'0'415'0'0,"0"0"-7"0"0,-10 2-247 0 0,-89 19 3811 0 0,47-13-2445 0 0,34-6-1299 0 0,0 0 0 0 0,1 2 1 0 0,-1 0-1 0 0,1 1 0 0 0,0 1 0 0 0,0 0 0 0 0,-4 4-228 0 0,4 1 31 0 0,0 0 0 0 0,0 1 0 0 0,1 1-1 0 0,1 1 1 0 0,0 1 0 0 0,1-1 0 0 0,0 2-1 0 0,2 0 1 0 0,0 1 0 0 0,0 0 0 0 0,2 1-1 0 0,0 0 1 0 0,0 3-31 0 0,4-2-85 0 0,0 0 0 0 0,2 0-1 0 0,0 0 1 0 0,1 1 0 0 0,1-1-1 0 0,0 1 1 0 0,2 0 0 0 0,1 0-1 0 0,0 4 86 0 0,0 1-111 0 0,0 0-1 0 0,2 1 0 0 0,1-1 0 0 0,1 0 1 0 0,1-1-1 0 0,1 1 0 0 0,1 1 112 0 0,-4-18-17 0 0,-1 0-1 0 0,1 1 0 0 0,0-2 0 0 0,1 1 1 0 0,0 0-1 0 0,0-1 0 0 0,1 0 0 0 0,-1 0 1 0 0,2-1-1 0 0,-1 1 0 0 0,1-1 0 0 0,0-1 1 0 0,0 1-1 0 0,0-1 0 0 0,1 0 0 0 0,0-1 1 0 0,0 0-1 0 0,0 0 0 0 0,0-1 0 0 0,1 0 1 0 0,3 1 17 0 0,14 2 96 0 0,1-2 0 0 0,-1 0 1 0 0,1-2-1 0 0,0-1 0 0 0,-1 0 0 0 0,1-3 1 0 0,0 0-1 0 0,-1-1 0 0 0,1-2 1 0 0,-1-1-1 0 0,-1-1 0 0 0,1-1 1 0 0,16-7-97 0 0,-33 10 81 0 0,1 0 0 0 0,-1-1 0 0 0,-1 0 1 0 0,1 0-1 0 0,-1-1 0 0 0,0 0 0 0 0,0 0 1 0 0,-1-1-1 0 0,0 0 0 0 0,0 0 0 0 0,-1-1 1 0 0,0 0-1 0 0,0 0 0 0 0,-1 0 0 0 0,0-1 1 0 0,-1 0-1 0 0,0 0 0 0 0,0-5-81 0 0,12-54 920 0 0,-13 44-825 0 0,-1 9-66 0 0,0-1 1 0 0,-1 1-1 0 0,0-1 1 0 0,-1 0-1 0 0,-1 1 1 0 0,-1-1 0 0 0,-1-2-30 0 0,-5-16 4 0 0,-1 2 1 0 0,-2-1 0 0 0,-2 1-1 0 0,-15-30-4 0 0,-40-123-392 0 0,65 183 339 0 0,1 0 1 0 0,-1 1-1 0 0,0 0 0 0 0,1 0 0 0 0,-1-1 0 0 0,-1 2 0 0 0,1-1 1 0 0,0 0-1 0 0,0 1 0 0 0,0-1 0 0 0,-1 1 0 0 0,1 0 0 0 0,-1 0 1 0 0,1 0-1 0 0,-1 1 0 0 0,1-1 0 0 0,-1 1 0 0 0,0 0 0 0 0,1 0 1 0 0,-1 0-1 0 0,1 0 0 0 0,-1 1 0 0 0,0 0 0 0 0,1-1 0 0 0,-1 1 1 0 0,1 0-1 0 0,0 1 0 0 0,-1-1 0 0 0,1 1 0 0 0,0-1 1 0 0,0 1-1 0 0,0 0 0 0 0,0 0 0 0 0,0 0 0 0 0,0 1 0 0 0,1-1 1 0 0,-3 3 52 0 0,-18 13-1302 0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05T23:00:40.824"/>
    </inkml:context>
    <inkml:brush xml:id="br0">
      <inkml:brushProperty name="width" value="0.05" units="cm"/>
      <inkml:brushProperty name="height" value="0.05" units="cm"/>
      <inkml:brushProperty name="color" value="#F6630D"/>
    </inkml:brush>
  </inkml:definitions>
  <inkml:trace contextRef="#ctx0" brushRef="#br0">3567 77 919 0 0,'0'0'174'0'0,"0"0"390"0"0,0 0 166 0 0,0 0 36 0 0,0 0-14 0 0,0 0-94 0 0,0 0-39 0 0,0 0-10 0 0,-9 1 1734 0 0,5-1-2266 0 0,3 0-34 0 0,1 0-171 0 0,0 0-80 0 0,0 0-15 0 0,0 0-1 0 0,0 0-1 0 0,0 0-6 0 0,0 0-1 0 0,-2 0 39 0 0,-3-2 192 0 0,4 2 195 0 0,1 0 72 0 0,-28-7 3636 0 0,26 7-4028 0 0,2 0 4 0 0,-23-4 1384 0 0,17 3-1266 0 0,4 0-55 0 0,-5 0 44 0 0,1 0 5 0 0,4 1-33 0 0,-5 0 43 0 0,0 2 43 0 0,0 1-33 0 0,1-2-23 0 0,5 0-59 0 0,1-1-29 0 0,-24 6 23 0 0,18-5 110 0 0,-3 1-82 0 0,-30 26-260 0 0,28-17 324 0 0,10-10 50 0 0,-6 7 56 0 0,2-3-110 0 0,0 1-10 0 0,-1 0 0 0 0,-1 0 0 0 0,1 1 0 0 0,0 0 0 0 0,0 0 0 0 0,-20 26 203 0 0,11-9 446 0 0,15-23-729 0 0,-1 0 23 0 0,-3 4 57 0 0,-7 10 313 0 0,10-14-410 0 0,1-1-10 0 0,0 0 3 0 0,-12 12-349 0 0,11-11 510 0 0,-6 6 365 0 0,-15 20-560 0 0,17-20 149 0 0,2-1 42 0 0,2-5 11 0 0,0 1-10 0 0,-3 2-33 0 0,3-2 22 0 0,-3 4-33 0 0,-1 0-28 0 0,4-5-77 0 0,1-1-24 0 0,0 0-1 0 0,-19 35 878 0 0,18-34-834 0 0,0 0-4 0 0,-3 3 80 0 0,-13 12 734 0 0,11-13-734 0 0,-15 5 75 0 0,20-7-20 0 0,1-1 14 0 0,-21 8 351 0 0,-5 0-460 0 0,2-5 45 0 0,23-3 75 0 0,1 0 16 0 0,-15 2 703 0 0,11 0-728 0 0,-3 0 3 0 0,1 1-58 0 0,0-1-16 0 0,-1 0 0 0 0,1-1-10 0 0,4-1-33 0 0,-4 0 32 0 0,-1 0 11 0 0,1 0 0 0 0,-2 0 0 0 0,0 0 0 0 0,-1 0 0 0 0,0 1 0 0 0,0 0 0 0 0,0 1 0 0 0,-24 8-234 0 0,9 6-28 0 0,11-4 489 0 0,-16 25-96 0 0,1 4-286 0 0,8-14 262 0 0,15-21-97 0 0,0 0 1 0 0,-29 37 42 0 0,29-37-53 0 0,-1-1 0 0 0,-24 20 64 0 0,24-20-64 0 0,0 0 0 0 0,0 1 0 0 0,1 0 11 0 0,-18 24 234 0 0,21-29-179 0 0,-37 24 159 0 0,14-11 16 0 0,5-6-182 0 0,-6 5-274 0 0,0 0 289 0 0,-13 12 4 0 0,33-21-78 0 0,-4 6 16 0 0,9-9 59 0 0,-6 6 89 0 0,2-2-76 0 0,-2 0-20 0 0,1 0-44 0 0,4-3 19 0 0,-10 7 31 0 0,11-8-4 0 0,0 0 15 0 0,-24 21 131 0 0,22-20-173 0 0,-5 1-33 0 0,-1 2-10 0 0,1-2 11 0 0,5-2 32 0 0,-3 2-22 0 0,3-1 22 0 0,-5 1-33 0 0,-1 1-10 0 0,0 0 0 0 0,1 0 0 0 0,-1-1 0 0 0,0 0 0 0 0,0 1 0 0 0,-54 24-192 0 0,54-24 192 0 0,-15 7 0 0 0,4-1 0 0 0,-3 0 0 0 0,17-8 0 0 0,-21 10 0 0 0,4 1 11 0 0,21-11 32 0 0,-3 2-33 0 0,1 1 1 0 0,-1 0 42 0 0,-12 10 75 0 0,1-2-128 0 0,-5 6-10 0 0,-4 12-44 0 0,21-25 54 0 0,-1 0 11 0 0,1-1 42 0 0,3-3 1 0 0,-3 4-44 0 0,-1 0-10 0 0,-15 20-84 0 0,16-18 36 0 0,0-1 26 0 0,3-5-21 0 0,-2 5 32 0 0,0 1 11 0 0,0 2 0 0 0,0-1 0 0 0,-1-1 0 0 0,1 1 0 0 0,2-1 0 0 0,-2 0 0 0 0,0 0 0 0 0,-1 7 12 0 0,4-13 52 0 0,-1 28 1318 0 0,1-29-1897 0 0,0 0 58 0 0,1 6 294 0 0,1 2 144 0 0,-1 0 19 0 0,0 0 0 0 0,1-1 0 0 0,-1 1 0 0 0,1-1 0 0 0,-1 1 0 0 0,0-1 0 0 0,1 0 0 0 0,0 0 0 0 0,0 0 0 0 0,0-1 0 0 0,22 32 0 0 0,7 0 0 0 0,-23-33 0 0 0,0-1 0 0 0,0 0 0 0 0,0-1 0 0 0,-1 0 0 0 0,25 13 64 0 0,-24-14-64 0 0,119 25 54 0 0,-26-7 10 0 0,-71-10 876 0 0,-29-11-428 0 0,9 2-310 0 0,-1 0-139 0 0,1-1 0 0 0,-1-1-1 0 0,1 1 1 0 0,-1-2-1 0 0,1 1 1 0 0,0-1 0 0 0,-1-1-1 0 0,0 0 1 0 0,6-2-63 0 0,29-4-2002 0 0,-21 6 1836 0 0,14 4 166 0 0,-4 1 7 0 0,8 3 32 0 0,1-2 0 0 0,0-2-1 0 0,0-2 1 0 0,-1-1-1 0 0,6-3-38 0 0,-23 2 62 0 0,-1 0-1 0 0,1 2 0 0 0,0 1 1 0 0,0 1-1 0 0,0 1 0 0 0,20 5-61 0 0,-19-5 16 0 0,-1-1 0 0 0,1 0 0 0 0,0-2 0 0 0,0-1 0 0 0,12-3-16 0 0,38 2 0 0 0,46 13 0 0 0,58-33 54 0 0,52-4 292 0 0,-96 27-335 0 0,-33-6 42 0 0,165 16 199 0 0,-230-11-229 0 0,1 2 84 0 0,-7-4 47 0 0,84-16-74 0 0,-14-14-16 0 0,-53 14-17 0 0,-2-3 0 0 0,0-1 0 0 0,-2-3 0 0 0,12-9-47 0 0,41-39 228 0 0,-4-25-164 0 0,-6-9-64 0 0,-30 20 0 0 0,-34 47 0 0 0,-4 4 0 0 0,58-137 76 0 0,-26 73 128 0 0,8 12-204 0 0,25-59 0 0 0,-30 22 0 0 0,-50 118 0 0 0,8-31 64 0 0,-6 28-52 0 0,12-52-216 0 0,-19 53 204 0 0,-1 0 11 0 0,-2 1 42 0 0,0 0 14 0 0,-1 0-3 0 0,-9-30-360 0 0,4 9-29 0 0,5 21 311 0 0,-42-20 24 0 0,45 27-6 0 0,-7 0 61 0 0,-39-4 88 0 0,-29-7-315 0 0,39 13 324 0 0,14-1-162 0 0,-3 4 0 0 0,-15 1 54 0 0,-42 17-45 0 0,64-17-90 0 0,-80 12-77 0 0,-81 24 286 0 0,150-35-117 0 0,-38-5 398 0 0,7-8-205 0 0,30 5-257 0 0,-11 3-22 0 0,-152 4-181 0 0,188-4 256 0 0,0-1 0 0 0,-31 1 0 0 0,29-2-10 0 0,-1 1-33 0 0,1-1 32 0 0,0 1 11 0 0,-44-3-10 0 0,12 0-188 0 0,37 2 138 0 0,-2-1 36 0 0,2 1-24 0 0,-4 0 36 0 0,-44-9 18 0 0,-1 6-561 0 0,1 1 678 0 0,51 3-193 0 0,-1 0 6 0 0,-10 1-97 0 0,11-1 88 0 0,0 0 9 0 0,-6 0 38 0 0,-50-1 214 0 0,50 2-188 0 0,-43 10-408 0 0,43-9 408 0 0,-37 11 316 0 0,-64 7-582 0 0,104-19 192 0 0,-7 1 1 0 0,-1-2-6 0 0,-22 4-61 0 0,-104 12-1697 0 0,124-18-2891 0 0,7 0-143 0 0</inkml:trace>
  <inkml:trace contextRef="#ctx0" brushRef="#br0" timeOffset="15417.692">1803 0 3167 0 0,'0'0'142'0'0,"0"0"8"0"0,0 0-43 0 0,0 0-19 0 0,0 0-7 0 0,0 0-34 0 0,0 0-140 0 0,0 0-61 0 0,0 0-7 0 0,0 0 9 0 0,0 0 53 0 0,0 0 6 0 0,0 0 64 0 0,0 0 179 0 0,0 0 77 0 0,0 0 18 0 0,0 0 33 0 0,0 0 123 0 0,0 0 58 0 0,0 0 11 0 0,0 0-34 0 0,0 0-152 0 0,0 0-69 0 0,0 0-14 0 0,0 0-53 0 0,-25 1-1056 0 0,-32 7 3998 0 0,1 7-1612 0 0,48-13-1478 0 0,-19 7 712 0 0,26-9-542 0 0,1 0 4 0 0,0 0 2 0 0,-8 1 538 0 0,3 0-700 0 0,0 0-14 0 0,-2 1 0 0 0,1-1 11 0 0,4-1 32 0 0,-3 1-33 0 0,-1 0 1 0 0,5-1 48 0 0,1 0 31 0 0,-1 0-10 0 0,-3 0-53 0 0,3 0 26 0 0,0 0 11 0 0,-4 1 0 0 0,3-1 0 0 0,-2 0 0 0 0,3 0 0 0 0,-1 0-10 0 0,-4-2-30 0 0,0 0 42 0 0,4 1 1 0 0,-4 1-43 0 0,4-1 29 0 0,-4 0 1 0 0,-1-1-60 0 0,0 2-68 0 0,0-2 15 0 0,0 1 64 0 0,6 1 70 0 0,-14-1 293 0 0,14 1-337 0 0,-1 0-69 0 0,-4 0 37 0 0,4 0 54 0 0,2 0 17 0 0,0 0 18 0 0,0 0-7 0 0,0 0-8 0 0,0 0-1 0 0,-2 0-12 0 0,-5 2-48 0 0,-3-1-26 0 0,0 0-45 0 0,-1 2 44 0 0,1 0 15 0 0,1 0 0 0 0,1 0-10 0 0,5-2-33 0 0,-5 3 32 0 0,-1 1 11 0 0,2 0-12 0 0,-1 2-36 0 0,0-1 36 0 0,2-1 12 0 0,0 2 0 0 0,-15 31-12 0 0,5-6 6 0 0,12-24 16 0 0,1 0-10 0 0,-2 0 0 0 0,0-1 12 0 0,0-2 47 0 0,-15 21 134 0 0,-31 18 10 0 0,45-41-160 0 0,-1 1-33 0 0,1-2-10 0 0,-1 0-14 0 0,1 1-56 0 0,0-1 13 0 0,1 1 57 0 0,4-3 57 0 0,0 1 13 0 0,-5 1-56 0 0,0 0-28 0 0,5-2-56 0 0,1 0 2 0 0,-1 0 15 0 0,-3 2 32 0 0,2-2-22 0 0,-3 1 32 0 0,-1 0-1 0 0,4-1-46 0 0,-17 4-224 0 0,-32 15 434 0 0,-32 29-624 0 0,-15 22-842 0 0,63-51 316 0 0,34-19 905 0 0,1 0 12 0 0,-1 1 19 0 0,-2 3 40 0 0,2-3-34 0 0,1-1-22 0 0,0 0-2 0 0,0 0 0 0 0,0 0 3 0 0,-2 24 226 0 0,0-13 78 0 0,2-10-150 0 0,0-1 3 0 0,0 0 0 0 0,-14 20 779 0 0,9-14-806 0 0,4-4 1 0 0,-4 3-33 0 0,-24 20 96 0 0,23-21-106 0 0,0 1 32 0 0,2-1-22 0 0,-28 18 255 0 0,-7 15 173 0 0,34-33-395 0 0,-15 20 138 0 0,15-20-171 0 0,4-3 22 0 0,-2 2-22 0 0,2-1 22 0 0,-2 2-22 0 0,-19 15 176 0 0,-130 72-1341 0 0,93-44 1131 0 0,-9 12-678 0 0,61-53 691 0 0,-1 1 0 0 0,-11 8 76 0 0,9-12 87 0 0,-24 24 214 0 0,6-2 125 0 0,24-22-481 0 0,2-1 22 0 0,-3 2-33 0 0,-1 1-10 0 0,2-2 11 0 0,-17 15 177 0 0,19-16-133 0 0,-2 2-45 0 0,-2 2-10 0 0,0-2 0 0 0,1 0 0 0 0,0-1-10 0 0,-1 1-33 0 0,0 0 32 0 0,0 1 11 0 0,0-1 0 0 0,-52 44-320 0 0,29-21 304 0 0,-6 10-688 0 0,29-31 704 0 0,0 0 11 0 0,0 0 44 0 0,4-4 3 0 0,-2 4-46 0 0,1 1-24 0 0,2-6-52 0 0,0 0-28 0 0,-2 5 0 0 0,-6 10-42 0 0,9-14 202 0 0,0-2 18 0 0,0 0 2 0 0,0 0 4 0 0,0 0 18 0 0,-6 18 456 0 0,2 11-966 0 0,4-22 400 0 0,1-1-10 0 0,1-3-33 0 0,1 1 22 0 0,-2-1-22 0 0,1 2 20 0 0,20 25-237 0 0,-18-25 260 0 0,0 1 0 0 0,1-1-10 0 0,-3-3-33 0 0,1 1 43 0 0,13 9 141 0 0,13 6 2 0 0,-27-17-74 0 0,-2-1 5 0 0,9 5 282 0 0,-4-2-287 0 0,-4-2-1 0 0,1-1-4 0 0,3 2-64 0 0,-2 0-53 0 0,29 6 383 0 0,-30-7-276 0 0,5 1-44 0 0,0 1 1 0 0,-5-1 32 0 0,27 11 31 0 0,-23-12-63 0 0,-5 0 42 0 0,-1-1 11 0 0,2 0-10 0 0,5 1-33 0 0,-4-1 22 0 0,3 1-33 0 0,2 0-10 0 0,0 1 0 0 0,-2-1 11 0 0,7 3 116 0 0,-12-3-45 0 0,-1-1 14 0 0,17 3 192 0 0,-10-1-276 0 0,-1-1-1 0 0,-4 0 32 0 0,2 0-22 0 0,-4 0 32 0 0,2-1 1 0 0,53 7-164 0 0,-46-9 102 0 0,38-12 224 0 0,-17 6-216 0 0,-23 7 0 0 0,1 0 0 0 0,-1-1 0 0 0,1 0 0 0 0,1 0 0 0 0,1-1 0 0 0,24-3 350 0 0,-33 6-286 0 0,1 0-8 0 0,6 0-46 0 0,1 0-10 0 0,1 0 0 0 0,0-2 0 0 0,0 1 0 0 0,0-1 0 0 0,-1 0 0 0 0,0 1 0 0 0,46 2-72 0 0,-17-5 72 0 0,-9 4 0 0 0,25-9 0 0 0,9-1 64 0 0,-57 10-64 0 0,2 0 0 0 0,41 2 0 0 0,-42-2 0 0 0,1 1 0 0 0,0 1 0 0 0,1 0 0 0 0,0 0 0 0 0,25 6-64 0 0,-25-6 64 0 0,1-2 12 0 0,-2 3 47 0 0,34 12-82 0 0,-33-12 23 0 0,0-1 0 0 0,-3 0 11 0 0,-3-1 32 0 0,5 1-33 0 0,0 1-10 0 0,-2-1 11 0 0,-3-1 32 0 0,3 1-33 0 0,2 0-10 0 0,0 1 0 0 0,0 0 0 0 0,0-1 0 0 0,0-1 0 0 0,0 0 0 0 0,0 0 0 0 0,29-2 64 0 0,-18-4 483 0 0,-17 4-504 0 0,3-2-33 0 0,1 0 2 0 0,-5 3 50 0 0,-1 0 14 0 0,1-1-20 0 0,3 0-35 0 0,-3 1 34 0 0,0-1 3 0 0,4-2-46 0 0,2 0-12 0 0,-2 0 0 0 0,19-10 64 0 0,-6 10-64 0 0,-12 1 0 0 0,0-1 0 0 0,-1 0 0 0 0,1-2 0 0 0,-1 0 0 0 0,0-1 0 0 0,0 0 0 0 0,0 1 0 0 0,17-18 0 0 0,-6 5 0 0 0,9-3 0 0 0,-18 16 0 0 0,1-1 0 0 0,0 0 0 0 0,-1 0 0 0 0,1-1 0 0 0,-1 0 0 0 0,2 1 0 0 0,-1 1 0 0 0,0 0 0 0 0,0 0 0 0 0,1-1 0 0 0,0 0 0 0 0,0-1 0 0 0,-1 1 0 0 0,1 1 0 0 0,1-1 0 0 0,0 1 0 0 0,-1 1 0 0 0,0-1 0 0 0,0 0 0 0 0,0 0 0 0 0,37-17 0 0 0,14-13 0 0 0,-35 21 0 0 0,12-12 0 0 0,-31 23 0 0 0,-1 0 11 0 0,-3 2 32 0 0,2-2-33 0 0,2-2-10 0 0,-2 1 11 0 0,-2 2 32 0 0,1-2-22 0 0,-3 3 34 0 0,0 1 14 0 0,0 0-4 0 0,1-1-11 0 0,2-3-44 0 0,1-2-10 0 0,1 0 0 0 0,-1 0 0 0 0,1 0 0 0 0,0-1 0 0 0,0 2 0 0 0,14-17 215 0 0,-18 21-143 0 0,15-14 324 0 0,-14 13-353 0 0,4-1-33 0 0,0-2-10 0 0,0 1 0 0 0,0 0-10 0 0,-4 2-33 0 0,4-3 32 0 0,0 0 11 0 0,-1-1 0 0 0,1 1 0 0 0,2-1 0 0 0,-1 1 0 0 0,-1-2 0 0 0,0 0 0 0 0,0 1 11 0 0,-5 5 101 0 0,-1 1 256 0 0,22-25 605 0 0,9-20-358 0 0,-30 44-992 0 0,-1 1-118 0 0,0 0-17 0 0,1-1 63 0 0,5-5 293 0 0,0-2 138 0 0,0 0 18 0 0,0 0 0 0 0,-1 0 0 0 0,1 0 0 0 0,20-36-82 0 0,-1-3-104 0 0,48-50-114 0 0,-51 75 300 0 0,-17 16 0 0 0,-1 0 11 0 0,-3 5 42 0 0,-1 0 1 0 0,3-5-44 0 0,0 0-10 0 0,0-1 0 0 0,1 0 0 0 0,0 0 0 0 0,-1 1 0 0 0,0 0-10 0 0,-2 4-33 0 0,2-2 19 0 0,26-18-107 0 0,-4-1 131 0 0,-20 20 0 0 0,0 3-10 0 0,-3 0-33 0 0,4-1 22 0 0,-4 0-22 0 0,5-1 32 0 0,0 0 11 0 0,1-1 0 0 0,-1 0 0 0 0,0 0 0 0 0,0 0 0 0 0,0-1 0 0 0,0 2 11 0 0,0 1 32 0 0,0 0-33 0 0,38-8-63 0 0,-24 2 344 0 0,17-2-153 0 0,-29 7-138 0 0,0-2 14 0 0,-1 2 55 0 0,-7 2 20 0 0,17-9 177 0 0,-11 5-256 0 0,1-1-10 0 0,-3-1 11 0 0,-4 4 32 0 0,3-3-22 0 0,4-14 96 0 0,16-15-42 0 0,-22 31-32 0 0,44-37-185 0 0,-39 34 142 0 0,-3 0 11 0 0,-4 5 48 0 0,0 1 31 0 0,0 0 8 0 0,0 0 4 0 0,0 0 8 0 0,0 0 22 0 0,8-32 536 0 0,-8 30-604 0 0,0 2 5 0 0,-6-27 408 0 0,1 18-477 0 0,1 0 0 0 0,1 0 0 0 0,-2 1 0 0 0,0 3 11 0 0,4 3 42 0 0,-23-13 79 0 0,16 12-144 0 0,0 0 12 0 0,-1-2 0 0 0,-20-4 0 0 0,-7-2-221 0 0,-18 5 10 0 0,16 1 15 0 0,36 5 112 0 0,2 0-4 0 0,0 0 0 0 0,-12-4-169 0 0,4 0 198 0 0,-2-1 47 0 0,7 3 7 0 0,0 0 0 0 0,0 0 0 0 0,-1 0 0 0 0,1 1 0 0 0,0-1 0 0 0,-1 1 0 0 0,1 0-1 0 0,-1 0 1 0 0,1 1 0 0 0,-1-1 0 0 0,0 1 0 0 0,1 0 0 0 0,-1-1 0 0 0,0 2 0 0 0,1-1 0 0 0,-1 0 0 0 0,0 1 5 0 0,-107 23-666 0 0,92-19 679 0 0,0 0 1 0 0,0-1-1 0 0,0-1 0 0 0,0-1 1 0 0,-1-1-1 0 0,1-1 0 0 0,-2 0-13 0 0,-44-11-5218 0 0,43 5-185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28:12.819"/>
    </inkml:context>
    <inkml:brush xml:id="br0">
      <inkml:brushProperty name="width" value="0.05" units="cm"/>
      <inkml:brushProperty name="height" value="0.05" units="cm"/>
      <inkml:brushProperty name="color" value="#FF0066"/>
    </inkml:brush>
  </inkml:definitions>
  <inkml:trace contextRef="#ctx0" brushRef="#br0">373 126 6415 0 0,'0'0'142'0'0,"0"0"22"0"0,0 0 13 0 0,-16 3 2932 0 0,-8-39-3337 0 0,22 35 274 0 0,1 0 0 0 0,0 1-1 0 0,-1-1 1 0 0,1 1 0 0 0,0 0-1 0 0,-1-1 1 0 0,1 1-1 0 0,-1 0 1 0 0,1 0 0 0 0,0 0-1 0 0,-1 0 1 0 0,1 0 0 0 0,-1 0-1 0 0,1 0 1 0 0,-1 0-1 0 0,1 1 1 0 0,0-1 0 0 0,-1 1-1 0 0,1-1 1 0 0,0 1 0 0 0,-1-1-1 0 0,1 1 1 0 0,0 0 0 0 0,0-1-1 0 0,-1 1 1 0 0,1 0-1 0 0,0 0 1 0 0,0 0 0 0 0,0 0-1 0 0,0 0 1 0 0,0 1-46 0 0,0-1 84 0 0,-16 22 485 0 0,-12 86 434 0 0,45-15-1186 0 0,-4-55-50 0 0,-4 13 151 0 0,-2-1 0 0 0,-3 1-1 0 0,-2-1 1 0 0,-5 48 82 0 0,1 21-16 0 0,2-103-31 0 0,0 1 0 0 0,-1 0 0 0 0,-1 0-1 0 0,0-1 1 0 0,-1 0 0 0 0,-1 1 0 0 0,-6 10 47 0 0,-12 26-34 0 0,22-53-144 0 0,1-1-51 0 0,0 0-712 0 0,0 0-2813 0 0</inkml:trace>
  <inkml:trace contextRef="#ctx0" brushRef="#br0" timeOffset="1414.432">244 113 5527 0 0,'0'0'423'0'0,"0"0"-188"0"0,-5 9 2046 0 0,-30 55-1740 0 0,31-56-541 0 0,0 0 0 0 0,1-1-10 0 0,-7 36-246 0 0,6-33 492 0 0,-1-1-1 0 0,0 0 1 0 0,0 0 0 0 0,-1 0 0 0 0,0 0 0 0 0,-1-1 0 0 0,0 0-1 0 0,0-1 1 0 0,-5 5-236 0 0,9-11 104 0 0,-2 3-5 0 0,-33 16 30 0 0,30-15-190 0 0,7-4-15 0 0,1-1 31 0 0,0 0 91 0 0,0 0 45 0 0,0 0 30 0 0,0 0 9 0 0,0 0 4 0 0,0 0-6 0 0,0 0-34 0 0,0 0-20 0 0,0 0-2 0 0,0 0 0 0 0,1-1-12 0 0,2-4-37 0 0,-2 3 20 0 0,3-2-22 0 0,47-71 160 0 0,-45 68-181 0 0,1 0 0 0 0,1 2 0 0 0,-1 0 0 0 0,0 1 11 0 0,-6 4 45 0 0,-1 0 24 0 0,0 0 9 0 0,0 0-14 0 0,2-1-10 0 0,4-4-11 0 0,0 0-54 0 0,-4 4-55 0 0,-2 1-20 0 0,3 18-17 0 0,-19 106 500 0 0,13-102-361 0 0,1-14-30 0 0,1 1 1 0 0,-1 0-1 0 0,2 0 0 0 0,-1 0 1 0 0,1-1-1 0 0,1 1 0 0 0,-1 0 1 0 0,2 0-1 0 0,-1 0 0 0 0,1-1 1 0 0,0 1-1 0 0,1-1 0 0 0,1 2-17 0 0,0-7-83 0 0,0-1 0 0 0,0 0-1 0 0,0 1 1 0 0,1-2 0 0 0,-1 1-1 0 0,1 0 1 0 0,-1-1 0 0 0,1 0-1 0 0,-1 0 1 0 0,1 0 0 0 0,0-1-1 0 0,0 0 1 0 0,-1 0 0 0 0,1 0-1 0 0,0 0 1 0 0,0-1 0 0 0,-1 1-1 0 0,1-1 1 0 0,0-1 0 0 0,-1 1-1 0 0,1 0 1 0 0,-1-1 0 0 0,1 0-1 0 0,1-1 84 0 0,-5 2-184 0 0</inkml:trace>
  <inkml:trace contextRef="#ctx0" brushRef="#br0" timeOffset="2286.996">219 226 3823 0 0,'0'0'175'0'0,"-4"-8"349"0"0,4-1-393 0 0,0 0 0 0 0,1 0 0 0 0,0 0-1 0 0,0 1 1 0 0,1-1 0 0 0,0 1 0 0 0,0-1 0 0 0,1 1-1 0 0,0 0 1 0 0,0 0 0 0 0,1 0 0 0 0,3-5-131 0 0,3-10 589 0 0,24-55 4327 0 0,-34 76-4410 0 0,0 2-67 0 0,0 0-14 0 0,0 0-1 0 0,0 0 0 0 0,0 0 0 0 0,0 19 643 0 0,0 2-682 0 0,-1-14-424 0 0,0-1 0 0 0,1 1 0 0 0,0-1-1 0 0,0 1 1 0 0,1-1 0 0 0,-1 0 0 0 0,1 1-1 0 0,1-1 1 0 0,-1 0 0 0 0,1 0 0 0 0,0 1-1 0 0,1-1 1 0 0,-1-1 0 0 0,2 2 39 0 0,43 18-791 0 0,-44-24 796 0 0,0 1 0 0 0,0 0-1 0 0,-1 0 1 0 0,1 0 0 0 0,-1 0-1 0 0,0 0 1 0 0,0 0 0 0 0,0 1-1 0 0,0-1 1 0 0,0 1 0 0 0,0-1 0 0 0,0 1-1 0 0,-1 0 1 0 0,0 0 0 0 0,1 0-1 0 0,-1 0 1 0 0,0 0 0 0 0,0 0-1 0 0,-1 0 1 0 0,1 0 0 0 0,-1 0-1 0 0,1 0 1 0 0,-1 0 0 0 0,0 0-1 0 0,0 0 1 0 0,0 1 0 0 0,-1-1 0 0 0,1 0-1 0 0,-1 0 1 0 0,0 0 0 0 0,0 2-5 0 0,-36 176-130 0 0,37-180 26 0 0,0-1 0 0 0,0 0 0 0 0,0 0 0 0 0,0 1 18 0 0,0 6 55 0 0,1 27-2074 0 0,-1-34-2161 0 0</inkml:trace>
  <inkml:trace contextRef="#ctx0" brushRef="#br0" timeOffset="3272.737">56 861 4607 0 0,'0'0'208'0'0,"-5"17"32"0"0,-4 7 3522 0 0,9-22-2565 0 0,-8 23 626 0 0,3-17-1800 0 0,0 0 0 0 0,1 0 0 0 0,1 1 0 0 0,-1-1 0 0 0,1 1-1 0 0,1 0 1 0 0,0 0 0 0 0,0 0 0 0 0,1 0 0 0 0,0 0 0 0 0,0 0 0 0 0,1 0 0 0 0,0 5-23 0 0,0-1 1 0 0,1 0-1 0 0,0 0 1 0 0,0-1-1 0 0,1 1 1 0 0,1 0-1 0 0,0-1 1 0 0,1 1-1 0 0,2 3 0 0 0,-5-16 5 0 0,-1 1 0 0 0,0 0 1 0 0,1-1-1 0 0,-1 1 0 0 0,1-1 0 0 0,-1 1 0 0 0,1-1 0 0 0,0 1 0 0 0,-1-1 0 0 0,1 1 0 0 0,0-1 0 0 0,-1 0 1 0 0,1 1-1 0 0,0-1 0 0 0,-1 0 0 0 0,1 1 0 0 0,0-1 0 0 0,0 0 0 0 0,-1 0 0 0 0,1 0 0 0 0,0 0 0 0 0,0 0 0 0 0,-1 0 1 0 0,1 0-1 0 0,0 0 0 0 0,0 0 0 0 0,-1 0 0 0 0,1 0 0 0 0,0 0 0 0 0,0 0 0 0 0,-1-1 0 0 0,1 1 0 0 0,0 0 0 0 0,-1-1 1 0 0,1 1-1 0 0,0 0 0 0 0,-1-1 0 0 0,1 1 0 0 0,0-1 0 0 0,-1 1 0 0 0,1-1 0 0 0,-1 1 0 0 0,1-1 0 0 0,-1 0 0 0 0,1 1 1 0 0,-1-1-1 0 0,0 1 0 0 0,1-1 0 0 0,-1 0 0 0 0,0 0 0 0 0,1 1 0 0 0,-1-1 0 0 0,0 0 0 0 0,0 0-5 0 0,30-40 257 0 0,-19 25-257 0 0,-5 9-10 0 0,2 2-33 0 0,13 5 32 0 0,11 2-69 0 0,-2-14 70 0 0,64-67 1006 0 0,-93 78-1052 0 0,-1 1-51 0 0,0 0-582 0 0,0 0-2398 0 0,0 0-1024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28:17.880"/>
    </inkml:context>
    <inkml:brush xml:id="br0">
      <inkml:brushProperty name="width" value="0.05" units="cm"/>
      <inkml:brushProperty name="height" value="0.05" units="cm"/>
      <inkml:brushProperty name="color" value="#FF0066"/>
    </inkml:brush>
  </inkml:definitions>
  <inkml:trace contextRef="#ctx0" brushRef="#br0">53 38 5527 0 0,'-1'-1'423'0'0,"-1"-25"1712"0"0,2 24-1043 0 0,0 2-64 0 0,0-8 30 0 0,0 7 1868 0 0,-12 96-3510 0 0,11-35 267 0 0,-3 1 1 0 0,-2 0-1 0 0,-13 55 317 0 0,11-65-721 0 0,8-51 386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28:23.824"/>
    </inkml:context>
    <inkml:brush xml:id="br0">
      <inkml:brushProperty name="width" value="0.05" units="cm"/>
      <inkml:brushProperty name="height" value="0.05" units="cm"/>
      <inkml:brushProperty name="color" value="#FF0066"/>
    </inkml:brush>
  </inkml:definitions>
  <inkml:trace contextRef="#ctx0" brushRef="#br0">313 20 7831 0 0,'0'0'356'0'0,"0"0"-6"0"0,0 0-173 0 0,0 0 92 0 0,0-20 829 0 0,-2 21-1104 0 0,-1-1 1 0 0,1 0-1 0 0,-1 0 0 0 0,1 1 1 0 0,0-1-1 0 0,-1 1 1 0 0,1 0-1 0 0,-1 0 1 0 0,1 0-1 0 0,0 0 1 0 0,0 0-1 0 0,-1 0 0 0 0,1 0 1 0 0,0 1-1 0 0,0-1 1 0 0,0 1-1 0 0,0 0 1 0 0,1 0-1 0 0,-1 0 0 0 0,0-1 1 0 0,1 1-1 0 0,-1 1 1 0 0,1-1-1 0 0,0 0 1 0 0,0 0-1 0 0,0 0 1 0 0,0 1-1 0 0,0-1 0 0 0,0 0 1 0 0,0 3 5 0 0,-9 11 353 0 0,-87 108 1803 0 0,-30-9-1377 0 0,114-107-646 0 0,11-7-58 0 0,2-1-27 0 0,0 0-96 0 0,0 0-44 0 0,-5-3-37 0 0,3 2-3122 0 0,2 1-384 0 0</inkml:trace>
  <inkml:trace contextRef="#ctx0" brushRef="#br0" timeOffset="568.774">61 116 4143 0 0,'0'0'319'0'0,"-8"17"1048"0"0,-22 63 6039 0 0,30-79-7274 0 0,-4 8 419 0 0,15-6-583 0 0,-5-2 18 0 0,0 0 1 0 0,0 0-1 0 0,0 1 1 0 0,-1 0-1 0 0,1 0 1 0 0,-1 1-1 0 0,1-1 0 0 0,-1 1 1 0 0,0 0-1 0 0,0 1 1 0 0,0-1-1 0 0,0 1 1 0 0,-1 0-1 0 0,0 0 1 0 0,0 0-1 0 0,0 1 1 0 0,0-1-1 0 0,1 3 14 0 0,7 14-6 0 0,41 54-992 0 0,3-52-3489 0 0,-47-23 1399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28:18.727"/>
    </inkml:context>
    <inkml:brush xml:id="br0">
      <inkml:brushProperty name="width" value="0.05" units="cm"/>
      <inkml:brushProperty name="height" value="0.05" units="cm"/>
      <inkml:brushProperty name="color" value="#FF0066"/>
    </inkml:brush>
  </inkml:definitions>
  <inkml:trace contextRef="#ctx0" brushRef="#br0">283 37 7135 0 0,'0'0'331'0'0,"0"0"-10"0"0,0 0-114 0 0,0 0 294 0 0,0 0 150 0 0,-16-12 2289 0 0,-47-7-1035 0 0,57 17-1964 0 0,-1 1 1 0 0,1 0-1 0 0,0 0 0 0 0,-1 0 0 0 0,1 1 0 0 0,0 0 0 0 0,-1 0 0 0 0,1 1 1 0 0,0 0-1 0 0,-1 0 0 0 0,1 0 0 0 0,0 1 0 0 0,0 0 0 0 0,0 0 59 0 0,1 1 9 0 0,0 1-1 0 0,0 0 0 0 0,0-1 1 0 0,0 1-1 0 0,1 1 1 0 0,0-1-1 0 0,0 1 0 0 0,0 0 1 0 0,1 0-1 0 0,-1 0 1 0 0,1 0-1 0 0,0 0 0 0 0,-2 6-8 0 0,-2 2 51 0 0,-1 4-38 0 0,0 0 1 0 0,2 0-1 0 0,0 1 0 0 0,0 0 0 0 0,2 0 0 0 0,-2 12-13 0 0,6-18-65 0 0,1-1 0 0 0,0 1 0 0 0,0 0 1 0 0,1-1-1 0 0,1 1 0 0 0,0-1 0 0 0,1 0 0 0 0,0 0 0 0 0,0 0 0 0 0,1-1 0 0 0,0 1 1 0 0,1-1-1 0 0,0 0 0 0 0,1-1 0 0 0,0 1 0 0 0,1-2 0 0 0,1 2 65 0 0,28 17 200 0 0,-16-23-146 0 0,-9-4-33 0 0,32-16 92 0 0,-8-31 111 0 0,-35 45-181 0 0,0 0-1 0 0,0-1 1 0 0,0 1-1 0 0,0-1 0 0 0,-1 1 1 0 0,1 0-1 0 0,-1-1 1 0 0,0 1-1 0 0,1-1 1 0 0,-1 1-1 0 0,0-1 1 0 0,0 1-1 0 0,-1-1 0 0 0,1 1 1 0 0,-1-1-1 0 0,1 1 1 0 0,-1 0-1 0 0,0-1 1 0 0,0 1-1 0 0,0 0 0 0 0,0-1 1 0 0,0 1-1 0 0,0 0 1 0 0,-1 0-1 0 0,1 0 1 0 0,-1 0-1 0 0,1 0 1 0 0,-1 0-1 0 0,-1-1-42 0 0,0 3 48 0 0,0-1-1 0 0,0 1 1 0 0,-1-1 0 0 0,1 1 0 0 0,0 0-1 0 0,0 0 1 0 0,0 0 0 0 0,-1 1-1 0 0,1-1 1 0 0,0 1 0 0 0,0-1 0 0 0,0 1-1 0 0,0 0 1 0 0,0 0 0 0 0,0 1-1 0 0,0-1 1 0 0,0 1 0 0 0,0-1 0 0 0,0 1-48 0 0,-80 58-41 0 0,49-1-5674 0 0,30-47 1705 0 0</inkml:trace>
  <inkml:trace contextRef="#ctx0" brushRef="#br0" timeOffset="4356.191">439 319 2759 0 0,'4'-4'565'0'0,"-1"3"3800"0"0,-2 3-4207 0 0,0 0 0 0 0,0 0 0 0 0,0 1 0 0 0,0-1 0 0 0,-1 1 0 0 0,1-1 0 0 0,-1 0 1 0 0,1 1-1 0 0,-1-1 0 0 0,0 1 0 0 0,0-1 0 0 0,0 1 0 0 0,0 0 0 0 0,0-1 0 0 0,-1 0 0 0 0,1 1 1 0 0,-1-1-1 0 0,0 1 0 0 0,0-1 0 0 0,0 0 0 0 0,0 1 0 0 0,0-1-158 0 0,-2 10 328 0 0,-18 144-1072 0 0,12-115 584 0 0,4-22 35 0 0,1 0 1 0 0,0 1-1 0 0,1 0 1 0 0,1 0-1 0 0,2 0 1 0 0,-1 0-1 0 0,3 9 125 0 0,3-9 67 0 0,-2-12-43 0 0,2-1 19 0 0,-1-1-33 0 0,1-2 6 0 0,-4-4 64 0 0,-1 0 14 0 0,0 0-12 0 0,0 0-27 0 0,-4-86-2850 0 0,6-36 4278 0 0,39-17 782 0 0,-40 137-2195 0 0,-1 2 15 0 0,0 0-42 0 0,0 0-109 0 0,0 0-10 0 0,0 0 4 0 0,0 0 2 0 0,0 0 4 0 0,0 0 2 0 0,0 0 0 0 0,1 1 11 0 0,4 0 57 0 0,-3 0 65 0 0,15 22 194 0 0,11 18-170 0 0,-25-33-93 0 0,3 19 0 0 0,-7 27-306 0 0,-7-22 900 0 0,1-15-434 0 0,-2-2-149 0 0,-3-4 133 0 0,11-10-75 0 0,1-1-5 0 0,0 0 4 0 0,-10 0 247 0 0,-2-35-1340 0 0,12 26 595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1-04T18:28:32.925"/>
    </inkml:context>
    <inkml:brush xml:id="br0">
      <inkml:brushProperty name="width" value="0.05" units="cm"/>
      <inkml:brushProperty name="height" value="0.05" units="cm"/>
      <inkml:brushProperty name="color" value="#FF0066"/>
    </inkml:brush>
  </inkml:definitions>
  <inkml:trace contextRef="#ctx0" brushRef="#br0">122 147 1375 0 0,'0'0'128'0'0,"-5"7"-128"0"0,5-7 0 0 0,0 0 0 0 0,-6 6 0 0 0</inkml:trace>
  <inkml:trace contextRef="#ctx0" brushRef="#br0" timeOffset="4302.749">101 172 455 0 0,'-19'-4'2100'0'0,"15"4"-2287"0"0,-1 0 4266 0 0,-2 0 4436 0 0,8 1-8440 0 0,6 2-50 0 0,0 0 51 0 0,39 20 324 0 0,-44-22-357 0 0,1 2-40 0 0,-1-2-3 0 0,-1 1 0 0 0,1 0 1 0 0,1-1-1 0 0,-1 0 1 0 0,0 1-1 0 0,0-1 1 0 0,0 0-1 0 0,1 0 0 0 0,-1 0 1 0 0,0-1-1 0 0,1 1 1 0 0,-1 0-1 0 0,1-1 0 0 0,-1 0 1 0 0,1 1-1 0 0,-1-1 1 0 0,1 0-1 0 0,-1 0 1 0 0,3-1-1 0 0,7 2-1 0 0,-4-1 1 0 0,0 0 0 0 0,0 0 0 0 0,-1 1 11 0 0,-4 0 32 0 0,4 2-33 0 0,2 0-10 0 0,0 1 0 0 0,1-2 0 0 0,0 1 0 0 0,1 0 0 0 0,1-2 0 0 0,-1 0 0 0 0,0-1 0 0 0,1-1 0 0 0,-2 1 0 0 0,2-2 0 0 0,-1-1 0 0 0,-1 2 0 0 0,-1 0 0 0 0,0 1 0 0 0,76 5 50 0 0,56-53-612 0 0,-113 47 562 0 0,-21 2 0 0 0,64 33 64 0 0,15-44-64 0 0,-27-4 0 0 0,-49 12 0 0 0,0 2 0 0 0,0 0 0 0 0,103 13 0 0 0,27-47 0 0 0,-76 14 0 0 0,-32 16 0 0 0,-9 3 0 0 0,151 20 0 0 0,-23-15 75 0 0,-103 10 42 0 0,15 0-117 0 0,-21-19 64 0 0,30-26-64 0 0,-54 23-72 0 0,30 12 918 0 0,-12 3-764 0 0,32-4-18 0 0,35-27-758 0 0,-81 18 604 0 0,-14 5 104 0 0,-7 1 50 0 0,61 26 426 0 0,24-34-545 0 0,-38-2 38 0 0,52 14 364 0 0,52-30-422 0 0,-106 21 87 0 0,-7 14 128 0 0,-28-8-140 0 0,32 1 0 0 0,-32-3 0 0 0,0 0 0 0 0,0 0 0 0 0,0 1 0 0 0,-1 0 0 0 0,6 3 11 0 0,-14-3 44 0 0,-1 1 3 0 0,6 1-46 0 0,1 0-12 0 0,1-1 0 0 0,0-1 0 0 0,-1 1 0 0 0,-1 0 11 0 0,-6 0 48 0 0,-1-1 27 0 0,0 0-10 0 0,0 0-4 0 0,24 8 302 0 0,47 17-1285 0 0,-70-25 1023 0 0,-1 0 17 0 0,0 0-1 0 0,0 0 15 0 0,0 0 60 0 0,15 26-685 0 0,-10-22 472 0 0,0-1-44 0 0,35 9-78 0 0,-39-11 191 0 0,-1-1 9 0 0,0 0 9 0 0,1 0-10 0 0,41 16-291 0 0,-32-16 1525 0 0,-9 1-1213 0 0,27 31-1032 0 0,-28-31 824 0 0,1 0 46 0 0,1 3 71 0 0,-1-3 62 0 0,-1-1 26 0 0,0 0-16 0 0,0 0-5 0 0,0 0-26 0 0,0 0-117 0 0,0 0-65 0 0,0 0-16 0 0,0 0-20 0 0,26-16-1179 0 0,-25 15 1415 0 0,-1 1 12 0 0,0 0-4 0 0,0 0 22 0 0,0 0 90 0 0,0 0 42 0 0,0 0 6 0 0,0 0-4 0 0,0 0-16 0 0,0 0-4 0 0,0 0 0 0 0,0-1-33 0 0,22-42-1203 0 0,-21 42 1100 0 0,-13-18 832 0 0,11 18-839 0 0,1 1 29 0 0,0 0 8 0 0,0 0 2 0 0,0 0-2 0 0,0 0-12 0 0,-8-8 238 0 0,0 3-253 0 0,1 0-82 0 0,6 4-125 0 0,-10-36-1176 0 0,6 23 2267 0 0,4 13-752 0 0,1 1 7 0 0,0 0 2 0 0,-27-19-760 0 0,22 15 510 0 0,4 3 87 0 0,1 1 34 0 0,0 0 7 0 0,0 0 2 0 0,0 0-4 0 0,0 0-16 0 0,-7-7-746 0 0,7 7 695 0 0,0-1 0 0 0,1 1 0 0 0,-1 0 1 0 0,1-1-1 0 0,-1 1 0 0 0,0 0 0 0 0,1 0 1 0 0,-1-1-1 0 0,1 1 0 0 0,-1 0 0 0 0,1 0 1 0 0,-1-1-1 0 0,1 1 0 0 0,-1 0 1 0 0,1 0-1 0 0,-1 0 0 0 0,1 0 0 0 0,-1 0 1 0 0,1 0-1 0 0,-1 0 0 0 0,1 0 0 0 0,-1 0 1 0 0,1 0-1 0 0,-1 0 0 0 0,1 0 0 0 0,-1 0 1 0 0,1 0-1 0 0,-1 1 0 0 0,1-1 1 0 0,-1 0-1 0 0,1 0 0 0 0,-1 0 0 0 0,1 1 1 0 0,-1-1-1 0 0,0 0 0 0 0,1 1 0 0 0,-1-1 1 0 0,1 0-1 0 0,-1 1 0 0 0,0-1 0 0 0,1 1 1 0 0,-1-1-1 0 0,0 0 0 0 0,0 1 1 0 0,1-1-1 0 0,-1 1 0 0 0,0-1 0 0 0,0 1 1 0 0,0-1-1 0 0,1 1 0 0 0,-1-1 0 0 0,0 1 1 0 0,0-1-1 0 0,0 1 0 0 0,0-1 0 0 0,0 1 1 0 0,0-1-1 0 0,0 1 0 0 0,0-1 0 0 0,0 1-17 0 0,16 15-125 0 0,-11-11 125 0 0,-1 1 11 0 0,2 0 32 0 0,-2 0-43 0 0,0 0-43 0 0,0-1 43 0 0,-3-4 32 0 0,12 16-357 0 0,37 31-1 0 0,-30-29 694 0 0,-19-18-424 0 0,-1 1-22 0 0,2 3 30 0 0,-2-4 102 0 0,-17 39 290 0 0,12-32-344 0 0,0-1 0 0 0,0 0 0 0 0,-40 46 64 0 0,17-16 0 0 0,-38 19 964 0 0,-23 13-1016 0 0,76-60-916 0 0,11-9-1777 0 0,2 0 1034 0 0</inkml:trace>
  <inkml:trace contextRef="#ctx0" brushRef="#br0" timeOffset="5814.581">297 72 6623 0 0,'0'0'299'0'0,"0"0"-4"0"0,0 0-151 0 0,0 0 58 0 0,0 0 44 0 0,0 0 8 0 0,0 0-62 0 0,13-4-510 0 0,-10 1 202 0 0,1 0 1 0 0,0 0-1 0 0,-1-1 1 0 0,0 0-1 0 0,0 1 1 0 0,0-1 0 0 0,0 0-1 0 0,-1 0 1 0 0,1-1-1 0 0,-1 1 1 0 0,0-1-1 0 0,0 1 1 0 0,-1-1-1 0 0,1-2 116 0 0,0 3-74 0 0,-2 3-77 0 0,0 1-1 0 0,0 0 47 0 0,0 0 197 0 0,0 0 89 0 0,0 0 13 0 0,0 0 76 0 0,0 0 304 0 0,0 0 128 0 0,0 0 30 0 0,0 0-44 0 0,0 0-200 0 0,0 0-82 0 0,0 0-20 0 0,0 0-38 0 0,0 0-150 0 0,0 0-66 0 0,0 0-18 0 0,0 0-34 0 0,0 0-130 0 0,0 0-17 0 0,0 0 111 0 0,-17 3 237 0 0,11 1-120 0 0,0 0 0 0 0,0 0 1 0 0,1 0-1 0 0,-1 1 0 0 0,1 0 0 0 0,0 0 0 0 0,1 0 0 0 0,-1 0 0 0 0,1 1 0 0 0,0 0 0 0 0,-1 3-161 0 0,-48 73-572 0 0,47-74 758 0 0,-1-1 0 0 0,0 0 0 0 0,-1 0 0 0 0,1 0-1 0 0,-1-1 1 0 0,0-1 0 0 0,-1 1 0 0 0,1-1 0 0 0,-6 2-186 0 0,-2 2 127 0 0,-84 61 465 0 0,99-69-441 0 0,-11 11 245 0 0,10-10-337 0 0,-1 3-49 0 0,0 0-20 0 0,2-4-44 0 0,1 1 1 0 0,3 3 32 0 0,-2-2-22 0 0,18 19 32 0 0,15-4 11 0 0,49 26 172 0 0,-74-43-193 0 0,61 37-230 0 0,-56-28-1645 0 0,-12-10-3052 0 0</inkml:trace>
  <inkml:trace contextRef="#ctx0" brushRef="#br0" timeOffset="7488.514">864 551 6127 0 0,'0'0'272'0'0,"0"0"56"0"0,0 0-264 0 0,0 0-64 0 0,-8 2 0 0 0,8-2 0 0 0,-8 3 160 0 0,8-3 24 0 0,-9 3 0 0 0</inkml:trace>
  <inkml:trace contextRef="#ctx0" brushRef="#br0" timeOffset="31561.189">1055 394 367 0 0,'0'0'0'0'0,"0"0"0"0"0,0 0 0 0 0</inkml:trace>
  <inkml:trace contextRef="#ctx0" brushRef="#br0" timeOffset="32889.415">1014 373 455 0 0,'0'0'466'0'0,"0"0"36"0"0,0 0 12 0 0,0 0 0 0 0,0 0-15 0 0,0 0-10 0 0,0 0-1 0 0,0 0 14 0 0,0 0 54 0 0,0 0 20 0 0,0 0 6 0 0,0 0-19 0 0,0 0-90 0 0,0 0-38 0 0,0 0-10 0 0,0 0-41 0 0,-2-11 95 0 0,32-67-2067 0 0,-30 76 1427 0 0,1 1 7 0 0,0-6 40 0 0,0 6 179 0 0,-1 1 166 0 0,0 0 51 0 0,0 0 8 0 0,0 0-8 0 0,0 0-47 0 0,0 0-19 0 0,0 0-7 0 0,1-1-35 0 0,5-1-140 0 0,45-12 510 0 0,-6 23-2 0 0,-3 7-326 0 0,-19-15-206 0 0,45-18 1254 0 0,-66 18-1245 0 0,1 1-1 0 0,-1-1 1 0 0,1 1 0 0 0,-1 0-1 0 0,0 0 1 0 0,0 0-1 0 0,0 0 1 0 0,0 0 0 0 0,0 1-1 0 0,0-1 1 0 0,-1 0-1 0 0,1 1 1 0 0,-1-1-1 0 0,0 1 1 0 0,0 0 0 0 0,0-1-1 0 0,0 1 1 0 0,0 0-1 0 0,0 0 1 0 0,-1 0 0 0 0,1 0-1 0 0,-1 0 1 0 0,0-1-1 0 0,0 1 1 0 0,0 0-1 0 0,0 0 1 0 0,0 0 0 0 0,-1 0-1 0 0,1 0 1 0 0,-1 0-1 0 0,-1 1-18 0 0,-8 30 0 0 0,-29 8 869 0 0,25-34-802 0 0,6-3-67 0 0,2-1-13 0 0,4-4-51 0 0,2 0-8 0 0,0 0-16 0 0,0 0 7 0 0,-4-26-401 0 0,5 24 404 0 0,-1 2 4 0 0,0 0 2 0 0,0 0 0 0 0,0 0 23 0 0,0 0 97 0 0,0 0 48 0 0,0 0 0 0 0,30 0 540 0 0,-28 1-689 0 0,4 0 50 0 0,-3 0 46 0 0,5 1-46 0 0,-1 0-61 0 0,-3-1 8 0 0,-1 0 6 0 0,1 0 1 0 0,-1 0-1 0 0,0 1 1 0 0,0 0-1 0 0,1-1 0 0 0,-1 1 1 0 0,0 0-1 0 0,0 0 1 0 0,-1 1-1 0 0,1-1 0 0 0,0 1 1 0 0,-1-1-1 0 0,1 1 1 0 0,-1 0-1 0 0,0 0 0 0 0,0 0 1 0 0,0 0-1 0 0,0 0 1 0 0,-1 0-1 0 0,1 2 50 0 0,-1-3-41 0 0,-1-2 86 0 0,0 0 36 0 0,0 0 69 0 0,-3 34 970 0 0,-19 1-1110 0 0,-13-18 222 0 0,26-15-216 0 0,-1 1-16 0 0,1-1 0 0 0,-1 0 0 0 0,2 0 11 0 0,6-1 45 0 0,-28-16 1260 0 0,-2 2-2103 0 0,31 13 603 0 0,1 0-28 0 0,-6 0-1005 0 0,6 0 802 0 0</inkml:trace>
  <inkml:trace contextRef="#ctx0" brushRef="#br0" timeOffset="34368.98">1556 472 2303 0 0,'0'0'324'0'0,"0"0"520"0"0,0 0 226 0 0,0 0 46 0 0,0 0-162 0 0,0 0-719 0 0,0 0-314 0 0,0 0-66 0 0,0 0-51 0 0,0 0-157 0 0,0 0-67 0 0,0 0-18 0 0,0 0 57 0 0,-1-1 249 0 0,-18-5 1071 0 0,9 4 3539 0 0,2-23-3891 0 0,8 4-542 0 0,0 15-51 0 0,-1-1 0 0 0,1 1 1 0 0,0 0-1 0 0,1 0 1 0 0,0 0-1 0 0,0 0 0 0 0,0 0 1 0 0,1 0-1 0 0,-1 0 1 0 0,1 0-1 0 0,1 0 0 0 0,0-1 6 0 0,27-39-796 0 0,-29 45 716 0 0,-1 1 0 0 0,1-1 24 0 0,2-3 100 0 0,-2 2 58 0 0,-1 2 78 0 0,0 0 38 0 0,0 0 6 0 0,0 0-21 0 0,0 0-91 0 0,20 18 213 0 0,-17-15-357 0 0,0 0 0 0 0,0 1 0 0 0,0-1 0 0 0,0-1 0 0 0,0 1 0 0 0,1 0 0 0 0,-1-1 0 0 0,1 0 0 0 0,0 1 0 0 0,0-2 0 0 0,0 1 0 0 0,0 0 0 0 0,0-1 0 0 0,0 0 0 0 0,4 1 32 0 0,17-5-542 0 0,-24 3 584 0 0,-1 0 41 0 0,4 14 238 0 0,-80 133-889 0 0,47-105 280 0 0,0-20 568 0 0,-47 30-944 0 0,75-51 911 0 0,1-1 76 0 0,0 0 11 0 0,0 0-27 0 0,0 0-124 0 0,0 0-58 0 0,1-2-12 0 0,90-84-161 0 0,-84 81 48 0 0,15 0 232 0 0,-16 7-218 0 0,48 33 1018 0 0,-26-12-3442 0 0,-27-23-1098 0 0</inkml:trace>
  <inkml:trace contextRef="#ctx0" brushRef="#br0" timeOffset="35390.131">1840 383 3223 0 0,'4'-9'1072'0'0,"-1"-22"4008"0"0,-3 30-4768 0 0,-3 0-274 0 0,1 1 1 0 0,-1 0-1 0 0,1 0 0 0 0,-1 1 0 0 0,1-1 0 0 0,0 0 0 0 0,-1 1 0 0 0,1 0 0 0 0,-1-1 0 0 0,1 1 0 0 0,0 0 0 0 0,0 0 1 0 0,0 0-1 0 0,-1 1 0 0 0,1-1 0 0 0,0 0 0 0 0,1 1 0 0 0,-1-1 0 0 0,0 1 0 0 0,0 0 0 0 0,1 0 0 0 0,-1 0 1 0 0,1 0-1 0 0,-1 0 0 0 0,1 0 0 0 0,0 0 0 0 0,0 0 0 0 0,-1 0-38 0 0,-2 9 6 0 0,-1 0 0 0 0,2 0 1 0 0,-1 1-1 0 0,2-1 0 0 0,-1 1 0 0 0,2 0 0 0 0,-1 0 1 0 0,2-1-1 0 0,-1 1 0 0 0,2 0 0 0 0,0 6-6 0 0,-1 2 1 0 0,3 6-1 0 0,-1-10 166 0 0,-2-14-81 0 0,0-2-6 0 0,0 0 33 0 0,0 0 14 0 0,0 0 2 0 0,1 0-21 0 0,1 1-132 0 0,0-1-1 0 0,0 1 1 0 0,0-1 0 0 0,0 0 0 0 0,0 0-1 0 0,0 0 1 0 0,0 0 0 0 0,0 0 0 0 0,0 0-1 0 0,0-1 1 0 0,0 1 0 0 0,-1-1-1 0 0,1 1 1 0 0,0-1 0 0 0,0 1 0 0 0,0-1-1 0 0,-1 0 1 0 0,1 0 0 0 0,0 0-1 0 0,-1 0 1 0 0,1 0 0 0 0,0-1 0 0 0,-1 1-1 0 0,0 0 1 0 0,1-1 0 0 0,-1 1 0 0 0,0-1-1 0 0,1 0 26 0 0,-2 2-31 0 0,26-34-2175 0 0,-25 33 1956 0 0,0 0 33 0 0,2-4 152 0 0,-2 4 155 0 0,-1 1 62 0 0,0 0 10 0 0,3-24 878 0 0,35-138-1783 0 0,-37 161 700 0 0,-1 1 89 0 0,0 0 46 0 0,0 0 10 0 0,0-3 110 0 0,0-1 16 0 0,-7 0 2728 0 0,5 3-3036 0 0,2 1-18 0 0,-28 0-1554 0 0,20 3 1054 0 0</inkml:trace>
  <inkml:trace contextRef="#ctx0" brushRef="#br0" timeOffset="36721.513">2093 534 1231 0 0,'-9'-5'1436'0'0,"-11"-21"4080"0"0,22 1-5396 0 0,6 10 982 0 0,-3 32 473 0 0,-4-9-1436 0 0,5 26-155 0 0,-3 0 0 0 0,0 0 0 0 0,-2 0 0 0 0,-3 21 16 0 0,-1 141 200 0 0,1-177 732 0 0,-1-22 0 0 0,-5-195-1012 0 0,11 176-185 0 0,1 1-1 0 0,1 0 0 0 0,1 0 1 0 0,0 1-1 0 0,2 0 1 0 0,0 0-1 0 0,2 0 0 0 0,0 1 1 0 0,6-7 265 0 0,11-25-319 0 0,-23 43 266 0 0,0 1 54 0 0,-3 6 25 0 0,1-1-1 0 0,0 0 1 0 0,0 1-1 0 0,0-1 1 0 0,0 1 0 0 0,0 0-1 0 0,0-1 1 0 0,0 1-1 0 0,1 0 1 0 0,-1 0-1 0 0,0 1 1 0 0,1-1 0 0 0,-1 0-1 0 0,1 1 1 0 0,-1 0-1 0 0,0-1 1 0 0,1 1 0 0 0,-1 0-1 0 0,1 0 1 0 0,-1 0-1 0 0,1 1 1 0 0,-1-1 0 0 0,1 0-1 0 0,-1 1 1 0 0,1 0-1 0 0,1 0-25 0 0,-3 0 8 0 0,0-1 0 0 0,0 0 0 0 0,0 1 0 0 0,0 0 0 0 0,0-1 0 0 0,0 1 0 0 0,0-1 0 0 0,0 1 0 0 0,0 0 0 0 0,0 0 0 0 0,0 0 0 0 0,-1-1-1 0 0,1 1 1 0 0,0 0 0 0 0,-1 0 0 0 0,1 0 0 0 0,0 0 0 0 0,-1 0 0 0 0,1 0 0 0 0,-1 0 0 0 0,0 0 0 0 0,1 1 0 0 0,-1-1 0 0 0,0 0 0 0 0,0 0 0 0 0,1 0 0 0 0,-1 0 0 0 0,0 1-1 0 0,0-1 1 0 0,0 0-8 0 0,0 3 45 0 0,-8 136 1536 0 0,7-131-1631 0 0,1-1 0 0 0,-1 0-1 0 0,0 0 1 0 0,-1 0 0 0 0,0 0 0 0 0,0-1-1 0 0,-1 1 1 0 0,0 0 0 0 0,0-1-1 0 0,-1 0 1 0 0,0 0 0 0 0,0 0 0 0 0,0 0-1 0 0,-3 2 51 0 0,5-8-21 0 0,0 0 0 0 0,-1 1-1 0 0,1-1 1 0 0,0 0 0 0 0,-1-1-1 0 0,1 1 1 0 0,0 0-1 0 0,-1-1 1 0 0,1 1 0 0 0,-1-1-1 0 0,1 0 1 0 0,-1 0 0 0 0,1 0-1 0 0,-1 0 1 0 0,1 0 0 0 0,-1 0-1 0 0,1-1 1 0 0,-1 1-1 0 0,1-1 1 0 0,0 0 0 0 0,-1 0-1 0 0,1 0 1 0 0,0 0 0 0 0,-1 0-1 0 0,1 0 1 0 0,0-1 0 0 0,0 1-1 0 0,0-1 1 0 0,0 1-1 0 0,0-1 1 0 0,1 0 0 0 0,-1 0-1 0 0,0 1 1 0 0,1-1 0 0 0,-1-1-1 0 0,1 1 1 0 0,0 0 0 0 0,0 0-1 0 0,0 0 1 0 0,0-1-1 0 0,0 1 1 0 0,0 0 0 0 0,1-1-1 0 0,-1 1 1 0 0,0-3 21 0 0,-6-8-4063 0 0</inkml:trace>
  <inkml:trace contextRef="#ctx0" brushRef="#br0" timeOffset="37275.082">2499 345 6911 0 0,'0'0'528'0'0,"0"0"-157"0"0,0 0 604 0 0,0 0 302 0 0,0 0 60 0 0,1 10 410 0 0,1-3-1688 0 0,-2-3-154 0 0,0-1 1 0 0,0 1-1 0 0,0 0 1 0 0,-1 0-1 0 0,1-1 1 0 0,-1 1-1 0 0,0 0 1 0 0,0 0-1 0 0,0-1 0 0 0,0 1 1 0 0,0-1-1 0 0,-1 1 1 0 0,0-1-1 0 0,0 0 1 0 0,0 1-1 0 0,-2 1 95 0 0,0 1-54 0 0,-13 24 441 0 0,-2 0 0 0 0,-2-2 0 0 0,0 0 0 0 0,-15 12-387 0 0,35-39 176 0 0,-2 3 741 0 0,2-2-2785 0 0,0-1-4369 0 0,1-1 4542 0 0</inkml:trace>
  <inkml:trace contextRef="#ctx0" brushRef="#br0" timeOffset="37641.918">2383 350 7567 0 0,'0'0'348'0'0,"0"0"-6"0"0,0 0-145 0 0,0 0 210 0 0,0 0 117 0 0,0 0 20 0 0,0 0-55 0 0,0 0-257 0 0,0 0-116 0 0,0 0-20 0 0,0 1-21 0 0,-1 6-61 0 0,23 28 84 0 0,-16-31-78 0 0,2 6 21 0 0,1 0-1 0 0,-1 1 1 0 0,-1 0 0 0 0,0 0 0 0 0,-1 0 0 0 0,0 1 0 0 0,0 0-1 0 0,-1 0 1 0 0,-1 0 0 0 0,0 3-41 0 0,34 70 1352 0 0,-36-82-1370 0 0,0-1 1 0 0,-1 0 0 0 0,1 0 0 0 0,0-1-1 0 0,0 1 1 0 0,1 0 0 0 0,-1-1 0 0 0,0 1-1 0 0,1-1 1 0 0,-1 0 0 0 0,1 0 0 0 0,-1 0 0 0 0,1 0-1 0 0,-1 0 1 0 0,1 0 0 0 0,0-1 0 0 0,-1 1-1 0 0,1-1 1 0 0,0 0 0 0 0,0 0 0 0 0,-1 0-1 0 0,1 0 1 0 0,0 0 0 0 0,-1-1 0 0 0,1 1-1 0 0,0-1 1 0 0,-1 1 0 0 0,3-2 17 0 0,8-2-267 0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2:49.6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2:57.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97,'97'-12,"486"12,-463-25,58 1,19 12,44 12,-148-22,-80 20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3:40.952"/>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13,'146'13,"-49"-1,35 12,171-25,-158-24,-40 14,-79 6,-1 0,1 2,0 1,0 1,0 1,13 2,25 0,-50-2,-6-1,0 1,0 0,-1 0,1 1,0 0,0 1,-1-1,1 2,-1-1,0 1,4 1,7 4,0-2,1 0,-1-1,1-1,0 0,0-2,1 0,-1-1,0-1,1-1,10-2,35 1,164 2,-146-23,51-14,-85 37,-38 0</inkml:trace>
</inkml:ink>
</file>

<file path=ppt/ink/ink3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07T22:33:19.77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883 12 0,'-14'0'187,"0"0"-171,-13 0-16,13 0 16,-14 0-16,1 0 15,13 0-15,-14 0 16,1 0-16,-1 0 15,14 0-15,1 0 16,-29 0-16,28 0 16,0 0-16,1 0 15,-1 0 1,0 0 0,-14 0-16,15 0 15,-1 0 1,0 0-1,0 0-15,0 0 16,1 0-16,-15 0 16,14 0-1,0 0-15,1 0 16,-1 0 0,0 0-16,0 0 15,0 0-15,-13 14 16,13-14-16,-14 0 15,15 0 1,-1 0-16,-14 0 16,14 0-16,1 0 15,-1 0 1,0 0 15,0 0-31,-27 0 16,27 28-1,0-28-15,0 0 16,1 0-16</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3:54.40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1 484,'96'-24,"98"24,-184 0</inkml:trace>
  <inkml:trace contextRef="#ctx0" brushRef="#br0" timeOffset="6751.416">327 218,'69'-20,"144"3,-23-13,-58 5,-3 13,-54 3,-1 3,1 3,11 4,-40-1,191-29,67 8,-31-16,109 27,-196 37,-83-7,-91-18,1 0,-2 1,1 1,0 0,-1 1,1 0,-1 1,-1 0,1 0,5 6,31 60,-37 65,-2 146,-35-215,9-36,11-20,-1 0,0-1,-1 0,0-1,-1 0,0 0,0-1,-4 2,-4 6,-137 132,97-110,-16-5,-60 25,131-59,0 1,1 0,-1 0,0 1,0-1,1 1,-1-1,1 1,-1 0,1 0,0 0,0 0,0 0,0 1,0-1,0 1,1-1,-1 1,1 0,-1-1,1 1,0 0,0 0,1 0,-1 0,0 0,1 0,0 0,0 0,0 0,0 0,0 0,0 0,1 0,0 1,0 179,-3-178,-1-1,0 1,-1 0,1-1,-1 1,0-1,0 0,0-1,-1 1,1-1,-1 1,0-1,0-1,0 1,0-1,0 0,-1 0,1 0,-1-1,1 0,-1 0,0 0,-4 0,-159 32,-7-29,-28 3,-52-2,148 20,-12-11,101-9,11-3</inkml:trace>
  <inkml:trace contextRef="#ctx0" brushRef="#br0" timeOffset="9635.146">3049 460,'-26'35,"-56"22,33-15,-3-1,52-42,-1 1,0-1,0 0,0 1,1-1,-1 0,0 0,1 0,-1 1,1-1,-1 0,1 0,-1 0,1 0,-1 0,1 0,0 0,0 0,0 0,-1 0,1 0,0 0,0 0,0 0,1 0,-1-1,0 1,0 0,1 0,-1 0,0 0,1 0,-1 1,1-1,-1 0,1 0,-1 0,2-1,53-38,87-74,-120 90,-21 21,0 1,0 0,0 0,0-1,0 1,1 0,-1 0,1 0,-1 1,1-1,0 0,0 1,0-1,0 1,0-1,0 1,0 0,0 0,0 0,1 0,-1 0,0 1,1-1,-1 1,1-1,-1 1,1 0,-1 0,0 0,1 0,-1 0,1 1,-1-1,0 1,1 0,-1-1,0 1,1 0,-1 0,0 1,14 12,0 1,-2 1,0 0,0 1,-2 0,0 1,5 13,19 43,-34-65</inkml:trace>
  <inkml:trace contextRef="#ctx0" brushRef="#br0" timeOffset="18582.482">1173 1488,'-412'0,"304"-12,-243 12,346 2,1-1,-1 1,1 0,0 0,0 1,0-1,0 1,0 0,0 0,1 1,-1-1,1 1,0-1,0 1,1 0,-1 0,1 0,-1 1,2-1,-1 0,0 1,0 2,1-4,-17 61,16-54</inkml:trace>
  <inkml:trace contextRef="#ctx0" brushRef="#br0" timeOffset="20763.192">1101 1500,'2'0,"2"0,4 0,2 0,1 0,1 0,0 0,0 0,1 0,0 0,-1 0,0 0,-1 0</inkml:trace>
  <inkml:trace contextRef="#ctx0" brushRef="#br0" timeOffset="25048.389">339 1706,'145'0,"-72"24,205-24,-48-1,-146-11,13 0,-24 13,-63-1</inkml:trace>
  <inkml:trace contextRef="#ctx0" brushRef="#br0" timeOffset="32701.405">290 218,'-34'38,"2"10,25-71,8-12,23 40,31-2,-55-3,1 0,-1-1,0 1,0-1,0 1,0-1,0 1,0 0,0-1,0 1,-1-1,1 1,0-1,0 1,0 0,0-1,-1 1,1-1,0 1,0 0,-1-1,1 1,0 0,0-1,-1 1,1 0,0-1,-1 1,1 0,-1 0,1-1,0 1,-1 0,1 0,-1 0,1 0,0 0,-1 0,1-1,-1 1,1 0,-1 0,1 0,-1 0,1 0,0 1,-1-1,1 0,-1 0,1 0,-1 0,1 0,0 1,-1-1,1 0,-1 0,1 1,-7-2,5 1,1 1,-1-1,0 0,1 0,-1 0,0 0,1-1,-1 1,1 0,-1-1,0 1,1-1,-1 1,1-1,-1 0,1 0,-1 1,1-1,0 0,-1 0,1 0,0-1,0 1,0 0,0 0,0-1,0 1,0-1,0 1,1-1,-1 1,0-1,1 1,-1-1,1 1,0-1,-1 0,1-1,1-41,-12 98,11-44</inkml:trace>
  <inkml:trace contextRef="#ctx0" brushRef="#br0" timeOffset="36656.368">230 278,'2'0,"1"-2,1 0,3-1,2 1,2 1,0 0,1 0,1 1,-1 2,1 1,-1-1,0 1,1-2,-3 2,-3 1</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43:12.59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1 106,'163'0,"-39"25,-22-13,-1-2,107-7,29-3,-130-14,34 15,-75-30,-32 17,-16 5,0 1,0 0,1 1,0 1,-1 1,15 0,155-16,31 13,-132 7,-9 18,-16 7,-59-22,0 0,1 0,-1 0,1 0,0 0,0-1,0 0,0 1,0-2,1 1,-1 0,1-1,0 0,0 0,0 0,0-1,0 0,0 0,0 0,3 0,180-2,-184 0,1 1,0-1,-1-1,1 1,-1 0,1-1,-1 0,0 0,0 0,0-1,0 0,0 1,0-1,-1-1,0 1,1 0,-1-1,0 1,-1-1,1 0,-1 0,1 0,-1-1,0 1,-1 0,1-1,-1 1,1-3,25-42,-22 42</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18:06:43.85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0,'252'0,"-246"0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18:06:48.53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27,'56'-9,"-3"-2,39 5,-58 7,-27-1,-2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18:06:55.73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1,'2'1,"1"1,2-1,1 1,2-1,0-1,0 1,-1 0,0 1,-1 0,0 0,-1 1,-1 1,1-1,0 2,0-1</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18:18:02.625"/>
    </inkml:context>
    <inkml:brush xml:id="br0">
      <inkml:brushProperty name="width" value="0.025" units="cm"/>
      <inkml:brushProperty name="height" value="0.025" units="cm"/>
      <inkml:brushProperty name="color" value="#FF0066"/>
      <inkml:brushProperty name="ignorePressure" value="1"/>
    </inkml:brush>
  </inkml:definitions>
  <inkml:trace contextRef="#ctx0" brushRef="#br0">10841 1376,'116'-17,"-43"-17,22 13,-63 13,-1 3,1 0,0 2,0 2,1 0,24 4,18-1,-55-1,-9-1,-1 1,1-1,-1-1,1 0,-1 0,0-1,1-1,-1 1,0-2,3-1,97-22,-63 20,23-7,1 3,0 3,60 2,49-3,-96-3,23-2,0 4,46 4,-48-18,216 14,-106 6,-36 45,95 23,-251-59,0-1,0-2,0 0,0-1,0-2,8-1,23 1,210-7,-69-7,123-1,192 17,-370-17,-102 10,-30 6,-1-1,1 0,-1 0,0-1,0 0,0 0,0-1,0 0,0 0,-1 0,1-1,5-4,3-5,-11 11,-1 0,0-1,0 1,0-1,0 0,0 1,-1-1,1-1,-1 1,0 0,0-1,0 1,0-1,-1 1,1-1,-1 0,0 0,0 0,6-62,-2 1,-3-1,-4-26,0-5,2-157,-12 125,-2-14,14 2,0 142,0-1,-1 1,1 0,0 0,0-1,-1 1,1 0,0-1,-1 1,1-1,-1 1,1 0,-1-1,1 1,-1-1,1 1,-1-1,0 0,1 1,-1-1,1 1,-1-1,0 0,1 0,-1 1,0-1,0 0,1 0,-1 0,0 0,0 0,1 0,-1 0,0 0,1 0,-1 0,0 0,0 0,1-1,-1 1,0 0,1 0,-1-1,0 1,1-1,-1 1,1 0,-1-1,0 1,1-1,-1 1,1-1,0 0,-1 1,1-1,-1 1,1-1,0 0,-1 1,1-1,0 0,0 0,0 1,-1-1,1 0,0 1,0-1,-32 104,28-96,0 0,1 0,0 0,1 1,-1-1,1 1,1-1,0 1,0 0,0 0,1 0,0-1,0 1,1 0,-2-18,1 0,0 0,1 0,-1 0,2 1,0-1,0 0,1 1,2-7,4-7,-8 21,-1-1,1 1,0-1,0 1,0-1,0 1,0 0,0-1,0 1,1 0,-1 0,1 0,0 0,-1 0,1 1,0-1,0 0,0 1,0-1,1 1,-1 0,0 0,0 0,1 0,-1 0,1 0,-1 1,1-1,-1 1,1 0,101 2,-92 5,-33-1,18-5,0-1,0 0,0 1,1-1,-1 0,0-1,0 1,0 0,1-1,-1 1,0-1,1 0,-1 0,0 0,1 0,-1-1,1 1,0-1,-1 1,1-1,0 0,0 0,0 0,0 0,0 0,1 0,-2-3,3 5,0-1,1 1,-1-1,0 1,1-1,-1 1,1-1,-1 1,0 0,1-1,-1 1,1-1,0 1,-1 0,1 0,-1-1,1 1,-1 0,1 0,-1 0,1-1,0 1,-1 0,1 0,0 0,-1 0,1 0,-1 0,1 0,0 0,-1 1,1-1,-1 0,1 0,0 0,-1 1,1-1,-1 0,1 1,-1-1,1 0,-1 1,1-1,-1 1,1-1,54 47,-32-11,-24-29</inkml:trace>
  <inkml:trace contextRef="#ctx0" brushRef="#br0" timeOffset="10241.274">10853 1325,'-177'-23,"-39"-32,173 44,-240-52,65 34,5-8,50 23,24-12,-3-11,-139-30,63 10,-28 47,-120-11,-228 22,589-1,0 1,0 1,0-1,0 1,0 0,0 0,1 0,-1 1,0 0,1-1,0 2,0-1,0 0,0 1,1 0,-1 0,1 0,-1 1,-13 13,1-2,0 0,-2-2,1 0,-2-1,1 0,-2-2,0 0,0-2,-1 0,0-1,0-1,-1-1,0-1,0 0,-1-2,-89 3,-1-6,1-4,-22-8,-2 2,-427 6,290-45,-202 47,121 12,140 23,98-13,0-6,-60-1,144-9,0 1,0 1,1 2,0 1,0 2,0 1,-181 37,143-25,-176 35,147-21,-18-5,-52 18,147-43,-117 74,122-73,14-9,1 1,-1-1,0 1,1 0,-1 0,0 0,1 0,-1 0,1 0,0 0,-1 1,1-1,0 0,0 1,0-1,0 1,0-1,0 1,0 0,1-1,-1 1,0 0,1 0,-1-1,1 1,0 0,0 0,0 0,0-1,1 5,0-1,0 1,1-1,0 1,0-1,0 0,1 0,-1 0,1-1,0 1,1 0,-1-1,1 0,0 0,0 0,0 0,1-1,-1 0,4 2,34 36,-10 11,-27-41,0-1,1 0,1-1,-1 1,2-1,-1-1,1 1,0-1,8 5,130 87,-123-86,2-1,-1-2,1 0,1-1,23 5,182 29,-170-33,1-3,0-3,45-2,259-12,84 3,-66-7,76 6,-366 2,0 5,75 10,107-7,188-3,-88 35,-133-7,-2-14,-228-14,54-1,0 3,1 2,53 12,-53-6,1-3,-1-3,1-4,8-2,19 0,228 10,254 10,-171-18,-253 13,384-13,-393-13,7 5,28 2,-119-21,-33 10,42-35,-63 48</inkml:trace>
  <inkml:trace contextRef="#ctx0" brushRef="#br0" timeOffset="16911.755">27 2441,'202'-19,"-78"-4,-77 10,0 2,1 2,0 2,1 2,23 1,-54 3,0-1,0-1,0-1,0 0,-1-1,1-1,13-8,-13 7,0 0,0 1,0 1,1 0,-1 2,1 0,6 0,64-8,78-18,-83 18,88-45,-3 37,-48 5,15-10,-40 10,-82 9,1 0,0 0,0 2,0 0,0 0,1 2,6 0,141-25,-18 11,-8-33,-97 46,-29 2</inkml:trace>
  <inkml:trace contextRef="#ctx0" brushRef="#br0" timeOffset="19300.772">501 2197,'-7'1,"-1"1,1 0,0 0,0 0,0 1,0 1,1-1,-1 1,1 0,0 0,-3 3,-9 5,-115 62,-89 37,178-93,70-13,155 7,37 14,-95-19,-30 11,-85-14</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4T18:38:21.072"/>
    </inkml:context>
    <inkml:brush xml:id="br0">
      <inkml:brushProperty name="width" value="0.05" units="cm"/>
      <inkml:brushProperty name="height" value="0.05" units="cm"/>
      <inkml:brushProperty name="color" value="#FF0066"/>
      <inkml:brushProperty name="ignorePressure" value="1"/>
    </inkml:brush>
    <inkml:context xml:id="ctx1">
      <inkml:inkSource xml:id="inkSrc8">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1" timeString="2025-11-04T18:40:19.435"/>
    </inkml:context>
    <inkml:brush xml:id="br1">
      <inkml:brushProperty name="width" value="0.05" units="cm"/>
      <inkml:brushProperty name="height" value="0.05" units="cm"/>
      <inkml:brushProperty name="color" value="#FF0066"/>
    </inkml:brush>
  </inkml:definitions>
  <inkml:trace contextRef="#ctx0" brushRef="#br0">8165 5079</inkml:trace>
  <inkml:trace contextRef="#ctx0" brushRef="#br0" timeOffset="7724.3">7858 5138,'76'-71,"-2"20,47-3,-110 50,-1 1,1 0,0 1,0 0,0 1,0 0,0 1,0 0,0 1,5 1,24 0,355-2,-386 0,0 1,0 0,0 1,0 0,0 1,-1 0,1 0,-1 0,0 1,0 1,0-1,0 1,-1 1,0-1,4 5,-5-4</inkml:trace>
  <inkml:trace contextRef="#ctx0" brushRef="#br0" timeOffset="80064.268">4567 651,'-39'-9,"-504"8,446 0,-187 11,143 11,-9-10,38-2,-132 2,143 8,-90 27,52-15,-94 28,134-25,11 0,-18-18,-24 1,123-17</inkml:trace>
  <inkml:trace contextRef="#ctx0" brushRef="#br0" timeOffset="81391.624">1859 958</inkml:trace>
  <inkml:trace contextRef="#ctx0" brushRef="#br0" timeOffset="88724.632">4478 9,'-38'-9,"31"12,0 0,0 0,0 1,1 0,-1 0,1 0,0 1,0 0,1 0,-1 1,1 0,1-1,-2 2,-13 15,-27 11,40-27,0 1,0 0,1 0,0 0,0 1,0 0,1 0,0 0,1 1,0-1,0 1,1-1,0 1,1 0,-1 0,2 0,-1 0,1 0,1 0,0 0,1 6,-2-2,0 0,1 0,0-1,1 1,0-1,1 1,1-1,0 0,0 0,2 1,40 96,0-24,43-30,-81-50,0 1,1-2,0 1,-1-1,1-1,1 0,-1 0,0 0,1-2,0 1,-1-1,111 28,-22-18,-46-9,124 23,51-26,-218 0,-1-1,1-1,-1 0,0 0,0 0,0-1,0-1,-1 1,1-1,-1 0,0-1,5-5,67-33,8-19,-24-9,-51 54,-7 12,0 1</inkml:trace>
  <inkml:trace contextRef="#ctx0" brushRef="#br0" timeOffset="92468.106">1869 908,'-37'32,"-81"55,-19 6,-19 6,139-86,0 1,1 2,0-1,1 2,1 0,-6 9,-30 26,43-47,0 1,0 0,1 0,0 1,0 0,1 0,0 0,0 0,-3 8,-86 117,-31 73,28-55,22-42,30-51,-46 102,0-7,45-38,-21 26,-22-3,-63 145,84-160,-15 73,38-112,40-71,-16 65,22 425,-1-492</inkml:trace>
  <inkml:trace contextRef="#ctx0" brushRef="#br0" timeOffset="95418.482">416 2816,'-12'94,"3"10,0-25,11 59,16-68,16 38,0 11,-13 49,-21 0,-20-89,15-60,1-1,-2 0,0 0,-2 0,0-1,0 0,-2 0,0-1,-12 14,-57 108,22-29,17-29,24 14,13-88,0 1,0 0,1-1,0 1,1 0,-1 0,1 1,1-1,-1 0,1 0,1 0,-1 0,1 0,0 0,1 0,0 0,0 0,0 0,1 0,0-1,0 0,1 1,0-1,0 0,0-1,1 2,4 2,-1 0</inkml:trace>
  <inkml:trace contextRef="#ctx0" brushRef="#br0" timeOffset="101521.244">376 4170,'-10'38,"11"162,0-187,0 0,2 0,0 0,0 0,1-1,1 1,0-1,5 9,25 83,-36-100,1 0,0 0,1 0,-1 1,1-1,-1 0,1 0,1 0,-1 0,1 0,-1 0,1-1,0 1,0 0,1-1,-1 0,1 1,-1-1,1 0,0 0,1-1,-1 1,0-1,1 1,-1-1,1 0,0 0,-1-1,1 1,1 0,-2-2,2-1,0 1,-1 0,1 0,0 1,0-1,0 1,-1 0,1 0,0 1,-1-1,0 1,1 0,-1 0,0 1,0-1,0 1,0 0,0 0,-1 0,1 1,0 0,-2-1,0 0,0 0,0 0,1 0,-1-1,1 1,0-1,0 1,0-1,0 0,0 0,0 0,1-1,-1 1,1-1,-1 0,1 0,-1 0,1 0,0-1,-1 1,1-1,0 0,2 0,125 6,-5 7,-119-14,12 0,-1 0,0 1,0 0,0 2,0 0,0 1,0 1,0 0,-1 2,0 0,0 0,0 2,2 2,-14-7,-1-1,0 1,1-1,-1 0,1-1,0 1,0-1,-1 0,1 0,0 0,0-1,0 1,0-1,0-1,0 1,0-1,0 1,0-2,0 1,-1 0,1-1,0 0,-1 0,4-2,9-1,0 1,0 1,0 1,1 0,-1 1,0 1,1 0,3 2,28 0,145 4,4-29,-129-18,-44 27,1 2,1 1,0 1,0 1,12-2,-6 2,67-48,-95 54</inkml:trace>
  <inkml:trace contextRef="#ctx1" brushRef="#br1">2323 4728 3223 0 0,'0'0'143'0'0,"0"0"100"0"0,0 0 314 0 0,0 0 136 0 0,0 0 31 0 0,0 0-132 0 0,0 0-570 0 0,-6 7-4147 0 0,-7 7 6455 0 0,13-14-1759 0 0,0 0-25 0 0,0 0-2 0 0,-5 1 231 0 0,4-3 3245 0 0,-1-16-4439 0 0,2 17 647 0 0,0 1 18 0 0,0 0 8 0 0,0 0 2 0 0,0 0 4 0 0,0 0 18 0 0,0 0 8 0 0,0 0 2 0 0,0 0-30 0 0,0 0-125 0 0,0 0-36 0 0,0 0-38 0 0,0 0-146 0 0,0 0-19 0 0,0 0 8 0 0,0 0 2 0 0,26-4-72 0 0,-22 4 168 0 0,20 6 168 0 0,-23-6-12 0 0,38-2 40 0 0,52 29 516 0 0,-59-28-421 0 0,36 7 706 0 0,27 22-818 0 0,-91-28-141 0 0,0 0-1 0 0,0 0 1 0 0,0 1 0 0 0,0-1-1 0 0,0 1 1 0 0,0 0 0 0 0,0 1 0 0 0,0-1-1 0 0,0 1 1 0 0,0-1 0 0 0,0 1-1 0 0,-1 0 1 0 0,1 1 0 0 0,-1-1 0 0 0,1 0-1 0 0,0 2-37 0 0,1 0-14 0 0,51-2 129 0 0,-23-6 410 0 0,52 13-397 0 0,-18-13 136 0 0,-17 23-59 0 0,-30-8-210 0 0,29 6-83 0 0,5-13 287 0 0,4 5 192 0 0,66 1-482 0 0,-103-12 250 0 0,-6 0-148 0 0,0 0-1 0 0,0 1 1 0 0,1 1 0 0 0,-1 0 0 0 0,0 1 0 0 0,0 1-1 0 0,1 0 1 0 0,2 2-11 0 0,3 2 19 0 0,0-1-1 0 0,0-1 0 0 0,0-1 0 0 0,1 0 1 0 0,-1-2-1 0 0,1 0 0 0 0,14-3-18 0 0,119 17 56 0 0,16-41-214 0 0,88 3 1052 0 0,-156 25-715 0 0,-86 0-131 0 0,-1-1-1 0 0,1 0 0 0 0,0-1 0 0 0,0-1 0 0 0,0-1 0 0 0,-1 0 1 0 0,16-4-48 0 0,62-18 10 0 0,3 9-26 0 0,189-42 171 0 0,-229 44-139 0 0,-1 2 1 0 0,2 2-1 0 0,-1 3 0 0 0,52 2-16 0 0,295-10 52 0 0,-147-1 172 0 0,-96 0-112 0 0,-26-11-120 0 0,-55 14 12 0 0,140 2 158 0 0,-203 8-156 0 0,1 0 0 0 0,-1 1 1 0 0,1 1-1 0 0,0 0 1 0 0,-1 1-1 0 0,1 1 0 0 0,-1 1 1 0 0,1 1-1 0 0,5 2-6 0 0,54 8-483 0 0,103 10 839 0 0,-166-20-340 0 0,0-1 0 0 0,1 0 0 0 0,-1-2 0 0 0,1 1 0 0 0,0-2 0 0 0,0 0 0 0 0,-1 0 0 0 0,5-2-16 0 0,113 8-120 0 0,45 21 392 0 0,-70-29-224 0 0,-19 8-53 0 0,-87-6 58 0 0,31 6-3 0 0,-18-4-158 0 0,-13-2 188 0 0,-1 0 18 0 0,24 8-338 0 0,7 2 456 0 0,-31-9-152 0 0,33 14-125 0 0,-28-12 125 0 0,-2-1-61 0 0,-3-1-58 0 0,0-1 7 0 0,21 15 487 0 0,-11-10-762 0 0,-7-2 323 0 0,-2 0 32 0 0,0-2-64 0 0,1 1 32 0 0,-1 0 43 0 0,1 0-61 0 0,17 19-58 0 0,-16-17 87 0 0,-1-1 32 0 0,1 2-33 0 0,22 32-240 0 0,-24-36 356 0 0,-1-1-32 0 0,20 23-264 0 0,-19-22 277 0 0,-1 0-26 0 0,1 1-94 0 0,0-1-143 0 0,23 50 349 0 0,-18-19-833 0 0,-6-31 504 0 0,0-1 235 0 0,0 0 101 0 0,0 0 21 0 0,1 15 3 0 0,4 21-373 0 0,-5-36 85 0 0,0 0-17 0 0,0 0-54 0 0,0 0-4 0 0,0 0 3 0 0,0 0-118 0 0,0 0-500 0 0,0 0-218 0 0,0 0-1001 0 0,0 0-3850 0 0</inkml:trace>
  <inkml:trace contextRef="#ctx1" brushRef="#br1" timeOffset="2847.113">1747 930 455 0 0,'10'5'2168'0'0,"7"-4"-1274"0"0,-17-1-812 0 0</inkml:trace>
  <inkml:trace contextRef="#ctx1" brushRef="#br1" timeOffset="3073.635">1793 880 1375 0 0,'0'0'128'0'0,"0"0"-128"0"0,0 0 0 0 0,0 0 0 0 0</inkml:trace>
  <inkml:trace contextRef="#ctx1" brushRef="#br1" timeOffset="4125.399">1797 879 3223 0 0,'-19'8'1934'0'0,"7"-2"-1782"0"0,-32 10 3886 0 0,43-16-3787 0 0,-9 9 1777 0 0,12-10-2045 0 0,0-1-1 0 0,0 1 1 0 0,-1-1-1 0 0,1 1 1 0 0,0 0-1 0 0,1-1 1 0 0,-1 1-1 0 0,0 0 1 0 0,0 1 0 0 0,0-1-1 0 0,1 0 1 0 0,-1 1-1 0 0,0-1 1 0 0,1 1-1 0 0,-1 0 1 0 0,0-1-1 0 0,1 1 1 0 0,-1 0 0 0 0,1 1-1 0 0,-1-1 1 0 0,0 0-1 0 0,1 1 1 0 0,-1-1-1 0 0,1 1 18 0 0,10 2 96 0 0,0-1-1 0 0,0 0 0 0 0,1-1 1 0 0,-1-1-1 0 0,1 0 0 0 0,-1 0 1 0 0,1-2-1 0 0,2 0-95 0 0,-8 1 133 0 0,115 16 251 0 0,-54-22 208 0 0,-69 7-576 0 0,1 0 0 0 0,-1 0 0 0 0,1 0 0 0 0,-1 0 0 0 0,1 0 0 0 0,-1 0 0 0 0,1 0 0 0 0,-1 0 0 0 0,1 0 0 0 0,-1 0 0 0 0,1 0 0 0 0,-1 0 0 0 0,1 0 0 0 0,-1 0 0 0 0,1 0 0 0 0,-1 0 0 0 0,0 1 0 0 0,1-1 0 0 0,-1 0 0 0 0,1 0 0 0 0,-1 0 0 0 0,1 1 0 0 0,-1-1 0 0 0,0 0 0 0 0,1 1 0 0 0,-1-1 0 0 0,0 0 0 0 0,1 1 0 0 0,-1-1 0 0 0,0 1 0 0 0,1-1 0 0 0,-1 1 0 0 0,0-1 0 0 0,0 0 0 0 0,0 1 0 0 0,1-1 0 0 0,-1 1 0 0 0,0-1 0 0 0,0 1 0 0 0,0-1 0 0 0,0 1 0 0 0,0-1 0 0 0,0 1 0 0 0,0-1 0 0 0,0 1 0 0 0,0-1 0 0 0,0 1 0 0 0,0-1 0 0 0,0 1 0 0 0,0-1 0 0 0,0 1 0 0 0,-1-1 0 0 0,1 1 0 0 0,0-1 0 0 0,0 1 0 0 0,0-1 0 0 0,-1 0 0 0 0,1 1 0 0 0,0-1 0 0 0,-1 1 0 0 0,1-1 0 0 0,0 0 0 0 0,-1 1-16 0 0,-27 33 178 0 0,15-20-145 0 0,-1-1 1 0 0,0 0 0 0 0,-1-1 0 0 0,-1-1 0 0 0,1 0 0 0 0,-2-1-1 0 0,0-1 1 0 0,-8 3-34 0 0,-109 85-216 0 0,120-92 354 0 0,11-4-3446 0 0,3-1 3301 0 0,0 0-1000 0 0</inkml:trace>
  <inkml:trace contextRef="#ctx1" brushRef="#br1" timeOffset="6448.729">8827 5064 2159 0 0,'0'0'0'0'0,"0"0"88"0"0,0 0-24 0 0,0 0 0 0 0</inkml:trace>
  <inkml:trace contextRef="#ctx1" brushRef="#br1" timeOffset="6796.225">8804 5027 2615 0 0,'0'0'0'0'0,"0"0"112"0"0,0 0-32 0 0,0 0 0 0 0,0 0-80 0 0,0 0 0 0 0,0 0 0 0 0,0 0 0 0 0,0 0-160 0 0,0 0-56 0 0,0 0-8 0 0,0 0 0 0 0</inkml:trace>
  <inkml:trace contextRef="#ctx1" brushRef="#br1" timeOffset="7736.627">8800 5026 3223 0 0,'0'0'143'0'0,"0"1"-3"0"0,-12 22 4251 0 0,12-23-3674 0 0,-8 14 2890 0 0,30-2-2683 0 0,-21-11-986 0 0,-1-1 142 0 0,22 2-310 0 0,-21-2 268 0 0,-1 0-94 0 0,0 0-12 0 0,0 0 34 0 0,0 0 123 0 0,0 0 58 0 0,0 0 11 0 0,0 0-46 0 0,0 0-186 0 0,0 0-28 0 0,0 0-20 0 0,0 0-112 0 0,0 0-43 0 0,0 0-10 0 0,33 13 1111 0 0,10 28-68 0 0,-43-41-820 0 0,0 0-28 0 0,17 15 64 0 0,-15-14 91 0 0,-1-1-1 0 0,1 1 0 0 0,-1 0 0 0 0,0 0 1 0 0,1 0-1 0 0,-1-1 0 0 0,0 1 1 0 0,0 0-1 0 0,0 1 0 0 0,0-1 0 0 0,1 0 1 0 0,-2 0-1 0 0,1 0 0 0 0,0 1 0 0 0,0-1 1 0 0,0 0-1 0 0,0 1 0 0 0,-1-1 1 0 0,1 1-1 0 0,-1-1 0 0 0,1 1 0 0 0,-1-1 1 0 0,0 1-1 0 0,1-1 0 0 0,-1 1 1 0 0,0 0-1 0 0,0-1 0 0 0,0 1 0 0 0,0-1 1 0 0,0 1-1 0 0,-1 0-62 0 0,1-1-436 0 0,0-1-39 0 0,3 12-349 0 0,-3-9 900 0 0,2 19 856 0 0,-1-18-858 0 0,-1-4 32 0 0,0 0-6 0 0,0 0-4 0 0,3 12 140 0 0,3-8-5545 0 0,-6-4 3934 0 0</inkml:trace>
  <inkml:trace contextRef="#ctx1" brushRef="#br1" timeOffset="8642.755">7872 5169 1807 0 0,'0'0'80'0'0,"0"0"16"0"0,0 0-96 0 0,0 0 0 0 0,0 0 0 0 0,0 0 0 0 0</inkml:trace>
  <inkml:trace contextRef="#ctx1" brushRef="#br1" timeOffset="9488.866">7876 5163 7655 0 0,'0'0'350'0'0,"0"0"-4"0"0,0 0-130 0 0,-10-1 377 0 0,3 1-7808 0 0,-2 11 15425 0 0,0 16-7567 0 0,4-9-843 0 0,-30 42 607 0 0,27-39-1421 0 0,-32 43 2102 0 0,41-63-1152 0 0,0 0-1 0 0,0 0 0 0 0,0 0 1 0 0,0-1-1 0 0,0 1 0 0 0,0 0 1 0 0,0 0-1 0 0,0-1 1 0 0,0 1-1 0 0,0 0 0 0 0,0-1 1 0 0,0 1-1 0 0,0-1 0 0 0,1 0 1 0 0,-1 1-1 0 0,0-1 0 0 0,0 0 1 0 0,0 0-1 0 0,1 0 0 0 0,-1 0 1 0 0,0 0-1 0 0,0 0 0 0 0,1 0 1 0 0,-1 0-1 0 0,0 0 1 0 0,0 0-1 0 0,1-1 0 0 0,-1 1 1 0 0,0-1-1 0 0,0 1 0 0 0,0-1 1 0 0,0 1-1 0 0,1-2 65 0 0,55-14-2019 0 0,-52 14 1619 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5:40:23.676"/>
    </inkml:context>
    <inkml:brush xml:id="br0">
      <inkml:brushProperty name="width" value="0.05" units="cm"/>
      <inkml:brushProperty name="height" value="0.05" units="cm"/>
      <inkml:brushProperty name="color" value="#FF0066"/>
      <inkml:brushProperty name="ignorePressure" value="1"/>
    </inkml:brush>
  </inkml:definitions>
  <inkml:trace contextRef="#ctx0" brushRef="#br0">309 412,'228'7,"-44"0,-111-9,253 2,-228 13,129-14,-215 1</inkml:trace>
  <inkml:trace contextRef="#ctx0" brushRef="#br0" timeOffset="2398.562">381 835,'347'-12,"431"12,-767 0</inkml:trace>
  <inkml:trace contextRef="#ctx0" brushRef="#br0" timeOffset="6194.604">708 1,'-22'33,"-96"77,-16 9,41-44,3 16,-29 65,14-41,103-113,0-1,0 1,0-1,0 1,1 0,-1 0,0 0,1 0,-1 0,1 0,0 0,0 1,0-1,0 0,0 1,0-1,1 1,-1-1,1 1,-1-1,1 1,0-1,0 1,0-1,1 1,-1-1,1 1,-1-1,1 1,0-1,0 0,0 1,0-1,0 0,0 0,1 1,-1-1,1 0,-1 0,1-1,0 1,0 0,0-1,0 1,1 0,118 65,15-12,3 3,24 30,20-18,-50-26,-123-41</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5:41:34.72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5:41:35.40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0:40:55.52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33,'2'0,"1"-2,1 0,3-1,2 1,2 0,-2-1,1-2,-1 0,2 0,-2 2</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5:41:38.45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5:41:40.362"/>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5:41:41.00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5:41:42.97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5:24.54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6:30.94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17,'582'0,"-474"13,158-14,-157-11,-2-1,-100 9</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8:40.79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108 109,'64'35,"103"56,-114-60,-1 2,-1 3,-3 1,5 8,133 100,114 32,-145-89,-108-61,1-2,0-2,2-2,33 9,-10 19,-25 11,-4-11,-1-10,18-7,-47-25</inkml:trace>
  <inkml:trace contextRef="#ctx0" brushRef="#br0" timeOffset="2229.004">2248 0,'-54'29,"-350"151,204-100,-67 42,141-65,42-6,-79 63,-112 38,133-68,-191 136,263-180,40-26,-59 17,78-31</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8:52.87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38,'93'54,"83"8,-150-49,-1 1,0 0,-1 2,0 1,-2 2,11 9,44 35,-71-58,7 4,-1 1,2-1,-1-1,1 0,1-1,-1-1,11 3,153 43,-166-47</inkml:trace>
  <inkml:trace contextRef="#ctx0" brushRef="#br0" timeOffset="1657.297">97 546,'34'-15,"249"-97,-106 40,-100 28,-28 23,0-2,-1-3,-2-1,30-24,61-67,-62 83,-64 34</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9:09.35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38,'243'0,"-99"-37,-95 37,-38 1</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9:32.33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48,'473'0,"-377"13,256-14,-256-11,61 12,-58-22,-68 16,-1 1,1 2,0 0,0 2,0 2,3 1,36-1,111-13,424 12,-595 0</inkml:trace>
</inkml:ink>
</file>

<file path=ppt/ink/ink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8-11-25T06:31:38.0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145 664 30,'0'0'9,"0"0"1,0 0 0,0 0-1,0 0-1,0 0-1,0 0 1,0 11-1,0-11-2,0 0 1,0 0 0,0 0 0,0 0 0,0 0-2,0 0 0,10 13 0,-10-13-1,8 10 0,-8-10-1,9 12 0,-9-12 0,12 12 0,-12-12 0,11 10-1,-11-10 1,13 9-1,-13-9 0,16 9 0,-16-9 0,13 8 0,-13-8-1,16 8 1,-16-8-1,18 6 1,-18-6-1,16 6 1,-16-6-1,19 4 1,-8-3 0,-1 1-1,-10-2 2,22 3-1,-12-2 1,4 0-1,-1-2 1,3 1-1,-4-1 1,4 1-1,-2-3 1,3 2-1,-2-1 0,-1 0-1,-1 0 1,-2 0-1,-11 2 0,21-6 1,-10 2-1,-1 1 1,-10 3 0,21-10 0,-21 10 0,23-11 0,-13 4 1,1 0-1,0 0 0,-1 0 0,1-2 0,-1 1 0,1-1 0,-11 9-1,19-18 1,-19 18 0,18-14 0,-18 14 0,15-16 1,-15 16-1,16-17 0,-16 17 0,13-16 1,-7 5-1,0 0-1,-1 0 1,1 0 0,0 1-1,-2-2 1,2 0-1,-2 0 1,2 0 0,-5-2-1,5 2 1,-5-3 1,1 2-1,-2 0 0,0 0 0,0-1 0,-1 1 0,0-1 0,-1 1-1,-2 0 1,0-1-1,-1-3 0,-3 2 1,1 0-1,2-1 0,-5 0 0,1 1 1,-2-1-1,0 0 1,2 3-1,0-1 1,-2 0-1,-1 1 0,2 1 0,-1-1 1,-1-1-1,0 1 0,-1 0 0,0 0 0,-1 1 1,0 3-1,0-1 1,-1 1-1,-2 1 0,2 2 1,-2-1-1,0 1 0,-1 0 0,0 1 0,1 2 0,-3-1 0,1 2 0,0 1 0,-2 2 0,-2 0 0,2 1 1,-1 2-1,-2-2 0,3 2 0,-2-1 0,1 1 0,2-1 0,0 0 0,1 0 0,1 0 0,1-1 0,0 0 0,0 1 0,0-1 0,2 0 0,-1 1 0,3-2 0,3 0 0,10-1-1,-17 1 0,17-1-4,0 0-3,0 0-11,11-3-22,-4-8 2,4-3-1,-2-7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0:40:58.33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0,'5'0,"2"0,3 0,2 0,1 0,-1 0,1 0,0 0,-1 0,1 0,-1 0,1 0,-1 0,0 0,0 0,-2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9:38.24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8,'690'0,"-659"-5,-23 3</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40:00.352"/>
    </inkml:context>
    <inkml:brush xml:id="br0">
      <inkml:brushProperty name="width" value="0.05" units="cm"/>
      <inkml:brushProperty name="height" value="0.05" units="cm"/>
      <inkml:brushProperty name="color" value="#FF0066"/>
      <inkml:brushProperty name="ignorePressure" value="1"/>
    </inkml:brush>
  </inkml:definitions>
  <inkml:trace contextRef="#ctx0" brushRef="#br0">38 60,'0'206,"1"-203,1-1,0 1,-1-1,1 1,0-1,0 0,0 0,1 0,-1 0,0 0,1-1,-1 1,1-1,0 1,-1-1,1 0,0 0,0 0,0-1,-1 1,1 0,0-1,0 0,0 0,0 0,1 0,21 5,-8-2,1 0,0 0,0-2,-1 0,1-2,13-1,19 1,119 0,-75-35,-11 2,-3 10,15 12,85 10,-172 3,-1 0,1 0,-1 1,0 0,0 0,0 1,0 0,0 0,0 0,-1 1,4 2,46 22,54 12,-50-19,50 5,456-27,-430-11,51-1,-43 1,-3-13,-138 25,1 0,-1 0,1 0,-1-1,0 1,1-1,-1 0,1 0,-1-1,0 1,0 0,0-1,0 0,0 0,0 0,0 0,-1 0,1-1,-1 1,1-1,-1 1,0-1,0 0,0 0,0 0,-1 0,1 0,-1-1,0 1,0 0,0-1,0 1,-1-1,1 1,-1-1,0 1,0-1,0-4,2 2,-1 1,-1-1,1 0,-1 0,0 1,-1-1,1 0,-1 0,0 1,-1-1,1 0,-1 1,0 0,0-1,-1 1,0 0,0 0,0 0,0 0,-1 1,-1-2,-24-18,24 19,-1-1,0 1,0 0,-1 1,1 0,-1 0,0 0,0 1,-1 0,1 0,-1 1,1 0,-3 0,-209 0,-409 2,471 25,-170-26,218 14,-109 11,121-15,-84-6,108 9,-36 1,25-1,-37-1,-73-11,172 14,20-6</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40:50.46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46:30.3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9:42.831"/>
    </inkml:context>
    <inkml:brush xml:id="br0">
      <inkml:brushProperty name="width" value="0.05" units="cm"/>
      <inkml:brushProperty name="height" value="0.05" units="cm"/>
      <inkml:brushProperty name="color" value="#FF0066"/>
      <inkml:brushProperty name="ignorePressure" value="1"/>
    </inkml:brush>
  </inkml:definitions>
  <inkml:trace contextRef="#ctx0" brushRef="#br0">904 43,'102'-19,"26"9,35 2,-108 9,7 14,-53-11</inkml:trace>
  <inkml:trace contextRef="#ctx0" brushRef="#br0" timeOffset="-10958.245">1 13,'124'-13,"586"14,-699-1</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47:19.258"/>
    </inkml:context>
    <inkml:brush xml:id="br0">
      <inkml:brushProperty name="width" value="0.05" units="cm"/>
      <inkml:brushProperty name="height" value="0.05" units="cm"/>
      <inkml:brushProperty name="color" value="#FF0066"/>
      <inkml:brushProperty name="ignorePressure" value="1"/>
    </inkml:brush>
  </inkml:definitions>
  <inkml:trace contextRef="#ctx0" brushRef="#br0">26 349,'0'196,"19"-226,24-76,-42 96</inkml:trace>
  <inkml:trace contextRef="#ctx0" brushRef="#br0" timeOffset="628.715">87 200</inkml:trace>
  <inkml:trace contextRef="#ctx0" brushRef="#br0" timeOffset="3547.849">212 0,'0'412,"0"-411,-1 0,1 0,0 1,0-1,0 0,0 0,0 0,0 1,0-1,0 0,0 0,1 0,-1 0,0 1,1-1,-1 0,1 0,-1 0,1 0,0 0,0 0,-1 0,1 0,0 0,0-1,0 1,0 0,0 0,0-1,0 1,0-1,0 1,0-1,0 1,0-1,0 1,0-1,1 0,-1 0,0 0,0 0,0 0,1 0,-1 0,0 0,0 0,0 0,1-1,-1 1,0 0,0-1,0 1,0-1,1 0,41-18,-35 14</inkml:trace>
  <inkml:trace contextRef="#ctx0" brushRef="#br0" timeOffset="5476.549">0 138,'2'0,"3"0,5 0,5 0,4 0,3 0,2 0,1 0,-1 0,-3 0,-3 0,-2 0,-2 0,1-2,0-1,0 0,-3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46:43.949"/>
    </inkml:context>
    <inkml:brush xml:id="br0">
      <inkml:brushProperty name="width" value="0.05" units="cm"/>
      <inkml:brushProperty name="height" value="0.05" units="cm"/>
      <inkml:brushProperty name="color" value="#FF0066"/>
      <inkml:brushProperty name="ignorePressure" value="1"/>
    </inkml:brush>
  </inkml:definitions>
  <inkml:trace contextRef="#ctx0" brushRef="#br0">487 46,'0'262,"0"-260,0-1,0 1,0-1,0 1,0 0,0-1,1 1,-1-1,1 1,-1-1,1 1,-1-1,1 1,0-1,0 1,0-1,0 0,0 0,0 1,0-1,0 0,1 0,-1 0,0 0,1 0,-1-1,1 1,-1 0,1 0,-1-1,1 1,-1-1,1 0,-1 1,1-1,0 0,-1 0,1 0,-1 0,1 0,0-1,-1 1,1 0,0-1,67-8,-63 3</inkml:trace>
  <inkml:trace contextRef="#ctx0" brushRef="#br0" timeOffset="1536.346">437 245,'2'0,"3"0,5 0,2-2,2-1,1 1,-3-3,-1 1,0 0,0 2,0 0,-1 1</inkml:trace>
  <inkml:trace contextRef="#ctx0" brushRef="#br0" timeOffset="4234.445">599 220,'62'105,"-53"-79,-9-24,0 0,0 0,0 0,0 0,1 0,-1-1,1 1,-1 0,1 0,0 0,0 0,0-1,0 1,0-1,0 1,0 0,1-1,-1 0,1 1,-1-1,1 0,-1 0,1 0,-1 0,1 0,0 0,0 0,0 0,-1-1,1 1,0-1,0 1,0-1,0 0,0 0,0 0,0 0,0 0,1 0,1-3,1 0,-1 0,0 0,0 0,0-1,-1 0,1 0,-1 0,0 0,0 0,0 0,-1-1,1 0,-1 1,0-1,-1 0,1 0,-1 0,0 0,1-3,-1 4,1 0,-1 0,0 0,0-1,0 1,-1 0,0-1,1 1,-1 0,-1-1,1 1,-1 0,0-1,0 1,0 0,0 0,-1 0,1 0,-1 0,0 0,-1 0,1 0,-1 1,1-1,-1 1,0 0,0 0,0 0,-1 0,1 1,-1-1,0 1,1 0,-1 0,0 0,0 0,0 1,-1 0,1 0,0 0,0 0,-2 0,3 1,-1 0,1 0,0 0,0 0,-1 0,1 1,0-1,0 1,0 0,-1 0,1 0,0 1,0-1,1 1,-1-1,0 1,-1 1,-4 5</inkml:trace>
  <inkml:trace contextRef="#ctx0" brushRef="#br0" timeOffset="6616.06">1134 95,'-37'-11,"-38"43,72-28,0-1,0 0,1 1,-1-1,1 1,0 0,0 0,0 0,0 0,1 0,-1 0,1 1,0-1,0 0,1 1,0-1,-1 0,1 1,1-1,-1 1,1-1,-1 0,1 1,0-1,1 0,-1 0,1 0,0 0,0 0,1 1,64 48,1 23,-64-71,0 1,-1 0,1 0,-1 0,-1 0,1 0,-1 1,-1-1,1 1,-1-1,0 1,0 0,-1-1,0 4,0 1</inkml:trace>
  <inkml:trace contextRef="#ctx0" brushRef="#br0" timeOffset="8004.923">947 332,'5'0,"0"-2,0 1,0 0,0-1,0 0,-1 0,1-1,0 1,-1-1,0 0,0 0,0 0,2-2,30-20,91-25,-117 44,0 1</inkml:trace>
  <inkml:trace contextRef="#ctx0" brushRef="#br0" timeOffset="11790.285">1296 208,'10'120,"-7"-162,-4 26,1 14,-1 0,0 0,1 1,-1-1,1 0,0 0,0 0,-1 0,1 0,1 0,-1 0,0 0,0 0,1 0,-1 0,1 0,-1 0,1 0,0 0,0 0,0 1,0-1,0 0,0 1,1-1,-1 1,0-1,1 1,-1 0,1-1,0 1,-1 0,1 0,0 0,0 0,-1 1,1-1,0 0,0 1,0-1,1 1,111 3,-111-2,-1 1,0-1,1 1,-1 0,0 0,0 0,0 0,0 0,-1 0,1 1,-1-1,1 1,-1-1,0 1,0-1,0 1,0 0,0-1,-1 1,1 0,-1 0,0 0,0 0,0-1,0 1,0 0,-1 0,1 0,-1-1,0 1,1 0,-1-1,-1 1,1 25,2-26,1 1,-1-1,1 0,0 0,-1 0,1 0,0 0,0 0,1-1,-1 1,0-1,1 1,-1-1,0 0,1 0,0 0,-1 0,1 0,-1-1,1 1,0-1,0 1,-1-1,1 0,0 0,0-1,-1 1,1 0,0-1,-1 0,1 0,-1 1,3-2,11 0,-5 2</inkml:trace>
  <inkml:trace contextRef="#ctx0" brushRef="#br0" timeOffset="14988.732">1533 108,'0'3,"0"1,0 4,0 2,0 1,0 1,0 1,0 0,0 0,0 0,0-2</inkml:trace>
  <inkml:trace contextRef="#ctx0" brushRef="#br0" timeOffset="18186.148">1732 257,'0'-8,"1"6,-1-1,1 1,0-1,-1 0,0 1,0-1,1 1,-2-1,1 0,0 1,0-1,-1 1,0-1,1 0,-1 1,0 0,0-1,0 1,-1-1,1 1,0 0,-1 0,0 0,1 0,-1 0,0 0,0 0,0 1,0-1,0 1,-1-1,1 1,0 0,-1 0,1 0,-1 0,1 1,-1-1,-1 0,2 1,1 0,-1 0,1 0,-1 0,0 0,1 0,-1 0,1 0,-1 1,1-1,0 1,-1-1,1 1,-1-1,1 1,0 0,-1 0,1 0,0 0,0 0,0 0,0 0,0 0,0 0,0 0,0 1,0-1,0 0,1 1,-1-1,0 0,1 1,-1-1,1 1,0-1,0 1,-1-1,1 1,2 63,-2-62,1-1,0 0,0 0,1 0,-1 0,0 0,1-1,-1 1,1 0,0-1,-1 1,1-1,0 1,0-1,0 0,0 0,0 0,0 0,1 0,-1 0,0-1,0 1,1-1,-1 1,0-1,0 0,1 0,-1 0,0 0,1 0,0-1,17 3,79 2,-85-4</inkml:trace>
  <inkml:trace contextRef="#ctx0" brushRef="#br0" timeOffset="21268.088">1869 83,'27'-2,"0"-1,0-2,0 0,-1-2,1-1,-2-1,21-10,-7 4,2 5,-56 37,-51 40,-5 54,-4-30,76-90,-1 0,1 0,0 0,0-1,0 1,0 0,0 0,0-1,0 1,0-1,0 1,0-1,0 1,0-1,1 1,-1-1,0 0,0 0,0 0,1 0,-1 0,0 0,0 0,0 0,1 0,-1 0,0-1,0 1,0 0,0-1,0 1,1-1,-1 0,0 1,5-1,165-4,-161 5</inkml:trace>
  <inkml:trace contextRef="#ctx0" brushRef="#br0" timeOffset="31386.105">2317 282,'1'-179,"11"98,-12 73,-1 17,-3 18,-39 54,76-88,47-15,-66 15,-10 6,0-1,0 0,0 0,0 0,-1 0,1 0,0-1,-1 0,0 0,0 0,0 0,0 0,0-1,0 1,-1-1,0 0,2-3,-5 6,0 0,1 0,-1 0,0 0,0 0,0 0,0 1,-1-1,1 0,0 1,0-1,0 1,0-1,-1 1,1 0,0-1,0 1,-1 0,1 0,0 0,-1 0,1 0,0 0,-1 0,1 0,0 1,0-1,-1 1,-1-1,-23 0,15 1</inkml:trace>
  <inkml:trace contextRef="#ctx0" brushRef="#br0" timeOffset="33306.831">2317 332,'0'-2,"3"0,-1-3,3-1,0 0,1 0,2 1,0 0,0-2,1 0,1 2,-1 1</inkml:trace>
  <inkml:trace contextRef="#ctx0" brushRef="#br0" timeOffset="44392.788">1470 158,'-12'-112,"12"111,-1-1,1 1,0 0,0-1,0 1,1 0,-1 0,0-1,0 1,1 0,-1 0,1-1,-1 1,1 0,-1 0,1 0,0 0,0 0,-1 0,1 0,0 0,0 0,0 0,0 0,0 1,0-1,0 0,0 1,1-1,-1 1,0-1,0 1,0-1,1 1,-1 0,0 0,1 0,-1-1,0 1,0 0,1 1,-1-1,0 0,0 0,1 1,-1-1,0 0,0 1,1-1,-1 1,0 0,0-1,0 1,0 0,0 0,0-1,0 1,0 0,0 0,-1 0,1 0,0 0,-1 0,22 56,-22-47</inkml:trace>
  <inkml:trace contextRef="#ctx0" brushRef="#br0" timeOffset="48145.788">1 382,'22'0,"-1"-1,1-1,-1-1,1 0,-1-2,0 0,5-4,58-4,-31-20,-44 31</inkml:trace>
  <inkml:trace contextRef="#ctx0" brushRef="#br0" timeOffset="51541.02">51 295,'0'2,"1"1,-1 0,0-1,0 1,-1 0,1-1,0 1,-1-1,0 1,1 0,-1-1,0 1,0-1,-1 0,1 1,0-1,-1 0,0 0,1 0,-1 0,-1 1,2-2,0 0,0 0,1 0,-1 0,1 0,-1 0,1 0,-1 0,1 0,-1 0,1 0,0 0,-1 0,1 0,0 0,0 1,0-1,0 0,0 0,0 0,0 0,1 0,-1 0,0 1,0-1,1 0,-1 0,1 0,-1 0,1 0,0 0,-1 0,1 0,0-1,-1 1,1 0,0 0,0-1,0 1,0 0,0-1,0 1,0-1,0 1,0-1,0 1,0-1,0 0,0 1,0-1,1 0,-1 0,0 0,0 0,0 0,0 0,1 0,16 9,56 38,-67-42,-2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0T08:50:13.830"/>
    </inkml:context>
    <inkml:brush xml:id="br0">
      <inkml:brushProperty name="width" value="0.05" units="cm"/>
      <inkml:brushProperty name="height" value="0.05" units="cm"/>
      <inkml:brushProperty name="color" value="#FF0066"/>
    </inkml:brush>
  </inkml:definitions>
  <inkml:trace contextRef="#ctx0" brushRef="#br0">192 46 8191,'0'0'234,"0"0"38,0 0 14,-1-1-7,-13-6 95,0 0 0,-1 1 0,0 0 0,0 1 0,0 1-1,0 0 1,-16-1-374,13 7 744,16-2-658,0 0-20,-7 3-2,-1 2-10,3 3-44,1-1-10,3 11 0,4-15-12,0 0-1,0 0 1,0-1 0,0 1-1,0 0 1,1 0-1,-1-1 1,1 1-1,0 0 1,0-1-1,0 0 1,0 1 0,0-1-1,0 0 1,1 0-1,-1 0 1,1-1-1,-1 1 1,1 0-1,0-1 1,0 0 0,0 0-1,2 1 13,10 6-47,53 26 16,-50-26 80,0 0 0,-1 1 0,0 1 0,-1 1 0,0 0 0,-1 1 0,10 9-49,-24-19 20,1 0 0,-1-1 0,0 1 0,0 0 0,0 0 0,0 0 0,0 0 0,0 0 0,0 0 0,-1 0-1,1 0 1,-1 0 0,1 0 0,-1 0 0,0 1 0,0-1 0,0 0 0,0 0 0,0 0 0,0 0 0,-1 1 0,1-1 0,-1 0 0,1 0 0,-1 0 0,0 0 0,0 0 0,0 0 0,0 0 0,0-1 0,0 1 0,-1 0-1,1 0 1,-1-1 0,1 1 0,-1-1 0,1 1 0,-2 0-20,-74 43-46,70-42 45,-1-1 0,1 1 0,0-2 0,0 1 0,-1-1 0,1 0 0,-1 0 0,1-1 0,-1 0 0,1 0 0,-1-1 0,1 0 0,0-1 0,-1 1 0,1-1 0,0-1 0,0 1 0,0-1 0,0 0 0,0-1 0,-1-1 1,-12-32-1071,20 35 383,0 0-164,2-6-576,8-4-2155</inkml:trace>
  <inkml:trace contextRef="#ctx0" brushRef="#br0" timeOffset="2251.876">419 58 8703,'-3'10'619,"-1"16"-657,1 0 0,1 1 0,2-1 0,0 0 0,2 1-1,4 20 39,-3-17 216,18 84-230,-2-48-114,-19-49-53,-12 4-254,10-20 253,2-1 38,0 0 14,0 0 2,-20-9 322,14-7 177,0 0 1,0 0 0,2 0-1,0-1 1,1 1-1,0-1 1,2 0 0,0 0-1,1 0 1,0 0 0,1 0-1,2 0 1,-1 0 0,2 0-1,3-9-371,-7 24 26,28-128 2172,-18 111-1698,-8 17-548,-1 1 36,0 1-1,0 0 1,0 0 0,0 0-1,0-1 1,0 1-1,0 0 1,0 0 0,0 1-1,0-1 1,0 0-1,0 0 1,0 0 0,0 1-1,0-1 1,0 0-1,0 1 1,0-1 0,0 1-1,0-1 1,0 1-1,0 0 1,-1-1 0,1 1-1,0 0 1,0-1-1,-1 1 1,1 0 0,0 0-1,-1 0 1,1 0-1,-1 0 1,1 0 0,-1 0 12,3 3-143,2 4 86,0 1 0,0 0-1,-1 0 1,0 0 0,0 0-1,-1 1 1,-1-1 0,1 1-1,-1 0 1,-1 0 0,0 0-1,-1 0 1,0 0 0,0 1 57,-20 103-43,16-106 43,-1 1 43,0-1-33,0-1-10,-1-2-10,5-4-53,1-1-49,0 0-15,0 0-1,0 0-4,0 0-17,0 0-10,0 0-1,0 0 14,11-5-1,61-9 345,-55 13-126,1-1 1,-1-1-1,0 0 0,0-1 0,-1-1 1,1-1-1,-1 0 0,0-1 1,-1-1-1,1 0 0,-2-1 0,1-1 1,-1 0-1,-1-1 0,0 0 1,0-2-73,-8 7 40,0-1 0,0 0 0,-1 0 0,0 0 0,0-1 1,-1 1-1,0-1 0,-1 0 0,1 0 0,-2 0 0,1 0 1,-1-1-1,0 1 0,-1 0 0,1 0 0,-2-5-40,1 11 14,0-1-1,-1 1 0,1 0 0,0 0 0,-1 0 1,1 0-1,-1 0 0,0 0 0,0 0 1,0 0-1,0 1 0,0-1 0,0 0 1,0 0-1,-1 1 0,1-1 0,-1 1 1,1-1-1,-1 1 0,1 0 0,-1-1 1,0 1-1,0 0 0,0 0 0,0 0 1,1 0-1,-1 1 0,0-1 0,0 0 1,-1 1-1,1 0 0,0-1 0,0 1 1,0 0-1,0 0 0,0 0 0,-2 0-13,-72 27-810,69-22 790,1 0-1,0 0 0,0 1 1,0 0-1,1 0 0,0 0 0,0 1 1,0 0-1,1 0 0,0 0 1,1 0-1,-1 0 0,1 1 1,1 0-1,-1 0 0,2-1 1,-1 1-1,1 0 0,0 1 0,0-1 1,1 0-1,0 0 0,1 0 1,0 0-1,0 0 0,1 0 1,-1 0-1,2 0 0,0 3 21,2-6-4,-1 1-1,1 0 1,0-1-1,0 0 1,1 0-1,-1-1 1,1 0-1,0 0 1,0 0-1,1 0 1,-1-1-1,1 0 1,0-1-1,5 2 5,32 17-18,16 7 251,-25-24-233,-26-7 30,0-1 0,-1-1 0,1 1 1,-1-1-1,0-1 0,0 0 0,0 0 0,-1 0 0,0-1 0,0 0 0,4-7-30,31-47 683,-34 35-761,-16-43 240,2 54-132,-1-6-40,-12-14 150,18 33-248,-11 4-276,7 10 315,0 0 1,0 1 0,1-1-1,1 1 1,0 0 0,1 0-1,0 0 1,1 1 0,1-1-1,0 0 1,1 0 0,0 1-1,1-1 1,0 0 0,2 4 68,-2 2-186,19 48 39,-16-58 147,0-5 14,45 5 844,78-23-732,-94 6 44,-29 8-45,-1-1 1,1 0-1,-1 0 0,1 0 0,-1 0 0,1-1 0,-1 0 1,0 0-1,0 0 0,0 0 0,0 0 0,0-1 0,-1 0 0,1 0 1,-1 0-1,0 0 0,0-1 0,0 1 0,0-1 0,0 0 1,-1 1-1,0-1 0,2-4-125,-4 7 65,-4-10 585,2 11-656,1 0 1,-1 0 0,0 0-1,1 0 1,-1 0 0,0 0-1,0 1 1,1-1 0,-1 1-1,0-1 1,1 1 0,-1 0-1,1-1 1,-1 1 0,1 0-1,-1 0 1,1 0 0,-1 0-1,1 0 1,0 1 0,0-1-1,0 0 1,-1 1 0,1-1-1,0 1 1,1-1 0,-1 1-1,0-1 1,0 1 0,1-1-1,-1 1 1,1 0 0,-1-1-1,1 1 1,0 0 0,0 0-1,-1 0 6,1 0-28,-1 1-4,-1 0-1,1 0 0,1 0 1,-1 0-1,0 0 1,1 0-1,-1 0 1,1 1-1,0-1 0,0 0 1,0 0-1,1 0 1,-1 0-1,1 0 0,0 0 1,-1 0-1,1 0 1,1 0-1,-1 0 1,0 0-1,1 0 0,-1-1 1,1 1-1,0 0 1,0-1-1,0 0 0,0 1 1,1-1-1,-1 0 1,0 0-1,1 0 1,0 0-1,-1-1 0,1 1 1,0-1-1,0 0 1,0 0-1,0 0 0,0 0 1,0 0-1,0 0 1,0-1-1,0 1 1,0-1-1,0 0 0,1 0 1,-1 0-1,3-1 33,2-3 47,0 1-1,0-2 1,0 1-1,-1-1 1,1 0-1,-1 0 1,0-1 0,-1 0-1,0-1 1,0 1-1,0-1 1,0 0-1,-1 0 1,0-1-1,-1 0 1,0 0-1,3-6-46,-5 9 40,26-51 717,-29 46-570,-7-6-139,5 14-55,0 1 0,0 0 0,1 0 0,-1 0-1,0 1 1,0-1 0,0 1 0,0-1 0,0 1 0,0 0 0,0 0 0,0 0 0,0 1 0,1-1-1,-1 1 1,0-1 0,0 1 0,0 0 0,0 0 0,1 0 0,-1 1 0,0-1 0,1 1 0,-1-1 0,-1 3 7,-118 72-4972,120-75 4337,2-1 24,0 0 3,0 0-26,0 0-112,18-11-1679,55-62-2777,-16-15 4357,-9 12 1820,9 2 3801,-32 45-1416,-24 28-2639,-1 1-38,0 0-10,0 0-38,0 0-159,0 0-76,0 0-15,0 0-9,0 0-34,0 0-20,-2 1-2,-6 9-145,0 1-1,1 0 1,0 0-1,1 1 1,0 0-1,0 0 1,2 0 0,-1 1-1,2-1 1,-1 1-1,2 0 1,-1 10-175,-1-7 121,-24 173 159,28-180-294,0 0 0,0 1 0,1-1 0,0 0 0,0 0-1,1 1 1,1-1 0,-1-1 0,1 1 0,4 8 14,-4-15-21,0 0 1,-1 0 0,1 0-1,0-1 1,0 1 0,0-1-1,0 1 1,0-1-1,1 0 1,-1 0 0,0 0-1,0-1 1,1 1 0,-1-1-1,0 0 1,1 0-1,-1 0 1,1 0 0,-1-1-1,0 1 1,0-1-1,1 0 1,-1 0 0,0 0-1,0 0 1,0 0 0,0-1-1,1 0 21,15-3-336,11-2-207,90-29-4812,-119 35 3068,-1 1-449,-1-1-89,-4-5-21</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9:45.616"/>
    </inkml:context>
    <inkml:brush xml:id="br0">
      <inkml:brushProperty name="width" value="0.05" units="cm"/>
      <inkml:brushProperty name="height" value="0.05" units="cm"/>
      <inkml:brushProperty name="color" value="#FF0066"/>
      <inkml:brushProperty name="ignorePressure" value="1"/>
    </inkml:brush>
    <inkml:context xml:id="ctx1">
      <inkml:inkSource xml:id="inkSrc1">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1" timeString="2021-11-10T08:50:01.869"/>
    </inkml:context>
    <inkml:brush xml:id="br1">
      <inkml:brushProperty name="width" value="0.05" units="cm"/>
      <inkml:brushProperty name="height" value="0.05" units="cm"/>
      <inkml:brushProperty name="color" value="#FF0066"/>
    </inkml:brush>
  </inkml:definitions>
  <inkml:trace contextRef="#ctx0" brushRef="#br0">0 87,'594'0,"-584"0</inkml:trace>
  <inkml:trace contextRef="#ctx1" brushRef="#br1">712 335 11007,'99'124'602,"-56"-51"-292,-38-66-374,1 0 11,0 0 42,0 1 1,0-1-44,-1 0 1,4 5 78,-8-11 165,-1-1 75,0 0 20,4 9-189,28 20 632,-9-9-462,-22-19-362,-1-1-110,0 0-39,0 0-820,0 0-3245</inkml:trace>
  <inkml:trace contextRef="#ctx1" brushRef="#br1" timeOffset="1393.236">613 254 4479,'0'0'234,"0"0"38,0 0 14,0 0 10,0 0 35,0 0 18,0 0 3,0 0 0,0 0 0,-18 8 4622,13 6-4882,1 1 0,1-1 0,0 1 1,2 0-1,-1 0 0,2 1 0,0-1 1,1 0-1,0 0 0,2 8-92,7 48-10,-9-69-44,-1-2-10,0 1 0,3 5 0,-3-4 0,2-2 0,4 0 0,-3-1 0,2-2 0,-4 2 26,-1 1 96,0 0 10,0-2-14,2-6-44,-2-58-279,-26-58 346,26 123-13,0 1 0,0 0 0,0 0 0,0 0 0,0 0 0,-6-12-24,2 6-104,4 5 0,-3-18-138,17-17 574,-13 35-218,-1 1 34,0 0 4,2-1-32,18-14 0,-10 13-160,0 1-10,35 14 500,38 18 53,12 20-542,-60-35-65,0 0 271,-2-10-26,-32-6-249,-1 0 4,10-5-347,-4 0-2791,-2-4 1638,0-6-2187</inkml:trace>
  <inkml:trace contextRef="#ctx1" brushRef="#br1" timeOffset="4604.042">712 51 1663,'0'0'315,"0"0"45,0 0 21,0 0-14,0 0-74,0 0-33,0 0-4,0 0-54,0 0-232,1-11-426,10-24 148,-10 33 479,-1 2 18,0 0 3,0 0 16,0 0 70,0 0 36,0 0 6,0 0-5,0 0-22,0 0-5,0 0 0,0 0-37,0 0-171,0 0-128,0 0-43,0 0-5,0 0 27,0 0 118,0 0 74,0 0 6,0 0-1,0 0 10,10-2 772,26 23-18,2 10 350,-37-30-1305,-1-1-49,1 1-15,3 2 34,-2-2 145,-2-1 63,0 0 11,0 0 2,0 2-21,4 3-99,-3-3-51,-4 19 279,-5 2-428,-7 3 414,14-25-137,-7 7 354,3-3-413,-1 1-26,-2-1-12,-15 11 154,22-15-212,1-1 2,-37 13-1521,4 8 1578,18-8-2249,15-13-296</inkml:trace>
  <inkml:trace contextRef="#ctx1" brushRef="#br1" timeOffset="7395.992">1432 542 6143,'-40'-2'742,"38"2"-440,-10 2 754,-48 16 1588,0 27-2334,28-11-300,17-7-10,9 1 0,5-24-4,0 1 0,1-1 0,0 0 0,0 1 0,0-1 0,1 0 0,0 0 0,-1 1 0,1-1 0,1 0 0,-1 0 0,1 0 0,-1 0 0,1 0 0,0 0 0,1-1 0,-1 1 0,1 0 0,-1-1 0,1 0 0,0 0 0,1 1 4,0-1 6,0-1-1,0 0 0,1 0 1,-1 0-1,0 0 0,1-1 1,-1 0-1,1 0 0,-1 0 1,1 0-1,0-1 0,-1 1 1,1-1-1,3-1-5,122-40-171,-121 37 171,-4 1 7,1 1 0,-1-1-1,0 0 1,-1 0 0,1 0-1,0-1 1,-1 1 0,0-1-1,0 0 1,0-1 0,0 1-1,0-1 1,-1 1 0,2-5-7,4-8 357,-9 15-392,0 2 122,0 0 60,0 0 11,0 0-36,0 0-168,0 0-88,4 111-1736,4-7 2240,-8-105-343,0 1 0,0-1 0,1 1 0,-1 0 0,0-1 1,1 1-1,-1-1 0,0 1 0,1 0 0,-1-1 0,0 1 0,1 0 1,-1 0-1,1-1 0,-1 1 0,1 0 0,-1 0 0,1 0 0,-1 0 1,1-1-1,-1 1 0,1 0 0,-1 0 0,1 0 0,-1 0 1,1 0-1,-1 0 0,1 0 0,-1 0 0,1 0 0,-1 1 0,1-1 1,-1 0-1,0 0 0,1 0 0,-1 1 0,1-1 0,-1 0 0,1 0 1,-1 1-1,0-1 0,1 0 0,-1 1 0,1-1 0,-1 0 1,0 1-1,0-1 0,1 1 0,-1-1 0,0 1 0,0-1 0,1 0 1,-1 1-1,0-1 0,0 1 0,0-1 0,0 1 0,0-1-27,92-154 1400,-87 142-762,-7 4-628,-6 0-36,5 8-23,1-1 1,0 0 0,-1 1 0,1-1 0,-1 1-1,1 0 1,0 0 0,-1 0 0,1 0 0,-1 0-1,1 0 1,-1 1 0,1-1 0,0 1 0,-1 0-1,1 0 1,0 0 0,0 0 0,-1 0 0,1 0-1,0 0 1,-1 2 48,-28 10-705,12-7 151,-1 2-1105,6-6-2352,14-2 1707</inkml:trace>
  <inkml:trace contextRef="#ctx1" brushRef="#br1" timeOffset="8219.644">1796 866 7039,'-26'14'167,"22"-14"-112,-2-1-59,4-1 54,1 1 0,-1-1 1,1 1-1,0-1 0,0 1 1,0-1-1,-1 0 0,2 0 0,-1 0 1,0 0-1,0 1 0,1-1 1,-1 0-1,1 0 0,-1 0 1,1 0-1,0 0 0,0 0 0,0-1 1,0 1-1,0 0 0,0 0-50,3-5 134,0-1 0,0 1 0,1 0 0,0 0-1,0 0 1,1 0 0,0 1 0,0 0 0,0 0-1,1 0 1,-1 1 0,2-1 0,-1 1 0,0 1-1,1-1 1,0 1 0,0 0 0,0 1 0,3-1-134,20-14 784,4 3 939,-33 15-1659,1 1-8,3 5-46,11 29-83,-19 157 388,4-191-385,20-21-200,-16 12 216,10-20 44,15-24 300,-29 51-226,0-1 0,9-13 11,-9 14-22,17-11 405,-15 15-425,0 0 0,1 1 0,-1-1 0,0 1 0,-1 0 0,1 0 0,-1 0 0,1 0 0,-1 0 0,0 1 0,-1-1 0,1 1 0,-1-1 0,0 1 0,0 0 0,0-1 0,-1 1 1,0 0-1,0 0-33,-2 63 685,3-59-749,-3-2-3,2-4 25,0 3 42,0-4-163,0-2-98,0 0-25,0 0-18,0 0-69,0 0-38,0 0-5,6-11-598,10-17-892,-1-6-1934</inkml:trace>
  <inkml:trace contextRef="#ctx1" brushRef="#br1" timeOffset="9186.005">2361 700 9599,'-6'13'302,"-1"0"-1,-1 0 0,0-1 0,0 0 0,-1 0 1,0-1-1,-1 0 0,-1-1 0,0 0 0,0-1 1,-2 1-302,-28 6 878,34-16-784,6 0-137,1 0-24,-6-10-185,8 9 276,0 0-1,0 0 1,0 0-1,1 0 0,-1 1 1,0-1-1,0 1 1,1-1-1,-1 1 1,0 0-1,1 0 0,-1 0 1,1 0-1,-1 0 1,0 0-1,1 1 0,-1-1 1,0 1-1,0-1 1,1 1-1,-1 0 1,0 0-1,0 0 0,0 0 1,0 1-1,0-1 1,0 0-1,0 1 1,0 0-1,0 0-23,3 0-12,0 1 0,-1 0 0,1 1 0,0-1 0,-1 1 0,0 0 0,0 0 0,0 0 0,-1 0 0,1 1 0,-1-1 0,0 1 0,0 0 0,-1 0 1,1 0-1,-1 0 0,0 1 0,0-1 0,-1 1 0,0-1 0,0 1 0,0-1 0,-1 1 0,1 0 0,-2-1 0,1 1 0,0-1 0,-1 1 0,0 0 0,0-1 0,-1 1 0,0-1 0,1 0 0,-2 1 0,-1 3 12,-3 4-222,3-7 100,1 0 0,0 0 0,-1-1 0,0 0-1,0 0 1,-1 0 0,1 0 0,-1 0 0,0-1 0,0 0-1,-1 0 1,-4 2 122,-1-1 256,9-6-250,0 0 0,1-1-1,-1 1 1,1 0-1,0-1 1,-1 1-1,1-1 1,0 1 0,0-1-1,0 0 1,0 0-1,0 1 1,0-1 0,0 0-1,1 0 1,-1 0-1,1 0 1,-1 0 0,1 0-1,0 0 1,0 0-1,0 0 1,0 0 0,0 0-1,0 0 1,1-1-6,-1 2-2,0-5-7,1 0 0,-1-1-1,1 1 1,1 0 0,-1 0-1,1 0 1,0-1 0,1 2-1,-1-1 1,1 0 0,0 1-1,1-1 1,-1 1 0,1 0-1,0 0 1,1 0 0,-1 1-1,1-1 1,0 1 0,0 0-1,0 1 1,6-4 9,-5 7-32,0-1-1,0 2 1,0-1-1,0 1 1,0 0 0,-1 0-1,1 1 1,0-1 0,0 1-1,-1 1 1,1-1-1,-1 1 1,0 0 0,0 0-1,0 0 1,0 1 0,4 3 32,25 15 5,-32-21 38,0-1 0,0 1 0,0 0 0,0-1 1,0 1-1,0-1 0,0 0 0,0 1 0,0-1 0,0 0 1,0 0-1,0-1 0,0 1 0,0 0 0,0-1 0,0 1 1,0-1-1,-1 1 0,1-1 0,0 0 0,0 0 1,0 0-1,-1 0 0,1 0 0,0 0 0,-1-1 0,1 1 1,-1 0-1,1-1 0,-1 1 0,0-1 0,0 0 0,0 1 1,0-1-1,0 0 0,0 0 0,0 0 0,0 1 1,-1-1-1,1-1-43,23-83 163,-23 85-143,62-236 2484,-58 207-2418,-1 0-1,-1 0 1,-2-1-1,-1 1 1,-2 0 0,-1-4-86,2 28 167,1 6-176,-1 0 1,1 0-1,0 0 1,-1 1-1,1-1 0,0 0 1,0 0-1,-1 0 1,1 0-1,-1 0 1,1 0-1,0 0 1,-1 0-1,1 0 0,0 0 1,-1 0-1,1 0 1,0 0-1,-1 0 1,1 0-1,0 0 0,-1 0 1,1 0-1,0-1 1,-1 1-1,1 0 1,0 0-1,0 0 1,-1-1-1,1 1 0,0 0 1,0 0-1,-1-1 1,1 1-1,0 0 1,0 0-1,0-1 1,-1 1-1,1 0 0,0-1 1,0 1-1,0 0 1,0-1-1,0 1 1,0 0-1,0-1 0,-1 1 1,1 0-1,0-1 1,0 1-1,0 0 1,0-1-1,1 1 1,-1 0-1,0-1 0,0 1 1,0 0-1,0-1 9,-8 17-16,0 1-1,1 0 1,1 0-1,1 0 0,0 1 1,1-1-1,1 1 1,1 2 16,-6 20-102,4-10-3,2 0 0,1 0 0,1 0 1,1 0-1,2 0 0,1 0 0,7 25 105,24 69 144,-31-115-10,27 24-533,-30-32 462,-1-1 53,1 1 10,6 0-40,-5-1-119,0 0 0,-1-1 0,1 0 0,-1 1 0,1-1 0,-1 0 0,1 1 0,-1-1 0,1 0 0,-1 0 0,0 0 0,1-1 0,-1 1 0,0 0 0,0 0 0,0-1 0,0 1 0,0 0 0,0-1 0,0 1 0,0-1 0,-1 1 0,1-1 0,-1 0 0,1 1 0,-1-1 0,1 0 0,-1 1 0,0-1 0,0 0 0,0 1 0,0-2 33,2-2-120,4-63-3574,-5 35-314</inkml:trace>
  <inkml:trace contextRef="#ctx1" brushRef="#br1" timeOffset="10896.776">2465 663 1279,'-51'16'110,"-6"2"3652,56-17-2918,1-1-217,0 0-92,0 0-21,0 0-14,0 0-52,0 0-28,31 11 963,187-21 653,-110-3-2327,-106 13 382,-2 0-22,0 0-5,0 0 0,2 27 615,-53 84-358,33 36-1025,35-106 664,-16-39 40,0-1 0,0 1-1,0-1 1,1 1-1,-1-1 1,0 0 0,1 1-1,-1-1 1,1 0 0,0 0-1,-1 0 1,1 0-1,0-1 1,-1 1 0,1 0-1,0-1 1,0 1 0,0-1-1,-1 1 1,1-1-1,0 0 1,0 0 0,0 0-1,0 0 1,0 0 0,12-3 269,-1 0 0,1 0 0,-1-1 1,0-1-1,0 0 0,-1-1 0,1-1 0,9-6-269,-16 9 8,-1 1 1,0-1-1,0-1 0,0 1 0,0-1 1,-1 0-1,0 0 0,0 0 0,0 0 0,0-1 1,-1 1-1,0-1 0,2-5-8,-4 5 6,-1 1 0,1 0 0,-1 0 0,0-1 0,-1 1 1,1 0-1,-1 0 0,0 0 0,0 0 0,-1 0 0,0 0 0,0 0 0,0 0 0,0 0 1,-1 1-1,1-1 0,-1 1 0,0 0 0,-1 0 0,1 0 0,-1 0 0,1 0 0,-1 1 1,-4-3-7,-52-34 192,41 32-192,18 7-54,-11 6-138,8 2 151,0-1-1,1 0 0,0 1 1,0 0-1,0 0 0,1 0 1,0 0-1,0 0 0,1 0 1,0 1-1,0-1 1,1 0-1,0 1 0,0-1 1,1 1-1,-1-1 0,3 6 42,18 85 110,-20-95-86,0-1 0,0 1-1,0-1 1,0 0 0,1 1 0,-1-1-1,1 0 1,0 0 0,-1 0-1,1 0 1,0-1 0,0 1 0,0 0-1,1-1 1,-1 1 0,0-1-1,0 0 1,1 0 0,-1 0 0,1 0-1,-1 0 1,1 0 0,-1-1 0,1 1-1,0-1 1,-1 0 0,1 1-1,0-1 1,-1-1 0,1 1 0,0 0-1,-1-1 1,1 1 0,-1-1 0,1 0-1,0 0-23,13-6 37,0-1 0,0 0 0,0-1 0,-1-1 0,-1-1 0,1 0 0,-2-1 0,0 0 0,0-1 0,-1 0 0,0-3-37,62-57 301,-73 73-283,-1-1 0,1 0 0,-1 1-1,1-1 1,0 0 0,0 1 0,-1-1-1,1 1 1,0 0 0,0-1 0,0 1-1,0 0 1,0-1 0,-1 1 0,1 0-1,0 0 1,0 0 0,0-1-1,0 1 1,0 0 0,0 1 0,0-1-1,0 0 1,0 0 0,-1 0 0,1 0-1,0 1 1,0-1 0,0 0 0,0 1-1,0-1 1,-1 1 0,1-1 0,0 1-1,0-1 1,-1 1 0,1-1 0,0 1-1,-1 0 1,1-1 0,-1 1 0,1 0-1,-1 0 1,1 0 0,-1-1 0,1 1-1,-1 0 1,0 0 0,1 0 0,-1 0-1,0 0-17,8 49 107,-45 142-429,32-165 302,24-52-240,47-99 1118,-65 123-758,5-1 106,10 8 224,-12 2-423,-1 0-1,0 0 1,-1 0-1,0 0 1,0 0-1,0 1 1,-1-1-1,-1 0 1,1 1-1,-2-1 1,1 6-7,0 13-182,3 28-154,1-45 462,1-4-72,3-2-44,-2-5-24,-1 0 0,0 0 0,1 0-1,-1-1 1,0 1 0,0-1 0,0-1 0,0 1-1,-1-1 1,1 1 0,0-1 0,-1-1 0,0 1-1,0-1 1,4-3 14,-1 1 51,13-11 183,-1-2 0,0 0 0,-1-1 1,-2 0-1,0-2 0,-1 0 0,-1 0 1,-1-1-1,-1-1 0,-1-1 0,-1 1 1,-1-1-1,3-20-234,-10 39 97,-1 0 0,0-1-1,0 1 1,-1 0 0,1-1 0,-1 1 0,-1-1 0,1 1-1,-1 0 1,-1-1 0,1 1 0,-1 0 0,0 0-1,0 0 1,0 0 0,-2-2-97,-44-22 139,25 20-838,20 9 433,0 1 225,0 0 1,1 0 0,-1 1 0,0-1-1,1 1 1,-1 0 0,1-1 0,-1 1-1,1 0 1,-1 1 0,1-1 0,-1 0-1,1 1 1,0-1 0,0 1-1,0 0 1,0-1 0,0 1 0,0 0-1,1 1 1,-1-1 0,0 0 0,1 0-1,0 1 1,-1-1 0,1 0 0,0 1-1,0-1 1,1 1 0,-1 0 0,0-1-1,1 1 1,0 0 0,-1-1 0,1 1-1,0 0 1,1-1 0,-1 1 0,0 0-1,1-1 1,-1 1 0,1 0 0,0-1-1,0 1 41,-1-3 1,38 346-2129,-24-240 2688,-14-105-507,8 5 75,21-6 11,-23-2-276,1 0 0,-1 0 1,1-1-1,-1 0 0,0 0 0,0 0 1,0-1-1,-1 0 0,1 0 0,-1-1 1,0 1-1,0-1 0,-1 0 0,1 0 1,-1-1-1,0 1 0,0-1 0,-1 0 1,0 0-1,0 0 0,0-1 1,-1 1-1,0-1 0,0 1 0,0-3 137,1-1-755,0 1 0,-1-1 0,0 0 0,0 0-1,-1 0 1,0 0 0,-1-1 0,0 1 0,-1 0-1,0 0 1,-1 0 0,0 0 0,0 0 0,-1 0-1,-3-6 756,-44-26-1672,-47 11 4084,86 28-2133,0 0 0,0 0 0,0 1 0,0 0 0,-1 1-1,1 1 1,-1 0 0,1 0 0,0 1 0,-1 0 0,1 1-1,0 1 1,0 0 0,0 0 0,1 1 0,-8 3-279,-10 34 4654,29-40-4548,-1 1 0,1 0 0,0 0 0,-1 0 0,1 0-1,0-1 1,0 1 0,0 0 0,0-1 0,1 1 0,-1-1-1,0 0 1,1 1 0,-1-1 0,1 0 0,-1 1 0,1-1 0,-1 0-1,1 0 1,0-1 0,0 1 0,-1 0 0,1 0 0,0-1-1,0 1 1,0-1 0,0 0 0,1 1-106,2 0 212,17 5 36,-1-1-1,1-1 0,0-1 0,0-1 1,1-1-1,-1-1 0,0-1 0,0-1 1,0-1-1,0-1 0,9-3-247,-6 0-434,-1-1 0,0-2 0,-1 0 0,0-1 0,-1-1 0,11-9 434,-12 9-870,-1 1-864,7-1-3490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8:35:35.409"/>
    </inkml:context>
    <inkml:brush xml:id="br0">
      <inkml:brushProperty name="width" value="0.05" units="cm"/>
      <inkml:brushProperty name="height" value="0.05" units="cm"/>
      <inkml:brushProperty name="color" value="#FF0066"/>
      <inkml:brushProperty name="ignorePressure" value="1"/>
    </inkml:brush>
    <inkml:context xml:id="ctx1">
      <inkml:inkSource xml:id="inkSrc8">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1" timeString="2021-11-10T08:50:44.548"/>
    </inkml:context>
    <inkml:brush xml:id="br1">
      <inkml:brushProperty name="width" value="0.05" units="cm"/>
      <inkml:brushProperty name="height" value="0.05" units="cm"/>
      <inkml:brushProperty name="color" value="#FF0066"/>
    </inkml:brush>
  </inkml:definitions>
  <inkml:trace contextRef="#ctx0" brushRef="#br0">0 140,'775'0,"-594"-25,944 26,-1089-6,-25 2</inkml:trace>
  <inkml:trace contextRef="#ctx0" brushRef="#br0" timeOffset="4352.861">2576 345,'388'0,"-378"0</inkml:trace>
  <inkml:trace contextRef="#ctx0" brushRef="#br0" timeOffset="7850.686">2335 1300,'435'0,"-424"0</inkml:trace>
  <inkml:trace contextRef="#ctx0" brushRef="#br0" timeOffset="13633.276">1839 612,'121'-14,"84"15,-120-14,-49 14,-25-1</inkml:trace>
  <inkml:trace contextRef="#ctx0" brushRef="#br0" timeOffset="30838.887">2552 780,'303'0,"-293"0</inkml:trace>
  <inkml:trace contextRef="#ctx0" brushRef="#br0" timeOffset="32769.809">339 877,'315'0,"-305"0</inkml:trace>
  <inkml:trace contextRef="#ctx0" brushRef="#br0" timeOffset="34834.704">508 1409,'230'0,"-219"0</inkml:trace>
  <inkml:trace contextRef="#ctx0" brushRef="#br0" timeOffset="40852.96">2564 1494,'267'0,"-257"0</inkml:trace>
  <inkml:trace contextRef="#ctx1" brushRef="#br1">3480 628 2559,'0'0'-160,"0"-8"56,2 0 8</inkml:trace>
  <inkml:trace contextRef="#ctx1" brushRef="#br1" timeOffset="2040.265">3539 520 2303,'0'0'191,"0"0"-40,0 0-54,0 0-109,0 0 79,0 0 49,0 0 10,0 0 6,0 0 18,0 0 8,0 0 2,0 0-38,0 0-154,9-17 2540,-87 131-322,29-33-2122,48-79-10,-2 2-44,-1 1 1,-1 0 42,0 0 1,1 1-58,1-1-40,-28 25 1109,8-10-1136,20-18 7,2-1 22,1-1 88,0 0 40,0 0 8,0 0-28,0 0-120,0 0-14,-1 1 15,-3 3 42,-2 0 11,-19 11 192,-2 15-394,26-29 148,0-1-1274,2 0 1204,21-28-272,-12 9 448,-3-8 755,-8 26-754,1 1-14,0-2-76,-2-3 79,2 4 38,0 1-12,-1-1-4,0-4 0,0 3 0,1 2-25,0-1-20,-1 0 0,0 0 0,0 1 0,0-1 0,0 0 0,0 0 0,0 1-1,0-1 1,0 0 0,0 1 0,0-1 0,0 1 0,0-1 0,0 1 0,-1 0 0,1-1 0,0 1 0,0 0 0,0 0 0,-1 0 0,1 0 0,0 0-1,0 0 1,0 0 0,-1 0 0,1 1 0,0-1 0,0 0 0,0 1 0,0-1 0,-1 1 0,1-1 0,0 1 0,0 0 0,0 0-19,0-1-108,-1 1 26,-30 10 992,31-10-997,-12 5 854,9-10-771,3 2-55,-2-2 55,3 3 61,0 1 23,-5-3 62,-1-1 258,14 18-362,26 38-126,-31-46 88,-2 0 0,0 0 0,9 16 182,-9-21-236,0 0-10,12 14 139,-12-14-52,-1-1-109,0 0-14,0 0 42,0 0 144,0 0 21,1 0-26,1 3-78,0-1-67,2 2-3,-3-3 3,-1-1 0,0 0 26,0 0 96,0 0 10,1 1-14,11 12-48,-11-13 62,68-6-132,6-31-3457,-69 34 2422,2-2-1585</inkml:trace>
  <inkml:trace contextRef="#ctx1" brushRef="#br1" timeOffset="3981.059">3825 546 2175,'0'0'434,"0"0"-96,0 0-12,0 0 100,0 0 44,-24-13 2424,21 12-2654,1 1-170,-1-1-1,0 1 1,1 0-1,-1 0 1,1 0-1,-1 0 0,0 1 1,1-1-1,-1 1 1,1-1-1,-1 1 1,1 0-1,-1 0 1,1 0-1,-1 0 0,1 1 1,0-1-1,0 1 1,0-1-1,0 1 1,0 0-1,0 0 0,0 0 1,0 0-1,-1 2-69,0 0 28,2-2 31,2 0-54,-1 0 0,1 0 0,-1 0-1,1 0 1,0 0 0,0 0 0,0 0 0,0 0 0,0 0 0,1 0 0,-1-1-1,0 1 1,1 0 0,-1-1 0,1 1 0,0-1 0,0 0 0,-1 1-1,1-1 1,0 0 0,1 0-5,3 3 81,122 99-263,-127-102 185,0 1 0,1-1 0,-1 1 0,0-1-1,0 1 1,0-1 0,-1 1 0,1 0 0,0-1-1,0 1 1,-1 0 0,1 0 0,-1 0 0,0-1-1,0 1 1,1 0 0,-1 0 0,0 0 0,0 0-1,-1 0 1,1 0 0,0-1 0,-1 1 0,1 0-1,-1 0 1,1 0 0,-1-1 0,0 1 0,0 0-1,0-1 1,0 1 0,0-1 0,0 1 0,0-1-1,-1 1 1,1-1 0,0 0 0,-1 0 0,1 0-1,-2 1-2,-69 31 80,11-28-784,75-20 754,81-45-493,-80 45 666,-2-2 0,0 0-1,0 0 1,-2-1 0,0-1 0,-1 0-1,-1 0 1,-1-1 0,-1 0 0,0 0-1,-2-1 1,0 0 0,0-13-223,-5 34 19,0 0 0,-1 0-1,1 0 1,0 0 0,0 0 0,-1-1 0,1 1 0,0 0-1,-1 0 1,1 0 0,0 0 0,0 0 0,-1 0-1,1-1 1,0 1 0,0 0 0,0 0 0,-1 0-1,1-1 1,0 1 0,0 0 0,0 0 0,0-1 0,-1 1-1,1 0 1,0 0 0,0-1 0,0 1 0,0 0-1,0-1 1,0 1 0,0 0 0,0 0 0,0-1-1,0 1 1,0 0 0,0-1 0,0 1 0,0 0 0,0 0-1,0-1 1,0 1 0,0 0 0,0-1 0,0 1-19,-12 24 21,8 7-47,3 0 0,0 0 0,2 0 0,1 0 0,2 0 0,1-1 0,6 19 26,-11-46-2,1-1 13,-1 4-55,1 0 1,0 1-1,0-1 1,1 0 0,0 0-1,0 0 1,0 0 0,1 0-1,0 0 1,0 0-1,0-1 1,1 0 0,0 0-1,0 0 1,3 2 43,21-20-11,-22 8 12,-1 0 0,0-1 0,-1 0 0,1 0-1,-1 0 1,0 0 0,-1-1 0,0 1 0,0-1 0,0 0-1,0 0 1,-1 0 0,0-1-1,-2 2-11,1-1 1,-1 6-44,-12 10-10,10-5 63,0 0-1,0 0 1,0 0-1,0 0 0,1 0 1,0 0-1,-1 1 1,2-1-1,-1 1 0,0-1 1,1 0-1,0 1 1,0-1-1,0 1 0,1-1 1,-1 1-1,1-1 1,0 0-1,0 1 0,1-1 1,-1 0-1,1 0 1,0 0-1,0 0 0,1 2 2,-1-5 6,-1 1 0,0-1 0,0 1 0,1-1 0,-1 1-1,1-1 1,-1 0 0,1 0 0,-1 0 0,1 0 0,0 0 0,0 0-1,-1 0 1,1-1 0,0 1 0,0-1 0,0 1 0,0-1-1,0 0 1,0 1 0,0-1 0,0 0 0,0 0 0,0-1 0,0 1-1,-1 0 1,1-1 0,0 1 0,0-1 0,0 1 0,1-2-6,59-26-3,-61 26 65,-1 0 0,1 0 0,-1 1 1,1-1-1,-1 0 0,0 0 0,0 0 0,0 1 0,0-1 0,0 0 1,0 0-1,0 0 0,-1 0 0,1 1 0,0-1 0,-1 0 0,0 0 1,1 1-1,-1-1 0,0 0 0,0 1 0,0-1 0,0 1 0,0-1 1,0 1-1,-1 0 0,1-1 0,-2 0-62,3 1-23,-33-23 34,25 22 42,-14 3-3905,17 8 440</inkml:trace>
  <inkml:trace contextRef="#ctx1" brushRef="#br1" timeOffset="4594.339">4420 742 7039,'-2'15'-296,"-3"106"2478,29-94-2108,-23-26-36,0-1 0,0 1 0,1 0 0,-1-1-1,0 1 1,0-1 0,1 1 0,-1-1 0,0 0-1,0 1 1,1-1 0,-1 0 0,0 0 0,1 0-1,-1 0 1,1 0 0,-1 0 0,0 0 0,1-1-1,-1 1 1,0 0 0,0-1 0,1 1 0,-1-1-1,0 0 1,0 1 0,0-1 0,0 0-1,1 1 1,0-2-38,33-14 262,-31 14-263,-2 2 44,7 6-43,-9-5-63,6 7-269,3 4 753,-2-8-421,2-7 0,6-10-77,-10 6 198,0 0-1,0 1 1,-1-2-1,0 1 1,0 0-1,-1-1 1,0 0 0,0 0-1,-1 0 1,0 0-1,-1 0 1,1 0 0,-1-1-1,-1 1 1,0 0-1,0-1 1,-1 1-1,1 0 1,-2 0 0,1-1-1,-1 1 1,-1 0-1,-2-6-120,4 13 198,1 1-108,0 0-55,0 0-111,0 0-15,0 0-43,0 10-377,1-8 321,0 1-1,0-1 1,0-1-1,0 1 1,1 0 0,-1 0-1,1 0 1,-1-1 0,1 1-1,0-1 1,-1 1-1,1-1 1,0 0 0,0 1-1,0-1 1,0 0-1,0 0 1,1-1 0,-1 1-1,0 0 1,0-1-1,0 1 1,1-1 0,-1 0 190,22 4-3070</inkml:trace>
  <inkml:trace contextRef="#ctx1" brushRef="#br1" timeOffset="5491.369">4211 855 3071,'0'0'92,"0"0"-17,0 0 21,0 0 127,0 0 53,0 0 10,0 0 24,0 0 88,0 0 40,0 0 8,0 0-11,10-2 298,21-6-210,-13 5-656,0-2 0,0 0 0,0-1 0,-1 0 0,1-2 0,-2 0 0,10-6 133,-4-2-2368</inkml:trace>
  <inkml:trace contextRef="#ctx1" brushRef="#br1" timeOffset="6994.455">5018 486 4863,'0'0'340,"0"0"51,0 0 22,0 0-31,0 0-146,0 0-63,0 0-12,0 0 38,0 0 162,0 0 73,0 0 12,-1 1-54,-5 4-230,-7 24 132,7-8 70,1 0-1,0 0 0,2 1 0,0-1 0,1 20-363,-11 72 176,-7-4-16,17-70-612,8-31-1853,-5-8-914</inkml:trace>
  <inkml:trace contextRef="#ctx1" brushRef="#br1" timeOffset="7643.653">4917 769 3839,'0'0'183,"0"0"28,0 0 11,0 0 2,0 0 0,0 0 0,0 0 0,0 0 8,0 0 35,0 0 18,0 0 3,0 0-17,0 0-74,8-3 127,39-3-356,27-5 86,-72 11-108,-2 0-10,0 0 26,0 0 96,0 0 10,0 0-4,3 10 182,-5 101-505,2-71 195,0-39 81,0-1 1,1 1-1,-1-1 1,0 1-1,0-1 0,1 1 1,-1 0-1,0-1 0,1 1 1,-1-1-1,1 1 0,-1-1 1,1 0-1,-1 1 0,1-1 1,-1 1-1,1-1 1,-1 0-1,1 1 0,-1-1 1,1 0-1,0 0 0,-1 1 1,1-1-1,-1 0 0,1 0 1,0 0-1,-1 0 1,1 0-1,0 0 0,-1 0 1,1 0-1,-1 0 0,1 0 1,0 0-1,-1 0 0,1-1 1,0 1-1,-1 0 1,1 0-1,-1-1 0,1 1 1,-1 0-1,1-1 0,0 1-17,89-83 300,-86 79-147,0 0-1,0-1 0,0 1 1,-1-1-1,0 0 0,0 0 0,0 0 1,-1 0-1,1 0 0,-1 0 1,0-1-1,-1 1 0,1-1 0,-1 0 1,0 1-1,-1-1 0,1 0 1,-1-4-153,-2 5-43,0 1 0,0-1 0,-1 0 0,1 1 0,-1-1 0,0 1 0,0 0 0,-1 0 0,1 0 1,-1 0-1,0 1 0,0-1 0,0 1 0,0 0 0,-1 0 0,0 0 43,-4-2 13,9 4-59,-1 0 0,0 0 0,0 1 0,0-1 0,-1 0 0,1 1 0,0-1 0,0 1-1,0-1 1,0 1 0,0 0 0,-1 0 0,1-1 0,0 1 0,0 0 0,-1 0 0,1 0 0,0 0-1,0 0 1,-1 0 0,1 1 0,0-1 0,0 0 0,0 1 0,0-1 0,-1 1 0,1-1 0,0 1-1,0-1 1,0 1 0,0 0 0,0-1 0,0 1 0,0 0 0,0 0 0,1 0 0,-1 0 0,0 0 0,0 0-1,1 0 1,-1 0 0,0 0 0,1 0 0,-1 0 0,1 0 0,0 1 0,-1-1 0,1 0 0,0 0-1,0 1 1,0-1 0,0 0 0,0 0 0,0 1 46,-8 32-2959</inkml:trace>
  <inkml:trace contextRef="#ctx1" brushRef="#br1" timeOffset="9472.23">4011 1000 3967,'0'0'102,"-17"10"536,11-4-417,-1 0 0,1 1 0,0 0 0,1 0 0,0 0 0,0 1 0,0 0 0,1 0 0,0 0 0,1 0-1,0 1 1,0 0 0,1-1 0,0 1 0,0 0 0,1 0 0,0 0 0,1 0 0,0 6-221,10 3 158,17-14-158,-22-7 33,-1 0-1,0 0 0,0 0 1,0 0-1,0-1 1,-1 1-1,1-1 0,-1 0 1,0 0-1,0 0 1,0-1-1,-1 1 0,0 0 1,1-1-1,-1 0 0,-1 0 1,2-3-33,7-16 111,-6-26 2419,-5 49-2327,1 1-90,-28 0-245,25 3 132,1 1 0,-1-1 0,1 1 0,1 0 0,-1-1 0,0 1 0,1 0 0,0 0 0,0 0 0,0 0 0,0 0 0,1 0 0,-1 1 0,1-1 0,0 0 0,0 0 0,1 0 0,0 3 0,-1 4 0,1 13-247,0 1 1,2-1-1,1 1 0,0-1 0,2 0 0,1-1 0,1 1 247,-4-16-146,-1 1 0,0 0-1,-1 0 1,0 0-1,0 0 1,-1 0 0,0 1-1,0-1 1,-1 0-1,-1 0 1,0 1 0,0-1-1,0 0 1,-1 0-1,-1 0 1,1 0 0,-2 0-1,1-1 1,-1 1-1,-3 4 147,5-10-160,1-2 174,0 1-1,0-1 0,1 0 1,-1 0-1,0 1 0,0-1 1,-1 0-1,1 0 0,0 0 1,0 0-1,0 0 0,-1 0 1,1-1-1,0 1 0,-1 0 1,1-1-1,-1 1 0,1-1 1,-1 1-1,1-1 0,-1 0 1,1 1-1,-1-1 0,1 0 1,-1 0-1,1 0 0,-1 0 1,1 0-1,-1-1 0,1 1 1,-1 0-1,-1-1-13,-12-12 117,11 7-73,0 0 0,0-1 0,1 1-1,0-1 1,1 0 0,-1 0-1,1 0 1,1 0 0,-1 0 0,1 0-1,0 0 1,1-1 0,0 1-1,0-1-43,3-14 227,1 1-1,1 0 1,1 0-1,1 1 1,1 0-1,1 0-226,26-43-347,-31 60 324,0 0-1,0 0 0,0 1 0,0-1 0,1 1 0,-1 0 1,1 0-1,-1 1 0,1-1 0,0 1 0,-1 0 1,1 1-1,0-1 0,0 1 0,0 0 0,-1 0 0,1 0 1,0 1-1,2 0 24,7-1-20,-10 0 48,0 1 0,-1-1 0,1-1 0,0 1-1,0 0 1,0-1 0,0 0 0,0 0 0,0 0 0,-1-1-1,1 1 1,0-1 0,-1 0 0,1 0 0,-1 0 0,0 0-1,0 0 1,0-1 0,0 0 0,0 1 0,0-1 0,-1 0-1,3-3-27,0-2 0,-1-2 0,1-19 464,-5 27-288,0 2 70,-13-15 596,-30 18-930,38 0 81,1 0 0,-1 0 0,1 1 1,0 0-1,0 0 0,0 0 0,0 1 0,1-1 0,0 1 0,-1 0 0,2 0 0,-1 0 0,1 0 0,0 0 0,0 0 0,0 1 0,0-1 0,1 1 0,0-1 0,1 1 0,-1 0 1,1-1-1,0 1 0,0 0 0,1 0 0,0-1 0,0 1 0,0-1 0,0 1 0,1-1 0,0 1 0,0-1 0,1 0 0,-1 0 0,1 0 0,0 0 0,1-1 0,-1 1 0,1-1 0,0 0 1,0 0-1,0 0 0,4 3 7,39 3-22,8-20-95,-47 7 147,0 0-1,-1-1 1,0 1 0,1-2 0,-1 1-1,-1-1 1,1 0 0,-1 0 0,0-1-1,0 1 1,0-2 0,-1 1-1,0 0 1,0-1 0,-1 0 0,1 0-1,-2-1 1,1 1 0,-1-1 0,0 0-1,0 1 1,-1-1 0,-1 0 0,1-1-1,-1 1 1,0-6-30,5-9 472,-6 21-421,3-8 99,-1 1 0,0 0-1,-1-1 1,0 1 0,-1-1 0,1 0 0,-2 1 0,0-1 0,0 1-1,0-1 1,-1 1 0,-1 0 0,0-3-150,2 10-97,1 2-11,0 0 102,0 1 1,0-1 0,0 0-1,0 0 1,-1 1 0,1-1-1,0 0 1,0 0 0,0 0-1,0 1 1,-1-1 0,1 0 0,0 0-1,0 0 1,-1 0 0,1 0-1,0 1 1,0-1 0,-1 0-1,1 0 1,0 0 0,0 0-1,-1 0 1,1 0 0,0 0-1,0 0 1,-1 0 0,1 0 0,0 0-1,0 0 1,-1 0 0,1 0-1,0 0 1,0 0 0,-1 0-1,1-1 1,0 1 0,0 0-1,-1 0 1,1 0 0,0 0-1,0 0 1,0-1 0,-1 1 0,1 0-1,0 0 1,0 0 0,0-1-1,-1 1 1,1 0 0,0 0-1,0 0 1,0-1 0,0 1-1,0 0 1,0 0 0,0-1 0,0 1-1,0 0 1,0-1 0,0 1-1,0 0 1,0 0 0,0-1 5,-14 20-22,9-4 22,0 1 0,1 0 0,1 0 0,0 0 0,2 0 0,0 1 0,0-1 0,2 0 0,1 11 0,-3 56 0,-2 13-256,3-95 175,0-1-1,0 0 1,-1 1-1,1-1 1,0 0 0,0 1-1,0-1 1,0 0-1,0 1 1,0-1-1,0 0 1,0 1-1,1-1 1,-1 0-1,0 1 1,0-1-1,0 0 1,0 1 0,0-1-1,0 0 1,1 1-1,-1-1 1,0 0-1,0 0 1,0 1-1,1-1 1,-1 0-1,0 0 1,0 0-1,1 1 1,-1-1 0,0 0-1,1 0 1,-1 0-1,0 0 1,0 1-1,1-1 1,-1 0-1,0 0 1,1 0-1,-1 0 1,0 0-1,1 0 1,-1 0 0,0 0-1,1 0 1,-1 0-1,0 0 1,1 0-1,-1 0 1,0 0-1,1 0 1,-1-1-1,0 1 1,1 0 0,-1 0-1,0 0 1,1 0-1,-1-1 1,0 1-1,0 0 1,1 0-1,-1-1 1,0 1-1,0 0 1,0 0-1,1-1 1,-1 1 0,0 0 80,19-15-2636,-18 13 527</inkml:trace>
  <inkml:trace contextRef="#ctx1" brushRef="#br1" timeOffset="9722.276">4217 1218 7167,'0'0'208,"17"7"531,-8-6-692,0 0-1,0-1 1,0 0-1,0-1 1,0 0-1,0 0 1,0-1 0,0 0-1,-1-1 1,1 0-1,0 0 1,-1-1-1,3-2-46,7-5-632,13-14-2272</inkml:trace>
  <inkml:trace contextRef="#ctx1" brushRef="#br1" timeOffset="10670.604">4728 1009 8831,'-10'6'106,"1"0"-1,-1 1 0,1 0 0,0 0 0,1 1 0,-1 0 0,2 1 1,-1 0-1,1 0 0,1 1 0,-1-1 0,2 1 0,-1 1 1,1-1-1,1 1 0,0 0 0,1 0 0,0 0 0,0 0 1,1 0-1,1 1 0,0-1 0,0 2-105,1-11 10,0-1 0,0 1 1,0 0-1,0 0 0,0 0 0,0-1 0,0 1 1,1 0-1,-1 0 0,1-1 0,0 1 0,-1 0 1,1-1-1,0 1 0,0 0 0,0-1 0,0 1 1,0-1-1,0 0 0,0 1 0,1-1 0,-1 0 1,1 1-11,7 1-5,-1 0 0,1-1-1,-1 0 1,1-1 0,-1 0 0,1 0 0,0-1 0,0 0 0,-1 0 0,4-1 5,16 0-108,-27 1 135,0-1 0,0 1 0,0 0 0,0 0 0,0 0 0,0 1-1,0-1 1,0 0 0,0 0 0,0 0 0,0 1 0,0-1 0,0 1 0,0-1 0,-1 1 0,1-1 0,0 1 0,0-1-1,0 1 1,-1-1 0,1 1 0,0 0 0,-1 0 0,1-1 0,0 1 0,-1 0 0,1 0 0,-1 0 0,1 0 0,-1 0-1,0 0 1,1 0 0,-1 0 0,0-1 0,0 1 0,1 0 0,-1 0 0,0 0 0,0 0 0,0 0 0,0 0 0,-1 0 0,1 0-1,0 0 1,0 0 0,0 0 0,-1 0 0,1 0 0,-1 0 0,1 0 0,0 0 0,-1 0 0,0 0 0,1-1 0,-1 1-1,1 0 1,-1 0 0,0 0-27,-65 54-12,-3-27 6,41-24-185,26-4 79,-16-5-607,9-35-1578,8 36 1185,2-6-2023</inkml:trace>
  <inkml:trace contextRef="#ctx1" brushRef="#br1" timeOffset="11420.576">4663 1149 8575,'0'0'92,"0"0"80,0 0 20,0 0 0,0 0 27,2 0 110,103-56 592,-89 45-1364,1 1 0,0 1 0,1 0 0,0 1 0,0 1 0,0 1 0,15-3 443,-5 3 352,-26 7-272,2 5-53,-4 4 26,-50 101 2339,-1 55-2608,52-151 324,-1-13-176,1-2 15,5 4 53,13-3 137,-7-6-2,0-1 0,0 1 0,-1-2 0,0 1 0,0-2 0,0 1 0,-1-2 0,0 1 0,-1-1-1,0-1 1,8-9-135,6-53 803,-19 48-718,-3 18-63,0-1 1,-1 0-1,1 1 0,-2-1 0,1 0 0,-1 1 0,0-1 1,0 1-1,-1-1 0,1 1 0,-1 0 0,-1-1 0,-1-1-22,2 6 80,-3 0-152,1 0-1,-1 0 1,0 0-1,0 0 1,0 1-1,0 0 1,0 0-1,-1 0 1,1 1-1,0 0 0,0 0 1,0 0-1,-1 1 1,1-1-1,-4 2 73,5-1-262,1 1 0,-1-1 0,1 0 0,0 1 0,-1 0-1,1 0 1,0 0 0,0 0 0,0 0 0,0 1-1,0-1 1,1 1 0,-1 0 0,1 0 0,0 0 0,0 0-1,0 0 1,0 0 0,-1 3 262,-1 32-3105,7-25 1487</inkml:trace>
  <inkml:trace contextRef="#ctx1" brushRef="#br1" timeOffset="11891.682">5347 972 8703,'-6'1'167,"0"0"0,0 0 0,1 0 0,-1 0-1,1 1 1,-1 0 0,1 0 0,0 1 0,0-1-1,0 1 1,0 0 0,0 1 0,1-1 0,-1 1-1,1 0 1,0 0 0,0 0 0,0 0 0,1 1-1,0 0 1,0 0 0,-1 0-167,-50 120 1225,39-74-1368,-2-1 0,-3 0 0,-15 27 143,34-76-606,1-1-30,0 0-54,0 0-214,0 0-96,1-2-422,3-8-1602</inkml:trace>
  <inkml:trace contextRef="#ctx1" brushRef="#br1" timeOffset="12268.913">5170 1013 8191,'-22'-2'2727,"-9"-20"-830,30 21-1722,1 1-74,0 0-33,0 0-4,0 0 0,0 0 0,0 0-101,0 0-427,0 0-192,0 0-704,0 0-2651</inkml:trace>
  <inkml:trace contextRef="#ctx1" brushRef="#br1" timeOffset="12638.143">5265 1494 8575,'0'0'76,"0"0"16,0 0 4,-1-2-16,-3-6-64,-15-59 3480,19 65-3154,0 2-20,0 0-2,-3-8 33,2 6-3111,1 2-1253</inkml:trace>
  <inkml:trace contextRef="#ctx1" brushRef="#br1" timeOffset="16247.776">3873 130 4607,'0'0'396,"0"0"52,0 0 28,0 0-38,0 0-181,-11 3 214,9-2-469,0 0 1,0 0-1,1-1 1,-1 1 0,1 0-1,-1 1 1,1-1-1,-1 0 1,1 0 0,0 0-1,0 1 1,0-1-1,-1 1 1,1-1-1,0 1 1,1-1 0,-1 1-1,0 0 1,0-1-1,1 1 1,-1 0-1,1 0 1,-1 0 0,1 0-3,0 0 48,-4 26 138,5-21-178,-1-5-3,0 0 0,0 0 1,0 0-1,0 0 1,0 0-1,0 0 1,1-1-1,-1 1 0,1 0 1,0 0-1,-1-1 1,1 1-1,0 0 1,0-1-1,0 1 0,0-1 1,0 1-1,0-1 1,1 1-1,-1-1 1,0 0-1,1 0 0,-1 1 1,2-1-6,-1 2 0,27 22-205,9 3 474,-36-28-173,-1-1-16,3-3-78,-2 1-61,3-3 44,-4 4 54,1 0-1,-1 0 0,0 0 0,0 0 1,0 0-1,0 0 0,-1 0 1,1 0-1,-1 0 0,1 0 0,-1 0 1,0 0-1,1-1 0,-1 1 0,0 0 1,0 0-1,-1 0 0,1 0 1,0-1-1,-1 1 0,1 0 0,-1 0 1,0 0-1,-1-2-38,1 0 260,-17-22 925,16 23-1233,-4-2 47,3 3 44,-2-2-14,3 3 91,3-10 325,8 7-445,0 4 0,13 15 0,5 9 7,-9-14 184,-10-10-195,18-12-6,-1-14-256,-23 23 223,1-2 43,-2 3 43,11-20 181,-12 21-178,0 1 40,0 0 8,0 0-36,0 0-150,1 1-16,10 35 309,-3 37-248,-8-70-21,3 14 88,-3-15 48,1 0-14,-1 4-58,1-5-44,-1 0 76,3 4-28,-3-3-32,2-2 64,24-12-75,-4-10 43,1-2 53,-6 35-53,-11-5 0,-1-1-20,27 26 40,-14-13-73,-11-18 42,29-11 75,-13-9-64,-17 12 0,-1 2-10,2-13 684,-6 18-610,-1 1-25,0 0-98,20 12-7,-2 25-170,-17-36 128,0 0 88,0 0 1,0 0-1,-1 0 1,1 0-1,0 0 1,0 0-1,0-1 1,0 1-1,0 0 1,0-1-1,0 1 1,1-1-1,-1 1 1,0-1 0,0 1-1,0-1 1,0 0-1,1 0 1,-1 1-1,0-1 1,0 0-1,1 0 1,-1 0-1,0-1 1,0 1-1,1 0 1,-1 0-1,0-1 20,39-36-5894,-39 35 3868</inkml:trace>
  <inkml:trace contextRef="#ctx1" brushRef="#br1" timeOffset="16508.223">4450 77 10495,'0'0'0,"0"0"0,-9 4 0,0-1 432,9-3 88,-10 3 24,10-3 0,-12 1-440,12-1-104,-10-1 0,10 1 0,-9-5 0,9 5-80,0 0 16,-5-18-4944</inkml:trace>
  <inkml:trace contextRef="#ctx1" brushRef="#br1" timeOffset="18838.693">4553 270 3839,'0'0'158,"-4"37"1687,5 0-1378,-1-27-411,-1-1-46,2 0-10,0-1-14,-1-6 55,0-2-30,0 0 0,1 0-1,-1-1 1,0 1 0,0 0 0,0 0 0,0 0-1,1-1 1,-1 1 0,0 0 0,0 0-1,0 0 1,1 0 0,-1 0 0,0 0 0,0 0-1,1-1 1,-1 1 0,0 0 0,0 0 0,0 0-1,1 0 1,-1 0 0,0 0 0,0 0-1,1 0 1,-1 0 0,0 0 0,0 0 0,1 0-1,-1 1 1,0-1 0,0 0 0,1 0 0,-1 0-1,0 0 1,0 0 0,0 0 0,1 0-1,-1 1 1,0-1 0,0 0 0,0 0 0,0 0-1,1 0 1,-1 1 0,0-1 0,0 0-1,0 0 1,0 1 0,0-1 0,0 0 0,0 0-1,0 0 1,0 1 0,1-1 0,-1 0 0,0 0-1,0 1 1,0-1 0,0 0 0,0 0-1,0 1 1,0-1 0,-1 0 0,1 0 0,0 1-1,0-1-10,28-38-65,-17 9 668,-10 28-445,0-1 2,2-6-26,1 0-120,-3 6-72,0 2-8,4-3 24,14 4 202,-11 4-150,-2 1-10,0 2-10,-2-1-33,-2 12 32,-7 17 193,5-34-214,0-2 74,9-3 76,35-21-172,-27 13 54,-8 8 0,-2 1 11,-4 1 42,3 0 11,6 14-181,-9-7 106,1 1 26,-4-6 54,0-1-1,0 0 2,4 11 303,0-5-304,0 1-30,3-2-98,1 0-9,26 6 343,-25-12-136,27-11 303,-5-14 836,-30 25-1160,-1 1-112,0-1 0,1 1-1,-1 0 1,1-1-1,-1 1 1,1 0 0,-1 0-1,0 0 1,1 0-1,-1-1 1,1 1 0,-1 0-1,1 0 1,-1 0-1,1 0 1,-1 0 0,1 0-1,-1 0 1,1 0-1,-1 0 1,1 0 0,-1 0-1,1 1 1,-1-1-1,0 0 1,1 0 0,-1 0-1,1 1 1,-1-1-1,1 0 1,-1 0 0,0 1-1,1-1 1,-1 0-1,0 1 1,1-1 0,-1 1-1,0-1 1,0 0-1,1 1 1,-1-1 0,0 1-1,0-1 1,0 1-1,1-1 1,-1 0 0,0 1-1,0-1 1,0 1-1,0-1 1,0 1 0,0-1-1,0 1 1,0-1-1,0 1 1,0-1-1,0 1 1,0-1 0,0 1-1,-1-1 1,1 1-1,0-1 1,0 1-6,0-1-23,0 1-85,1 0 26,39 18 689,-33-19-399,22-8 187,-28-11-13,-7 9-382,-2 4 0,-21-9-16,28 16-37,4 24 42,18 3-117,-14-22 64,1-3 26,-6-3 41,0 0-1,1 0 1,-1 0 0,1 0 0,-1 0 0,0-1 0,1 1 0,-1-1-1,0 1 1,1-1 0,-1 0 0,0 0 0,0 0 0,0 0 0,0-1-1,0 1 1,0 0 0,0-1 0,0 0 0,0 1 0,-1-1 0,1 0-1,-1 0 1,1 0 0,-1 0 0,0 0 0,0 0 0,1-2-3,9-23 393,-1-1 0,-1 0 0,-2 0 0,-1-1 0,-1 0 1,-1 0-1,-2 0 0,-1-16-393,3-54 9,-4 97-67,0 2-8,0 0 2,0 0 0,0 0 0,0 0 0,-5 12 15,-12 140 61,16-115-39,-7 125 102,5-87 126,2-16 355,2-59-603,-1 0 0,1 1 0,-1-1 1,1 0-1,-1 0 0,1 1 0,-1-1 0,1 0 0,-1 0 0,1 0 0,-1 1 0,1-1 0,-1 0 0,1 0 0,0 0 0,-1 0 0,1 0 1,-1 0-1,1 0 0,-1 0 0,1-1 0,-1 1 0,1 0 0,-1 0 0,1 0 0,-1 0 0,1-1 0,-1 1 0,1 0 0,-1-1 1,1 1-1,-1 0 0,1-1 0,-1 1 0,0 0 0,1-1 0,-1 1 0,0-1 0,1 1 0,-1-1 0,0 1 0,1-1 0,-1 1 0,0-1 1,0 1-1,0-1 0,0 1 0,0-1 0,1 1 0,-1-1 0,0 0 47,9-46-6583,-9 45 5887,0-17-344,-11-11 2275,11 28-758,-2 0-23,-40-62 2780,41 63-2940,1 1 20,-7-4 2033,107 22-2578,-86-17 415,-6-1-177,-1 1 0,1-1 0,0-1 0,0 1 0,0-2 0,-1 1-1,1-1 1,-1 0 0,1 0 0,-1-1 0,0 0 0,0 0 0,3-2-7,-65 97 410,36-57-410,17-27 12,2-7 47,0-1 6,17 0 127,73-42 195,-61 22-2476,-13 6-2625</inkml:trace>
  <inkml:trace contextRef="#ctx1" brushRef="#br1" timeOffset="19086.516">5387 157 8703,'0'0'0,"-6"-9"0,-2 1 0,2 0 0,1-1 0,-2 1 72,7 8-72,-7-9 0,7 9 0,-8-8 0,8 8 0,-7-7-192,7 7-72,0 0-24,-5-9-2952</inkml:trace>
  <inkml:trace contextRef="#ctx1" brushRef="#br1" timeOffset="19592.67">5411 347 5503,'0'0'132,"0"0"18,0 0 8,-9 19 220,1 1 845,5-15-925,0 1-1,1 0 1,-1 0 0,1 1 0,1-1 0,-1 0-1,1 1 1,0-1 0,0 1 0,1-1 0,0 1 0,0-1-1,1 2-297,33-2 307,-25-8-183,0 0-1,0-1 1,-1 0-1,1-1 1,-1 1 0,0-2-1,0 1 1,-1-1-1,1-1 1,-1 1 0,0-1-1,0 0 1,-1-1-1,0 1 1,0-1 0,-1-1-1,5-6-123,-9 11 24,1 1 11,-1 1 1,0-1 0,0 0-1,0 0 1,0 1 0,0-1-1,0 0 1,0 0-1,-1 0 1,1 0 0,0 0-1,-1 0 1,0 0 0,0 0-1,1 0 1,-1-1-1,-1 1 1,1 0 0,0 0-1,0 0 1,-1 0 0,1 0-1,-1 0 1,0 0 0,1 0-1,-1 0 1,0 0-1,0 1 1,0-1 0,0 0-1,-1 0-35,1 1-59,-1-1 0,1 1 0,0 0 0,-1 0 0,1 0 0,-1 0 0,1 0-1,-1 0 1,1 0 0,-1 0 0,0 1 0,1-1 0,-1 0 0,0 1 0,0 0 0,0-1 0,1 1 0,-1 0-1,0 0 1,0 0 0,0 0 0,0 0 0,1 1 0,-1-1 0,0 0 0,0 1 0,1-1 0,-1 1-1,0 0 1,1 0 0,-1 0 0,0-1 0,1 1 0,-1 1 0,1-1 0,0 0 0,-1 1 59,1-1-670,-5 8-1739,8 0 1062,5 4-1809</inkml:trace>
  <inkml:trace contextRef="#ctx1" brushRef="#br1" timeOffset="20257.628">5630 443 3711,'0'0'366,"0"0"55,0 0 24,0 0-6,1-1-39,7-9-5,0 0-1,0 1 1,1 0-1,0 1 1,1 0-1,0 0 1,0 1-1,0 0 1,1 1-1,2 0-394,15 5 1680,-27 2-1520,0 0-26,5 31-300,-7-29 102,-2 4 11,0 0 56,0-1 0,0 1 0,-1-1 0,0 0 0,0 0-1,0-1 1,-1 1 0,0-1 0,0 0 0,0 0 0,-2 0-3,7-5 24,0 0-1,1 1 1,-1-1 0,0 0 0,1 0-1,-1 0 1,0 0 0,0 1-1,1-1 1,-1 0 0,0 0-1,0 0 1,1 1 0,-1-1 0,0 0-1,0 0 1,1 1 0,-1-1-1,0 0 1,0 0 0,0 1 0,0-1-1,0 0 1,0 1 0,0-1-1,1 0 1,-1 1 0,0-1 0,0 0-1,0 1 1,0-1 0,0 0-1,0 1 1,0-1 0,-1 0-1,1 1 1,0-1 0,0 0 0,0 1-1,0-1 1,0 0 0,0 0-1,-1 1 1,1-1 0,0 0 0,0 0-1,0 1 1,-1-1 0,1 0-1,0 0 1,0 1 0,-1-1 0,1 0-1,0 0 1,0 0 0,-1 0-1,1 1 1,0-1 0,-1 0-1,1 0 1,0 0 0,-1 0 0,1 0-1,0 0-23,90-51-9,-49 35-108,-6 16 1995,-34 1-1654,0 1-25,-1 0-192,1 1 1,-1 0-1,0 0 1,0-1-1,0 1 1,0 0-1,0-1 0,0 1 1,-1 0-1,0 0 1,1-1-1,-1 1 1,0-1-1,0 1 0,-1-1 1,1 1-1,0-1 1,-1 0-1,1 1 1,-1-1-1,0 0-7,-4 6 5,-43 74 59,46-78-54,2-3-236,1-1-122,0 0-32,0 0-84,0 0-337,2-10-1142,7-34-4990,-10 33 4994</inkml:trace>
  <inkml:trace contextRef="#ctx1" brushRef="#br1" timeOffset="23403.054">4750 810 3967,'0'0'183,"0"0"28,0 0 11,0 0-24,0 0-108,0 0-4,0 0 84,0 0 22,0 0 0,0 0 0,0 0 0,0 0 0,0 0 0,0 0 14,0 0 55,0 0 24,0 0 3,0 0-26,0 0-112,0 0-43,0 0-10,0 0-5,0 0-17,0 0 4,0 0 54,0 0 24,0 0 3,0 0-38,-12 2-510,-28 15 1013,39-16-556,1-1-1,0 0-4,-2 1 0,-2 3 0,3-1 0,-1 3-25,2-5-76,0-1 79,0 0 44,0 2 8,2 4-3,19 9 298,-15-12-325,13 3 118,-16 0-172,0 2-10,0 1 0,0 0 0,0 0 0,-1-2-14,0-5-45,2 2 67,-3-3 113,-1-1 57,0 0 12,0 0-19,0 0-86,-1 1-31,-4 3-54,-47 13 280,44-16-270,-21 0-204,18-17-2169,19 13-944</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0:41:03.03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0 219,'10'99,"-7"93,-3-192,0-1,0 1,1-1,-1 1,0 0,1-1,-1 1,0 0,1-1,-1 1,1 0,-1-1,1 1,-1 0,0 0,1 0,-1-1,1 1,-1 0,1 0,-1 0,1 0,-1 0,1 0,-1 0,1 0,0 0,-1 0,1 0,-1 0,0 0,1 1,-1-1,1 0,-1 0,1 1,-1-1,1 0,-1 0,1 1,-1-1,0 0,1 1,-1-1,0 1,1-1,-1 0,0 1,0-1,1 1,-1-1,0 1,0-1,0 1,0-1,0 1,1-1,-1 1,0-1,0 1,0-1,0 1,0-1,-1 1,1-1,0 1,0-1,0 1,23-33,7-45,-2 12,-28 64,1 0,0-1,0 1,0 0,-1 0,1-1,0 1,1 0,-1 0,0 0,0 0,0 0,1 0,-1 1,0-1,1 0,-1 1,0-1,1 1,-1-1,1 1,-1 0,1-1,-1 1,1 0,-1 0,1 0,-1 0,1 0,-1 1,1-1,-1 0,1 1,-1-1,1 1,-1-1,1 1,-1 0,0 0,0 0,1 0,-1-1,1 2,13 56,-12-34,13 80,-16-102,0-1,0 1,1 0,-1-1,0 1,1 0,-1-1,1 1,-1-1,1 1,-1-1,1 1,0-1,0 1,0-1,0 0,0 1,0-1,0 0,1 0,-1 0,0 0,1 0,-1 0,1 0,-1 0,1-1,-1 1,1 0,-1-1,1 0,0 1,-1-1,1 0,0 0,-1 0,1 0,0 0,-1 0,1 0,-1 0,1-1,0 1,-1-1,1 1,-1-1,2 0,0-1,1 0,-1-1,0 1,0-1,0 0,0 0,-1 0,1 0,-1 0,1-1,-1 1,0-1,-1 1,1-1,0 0,-1 1,0-1,0 0,0 0,-1 0,1 0,-1 0,0 0,0 0,0 0,-1 0,1 0,-2-2,4-27,7-14,11 78,-8 18,-11-40,1-1,-1 0,2 0,-1 0,1 0,0 0,1 0,0-1,0 1,0-1,3 3,64 83,-71-92,0 0,1 0,-1 1,0-1,1 0,-1 0,1 1,0-1,-1 0,1 0,0 0,0 0,-1 0,1 0,0 0,0-1,0 1,0 0,0 0,1-1,-1 1,0 0,0-1,0 1,0-1,1 0,-1 1,0-1,1 0,-1 0,0 0,0 0,1 0,-1 0,0 0,1 0,-1 0,0-1,0 1,1-1,-1 1,0-1,0 1,0-1,0 1,0-1,0 0,0 0,0 0,0 0,0 1,0-1,0 0,0-1,-1 1,1 0,5-18,-1-1,-1 1,0-1,-2 0,0 0,-2 0,0 0,-1 0,-2-10,3 27,-1 0,1 0,-1 0,0 1,0-1,0 0,0 0,0 1,-1-1,1 0,-1 1,1 0,-1-1,0 1,0 0,0 0,0 0,-1 0,1 0,-1 0,1 1,-1-1,1 1,-1 0,0 0,0 0,1 0,-1 0,0 1,0-1,0 1,0-1,0 1,0 0,0 1,0-1,0 0,-2 1,-88 1,87-2</inkml:trace>
  <inkml:trace contextRef="#ctx0" brushRef="#br0" timeOffset="3153.259">641 1,'0'448,"0"-445,0-1,0 1,0-1,0 1,1-1,-1 1,1-1,0 1,0-1,0 1,0-1,0 0,0 0,0 1,1-1,-1 0,1 0,0 0,0-1,-1 1,1 0,0-1,0 1,1-1,-1 1,0-1,0 0,1 0,-1 0,0 0,1-1,-1 1,1-1,-1 1,1-1,0 0,-1 0,1 0,-1 0,1-1,-1 1,1-1,9 1,-8 1,1 0,-1-1,1 1,0-1,-1-1,1 1,-1 0,1-1,-1 0,0 0,1 0,-1-1,0 0,0 0,0 0,0 0,0 0,0-1,0 1,-1-1,1 0,-1 0,0-1,0 1,1-3,1-1,-1 0</inkml:trace>
  <inkml:trace contextRef="#ctx0" brushRef="#br0" timeOffset="4592.368">496 122,'316'0,"-306"0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18:20:47.71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66,'86'-17,"29"-5,-26 8,-27 8,83 0,-90 7,-44-1</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18:20:51.88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1,'718'0,"-707"0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9T18:23:07.81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41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4:46:28.167"/>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D55C61E-E80C-4C8A-A695-812DE3E9D784}" emma:medium="tactile" emma:mode="ink">
          <msink:context xmlns:msink="http://schemas.microsoft.com/ink/2010/main" type="writingRegion" rotatedBoundingBox="15717,10385 16100,15482 13585,15671 13202,10574"/>
        </emma:interpretation>
      </emma:emma>
    </inkml:annotationXML>
    <inkml:traceGroup>
      <inkml:annotationXML>
        <emma:emma xmlns:emma="http://www.w3.org/2003/04/emma" version="1.0">
          <emma:interpretation id="{37A86EC8-4185-4DD5-9070-AC0DE0C7781C}" emma:medium="tactile" emma:mode="ink">
            <msink:context xmlns:msink="http://schemas.microsoft.com/ink/2010/main" type="paragraph" rotatedBoundingBox="15717,10385 16100,15482 13585,15671 13202,10574" alignmentLevel="1"/>
          </emma:interpretation>
        </emma:emma>
      </inkml:annotationXML>
      <inkml:traceGroup>
        <inkml:annotationXML>
          <emma:emma xmlns:emma="http://www.w3.org/2003/04/emma" version="1.0">
            <emma:interpretation id="{2704B4CE-8450-4443-8058-8B0E4D04384B}" emma:medium="tactile" emma:mode="ink">
              <msink:context xmlns:msink="http://schemas.microsoft.com/ink/2010/main" type="line" rotatedBoundingBox="15717,10385 16100,15482 13585,15671 13202,10574"/>
            </emma:interpretation>
          </emma:emma>
        </inkml:annotationXML>
        <inkml:traceGroup>
          <inkml:annotationXML>
            <emma:emma xmlns:emma="http://www.w3.org/2003/04/emma" version="1.0">
              <emma:interpretation id="{2AAD339E-D772-476D-A769-48172ED1DDC5}" emma:medium="tactile" emma:mode="ink">
                <msink:context xmlns:msink="http://schemas.microsoft.com/ink/2010/main" type="inkWord" rotatedBoundingBox="15717,10385 16100,15482 13585,15671 13202,10574"/>
              </emma:interpretation>
              <emma:one-of disjunction-type="recognition" id="oneOf0">
                <emma:interpretation id="interp0" emma:lang="en-US" emma:confidence="0">
                  <emma:literal>UW</emma:literal>
                </emma:interpretation>
                <emma:interpretation id="interp1" emma:lang="en-US" emma:confidence="0">
                  <emma:literal>ULW</emma:literal>
                </emma:interpretation>
                <emma:interpretation id="interp2" emma:lang="en-US" emma:confidence="0">
                  <emma:literal>UWW</emma:literal>
                </emma:interpretation>
                <emma:interpretation id="interp3" emma:lang="en-US" emma:confidence="0">
                  <emma:literal>w</emma:literal>
                </emma:interpretation>
                <emma:interpretation id="interp4" emma:lang="en-US" emma:confidence="0">
                  <emma:literal>W</emma:literal>
                </emma:interpretation>
              </emma:one-of>
            </emma:emma>
          </inkml:annotationXML>
          <inkml:trace contextRef="#ctx0" brushRef="#br0">1703 0 0,'-13'0'328,"0"0"-312,-13 0-1,13 0 32,1 0-47,-1 0 16,0 0 0,0 0-1,0 0 1,-13 0 15,13 0-31,0 0 16,0 0 31,0 13-32,0-13 32,0 0-31,0 0 15,-13 0-15,13 0 30,0 0-30,0 0 15,0 0-31,0 0 32,0 0-17,13 13-15,-26-13 31,14 0 1,12 13-1,-13-13-15,0 0-1,0 0 16,0 0-31,0 0 32,-13 0-17,13 0 17,0 0-1,0 0 0,0 0 0,0 0 16,0 0-47,-13 0 31,13 0-15,0 0 0,0 0-1,0 0 1,0 0 0,0 0-1,0 0 1,-13 0 15,14 0-15,-1 0-1,0 0 1,0 0 0,0 0-1,-26 0 1,13 0-1,13 0 1,0 0-16,0 0 16,-13 0-1,13 0 1,0 0 0,0 0-1,0 0 1,-13 0-1,0 0-15,13 0 16,1 0 0,-1 0-16,0 0 31,0 0-31,0 0 31,0 0-15,-13 0 15,13 0-15,0 0-1,0 0-15,0 0 32,13 26-32,-13-26 0,0 0 15,-13 0 1,13 0-16,0 0 15,0 0-15,0 0 32,0 0-1,13 13-31,-13-13 31,-13 0-15,13 0-1,1 0 1,-1 0 15,0 0-15,0 0 0,0 0-1,-13 13 1,13-13 15,0 0-31,0 0 0,0 0 31,0 13-31,0-13 32,0 0-32,-13 0 31,13 0-31,0 0 15,0 0 1,0 0 0,0 0-16,0 0 15,-13 0 17,14 0-17,-1 0 48,13 13 46,0 0-93,0 0-1,0 0 1,0 12 15,0-12-15,0 0-1,0 0-15,0 0 32,0 0-17,0 0 1,0 13 0,0-13-1,-13 0-15,13 0 16,0 0-16,0 0 31,0 0-31,0 13 16,0-13 15,0 0-31,-13-13 16,13 13-16,0 0 46,0 0-30,0 0 15,0 12-31,0-12 32,0 0-32,0 0 46,0 0-14,0 0-17,0 0-15,0 0 47,0 13-47,0-13 47,0 0-47,0 0 47,0 0-31,0 0-1,0 0 1,0 13-1,0-13 1,0 0 0,0 0 15,0 0-15,0 0 15,0 0 0,0 12-15,0-12-1,0 0 32,0 0-16,0 0-15,0 0 0,0 0 31,0 13-47,0-13 46,0 0-14,13-13 15,-13 13-32,0 0 32,0 0 16,0 0-17,0 0 1,0 13-47,13-13 0,-13 0 32,13-13-17,-13 13 16,0 0-15,0 0 15,0 0 16,25-13-16,-25 25-15,0-12 0,13-13-1,-13 13 1,0 0 0,13-13 30,-13 13-46,0 0 0,13-13 94,0 13-47,0 13-16,0-26 1,13 0-1,-13 0 0,0 0-15,0 0 15,0 0-31,-13 13 16,13-13-1,0 0-15,0 0 47,13 0-47,-26 13 0,13-13 31,0 0-31,0 0 32,0 0-32,0 0 78,-1 0-47,14 0-15,-13 0-1,-13 13 1,13 0 15,0-13-31,0 0 63,0 0-48,0 0 32,13 0-47,-13 0 31,0 0-31,-13 13 16,0 0 0,13-13-16,0 0 31,0 0-31,0 0 31,13 0-31,-13 0 31,0 0-31,0 0 47,0 0-47,-13 26 0,13-26 0,0 0 16,25 13 15,-25-13-31,0 0 16,0 0-1,0 0-15,26 0 32,-13 13-32,0-13 15,-13 0-15,13 0 0,-13 0 16,0 0-16,0 0 15,13 13-15,0-13 16,-14 0-16,1 0 16,0 0-16,0 0 0,0 0 15,0 0-15,13 0 16,-13 0 0,0 0-1,0 13-15,0-13 16,0 0-1,0 0-15,13 0 16,-13 0-16,0 0 31,0 0-31,0 0 0,13 0 32,0 0-17,-13 0-15,-1 0 31,1 0-31,0 0 16,13 0 0,-13 0-16,13 0 31,-13 0-31,0 0 31,0 0-31,26 0 16,-13 0-16,-13 0 31,0 0-31,26 0 0,-26 0 16,0 0-16,0 0 0,-1 0 15,27-13-15,-13 13 16,-26-13 0,39 13-16,-26 0 15,0 0-15,26 0 31,-13 0-15,-13 0-16,0 0 0,0 0 16,0 0-16,0-26 15,13 13-15,0 13 16,12 0 0,-25 0-16,0 0 15,0 0 1,0 0-16,0 0 15,0 0 1,13 0 0,-13 0-16,-13-13 15,13 13-15,0-13 16,0 13-16,0 0 16,0 0-1,26 0-15,-26 0 16,0 0-16,0 0 0,0 0 15,-1 0 1,1 0-16,13 0 16,-13 0-1,0 0-15,13 0 16,-13 0 0,13 0-16,-13 0 15,0 0 1,0 0 15,0 0-15</inkml:trace>
          <inkml:trace contextRef="#ctx0" brushRef="#br0" timeOffset="5693.676">174 1335 0,'0'13'219,"0"13"-204,13 13 1,0-1 15,-13-25-31,0 0 0,0 13 31,0 0-15,0-13-16,0 0 16,0 0-1,26-13-15,-26 13 0,0 0 32,13-13-17,-13 26-15,0-13 0,0 0 16,13 0-1,-13 0-15,0 0 32,13-13-32,-13 13 15,0 13 17,0-13-17,13-13 1,-13 13-16,0-1 15,0 1 17,0 0-17,0 0 17,0 13-17,0-13 1,0 0-1,0 0-15,0 0 32,13-13-32,-13 13 0,0 0 31,0 0 0,0 13 16,0-13-47,0 0 16,0 0-16,0 0 15,0 0 17,0 0-17,0 13 16,0-13 1,0-1-17,0 1 17,0 0-32,0 0 31,0 0-31,0 13 0,0-13 15,0 0 1,0 0 0,0 0 31,0 0-47,0 0 15,0 13 1,0-13 15,-13-13-15,13 13-16,0 0 62,0 0-62,-13-13 16,13 13 15,0 0-15,-13-13-1,13 13 17,0 13-1,0-13 31,-13-13-46,13 12 15,-26 1 0,26 0 1,0 0-1,0 0-31,0 13 406,13-26-390,0 0 78,0 0-63,0 0 0,-13 13 47,13-13-62,0 0-1,0 0 79,13 0-94,-13 0 31,0 0 32,-1 0-16,1 0-47,13 0 31,-26 13-15,26-13 31,-13 0-32,0 0 16,0 0-15,-13 13 15,13-13-31,0 0 16,0 0 46,13 0-62,-13 0 47,0 0-31,-13 13-16,13-13 31,0 0-31,0 0 47,0 0-31,0 0-1,13 0 1,-13 0 0,0 0 15,-1 0 0,1 0-15,0 0 15,0 0-31,13 0 16,-13 0-1,0 0 1,0 0-16,0 13 47,0-13-32,0 0 1,13 0-16,-26 13 16,13-13-1,0 0 1,0 0 15,0 0-31,0 0 0,0 0 16,0 0-1,13 0 1,-13 0 0,-1 0-1,1 0 1,0 0-16,26 0 15,-26 0 1,0 0-16,0 0 0,0 0 16,26 0-16,-26 0 15,0 0 1,0 0 0,0 0-16,26 0 15,-26 0 1,0 0-1,0 0-15,0 0 16,0 0 0,-1 0-1,14 0 17,-13 0-32,0 0 0,0 0 15,0 0 1,0 0-16,0 0 15,13 0 1,-26-13 0,13 13-1,0 0-15,0 0 16,0 0 0,0 0-1,0 0 1,13 0-16,-13 0 15,0 0 17,0 0-32,0 0 15,0 0 17,-13-13-32,12 13 0,1 0 0,13 0 15,-13 0 1,0 0 15,0 0-15,26-13 15,-13 13-31,0 0 0,-13 0 16,13 0-16,-13 0 0,0 0 15,0 0 1,0 0-1,0 0 1,0 0-16,25-26 16,-12 26-1,0 0 1,-13 0-16,0-13 16,0 13-16,0 0 15,0 0 1,26 0-1,-26 0 1,0 0-16,13-13 16,0 13-1,-13 0-15,0-13 16,0 13 0,0 0-1,0 0 1,-1 0-1,14 0-15,-13 0 16,0 0-16,-13-13 16,13 13-1</inkml:trace>
          <inkml:trace contextRef="#ctx0" brushRef="#br0" timeOffset="13030.362">200 2488 0,'0'13'219,"0"0"-219,0 0 15,0 0 1,0 0 0,0 0-16,0 0 15,0 13 1,0-13 0,0 0-16,0 0 15,0 0 1,0 0-16,0 0 31,0 0-31,0 12 16,0-12-1,0 0-15,0 0 32,0 0-32,0 0 15,0 0-15,0 13 16,0-13-1,13 0 1,-13 0-16,0 0 31,0 0-15,0 0 0,26-13-1,-26 26-15,0-13 47,13-13-16,-13 13-31,0 0 47,0 0-47,0 0 47,0 0-16,13-13 1,-13 13-17,0 12 32,0-12-31,0 0 15,0 0 0,0 0 0,13-13-15,-13 13 0,0 0 15,0 13-31,0-13 47,0 0-32,0 0 32,13-13 0,-13 13-47,0 0 0,0 0 16,0 13 31,0-13-32,0 0 79,0 0-78,0 0 296,0 0-296,0 0 62,0 12-62,0-12 30,0 0-30,0 0 0,-13 0 62,13 0-47,0 0 16,0 0-16,-13 13-31,13-13 16,-13 0-16,-13-13 15,26 13 17,0 0-1,0 0 172,0 0-172,0 13-15,0-13 31,0 0 0,13-13 0,0 0 62,-13 13-93,0 0 62,13-13 31,-13 13-31,13-13-31,-13 13-16,13-13 438,-13 25-453,0-12 46,0 0-15,13-13 62,-13 13-93,0 0 78,0 0-94,13-13 62,-13 13-30,26-13-17,-26 26 1,13-26 15,-1 0-15,1 13 31,0-13-47,0 0 62,0 0-46,0 0 31,13 0-47,-13 0 46,0 0-46,0 0 32,0 0-1,0 0 0,0 0-15,13 0-16,-13 0 15,0 0 1,0-26 15,0 13 32,0 13-48,0 0 1,13 0-16,-13 0 16,-1 0-16,1 0 31,0 0 0,13 0-15,-26-13-16,39 13 15,-26 0-15,0 0 16,0 0 0,26 0-16,-26 0 15,13-13 1,-13 13 0,13 0-1,-13 0-15,0 0 0,0 0 16,0 0-16,-1 0 31,1 0-31,13 0 0,-13 0 16,0 0-1,0 0-15,0 0 32,0 0-32,0 0 15,0 0 1,13 0-1,-13 0-15,0 0 16,0 0 0,0 0-1,0 0 1,26 0-16,-26 0 16,0 0-1,0 0 1,0 0-1,25 0 1,-12 0 0,-13 0-1,39 0 1,-39 0-16,0 0 16,13 0-16,13 0 15,-26 0-15,0 0 16,0 0-16,0 0 15,13 0-15,-13 0 32,12 0-32,14 0 15,-26 0-15,0 0 0,0 0 16,0 0-16,26 0 16,-13 0-1,-13 0-15,13 0 16,-13 0-16,0 0 31,13 0-31,-13 0 31,0 0-31,0 0 0,12 0 16,-12 0-16,0 0 16,0 0-16,0 0 15,0 0 16,0 0-31,26 0 0,-13 0 16,-13 0 0,26 0-16,-26 0 15,0 0-15,13 0 16,0 0-16,0 0 16,25-26-16,-38 26 15,13 0 1,0 0-1,-13 0-15,0 0 16,0 0 0,0 0-16,13 0 15,-13 0 1,0 0-16,0 0 31,0 0-15,-13-13-1,13 13-15,0 0 16,13 0-16,-13 0 16,0 0-16</inkml:trace>
          <inkml:trace contextRef="#ctx0" brushRef="#br0" timeOffset="19616.621">278 3784 0,'0'13'516,"0"13"-485,0-13-31,-13-13 0,13 13 31,0 0-15,-13-13 15,13 13-31,0 0 0,0 0 63,0 13-32,0-13-16,0 0 1,0 0 187,0-1-203,0 1 16,0 0-1,0 13 32,0-13 203,0 0-234,-26-13 0,26 13 30,0 0-14,0 0-32,0 0 31,0 0 16,0 13-16,0-13 0,0 0 1,0 0-32,0 0 15,0 0 16,0 0-15,0 13 31,0-13-16,0 0 0,0 0-31,0-1 63,0 1-63,0 0 47,0 13-47,0-13 31,0 0 32,0 0-48,0 0 1,0 0 15,0 0-31,0 13 16,0-13-1,-13 0 1,13 0-16,0 0 16,0 0-1,0 0 16,0 0-15,0 13 15,0-13-31,0 12 32,0-12-32,0 0 15,0 0 1,0 13-16,0-13 47,0 0 15,0 0-46,0 0-1,0 0 1,0 0-16,0 13 16,-13-26-1,13 13-15,0 0 94,0 0-78,0 0-1,0 0 1,0 0-16,0 13 16,0-13-1,0 0-15,0 0 250,0-1-234,0 1 93,13-13-109,-13 13 31,26-13-15,-13 0 47,0 0-48,-13 13 1,13-13 15,0 0 32,0 0-32,0 0-16,13 0 32,-13 0-15,-1 0-17,1 0-15,0 0 16,0 0-1,0 0 17,0 0-32,13 0 15,-13 0-15,0 0 0,0 0 32,0 0-32,0 0 0,0 0 46,13 0-30,-13 0-16,0 0 31,0 0-31,0 0 16,0 0 15,0 0-31,13 0 0,-13 0 0,-1 0 31,1 0 1,0 0 15,0 0-47,0 0 15,13 0 1,-13 0 15,0 0-31,0 0 16,0 0 15,0 0-31,0 0 16,0 0 30,13 0-30,-13 0 15,0 0-31,0 0 16,0 0 0,0 0-1,0 0 1,13 0 31,-14 0-47,1 0 15,0 0-15,0 0 32,13 0-32,0 0 15,-13 0-15,0 0 0,0 0 16,0 0-1,-13 26-15,13-26 16,0 0 0,13 0-1,-13 0-15,0 0 16,0 0-16,0 0 16,0 0-16,26 0 15,-26 0-15,12 0 0,-12 0 31,0 0-31,13 0 0,-13 0 16,0 0 0,0 0-1,0 0 1,0 0-16,0 0 16,13 0-16,-13 0 31,0 0-31,0 13 0,0-13 31,0 0-31,0 13 16,13-13-1,-13 0 1,0 0-16,12 0 31,-12 0-31,0 0 0,26 0 0,-13 0 16,0 0-1,-13 0-15,0 0 16,0 0 0,0 0-1,0 0-15,0 0 32,13 0-32,0 0 0,-13 0 15,0 0-15,0 0 16,12 0-16,1 0 15,13 0-15,-13 0 16,-13 0 0,0 0-16,26 0 15,-13 0 1,-13 0-16,0 0 16,0 0-16,13 0 15,0 0 1,-13 0-16,0 0 15,-1 0-15,14 0 16,-13 0 15,0 0-31,0 0 110,0 0-110</inkml:trace>
        </inkml:traceGroup>
      </inkml:traceGroup>
    </inkml:traceGroup>
  </inkml:traceGroup>
</inkml:ink>
</file>

<file path=ppt/ink/ink41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9:07:13.21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0,'12'0'234,"0"0"-234,-1 0 16,1 0-16,11 0 16,-23 12-16,11-12 15,1 0-15,-1 0 16,1 11-16,23-11 15,-24 0 1,1 0-16,-1 0 16,1 0-16,-1 0 15,1 0 1,22 0 0,1 0-1,-23 0 1,-1 0-16,1 0 15,-1 0-15,24 0 16,-24 0 0,1 0-16,0 0 15,-1 0 1,1 0-16,-1 0 16,-11 12-16,12-12 15,11 0-15,0 0 16,12 0-1,-12 0-15,11 0 16,-11 0 0,-11 0-1,11 0 1,-11 0-16,-1 0 16,1 0-1,-1 0-15,1 0 47,-1 0-31,-11 11-1,23-11-15,-11 0 16,-1 0 0,1 0-16,0 0 15,-1 0 1,1 0-1,-1 0-15,12 0 16,-11 0-16,-1 0 16,1 0-1,-1 0 1,1 0-16,0 0 31,11 0-31,-12 0 16,1 0-1,-1 0 1,1 0-16,-1-11 16,1 11-1</inkml:trace>
</inkml:ink>
</file>

<file path=ppt/ink/ink41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9:07:15.25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83 0,'12'0'219,"23"0"-204,-12 0 1,-12 0-16,1 0 15,22 0-15,-11 0 16,1 0 0,-13 0-16,12 0 15,-11 0-15,-1 0 16,24 0-16,-24 0 16,1-24-16,23 24 15,-12 0 1,11 0-16,-11-11 15,1 11-15,10 0 0,1 0 16,-1 0-16,-10 0 16,10-12-16,-11 12 15,0 0-15,-11 0 16,11 0 0,-11 0-1,-1 0-15,12 0 16,-11 0-1,-1 0 1,1-11-16,-1 11 16,1-23-16,-1 23 15,1 0 1,11 0 0,-11 0-16,-1 0 15,1 0 1,-1 0-1,1 0-15,-1 0 16,12 0 0,-11 0-1,0 0-15,-1 0 47</inkml:trace>
</inkml:ink>
</file>

<file path=ppt/ink/ink41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9:07:17.07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27 0,'23'0'172,"0"0"-172,11 0 16,-10 0-16,10 0 15,12 0-15,-11 0 16,11 0-16,-11 0 0,-12 0 15,12 0-15,-24-12 16,1 12-16,-1 0 16,12 0-16,-11 0 15,-1 0-15,1 0 16,-1 0 0,1 0-1,0 0-15,11 0 16,-12 0-16,1 0 15,-1 0-15,1 0 16,11 0-16,0 0 16,-11 0-16,-1 12 15,12-12-15,-11 0 16,11 0-16,0 0 16,46 0-16,-34 0 15,11 0-15,0 0 0,-11 0 16,-12 0-16,-12 0 15,24 0-15,-23 0 16,11-23 0,0 23-1,-12 0-15,1 0 16,-1 0 0,1 0-16,0 0 15,-1 0 1,12 0 93</inkml:trace>
</inkml:ink>
</file>

<file path=ppt/ink/ink41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9:07:21.17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0,'12'0'219,"23"0"-204,-24 0-15,1 0 0,34 0 16,-35 12-16,24-12 16,-23 23-16,11-23 15,-12 0-15,24 0 16,-12 0-16,-11 0 16,11 0-16,-12 0 15,1 0-15,11 0 0,-12 0 16,12 0-16,-11 0 15,0 0-15,-1 11 16,1 1-16,22-12 16,-11 0-1,-11 0-15,23 0 16,-24 0-16,1 0 16,11 0-16,-12 0 15,12 0-15,-11 0 0,-1 0 16,1 0-1,0 0-15,22 0 16,-22 0 0,-1 0-16,1 0 15,-1 0 1,24 0 0,-23 0-16,-1 0 15,12 0-15,-11 0 16,11 0-16,0 0 0,12 11 15,-12 12 1,0-23-16,-12 0 16,12 0-16,-11 0 15,-1 0 1,13 0-16,-13 0 16,1 0-1,-1 0 16</inkml:trace>
</inkml:ink>
</file>

<file path=ppt/ink/ink41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9:07:23.35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48 0,'11'0'500,"24"0"-500,-12 0 16,-12 0-16,1 0 15,23 0-15,-1-12 16,-22 12-1,-1 0 17,1 0-17,-1 0 17,1 0-32,0 0 15,11 0-15,0 0 16,0 0-1,11 0 1,-22 0-16,23 0 16,-12 0-16,11 0 15,13 0-15,-36 0 16,24 0-16,-24 0 16,1 0-16,-1 0 15,1 0-15,34 0 16,-11-11-16,-12 11 15,-12 0-15,12 0 16,-11 0-16,11-12 16,-11 12-16,-1 0 15,12 0 1,-11 0 0,-1 0-1,1 0 16,-1-11 1,1 11-17,0 0 1,11 0 0,-12 0-16,1 0 15,-1 0 1,1 0 31,-1 0-32</inkml:trace>
</inkml:ink>
</file>

<file path=ppt/ink/ink41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9:07:26.5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0,'11'0'297,"-11"12"-297,35-12 0,-35 11 16,23-11-16,12 0 15,-24 0 1,1 0-16,-1 0 16,1 0-16,-1 0 15,1 0-15,11 0 16,-12 12 0,1-12-1,0 0 1,-1 11-16,24-11 15,-24 0-15,1 0 16,-1 0-16,1 0 16,-1 0-16,1 0 15,0 0-15,11 0 16,-12 0-16,1 0 16,-1 0-16,1 0 15,-1 0-15,1 0 16,11 0-16,-11 0 15,11 0-15,11 0 16,-22 0 0,-1 0-1,1 0 1,-1 0 0,-11 24-16,12-24 15,11 0-15,0 11 0,-11-11 16,-1 0-16,24 0 15,-24 0-15,13 0 16,-13 0-16,24 0 16,-24 0-16,1 0 15,-1 12-15,24-12 16,-23 0-16,-1 11 16,1-11-1,-1 0-15,1 0 16,-1 0-1,12 0-15,-11 0 16,-1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7T18:16:04.85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33,'259'0,"-161"14,108-23,-44-15,-132 19,-1 1,0 1,1 2,-1 0,1 3,7 1,66 11,21-6,78 13,-152-13,-1-3,1-2,0-2,22-3,15 0,808 2,-784-14,162 5,-250 7,0 1,1 0,-1 2,0 1,0 0,3 3,84 1,-101-3</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3:32:21.86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0,'116'26,"96"0,186-26,-261 13,73-14,-199 1</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3:32:23.82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1 132,'192'-10,"-112"-3,56 5,110-26,-129-9,-91 36,0 1,1 2,-1 0,1 2,0 1,0 1,18 3,26-1,-59-2,-1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3:32:25.63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13,'393'0,"-249"-13,279 14,-412-1</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3:32:28.18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1,'982'0,"-971"0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3:32:29.82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0,'74'13,"387"54,-116-49,-114 7,-122-15,-100-7</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3:32:32.08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65,'307'0,"-189"-13,90-13,-162 17,1 2,-1 2,35 1,229 5,-193 22,-101-21</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3:34:25.7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427.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8-05-06T02:29:07.125"/>
    </inkml:context>
    <inkml:brush xml:id="br0">
      <inkml:brushProperty name="width" value="0.03528" units="cm"/>
      <inkml:brushProperty name="height" value="0.03528" units="cm"/>
      <inkml:brushProperty name="color" value="#FF0000"/>
      <inkml:brushProperty name="fitToCurve" value="1"/>
      <inkml:brushProperty name="ignorePressure" value="1"/>
    </inkml:brush>
  </inkml:definitions>
  <inkml:trace contextRef="#ctx0" brushRef="#br0">106 272,'26'0,"27"0,26 0,-26 0,0 0,26 0,-53 0,27 0,-27 0,27 0,-26 0,-1 0,27 0,0 0,-27 0,27 0,-27 0,1 0,25 0,1 0,-26 0,-27 0,26 0,0 0,1 0,52 0,0 0,0 0,-26 0,-26 0,-1 0,-26 0,26 0,27 0,26 0,1 0,-54 0,27 0,-27 0,1 0,-1 0,27 0,0 0,0 0,-27 0,-26 0,53 0,-53 0,26 0,1 0,-1 0,-26 0,26 0,1 0,-1 0,1 0,-27 0,26 0,27 0,-27 0,1 0,-1 0,0 0,1 0,26 0,-53 0,26 0,27 0,-53 0,26 0,27 0,-27 0,27 0,-26 0,-27 0,26 0,-26 0,26 0,1 0,-27 0,26 0,-26 0,27 0,-27 0,26 0,0 0,-26 0,27 0,-27 0,26 0,-26 0,53 0,-53 0,53 0,-27 0,1 0,-27 0,26 0,0 0,-26-14,0-1,0 15,27-14,-27 0,0 14,0-15,0 15,0-14,0 14,0-14,0-1,0 15,0-14,0 14,0-15,0 15,-53-14,53 14,-26 0,26-14,-27 14,1 0,-1-15,27 15,-26 0,0-14,26 14,-27-14,27 14,-26 0,26 0,-27 0,1 0,26 0,-53 0,27 0,-1 0,27 0,-52 0,52 0,-27 0,1 0,-1 0,1 0,-27 0,27 0,-1 0,1 0,26 0,-53 0,53 0,-26 0,-1 0,1 0,0 0,-27 0,53 0,-27 0,-52 0,53 0,-1 0,1 0,26 0,-53 0,53 0,-26 0,-1 0,1 0,0 0,-1 0,27 0,-26 0,-1 0,27 0,-26 0,-27 0,27 0,-1 0,-26 0,27 0,0 0,-1 0,1 0,-1 0,-25 0,-1 0,26 0,27 0,-52 0,52 0,-27 0,1 0,-1 0,1 0,26 0,-26 0,26 0,-27 0,1 0,26 0,-27 0,27 0,-52 0,52 0,-27 0,1 0,26 0,-53 0,27 0,-1 0,1 0,-1 0,-25 0,25 0,27 0,-26 0,-1 0,27 0,-52 0,52 0,-27 0,1 0,-1 0,1 0,0 0,-27 0,26 0,1 0,26 0,-53 0,0 0,1 0,25 0,-26 0,27 0,26 0,-53 0,53 0,-26 0,-1 0,1 0,0 0,26 0,-27 0,27 0,-53 0,53 0,-26 0,26 0,0 14,0-14,0 14,0-14,0 15,0-15,0 14,0 0,0-14,0 15,0-15,0 14,0 15,0-29,0 14,0 1,0-15,0 14,0-14,0 14,0-14,0 15,26-1,-26 15,0-29,0 0,27 0,-27 0,26 0,27 0,-53 0,26 0,-26 0,27 0,-1 0,-26 0,27 0,-27 0,26 0,-26 0,26 0,1 0,-1 0</inkml:trace>
</inkml:ink>
</file>

<file path=ppt/ink/ink42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3T06:13:28.8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296 26 17,'0'0'10,"0"0"1,0 0 2,-1-15-1,1 15-1,0 0 0,0 0-1,0 0-1,0 0 0,0 0-1,-6-13-1,6 13 0,0 0-1,0 0-1,0 0-1,0 0-2,0 0 0,-13-2-2,13 2 1,0 0-1,0 0 0,-13 8-1,13-8 1,0 0 0,-16 10 0,16-10 0,-15 7 0,15-7 0,-18 8 0,18-8 1,-18 10 0,18-10-1,-22 12 1,22-12 0,-18 11 0,18-11 0,-19 13-1,19-13 1,-16 10-1,16-10 0,0 0 0,-17 13 0,17-13 0,0 0 0,-15 11 0,15-11 0,0 0 0,-15 13 0,15-13 0,0 0 0,-16 10 0,16-10 0,0 0 1,-16 9-1,16-9 0,0 0 0,-14 7 0,14-7 0,0 0 0,0 0 0,-13 11 0,13-11 0,0 0 0,0 0 0,-15 15 0,15-15 0,0 0 0,0 0 0,0 0 0,0 0 1,0 0-1,0 0 0,0 0 0,0 0 1,0 0-1,0 0 1,0 0-1,0 0 1,0 0 0,0 0-1,5 13 1,-5-13-1,0 0 2,0 0-2,16 7 1,-16-7-1,12 3 1,-12-3-1,16 0 1,-16 0-1,23-5 1,-23 5-1,28-7 1,-14 1 0,3 1 0,3-2-1,-1 1 1,2-1 0,-2 2-1,1 0 1,-3 2-1,2-1-1,-3 2-1,-3-4-5,4 1-10,2 2-6,-8-10 0,11 4-2,-8-9 2</inkml:trace>
</inkml:ink>
</file>

<file path=ppt/ink/ink42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3T06:14:08.1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 3172 6,'-16'0'4,"16"0"0,0 0 1,0 0 0,0 0 0,0 0 0,0 0 2,0 0-1,-15 1 0,15-1-1,0 0 0,0 0-1,0 0 1,-14 8-1,14-8 0,0 0 2,0 0-1,0 0 2,0 0 0,0 0-1,0 0-1,0 0 0,0 0-1,0 0 0,-15 4-2,15-4 1,0 0-1,0 0 1,0 0 0,0 0 0,-14 3 1,14-3 0,0 0-1,0 0 0,0 0-1,0 0 0,0 0-1,0 0-1,0 0 1,0 0-1,0 0 1,0 0 0,0 0 0,0 0 1,0 0-1,0 0 0,6-15 0,-6 15 0,0 0 0,21-11-1,-21 11 0,19-9 1,-19 9-1,23-12 1,-23 12 0,24-12 1,-24 12-1,22-10 0,-22 10 0,23-13 0,-23 13-1,25-17 1,-10 7 0,1-3 0,0 2 1,0-3-1,0 1 0,0 0 1,-2 4-1,1-1 0,-15 10-1,22-13 1,-22 13-1,20-8 0,-20 8 0,20-8 0,-20 8 0,21-11 0,-21 11 0,29-14 0,-15 7 0,2-1 0,1 2 0,-1 0 0,0-1 0,-2 1 0,2-1 0,-2 1 1,1 0-1,-15 6 0,27-15 0,-27 15 1,26-14 0,-26 14-1,24-15 1,-24 15 0,19-19 1,-19 19-2,19-16 1,-19 16 0,15-16 0,-15 16 0,0 0-1,21-14 0,-21 14 1,14-8-1,-14 8 0,16-14 0,-16 14 1,18-18-1,-18 18 1,21-19-1,-21 19 1,20-16-1,-20 16 0,21-11 0,-21 11 1,21-12-1,-21 12 0,24-14 1,-24 14-1,27-18 1,-12 9 0,1-1 0,1-1 0,-1 0 0,2 1 0,-2-1-1,0 2 1,-16 9 0,29-23-1,-29 23 1,26-21 0,-12 10-1,1 0 1,1-2-1,1 2 1,1 0-1,1-2 0,2-1 1,0-1-1,0 2 1,-2-1-1,0 1 1,0-1-1,1 1 1,-3 0-1,1 1 1,1 0 0,-3 0-1,2 2 0,1-4 1,-1 4-1,-1-1 1,2 0-1,1-1 0,-3 0 1,1 0-1,1-2 0,-1 1 1,-1-1-1,-1 0 0,4-1 0,-4 1 0,1 1 1,-1 0-1,2 2 0,0-2 0,-1 0 0,1 2 1,0-2-1,1-1 0,0 1 0,2-3 0,-2 2 0,0 0 0,1 1 0,-3-2 1,1 3-1,-2-1 0,1-3-1,1 3 0,1-1 1,1-1-2,0-1 2,1-1-1,0 1 0,0-2 0,0 4 0,-4-4 1,-1 5 0,2-3 0,-2 2 0,0 3 0,2-2 0,-2 0 1,0 0-1,1 1 0,1-3 0,1 1 0,-1 0 0,1-2 0,0 0 0,-1 0 0,1 1 0,-1 2 0,-2-1 0,-2 3 0,1 0 0,-15 11 0,25-21 0,-25 21 1,23-18-1,-9 9 0,-14 9 0,23-16 0,-23 16 0,21-15 0,-21 15 0,14-9 0,-14 9 0,0 0 0,15-8 1,-15 8-1,0 0 0,0 0 0,0 0 1,0 0-1,0 0 0,0 0 0,0 0 0,0 0-1,0 0-1,-4 17-2,4-17-8,0 0-16,0 0-4,-16-8 0,16 8 0,-9-14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7T18:16:12.48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49,'48'0,"-14"-2,0 2,-1 1,1 2,0 1,-1 2,1 1,25 9,86 33,-100-42,1-2,-1-2,40-2,574-2,-520-13,575 14,-543-14,49 14,-35-28,-158 28,52-11,-55 1,1 1,1 2,-1 0,1 2,0 1,12 0,-22 1,117-8,0 6,53 7,-31 0,253-2,-267-14,804 14,-220 0,-590 14,10-5,5-2,-93-9,400 2,-314-28,257 28,-375-3,-16 0</inkml:trace>
</inkml:ink>
</file>

<file path=ppt/ink/ink43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43:11.1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0 351 7,'0'0'7,"0"0"0,0 0 0,0 0 0,13 14 0,-13-14-1,0 0 0,0 0 0,8 15-2,-8-15 0,0 0 0,0 0 1,0 0-1,0 0 1,14 14-1,-14-14 0,0 0-1,0 0 0,20 4-1,-20-4-1,0 0-1,19 9 1,-19-9-1,0 0 0,21 10 0,-21-10 1,16 3 0,-16-3-1,14 3 1,-14-3 0,16 4 0,-16-4 0,16 4-1,-16-4 1,16 7-1,-16-7 0,16 6 0,-16-6 1,15 4-1,-15-4 1,17-4 0,-17 4 0,20-6 0,-20 6 0,22-8 0,-22 8-1,21-8 1,-21 8 0,21-5 0,-21 5-1,17 0 1,-17 0-1,16 2 1,-16-2-1,19 0 0,-19 0 0,20-2 1,-20 2-1,22 0 0,-22 0 0,19 0 0,-19 0 0,18 2 0,-18-2 1,18 1-1,-18-1 0,19 0 0,-19 0 1,19 2 0,-19-2 0,19 1-1,-19-1 1,18 5 0,-18-5 0,16 5-1,-16-5 1,18 5-1,-18-5 1,19 3-1,-19-3 1,21 2 0,-21-2 0,19 3-1,-19-3 1,22 2 0,-22-2 0,21 3-1,-21-3 1,23 3-1,-23-3 0,24 2 1,-24-2-1,22 1 0,-22-1 1,21 5-1,-21-5 0,18 6 0,-18-6 1,17 9-1,-17-9 1,16 4-1,-16-4 0,19 2 1,-19-2 0,21-3 0,-21 3-1,23-5 1,-23 5 0,20-7-1,-20 7 1,23-3-1,-23 3 0,22-1 1,-22 1-1,24-4 0,-24 4 0,24-4 0,-24 4 1,21-5-1,-21 5 0,24-2 1,-24 2-1,23 2 0,-23-2 0,22 1 1,-7 1-1,-15-2 0,24-2 0,-10-1 1,-14 3-1,27-3 0,-27 3 1,26-3-1,-26 3 0,26-2 1,-26 2-1,24-2 0,-24 2 0,27-3 1,-27 3-1,27-6 0,-13 3 1,3 1-1,-3-1 0,-14 3 0,27-2 0,-27 2 0,26 2 0,-12-1 0,-14-1 0,26 4 0,-26-4 1,26 1-1,-26-1 0,27 2 0,-27-2 1,25 0-1,-25 0 0,24-2 0,-9 1 0,-15 1 1,25-2-1,-25 2 0,26-5 0,-26 5 0,24-1 0,-24 1 0,21-2 0,-21 2 0,19-2 0,-19 2 0,19-1 0,-19 1 1,21-2-1,-21 2 0,23 0 0,-23 0 0,21 0 0,-21 0 0,19 2 0,-19-2 1,19 3-1,-19-3 0,18 2 0,-18-2 0,19 0 0,-19 0 1,21 0-1,-21 0 0,21-2 0,-21 2 1,22-3-1,-22 3 0,24-4 0,-24 4 1,24-4-1,-10 0 1,-14 4-1,24-3 0,-24 3 2,23-3-2,-23 3 0,22 0 0,-22 0 1,21 0-2,-21 0 2,21 0-2,-21 0 1,22 0 0,-22 0 0,21 0 0,-21 0 1,23-2-1,-23 2 0,24-3 0,-24 3 0,21-3 0,-21 3 0,22-2 0,-22 2 0,19 0 0,-19 0 0,18 0 0,-18 0 0,14 2 0,-14-2 0,15 0 0,-15 0 0,14 0 1,-14 0-1,0 0 0,18 0 0,-18 0 0,0 0 0,16-2 0,-16 2 0,0 0 0,17-3 0,-17 3 0,0 0 0,18-2 0,-18 2 0,0 0 0,18 4 0,-18-4 0,0 0 0,17 3 0,-17-3 0,0 0 0,16 3 0,-16-3 0,0 0 0,18 3 0,-18-3 0,14 2 0,-14-2 0,15 2 0,-15-2 0,16 1 0,-16-1 0,17 2 0,-17-2 0,18 1 0,-18-1 0,26 5 0,-26-5 0,27 7 0,-13-6 0,-14-1 1,26 7-1,-26-7 0,21 3 1,-21-3-1,16 0 0,-16 0 1,0 0-1,19-2 0,-19 2 0,0 0 1,14-4-1,-14 4 1,0 0-1,0 0 1,18-18-1,-18 18 1,0 0 0,11-20 1,-11 20-1,0 0 1,7-17 0,-7 17-1,0 0 1,-3-16-1,3 16-1,0 0 1,-7-20-1,7 20 0,-5-17 0,5 17 0,-6-20 1,6 20-1,-3-21 0,3 21 0,-3-19 1,3 19-1,-2-13 1,2 13-1,2-15 0,-2 15 0,0 0 1,-2-18-1,2 18 0,2-17 0,-2 17 0,1-21 0,-1 21 0,3-21 0,-3 21 1,2-18-1,-2 18 0,0 0 0,0-18 1,0 18-1,0 0 0,0 0 0,0 0 1,0 0-1,0 0 0,-6-16 0,6 16 0,0 0 0,0 0 0,0 0 0,0 0 0,-17-5 0,17 5 1,0 0-1,-17-5 0,17 5 0,-16-4 0,16 4 0,-19-8 0,19 8 0,-20-10 0,20 10 0,-20-11 0,20 11 0,-21-12 0,21 12 0,-16-11 0,16 11 0,-15-10-1,15 10 1,-14-8 0,14 8 0,0 0 0,-23-8 0,23 8-1,-17-1 1,17 1 0,-16 0 0,16 0-1,-18 1 1,18-1 0,-14 4 0,14-4 0,-16 3 0,16-3 0,-15 3 0,15-3 0,0 0 0,-17 6 0,17-6 0,0 0 0,-15 0 0,15 0 0,0 0 0,0 0 0,-16-8-2,16 8-1,0 0-5,0 0-11,-24-4-6,24 4-1,-21 12 1,10 6-2,-11-8 3</inkml:trace>
</inkml:ink>
</file>

<file path=ppt/ink/ink43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13T06:14:11.8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2347 894 40,'0'0'16,"0"0"2,0 0 2,-17-11-5,17 11-2,-20-1 0,20 1-2,-24-2 0,24 2-2,-25 0 0,25 0-1,-27 3-2,27-3 0,-29 2-2,29-2 0,-28 5-1,28-5-1,-25 9-1,25-9-1,-19 16 0,19-16 0,-15 24 0,15-24 0,-10 29 0,6-13 0,2 1-1,0 1 1,1 0 0,1-1-1,1 1 1,3-2-1,0 0 1,1-2-1,3 2 1,-8-16-1,20 24 0,-20-24 1,24 18-1,-24-18 0,28 11 1,-12-11-1,2 0 1,1-5 0,2 2-1,0-5 1,-2 1 0,4-1 0,-1-1 0,-3-1 0,4-1 0,-2 0 1,-2-2-1,0 0 0,5-4 0,-6 1 0,1-3 1,2-1-1,-5 3 0,-2 1 1,-4 1-1,-10 15 1,16-16 0,-16 16 0,0 0-1,0 0 1,8 21 0,-10-6-1,1 2 0,-1 1 0,2 3 0,0-4 0,3-1 0,-3-16 0,15 24 0,-15-24 0,24 8 0,-8-8 0,0-5 0,2 1 1,-2-6 0,0 0 0,-2-4 0,0 1 0,-1-3 1,-1 0-1,-3-1 0,-1 1 1,-3-2-1,0 4 0,-8-2-1,3 16 1,-18-21-2,0 15 0,-1 4-1,-3-1-1,2 9-5,-5-4-4,25-2-15,-24 22-1,24-22-1,-7 24-1,7-24 2</inkml:trace>
  <inkml:trace contextRef="#ctx0" brushRef="#br0" timeOffset="934">2981 838 52,'0'0'20,"-2"28"3,2-28-1,-18 32-7,10-10-3,-1 0-2,1 5-2,-2-3 0,4 2-4,-2-5 0,4 0-1,0-4 0,4-1-1,1-1 0,-1-15-1,8 22 1,-8-22-2,18 14 1,-18-14-1,21 11 0,-21-11 1,27 8-1,-11-6 1,-16-2-1,30-8 1,-30 8 0,31-22 0,-18 6 0,1-3 0,-1-4 0,0 2 1,-4-3-1,1 4 0,-2-1 1,-2 5 0,-2-2 0,-4 18 0,1-25 0,-1 25 0,-6-26 0,3 12-1,3 14 0,-16-26 0,16 26-1,-21-24 1,21 24-2,-24-17 0,24 17-1,-32 4-2,32-4-2,-29 26-4,22-5-7,-5 4-13,0-5 1,9 2 1,3-22-1</inkml:trace>
  <inkml:trace contextRef="#ctx0" brushRef="#br0" timeOffset="1489">3197 517 64,'0'-25'26,"0"25"-1,3-28 1,-3 28-10,0 0-6,0 0-2,0 0-3,-6 15-2,6 6-1,-2 3-1,2 6 0,2 3 0,-1 6 0,-1 4 1,4 2-1,-3 0 1,2-1-1,1-2 1,0-2-1,0-2 1,2-1-1,0-8-1,2-2 0,2-5-1,-2-3 1,3-3-1,-11-16 1,23 21 0,-23-21-1,22 10 1,-22-10 0,29-3 0,-13-2 0,2-2 0,1-2 0,3-4 0,1 0 0,1-4 1,0-1-1,-2-1 0,-1 0 1,-3-2-1,-4 5 1,-3-2 0,-11 18 1,10-25 0,-10 25 0,-2-21 1,2 21-1,-12-14 0,12 14 0,-21-10-1,21 10 0,-24-2 0,24 2-1,-26 7-1,26-7 1,-21 17 0,21-17-1,-16 24 1,16-24 0,-14 26-1,14-26 1,-13 27 0,13-27 0,-11 27 0,11-27 0,-8 27 0,8-27-1,-3 28 1,3-28 0,4 25 0,0-10 0,0-1 0,-4-14 0,12 27 0,-12-27 0,12 24 0,-12-24 0,13 21 0,-13-21 0,0 0 0,18 21 0,-18-21 0,14 8 0,-14-8 0,15 9 1,-15-9-1,19 8 0,-19-8 0,22 10 0,-7-7 1,-1 0-1,2-1 0,0-2 1,0-2-1,0-1-1,2 0 0,-4-2-2,4 5-6,-18 0-16,19-19-5,-19 19 1,18-31-1,-8 17 0</inkml:trace>
  <inkml:trace contextRef="#ctx0" brushRef="#br0" timeOffset="2654">3960 770 83,'0'0'26,"0"0"-1,0 0 0,0 0-13,0 0-4,0 0-3,0 0-1,0 0-1,18 8-1,-2-4 1,1 3-2,6-4 1,1 3-3,3-4 1,2 3-3,0-7-1,0 2-4,-5-1-14,-4-9-5,5 10-1,-25 0 0,28-13 1</inkml:trace>
  <inkml:trace contextRef="#ctx0" brushRef="#br0" timeOffset="3008">3973 963 66,'0'0'23,"19"3"1,-19-3 1,0 0-12,0 0-1,16-9 0,-1 12-4,-15-3 0,27 3-3,-13-3-1,7 3-1,-2-3-1,5 2-1,0-4 0,-1-1-1,2 0-2,-2-4-1,3 6-8,-7-2-17,-5-7 0,-14 10 0,13-16-2</inkml:trace>
  <inkml:trace contextRef="#ctx0" brushRef="#br0" timeOffset="4512">4548 268 60,'0'0'23,"0"0"1,0 14 0,-1 5-9,-6 7-7,-4 1-2,3 8-4,-3 0 0,3 2-1,-3-2-1,6-3 0,0-3-3,2-5-4,1-6-6,5-1-7,-3-17-3,16 3-2,-8-19 2,16 7 0</inkml:trace>
  <inkml:trace contextRef="#ctx0" brushRef="#br0" timeOffset="4739">4691 335 32,'0'0'17,"0"0"1,0 0 2,-8 30-4,-3-9-5,1 3-4,-1 5-1,-2 1 0,0 1-3,0-3-4,2 0-6,0-12-12,13 7-1,-2-23-1,3 15 0</inkml:trace>
  <inkml:trace contextRef="#ctx0" brushRef="#br0" timeOffset="5280">4962 671 39,'-18'8'22,"18"-8"-1,0 0 3,0 0-4,-5-16-9,4 1 0,1 15 0,-3-32-4,4 16 1,-7-3-2,6 3 0,-8-1 0,8 17-1,-15-28 0,15 28-2,-24-17-1,10 14 0,-2 4-1,-2 7 0,1 7-1,-1 5 0,0 8 0,4 3-1,-1 11 2,4 3-1,3 1 1,2 2-1,1 0 0,3 2 1,4 1 0,0 1-1,2-2-1,3 0 1,-1 2 0,1-2 0,1-1 0,-2-2 0,1-4 0,-3-6 0,0-2 0,-3-3 0,-1-7 0,-1 1 0,-3-4 0,0-3 0,-4 1-1,-1-4 1,9-16 0,-19 24 1,19-24-1,-21 11 1,21-11-1,-19-11 1,10-5-1,1-5 0,-2-6 1,-1-7-1,-2-6 0,-2-1 0,3-3 1,-4 6-1,3 1 0,-3 5 0,5 5 0,-1 5 0,4 4 0,2 4 0,6 14 0,-2-26 0,2 26 0,3-27 0,2 13 0,3-2-1,-1 1 1,2 1 0,1 0 0,-10 14 0,24-26 0,-10 16 1,-14 10-1,29-19 0,-13 11 0,0 2 0,0-2 0,2 1 0,0 1 0,-2 1-1,0 2 1,0 0 0,0 1 0,0 2 0,0 2 0,0-1 0,-2 1 0,1 0 0,-1-1 0,1-1 0,-1-1 0,0-1 0,-14 2 1,26-6-1,-26 6 0,26-13 0,-26 13 1,24-18-1,-24 18 1,19-17 0,-19 17-1,14-19 1,-14 19 0,0 0 0,10-15 0,-10 15 0,0 0 0,0 0-1,0 0 1,-10 19-1,10-19 0,-6 16 0,6-16-1,-5 23 1,4-9 0,1 0 0,0 1 0,0 1 0,3 0 0,-2 0-1,3 1 1,-1-2 0,3 2 0,-6-17 0,11 26 0,-11-26 0,15 18-1,-15-18 1,21 9 0,-7-9 0,-14 0 0,27-9 0,-12-3 0,1 1 0,-2-5 1,-3 0-1,2-1 0,-5-1 1,0 0-1,-3 2 0,-3 2 1,-2 0-1,0 14 1,-10-23-1,10 23 0,-17-14 0,17 14 0,-25-6 0,25 6-1,-22 6 1,22-6-1,-18 18 1,18-18-1,-9 23 1,7-8-1,2-15 1,2 25 0,-2-25 0,11 21-1,-11-21 1,19 11 0,-19-11 0,29 0 0,-11-4 0,3-4 0,1-4 0,0-2 0,-1 0 1,0-1-1,-3 2 1,-2 1-1,-16 12 0,19-16 1,-19 16-1,0 0 0,0 0 1,14 0-1,-14 0 0,4 19 0,-4-19 0,6 29 1,0-13-1,1 1 0,1-1 0,3 0 0,-11-16 0,23 24 0,-7-17 0,-2-4 0,4-3 1,-1-5-1,4-5 0,0-1 1,1-3-1,2-2 1,-4 0-1,-1 0 1,-1 0 0,-7 1 0,-11 15-1,9-25 1,-9 25-1,-16-21 0,-1 15 0,-7-1 0,-4 4-1,0 2 0,-3 1 0,7 4-1,-2-2-2,12 6-1,0-6-3,14-2-6,0 0-9,0 0-9,0 0 3,19-15-1,-3 1 1</inkml:trace>
  <inkml:trace contextRef="#ctx0" brushRef="#br0" timeOffset="7092">5760 428 85,'0'0'27,"-9"-18"0,9 18-2,0 0-11,-24-3-5,24 3-4,-18 27-1,10-5-1,0 4-2,1 4 1,3 4-2,0 3 1,3-2 0,1 2-1,0-2 2,3 2 0,2-5 0,1-1-1,1-3 1,2-3-1,1-1 1,1-1-2,0-6 0,2 1 0,-2-4 0,2 2 0,-2-2 0,1 1 1,-1-1-1,-11-14 1,18 24-1,-18-24 1,14 21 0,-14-21 0,13 16 0,-13-16 0,14 13 0,-14-13-1,0 0 1,19 11-1,-19-11 1,15 5-1,-15-5 0,16 1 1,-16-1-1,18 0 0,-18 0 0,20-6 0,-20 6 0,26-11 0,-12 4 1,1-2-1,3-1 0,-1-3 0,2-1 1,-1 0-1,-2-4 0,2 0 0,-4 1 1,1 1-1,-6-2 1,-1 4-1,-8 14 0,10-24 1,-10 24-1,1-24 1,-1 24-1,-6-24 1,0 10-2,-1-1 0,-1 1 0,8 14 0,-19-24-1,19 24 1,-21-13 0,21 13-1,-24 0 4,24 0-3,-26 11 2,26-11 0,-25 16 0,25-16-1,-23 16 1,23-16-1,-14 19 0,14-19 0,-11 24-1,7-9 1,4-15-1,0 30 1,2-14 0,0 0 0,-1 2 0,2-4 0,-3-14 0,8 27 0,-3-12 0,0-1 0,0 0 0,3 2 0,0 0 0,2 2 0,1-4 1,0 1-1,-11-15 0,24 21 0,-24-21 0,21 14 0,-21-14 1,19 9-1,-19-9 0,15 5 0,-15-5 1,16 2-1,-16-2 0,17-3 1,-17 3-1,18-10 0,-18 10 0,21-14 1,-21 14-1,22-21 0,-22 21 0,24-24 0,-24 24 0,26-27 0,-13 12 0,-2 1 0,-11 14 0,22-27 1,-22 27-1,20-27 0,-12 12 1,0-1-1,-2 0 0,-1-1 1,0 1-1,-2-5 0,0 2 1,-1 1-2,-1 4 2,-1 14-2,3-23 1,-3 23-1,2-14 1,-2 14-1,0 0 1,0 0 0,13 16 0,-13-16 0,6 19 0,-6-19 1,10 26-1,-5-12 2,-5-14-2,11 31 0,-8-15 0,0 3 1,2 0-1,0 2 0,-2-1 0,2 1 1,-2-2-1,-1-1 0,-1-2 0,-1-16 0,5 24 0,-5-24 0,3 14 0,-3-14 0,0 0 1,0 0-1,0 0 0,0 0 1,0 0-1,0 0 1,0 0-1,15-22 0,-15 22 1,9-27-1,-4 8 1,0-2-1,1 0 1,-1-1-1,2 1 0,-3 0 0,1 0 0,3-1 0,-1 6 0,1 0 0,0 2-1,-8 14 0,14-21 0,-14 21 0,18-11 1,-18 11-1,0 0 1,21 0 0,-21 0 0,17 6 0,-17-6 0,24 8 0,-24-8 0,23 3-1,-23-3-1,24 3-2,-10 1-2,-14-4-6,19-10-13,-19 10-8,15-19 1,-15 19 0,1-30 0</inkml:trace>
  <inkml:trace contextRef="#ctx0" brushRef="#br0" timeOffset="10173">7123 509 30,'0'0'13,"0"0"2,0 0 0,0 0-1,0 0-2,0 0 1,0 0-1,0 0 1,0 0-2,0 0 1,0 0-2,0 0-2,-18 11-2,18-11-1,0 0 0,-14-3-1,14 3-1,0 0 0,-21-14 0,21 14-1,-13-15 0,13 15-1,-11-20 0,11 20 0,-7-28 0,6 11-1,1-1 0,1-1 0,3 0 0,0-2 0,6 4 0,-2-4 0,3 6 0,-3-1 0,-8 16-1,23-19 1,-23 19-1,22-1 1,-22 1-1,21 12 1,-21-12-1,21 29 1,-13-10 0,-2 4-1,-1 1 1,-2 3 0,-1 2 0,-4 3 0,-3 1 0,-1 2 0,-4 2 0,-4-2 0,-4 0 0,-2-1 0,0 1 2,-1 2-2,1-4 2,-1-1-1,3-4 0,4-1 0,3-5 0,1-1 0,10-21-1,-18 24 0,18-24 0,-11 18 0,11-18 0,-14 15 0,14-15 0,-20 23 0,20-23 0,-20 22 0,20-22 0,-20 21 0,20-21 0,-14 13 0,14-13 0,0 0 0,0 0 0,0 0 0,0 0 0,0 0-1,0 0 1,0 0 0,0 0 0,0 0 0,0 0 0,0 0 0,0 0 0,0 0 1,0 0-1,0 0 1,0 0-1,0 0 0,0 0 0,0 0 0,-2-18-1,2 18 1,0 0 0,20-17-1,-20 17 1,19-8-1,-19 8 1,25-5 0,-25 5 0,26 0 0,-26 0 0,27 9 0,-27-9 0,23 18 1,-23-18-1,19 24 0,-19-24 1,16 26-1,-16-26 1,21 22-1,-21-22 0,26 13 1,-26-13-1,27 1 0,-11-4 1,-2-3-1,1-2 1,-1-3-1,0-2 0,-2-2 0,2-1-1,-3-1-1,5 1-4,-6-7-5,4 3-17,-2 2-2,-8-4 0,4 6 1,-8-5-1</inkml:trace>
  <inkml:trace contextRef="#ctx0" brushRef="#br0" timeOffset="11530">7793 289 38,'0'0'18,"9"-23"2,-9 23 3,4-22-2,-4 7-7,0 15-2,-5-22 1,5 22 0,0 0-3,-19-11-1,3 8-1,16 3-3,-29 8-1,11 1-1,-4 4-1,-1 1-1,1 4 0,-2 1 0,0 4-1,3 4 0,2-2 1,1 3-1,2-1 0,2 0 1,1 2-1,1-1 0,4 3 0,0-1 0,2-1 0,1 0 0,4-1 0,1-2 0,1 0 0,2-6 0,1 1 1,0-2-1,1-1 2,0-1-2,1-1 2,1 4-2,-4-4 2,4 1-2,-3-1 0,4 0 0,-1-1 0,-2-1 0,-5-14 0,12 24 0,-12-24-1,18 19 1,-18-19 0,18 14 0,-18-14 0,20 13 1,-20-13-1,20 10 0,-20-10 0,16 9 0,-16-9 0,16 7 1,-16-7-1,17 3 0,-17-3 0,18-2 1,-18 2-1,22-3 0,-22 3 0,20-8 1,-20 8-1,19-11 0,-19 11 1,21-18-1,-21 18 0,21-24 0,-10 10 1,0 0-1,0-2 0,-1 0 0,-2 1 1,-2 1-1,-2 0 1,0-1-1,-4 1 0,0 14-1,-3-26 1,3 26-1,-11-25 1,11 25-1,-19-23 1,19 23-1,-28-20 2,11 12-1,-1-2 1,-3 2-1,0 2 0,-1 1 0,0 2 0,-2 3-1,1 3 1,4 3-1,0 4 1,3 1-1,1 5 1,6-2 0,-1 6-1,2-5-2,6 5-3,2-20-9,-6 22-14,6-22-1,3 16-1,-3-16 0</inkml:trace>
  <inkml:trace contextRef="#ctx0" brushRef="#br0" timeOffset="14050">8115 997 63,'0'0'23,"0"19"2,0-19 0,0 0-7,0 0-4,0 0-1,0 0-3,0 0-2,0 0-2,-14 11-1,14-11-2,0 0 0,0 0-1,0 0-1,0 0 1,-7 14-1,7-14 0,0 0 0,0 0-2,0 0 0,0 0-2,0 0-4,0 0-5,2-19-13,-2 19-5,11-21 1,-11 21 0,18-25 0</inkml:trace>
  <inkml:trace contextRef="#ctx0" brushRef="#br0" timeOffset="14518">8463 637 58,'0'0'21,"3"-14"3,-3 14-1,0 0-8,0 0-3,0 0-2,-13-16-1,13 16-3,-16 3-1,16-3-1,-17 11-1,17-11-1,-21 19 0,21-19-1,-21 27 0,11-11 0,-1 7 0,3 1 1,0 1 0,2 1-1,-1-1 1,2 3-1,2-3 1,2 1-1,1-5-1,1-2 1,2-2-1,2-1 1,-5-16-1,11 26 0,-11-26 1,17 17-1,-17-17 0,19 8 1,-19-8-1,24 5 1,-10-6-1,-14 1 0,31-5 1,-14 2-1,-2-5 1,4-2 0,0-1-1,2-4 1,1-2 0,-1-2-1,0-4 1,2-1 0,-1-1-2,-3 1 1,-4 0 0,-1 5 1,-6 1-1,-1 4 1,-7 14-1,3-16 0,-3 16 1,0 0 0,0 0 0,-15-2 0,15 2-1,0 0 0,0 0 0,-14 0 0,14 0 0,0 0-1,0 0 1,0 0-1,-2-16 1,2 16 0,2-16 0,-2 16 0,5-25 0,-4 5 1,1-2-1,1-4 0,-1-2 1,-1-3-1,1-1 1,-2-1-1,-2-1 1,-1 5-1,0 4 1,1 4-1,-2 5 1,4 16-1,-10-17 0,10 17 0,0 0 0,-10 17 0,9-1 0,-1 5-1,4 6 1,-2 3 0,3 4-1,0 1 1,0 2 0,1-2 0,-1 2-1,2-2 1,-2 2 1,2-2 0,-2-2 0,2-1 0,-1-1 0,0-2 0,0-4 0,1-2 0,0-4-1,0-3 0,-5-16 0,11 24-1,-11-24 1,11 17 0,-11-17 0,15 8 0,-15-8 0,21-5 0,-21 5 0,24-14 0,-10 3 1,-14 11-1,27-27 0,-16 12 0,1 1 0,-12 14 1,14-26-1,-14 26 0,8-16 1,-8 16-1,0 0 0,0 0 0,0 0 0,-6 20 0,6-20 0,-3 27 0,1-11 0,2 0-1,2-2 1,-2-14 0,8 22 0,-8-22 0,16 10 0,-16-10 0,25-2 0,-9-4 0,0-2 0,2-2 1,0-2-1,-1 0 0,-1 0 1,-1 1-1,-15 11 1,20-23-1,-20 23 1,8-19 0,-8 19 0,-3-26-1,-3 12-1,-2-2 1,-3-2-1,-1 2 0,0 0-1,0 2 1,12 14 0,-20-17 0,20 17 1,0 0-1,-18-7 1,18 7 0,0 0 0,0 0 0,0 0-1,-16 8 1,16-8 0,0 0 0,0 0 0,-18 15 0,18-15-1,0 0 1,-11 14 1,11-14 0,0 0 0,-5 19-1,5-19 2,0 18-2,0-18 1,5 24 0,-5-24-1,6 24 0,-6-24 0,10 25 0,0-10 0,-1-1 0,1 0 0,-10-14 1,26 26-1,-12-15 0,2-1 0,-16-10 0,27 11 0,-12-6 0,4-4 0,-3 1-1,6-2 0,-2-2-2,4 5-3,-8-7-6,6 0-15,-4 1-4,-18 3 0,21-17 0,-21 17 0</inkml:trace>
  <inkml:trace contextRef="#ctx0" brushRef="#br0" timeOffset="16403">9473 743 54,'14'-12'24,"-12"-7"3,-2 19 0,1-25-2,-7 10-8,6 15-4,-13-14-4,13 14-1,-21 0-3,21 0-2,-24 11-1,24-11 0,-25 21-1,10-7 0,2 2 1,1 2 0,0-2-1,4-2 0,8-14 1,-11 24-1,11-24 0,0 21 0,0-21-1,0 0 1,24 19-1,-24-19 0,26 16 0,-9-8 0,0-2 0,-17-6 0,28 15 0,-28-15 0,26 11 0,-26-11 0,21 10 0,-21-10 0,0 0 0,19 19 1,-19-19-1,6 14 1,-6-14 0,-3 19-1,3-19 1,-11 19 0,11-19 0,-14 21 0,14-21 0,-21 16-1,21-16 1,-24 11 0,9-9 0,1 1-1,-1-3 1,-2 0-1,2 0-1,-1-1 0,16 1-1,-25 0-1,25 0-3,-16-4-6,16 4-14,0 0-6,0 0 1,3-16 1,-3 16-2</inkml:trace>
  <inkml:trace contextRef="#ctx0" brushRef="#br0" timeOffset="17099">9808 693 86,'0'0'27,"0"0"-1,0 0 1,-15-16-14,15 16-4,-27 10-2,10-1-3,-4 2-1,-2 2 0,1-2 0,1 2 0,3-2-1,6 4 0,12-15 1,-21 20-1,21-20 1,-2 16-2,2-16 0,15 15 0,-15-15 0,25 13-1,-7-7 1,1 0-1,-1 1 0,-1-1 0,-1 1 0,-1-3 0,-15-4 0,25 12 0,-25-12 0,23 12 0,-23-12 1,22 18-1,-22-18 0,18 21 1,-18-21-1,11 22 1,-11-22 0,3 22 0,-3-22 0,-4 20 0,4-20 0,-13 17 0,13-17 0,-20 13-1,20-13 1,-22 8 0,22-8 0,-29 0 0,15-2-1,-4-1 1,2 0-1,-3-2 0,1 0-2,1 1 0,17 4-3,-26-10-3,26 10-8,0 0-11,-19-2-6,19 2 3,0 0-1,0 0 0</inkml:trace>
  <inkml:trace contextRef="#ctx0" brushRef="#br0" timeOffset="17974">10106 31 55,'0'-17'22,"0"17"2,11-16-1,-11 16-4,0 0-4,0 0-1,0 0-1,-9 24-3,4 1-1,-11-1-2,9 10 0,-7-1-4,4 4-1,2 0-2,2-4 0,1-2-1,2-9-2,4-1-4,-1-21-5,0 0-17,0 0-1,10-16 0,1-3 0</inkml:trace>
  <inkml:trace contextRef="#ctx0" brushRef="#br0" timeOffset="18261">10223 87 91,'-5'23'27,"5"13"-1,-8-4 2,-1 4-17,-1 3-3,2-3-4,-3-3-2,3-4-2,-3-8-4,7-5-5,4-16-14,0 0-4,0 0 0,-9-23-1,18 6 2</inkml:trace>
</inkml:ink>
</file>

<file path=ppt/ink/ink4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7:33:21.46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1038 30 0,'-24'0'141,"0"0"-110,0 0 1,0 0 14,0 0-30,0 0 0,0 0-1,0 0 1,0 0 0,0 0 15,0 0-16,0 0 1,0 0 0,0 0-1,0 0 17,1 0-1,-1-24 0,0 24-15,0 0-1,0 0 1,0 0 0,0 0 15,0 0 0,0 0 0,0 0-15,0 0 0,0 0 15,0 0-16,0 0 17,0 0-32,0 0 31,0 0 0,0 0 0,0 0-15,0 0 0,0 0 15,0 0 0,0 0 0,0 0 1,0 0 77,0 0-15,0 0-47,24 48 328,-23-24-360,23 24-15,0 0 16,0 23 0,0 1-16,0 0 15,0-24-15,0 24 16,0 24-1,0-24-15,0 0 16,0-24 0,0-1-16,0 25 15,0-24 1,0 24-16,0-24 16,0-24-1,0 24-15,0-24 16,23 24-1,-23 0-15,0 0 16,0 0 0,0-24-16,0 0 15,0 23 1,0-23-16,0 48 16,0-24-1,0 24-15,0-48 16,0 0-16,0 0 31,24-24-31,-24 24 16,0 24 343,0 0-343,0 0-16,0-24 15,0 24 1,0 24-16,0-1 16,0-23-1,0-24-15,0 0 16,0 24-16,0 0 15,0 0-15,0 0 16,0-24 0,0 0-16,0 0 31,0 0-15,0 24-1,0-24 1,0 0-1,0 0 1,0 0-16,0 0 47,24 0-16,-24-1-15,0 1 328,0 24-329,0-24 1,0 0-16,0 0 15,0 0 1,0 24-16,0-24 16,0 0-1,0 0-15,0 0 16,0 0 0,0 0-1,0 0 16,0 0 1,0 0-1,0 0 0,0 0 16,0 0 47,24 24-79,0 0 1,-24-25-16,24-23 16,-24 24-1,24-24 329,0 0-313,0 0-15,0 0 0,0 0 15,0 0 0,-24 24-15,24-24-1,0 0 1,0 0 0,0 0 15,0 0-16,-24 24 17,24-24-32,0 0 31,0 0-15,0 0-1,0 0 16,0 0-15,0 0 0,0 0 15,0 0-31,0 0 16,-1 0-1,1 0-15,0 0 16,0 0-1,0 0 1,0 0 0,0 0-1,0 0 1,0 0 0,0 0-1,0 0 313,24 0-328,24 0 16,-24 0-16,24 0 16,0 0-1,-24 0-15,23 0 16,-23 0-1,24 0-15,-24 0 16,0 0 0,0 0-16,0 0 15,0 0 1,0 0-16,-24 0 16,24 0-1,-24-24-15,0 24 16,0 0-1,0 0-15,-1 0 16,25 0 0,-24 0-16,0 0 15,0 0 1,0 0 0,0 0-1,0 0 1,0 0-16,0 0 390,0 0-390,24 0 16,-24 0 0,24 0-16,-24 24 15,48-24-15,-24 0 16,0 0 0,-24 0-16,23 0 15,25 0 1,-24 0-16,0-24 15,0 24 1,0 0-16,-24 0 16,24-24-1,-24 24-15,24 0 16,-24 0-16,0 0 16,0 0-1,0 0-15,0 0 31</inkml:trace>
</inkml:ink>
</file>

<file path=ppt/ink/ink4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7:33:27.01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98 0,'24'0'110,"0"0"-95,0 0 1,0 0 15,0 0-31,0 0 16,0 0 15,0 0-15,0 0-1,0 0 1,0 0-1,0 0 17,-1 0-17,1 0 32,0 0-31,0 0-1,0 0 17,0 0-1,0 0-15,-24-24-16,24 24 15,0 0 1,0 0-16,0 0 31,0 0-15,0-24-1,0 24 1,0 0 0,0 0 15,-24-24 0,24 24 266,0 0-281,24 0-16,-24 0 15,0 0 1,24 0-16,0 0 15,-1 24 1,1-24-16,-24 0 16,0 0-1,0 0-15,0 0 16,0 0 0,0 0-16,0 0 31,0 0-31,0 0 15,0 0 1,0 0 15,0 0 16,0 0-31,0 0-1,0 0 1,0 0 0,0 0 15,0 0-15,0 0-1,0 0 1,-24-24 15,0 48 0,24-24 266,0 0-297,0 0 16,-1 0-1,1 0-15,0 0 16,24 0 0,-24 0-1,0 0 1,0 0-16,0 0 16,0 0-1,0 0 1,0 0-1,0 24 1,0-24 0,0 0-1,0 0 1,0 0 0,0 0 15,-24 24-16,24-24 1,0 0 0,0 0 15,0 0-15,0 0 296,0 0-296,24 0-1,-24 0-15,-1 0 16,25-24-16,0 24 16,0 0-1,0 0-15,0-24 16,-24 24-1,24 0-15,0 0 16,0-24 0,-24 24-16,0 0 15,0 0 1,0 0-16,0 0 31,0 0-31,0 0 16,0 0-1,-1 0 1,1 0-16,0 0 31,0 0 1,0 0-32,0 0 31,0 0 16,-24-24 0,24 24 218,0 0-265,0 0 16,24 0-16,0 0 15,0 0 1,-24 0 0,0 0-1,24 0-15,-24 0 16,24 0 0,-24 0-16,0 0 15,0 0-15,0 0 31,-1 0 32</inkml:trace>
</inkml:ink>
</file>

<file path=ppt/ink/ink434.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8-05-06T02:28:44.421"/>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949 13,'-26'0,"-1"0,1 0,26 0,-53 0,27 0,-1 0,-25 0,-1 0,27 0,-1 0,1 0,-53 0,79 0,-27 0,-25 0,52 0,-27 0,27 0,-26 0,26 0,-27 0,1 0,26 0,-26 0,-1 0,27 0,-26 0,0 0,26 0,-27 0,1 0,26 0,-27 21,27-21,-26 0,26 0,-26 0,26 0,-27 0,1 0,26 21,-26-21,26 21</inkml:trace>
</inkml:ink>
</file>

<file path=ppt/ink/ink4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7:33:29.81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0,'24'0'94,"0"0"-79,0 0 1,0 0-16,-1 0 15,1 0 1,0 0-16,0 0 16,0 0-1,24 0-15,-24 0 16,0 0 0,0 0-1,0 0 1,0 0 15,0 0-31,0 0 31,0 0-15,0 0 0,0 0 15,0 0 16,0 0 15,0 0-31,0 0 1,0 0-1,0 0 0,0 0-15,0 0 15,0 0 32,-1 0-63,1 0 31,0 0 0,0 0-31,0 0 31,0 0 1,0 0-17,0 0 16,0 0 16</inkml:trace>
</inkml:ink>
</file>

<file path=ppt/ink/ink43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8:17.357"/>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0480FB7-ABA8-4B7B-B769-A38F1B02EF30}" emma:medium="tactile" emma:mode="ink">
          <msink:context xmlns:msink="http://schemas.microsoft.com/ink/2010/main" type="inkDrawing" rotatedBoundingBox="10563,10124 17434,6717 18527,8921 11655,12327" semanticType="callout" shapeName="Other">
            <msink:sourceLink direction="to" ref="{4197DAAF-7804-45A1-AEB5-12D9EF44A826}"/>
            <msink:sourceLink direction="from" ref="{4197DAAF-7804-45A1-AEB5-12D9EF44A826}"/>
          </msink:context>
        </emma:interpretation>
      </emma:emma>
    </inkml:annotationXML>
    <inkml:trace contextRef="#ctx0" brushRef="#br0">7186 825 0,'0'0'7,"0"0"-1,0 0 1,-8-15-3,8 15 1,0 0 0,0 0 2,0 0 0,0 0 0,-10-14 0,10 14-1,0 0-1,0 0 0,0 0-2,0 0 1,0 0 0,0 0-1,-14 6 2,14-6-1,0 0 0,0 0 1,0 0-1,0 0 0,-13-15 0,13 15-1,0 0 1,-16-18 1,16 18-1,-16-19 0,16 19-1,-20-23 1,20 23-1,-24-23-1,24 23 1,-25-29-1,10 16 0,-4-1 1,0-1 0,-5 1 2,-2 0-2,-6-2-1,0 1 1,-7-1-1,-3 4 0,-7-5 0,-1 4-1,-5-2 0,-1 1 0,-5 0 0,2 1 0,-5-1 0,3 1-1,-4 0 0,1-1 0,0 1 0,0 0 1,-2 0-1,-3-1 0,0 0 0,1-4 0,-2 1 1,-1-1-1,-1-3 0,0 2 1,-1-3 0,0 3-1,-1-4 1,0 3 0,0 1 0,-1 0 0,-2 3 0,-2 0-1,-4 2 1,0 2-1,-1 3 0,-1-1 1,0 4-1,0 0 0,1-1 0,1 2 1,1 1-1,2-3 0,0 4 1,-1 0-1,-1 0 0,-1 4 0,-2 1 0,3 3 0,0 3 0,3 3 1,-1 3-1,3 5 0,0 4 1,3 2-1,0 2 1,-1 5 0,-4 4-1,-3 4 1,-1 5-1,-1 3 1,1 1-1,-2 2 0,5 2 0,1 2 0,2 1 0,8 0 1,-2 0 1,7 0-1,0 1 2,1 4-2,-1 2 2,0 4-2,0 1 1,-1 4-1,0 5-1,-1 0 0,-2 2 0,3-1 0,-1 2 1,3-1 0,4-4 0,-1-5 0,4-5-1,3 2 1,3-3 0,1 0 0,4-5-2,1-2 1,1 2 0,4 0 0,1 0 0,1 0 0,-1-4-1,-1 0 1,0-1 0,3-1 0,-1-4 0,1 2 0,3-5 1,2-3 0,2-2 0,5-1-1,2-3 1,-1 0 0,4 1 0,1-1 0,-1 4-2,0-2 2,1 3-2,0 3 2,1-1-2,-1-1 1,0 0 0,1-3 0,2-3 0,2-2 0,1-5 0,0-3-1,3-5 1,-1-2 0,4-5 0,6-15 0,-12 23 0,12-23 0,-8 14-1,8-14 1,0 0-1,0 0 1,0 0-1,0 0 0,0 0 0,0 0 0,0 0 0,-4-22-1,4 22 0,0-24 0,0 24 0,-2-27 1,2 27-1,-5-29 1,4 15 0,-1-2 0,2-2 0,0-5 0,0 2 1,0-1-1,0-4 1,2 2 0,-1 0 0,-1 4 0,2 2 0,-2 18 0,0-21 0,0 21 1,0 0-1,0 0 0,-3 21 1,3-3-1,-2 6 0,0 3 0,1 3 1,-1 0-1,1 1 0,-1-2 1,-1-2-1,0 1 1,-1-4 0,3-4-1,1-2 0,0-2 0,0-16 0,5 21 1,-5-21-1,17 6 0,-2-6 0,1-3 0,0-4 1,6-1-1,1-1 0,4-4 1,0-3-1,1-1 0,2-3 0,-1 0 0,0-3 1,-2 1-1,-3 1-1,-1-2 0,-2 10-4,-7-8-6,0 9-13,-14 12-7,15-10 1,-15 10 0,0 0-1</inkml:trace>
  </inkml:traceGroup>
</inkml:ink>
</file>

<file path=ppt/ink/ink43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07:46.94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3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07:47.27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3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07:52.02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1304 14 0,'-51'0'218,"-79"0"-218,91 0 0,-13 0 0,-13 0 16,40 0-16,12 0 16,0 0-16,-26 0 15,26 0-15,0 0 16,-13 0-16,0 0 16,13 0-16,0 0 15,0 0-15,0 0 16,0 0-16,0 0 15,-13 0-15,13 0 16,0 0 0,-13 0-1,-12 0 1,25 0-16,0 0 16,0 0-1,0 0-15,-13 0 16,13 0-16,0 0 15,0 0 1,0 0 15,0 0-31,0 0 16,0 0 0,-13 0-1,13 0-15,0 0 16,0 0-1,0 0-15,0 0 16,0 0 0,-12 0-16,12 0 15,-13 0-15,13 0 16,0 0 0,-13 0-16,13 0 15,0 0-15,0 0 16,0 0-1,0 0-15,0 0 16,-13 0 0,13 0 15,0 0-31,0 0 31,26 0 110,0 0-126,13 0 17,-13 0-17,0 0 1,0 0-16,0 0 16,0 0-1,26 0 1,-26 0-16,0 0 15,26 0-15,-13 0 16,-14 0-16,1 0 16,26 0-16,-26 0 0,13 0 15,13 0-15,-26 0 16,0 0-16,0 0 16,13 0-16,0 0 15,-13 0-15,0 13 16,0-13-16,0 0 15,25 0-15,-12 0 16,13 0 0,-26 0-16,0 0 15,0 0-15,13 0 16,-13 0 0,0 13-16,13-13 15,-13 0 1,13 0-16,0 0 15,13 0-15,-13 0 16,-14 0-16,1 0 16,13 0-16,-13 0 15,13 0-15,13 0 16,-26 0 0,0 0-16,13 0 15,13 0-15,-26 0 16,13 0-16,0 0 15,0 0-15,-14 0 16,1 0-16,0 0 16,13 0-16,-13 0 15,0 0 1,0 0 0,0 0-16,0 0 15,0 0 1,-13 13-16,0 13 62,-13-26 32,0 0-78,0 0-1,0 0 1,0 0-16,-13 0 16,13-13-1,0 13-15,0-13 16,-12 13-16,-1 0 0,13 0 15,-13 0-15,13-13 16,0 0-16,-26 13 16,13 0-16,-13 0 15,0-13-15,-13 13 16,40 0-16,-14 0 16,-13 0-16,26 0 15,0 0-15,-26 0 16,26 0-16,0 0 0,0 0 15,0 0-15,-26 0 16,13 0 0,-13 0-1,26 0 1,0 0 0,-25 0-1,12 0-15,13 0 16,0 0-16,-13 0 15,13 0-15,0 0 16,0 0 0,0 0-1,0 0-15,0 0 16,0 0 0,-26 0-16,26 0 15,0 0 1,0 0-16,0 0 15,-12 0 1,12 0-16,0 0 16,0 0-1,0 0-15,0 0 16,0 0-16,-13 0 16,13 0-16,-13 0 0,-13 0 15,26 0 1,0 0-16,-13 0 15,13 0 1,-13 0 0,13 0-1,0 0-15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7T18:16:19.03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1,'539'0,"-411"15,616-15,-490 15,-111-7,66-1,-132-9,101 1,37-1,183 22,-133 6,716-26,-819 29,280-45,321 17,-596-15,71-1,1082 16,-1137 28,-126-30,-45 1</inkml:trace>
</inkml:ink>
</file>

<file path=ppt/ink/ink44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07:55.69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1905 195 0,'-39'0'141,"-64"0"-141,51 0 16,0 0-16,0 0 15,13 0-15,-12 0 0,-1 0 31,-39 0-31,13 0 0,13 0 16,-38 0-16,25 0 16,0 0-16,1 0 15,-1 0-15,26 0 16,13 0-16,-13 0 16,26 0-16,-13 0 15,1 0-15,12 0 0,13 0 16,0 0-16,-13 0 15,13 0-15,0 0 16,0 0 0,0 0-1,0 0-15,0 0 16,0 0 0,-13 0 30,13 0-30,0 0 0,0 0-1,0 0 48,0 0-32,0 0-15,-13 0-1,14 0 1,-1 0-16,0 0 16,13-13-16,-26 13 15,-13 0 1,0 0-1,26 0-15,0 0 16,0 0 0,0 0-16,0 0 15,0 0-15,-13 0 16,13 0 0,0 0 15,13-13 63,0 0-79,39 13-15,0-13 16,-13-13-1,-13 26 1,13 0-16,0 0 0,0 0 16,13 0-16,-26 0 15,0 0-15,-1 0 16,27 0-16,-13 0 16,39 13-16,-39-13 15,39 0-15,-39 0 16,26 0-16,38 13 15,-38-13-15,52 0 16,-1 0-16,105 0 0,-130 0 16,25 0-16,-38-26 15,13 26-15,-52-13 16,13-13-16,12 26 16,-12-13-16,0 0 15,0 13-15,-13 0 16,13 0-16,-26-26 15,13 26-15,13 0 16,-26 0 0,0 0-1,-13 13 32,0 0 47,-13 0-63,0-13-15,-13 0-16,26 13 0,-26-13 15,13 13-15,0-13 16,-26 0-16,13 0 16,-13 0-16,13 0 15,-39-26-15,14 26 16,-1 0-16,-13-13 16,-13 13-16,26 0 15,1 0-15,-27-26 16,39 26-16,-13 0 0,13 0 15,13 0-15,0 0 16,0 0-16,13 0 16,1 0-16,-1 0 15,-13 0 1,13 0 0,0-13-1,13 0 1,-13 13-1</inkml:trace>
</inkml:ink>
</file>

<file path=ppt/ink/ink44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08:53.3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143 219 0,'26'0'219,"-13"0"-219,0 0 16,39 0-16,-39 0 0,38 0 15,-12 0-15,-13 0 32,-13 0-32,39 26 0,-13-26 0,-13 0 15,13 0-15,-26 0 16,25 13-16,-25 0 15,0-13-15,13 0 0,13 0 16,0 13 0,-39 0-1,26-13-15,-13 0 16,0 0 0,0 26-16,0-26 15,-13 13 1,26-13-16,-13 0 15,0 13 1,0-13-16,-13 13 16,13-13-16,0 0 15,-1 13 1,14-13 0,0 0-1,13 0-15,-13 0 16,13 13-16,-13-13 15,0 0 1,-13 0-16,0 0 16,0 26-16,39-26 15,-40 0-15,1 13 16,13-13-16,0 0 16,0 0-16,-13 0 15,0 0-15,0 0 0,13 0 16,0 0-1,-13 0-15,0 0 16,0 0-16,13 0 16,0 0-16,-13 0 15,0 0-15,0 13 16,12-13-16,-12 0 16,0 0-16,0 13 15,0-13-15,0 0 16,0 0-16,13 0 15,-13 0 1,0 13-16,0-13 16,0 0-1,0 0-15,0 0 16,0 0-16,13 0 16,0 12-1,-13-12-15,25 0 16,-12 0-16,13 0 15,13 0 1,-39 0-16,0 0 16,0 0-16,13 0 15,-13 0-15,0 0 16,0 0-16,0 0 16,0 0-16,0 0 15,13 0-15,0 0 16,-14 0-1,1 0 1,0 0 0,13 0 202,-13-12-218,0 12 16,0 0 0,0-13-1,0 13-15,-13-13 16,13 13-16,13 0 16,-13-13-16,0 0 15,13-13 1,-13 26 46,13 0-46,-13 0 0,0 0 15,0 0 0,0 0-31,-1 0 16,1 0-16,-26 0 312,-12-13-312,-14-26 16,26 26-16,-39 0 0,13-13 15,-13 13-15,-13 0 16,-12-39-16,25 52 16,-13-39-16,-39 39 15,65-12-15,-12-1 16,-27 13-16,39-26 16,13 13-16,-13 13 15,0-26-15,13 26 0,-12 0 16,-1-13-16,-13 13 15,0-13-15,-13-13 16,13 26-16,39 0 16,-26-13-16,27 13 15,-1 0-15,0 0 16,0 0 0,0 0-16,0 0 15,-13 0-15,13 0 16,-39 0-16,26 0 15,-52 0-15,39 0 16,-38 0-16,51 0 16,-13 0-16,13 0 15,-13 0-15,0 0 16,26 0-16,-13 0 0,13 13 16,-25 13-16,25-26 15,0 0-15,-26 13 16,26-13-16,0 13 15,-13-13-15,-13 0 16,-13 13-16,-13-13 16,39 0-16,-12 26 15,12-26-15,13 0 0,-13 0 16,0 0-16,13 0 16,0 0-1,0 0 1,-13 0-16,13 0 15,0 0 1,26 0 93,13 0-93,-13 0-16,0 0 16,0-13-16,13 13 15,13 0-15,-13 0 16,13 0-16,-1 0 16,-12 0-16,26 0 15,-13 0-15,13 0 16,13 0-16,-14 0 15,1 0-15,52 0 16,-26 0-16,51 0 16,14 0-16,-65 0 0,25 0 15,-51 0-15,26 0 16,-26 0-16,13 0 16,-40 0-16,40 0 15,-13 0-15,-26 0 16,13 0-16,0 0 15,13 0-15,-26 0 16,-1 0-16,40 0 0,-39 0 16,13 0-16,-13 0 15,0 0-15,0 0 16,13 0-16,-26 0 16,13 0-16,12 0 15,-25 0 1,0 13-1,13-13-15,0 0 16,-13 0 0,0 0-16,0 0 15,0 0 1,0 13-16,0 0 31,0-13-15,13 0-1,-13 0-15,0 0 16,0 0-16,26 13 16,-14-13-1,-12 0 1,0 0 0,13 0-1,-13 0-15,-13 25 47,26-25-31,13 0-1,-26 0 1,0 0-16,-26 13 219,-26-13-219,26 0 15,-39 0-15,1 0 16,-1 0-16,-26-13 16,-65 13-16,27 0 0,12 13 15,26-13-15,26 0 16,-12 0-16,12 0 15,13 13-15,13-13 16,-13 0-16,13 0 16,0 13-16,0-13 15,-12 0-15,12 0 16,-13 0-16,13 0 0,-52 0 16,26 0-16,-13 0 15,-38 0-15,51 26 16,-26-26-16,26 13 15,-12-13-15,38 26 16,-13-13-16,26-13 16,-13 0-16,0 0 15,13 0-15,0 0 16,0 0-16,0 13 0,-26-13 16,13 0-1,0 13-15,13-13 16,-12 0-16,-14 0 15,13 0-15,-52 0 16,39 0-16,-13 26 16,0-26-16,14 13 15,-1-13-15,26 0 0,0 0 16,0 0-16,0 13 16,0-13-1,-13 0-15,13 0 47,0 0-47,0 13 16,0-13-1,0 0 32,0 0-31,-13 0-1,13 0 1,13-13-16,0 0 78,0 0-47,26 0-15,-26 0-16,13 13 0,0-26 16,-13 13-16,13 0 15,0 0-15,-13 0 32,0 0-17,0 0 32,0-13-31,13 26-16,-13-13 15,0 0-15,0 1 16,0-1 0,0 0-1,0 0 1,13 13-1,-13-13 17,26 13 15,-13 0-32,0 0 1,0-26-16,13 26 15,0 0 1,-13 0-16,13 0 16,25 0-16,-12 0 15,13 0-15,-13 0 16,39 0-16,-52 0 16,12 0-16,-12 0 15,13 0-15,0 0 16,-13 0-16,13 0 15,-26 0-15,0 0 16,13 0-16,-13 0 16,13 0-16,0 0 15,-13 0-15,0 0 16,-1 0-16,27 0 16,-13 0-16,13 13 15,0-13-15,13 0 0,-13 0 16,-13 0-16,13 0 15,38-13-15,-64 13 16,0 0-16,13 0 16,13 0-16,-26 0 15,0 0-15,26 0 16,-26 0 0,0 0-16,13 0 0,0 0 15,-13 0-15,-1 0 16,1 0-16,13 0 15,13 0 1,0 0 0,-13 0-1,-13 0-15,0 0 16,0 0-16,26 0 0,-26 0 16,13 0-16,13 0 15,-1 0-15,-12 0 16,13 0-16,-13 0 15,13 13-15,0-13 16,-13 0-16,13 13 16,-26-13-1,13 0-15,-1 0 16,-12 0-16,0 0 16,13 0-16,-13 13 15,13-13-15,0 0 16,0 0-1,13 0 1,-26 0-16,0 0 16,26 0-16,-26 0 15,0 0 1,0 0 0,0 0-16,-1 0 15,14 0 1,-13 0 31,0 0-32</inkml:trace>
</inkml:ink>
</file>

<file path=ppt/ink/ink44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01-19T20:58:21.141"/>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197DAAF-7804-45A1-AEB5-12D9EF44A826}" emma:medium="tactile" emma:mode="ink">
          <msink:context xmlns:msink="http://schemas.microsoft.com/ink/2010/main" type="inkDrawing" rotatedBoundingBox="18100,8687 21155,8869 21104,9724 18049,9542" hotPoints="20980,8914 20968,9524 18164,9472 18176,8862" semanticType="enclosure" shapeName="Rectangle">
            <msink:destinationLink direction="to" ref="{80480FB7-ABA8-4B7B-B769-A38F1B02EF30}"/>
            <msink:destinationLink direction="from" ref="{80480FB7-ABA8-4B7B-B769-A38F1B02EF30}"/>
          </msink:context>
        </emma:interpretation>
      </emma:emma>
    </inkml:annotationXML>
    <inkml:trace contextRef="#ctx0" brushRef="#br0">7184 708 0,'0'0'2,"0"0"0,0 0 0,0 0 2,0 0 1,0 0 0,0 0 0,0 0 0,0 0 0,0 0-1,0 0-1,0 0 0,0 0-1,0 0 1,0 0-1,-14-3 1,14 3 0,0 0-1,0 0 0,0 0 0,0 0-1,0 0-1,-15-3 0,15 3 1,0 0 0,0 0 0,-16-5 1,16 5 0,0 0 0,-17-6 1,17 6-1,-15-3-1,15 3 1,-14-4 1,14 4-1,0 0 0,-15-4 0,15 4 0,0 0 0,-16-4 1,16 4-1,0 0 0,-14 2-1,14-2 0,0 0-1,0 0 1,-16 8-1,16-8 2,0 0-1,0 0 1,0 0 0,0 0-1,-15 8 1,15-8-1,0 0 0,0 0-1,-14 10 1,14-10 1,0 0-1,-16 9 0,16-9 1,0 0-1,-20 8 0,20-8 0,0 0-1,0 0 0,0 0 0,-16 10 0,16-10 1,0 0 0,-8 17 0,8-17 0,0 0 0,-12 19 0,12-19 0,-9 15 0,9-15 0,0 0-1,-11 14 0,11-14 0,0 0-1,-11 16 2,11-16-1,0 0 0,-13 18 0,13-18 0,0 0 0,-14 22 0,14-22 0,0 0 0,-12 16-1,12-16 1,0 0 0,-6 16 0,6-16 0,0 0 0,-6 17 0,6-17 0,0 0 1,-7 19-1,7-19 1,-8 14-1,8-14 0,-8 16 0,8-16 0,-8 19 0,8-19 0,-8 20 1,8-20-1,-10 20 0,10-20 0,-12 21 0,12-21 0,-12 24 1,12-24-1,-12 22 0,12-22 0,-12 23 0,12-23 0,-8 19 0,8-19 0,-8 17 0,8-17 0,-5 18 0,5-18 0,-4 16 0,4-16 0,-2 16 0,2-16 0,-2 17 0,2-17 0,2 20 0,-2-20 0,2 20 1,-2-20-1,0 19 0,0-19 0,4 16 0,-4-16 0,5 17 1,-5-17-1,8 15 0,-8-15 1,12 16-1,-12-16 1,0 0-1,19 19 1,-19-19-1,14 9 1,-14-9-1,18 8 1,-18-8-1,21 7 0,-21-7 0,21 9 0,-21-9 0,21 11 0,-21-11 0,22 10 0,-22-10 1,19 8-1,-19-8 1,23 5-1,-23-5 1,24 0 0,-24 0 0,25-2-1,-25 2 1,26-3-1,-26 3 0,26-3 0,-26 3 1,26-5-1,-12 0 0,2 2 0,-2-2 0,3 2 1,-17 3-1,27-3 0,-27 3 0,24 0 0,-10 0 0,-14 0 0,21 0 0,-21 0 0,24-3 0,-24 3 0,28-5 0,-14 3 0,0 2 0,1 0 0,-1 4 0,1-3 0,-15-1 0,26 10 0,-26-10-1,24 9 1,-24-9 0,24 10 0,-24-10 0,24 8 0,-10-3 0,2-2 1,-1 2-1,2-2 0,-1 2 0,2-1 0,0 3 0,1-1 0,-1 1 0,1 0-1,0 1 1,4 0 1,1 2-1,0-4 1,3 1-1,0-2 1,2-2 1,0-2-1,0 1 0,-2-2 0,1 0 1,-3 0-1,-1 2-1,0-1 1,-1 1-1,1-1 1,0-2-1,-1-1 0,2-1 1,1-2-1,3-1 1,-2-1 1,2 1-2,0 0 1,0-1-1,-2 2 1,0 1-1,-1 0 1,-2 1-1,2 0 1,0-2-1,-1 2 1,3-2-1,-1 2 1,0-2-1,0 2 1,-1-2-1,3 2 1,-2-2-1,2 1 1,2-1-1,-2-2 0,-1-1 0,1 2 0,2 1 1,-4 1-1,-1 0 0,-2 4 0,-3 0 0,0 2 0,-2 1 0,-1 2 0,-1-2 0,-1 0 0,0-1 0,0 1 0,0-1 0,-1-1 0,1 2 0,2-3 0,-2 4 0,3-4 0,-3 1 0,3-1 0,0 0 0,1-1 0,1-1 0,-5-1 0,5 0 0,-5-2 1,3 0-1,-2 0 0,0 1 0,-1-1 0,0 0 0,-2 0 0,2 2 0,-1 0 0,-15 3 0,25-5 0,-25 5 0,23-2 0,-23 2 0,21 2 0,-21-2 0,20 2 0,-20-2 0,21 1 0,-21-1 0,21 3 0,-21-3 0,21 5 0,-21-5 0,19 5 0,-19-5-1,20 3 1,-20-3 0,19 3 0,-19-3 0,19 2 0,-19-2 0,19-2 0,-19 2 0,20-1 0,-20 1 0,16-5 0,-16 5 0,14-6 0,-14 6 0,15-8 0,-15 8-1,14-8 1,-14 8 0,16-7 0,-16 7 0,15-5 0,-15 5 0,0 0 0,17-6 0,-17 6 0,0 0 1,8-14-1,-8 14 0,0 0 1,5-21-1,-5 21 0,-2-19 0,2 19 1,-3-20-1,3 20 0,-5-24 0,5 24 0,-8-24 0,8 24 0,-4-26 0,2 12 0,2 14 0,-5-26 0,5 26 0,-5-24 1,5 24-1,-9-24 0,9 24 0,-12-22 1,12 22-1,-17-24 0,17 24 0,-23-24 0,23 24 1,-24-20-1,24 20 0,-25-20 0,25 20 1,-24-17-1,24 17 0,-25-18 0,25 18 0,-22-19 0,22 19 0,-21-21 0,21 21 0,-21-20 0,21 20 0,-22-17 1,22 17-1,-26-15 1,12 9-1,-2 0 1,-2 1-1,-1 0 0,1 2 1,-4 0-1,1 1 1,-3 2-1,-2 0 0,0 2 0,-1-1 0,-2 1 0,-1-1 1,-1 1-1,1 0 0,-1-1 0,1 1 1,-3-2-1,3-2 0,-1 1 1,-2-1-1,-1 0 0,-3-1 1,-1 2-1,-1-1 0,-3 2 0,2 2 0,0-1 0,0 1 0,1-1 0,4 1 0,0-2 0,1 0 0,5-2 1,3-4-1,1 3 0,2-5 1,1 3-1,4-1 0,-1 2 0,3-2 0,-2 4 0,-3 4 1,5-2-1,-3 3 0,0 0 0,-1 1 0,3-1 0,-1 0 0,2-1 0,2-2 1,-2 1-1,1-2 0,15 1 1,-27-2-1,11 0 0,1 1 1,1-1-1,-1 1 0,-1-1 0,16 2 0,-27-5 1,27 5-1,-26-5 0,26 5 0,-27-4 0,13 2 0,14 2 1,-29-3-1,14 1 0,-1 2 0,0-4-1,0 2 0,-1-3 0,0 2 0,-2-2 0,2 4 0,-4-4-1,1 3 1,0 1 1,-1 1 0,0-2 0,2 0 0,-1 2 1,4 0-1,0 0 0,2-1 0,14 1 0,-28 1 0,28-1 0,-24 2 0,24-2 0,-24 0 0,10 0 0,14 0 1,-24-3-1,24 3 0,-21-3 1,21 3-1,-21-5 0,21 5 0,-24-5 0,10 3 0,-3 2 0,1 2 1,-4 0-1,0-1 0,1 1 0,-3-2 0,-3-3 0,1-4-2,2-2-1,-4-7-7,7-5-17,3 3-1,-3-12-1,14 3-2</inkml:trace>
  </inkml:traceGroup>
</inkml:ink>
</file>

<file path=ppt/ink/ink44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09:08.64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0 144 0,'39'0'235,"-26"0"-235,-1 0 0,1 0 15,0 0-15,13 0 16,-13 0-16,0 0 15,0 0 1,0 0-16,0 0 16,26 0-16,-26 0 15,0 13-15,13-13 16,13 0-16,-26 0 16,0 0-1,0 0 1,0 0-1,-13 13-15,25-13 16,-12 0 0,-13 13-16,13-13 0,0 0 47,-13 13-16,13-13-31,0 0 15,26 0-15,-26 0 16,0 0-16,0 0 16,0 0-1,0 0 32,0 0-47,-13 13 16,26-13-1,-39 0 95,0 0-95,0 0 1,0 0 0,0 0-1,-13 0 1,0 0-16,0 0 16,-13 0-16,13-13 15,1 13-15,-1 0 0,13 0 16,0 0-16,-26 0 15,26-13-15,0 13 16,-26-26-16,26 26 16,0 0-16,0 0 15,0 0 1,0 0 0,13-13 46,0 0 47,26 13-77,13-13-32,13 13 15,13 0-15,-39 0 16,25 0-16,14 0 16,-39 0-16,13 0 0,13 0 15,-13 0-15,13 0 16,-14 0-16,-12 0 15,26 0-15,-39 0 16,13 0-16,-13 0 16,0 0 31,-26 0 109,-13 0-141,13 0 1,0 0 0,-13 0-1,-13 0-15,26 0 0,-12-13 16,-14 13-16,0 0 16,26 0-16,-39-13 15,39 13-15,-13 0 16,-13 0-16,26 0 15,0 0-15,-13 0 16,0 0-16,14 0 0,-1 0 16,0 0-1,0 0 1,0-13-16,0 13 16,0-13-16,-13 13 15,13 0-15,0 0 16,0 0-1,13-13 32,0 0-15,13 0-1,0 13-16,13 0-15,0-26 16,-13 26 0,0 0-16,0 0 15,13 0-15,-14 0 16,1 0 0,0 0-16,0 0 15,26 0-15,-13 13 16,-13-13-16,13 0 15,-13 13-15,0-13 0,13 0 16,-26 13 0,13-13-16,13 0 15,-13 0 1,0 0 0,0 0-1,0 0 1,-13 13-16,13-13 359,-13 13-296</inkml:trace>
</inkml:ink>
</file>

<file path=ppt/ink/ink4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18:03:52.67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-778 0 0</inkml:trace>
  <inkml:trace contextRef="#ctx0" brushRef="#br0" timeOffset="12110.633">-851 90 0,'-18'0'31,"0"0"32,0 0-32,-1 0 0,1 0 16,0 0-16,0 0-15,0 0 0,18-18-16,-17 18 15,-2 0 1,1 0 31,0-18-32,0 18 17,0 0-17,0 0 1,0 0 15,-1 0 0,1 0-15,0 0 0,0 0-1,0 0 16,0-18-15,0 18 0,-1 0 15,92 0 0,90 18-31,-73 0 0,92-72 16,-200 54 328,-1 0-329,1 0 1,0 0-1,0 0 17,0 0-32,0 18 31,-1-18-31,1 0 16,0 0-1,0 0 1,0 0-16,1 0 31,-2 0-15,1 0-1,0 0 1,0 0 31,0 0 218,0 0-186,0 18-64,-1-18 1,1 0-1,0 0 1,0 0-16,0 0 16,0 0-1,0 0 1,-19 0 359,-17 0-359,36 0-16,-19 0 15,1 0 1,-18 0-16,18 0 15,0 0 1,0 0-16,17 0 16,1 0-1,-18 0-15,0 0 16,18 0 0,-19 0-16,19 0 15,0 0 1,0 0-16,-18 0 15,-1 0 1,19 0-16,0 0 31,0 0-31,0 0 16,0 0 31,0 18-32,-18-18 1,18 0 0,0 0-1,-1 0-15,1 0 16,0 0 0,0 0-1,0 0-15,0 0 16,0 18-1,-19-18 376,-17 0-375,18 0-1,-1 0-15,1 0 16,-18 18 0,0-18-16,54 18 0,-36-18 15,-1 0-15,19 0 16,-18 18-1,0-18-15,-1 0 16,1 17 0,0 1-16,18-18 15,-1 18 1,-17-18-16,18 18 16,-18 0-1,18-1-15,-18 1 16,18-18-1,0 18-15,0 18 16,-1-36 0,19 18-1,0 0 1,-18 0-16,18 18 16,-18 0-16,18 0 15,-18 0 1,0-18-16,18 0 15,-18-1 1,18 1-16,-18 0 16,18 0-1,-19 0-15,19 17 16,0-17 0,0 18-16,0-18 15,0 0 1,0 0-16,0 0 15,0 18 1,0 18-16,0-36 16,0 18-1,0-18-15,0-1 16,0 1-16,0 18 0,0 0 16,0-18-1,19-1-15,-1-17 31,-18 54 298,0-36-314,-18 18 1,18 18-16,0-36 0,-19 54 15,19-19-15,0-17 16,0-18 0,0 36-16,0 0 15,0 17 1,0-35-16,0 0 16,0-18-1,0 0-15,0 35 0,0 1 16,0 0-1,0-36-15,0 0 16,0 0-16,0 36 16,0-1-16,19 1 15,-1-18 1,-18-19-16,0 19 16,0-18-16,18 18 15,0-18-15,-18 0 16,18-18-1,0 0 1,-18 18 15,-18-18-31,18 36 235,0 0-157,0 18-63,-18-36-15,18 0 16,0 17 0,0-17-16,-18 18 0,0 35 15,18-35-15,-18 0 16,18 18 0,-19 0-16,19 0 15,0-19 1,-18 1-16,18 0 15,0-1 1,0-17-16,0 36 0,0 18 16,0-36-1,0 0-15,18 0 16,-18-1 0,0 1-16,19 18 15,-19-36 1,0 0-1,0 0 48,0 0 171,0-1-234,0 1 16,0 18 0,0-18-16,0 18 15,0-18 1,0 18-16,0 18 15,0-19 1,0 19-16,18-18 16,-18-18-1,18 0-15,-18 0 16,18 18 0,-18-1-16,18 19 15,-18-18 1,18-36-16,-18 18 15,0 0 1,18 0-16,-18 0 16,19-1-16,-1 1 31,0 0-15,0-18-1,0 36-15,0-18 16,-18 0-1,18 0-15,0-18 360,0 0-345,0 0-15,18 0 16,1 0 0,-1 18-16,-18-18 15,18 18 1,-17 0-16,-1-18 16,18 18-1,0-18-15,-18 0 16,1 0-1,-1 0-15,0 18 16,0-18 0,0 0-16,0 0 15,0 18 1,0-18-16,0 0 16,-18 18-1,18-18-15,0 0 31,0 0-31,1 0 16,-1 0 0,0 0-1,0 0-15,0 0 16,0 0 0,0 0-16,1 0 15,-1 0 1,0 0-16,18 0 15,0 0 1,-17 0-16,-1 0 16,18 0-1,-18 0-15,0 0 16,18 0 0,18 0-16,-17 0 15,-19-18 1,0 18-16,18 0 359,0 0-343,19 0-16,-19 18 15,19-18 1,-19 0-16,18 0 16,0 0-1,0 0-15,-17 0 16,17 0-16,19 0 16,-19 0-1,19 0-15,-37 0 16,18 0-1,-18 0-15,0 0 16,19 0 0,-19 0-16,0 0 15,19 0 1,-19 0-16,0 0 16,1 0-1,-19 0-15,18 0 16,-18 0-1,37 0-15,-20 0 16,1 0 0,1 0-16,-1 0 15,-18 0-15,0 0 16,18 36 0,-17-19-16,-1-17 15,0 0 1,0 0 312,37 0-328,-19 0 16,0 0-1,0 0-15,18 0 16,0 0-16,1 0 15,-1-17 1,-17-1-16,17 18 16,0-18-1,1 18-15,-19 0 16,19 0 0,-37 0-16,17 0 15,2-18 1,-1 18-16,0 0 15,0-18 1,-17 0-16,-1 18 16,0 0-1,-18-18 1,0 0 15,0 0-31,0 0 16,0 0-1,0 0-15,0 0 16,0 0 0,0 0-16,0 0 15,0-35 1,0-1-16,18 0 16,-18 1-1,18-1-15,-18-36 16,0 1-1,0 35-15,0 18 16,0-18 0,0-35-16,0 35 15,0 0 1,0 18-16,0-17 16,0 17-16,0 0 15,0 0 1,0 18-16,0 36 47,0 0 203,0-72-219,0-89-15,0 18-1,0 53-15,0-108 16,0 20-1,0 52-15,0-36 16,0 19 0,18 54-16,0 35 15,-18 18-15,0 0 63,0-36 202,0-53-265,-18-55 16,18 37 0,0 35-16,-18-53 15,18 53 1,0 36-16,0 37 16,0-1-1,0 0-15,0 0 16,-18-36 265,0-107-281,-18 71 16,17 36-1,1 1-15,0-54 16,18 35-16,0 18 16,0 18-1,0 0-15,0-18 16,0 36-1,-18 18 282,18 18-281,-18-18 0,0 0 15,0 0-16,-1 0 1,1 0 0,0 0-1,1 0 17,-1 0-1,18-18-16,-18 18-15,-1 0 47,1-17-31,0 17 15,0 0-15,0 0-1,0 0 17,-1 0-17,1 0 17,0 0-17,0-18 1,0 18 15,0 0-31,-19 0 31,19-18-15,0 0-16,0 18 16,0 0-1,0 0 16,0 0-31,-1 0 32,-17 0 327,18 0-359,-36-18 16,0 18-16,0-17 15,-1 17 1,37-18-16,-18 0 16,-19 18-1,19-18-15,0 18 16,17-18-1,-17 18-15,18 0 16,1 0 0,-1-18-16,-19 18 15,19 0 1,0 0-16,0 0 31,0 0-31,0 0 31,-1 0-15,1 0 15,0 0 32</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5T07:37:07.832"/>
    </inkml:context>
    <inkml:brush xml:id="br0">
      <inkml:brushProperty name="width" value="0.05" units="cm"/>
      <inkml:brushProperty name="height" value="0.05" units="cm"/>
      <inkml:brushProperty name="color" value="#FF0066"/>
      <inkml:brushProperty name="ignorePressure" value="1"/>
    </inkml:brush>
  </inkml:definitions>
  <inkml:trace contextRef="#ctx0" brushRef="#br0">780 138,'-283'0,"205"25,63-23,-1 1,0 2,1 1,-1 1,-12 9,-56 8,27 2,-6 39,52-57,1 0,1 1,-1 1,1 0,0 2,0-1,1 2,0 0,0 1,-2 5,9-13,-1 1,1 0,0 0,0 0,0 0,1 0,0 0,-1 1,1-1,1 0,-1 0,1 6,0 16,-1-9,-1-17,1 0,-1 0,1 0,0 1,0-1,0 0,0 1,0-1,1 0,-1 0,0 0,1 1,-1-1,1 0,0 0,0 0,0 0,-1 0,1-1,1 1,-1 0,0-1,0 0,1 1,-1-1,1 1,1-1,7 8,-1-2,1 0,0-1,1-1,-1 0,0-2,1 0,3 0,121 31,-1-32,-132-3,85-15,1 4,-36-13,49 17,-49 1,-10-29,28-36,-67 67,5-6,0-1,-1 0,0 0,0-2,0 1,-1-2,0 1,1-4,19-55,-12 35,-12 31,1-1,-1 1,1-1,-1 0,0 0,-1 0,1 0,-1 0,1-1,-1 1,-1-1,1 1,-1-2,1 3,-1 0,0 1,0-1,0 0,0 0,-1 1,1-1,-1 0,0 1,0-1,0 1,-1 0,1-1,-1 1,1 0,-1 0,0 0,-6-10,1 1,-1 0,0 1,0 1,-1 0,-7-7,7 11,1 0,-2 2,1-1,0 2,-1 0,1 1,-6-1,-54-21,62 26</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5T07:37:54.81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5T07:39:36.38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5T07:39:38.79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5T07:42:30.549"/>
    </inkml:context>
    <inkml:brush xml:id="br0">
      <inkml:brushProperty name="width" value="0.05" units="cm"/>
      <inkml:brushProperty name="height" value="0.05" units="cm"/>
      <inkml:brushProperty name="color" value="#FF0066"/>
      <inkml:brushProperty name="ignorePressure" value="1"/>
    </inkml:brush>
  </inkml:definitions>
  <inkml:trace contextRef="#ctx0" brushRef="#br0">986 72,'77'10,"15"0,0-4,1-3,14-6,13 2,139 1,-149 25,14-13,936-12,-937-26,198 27,-188 24,23-18,-20 0,-84-8,1789 1,-1739-24,-84 19,-1 0,1 2,0 0,0 1,0 1,0 1,1 0,13 3,27-1,220-13,63 10,661 1,-916 12,-85-10,0 1,-1 0,1 0,0 0,-1 0,0 0,0 0,0 0,0 0,0 0,0 0,-1 1,0-1,0 0,0 1,0-1,0 0,0 0,-1 1,0-1,0 3,-1 9,1 220,3-222,1 0,0 0,1-1,0 1,0-1,2 0,0 0,0-1,1 1,0-2,1 1,0-1,0 0,1 0,1-1,1 0,14 19,16 19,-3 2,-1 1,-3 2,4 13,-11 82,-7-25,-18-116,-1 0,1-1,-1 1,0 0,-1 0,1-1,-1 1,0 0,-1 0,1 0,-1-1,0 1,-1 0,1-1,-1 1,0-1,-1 1,1-1,-1 0,0 0,0 0,-1 0,1-1,-1 0,0 1,0-1,-1 0,1-1,-2 1,-75 37,-31-15,2 3,-63 15,70-32,90-12,-23-1,1 2,-1 1,1 1,-1 2,-18 6,29-3,-1-2,0 0,0-2,0-1,0-1,-3-2,-118 9,-99 1,135 5,-145-13,-22-1,84 24,-16-18,-14-1,135-7,-371 1,286 12,61-3,-98 7,-181 8,-497-24,803 13,-37 0,-124-14,72-39,54 14,76 10,-82-14,16-7,-75 6,37 24,89 9,-75-2,-13 25,12 0,38-13,-186-13,281 1,0 0,1 0,-1-1,1 1,-1-1,1 1,-1-1,1 0,-1 0,1 0,-1-1,1 1,0 0,0-1,0 0,0 1,0-1,0 0,0 0,1 0,-1 0,0 0,1-1,0 1,0 0,-1-1,1 1,1-1,-1 1,0-1,1 1,-1-1,1 1,0-3,-33-96,-38-119,65 197,-20-129,1 29,26-469,0 574,0 1,2-1,0 1,1-1,0 1,6-12,13-23,-21 40,-1 9,-1-1,0 0,1 1,0-1,0 0,0 1,0-1,1 1,-1 0,1-1,0 1,0 0,0 0,0 0,0 0,1 1,-1-1,1 0,0 1,0 0,0 0,0 0,3-2,69-26,-65 26</inkml:trace>
  <inkml:trace contextRef="#ctx0" brushRef="#br0" timeOffset="4803.312">752 800,'-2'7,"0"-1,0 1,-1-1,1 0,-1 0,-1 0,1 0,-1 0,-1 0,1-1,-1 0,1 0,-1 0,-1-1,-3 4,5-5,-97 75,-25-24,-7 24,5-9,-7 8,135-77,0-1,0 1,0 0,0-1,0 1,-1 0,1-1,0 1,0 0,0-1,0 1,-1 0,1 0,0-1,0 1,-1 0,1 0,0 0,-1-1,1 1,0 0,-1 0,1 0,0 0,-1 0,1 0,0 0,-1 0,1-1,0 1,-1 0,1 0,0 1,-1-1,1 0,0 0,-1 0,1 0,0 0,-1 0,1 0,0 0,-1 1,1-1,0 0,0 0,-1 0,1 1,0-1,-1 0,13-21,0-1,2 1,0 1,1 1,1 0,1 1,0 1,2 0,5-3,36-22,-57 33,-19 14,8 1,0 0,0 1,1 0,0 1,1-1,0 1,0 0,0 1,-1 5,-10 12,-56 48,-20 21,93-95,-1 0,1 1,0-1,0 1,-1-1,1 0,0 1,0-1,0 1,0-1,-1 1,1-1,0 1,0-1,0 1,0-1,0 1,0-1,0 1,0-1,1 1,-1-1,0 1,0-1,0 0,0 1,1-1,-1 1,0-1,0 1,1-1,-1 0,0 1,1-1,-1 0,0 1,1-1,-1 0,1 1,-1-1,0 0,1 0,-1 0,1 1,-1-1,1 0,-1 0,1 0,-1 0,1 0,-1 0,1 0,-1 0,1 0,-1 0,1 0,-1 0,1 0,31 4,57 3,80-1,-104-7,-3 1,-52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4T08:30:01.59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44,'1'2,"1"-1,-1 1,1 0,-1-1,1 1,0-1,0 0,0 1,-1-1,1 0,0 0,0 0,1-1,-1 1,0 0,0-1,0 1,0-1,1 0,-1 0,2 0,212 8,-121 7,-1 5,27 11,15-3,24-26,-152-3,1 0,-1-1,0 0,0 0,-1-1,1 0,0 0,-1-1,0 0,0 0,0-1,0 0,-1 0,0 0,0-1,0 0,0 0,-1-1,0 1,-1-1,0 0,1-3,54-47,-55 49</inkml:trace>
</inkml:ink>
</file>

<file path=ppt/ink/ink45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18:26.16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361DA89E-765F-4DD4-8247-7FE58BBD84FB}" emma:medium="tactile" emma:mode="ink">
          <msink:context xmlns:msink="http://schemas.microsoft.com/ink/2010/main" type="writingRegion" rotatedBoundingBox="1046,5322 5371,5322 5371,8344 1046,8344"/>
        </emma:interpretation>
      </emma:emma>
    </inkml:annotationXML>
    <inkml:traceGroup>
      <inkml:annotationXML>
        <emma:emma xmlns:emma="http://www.w3.org/2003/04/emma" version="1.0">
          <emma:interpretation id="{BF25AC37-D118-4D8C-9685-3CC4758A25D7}" emma:medium="tactile" emma:mode="ink">
            <msink:context xmlns:msink="http://schemas.microsoft.com/ink/2010/main" type="paragraph" rotatedBoundingBox="1046,5322 5371,5322 5371,8344 1046,8344" alignmentLevel="1"/>
          </emma:interpretation>
        </emma:emma>
      </inkml:annotationXML>
      <inkml:traceGroup>
        <inkml:annotationXML>
          <emma:emma xmlns:emma="http://www.w3.org/2003/04/emma" version="1.0">
            <emma:interpretation id="{2C304991-5716-4A40-9AC5-3BB4E019A168}" emma:medium="tactile" emma:mode="ink">
              <msink:context xmlns:msink="http://schemas.microsoft.com/ink/2010/main" type="line" rotatedBoundingBox="1046,5322 5371,5322 5371,8344 1046,8344"/>
            </emma:interpretation>
          </emma:emma>
        </inkml:annotationXML>
        <inkml:traceGroup>
          <inkml:annotationXML>
            <emma:emma xmlns:emma="http://www.w3.org/2003/04/emma" version="1.0">
              <emma:interpretation id="{4FFB2C8D-C7E5-46B8-847D-776BE412C26D}" emma:medium="tactile" emma:mode="ink">
                <msink:context xmlns:msink="http://schemas.microsoft.com/ink/2010/main" type="inkWord" rotatedBoundingBox="1046,7903 2200,7903 2200,8344 1046,8344"/>
              </emma:interpretation>
              <emma:one-of disjunction-type="recognition" id="oneOf0">
                <emma:interpretation id="interp0" emma:lang="en-US" emma:confidence="0">
                  <emma:literal>t</emma:literal>
                </emma:interpretation>
                <emma:interpretation id="interp1" emma:lang="en-US" emma:confidence="0">
                  <emma:literal>~</emma:literal>
                </emma:interpretation>
                <emma:interpretation id="interp2" emma:lang="en-US" emma:confidence="0">
                  <emma:literal>u</emma:literal>
                </emma:interpretation>
                <emma:interpretation id="interp3" emma:lang="en-US" emma:confidence="0">
                  <emma:literal>v</emma:literal>
                </emma:interpretation>
                <emma:interpretation id="interp4" emma:lang="en-US" emma:confidence="0">
                  <emma:literal>U</emma:literal>
                </emma:interpretation>
              </emma:one-of>
            </emma:emma>
          </inkml:annotationXML>
          <inkml:trace contextRef="#ctx0" brushRef="#br0">0 0 0,'26'0'235,"-13"0"-235,0 0 31,0 0-31,0 0 16,0 0-1,0 0 1,0 0 0,26 0-16,-26 0 15,0 0 1,0 0-1,0 0-15,13 0 32,-14 0-17,1 0 1,0 0-16,0 0 31,0 0-15,0 0-1,13 0 1,-13 0 0,0 0-1,0 0 17,0 0-32,0 0 31,0 0 0,-13 13-15,26-13-1,-13 0 1,0 0 0,0 0-16,0 0 31,0 0-31,0 0 31,0 0-15,12 0-1,-12 0-15,0 0 16,0 0 0,-13 13-16,26-13 15,0 0 1,-13 0-16,0 0 15,0 0 1,0 0 0,0 0-16,0 0 15,13 0-15,0 0 16,-13 0 0,0 0-16,26 0 15,-26 0 1,0 0-1,-13 13-15,12-13 16,1 0-16,0 0 0,0 0 16,13 0-1,-13 0-15,0 0 16,0 0-16,0 0 16,0 0-16,0 0 15,13 13 1</inkml:trace>
          <inkml:trace contextRef="#ctx0" brushRef="#br0" timeOffset="4118.633">1154 65 0,'0'-13'219,"0"0"-203,0 0-16,0 0 15,0-26 1,0 26 0,0 0-1,0 0 1,0 0-16,0 0 31,0 0-31,0-13 31,0 13 1,0 0-17,0 0 1,0 0-1,-13 0 1,13 0 15,0 1-15,0-14 15,0 13 47,-13 13 0,13-13-31,0 0-47,0 0 125,0 0-78,0 0 31,0-13 0,-13 26-62,-13 0 62,13 0-15,0 0-48,0 0 17,0 0-1,0 0 16,0 0-47,-13 0 31,13 0-31,0 0 16,0 0-1,13-13 1,-13 13-1,0 0 1,0 0 0,-13 0 31,14 0 15,-1-13-46,0 13-1,0 0 17</inkml:trace>
        </inkml:traceGroup>
        <inkml:traceGroup>
          <inkml:annotationXML>
            <emma:emma xmlns:emma="http://www.w3.org/2003/04/emma" version="1.0">
              <emma:interpretation id="{2A02AA1C-5ED1-4E80-85DC-21CA883C278D}" emma:medium="tactile" emma:mode="ink">
                <msink:context xmlns:msink="http://schemas.microsoft.com/ink/2010/main" type="inkWord" rotatedBoundingBox="5356,5322 5371,5322 5371,5337 5356,5337"/>
              </emma:interpretation>
              <emma:one-of disjunction-type="recognition" id="oneOf1">
                <emma:interpretation id="interp5" emma:lang="en-US" emma:confidence="0">
                  <emma:literal>.</emma:literal>
                </emma:interpretation>
                <emma:interpretation id="interp6" emma:lang="en-US" emma:confidence="0">
                  <emma:literal>v</emma:literal>
                </emma:interpretation>
                <emma:interpretation id="interp7" emma:lang="en-US" emma:confidence="0">
                  <emma:literal>}</emma:literal>
                </emma:interpretation>
                <emma:interpretation id="interp8" emma:lang="en-US" emma:confidence="0">
                  <emma:literal>w</emma:literal>
                </emma:interpretation>
                <emma:interpretation id="interp9" emma:lang="en-US" emma:confidence="0">
                  <emma:literal>3</emma:literal>
                </emma:interpretation>
              </emma:one-of>
            </emma:emma>
          </inkml:annotationXML>
          <inkml:trace contextRef="#ctx0" brushRef="#br0">4310-2957 0</inkml:trace>
        </inkml:traceGroup>
      </inkml:traceGroup>
    </inkml:traceGroup>
  </inkml:traceGroup>
</inkml:ink>
</file>

<file path=ppt/ink/ink45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3:55:18.91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64C49DF7-3176-42D1-BF41-CABF3839BF80}" emma:medium="tactile" emma:mode="ink">
          <msink:context xmlns:msink="http://schemas.microsoft.com/ink/2010/main" type="inkDrawing" rotatedBoundingBox="12236,14734 18142,15123 18056,16428 12150,16039" semanticType="callout" shapeName="Other">
            <msink:sourceLink direction="with" ref="{1E9718DA-C52C-441E-867D-0789896813BD}"/>
          </msink:context>
        </emma:interpretation>
      </emma:emma>
    </inkml:annotationXML>
    <inkml:trace contextRef="#ctx0" brushRef="#br0">198 0 0,'0'23'297,"-23"0"-297,23-11 15,-12 11-15,12 11 16,-11-10-16,11-1 0,0-12 16,0 12-16,-12-11 15,12-1-15,0 12 16,0-11-16,0 0 16,0-1-1,0 1 1,0-1-16,0 24 15,-23-24 1,23 36-16,0-24 0,-11 11 16,11 1-16,0-12 15,0-11-15,0-1 16,0 1-16,-12 11 16,12-12-1,0 1-15,0-1 16,0 1-1,-11-12-15,11 11 16,0 1-16,0 23 0,0-12 16,-12 0-1,12-12-15,-11 1 16,11-1-16,0 1 16,0 0-1,0-1 1,0 12-16,-24-23 15,24 12-15,0-1 0,0 1 16,-11-1-16,11 24 16,0-23-16,0-1 15,-12 1 1,12-1-16,0 1 16,0-1-1,0 1 1,0 11-16,0-12 15,-11 1 1,11 0 0,0-1-16,0 1 15,0-1 1,0 12 0,0-11-1,0-1-15,0 1 16,0-1-16,0 1 0,0 0 15,0 11 1,0-12-16,0 1 16,0-1-1,0 1 1,0-1-16,0 1 31,0-1-15,0 13 31,0-13 15,11-11-15,1 0 31,11 0-62,-11 0-1,-1 0 17,1 0-17,-1 0 32,1 0-16,-1 0-31,12 0 32,-11 0 77,-1 0-93,1 0-1,0 0 48,-1 0-48,1 0 17,-1 0-17,12 0-15,-11 12 16,-1-12 0,1 0-1,-12 11 1,11-11-16,1 0 15,0 0 1,11 0 0,-12 0-1,1 0-15,11 0 16,-12 0 0,12 0-1,-11 0 1,0 0-16,-1 0 62,1 0-62,-1 0 16,1 0 0,11 0-1,-12 0-15,1 0 16,-1 0-1,1 0 1,0 0-16,-1 0 16,1 0-1,11 0 1,-12 0-16,1 0 16,-1 0-16,1 0 15,-1 0 1,1 0-1,11 0 1,-11 0 0,-1 0-16,1 0 31,-1 0-31,1 0 31,-1 0-15,12 0-1,-11 0-15,0 0 16,-1 0 0,1 0-16,-1 0 15,1-11-15,11 11 16,-12 0-16,1 0 16,-1 0-1,1 0-15,0 0 16,-1 0-16,1 0 15,22 0-15,12 0 0,-34 0 16,23 0-16,-12 0 16,11 0-16,-11 0 15,1 0 1,-13 0-16,12 0 16,-11 0-1,-1 11 1,12-11-16,-11 0 15,11 0-15,-11 0 16,-1 0-16,1 0 16,11 0-16,0 0 15,-12 0-15,1 0 16,-1 0-16,13 0 16,-1 0-16,11 0 15,-22 0-15,-1 0 16,12 0-16,12 0 0,-23 0 15,11 0-15,34 0 16,-33 0-16,10 0 16,12 0-16,-11-23 15,0 23-15,-12 0 16,-12 0-16,24 0 16,-12 0-16,-11 0 15,-1 0-15,12 0 0,-11 0 16,-1 0-16,1 0 15,11 0-15,0 0 16,-11 0-16,-1 0 16,1 0-16,11 0 15,0 0-15,0 0 16,-12 0-16,1 0 16,23 0-16,-12 0 15,11 0-15,-11 0 0,12 0 16,11 0-16,24-11 15,-13-13-15,-34 24 16,12 0-16,-12 0 16,12 0-16,-24 0 15,12 0-15,0 0 16,1 0-16,-13 0 16,24 12-16,-12-12 15,-12 0-15,24 0 0,-23 0 16,11 0-16,11 0 15,-22 0-15,11 0 16,35 0-16,-35 0 16,11-12-16,13 12 15,10-11-15,-34 11 16,47-23-16,-36 23 0,-11 0 16,12 0-16,0 0 15,-12 0-15,11 0 16,-22 0-16,11 0 15,12 0-15,-24 0 16,12 0-16,12 0 16,0 0-16,-24 0 15,35 0-15,-34 0 16,11 0-16,12 0 0,-12 0 16,23 0-16,12 0 15,-12 0-15,0 0 16,12 0-16,11 0 15,-23 0-15,0 0 16,-11 0-16,-12 0 16,12 0-16,-24 0 15,1 0-15,11 0 16,0 0-16,-12 0 0,1 0 16,0 0-16,11 0 15,0 23-15,-12-23 16,12 0-16,-11 0 15,-1 0-15,24 0 16,-12 0-16,0 0 16,-11 11-16,11 1 15,12-12-15,-24 0 16,12 0-16,-11 0 0,22 0 16,-11 0-16,12 0 15,-23 0-15,22 0 16,-11 0-16,12 0 15,-23 0-15,11 0 16,11 0-16,-11 0 16,-11 0-1,11 0-15,0 0 0,-23 12 16,35-1-16,-24-11 16,1 0-16,11 0 15,-12 0-15,13 23 16,-1-23-16,-12 0 15,1 0-15,22 0 16,-11 0-16,-11 12 0,23-12 16,-24 0-16,12 0 15,12 0-15,-24 0 16,13 0-16,10 0 16,12 0-16,-11 0 15,-12 0-15,12 0 16,-12 0-16,0 0 15,0 0-15,-11 0 16,-1 0-16,1 0 0,22 0 16,-22 0-16,-1 0 15,24 0-15,-23 0 16,-1 0-16,1 0 16,-1 0-16,1 0 15,-1 0 1,12 0-1,-11 0-15,-1 0 16,1 0-16,0 0 31,-1 0-15</inkml:trace>
  </inkml:traceGroup>
</inkml:ink>
</file>

<file path=ppt/ink/ink45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3:55:25.45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E9718DA-C52C-441E-867D-0789896813BD}" emma:medium="tactile" emma:mode="ink">
          <msink:context xmlns:msink="http://schemas.microsoft.com/ink/2010/main" type="inkDrawing" rotatedBoundingBox="12897,14604 18265,14774 18263,14829 12895,14659" shapeName="Other">
            <msink:destinationLink direction="with" ref="{64C49DF7-3176-42D1-BF41-CABF3839BF80}"/>
            <msink:destinationLink direction="to" ref="{FB036D22-485C-421D-AF94-035063656C67}"/>
          </msink:context>
        </emma:interpretation>
      </emma:emma>
    </inkml:annotationXML>
    <inkml:trace contextRef="#ctx0" brushRef="#br0">0 26 0,'12'0'296,"-1"0"-296,1 0 16,-1 0-16,12 0 16,-11 0-1,0 0-15,-1 0 16,1 0 0,-1 0-16,1 0 15,-1 0-15,12-12 16,0 12-16,12-11 15,-23 11-15,-1 0 16,1 0 0,-1 0-16,1 0 31,11 0-31,-12 0 16,1 0-1,0 0 1,-1 0-1,1 0 1,-1 0 0,12 0-1,-11 0 1,-1 0 15,1 0-15,-1 0-1,1 0 1,0 0 0,11 0-1,-12 0 1,1 0 0,-1 11-1,1-11-15,-1 0 16,1 0-1,-1 0 1,13 0 15,-13 0-15,1 0 0,-1 0-16,1 0 15,22 0 1,-22 0-1,-1 0-15,1 0 63,0 0-63,-1 0 16,1 0-1,11 0 1,-12 0-16,1 0 15,-1 0 1,1 0 0,-1 0-16,1 0 15,11 0 1,-11 0 0,-1 0-16,-11 12 15,12-12-15,-1 0 16,1 0-16,-1 0 15,1 0-15,11 0 16,-11 0-16,-1 0 16,1 0-16,-1 0 15,1 0-15,-1 11 16,12-11-16,-11 0 16,-1 0-1,1 0-15,11 0 16,0 0-1,-11 0-15,-1 0 16,1 0 0,-1 0-1,1 0-15,-12 12 16,11-12-16,13 0 16,-13 0-1,1 0-15,-1 0 16,1 0-16,-1 0 15,1 0 1,-1 0 31,12 0-31,-11 0-1,0 0-15,-1 0 16,1 0-1,-1 0 1,1 0 0,11 0-16,-12 0 15,1 0 17,-1 0-32,13 0 15,10 0 1,-22 0-1,-1 0-15,1 0 16,11 0-16,0 0 16,-11 0-16,-1 0 0,1 23 15,-1-23-15,12 0 16,0 0-16,-11 0 16,23 0-16,-24 0 15,1 0-15,-1 0 16,1 0-16,-1 0 15,1 0-15,11 0 16,-12 0-16,1 0 16,0 0-16,11 0 15,11 11 1,-22-11-16,-1 0 16,12 0-1,-11 0-15,0 0 16,-1 0-1,1 12 1,-1-12-16,24 0 16,-12 0-16,12 0 15,-12 0-15,11 0 16,-11 0-16,58 0 16,-69 0-16,34-23 15,-35 23-15,1 0 16,11 0-16,-11 0 15,11 0-15,0 0 0,11 0 16,-10 0-16,10 0 16,-11 0-16,-11 0 15,11 0-15,-12 0 16,13 0-16,-13 0 16,24 0-16,-24 0 15,1 0-15,11 0 16,-12 0-16,13 0 0,-1 0 15,11 0 1,-22 0-16,-1 0 16,1 0-16,11 0 15,0 0-15,0 0 16,12 11-16,-12-11 16,12 0-16,11 0 15,0 0-15,-35 0 16,24 0-16,-12 0 0,12 12 15,-24-12-15,1 0 16,23 0-16,-1 11 16,-22-11-16,-1 0 15,12 0-15,12 0 16,-12 0-16,0 0 16,-11 24-16,11-24 15,11 0-15,-22 0 0,11 0 16,12 0-16,-24 0 15,12 0-15,12 0 16,11 11-16,12 1 16,-35-12-16,46 0 15,-34 0-15,-12 0 16,12 0-16,-12 0 16,11 0-16,1 0 15,-23 0-15,11 0 16,-12 0-16,1 0 0,22 0 15,-22 0-15,11 0 16,0 0-16,0 0 16,12 0-16,-12 0 15,-12 0-15,24 0 16,11 0-16,0 0 16,-34 0-16,34 0 0,12 0 15,-47 0-15,47 0 16,-46 0-16,11 0 15,11 0-15,-22 0 16,23 0-16,-24 0 16,1 0-1,-1 0 1,1 0-16,22 0 16,-22 0-1,0 0-15,11 0 16,11 0-1,-22 0-15,-1 0 16,1 0-16,-1 0 16,1 0-16,23 0 15,-24 0-15,12 0 16,12 0-16,0 0 0,-12 0 16,-12 0-16,1 0 15,11 0-15,-12 0 16,1 0-1,-1 0-15,13 0 16,-1 0 15,-12 0-31,1 0 16,-1 0-16,12 0 16,12 0-1,-23 0 1,-1 0-1,1 0 48,11 0-47,-12 0-1,1 0 32</inkml:trace>
  </inkml:traceGroup>
</inkml:ink>
</file>

<file path=ppt/ink/ink45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3:55:05.95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A096702-DCA3-42F8-9B9A-F75B7B53C1CF}" emma:medium="tactile" emma:mode="ink">
          <msink:context xmlns:msink="http://schemas.microsoft.com/ink/2010/main" type="inkDrawing" rotatedBoundingBox="2024,14861 10904,14896 10893,17742 2012,17707" hotPoints="10385,14815 10494,16851 2861,17260 2752,15224" semanticType="enclosure" shapeName="Rectangle">
            <msink:destinationLink direction="with" ref="{0A175209-A72B-47F8-846C-D3AAC3464CCD}"/>
            <msink:destinationLink direction="with" ref="{F9E154B5-A311-49FD-B94A-5EB75FD1815C}"/>
            <msink:destinationLink direction="with" ref="{26141534-79E9-46F1-B888-F981D70447DC}"/>
            <msink:destinationLink direction="with" ref="{D53E223D-B099-4BBF-8A31-3140D5BB286D}"/>
          </msink:context>
        </emma:interpretation>
      </emma:emma>
    </inkml:annotationXML>
    <inkml:trace contextRef="#ctx0" brushRef="#br0">530-1832 0,'-11'11'297,"-1"-11"-297,1 12 16,-1 0 0,-23-12-16,24 23 15,-1-12-15,-22 1 16,34-1-16,-12-11 15,1 0-15,11 12 16,-12-12-16,0 0 16,12 11-16,-11-11 15,-1 0-15,12 12 16,-23 11-16,12-23 16,-12 12-1,-12-1 1,23-11-16,1 12 15,-1-12-15,-11 23 16,12-23-16,-1 0 16,12 11-16,-23 1 15,12-12-15,-13 0 16,1 11-16,12-11 16,-1 12-1,1-1-15,-12 13 16,11-24-1,1 11-15,11 1 16,-12-12-16,0 11 16,12 1-16,-11 22 15,-12-22-15,23-1 16,-23 13-16,23 10 16,-12-22-16,-11 22 0,23-22 15,-11 11-15,-1-11 16,12 11-16,0 0 15,0 11-15,0-22 16,0-1-16,-12 1 16,12 0-16,0-1 15,0 1-15,0 11 16,0-12-16,-11 12 16,11-11-16,0-1 0,0 24 15,-12-35-15,12 23 16,0-11-1,0 11-15,0-12 16,0 1 0,0-1-1,0 1-15,0 0 16,0-1-16,0 12 16,0-11-1,0-1 1,0 1-1,0-1-15,0 1 16,0-1 0,0 1-1,0 11-15,0 0 0,0 12 16,0-12 0,0-12-1,0 1 1,0 11-1,0-11-15,0-1 16,0 1 0,0-1-1,12 1-15,-1-1 16,-11 12-16,0-11 16,0 0-1,0-1 1,0 1-16,12-12 15,-12 11-15,0 1 16,0 11-16,0-12 16,12 1-1,-12-1 17,0 1-1,0 0-16,11-12 1,-11 11 0,23 1-16,-23 11 31,12-23-15,-1 0-16,-11 11 15,12-11 1,-12 12 15,11-12-15,-11 11-16,12 1 31,-1-1-15,1 1-1,11-12 1,-23 23-16,12-23 31,-1 12-15,-11-1-1,12-11 1,-1 0 0,1 0-16,-1 12 15,-11-1 1,23-11-1,-11 0 1,0 0 0,-1 12-16,-11-1 31,12-11-31,-1 23 16,1-11-1,11-12 1,-12 0 15,-11 12 0,12-12-31,-12 11 16,11-11 0,1 0-16,0 0 15,-1 12 1,-11-1-1,23 1 17,-11 11-1,-1-23-15,-11 11-1,0 1-15,12-12 16,-12 11-16,0 1 15,11-12 1,-11 12-16,12-12 16,-12 11-1,11-11 17,-11 12-32,12-12 15,-12 23-15,23-23 31,-23 11-15,12-11 0,-12 12-16,11-12 31,1 0-31,-12 11 31,11-11-31,1 0 16,-12 12-1,11-12 1,12 11 0,-11-11-1,0 0 17,-12 12-32,11-12 15,1 0-15,-1 0 16,1 23-1,11-23 1,-12 0-16,-11 12 16,12-12-1,-1 0-15,1 0 16,0 0 0,-1 11-1,12-11 1,-23 12-16,12-12 15,-1 0-15,1 0 16,11 0-16,-12 0 16,24 0-16,-12 0 15,12 0-15,-24 0 0,1 0 16,23 0-16,-24 0 16,1 0-16,-1 0 15,1 0-15,22 0 16,-11 0-1,-11 0-15,11 0 16,-11 0-16,-1 0 16,1 0-16,-1 0 15,1 0-15,-1 0 0,1 0 16,11 0-16,-11 0 16,-1 0-16,12 0 15,-11 0-15,11 0 16,0 0-16,12 0 15,-24 0-15,12-23 16,-11 23-16,22 0 16,-11 0-16,12 0 15,0 0-15,-12 0 0,-12 0 16,1 0-16,-1 0 16,24 11-16,-23-11 15,22 0-15,-11 0 16,-11 0-16,-1 0 15,13 0-15,-13 0 16,1 0-16,-1 0 0,12 0 16,0 0-16,-11 0 15,11 0-15,12 0 16,-12 0-16,-12 0 16,1 0-16,22 0 15,-10 0 1,-1 0-16,-12 0 15,1 0-15,-1 0 16,1 0-16,-1 0 16,1 0-16,11 0 0,0 0 15,12 0-15,-12 0 16,11 0-16,-10 0 16,22 0-16,11 0 15,-33 0-15,33 0 16,-11 0-16,-11-11 15,-12 11-15,12 0 16,-12 0-16,12-12 0,-24 12 16,1 0-16,-1 0 15,12 0-15,-11 0 16,-1 0 0,12 0-16,12 0 15,-12 0 1,12 0-16,-12 0 15,12 0-15,11 0 0,58-23 16,-35 23-16,-46 0 16,23 0-16,-11 0 15,-24 0-15,36 0 16,-24 0 0,0 0-16,-12 0 15,12 0-15,12 0 16,-12 0-1,12 0 1,-12 0-16,0-12 16,0 12-16,-11 0 15,22-11-15,-11 11 16,23 0-16,12 0 16,-12 0-16,24 0 15,-1 0-15,-23 0 16,-11 0-16,11 0 0,0 0 15,-23 0-15,-11 0 16,11 0-16,11 0 16,-10 0-16,33 0 15,-34 0 1,12 0-16,-23 0 16,34 0-16,-23 23 15,11-23-15,13 0 16,-13 0-16,12 0 0,1 12 15,33 11-15,-56-23 16,10 0-16,-11 0 16,12 0-16,-12 0 15,12 0-15,-24 0 16,12 0-16,12 0 16,0 0-16,-12-12 15,11 1-15,1 11 0,-12 0 16,12 0-16,11 0 15,-12 0-15,36 0 16,-47 0-16,46 0 16,-23 0-16,12-12 15,-35 12-15,46-23 16,-34 23-16,11 0 16,-11 0-16,-12 0 0,12-12 15,-1 12-15,-22 0 16,11 0-16,11 0 15,-10 0-15,-13-11 16,35 11-16,-34 0 16,22 0-16,13 0 15,-13 0-15,-11 0 16,35 0-16,-12 0 0,-23 0 16,12 0-16,-12 0 15,12 0-15,-1 0 16,-22 0-16,-1 0 15,13 0-15,33 0 16,-45 0-16,11 0 16,-12 0-16,1 0 15,11 0-15,-11 0 16,11 0-16,-12 0 16,1 0-16,22 0 0,-22 0 15,0 11-15,11-11 16,11 0-16,1 0 15,-12 0-15,12 0 16,-12 0-16,11 0 16,-11 0-16,12 0 15,0 0-15,-12 0 0,11 12 16,1 11-16,-12-23 16,-11 0-16,34 0 15,-11 0 1,-24 0-16,1 0 15,11 0-15,11 0 16,-22 0 0,-1 0-16,1 0 15,0 12-15,22-12 0,-22 0 16,-1 0-16,24 0 16,-24 0-16,1 0 15,11 0-15,12 0 16,-12 0-16,11 0 15,13 0-15,10 11 16,-34-11-16,24 0 16,-13 0-16,1 23 15,-12-23-15,-11 12 0,22-12 16,-11 0-16,0 0 16,-11 11-16,11-11 15,-11 12-15,-1-12 16,1 0-16,11 11 15,0-11-15,-12 0 16,1 0-16,23 0 16,-24 0-16,1 0 15,-1 12-15,1-12 0,22 0 16,-22 0-16,-1 0 16,13 0-16,10 0 15,-22 0-15,-1 0 16,24 0-16,-12 0 15,12 0-15,-24 0 16,12 0-16,12 0 0,-12 0 16,0 0-16,-11 0 15,-1 0-15,1 0 16,-1 0 0,1 0-1,-1 0 1,12 0-16,-11 0 15,0 0 1,-1 0-16,1 0 16,-1-12-1,1 1 1,11 11 0,-23-12-16,11 12 15,1 0-15,-12-11 16,11 11 15,1-23 32,-12 11-48,12 1 1,-1-1-16,-11 0 15,0 1 1,12-1-16,11 12 16,-23-23-1,0 12 1,11 11-16,1-23 16,-12-12-1,11 12-15,12-12 16,-23 24-16,12-24 15,0 0-15,-12 12 0,0-11 16,0 22-16,23-11 16,-23 12-1,0-13-15,0 13 32,11-1-32,-11 1 15,12-1-15,-12-34 0,11 11 16,-11 12-16,0-34 15,12 45-15,-12-11 16,0 11-16,0 1 16,0-12-16,0 11 15,0 1-15,0-12 16,0 11 0,0 1-16,0-24 15,0 12-15,0-12 0,0 1 16,0 10-16,0-45 15,0 35-15,0-13 16,0 13-16,0-12 16,-12 34-16,1-23 15,11 12 1,-23 23-16,11-34 16,12 22-1,0 1-15,0-1 0,-11 0 16,11-22-16,0 22 15,-12 1-15,12-12 16,0 11-16,0-11 16,-12 0-16,12 11 15,-23 1-15,23-1 16,0-11 0,0 12 15,0-1-31,0 1 15,0-1-15,-11 0 16,11 1-16,-12 11 16,12-23-16,0 11 15,0 1 17,0-1-32,0 1 15,0-1 1,0 1-1,-11 11-15,11-24 16,-12 24-16,12-23 16,0-11-16,0 22 15,0 1-15,0-1 16,0 1-16,-11-1 0,-1 0 16,1 12-1,-13 0 1,24-11-1,-11 11 1,-1 0-16,12-23 16,-11 11-1,-1 12-15,12-11 16,-11 11-16,-1-12 16,12 1-16,-23 11 15,12-12-15,11 1 16,-24-24-16,1 0 15,12 24-15,-12-1 16,11 1-16,-11-1 16,0 12-16,-12-23 15,12 11-15,-11 12 0,-1-34 16,12 34-16,-12 0 16,1-12-16,11 12 15,-12-23-15,0 23 16,12-11-16,-11-1 15,-1 12-15,23 0 16,1 0-16,-12 0 16,11 0-16,-11 0 0,12 0 15,-1 0-15,-11 0 16,-12 0-16,24 0 16,-12 0-16,-35 0 15,-11 0-15,22 0 16,-45 0-16,46 0 15,0 0-15,-24 0 16,36 0-16,-1 0 0,24 12 16,-12-12-16,11 11 15,-23 1-15,12-12 16,-11 23-16,-1-12 16,12-11-16,-12 0 15,-11 23-15,-12-23 16,-11 0-16,-46 0 15,68 0-15,1 0 16,-46 0-16,34 12 0,35-12 16,-12 0-16,12 0 15,0 12-15,12-12 16,-1 11-16,1-11 16,-1 0-16,1 0 15,-24 0-15,12 0 16,11 0-1,-22 0-15,-13 0 16,1 0-16,-11 0 0,-13 0 16,24 0-16,0 0 15,0 0-15,-12 23 16,46-11-16,1-12 16,-12 0-16,0 0 15,11 0-15,-11 0 16,12 0-16,-1 0 15,-23 0-15,24 0 0,-1 0 16,1 0-16,-1 0 16,-22 0-16,22-12 15,0 12-15,-22 0 16,11 0-16,-12 0 16,12 0-16,-12 0 15,-11 0-15,0 0 16,-23-23-16,11 23 15,12 0-15,-23 0 0,22 0 16,1 0-16,12 0 16,-1 0-16,12 0 15,11 0-15,1 0 16,-24-11-16,12 11 16,0 0-16,11 0 15,-11 0-15,12 0 16,-1 0-16,-22 0 0,22 0 15,0 0-15,-22 0 16,22 0-16,1 0 16,-12 0-16,-12-12 15,23 12-15,1 0 16,-35 0-16,11-23 16,24 23-16,-36 0 15,36 0-15,-12 0 0,-12-12 16,0 12-16,24 0 15,-12 0-15,11 0 16,-22 0-16,11 0 16,-12 0-16,0 0 15,24 0-15,-12 12 16,-12 11-16,0-23 16,12 0-16,-11 0 15,11 0-15,-35 0 0,35 0 16,-12 0-16,12 0 15,-12 0-15,-11 12 16,-12 11-16,47-23 16,-12 0-16,11 0 15,-22 0-15,11 11 16,-1-11-16,13 0 16,-12 0-16,11 0 0,1 0 15,-12 0-15,11 0 16,-11 0-16,11 0 15,1 12-15,-24-12 16,24 0-16,-1 0 16,-11 0-16,-12 23 15,24-23-15,-1 0 16,-22 0-16,11 0 16,-35 0-16,12 0 0,0 0 15,11 0-15,12 0 16,-12 0-16,12 0 15,-12 0-15,24 0 16,-1 0-16,-22 0 16,22 0-1,1 0-15,-1 0 16,1 0-16,-1 0 16,-11 0-1,11 0-15,1 0 16,-12 0-1,11 0-15,-11 0 16,12-12-16,-1 12 16,-11 0-16,-12 0 15,12 0 1,12 0 0,-12 0-16,11 0 15,0 0-15,1 0 16,-1 0-16,-22 0 15,11 0 1,-12 0-16,12-11 16,-12-1-16,-34 12 15,34 0-15,12-23 0,-11 12 16,-1 11-16,12 0 16,11 0-16,-22-12 15,22 12-15,-22-12 16,22 12-16,0 0 15,-11 0-15,12 0 16,-12-23-16,11 23 16,1 0-16,-12-11 15,11 11-15,-11 0 0,0-12 16,11 12-16,-22-11 16,11 11-16,-12 0 15,12 0-15,0 0 16,0 0-16,-12 0 15,23 0-15,1 0 16,-1 0-16,1 0 16,-24 0-16,24 0 15,-1 0-15,-11 0 16,-12 0-16,24 0 16,-12 0-16,-12 0 15,0 11-15,24-11 16,-12 12-16,11 11 15,-11-23-15,0 0 16,23 11-16,-11-11 0,-1 0 16,0 12-1,-11-12-15,12 0 78,-1 12-78,12-1 16,-23-11-16,23 12 0,-34 11 16,22-23-16,0 0 15,12 11-15,-11-11 16,-1 0-16,1 0 234,-12 0-234,11 0 63,1 0-48,-12 0 1,11 0-16,-11 0 16,11 0-16,1 0 15,-1 0 1,1 0-16,-1 0 16,1 0-1,-12 0 1,11 12-16,0-12 15,1 0-15,-1 11 16,1-11 0,-1 0-1,-11 0-15,12 0 16,-1 0 0,1 0-1,-1 0 1,0 0-1,12 12 1,-11-12 31,11 11-31,-12-11-16,-11 0 15,12 0 1,-1 0-16,1 0 15,11 12 110,0 11-125</inkml:trace>
    <inkml:trace contextRef="#ctx0" brushRef="#br0" timeOffset="32602.36">3520 558 0,'-11'0'203,"-1"11"-187,1 1-16,-12-12 15,11 0-15,1 0 16,-1 0-1,1 23-15,-1-11 0,0-12 16,-11 0-16,0 11 16,12 1-1,-24-12-15,24 11 16,-1 1-16,0-12 16,1 0-16,-1 0 15,1 0 1,-12 0-1,34 0 220,1 0-188,-12 23-16,11-23-15,1 0-1,-12 11-15,11-11 31,1 12-15,34-1 0,-34 1-1,22-12-15,-11 23 16,12-11-16,-23-12 16,-1 0-16,-11 11 15,23-11 16,-11 0 16,-1 12-31,1-12 0,-1 0-1</inkml:trace>
  </inkml:traceGroup>
</inkml:ink>
</file>

<file path=ppt/ink/ink45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3:55:30.216"/>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A175209-A72B-47F8-846C-D3AAC3464CCD}" emma:medium="tactile" emma:mode="ink">
          <msink:context xmlns:msink="http://schemas.microsoft.com/ink/2010/main" type="inkDrawing" rotatedBoundingBox="4888,17950 5288,17225 5673,17437 5273,18163" semanticType="callout" shapeName="Other">
            <msink:sourceLink direction="with" ref="{1A096702-DCA3-42F8-9B9A-F75B7B53C1CF}"/>
          </msink:context>
        </emma:interpretation>
      </emma:emma>
    </inkml:annotationXML>
    <inkml:trace contextRef="#ctx0" brushRef="#br0">312 0 0,'0'23'234,"23"-11"-218,-12-12 0,1 11-16,-12 1 15,11-12-15,1 12 16,0-1-16,-1-11 16,12 0-16,-11 0 15,-12 12 1,11 11-16,1-23 15,-12 11 1,11 1 15,1-1-15,-1 1 0,13-12-1,-24 11 1,0 1-16,11-12 15,1 0 1,-12 23 0,0-11-1,11-12 1,-11 11 0,0 1-16,12-1 15,-12 1 1,0-1 15,0 1-31,0 11 16,0-11-1,0-1 1,0 1-16,0-1 16,0 1-1,0-1 1,0 12-16,0-11 15,0-1-15,0 1 16,0 0 0,-12-12-16,12 11 47,-11 1-32,-1 11 1,-11-12-1,11-11 1,12 12-16,-11-1 16,-1-11-1,12 12 48,-11-1-63,-1-11 15,12 12-15,-11 11 16,-12-23-16,23 12 16,-12-12-16,1 11 15,-1-11 1,0 0-16,1 12 16,-1-12-16,12 11 15,-23-11-15,12 0 16,-1 12-1,1-1 1,-1-11 0,1 12-16,-1-12 15,-11 0 1,11 23 0,1-11-16,-1-12 0,1 0 15,-24 11 1,24 1-1,-1-12-15,-11 0 16,11 11 0,-11 1-1,12-12-15,-1 0 16,1 0 15,-1 0 16,1 0-31,-1 0-16,12 23 15</inkml:trace>
  </inkml:traceGroup>
</inkml:ink>
</file>

<file path=ppt/ink/ink45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6T17:40:57.80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F9E154B5-A311-49FD-B94A-5EB75FD1815C}" emma:medium="tactile" emma:mode="ink">
          <msink:context xmlns:msink="http://schemas.microsoft.com/ink/2010/main" type="inkDrawing" rotatedBoundingBox="2763,16912 2857,18155 2256,18200 2162,16958" semanticType="callout" shapeName="Other">
            <msink:sourceLink direction="with" ref="{1A096702-DCA3-42F8-9B9A-F75B7B53C1CF}"/>
          </msink:context>
        </emma:interpretation>
      </emma:emma>
    </inkml:annotationXML>
    <inkml:trace contextRef="#ctx0" brushRef="#br0">393 9 56,'-24'-14'21,"24"14"1,-28 1 1,28-1-9,-26 8-3,7-3-3,3 8 0,-7 0 0,4 9-2,-8-1-2,5 8 0,-7 1-2,3 6 0,-1 2-1,3 2-1,0 2 0,5 3 0,3 5 0,3 1-1,5 2 2,5 2-2,3-1 1,4 1-1,4 3 1,4-2-1,4-1 0,3-1 2,6 1-2,4-1 1,7-2 0,4-4 0,4-5-2,6-8-4,10-4-14,4-7-7,7-18 0,14-4-2,3-16 1</inkml:trace>
  </inkml:traceGroup>
</inkml:ink>
</file>

<file path=ppt/ink/ink45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3:54:35.678"/>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FB036D22-485C-421D-AF94-035063656C67}" emma:medium="tactile" emma:mode="ink">
          <msink:context xmlns:msink="http://schemas.microsoft.com/ink/2010/main" type="inkDrawing" rotatedBoundingBox="12765,12980 12816,14670 12087,14692 12036,13002" semanticType="callout" shapeName="Other">
            <msink:sourceLink direction="to" ref="{1E9718DA-C52C-441E-867D-0789896813BD}"/>
          </msink:context>
        </emma:interpretation>
      </emma:emma>
    </inkml:annotationXML>
    <inkml:trace contextRef="#ctx0" brushRef="#br0">10552-3899 0,'-12'0'437,"1"0"-405,-1 0 14,0 0 33,12-23-79,-23 23 31,12 0-16,-1 0 17,1 0-1,-1 0 0,1 0-31,-1 0 47,-11 0-47,11 0 31,12-11-15,-11 11 0,-1 0-1,1 0-15,-1 0 31,1 0-31,-12 0 16,11 0 0,1 0-1,-1 0-15,0 0 16,1 0 0,-1 0 15,1 0-31,-12 0 15,11 0 1,1 0 0,-1 0-1,1 0 1,-1 0-16,0 0 16,-11 0-1,12 0 1,-1 0-16,1 0 15,-1 0 1,1 0 0,-1 0-16,-11 0 15,11 0 1,1 0-16,-1 0 16,1 0-1,-1 0-15,1 0 47,-12 0-16,23 23 110,0-12-125,-12 1-1,1-1 1,11 1-1,0-1-15,0 1 16,-12 0 0,12 11-16,0-12 15,-12 1 1,12-1-16,0 1 16,0-1-1,0 1 1,0 11-16,0-11 15,0-1 1,0 1 31,0-1-31,0 1-1,0-1 1,0 12-16,0-11 15,0-1 1,0 1-16,0 0 31,0-1-15,0 1 0,0 11-16,0-12 15,0 1 1,0-1-1,0 1-15,0-1 16,0 1 0,0 0 46,0 11-62,0-12 16,0 1-16,0-1 31,0 1-31,0-1 31,0 1 1,0 11-17,0-11-15,0-1 31,0 1-31,0-1 32,0 1 30,0-1-46,0 12-16,0-11 15,0-1 1,0 1 0,0 0-1,0-1 17,0 1-17,0-1 16,0 12-15,0-11 0,0-1-1,0 1 1,0-1 0,0 1 93,0 0-109,0 11 16,0-12-1,0 1 1,0-1-16,0 1 31,0-1-15,0 1-16,0 11 15,0-11 1,0-1 0,0 1-1,0-1 1,0 1-1,0-1 1,0 12-16,0-11 31,0-1-31,0 1 16,0 0 0,0-1-1,0 1-15,0-1 16,0 12-1,0-11 1,0-1 0,0 1-1,0-1-15,0 1 16,0 0 0,0 11-1,0-12-15,0 1 16,0-1-1,0 1 1,0-1 15,12 1 1,-12 11-32,0-11 31,0-1-31,0 1 31,0-1-15,12 1-16,-12-1 15,0 12 17,0-11-17,11-12 1,-11 11 15,0 1-15,0 0-1,0-1 1,0 1 0,0-1 30,0 12-30,23-11 0,-23-1 15,0 1-15,12-12 30,-12 11 48,0 1-94,11-12 16,1 0 93,-1 0-78,1 0 32,-1 0-32,13 0-15,-13 0 46,1 0-30,-1 0-17,1 0-15,-1 0 16,1 0-1,11 0 1,-12 0 0,1 0 77,0 0-30,-1 0-32,1 0 0,-1 0 63,12 0-63,-11 0 79,-12 12-110,11-12 15,-11 23 32,12-23-47,-1 0 32,1 0 46,0 0-78,-12 11 0,11-11 15,12 0 1,-11 0 62,-1 0-78,1 0 16,-1 0-1,1 0 17,-1 0-17,-11 12 32,24-12 0,-13 0-16,1 0 0,-1 0-15,1 0 78,-1 0-94,1 0 31,11 0-15,-12-12 62,1 12-63,0 0 360,-1 0-359,1 0 15,-1 0-31,12-23 32,-11 12-17,-1 11-15</inkml:trace>
  </inkml:traceGroup>
</inkml:ink>
</file>

<file path=ppt/ink/ink45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3:55:12.10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26141534-79E9-46F1-B888-F981D70447DC}" emma:medium="tactile" emma:mode="ink">
          <msink:context xmlns:msink="http://schemas.microsoft.com/ink/2010/main" type="inkDrawing" rotatedBoundingBox="10528,15043 11981,14023 12175,14300 10722,15319" semanticType="callout" shapeName="Other">
            <msink:sourceLink direction="with" ref="{1A096702-DCA3-42F8-9B9A-F75B7B53C1CF}"/>
          </msink:context>
        </emma:interpretation>
      </emma:emma>
    </inkml:annotationXML>
    <inkml:trace contextRef="#ctx0" brushRef="#br0">9859-2790 0,'-12'0'218,"1"11"-218,-1 12 16,1-11-16,-24-1 16,12 1-16,-12 23 15,-22-12-15,10-12 16,13 12-16,11-11 16,-12 22-16,0-34 15,1 12-15,22 0 0,1-12 16,11 11-16,-12 12 15,1-23-15,11 12 16,-12-12-16,1 11 16,-24 1-1,23-1-15,1-11 16,-24 35-16,12-23 16,0-1-16,11 1 15,1 11-15,-1-23 0,1 11 16,-1 1-16,1-12 15,11 11-15,-23 1 16,11-12-16,12 11 16,-11 1-16,-1-12 15,12 12-15,-12 11 16,1-12-16,-35 12 16,11 12-16,-11-12 0,-35 12 15,46-1-15,12-22 16,-11 22-16,-1-22 15,24 0-15,-1-12 16,0 34-16,-11-34 16,23 12-16,-11-1 15,-1-11-15,1 12 16,-1 11-16,1-12 16,-1 1-1,-11-12-15,11 12 16,1-1-16,-1-11 15,1 12-15,-1-1 16,-22 12 0,34-11-16,-12-12 15,1 0-15,11-23 719,0 11-703,0 1-1,11 11-15,-11-12 16,12 1-16,-12-1 16,0 0-1,23-11 48,-23 12-32,11 11 16,-11-12-47,0 1 0,12 11 15,-12-12 1,11 1 0,-11-1 15,12 1 31,-1-13-62,1 13 16,0 11-16,-12-12 16,23 1-16,-12 11 15,-11-12 48,-23 24 218,0 22-281,23-22 16,-12 0-16,1-1 15,11 1-15,-12-12 16,12 11-16,-23 12 16,23-11-16,0-1 15,-11 1 16,-1-1-15,12 1-16,-11 0 16,-1 22-16,12-22 15,-11-1-15,-13 1 16,13-1-16,-1 12 16,1-11-16,-1-12 0,12 12 15,-11-1-15,-1-11 16,12 12-1,12-12 314,-1 0-329,1-12 15,22 12-15,-22 0 16,0 0-16,11 0 15,11-23 1,1 23-16,0-12 16,-12 12-1,-12 0 1,24 0-16,-24-11 16,12 11-16,12 0 15,-12-23-15,12 23 16,-1-12-1,-22 12 48,0 0-1</inkml:trace>
  </inkml:traceGroup>
</inkml:ink>
</file>

<file path=ppt/ink/ink45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5T23:55:35.28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D53E223D-B099-4BBF-8A31-3140D5BB286D}" emma:medium="tactile" emma:mode="ink">
          <msink:context xmlns:msink="http://schemas.microsoft.com/ink/2010/main" type="inkDrawing" rotatedBoundingBox="5544,17474 12134,16013 12396,17195 5806,18656" semanticType="callout" shapeName="Other">
            <msink:sourceLink direction="with" ref="{1A096702-DCA3-42F8-9B9A-F75B7B53C1CF}"/>
          </msink:context>
        </emma:interpretation>
      </emma:emma>
    </inkml:annotationXML>
    <inkml:trace contextRef="#ctx0" brushRef="#br0">0 1605 0,'70'11'282,"22"-11"-282,35 0 15,-23 12-15,-35 11 16,-23-23-16,1 0 15,-13 12-15,1 11 16,-1-23-16,-10 11 0,33 12 16,-34-23-16,35 12 15,-35-12-15,12 0 16,34 0-16,-23 0 16,0 23-16,24-12 15,-13-11-15,-10 0 16,-13 0-16,-11 0 15,24 0-15,-24 0 16,0 0-16,11 0 0,-11 0 16,-11 0-16,0 0 15,22 0-15,-11 0 16,12 0-16,-24 0 16,36 12-16,-13-12 15,-11 0-15,47 0 16,-1 0-16,0 0 15,0 0-15,-34 0 0,34 0 16,-46 0-16,24 0 16,-13 0-16,12 0 15,-11 0-15,-12 0 16,-11 0-16,22 0 16,-11 0-16,12 0 15,0 0-15,11 0 16,-11 0-16,11 0 15,0 0-15,23 0 0,-23 0 16,12-12-16,-35 12 16,12 0-16,11 0 15,-11-23-15,-12 23 16,34 0-16,-45-11 16,11 11-16,-11 0 15,22 0-15,-11 0 0,0 0 16,1 0-16,-13 0 15,12 0-15,12 0 16,-1 0-16,13 0 16,-1-12-16,12 12 15,-12 0-15,23-23 16,-34 23-16,22 0 16,-22-11-16,0 11 15,11-23-15,-12 23 0,-22 0 16,11 0-16,12-12 15,-1-11-15,-11 23 16,12 0-16,0-12 16,11 12-16,0 0 15,12-11-15,11 11 16,0 0-16,-22 0 16,-1-23-16,0 23 0,-11 0 15,-1 0-15,-11-12 16,12 12-16,-12 0 15,12 0-15,-24-11 16,1 11-16,22 0 16,-11 0-16,12 0 15,-12 0 1,-11 0-16,11 0 16,0 0-16,12 0 15,-24 0-15,35 0 0,-23 0 16,12-23-16,-12 23 15,12 0-15,-1 0 16,13 0-16,-24 0 16,11 0-16,1 0 15,-12-12-15,12 12 16,-24 0-16,12 0 16,12 0-16,-24 0 15,1-12-15,23 12 16,-24 0-1,1 0-15,-1 0 16,1 0-16,-1 0 16,1-11-1,11-1 1,-11 12-16,-1-23 16,12 12-16,12-1 15,-1-11-15,-22 23 16,11-11-16,35-1 15,-12-23-15,-34 35 16,22-34-16,1 22 16,-24 1-16,12 11 15,-11-23-15,11 11 0,-11 12 16,-1 0 0,-11-12-16,12 12 15,-1-11-15,1-1 31,-1 1-31,12-1 16,-11 1 15,0-12 32,-1-24-63,1 47 15,-12-11-15,11-1 16,-11-11-16,23 12 16,-23-1-16,12 12 15,-12-23-15,0 12 16,11-1 15,1 0-15,-12 1-16,0-1 15,11-22-15,1 22 16,-12-11-16,0 0 0,0 11 16,0 1-1,23-1 48,-23 1-48,12-1 1,-12 1-16,11-1 0,-11-11 16,12 12-1,-12-1 1,0 0 0,11 1-16,1 11 15,-12-12-15,0 1 16,11-12-16,1 11 15,-12 1-15,23-1 16,-11 12-16,-12-11 16,11-1-16,1 0 15,-12-11-15,11 12 16,1-1 0,-1 1-1,-11-1 1,23 12-16,-23-11 15,0-1-15,12-11 16,-1 0-16,24-12 0,-23 1 16,-1 22-16,12-11 15,-11 11-15,-12-11 16,11 12-16,1-1 16,-12 1-16,11 11 15,1-46-15,-12 34 16,35 0-16,-35 1 15,11 11-15,1-35 0,-12 24 32,0-1 30,11 1-46,12-1-16,-23-11 15,12 11-15,-1 1 16,-11-1-16,12-11 594,0 23-579,-12-34-15,11 34 16,12-12-16,-23 1 16,0-1 15</inkml:trace>
  </inkml:traceGroup>
</inkml:ink>
</file>

<file path=ppt/ink/ink459.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6T17:40:27.07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4F5276F2-9D61-4068-A0BB-68B44D74B240}" emma:medium="tactile" emma:mode="ink">
          <msink:context xmlns:msink="http://schemas.microsoft.com/ink/2010/main" type="inkDrawing"/>
        </emma:interpretation>
      </emma:emma>
    </inkml:annotationXML>
    <inkml:trace contextRef="#ctx0" brushRef="#br0">5436 44 2,'0'0'4,"0"0"0,0 0 0,0 0-1,0 0 1,0 0 0,0 0 1,0 0-1,0 0 0,0 0-1,0 0 0,0 0 0,-15-6 0,15 6-1,0 0 0,0 0-2,0 0 1,0 0 0,-16 3 0,16-3 1,0 0 0,0 0 0,-14-3 0,14 3 0,0 0 0,0 0 1,-20 3-1,20-3 0,0 0 0,-19 5 0,19-5 0,-14 5-1,14-5-1,0 0 2,-16 0-2,16 0 0,0 0 0,-15-3 1,15 3-1,0 0 0,-14 0 0,14 0 1,0 0-1,-16 6 1,16-6-1,0 0 0,-15 6 0,15-6 1,0 0-1,0 0 0,-17-1 0,17 1 0,0 0 1,0 0-1,0 0 0,-15-15 1,15 15-1,0 0 0,0 0 0,-10-14 0,10 14 1,0 0 0,0 0 1,0 0 0,-14-10 0,14 10-1,0 0 1,-16 5-1,16-5 0,-18 5-1,18-5 0,-22 5-1,22-5 1,-23 0-1,23 0 1,-19-7 2,19 7 0,-14-9 1,14 9 0,0 0 0,-15-11 1,15 11 0,0 0-1,-19-5-1,19 5-1,-16-3 0,16 3-1,-21 0 0,21 0 1,-26 0-2,26 0 1,-27 1 1,13 1-1,14-2 1,-28 6-1,28-6 1,-27 7 1,27-7-1,-26 4 0,26-4 0,-27 7 0,27-7 0,-29 11 0,15-5-1,-2 2 0,0 3 1,-3 2-1,1 0 0,-1 3 0,-2 0 0,0-2 0,0 2 0,3 0 0,-1 0 0,3-3 0,2 3 1,14-16-1,-23 22 1,23-22 0,-9 21-1,9-21 1,-7 18 0,7-18-1,-2 17 1,2-17-1,-1 21 0,1-7 1,-2 2-1,1 2 1,-3 0-1,3 2 0,-4 0 1,2-1-1,-2 0 0,2 0 0,-2-3 1,2 0-1,0-2 0,3-14 0,-4 28 0,4-28 0,-4 25 0,2-11 0,0 2 0,1 0 0,-2 4 0,1-1 0,0 2-1,1-2 1,-1 1 0,1 1-1,-3-2 2,3 1-2,1-20 2,-7 28-1,7-28 1,-5 24 0,5-24 0,-3 19-1,3-19 1,0 23-1,0-23 1,3 26-1,2-12 0,-2 4 0,2-1 0,-1 1 0,0 0 0,1-2 0,-2 1 0,-1-2 0,-2-15 0,3 25 0,-3-25 0,2 19 0,-2-19 0,1 15 0,-1-15 0,0 0-1,0 0 0,0 0-1,7 14-5,-7-14-8,0 0-6,21 14 0,-21-14-1,19 18 1</inkml:trace>
    <inkml:trace contextRef="#ctx0" brushRef="#br0" timeOffset="29480">316 2106 66,'-20'-2'21,"20"2"0,0 0-2,0 0-8,-14-5-5,14 5-3,0 0-1,0 0 0,16-5-1,-16 5 0,26 8 0,-5-3 0,4 2 1,11-3-2,5 0 1,7-3-1,7-1 1,0-3 0,2 3 0,0 3 0,-5 8 1,-7 9 0,-4 12 0,-13 9 0,-4 10 0,-6 7-2,-3 4 0,-6 2 0,-1 0-1,0 1 0,2-1-1,1-4 2,2 2 0,0-1 2,0 0-2,-2-1 2,-1 3-1,-6-6 1,-2-1-1,-8 0 0,-9-2 0,-7-1 0,-11 0 0,-8-7 0,-9-3 1,-11-8-1,-10-4 1,-4-12-1,-4-6 1,-4-7-1,3-4 0,3-2-1,3-2-1,10 5-4,3-4-15,6 2-7,12 2 0,6-6-2,10-2 0</inkml:trace>
    <inkml:trace contextRef="#ctx0" brushRef="#br0" timeOffset="31761">4487 968 24,'0'0'14,"0"0"1,0 0 2,3-16 1,-3 16-5,0 0-1,8-14-1,-8 14-2,0 0-1,0 0-2,0 0-1,0 0-2,0 0-1,0 0-1,0 0 1,-9 19 1,9-19 0,-16 19 2,0-4-1,-2 4 0,-9 2 0,-1 6 0,-8 0-2,-6 6 0,-6 4-2,-4 5 1,-5 1-2,-4 3 2,-7 0-2,-6 4 1,-4 0 0,-6 1 0,-4-2 1,-2 2-1,-3 0 1,0 4-2,-2-4 2,4 3-1,3-3 0,1 2 0,2-2 0,-2 0 0,-1-1 0,5-6 0,0 4 0,1-3 0,2 0 0,3 0 0,5-4 0,3 1 0,4-2 0,5-2-1,3-1 1,3-2 0,1-3 0,3-2 0,2-1 0,1-2 0,1 0 0,1-4 1,-2 3-1,4-4 0,-3 2 0,4 0-1,0-2 1,5 2-1,2-6 1,4 3-1,4-7 1,5-1 0,4-4 0,4-2 0,14-7 1,-18 8-1,18-8 1,0 0-2,0 0-1,0 0-4,0 0-7,0 0-11,0 0-2,0 0-1,0 0-1,0 0 2</inkml:trace>
    <inkml:trace contextRef="#ctx0" brushRef="#br0" timeOffset="32582">1468 2551 65,'0'0'22,"11"-14"0,-11 14 0,0 0-8,0 0-4,-11 26-3,11-26-3,-24 28 0,8-10-2,-2 6 1,-1 0-1,3 4 1,-3-1-2,1 5 0,-3-4 1,3 6-1,-2-5 1,4-1-1,-2-5 0,5-4-1,0-3 1,13-16 0,-17 21 0,17-21 0,0 0 0,-10 14-1,10-14 1,3 14-1,-3-14 1,7 20-1,-7-20 0,16 20 0,-16-20 0,28 15 0,-5-15 1,3-5-1,6-5 0,3-1 0,7-5-1,-1 0 0,6 0-1,-4-1-1,2 6-3,-8-4-7,0 6-15,-3 5 2,-13-2-2,-2 6 1</inkml:trace>
  </inkml:traceGroup>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4T08:30:11.5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65,'67'-20,"-48"18,-1 1,1 1,0 0,-1 2,1 0,-1 1,0 1,11 4,91 3,-5 5,-25-4,1-1,217-11,-204-35,24-18,-65 37,-44 12,-12 2</inkml:trace>
</inkml:ink>
</file>

<file path=ppt/ink/ink46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6T17:40:57.80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CAC40720-27E6-4355-B92C-B252B2DE07ED}" emma:medium="tactile" emma:mode="ink">
          <msink:context xmlns:msink="http://schemas.microsoft.com/ink/2010/main" type="inkDrawing"/>
        </emma:interpretation>
      </emma:emma>
    </inkml:annotationXML>
    <inkml:trace contextRef="#ctx0" brushRef="#br0">394 9 56,'-24'-14'21,"24"14"1,-28 1 1,28-1-9,-27 8-3,8-3-3,3 8 0,-7 0 0,4 9-2,-8-1-2,5 8 0,-7 1-2,3 6 0,-1 2-1,3 2-1,0 2 0,5 4 0,3 4 0,3 1-1,5 2 2,5 2-2,3-1 1,4 1-1,4 3 1,4-2-1,4-1 0,3-1 2,6 2-2,4-2 1,7-2 0,4-4 0,4-5-2,6-8-4,11-4-14,3-7-7,7-18 0,14-4-2,3-16 1</inkml:trace>
  </inkml:traceGroup>
</inkml:ink>
</file>

<file path=ppt/ink/ink46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6T17:40:50.350"/>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2A532CB7-CE50-42EB-976D-B90AEFC96BA3}" emma:medium="tactile" emma:mode="ink">
          <msink:context xmlns:msink="http://schemas.microsoft.com/ink/2010/main" type="inkDrawing"/>
        </emma:interpretation>
      </emma:emma>
    </inkml:annotationXML>
    <inkml:trace contextRef="#ctx0" brushRef="#br0">4572 0 23,'0'0'14,"-21"8"2,21-8 0,-21 15 0,21-15-4,-19 14-1,19-14 0,-19 15-1,19-15 0,-18 12-2,18-12 0,-19 12-2,4-5 0,1 3-1,-2 3-2,-2 1-2,-3 5 0,-3 1-1,-3 3 0,-5 6 1,-3-3 1,-4 6-1,-4-7 1,-2 6 0,-3-6-1,-2 4 1,-1-5-1,-1 0-1,0 0 1,-1-2 0,-2 2-1,-1 1 1,0 4 0,0-3-1,0 4 1,4 0 0,2-1-1,6-2 0,-1-1 0,5-2 0,3-7 1,3 2-1,-1-4 1,1-2-1,0-1 0,1 1 1,-3 0-1,1 0 1,-2 1-1,-1 0 0,1 2 1,-2-1-1,1 1 0,-1-2 0,2 0 1,0-1-1,1 0 1,2 0 0,-3-4-1,3 6 1,-3 1 0,1 4 0,-5 3 0,1 4 0,-1 0-1,1 2 0,1-1 0,1-2 0,2-5 0,3-2 0,5-6 0,3-4 1,2-4-1,2 0 0,2-4 1,1 3-1,1-3 0,-2 2 0,-1 2 0,-1 1 0,-3 2 0,0 0 0,-1 4 0,-3-1 0,3 0 0,-4 2 0,2-2 0,-4 0 0,4 0 0,-4 2 0,2-2 1,1 2-1,-3 0 0,1 0 0,1-1 0,0 3 0,2-4 0,1-2 0,5-1-1,0-3-1,21-5-1,-25 5-2,25-5-5,-15-5-12,15 5-4,0-17-1,0 1 1,0 16-2</inkml:trace>
    <inkml:trace contextRef="#ctx0" brushRef="#br0" timeOffset="1738">1582 1226 40,'0'0'18,"5"18"0,-20-9 2,6 14-4,-12-4-4,-3 6-5,-5 4-2,-3 0-2,1 0 0,-2-2-1,4-2 2,-3-4-1,4 0 1,1-7 0,6-1 1,0-5 1,21-8-3,-25 11 0,25-11 0,0 0-2,0 0 1,0 0-1,0 0 0,0 0-1,0 0 1,19 11 0,-19-11 0,24 23-1,-9-4 1,2 2 0,4 1-1,3 0 1,5-1-1,3-3-1,5-7-2,8-6-4,0-13-7,-2-8-10,12 3-2,-12-11 2,7 8-3</inkml:trace>
    <inkml:trace contextRef="#ctx0" brushRef="#br0" timeOffset="3649">355 1014 40,'0'0'19,"19"-8"0,-19 8 1,16-6-1,-16 6-7,23 0-5,-9 3 0,4-2-2,4 7-1,4-1 0,3 2-1,3-2 1,1 4 0,1-3 0,1 3 0,-1 0 0,1 0-1,-4 2 0,1 3 0,-6 5 0,1 3 0,-6 5 0,3 6-1,-5 1 0,2 8 0,-2-1-1,2 1 0,-2 1-1,0 0 1,4-1-1,-4 1 1,-1-3 0,-4-1 1,-4-4-1,-5 3 1,-5-4-1,-5 3 0,-8-4 0,-1 0-1,-7 0 1,-3 0-1,-7 0 0,1-1 1,-7-4-1,-3-3 1,-7-1-1,-9-7 1,-3-5-1,-7-4 0,-3-5 1,-3-2-2,0 2 0,-2-2-1,7 10-2,2-1-3,11 14-6,2 3-15,9-1 0,9 4 0,2-13-1,16 1 1</inkml:trace>
  </inkml:traceGroup>
</inkml:ink>
</file>

<file path=ppt/ink/ink46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6T17:40:29.88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79935CFA-F054-4B57-9D2A-3058BC8E3102}" emma:medium="tactile" emma:mode="ink">
          <msink:context xmlns:msink="http://schemas.microsoft.com/ink/2010/main" type="inkDrawing"/>
        </emma:interpretation>
      </emma:emma>
    </inkml:annotationXML>
    <inkml:trace contextRef="#ctx0" brushRef="#br0">189 4889 41,'0'0'15,"0"0"0,-23 11 1,23-11-5,-8 21-5,8-21-2,-8 25-2,5-7-1,-2 1-1,5 2 0,-1-1 1,-1 3 0,2-3 1,2 1-1,-1-3 1,-1-2 0,0-16 0,5 25 0,-5-25 0,10 21-1,-10-21 1,9 19 0,-9-19-1,11 22 1,-11-22-1,12 24 1,-12-24-2,14 21 1,-14-21-1,16 19 1,-16-19-1,19 15 1,-19-15 0,21 12 0,-21-12 0,16 13 0,-16-13 0,19 19 0,-19-19 0,15 21-1,-15-21 0,11 19 1,-11-19-1,10 14 0,-10-14 0,0 0 0,16 8 0,-16-8 0,14 0 1,-14 0-1,14 2 0,-14-2 0,15 0 0,-15 0 0,0 0 0,14 3 0,-14-3 0,0 0 0,0 0 1,0 0-1,20-5 0,-20 5 0,14-8 0,-14 8 0,18-8 0,-18 8 0,16-6-1,-16 6 1,0 0 0,17 2 0,-17-2 0,0 0 0,0 0 0,15 8 0,-15-8 0,0 0 0,0 0 0,16 3 0,-16-3 0,0 0 0,17 3 0,-17-3 0,15 2 0,-15-2 0,16 6 0,-16-6-1,16 8 1,-16-8 0,16 8 0,-16-8 0,0 0 0,19 8 0,-19-8 0,0 0 0,14 8 0,-14-8 1,0 0-1,0 0 0,18 14 0,-18-14 0,0 0 1,18 13-1,-18-13 1,14 6 0,-14-6 0,18 4 0,-18-4 0,19 1 1,-19-1-1,22 0 0,-22 0 0,24-1-1,-24 1 1,26-5-1,-10 3 0,-2-1 1,1 1-1,-15 2 1,26-1 0,-26 1-1,20 0 1,-20 0-1,18 3 0,-18-3 0,21 0 0,-21 0 0,24-3 0,-24 3 1,24-7-1,-24 7 0,24-4 0,-24 4 0,22-2 0,-22 2 0,24 2 0,-9-1 0,-15-1 0,30 2 0,-12-2 0,0-2-1,2-1 1,1 0 0,-2 1 0,4-1 0,-6 2 0,3 1 0,-3 1 0,1 2 0,-2 2 0,-2 0 0,2 0 0,-1-1 0,1 0 0,0-1 0,1-2 0,1 1 0,1-2 0,1-2 0,0 1 0,0-1 1,2-1-1,0 0 0,1 1 0,-2-1 0,3 1 0,-2 1 0,2 1 1,0 3-1,-1-1 0,2 1 0,-1 2 1,2-1-1,0 0 2,1-4-2,2 0 1,0-2 0,3 0-1,-4 1 0,5-2 0,-3 1 1,-1 0-1,1 2 0,1-1 0,-2 1 0,3 0 0,1-2 0,1-1 1,3 0-1,0 0 0,3-2 0,0-1 1,3 1-1,-1 0 1,-1 0-1,1 2 1,-2 0 0,2 1-1,-2 1 1,-2 1-1,4 0 1,-2 0-1,0-2 1,0 2-1,0 0 0,0 0 1,0 0-1,0 2 0,-1-1 0,-2 2 1,-1 2-1,1 0 0,2 0 0,1 0 0,1-2 0,3-2 0,-1-1 0,3-3 1,4-2-1,-2 1 0,0-4 1,0 1-1,-4 1 1,0 1-1,0 0 0,-1 2 1,-3 0-1,2 1 0,-4 1 0,1-1 0,-1 0 0,0 2 0,-1-1 0,0 1 0,-2-2 0,4 1 0,3 1 0,-2 1 0,4-1 0,1 2 0,-1-1 0,0 1 0,3 1 0,-5-1 0,1 1 0,-1-1 0,-4-1 0,0 1 0,-2-2-1,-1 1 1,2 1 0,0 0 1,-4 2-1,3 0 0,-3 2 0,-1-1 0,2 1 0,1 1 0,-3-1 0,2-1 0,-1-1 0,3 0 0,1-1-1,-1 0 1,6 0 0,-2-1 0,2 1 0,-1-1 0,3 1 0,-3 0 0,3 0 0,-4 2 0,0-2 0,0 0 0,-2 1 0,2-1 0,2-3 0,0 1 0,-2 1 0,1 0 0,-1-1 0,2-1 1,0 3-1,-1-1 0,1 1 0,0-1 0,3-1 0,-1 1 0,6-2 0,-2 0 0,3 0 0,1 0 0,-1 0 0,-1-2 0,-1 2 0,1-1 0,-4-1 0,-1 1 0,0 1 0,-3 0 0,0 1 0,-2 2 0,-4 0 0,1 1 0,-1-1 0,0 0 0,-2-1 0,3-2 0,-2 0 0,0-4 0,-1 3 0,3-2 0,-3 1 0,-2 0 0,0 1 0,-4 1 0,1 0 0,0-2 0,-2 2 0,-1 0 0,0 0 0,-4-1 0,-1 2 0,0-1 0,-4 2 0,-1-1 0,0 1 0,0 0 0,-1-2 0,1-2 0,-2 0 1,-14 2-1,26-4 0,-26 4 0,22-8 0,-22 8 0,23-8 1,-23 8-1,25-10 0,-10 4 0,-1 1 0,2-1 0,-1 1 0,-1 0 0,1 2-1,-15 3 1,27-5 0,-27 5 0,27-3 0,-13 1 0,-14 2 0,28-4 0,-28 4 0,25-8 0,-25 8 0,18-10-1,-18 10 1,16-16 0,-16 16-1,18-24 1,-18 24 0,17-27-1,-9 13 1,0-1 0,-8 15 0,13-24 1,-13 24-1,8-25 1,-8 25-1,5-27 0,-2 9 1,-1-3-1,1 1 0,0-3 0,0 1 0,1 1 1,-3 0-1,2 2 1,-3 0-1,2 0 1,1-3-1,-1-1 0,3 1 0,-2-2 0,-2 0 1,3 2-1,-1-2 1,-2 5-1,1-2 1,-4 2 0,2 0 0,-1 0 0,1-2-1,0 0 1,0 2-1,1-2 0,1 4 0,0-1 0,-2 2 0,0-1 1,1 2-1,-1 1 1,-1 0-1,1-1 1,-2-1-1,0 2 1,1-1 0,-1 0-2,1 0 2,-1 1-1,0-1 0,-1 1 0,-2 0 0,5 14 1,-8-27-1,8 27 0,-11-26 0,11 26 0,-11-22 0,11 22 0,-6-18 0,6 18 0,0 0-1,-9-16 1,9 16 0,0 0-1,0 0-1,-4-16-2,4 16-3,0 0-6,-10-19-13,10 19-1,-13-16 1,13 16-1</inkml:trace>
    <inkml:trace contextRef="#ctx0" brushRef="#br0" timeOffset="4619">1134 3923 0,'0'-14'4,"0"14"-1,0 0 1,0 0-1,0 0 0,-2 18-1,2-18 0,0 0 0,0 0 0,0 0 1,0 0 0,0 0 0,0 0 2,-4 14 0,4-14 1,0 0 1,0 0 0,0 0-1,0 0-1,0 0-1,0 0-2,0 0-1,-4 14-2,4-14-2,0 0-1,-3 15-1,3-15 2,0 0 1,0 0 0,0 0 2,19-2 1,-19 2 2,15-8 0,-15 8 2,0 0 0,19-11 3,-19 11-2,0 0 0,0 0-1,16-5 0,-16 5-2,0 0-2,16 0-1,-16 0-1,21-6 0,-4 1 0,0-3 2,5-2 0,-1 1 2,3-1 0,-3 2 0,-1 2 1,0 3-1,-4 0-1,-2 1-1,-14 2-1,23-2-1,-23 2 1,20-1-1,-20 1 1,21-3-1,-21 3 1,19-2 0,-19 2 0,20 3-1,-20-3 1,19 5-1,-19-5 1,22 5 0,-22-5 0,24 1 0,-24-1 0,24 2 1,-24-2-1,26 0 1,-26 0 0,26 0-1,-26 0 0,29-2 0,-12 1 0,2-1 1,2-1-1,-2 3 1,4 0 0,-1 0 0,-1-2 0,3 2 0,-5 0 0,5-1-1,-1-2 1,2-1 0,0 0-1,-1 0 1,0 4-1,-2-1 1,2 2-1,-5 3 0,4 0 1,-4 3-1,0-1 0,0-1 0,5-2 0,-1-1 0,4-4 1,2-1-1,3-2 1,3 0 0,2-1 0,-2 1-1,1 2 1,0 1 0,-3 2 0,-3 2-1,-1 1 0,-2-1 1,-1 1-1,1-3 0,0 0 0,0-3 1,4-2 0,-1 2 0,1-2 0,1 2 0,-3 1 0,-1 2 0,-2 3 0,1 2 0,-4 2-1,1-1 0,-3 2 1,1 0-1,0-2 0,1-1 0,4 0 0,-1-4 0,1 1 0,3-2 1,4-2-1,1 1 0,5-2 0,2 0 1,1-1-1,4 1 1,1 2-1,-2 1 1,-1 0 0,2 1 0,-6 2 0,1 1 0,-2 0 0,3-1 1,-3 1-2,2-1 1,-4 0-1,4-1 0,-2-2 0,0 1 1,0-1-1,-1 0 0,-1 2 0,2 1 0,2-1 1,0 1-1,-1-2 0,3 3 1,-1-3-1,2-1 0,0-1 1,-2-3-1,0 0 0,2 0 1,-2 0-1,-1 0 1,1 1 0,-3 2-1,0-1 1,0 4 0,-1-2 0,-1 1-1,1-1 0,1 2 0,-3-1 1,1-1 0,-1 0-1,-2 2 1,2 0 0,-2-1-1,2 1 1,0-2 0,5 1-1,-2-1 0,1 0 1,1 0-1,0-1 0,-1 1 0,-2 0 0,-1 1 0,-1-1 0,-2 0 0,-1 0 0,-2-1 0,3-1 0,0 1 0,1-3 0,-1 3 0,-1-1 0,-1 2 0,-1 2 0,0 1 1,-3 0-1,-2-1 0,4 1 0,-1-3 1,2 0-1,2-2 0,1 1 0,2-1 0,0 1 0,1 1 0,-1-2 0,0 2 1,0 0-1,0 0 0,-2-2 0,2 1 0,-3-1 0,-1 1 0,-1-1 0,0 2 0,-1 2 0,-4-1 0,-1 4 0,-1 0 0,1 1 1,0-1-1,-1 0 0,1 0 0,-1-4 0,3 1 1,-1-2-1,2 0 0,-4 1 0,-1-1 0,-1 2 0,1 1 0,0-1 0,-2 1 0,4 0 0,0 0 0,1 1 0,0-4 0,4 1 0,1-1 0,0 0 0,0 2 1,0 1-1,-3 0 0,1 2 0,-1 1 0,-5 1 0,2 1 0,-4 0 0,2-2 0,-2 0 0,1 1 0,-1-4 0,1 2 0,-1-4 0,-1 3 0,-2-4 0,0 1 0,1 1 0,-4-1 0,-2 2 0,1 1 0,-15-4 0,25 8 0,-10-2 0,-15-6 0,25 8 0,-25-8 0,24 6 0,-24-6 0,26 5 0,-26-5 0,19 8 0,-19-8 0,0 0 1,21 21-1,-21-21 0,5 19 0,-5-19 0,3 24 0,-3-24-1,8 24 1,-8-24-2,16 21 0,-2-13 1,2-4-1,5 1 1,-1-3-1,2-2 1,-3 0 1,0 0-1,-4 0-1,-15 0-8,17 21-11,-17-21-3,-8 39 0,-6-15-1,8 15 0</inkml:trace>
    <inkml:trace contextRef="#ctx0" brushRef="#br0" timeOffset="9364">1079 104 18,'0'0'9,"-19"3"2,19-3-1,0 0-1,0 0-2,-14 5-2,14-5 0,0 0-1,0 0-1,0 0 1,0 0-2,-3-16 1,3 16-1,0 0 1,0 0 1,0 0-1,0 0 1,0 0 0,0 0 0,0 0-1,0 0-1,0 0 0,-16-6-1,16 6 0,0 0 0,0 0-1,-16-7 1,16 7-1,0 0 0,0 0 0,-16-8 1,16 8-1,0 0 2,-20 0-1,20 0 1,-24 5 0,10-2-1,-4 0 1,-1-1-2,0 0 0,-2-4 0,0 0-1,0 1 0,2-2 0,1-1 0,18 4 1,-25-6 1,25 6 1,-18-5-1,18 5 0,0 0 1,0 0-1,-14-3 0,14 3-1,0 0 0,0 0 0,0 0 1,-15 6-1,15-6 1,0 0 0,-21 10 0,21-10 1,-25 13-1,10-5 1,-2 1-1,-2 2-1,1-1 1,0 1-1,2-3 1,0 3 0,2-3 1,-1 0 1,1-1 0,14-7 1,-26 12 0,12-5-1,14-7 0,-26 11-1,26-11-1,-25 14 0,25-14 0,-24 18-1,24-18 1,-29 22-1,14-7 0,-4-1 1,3 2-1,-1 1 0,-3-1 0,3 4 0,-3-4 0,4 3 0,0-2 1,0 2-1,-1 2 0,-2 0 1,1 3-1,2-2 0,1 4 1,1-1-1,0-1 0,2 0 0,3-2-1,2 1 1,1-4 0,0 2 0,1-4 0,0 1 0,0 1 0,2-2 0,0 4 0,1 1 0,-1 2 0,1 0 0,1 2 0,1 3 0,-2-2 0,2-2 0,0 4 0,0-5 0,2 1 0,3-2 0,-2 2 0,2-4 0,1 1 0,0 1 0,1-3 0,2 1 1,1-2-1,0 2 0,1-2 0,2 2 0,-1-2 0,3 3 0,-2-1 0,0 0 0,-5-2 0,3 2 0,-5-4 1,4 1 0,-2-2 0,1-2-1,-1 1 2,-8-15-1,23 25 0,-23-25 0,27 24 0,-27-24 0,31 22-1,-15-14 1,1 0 0,1-1-1,1-1 0,-1-3 0,-1 0 0,1 1 1,-4-3-1,1 2 0,-15-3 1,25 7-1,-25-7 0,23 5 1,-23-5-1,22 4 0,-22-4 0,27 2 0,-11 0 0,-1-2 0,1 1 0,0 2 0,-2-1 0,1 3 0,-1-2 0,2 0 0,0 0 0,0 1 0,0-4 0,2 1 0,1-1 0,-1 2 0,-1-1 1,1 1-1,0 1 0,1 0 1,0-1-1,4-1 0,-3-2 1,4-4-1,2 2 0,1-2 0,1 0 0,0 1 0,3 4 0,-4 1 0,2 2 0,-2 5 0,0-3 0,1 3 0,-1-3 0,0 3 0,0-5 0,2-1 0,2-2 0,-1-2 1,0-1-1,4 0 0,-3-1 0,1 1 0,-2 0 0,-1 1 0,-2 2 0,-1 4 0,-2-3 0,-2 4 0,2-2 0,-1-1 0,4-1 0,2-1 0,1 0 1,2-1-1,0-1-1,2 1 1,-2-1 0,2 2 0,-2 2 0,0-1 0,3-1 0,0 0 0,2 0 1,2-1-1,5-3 0,3 0 0,1 0 0,0 1 0,0 0 0,0 3 0,0 0 0,0 0 0,-3 0 0,2 2 0,-1-4 0,-1 2 0,1-2 1,3-1-1,-1 2 0,0-2 0,1 1 0,3-1 0,-4 1 0,5 1 0,-1-1 0,1 0 0,3 1 0,0-1 0,1 1 1,-3 2-1,1 1 0,-4 1 0,-3 3 0,0 2 0,-6 0 0,-1 2 0,1-1 0,-2 1 0,0-2 0,0 0 0,-1-2 1,1-2-1,1-3 0,3 2 1,-4-1-1,0-1 0,1-1 1,-1 0-1,5 0 0,3 0 1,0-1-1,4-1 0,-1-1 0,3-2 1,1 1-1,1-3 0,-3 2 0,-4-1 0,1 3 0,-2 0 0,-3-1 0,0 3 0,-2-1 0,2 2 0,-2-1 1,2 1-1,0-4 0,-2 1 0,2 0 0,0-2 0,2 2 0,-1 0 0,2 0 0,-1 0 0,-1-1 0,0-4 0,1 5 0,-2-3 0,-4 3 0,-1-2 0,-3 3 0,-1 2 0,-1 0 0,0 5 0,-3-2 0,3 4 1,1-4-1,0 3 0,3-4 0,-1-1 0,2 1 0,-1-2 0,3 2 0,-2-2 0,5 1 0,1 1 0,0-1 0,3 2 0,-1-3 0,0 2 0,3-2 0,0-2 0,-3 1 0,2-4 0,1 0 0,2 2 0,-2 2 1,1-1-1,-4 2 0,0 2 0,-2 2 0,-1 3 0,-3-1 0,-2-1 0,1 1 0,1 1 0,3-3 0,0 1 1,3 0-1,-2 0 0,1 0 0,-1 1 0,-1-1 0,0-2 0,-3 2 0,-1-4 0,-1-1 0,0-1 0,2-2 0,-2-2 0,-3 0 0,-2-1 0,-3-1 1,-3 1-1,-3-1 0,-2 1 0,-5-2 0,2-5 0,0 2 0,1-5 0,-1-1 0,0-3 0,-2 1 0,0-1 0,-1-1 1,-4 2-2,1-4 0,-4 3 1,-1-3-1,-1-1 1,1-1 0,-2-5 0,0-2-1,0-5 1,1-3 0,1-5 0,-2-1 0,3 1 0,-4-1 1,2 0-1,-5 1 0,0 4 0,-2-1 1,-2 6-1,0-1 0,-2 0 0,2 0 0,-1 1 0,1 1 0,-2 0 0,1 1 0,1 2-1,-4 3 1,0 4-1,0 4 1,-4 4-1,4 2 1,4 15-1,-18-19 1,18 19 0,-19-14-1,19 14 1,-24-10 0,24 10 0,-26-8 0,26 8 0,-27-5 0,12 4-1,-2 1 1,-1 1 0,0-1 0,-1 4 0,-3-3-1,-1 4 1,-1-2 0,-3 0 0,-3 1 0,-1-1 1,-2 0-1,-1-1 0,0-2 0,-1 0 0,0-2 0,0 2 0,-1-2 0,-1 1 1,1-1-1,-5 1 0,1 1 0,-3 0 0,-2-2-1,2 2 1,1 0 0,-1-2 0,1 1 0,2-1 1,2 2-1,1-1 0,2 1 0,0-2 0,-2 0 0,5 1-1,0-1 1,-2 1 0,0-4 0,4 0 0,-1 0 0,1-1 0,1 1 0,-1-1 0,1-1 0,2-1-1,-1 4 1,1-3-1,0 1 0,0-1 1,-1 3 0,0-3-1,0 4 1,-2-2 0,-1 2 0,-1 0 0,0 0 0,2-1 1,-2 1-1,1-1 0,1 0 0,3 0 0,1 0 0,2 1 0,2 0 0,-2 1 0,3 1 1,0 1-1,0 0 0,2 0 0,0-2 0,3 1-1,-2-1 2,0 0-2,1 1 1,1-2 0,-2 1 0,-3 2 0,0 0 0,-3 2 0,-1 1 0,-1-2 0,-1 1-1,0 1 1,1-1 0,0-1 0,1 1 0,2 0 0,3-1 0,-3 1 0,2-1 0,0 3 0,1 0 0,-1 0 0,0-1 0,0 1 0,2 0 0,1-3 0,4 1 0,-1-4 0,1 1 0,14 1 0,-24-5 0,24 5 0,-22-6 0,22 6 0,-28-5 0,14 3 0,-1 2 0,1-1 0,-2 1 0,16 0-1,-29 0 1,29 0 0,-27 0 0,27 0 0,-26 1 0,26-1 0,-24 0 0,10 2 0,14-2 0,-27 0 0,12 0 0,1-2 0,-1 2 0,1 0 0,-2 0-1,0-1 1,-2 1 0,2-2-1,0 2 1,0-2 0,0 2 0,0-1-1,2 1 1,-2 0 0,1 0 0,15 0 0,-24 0 0,24 0 0,-22-2 0,22 2-1,-18-3 1,18 3 0,-14-3 0,14 3 0,0 0 0,-19-2 0,19 2 0,-15 0 0,15 0-1,-14-1 1,14 1-1,-15-5 0,15 5 1,0 0-1,-16-8 1,16 8 0,0 0 0,-14-8 0,14 8 0,0 0 1,-21-2-1,21 2 0,-16-1 0,16 1-1,-16-4 1,16 4 0,0 0 0,-16-8 1,16 8-1,0 0 0,-16-9 0,16 9 1,0 0-1,-18-6 0,18 6 0,0 0 0,-17-8 0,17 8 0,0 0 0,-20-8 0,20 8 0,0 0 0,-17-8 1,17 8-1,0 0 0,-18-7 0,18 7 0,0 0-1,-17-8 1,17 8 0,-15-6 0,15 6 0,-16-3 0,16 3 0,-22 0 0,22 0 0,-26 3 0,12-2 0,-2 1 0,0 0 0,1-2 0,-1 0 0,2 0 0,-1-4 0,15 4 0,-27-4 0,27 4 1,-27-5-2,27 5 1,-27-7 0,11 4 0,1-1 0,-2-1 0,2-2-1,1 1 1,-1-2 0,-1 0 0,0 0 0,2 2-1,-2-1 1,0 2 0,-2 1 0,0 1 0,2 1 0,-1 0 0,1 1 0,-2 2 0,4-1 0,-1 2 0,1-2 0,0 2 0,14-2 0,-28-2 0,28 2 1,-24-3-1,24 3 0,-22-7 0,22 7 0,-24-6 0,24 6 1,-24-8-1,9 5 0,-1 0 0,-1-2 0,1 2 0,0-4-1,0 1 1,1-2 0,-1 2 0,0-1 0,2 2 0,-2 1 0,0 0 0,-2 1 0,0 3 0,1 0 0,-1 0 0,1-1 0,-1 1 0,0 0 0,2-2 0,0 2 0,0-2 0,-3 1 0,3 1 0,-2 0-1,2 0 1,-3 0 0,1 0 0,-1 0 0,3 0 0,-3 0-1,3 0 1,-3-2 0,4 2 0,-1-1 0,0-1 0,2 0 0,-2 1 0,0-1 0,0 2 0,-2 0 0,1 0-1,-3 0 1,1 0 0,0 2 0,0-2-1,1 0 2,-1 0-1,1 0 0,-1 0 0,1 1 0,-3 1 0,2 0 0,-3 2 0,-2 1 0,0 2-1,-5 1 1,0 0-1,2 1 1,-2-1 0,-1 0 0,2 0-1,1-3 1,0 0 0,3-2 0,1-2 0,3-1 0,-1 2 0,0-2 0,0 0 1,0 0-1,2 0 0,0 2 0,-2-2 0,0 1 0,-1 1 0,-1-1 0,1-1 0,-1 2 0,-1 0 0,0-2 0,3 1 0,-1 1 0,1-1 0,-1 1 0,-1 1 0,2 0 0,-1-1 0,1-1 0,-1 1-1,-1-2 1,1-2 0,1 1 0,-1-1 0,1 1 0,0-1 0,0 1 1,0-1-1,1 0 0,-1 1 0,0-4 0,2 0 0,-5-3-1,4 0 1,-2-1 0,1-1 0,-1-1-1,-1 3 1,-1 2 0,-1 1 0,2 5 0,-4-2 0,1 5 0,1-1 0,-1 1 0,2-1 0,0 1 0,1-3 0,3 0 1,2-2-1,0 2 0,2-1 1,0-1-1,0 2 0,2-1 0,-1-1 0,1 2 0,0-2 0,-1 2 0,1 0 0,-1 0 0,-1 0 0,16 0 0,-28 2 1,13-2-1,-1 0 0,0 0 0,0 0 0,0 2 0,-2-2 0,-2 3 0,0 2 0,0 1 1,-3 2-1,4 0 1,-4 0-1,3 0 1,0-2-1,4-1 1,0-3-1,2-2-1,-1 0-1,15 0-4,-24-15-16,24 15-4,-27-14-1,27 14-1,-27-18 0</inkml:trace>
  </inkml:traceGroup>
</inkml:ink>
</file>

<file path=ppt/ink/ink46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5:18:26.16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78DDD8BD-B240-4436-BA9E-6AD00723D3CB}" emma:medium="tactile" emma:mode="ink">
          <msink:context xmlns:msink="http://schemas.microsoft.com/ink/2010/main" type="writingRegion" rotatedBoundingBox="1749,7308 2903,7308 2903,7749 1749,7749"/>
        </emma:interpretation>
      </emma:emma>
    </inkml:annotationXML>
    <inkml:traceGroup>
      <inkml:annotationXML>
        <emma:emma xmlns:emma="http://www.w3.org/2003/04/emma" version="1.0">
          <emma:interpretation id="{FF92194C-91D9-4487-BB60-9F2C1F7A522C}" emma:medium="tactile" emma:mode="ink">
            <msink:context xmlns:msink="http://schemas.microsoft.com/ink/2010/main" type="paragraph" rotatedBoundingBox="1749,7308 2903,7308 2903,7749 1749,7749" alignmentLevel="1"/>
          </emma:interpretation>
        </emma:emma>
      </inkml:annotationXML>
      <inkml:traceGroup>
        <inkml:annotationXML>
          <emma:emma xmlns:emma="http://www.w3.org/2003/04/emma" version="1.0">
            <emma:interpretation id="{6E25D989-4785-4D15-96E6-DC299E4E4044}" emma:medium="tactile" emma:mode="ink">
              <msink:context xmlns:msink="http://schemas.microsoft.com/ink/2010/main" type="line" rotatedBoundingBox="1749,7308 2903,7308 2903,7749 1749,7749"/>
            </emma:interpretation>
          </emma:emma>
        </inkml:annotationXML>
        <inkml:traceGroup>
          <inkml:annotationXML>
            <emma:emma xmlns:emma="http://www.w3.org/2003/04/emma" version="1.0">
              <emma:interpretation id="{85C65342-0748-49D0-8474-DE2A38E2B2A6}" emma:medium="tactile" emma:mode="ink">
                <msink:context xmlns:msink="http://schemas.microsoft.com/ink/2010/main" type="inkWord" rotatedBoundingBox="1749,7308 2903,7308 2903,7749 1749,7749"/>
              </emma:interpretation>
              <emma:one-of disjunction-type="recognition" id="oneOf0">
                <emma:interpretation id="interp0" emma:lang="en-US" emma:confidence="0">
                  <emma:literal>t</emma:literal>
                </emma:interpretation>
                <emma:interpretation id="interp1" emma:lang="en-US" emma:confidence="0">
                  <emma:literal>u</emma:literal>
                </emma:interpretation>
                <emma:interpretation id="interp2" emma:lang="en-US" emma:confidence="0">
                  <emma:literal>~</emma:literal>
                </emma:interpretation>
                <emma:interpretation id="interp3" emma:lang="en-US" emma:confidence="0">
                  <emma:literal>v</emma:literal>
                </emma:interpretation>
                <emma:interpretation id="interp4" emma:lang="en-US" emma:confidence="0">
                  <emma:literal>U</emma:literal>
                </emma:interpretation>
              </emma:one-of>
            </emma:emma>
          </inkml:annotationXML>
          <inkml:trace contextRef="#ctx0" brushRef="#br0">0 0 0,'26'0'235,"-13"0"-235,0 0 31,0 0-31,0 0 16,0 0-1,0 0 1,0 0 0,26 0-16,-26 0 15,0 0 1,0 0-1,0 0-15,13 0 32,-14 0-17,1 0 1,0 0-16,0 0 31,0 0-15,0 0-1,13 0 1,-13 0 0,0 0-1,0 0 17,0 0-32,0 0 31,0 0 0,-13 13-15,26-13-1,-13 0 1,0 0 0,0 0-16,0 0 31,0 0-31,0 0 31,0 0-15,12 0-1,-12 0-15,0 0 16,0 0 0,-13 13-16,26-13 15,0 0 1,-13 0-16,0 0 15,0 0 1,0 0 0,0 0-16,0 0 15,13 0-15,0 0 16,-13 0 0,0 0-16,26 0 15,-26 0 1,0 0-1,-13 13-15,12-13 16,1 0-16,0 0 0,0 0 16,13 0-1,-13 0-15,0 0 16,0 0-16,0 0 16,0 0-16,0 0 15,13 13 1</inkml:trace>
          <inkml:trace contextRef="#ctx0" brushRef="#br0" timeOffset="4118.633">1154 65 0,'0'-13'219,"0"0"-203,0 0-16,0 0 15,0-26 1,0 26 0,0 0-1,0 0 1,0 0-16,0 0 31,0 0-31,0-13 31,0 13 1,0 0-17,0 0 1,0 0-1,-13 0 1,13 0 15,0 1-15,0-14 15,0 13 47,-13 13 0,13-13-31,0 0-47,0 0 125,0 0-78,0 0 31,0-13 0,-13 26-62,-13 0 62,13 0-15,0 0-48,0 0 17,0 0-1,0 0 16,0 0-47,-13 0 31,13 0-31,0 0 16,0 0-1,13-13 1,-13 13-1,0 0 1,0 0 0,-13 0 31,14 0 15,-1-13-46,0 13-1,0 0 17</inkml:trace>
        </inkml:traceGroup>
      </inkml:traceGroup>
    </inkml:traceGroup>
  </inkml:traceGroup>
</inkml:ink>
</file>

<file path=ppt/ink/ink46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6T17:40:55.163"/>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A74B7F1A-FF51-42F3-A8A8-6274586A2B28}" emma:medium="tactile" emma:mode="ink">
          <msink:context xmlns:msink="http://schemas.microsoft.com/ink/2010/main" type="writingRegion" rotatedBoundingBox="4277,11097 5091,11097 5091,12306 4277,12306"/>
        </emma:interpretation>
      </emma:emma>
    </inkml:annotationXML>
    <inkml:traceGroup>
      <inkml:annotationXML>
        <emma:emma xmlns:emma="http://www.w3.org/2003/04/emma" version="1.0">
          <emma:interpretation id="{F190F94E-02CC-428D-A9F0-D49098337338}" emma:medium="tactile" emma:mode="ink">
            <msink:context xmlns:msink="http://schemas.microsoft.com/ink/2010/main" type="paragraph" rotatedBoundingBox="4277,11097 5091,11097 5091,12306 4277,12306" alignmentLevel="1"/>
          </emma:interpretation>
        </emma:emma>
      </inkml:annotationXML>
      <inkml:traceGroup>
        <inkml:annotationXML>
          <emma:emma xmlns:emma="http://www.w3.org/2003/04/emma" version="1.0">
            <emma:interpretation id="{148A78B1-A539-40C8-A1A0-1A089FC965DC}" emma:medium="tactile" emma:mode="ink">
              <msink:context xmlns:msink="http://schemas.microsoft.com/ink/2010/main" type="line" rotatedBoundingBox="4277,11097 5091,11097 5091,12306 4277,12306"/>
            </emma:interpretation>
          </emma:emma>
        </inkml:annotationXML>
        <inkml:traceGroup>
          <inkml:annotationXML>
            <emma:emma xmlns:emma="http://www.w3.org/2003/04/emma" version="1.0">
              <emma:interpretation id="{18739C88-6A6E-4C4D-9157-6698B73185A9}" emma:medium="tactile" emma:mode="ink">
                <msink:context xmlns:msink="http://schemas.microsoft.com/ink/2010/main" type="inkWord" rotatedBoundingBox="4277,11097 5091,11097 5091,12306 4277,12306"/>
              </emma:interpretation>
              <emma:one-of disjunction-type="recognition" id="oneOf0">
                <emma:interpretation id="interp0" emma:lang="en-US" emma:confidence="0">
                  <emma:literal>(</emma:literal>
                </emma:interpretation>
                <emma:interpretation id="interp1" emma:lang="en-US" emma:confidence="0">
                  <emma:literal>C</emma:literal>
                </emma:interpretation>
                <emma:interpretation id="interp2" emma:lang="en-US" emma:confidence="0">
                  <emma:literal>c</emma:literal>
                </emma:interpretation>
                <emma:interpretation id="interp3" emma:lang="en-US" emma:confidence="0">
                  <emma:literal>&lt;</emma:literal>
                </emma:interpretation>
                <emma:interpretation id="interp4" emma:lang="en-US" emma:confidence="0">
                  <emma:literal>L</emma:literal>
                </emma:interpretation>
              </emma:one-of>
            </emma:emma>
          </inkml:annotationXML>
          <inkml:trace contextRef="#ctx0" brushRef="#br0">476 77 24,'0'0'9,"-8"-22"0,8 22 0,-5-21-1,5 21-3,0-23 2,0 23 2,2-16 2,-2 16 1,0 0 1,0 0 0,0 0 0,0 0-2,-23-10-2,23 10-4,-27 15-1,9-1-2,-1 2-1,-5 7 0,-3 3-1,0 3 0,-6 4-1,5 1 1,-3 2 0,1-4 0,1 4 0,5-2 1,3 2-1,0-1 0,5 3 0,2-1 0,1 4 1,3-1-1,2 2 0,-1 2 0,2 0 1,2-2-1,4 0 0,2 1 0,3-6 0,0 0 0,6-4 0,1-2 0,7-5 1,3-5-1,4-2 1,7-1-1,7-2 1,3 2 0,4-2 1,4 2-1,-1 2 0,1-1 0,0 2 0,-1-5-1,-2-3-2,4-3-6,1-2-17,-3-21 0,11 0-1,-6-19-1</inkml:trace>
        </inkml:traceGroup>
      </inkml:traceGroup>
    </inkml:traceGroup>
  </inkml:traceGroup>
</inkml:ink>
</file>

<file path=ppt/ink/ink4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1-04T21:48:04.482"/>
    </inkml:context>
    <inkml:brush xml:id="br0">
      <inkml:brushProperty name="width" value="0.05292" units="cm"/>
      <inkml:brushProperty name="height" value="0.05292" units="cm"/>
      <inkml:brushProperty name="color" value="#FF0000"/>
      <inkml:brushProperty name="fitToCurve" value="1"/>
    </inkml:brush>
  </inkml:definitions>
  <inkml:traceGroup>
    <inkml:annotationXML>
      <emma:emma xmlns:emma="http://www.w3.org/2003/04/emma" version="1.0">
        <emma:interpretation id="{8548F0BF-86F7-47C1-9F70-5505C4A09266}" emma:medium="tactile" emma:mode="ink">
          <msink:context xmlns:msink="http://schemas.microsoft.com/ink/2010/main" type="inkDrawing" rotatedBoundingBox="12931,9315 17009,8470 17558,11125 13480,11969" semanticType="callout" shapeName="Other"/>
        </emma:interpretation>
      </emma:emma>
    </inkml:annotationXML>
    <inkml:trace contextRef="#ctx0" brushRef="#br0">1568 364 0,'0'0'1,"0"0"-1,0 0 1,0 0 1,0 0 0,0 0 0,0 0 0,0 0 0,0 0 0,0 0 0,0 0-2,0 0 1,0 0-1,0 0 1,0 0 0,0 0 1,0 0 0,0 0-1,0 0 1,0 0 0,0 0 0,0 0-1,0 0 0,0 0 1,0 0-1,0 0 0,0 0 0,0 0 0,0 0 0,14 8 0,-14-8-1,0 0 1,0 0 0,16 0-1,-16 0 1,0 0-1,0 0 1,17-2-1,-17 2 0,0 0 0,0 0-1,17 5 1,-17-5 1,0 0-1,18 0 0,-18 0 0,14 0 1,-14 0-1,16-2 1,-16 2 0,15 4 0,-15-4 0,0 0 0,16 11 0,-16-11 0,0 0-1,16 9 1,-16-9 0,14 5-1,-14-5 1,18 0 0,-18 0-1,22-1 0,-22 1 0,23 1 0,-23-1 0,22 2 0,-22-2 0,26 1 0,-26-1 0,29-1 0,-15-1 0,2 1 0,0-3 0,0 1 0,1 2 0,-3-1 0,-14 2 0,24 2-1,-24-2 1,19 4 0,-19-4 0,18 4 0,-18-4 0,18 3 0,-18-3 0,17 1 0,-17-1 0,21-3 0,-21 3 0,23-5 0,-23 5 0,24-6 0,-24 6 0,24-6 0,-24 6 0,22-5 0,-22 5 0,18 0 0,-18 0-1,16 3 1,-16-3 0,16 5 0,-16-5 0,18 0-1,-18 0 0,22-2 0,-22 2 0,26-1 0,-26 1 0,24-2 1,-24 2-1,24 3 1,-24-3 0,21 7 1,-21-7-1,17 4 1,-17-4 0,20 4 0,-20-4 1,20 0 0,-20 0 0,21-2 1,-21 2-1,23 0 1,-23 0-1,22 0 0,-22 0-1,24-2 0,-9 1 0,-15 1 0,29-7 0,-29 7 1,29-4-1,-29 4 0,27-4 0,-27 4 0,27-3 0,-27 3-1,24 0 1,-24 0 0,24-1 1,-9 1-1,-1-2 0,-14 2 1,29-2 0,-29 2 0,29-3 0,-13 2-1,2-1 1,-4 2-1,2 0 0,-1 0-1,-1 2 1,0-2-1,-14 0 0,25 4 0,-25-4 0,25 4 0,-25-4 0,24 1 0,-24-1 0,26 0 1,-26 0-1,26-1 0,-26 1 0,25 0 0,-25 0 0,23 1 0,-23-1 1,22 2-1,-22-2 0,21 1 0,-21-1 0,21 2 0,-21-2 0,21 3 0,-21-3 0,21 5 0,-21-5 1,22 8-1,-22-8 0,24 8 0,-24-8 1,27 3-1,-9-1 0,-2-1 1,5-1-1,-5 2 0,3 0 0,1-1 0,-3 2 0,2 1 0,-19-4 0,31 4 1,-17-2-1,6 0 0,-4-4 0,1 0 0,1-1 0,0 2 1,1-3-1,-3 4-1,2 0 1,-2 2 0,1 0 0,-1-1 0,2 1 1,1-2-1,-1 0 0,1-2 0,0 1 0,2-3 0,0 3 0,-3-1 0,3-1 0,-2 1 0,5-1 0,-3 0 0,3-2 0,0 0 0,0 1 0,2-1 0,-2 0 0,0 2 0,-5 0-1,2 1 1,-3 0 0,1 2 0,-3-1 0,2-1 0,-4 1 0,2 1 0,-1-2 0,-15 2 0,24-2 0,-24 2 0,20 2 0,-20-2-1,18 5 0,-18-5-2,0 0-4,23 9-5,-23-9-2,16 2-1,-16-2 1,16-6 0</inkml:trace>
    <inkml:trace contextRef="#ctx0" brushRef="#br0" timeOffset="10572">665 2242 31,'0'0'11,"0"0"0,0 0 1,0 0-4,0 0-2,0 0 1,0 0-3,0 0 0,0 0-1,0 0 0,0 0 0,0 0-1,0 0 0,0 0-1,0 0 1,0 0-1,4 16 0,-4-16-1,0 0 1,12 15-1,-12-15 1,0 0 0,17 11 0,-17-11 0,18 6 1,-18-6-1,18 8 1,-18-8-1,19 13 1,-19-13-1,24 11 0,-10-4 1,2-3 0,2 1 0,1-2-1,4-1 1,-4 1 0,3-1 0,-4-1-1,0 3 0,-2-3-1,-2 2 0,-14-3 1,28 7 0,-14-7 0,0 1 0,2-1 0,2 0 0,0-1 1,-1 1-1,1 0 0,0 0 0,-2 1 0,0 1-1,0-2 0,-2 2 0,1-1 1,-1 1-1,2-1 0,-1-1 0,-1 2 0,1-1 0,1 3 0,1-4 0,1 0 0,1-2 0,-1 0 0,1-2 1,0-1-1,2 2 0,-2 0 0,-1 1 0,0 2 0,-2 3 1,-2 2-1,-14-5 0,28 11 0,-28-11 0,28 11 0,-12-6 0,4-3 1,-1-1-1,2 1 0,1-1 0,2 1 0,-3 0 1,2 2-1,-1 1 0,1 2 0,-3-1 0,6-1 1,-3 0-1,1-2 1,3-2 0,-3-1 1,3-3 0,-4-2 0,1 1 1,-2-3-1,-1 2-1,-2-1 1,1 0-1,-1 1 0,-1 0 0,-2 0-1,0 2 1,-2-2-1,-14 5 0,26-6 1,-26 6-1,21-5 0,-21 5 0,19-5 0,-19 5 0,16-6 1,-16 6-1,18-5 0,-18 5 0,17-8 1,-17 8-1,18-9 0,-18 9 1,18-12-1,-18 12 1,14-11 0,-14 11 0,0 0 0,13-19 0,-13 19 0,0 0 0,6-21 1,-6 21-1,2-17-1,-2 2 1,0 15-1,1-28 1,1 13-1,-2-2 0,0 17-2,-3-24-2,3 24-4,0 0-11,-26 3-6,17 13-1,-12-13 0,21-3-1</inkml:trace>
    <inkml:trace contextRef="#ctx0" brushRef="#br0" timeOffset="12705">1355 57 11,'0'0'9,"0"0"1,0 0 1,0 0-1,0 0-1,0 0-2,0 0-1,0 0-1,0 0 0,0 0 0,-16 7-1,16-7 0,0 0-1,0 0 0,-20 3 1,20-3-1,0 0 0,-19-2 0,19 2 0,-16-3-1,16 3 0,-19-3-1,19 3 0,-20-3 0,20 3 1,-20-2-1,20 2 0,-21-2 0,21 2 0,-21 0-1,21 0 1,-23-1-1,23 1 1,-24-2-1,24 2 1,-22-3 0,22 3-1,-21-5 1,21 5 1,-21-5-1,21 5 0,-22 0 0,7 2 0,-1 0 0,0 1 0,-2 2 0,1-2-1,-2 0 1,-1 0-1,3 0 1,1-1-1,1-2 1,1 0-1,14 0 1,-21-3-1,21 3 1,-16-5-1,16 5 1,-15-5 0,15 5-1,-16-3 1,16 3 0,-19-2 0,19 2 0,-24-4 0,10 2-1,14 2 1,-29-5-1,29 5 1,-24-5-1,24 5 0,-24-4 0,24 4 0,-20-4 1,20 4-1,-17-4 0,17 4 1,-18-5-1,18 5 1,-16-3 0,16 3 0,-18-2 0,18 2 0,-22 3 0,22-3-1,-27 3 1,27-3 1,-29 4-2,14-4 1,1 0-1,14 0 1,-24-4-1,24 4 0,-23-4 1,23 4-1,-19-5 0,19 5 0,-19-3 0,19 3 0,-23 0 0,23 0 0,-25 6 0,9-1 0,-4 1 0,1 1 1,-3-1-1,-3 0 1,3 1 0,0-2 0,-1-1 0,5 0 0,2-3 0,16-1 0,-20 7-1,20-7 0,0 0-1,-17 14 1,17-14 1,-11 22-1,5-7 1,6-15-1,-18 27 2,7-10-1,0-2 0,1 1 0,10-16-1,-19 24 0,19-24 0,-10 30 0,10-14-1,5 2 0,3 1-1,2 2 0,4 1 0,1-3 0,2 0 0,-1-4-1,3-3-4,1 1-12,-6-14-4,7 2 1,-10-17-2,10 7 0</inkml:trace>
  </inkml:traceGroup>
</inkml:ink>
</file>

<file path=ppt/ink/ink4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22.81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51 0,'12'0'281,"0"0"-265,-1 0-16,12 0 15,-11 0-15,-1 12 16,1-12 0,-1 0-1,1 0 1,-1 0 0,1 0-16,11 0 15,-11 0 1,-1 0 15,1 0 0,-1 0-15,1 0 0,-1 0-16,12 0 15,-11 0-15,0 0 16,-1 0-16,1 0 15,-1 0 1,1 0 0,11 0-1,-12 0 1,1 0 0,-1 0-16,1 0 15,0 0 1,-1-23-1,12 23 1,0 0 0,-11 0-1,-1 0 1,1 0-16,-1 0 0,24 0 16,-12 0-1,0-12-15,-11 12 16,11 0-16,12 0 15,-24 0-15,12 0 16,-11 0-16,11 0 16,-12 0-16,1 0 15,-1 0-15,1 0 16,0 0-16,-1 0 16,1 0-1,11 0 1,-12 0-16,1 0 15,-1 0-15,1 0 16,-1 0-16,1 0 16,11 0-1,-11 0-15,-1 0 0,12 0 16,-11 0 0,11 0-1,-12 0-15,1 0 16,0 0-16,-1 0 15,24 0-15,-24 0 16,1 0-16,11 0 16,-12-11-16,24 11 15,-12 0-15,-11 0 16,22 0-16,-11 0 0,1 0 16,-13 0-16,1 0 15,-1 0-15,1 0 16,-1 0-16,1 0 15,22 0-15,-22 0 16,0 0-16,-1 0 16,1 0-16,11 0 15,-12 0-15,1 0 0,-1 0 16,1 0-16,-1 0 16,1 0-1,0 0 1,11 0-16,-12 0 15,1 0 1,-1 0 0,1 0-16,-1 0 31,1 0-15,11 0-1,-11 0 16,-1 0-15,1 0 0,-1 0-16,1 0 15,-1 0-15,12 0 16,0 0-16,-11 0 0,0 0 16,-1 0-16,12 0 15,0 0-15,12 0 16,-24 0-16,13 0 15,-13 0-15,24 0 16,-12 0-16,11 0 16,-10 0-1,-13 0-15,12 0 16,-11 0-16,-1 0 16,1 0-16,-1 0 15,24-12 1,-23 12-1,-1 0-15,1 0 16,-1 0 0,1 0-1,-1 0-15,12 0 16,-11 0-16,-1 0 16,1 0-1,0 0 1,-1 0-16,1 0 15,11 0 1,-12 0 0,1 0-1,-1 0 1,1 0-16,-1 0 31,1 0-31,11 0 16,-11 0-1,-1 0-15,1 0 16,-1 0 31,1 0-31,-1 0-1,1 0-15,11 0 16,-11 0-1,-1 0 1</inkml:trace>
</inkml:ink>
</file>

<file path=ppt/ink/ink4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27.37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37 0,'11'0'266,"12"0"-251,0 0-15,-11-11 16,0 11-16,-1 0 16,1 0-16,-1 0 15,1 0-15,11-12 16,-12 12-16,1 0 15,-1 0-15,1 0 16,0 0 0,-1 0-16,12 0 15,-11 0 1,-1 0 0,1 0-16,-1 0 15,1 0 1,-1 0-1,13 0-15,-13 0 16,1 0 0,-1 0-1,1 0 1,-1 0 0,1 0-1,-1 0 1,12 0-1,-11 0 32,0 0-47,11 0 16,11 0 0,-11 0-1,0 0 1,-11 0-16</inkml:trace>
</inkml:ink>
</file>

<file path=ppt/ink/ink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3:50:06.57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1008 887 15,'0'15'9,"0"-15"-1,0 0-4,0 0-6,0 0 1,0 0 2,0 0 2,0 0 2,15 3 1,-15-3 1,0 0 0,0 0-2,0 0 0,0 0-3,23-18-2,-23 18-1,25-21 0,-10 9 1,1-2 0,1 0 1,2 1 0,0 2-1,-2 0 0,3 2-1,-2 0 1,2 2-2,-3 0 2,3 0 0,-4 2 1,1 1 0,-3 2 2,-1 1 0,1 1 0,0 0 1,1 1-1,0 2-1,2 2 0,-2-1 0,5 2 0,-5 2 1,2 1-1,0 0 1,0 3-2,-2-2 1,0 2-1,2-3 0,0-2 0,-1-1 0,3 0 1,-3-2-1,4-1 1,-2 3 1,1-3-1,0 3 0,1 0 0,0 3 0,1-2-1,1 6 0,1-4-1,1 0 1,2-2-1,-2 0 1,4-3 0,-1-1 0,0-3 0,1 2 0,1-2 1,-2 1-1,1 1 0,1-1 0,-1-1-1,3 0 1,-1-1 0,4-4-1,1-1 1,0-3-1,3-2 1,-1-1 0,-4 2-1,2-3 1,-4 6-1,-1 2 1,-4 4-1,0 2 1,-3 4-1,0 4 1,1-2-1,-3 3-1,4-4 1,-3-2 0,4-1 0,-1-1 1,1-5 0,1 0-1,0-2 1,1 1 1,1-1-1,0 2 0,-2 1-1,1 2 0,0 4 0,-3-1 0,1 0 1,-2 0-1,-1 0 0,0 0 0,-2-3 0,0-2 1,1-2 0,1-1 0,-4 1-1,3-3 1,-2 3-1,1 1 1,0 1 0,1 4-1,-1-1 0,0 2 1,0 2-1,2-2 1,0 0-1,0-1 1,-3-2-1,3 0 0,-4-3 0,3 1 0,-1-1 1,0 0-1,2 0 0,0-3 1,3 3-1,-3-3 0,3 3 0,-3 0 0,-1 0 0,0 3 0,1-2 0,-5 2 0,3-1 0,1-1 0,2 1 0,0-4 0,2 0 0,2-1 0,-1 0-1,0 2 1,-1-1-1,-1 2 2,-6 2-2,1 1 2,-3 0-1,1 0 0,-1 1 0,0-1 1,1 0-1,0-1 2,1-2-1,2-2-1,2 2 1,-2-2-1,3 2 1,1 0 0,-2 3-1,0-1 0,1 2 1,-1 1-1,-2-2 0,2 1 1,-2-2-1,1-2 1,0-3 0,4 0-1,0-3 0,2 1 0,-2 0 1,4 2-2,-3 0 1,2 5 0,0 2-1,0 1 1,-1 1 0,-2-2 0,-1 2 0,0-1 0,-1-4 0,4 1 1,-4-2-1,2 0 0,-2 0 1,4-2-1,-3 2 0,3 0 0,-2 3 0,-2 0 0,1 0 0,-3 2-1,4 1 2,-1-2-1,1 1 0,-1-2 0,3 0 1,-1 0-1,2-2 1,0 1-1,-3-1 0,4 2 0,-2 0 0,-2 2 0,3 1 0,-3 0 0,1 1 0,-1-1 0,3 0 0,-3 0 0,3 4 0,-5-3 1,5 1 0,-3-1 0,4 4-1,-4-2 1,3 1-1,-1 1 1,-1-2 0,3 3-1,-5-4 0,4 2 0,-6-2 1,4 1-1,-6-3 1,2 3-1,-3-4 0,0 1 0,-3 0 0,-1-2 1,1 2-1,-2-1 0,-1-1 0,1 2 0,0-1 0,1-1 0,2 1 0,-3-1 0,3-1 0,1 2 0,-1-1 0,2-1 0,-2 2 0,3-2 0,-4 1 1,5-1-1,-4-1 1,2-1 0,-1 1 0,1-1-1,0 1 1,-2-1 0,-1-1-1,3 3 1,-2-1-1,0 1 0,1 0 0,-1 0 0,-1-2 0,1 1 1,2-1-1,-3 1 0,2-1 1,1 1-1,0-1 0,1 1 0,4 1 0,0 0 1,3 0-1,1 0 0,0 0 0,3 0 1,-3 0-1,4-2 0,-1-2 0,2-4 1,-5 3-1,1-5 0,4 2 0,2-4 0,-1 0 0,0 0-1,-1 3 1,1 1-1,-2 1 1,2 2-1,-3 0 1,-3 4-1,0-1 1,-1 2 0,2-1 0,-3 1 0,2-3 0,-4 1 0,1 1 0,-4 1 0,3-2 0,-2 2 0,-2 2 0,-1-2 0,0 3-1,1-2 1,-4 1 0,1-1 0,-3 1 0,0-1 0,-1-1 0,1 2 0,-1-1 0,0-1 0,-1 5 0,3-3 1,-3 2-1,3-1 0,-3 2 0,3-2 1,-16-3-1,27 9 1,-27-9-1,26 4 0,-26-4 0,26 5 0,-26-5 0,26 4 0,-13-2 0,1 1 0,1-1 0,1-1 0,2 2-1,2 2 1,-1-4 0,0 4 0,2-4 1,-1 4-1,0-4 0,-1 4 0,0-5 0,-3 0 0,3 0 1,-1 0-1,2 0 0,-2-2 0,2 2-1,-2 0 1,2 0 0,-2 2 0,2-1 0,-2 1 0,1-1 0,-1 2 0,-1-1 1,-2-1-1,0 1 0,0-2 0,1 0 0,-1 0 0,3 0 0,0 0 0,2 0 0,3-2 0,0 2 0,1-1 0,1-1 0,0 2-1,0-1 1,1-1 0,-3 1 0,-1 1 0,0-2 0,-4 1 0,0-1 0,1-2 0,-1 2-1,0-4 0,0 3 1,1-3-1,2 3 0,2-2 1,0 2-1,0 2 1,-2-1-1,-1 1 1,-1 1 0,0-2 0,-3 1-1,-2-1 1,0 1 0,-14 1 0,23-3 0,-23 3 0,16-3 0,-16 3 0,0 0 0,16-3 0,-16 3 1,0 0-1,0 0 0,7-15 0,-7 15 0,6-20 0,-4 5 0,3 1 0,-2-4 1,0 1-2,-2 2 2,2 1-1,-1-1 1,-1 0-1,-1 0 0,2 0 0,-1-2 0,1 0 0,-1-1 0,1-2 0,-2 0 1,1 1-1,1 1 1,-4-1-1,1 1 1,-1 1-1,-1 1 0,0 1 1,0-2-1,-3 2 0,0-4 0,0 3 0,-2-2 0,1 1 0,-1 0 0,0 0 0,2 2 0,-1 0 0,-1 1 0,8 14 0,-15-24 0,15 24 0,-20-21 1,20 21-1,-24-17 0,8 10-1,1-2 2,-3-1-2,-2 1 1,0-1 0,2-1 1,-3 0-1,1 1 0,2-1 0,-1 4 0,0-1 0,0 4 0,-3-1 0,-1 2 0,-2 1 0,-1-1-1,-3 2 2,1 1-1,-3-2 0,1-1 0,-4 2 0,2-2 0,2 1 1,-2 1-1,0 1 0,1 0-1,-1 1 1,0 2 0,-3 0 0,3 2 0,0-1 0,2-2 0,1 1 0,-2-2 0,4-1 0,0-1 1,1-1-1,-2 2 0,-1 0-1,-1 2 1,-2-1 0,-2 4 0,2-2 0,0 2 0,3-1 0,-1 1 0,1-2 0,0-2 0,0 1 0,2-4 1,-2 2-1,0-1 0,-2-2 0,3 1 0,-1-1 0,0 0 0,1 2 0,-1-1 0,2 2 0,-1-1 0,3 1 0,-3 0 0,1 0 0,-1-2 0,2 2 0,-3 0 0,4-1 0,-3 1 0,2-2 0,-1 1 0,-2 1 0,-2-2 0,3 0 0,-1 1 0,-2 1 1,1-2-1,-1 2 0,-1 0 0,2 0 0,-1 0 0,-2 2-1,-2-1 1,0-1 0,-3 2 1,-2 0-2,-1-2 1,1 0 1,1 0-2,-4 0 1,2 1 0,0 1 0,-2 1 0,4 0 0,-3 1-1,1 2 1,-6 2 0,1-1 0,1 1 0,-1 0 0,-1-1 0,0 1 0,-1-1 0,-2-1 0,4 2 0,-2-2 0,-3 2 0,-2-1 0,0 1-1,-2-1 1,0 0 0,2 0 0,0-1 0,2-1 0,3-1 0,2-1 0,2 2 0,-3-4 0,-1 2 0,4-1 0,0 1 0,0-2 0,3 3 0,-2-3 0,3 1 0,4-1 0,1-1 0,0 0 0,1 0 0,1 0 0,1 0-1,-2-1 1,2-1 0,5-1 0,1 1 1,0-1-1,2-1 0,-1 1 0,1 0 0,3 0 0,-1 1 0,0 1 0,-3-1 0,4 2 0,0-1 1,-1 1-1,1 0 0,0-2 0,-1 1 1,1 1-1,0-3 0,-1 1 0,-1 1 1,-2-1-1,-1-1 0,-2 2 0,-1-2-1,-1 1 1,-1 0 0,-1-1 0,0 0 0,2 2 0,-2-2 0,-2 0 0,1 0 0,-5 1 0,-2-1 0,1 2 0,-1-2 0,-1 1 0,1 1 0,-1-2 0,0 0 0,2 0 0,0-2 1,3 0-1,-4 2 0,4 0 0,-2 0 0,-2 0 0,0 2 0,2 1-1,-3-2 1,2 2 0,-2-1 0,1-1 0,-3 1 0,4-1 1,-1 1-1,-3-2 0,1 1 0,-5 1 0,1-1 0,-3 2 0,0 0 0,1 0 0,-1 0 0,2 2 0,1-2 0,0-2 0,-4-1 1,0 0-2,-2 1 2,-1-1-2,-2 3 1,-1-1 0,-4 2 0,-1 2 0,2 1 0,-2 0 0,-2-1 0,3 0 0,-1-1 0,0-2 0,1-2 0,5-1 0,2-1 0,0-3 0,1 1 0,0 0-1,1 0 1,-3 5 0,-2 1-1,-4 3 1,-2 3-1,1 1 1,0 3-1,-1-1 1,1 3 0,3 0-1,3 2 1,5 2 0,4 4-1,7 1 1,2 8-1,8 4 0,5 7 0,4 1 1,8 4-2,3-1 2,6 4-1,3-4-1,6-5 1,3-6-1,11-5-2,4-13-3,17-6-5,8-15-7,16-12-9,19-4 0,6-12-1,13 3 1</inkml:trace>
  <inkml:trace contextRef="#ctx0" brushRef="#br0" timeOffset="14239">895 339 18,'0'0'13,"-21"-3"1,21 3-4,-21 3-3,21-3-2,-26 6-1,12 0-1,-3 0 1,-2 2 1,-4-2 2,-2 2-2,1 1 1,-5-2 0,-1 4-1,1-1-2,-3 4-1,0 0-1,1 1 0,2 2-1,0 2 0,2 3 0,3-1 1,-1 2-1,4 2 0,1 4 0,0 0 0,4 5 0,-1 0 0,5 3 0,1 2 1,0-1-1,2 3 1,3-1-1,1 1 0,-1 1 0,2 2 0,-2 5 0,-2 2-1,2 7 1,-2 1-1,2 5 0,-1 1 1,-1 2-1,0-3 1,1 2 0,-2 1 2,0-5 0,-2 1 0,2-4 1,-2 0-2,2 2 2,1 1-2,4-4 1,1 1-2,1 3 0,1 0 0,-1 2 0,1 0 0,-2-2 1,-4-1 2,1-2-2,-4-2 2,-1-3-1,2-1 0,0 0-1,1 0 1,2 2-2,3 1-1,0 0 0,6 0 0,-1 3 0,-1-1 1,1 0-1,-2-4 1,-2-2 0,-2 1 0,0 0-1,0 3 1,1 5 1,0 4-1,3 0 0,0 4 0,3 3 0,1 1 0,3 8 1,-1-1 0,0-4-1,0-2 0,-3 2 0,0-3 0,1 0 0,1-3 0,0-2 0,-2-1 1,1 0 0,1-1 1,-2 3-2,0 1 2,0 1-1,-2 3 1,1 1-3,1 0 1,0 4 0,0 2 0,2-5 0,-1 0 0,-1-7 1,0 1 0,-3-5 0,0 1 0,-1-4 0,-4 0 1,1 0-2,-1-1 2,1-3-2,-3-2 1,4-5-1,0-2 1,0-7-1,2-1 0,1-4 0,-2-2 0,4 7 1,1 8-1,1 2 0,1 1 0,0 3 1,1 2-2,0 3 2,0-1-1,-3-7 0,1-4 0,-2 0 0,1-1 0,2 2 0,-1-3 0,1 0 0,2 2 0,2-4-1,2 1 1,-3-5-1,2-5 1,-4-5-1,2-4 1,-2 0-1,-1-4 0,-1 0 1,2 0 0,1-2 0,0 2 0,2-2-1,0 2 2,2-4-1,3 1 0,-4-3 0,0-4 0,0 1 1,-1 0-1,-9-14 0,16 22 1,-16-22-1,12 22 0,-12-22 0,10 24 1,-3-7-1,0 1 1,2 2 0,-1 1 0,0 0-1,-1 2 2,1-2-2,1-1 1,-1-3-1,-2-4 0,-6-13 1,13 24-1,-13-24 1,20 25-1,-20-25 0,21 23 1,-8-10-1,-3 1 0,4 3 0,-14-17 1,23 24-1,-23-24 0,21 23 0,-10-10 1,-1 2-1,1 2 0,0-2 1,-2 3-1,2-2 0,-2-1 1,-9-15-1,16 23 0,-16-23 0,17 10 0,-17-10 0,19 6 0,-19-6 0,19 3 0,-19-3 0,20 6 0,-20-6 0,20 6 0,-20-6 0,21 8 0,-21-8 0,19 6 0,-19-6 0,19 5 0,-19-5 0,22 4 1,-22-4-1,22 11 0,-8-5 0,1 2 0,-1-2 0,1-2 0,1-1 0,-3 0 0,3-1 0,-16-2 1,24-2-1,-24 2 0,23 2 0,-23-2 0,21 7 0,-21-7 0,21 9 0,-21-9 0,23 10 1,-23-10-1,25 9 0,-12-6 0,-13-3 1,25 4-1,-25-4 1,26 3-1,-26-3 1,21 0-1,-21 0-1,23-3 1,-23 3 0,21-3 1,-21 3-1,20 0 0,-20 0 0,20 5 1,-20-5 0,18 7-1,-18-7 0,17 8 0,-17-8 0,19 4 1,-19-4-1,19 0 0,-19 0 1,18-3-1,-18 3 0,18 0 0,-18 0 1,16 3-1,-16-3 0,13 7 0,-13-7 0,14 6 0,-14-6 0,14 3 0,-14-3 0,0 0 0,19 6 1,-19-6-1,19 10 0,-19-10 0,21 19 0,-21-19 0,21 21 0,-21-21 1,20 23-2,-20-23 1,17 19 0,-17-19 0,15 12 0,-15-12 0,17 14 0,-17-14 0,17 12 1,-17-12-1,16 12 0,-16-12 0,16 17 0,-16-17 0,13 15 0,-13-15 0,16 14 0,-16-14 0,15 14 0,-15-14 1,17 12-1,-17-12 0,19 15 0,-19-15 0,22 15 0,-22-15 0,20 14 0,-20-14 0,18 10 0,-18-10 0,18 6 1,-18-6-1,14 6 0,-14-6 1,15 10-1,-15-10 0,0 0 0,18 13 0,-18-13 1,0 0-1,14 11 0,-14-11 0,0 0 0,17 6 0,-17-6 0,0 0 0,18 9 0,-18-9 0,17 12 0,-17-12-1,15 9 1,-15-9 0,14 8 0,-14-8 0,0 0 0,13 3 0,-13-3 0,0 0 0,14 0 0,-14 0 0,0 0 0,15 4 0,-15-4 0,0 0 0,17 7 0,-17-7-1,0 0 1,18 6 0,-18-6 0,0 0 0,14 3 0,-14-3 0,0 0 0,14 3-1,-14-3 1,0 0 0,0 0 0,17 0 0,-17 0 0,0 0 0,0 0 0,0 0 0,15 3 0,-15-3-1,0 0 1,0 0 0,0 0 0,13 4-1,-13-4 1,0 0 0,0 0 0,0 0 0,0 0 0,0 0 0,0 0 0,0 0 1,0 0-1,0 0 0,10-13 0,-10 13 0,0 0 1,-5-16-1,5 16 0,-6-18 0,6 18 1,-11-23-1,4 10 0,-1-1 0,-1-1 1,0 1-1,0-1 0,-2 1 1,2-1-1,-2-1 1,-1 2 0,1-1 0,11 15-1,-19-26 1,6 12 0,13 14-1,-16-22 0,16 22 0,-11-17 0,11 17 0,0 0 0,-8-14 0,8 14 0,0 0 0,0 0 0,0 0 0,0 0 0,0 0-1,0 0 1,0 0-1,0 0 1,0 0-1,19 17 1,-19-17 0,15 14-1,-15-14 1,17 18 0,-17-18-1,18 21 1,-18-21-1,21 20 1,-21-20-1,23 18 0,-23-18 0,20 18 1,-20-18-1,18 12 1,-18-12-1,0 0 1,17 12 0,-17-12-1,0 0 1,0 0 0,0 0 0,0 0 0,14 16 0,-14-16 0,0 0 0,0 0 0,0 0 0,0 0 0,6 15 0,-6-15-1,0 0 1,0 0 0,0 0 0,0 0-1,1 13 1,-1-13 0,0 0 0,0 0-1,0 14 1,0-14 0,0 0 0,0 0 0,0 0 0,0 0 0,0 0 0,0 0 1,0 0-1,0 0 0,0 15 0,0-15 0,0 0 0,0 0 1,0 0-1,-3 14 0,3-14 0,0 0 1,0 0-1,0 0 1,0 0-1,-11 14 0,11-14 0,0 0 0,-15 18 1,15-18-1,-12 13 0,12-13 0,0 0 0,-21 14 1,21-14-1,-19 2 1,19-2-1,-25 3 0,25-3 1,-28 1 0,14 1 0,-1-2-1,0 0 2,-2-2-1,0-1 0,1-1 0,-3-2 0,1-2 0,0 0 0,1-1 0,3 2-2,1-1 0,13 8-2,-15-9-2,15 9-3,0 0-8,-5-17-12,6-1 0,6 3 0,-7-14 0</inkml:trace>
</inkml:ink>
</file>

<file path=ppt/ink/ink5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30.11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 0,'11'0'235,"13"0"-235,10 0 0,1 0 15,-24 0-15,1 0 16,-1 0-16,1 0 16,0 0-16,-1 0 15,12 0 16,-11 0-31,11 0 16,11 0 0,-22 0-16,0 0 0,-1 0 15,1 0-15,-1 0 16,1 0 15,11 0-15,-12 0 93,1 0-78,-1 0 79,1 0-48,0 0-46,-1 0-16,12 0 16,12 0-16,-12 0 15,0 0-15,-11 0 16,-1 0-1,-11 23 64</inkml:trace>
</inkml:ink>
</file>

<file path=ppt/ink/ink5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33.7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85 0,'11'0'218,"1"0"-202,-1 0-16,1 0 16,0 0-16,-1 0 15,1 0-15,11 0 16,-12-12-16,12 12 16,-11 0-1,-1 0-15,24-23 16,-12 23-1,0 0-15,0-11 16,-11 11-16,57-12 16,-46 12-16,12 0 15,-12 0-15,12-23 16,-24 23-16,1 0 16,-1 0-1,12 0-15,-11 0 16,-1 0-1,1 0 1,0 0 0,22 0-1,-22 0 1,-1 0-16,12 0 16,-11 0-1,11 0-15,-11 0 16,-1 0-1,1 0-15,-1 0 32,1 0-17,-1 0 1,1 0 15,11 23-15,-12-23-1,1 0-15,11 0 16,-11 12 0,11-12-16,-12 0 15,1 0-15,-1 0 16,1 0-16,-1 11 16,1-11-1,11 0 1,-11 0-16,11 0 0,-12 0 15,1 12 1,11-12-16,-12 0 47,-11 11 219,-23 1-251,12-12-15,-1 0 16,1 0-16,-1 0 15,1 0-15,11 11 0,-12-11 16,-11 0-16,11 23 16,1-23-1,-12 0-15,11 12 16,-11-12-16,12 0 16,-1 0-16,-11 0 15,23 12-15,-35-12 16,24 11-16,-1-11 15,-11 0-15,12 12 0,-12-12 16,11 0 0,0 0-16,-11 11 0,-11 12 15,22-23 1,1 0-16,-12 0 16,11 0-16,-11 0 15,11 12 1,1-12-16,-12 0 15,11 0 1,1 0-16,-1 0 0,1 0 16,-1 0-1,-23 0 1,12 0 0,-11 11-1,11-11 1,-1 0-16,13 0 15,-1 0-15,1 0 16,-1 0 0,1 0-16,-1 0 47,-11 0-47,12 0 31,-1 0-16</inkml:trace>
</inkml:ink>
</file>

<file path=ppt/ink/ink5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35.94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669 0 0,'-11'12'235,"-12"-12"-235,0 0 0,11 0 15,-11 0-15,11 0 16,1 0-16,-24 0 16,24 0-16,-12 0 15,11 0-15,-23 0 16,12 0-16,0 23 16,12-23-16,-1 11 15,1-11-15,-12 0 16,-12 0-16,0 0 15,24 12 1,-1-12-16,1 0 16,-1 0-1,1 0 1,-1 0-16,0 0 16,-11 0-1,12 0 1,-1 0-16,1 0 15,-1 0-15,1 0 16,11 11 0,-12-11-1,-11 0 1,11 0 0,1 0-1,-1 0 16,1 0-31,-1 12 32,1-12 46,11 11 16</inkml:trace>
</inkml:ink>
</file>

<file path=ppt/ink/ink5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39.51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14 0,'12'0'219,"11"0"-204,11 0-15,36 0 16,-24 0-16,-11 0 16,-12 0-16,23 0 15,-12 0-15,-22 0 16,23 0-16,-12 0 16,-12 0-16,1 0 15,22-11-15,-22 11 16,0 0-16,-1 0 15,1 0 1,11 0 0,-12 0-16,1 0 31,-1 0-31,1 0 31,-1 0-15</inkml:trace>
</inkml:ink>
</file>

<file path=ppt/ink/ink5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41.41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0,'23'0'218,"0"0"-218,-12 0 16,1 0 0,-1 0-1,13 0-15,-13 0 16,1 0 0,-1 0-16,1 0 15,-1 0 1,1 0-16,11 0 31,-12 0-31,13 0 16,-13 0-1,1 0 1,-1 0-16,12 0 16,-11 0-16,-1 0 250,1 0-250,11 0 15,0 0 1,-11 0-16,11 0 15,23 0-15,12 0 16,-35 0-16,34 0 16,-10 0-16,-24 0 15,11 0-15,-22 0 16,-1 0-16</inkml:trace>
</inkml:ink>
</file>

<file path=ppt/ink/ink5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46.73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0,'12'0'234,"-1"0"-218,1 0-16,11 0 15,-12 0-15,1 0 16,0 0-16,-1 0 15,1 0-15,22 0 16,-22 0 0,-1 0-16,1 0 15,-1 0-15,1 0 16,0 0-16,11 0 16,-12 0-1,1 0 1,-1 0 15,1 0-15,-1 0-1,1 0-15,11 0 16,-11 0 0,-1 0-1,1 0-15,-1 0 16,1 0-1,-1 0 1,12 0-16,-11 0 16,-1 0-1,1 0 1,0 0 0,-1 0-1,1 0 1,-1 0 15,12 0-31,-11 0 16,-1 0-1,1 0-15,-1 0 16,1 0 0,0 0-16,11 0 31,-12 0-31,1 0 47,-1 0-32</inkml:trace>
</inkml:ink>
</file>

<file path=ppt/ink/ink5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47.7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1-07T17:46:47.97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8.xml><?xml version="1.0" encoding="utf-8"?>
<inkml:ink xmlns:inkml="http://www.w3.org/2003/InkML">
  <inkml:definitions>
    <inkml:context xml:id="ctx0">
      <inkml:inkSource xml:id="inkSrc0">
        <inkml:traceFormat>
          <inkml:channel name="X" type="integer" max="2960" units="cm"/>
          <inkml:channel name="Y" type="integer" max="1050" units="cm"/>
          <inkml:channel name="T" type="integer" max="2.14748E9" units="dev"/>
        </inkml:traceFormat>
        <inkml:channelProperties>
          <inkml:channelProperty channel="X" name="resolution" value="106.47482" units="1/cm"/>
          <inkml:channelProperty channel="Y" name="resolution" value="60" units="1/cm"/>
          <inkml:channelProperty channel="T" name="resolution" value="1" units="1/dev"/>
        </inkml:channelProperties>
      </inkml:inkSource>
      <inkml:timestamp xml:id="ts0" timeString="2015-11-10T23:08:58.30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0,'25'24'93,"24"-24"-93,-25 0 16,1 0-16,-1 0 31,0 0-31,1 0 16,-1 0-1,1 0-15,-1 0 16,1 25 0,-1-25-16,0 0 15,1 0 1,-1 0-16,25 0 16,-24 0-1,-1 0-15,0 0 16,1 0-1,-1 0-15,1 0 16,-1 0-16,25 0 16,0 0-1,-25 0 1,1 0-16,-1 0 16,0 0-1,25 0-15,0 0 16,-24 0-16,23 0 15,-23 0 1,-1 0 0,1 0-1,-1 0 1,1 0 0,-1 0 15,-24-25-16,24 25 251,1 0-250,-1 0-16,25 0 15,0 0 1,-25 0-16,25 0 16,-24 0-1,-1 25-15,0-25 16,1 0-1,-1 0-15,25 0 16,0 0 0,-25 24-16,25-24 15,-24 0 1,-1 0 0,1 0-1,-1 0-15,0 24 16,1-24-1,-1 0 1,1 0 15,23 0 251,-23 0-267,-1 0 1,25 0-16,-24 0 15,23 0 1,-23 0-16,-1 0 16,1 0-1,-1 0 1,1 0 15,-1 0-15,0 0-1,1 0 48,-1 0-1,1 0-30,-1 0 15,1 0-16,-1 0 0,0 0-15,1 0-1,-1 0 17,1 0-17,-1 0 1,0 0 15,1 0-15,-1 0-1,1 0 1,-1 0 0,1 0 15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1:03:17.7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0,'833'0,"-813"0</inkml:trace>
</inkml:ink>
</file>

<file path=ppt/ink/ink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3:50:14.52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378 7 2,'0'0'6,"0"0"-2,-5-14 1,5 14 1,0 0 0,0 0 0,-20 3 0,20-3 0,-20 10 0,20-10-2,-23 12-1,9-3 0,14-9 0,-26 15 1,13-9-1,13-6 1,-24 13 0,24-13 1,-23 9-1,23-9 0,-26 7 0,12 0-2,-1-1 0,1 4 0,-1 1-1,-1 3-1,1 1 1,1 1-1,0 0 1,4 1-1,-3 0 1,4-3 0,9-14 0,-14 24-1,14-24 1,-11 26-1,11-26 0,-7 28 0,5-11-1,1 0 1,1 3-1,1-1 0,2 1 0,2-1 0,1 1 1,2-4-1,-1 4 0,3-1 1,0 2 0,1-1-1,2 1 1,0 2 0,4 2 0,2 2 0,1-2 1,1 3-1,4-4 0,-1 2-2,4 3-1,0-6-10,10 11-5,-16-14 0,9 12-1,-16-18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1:03:19.31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8,'288'-8,"81"65,-209-28,-78-16,2-4,-1-3,13-4,-36-3,11-1,0 4,0 2,35 9,119 25,-190-33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0T01:03:21.88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0,'534'1,"102"35,937-37,-1369-8,-170 4,-27 2</inkml:trace>
</inkml:ink>
</file>

<file path=ppt/ink/ink6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2:52.85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42 0,'0'-23'750,"23"23"-703,0 0-16,0 0-15,0 0 15,0 0-16,0 0 1,0 0 0,1 0-1,-1 0 17,0 0-1,0 0 0,0 0-15,0 0-1,0 0 17,0 0 14,0 0-14,0 0-17,0 0 1,1 0 0,-1 0 15,0 0 0,0 0 0,0 0-15,0 0 328,0 0-313,0 0-15,0 0-1,23 0-15,-22 0 16,-1 0-1,0 0-15,0 0 32,0 0-32,0 0 15,0 0 1,0 0 0,0 0-1,0 0 1,0 0-1,1 0 1,-1 0 0,0 0-1,0 0-15,0 0 32,0 0-1,0 0 0,0 0 16,0 0 250,0 0-282,24 0 1,-1 0-16,0 0 16,-23 0-1,0 0-15,0 0 16,0 0 0,23 0-1,-22 0 1,22 0-16,-23 0 15,0 0-15,23 0 16,-23 0 0,23 0-16,1 0 15,-24 0 1,0 0 0,0 23-1,0-23-15,0 0 16,0 0-1,0 0 1,0 0 0,0 0 343,24 0-359,-1 0 31,-23 0-31,0 0 0,23 0 16,23 0 0,-46 0-16,24 0 15,-24 0-15,23 0 16,0 0-1,23 0-15,-22 0 16,-1 0 0,-23 0-16,23 23 15,0-23 1,0 23-16,1-23 16,-24 23-1,0-23-15,0 0 16,0 0 296,23 0-312,0 0 16,24 0-16,-1-23 16,-23 23-1,23 0-15,1 0 16,22 0-1,-46 0-15,0 0 16,0 0 0,24 0-16,-24 0 15,0 0 1,0 0-16,-23 0 16,0 0-1,24 0-15,-1 0 16,0 0-1,0 0-15,-23 0 16,-23 23 0,23-23-16,0 0 15,1 0 32,-1 0 250,0 23-266,0-23-15,0 0 0,0 0-1,-23 24 48</inkml:trace>
</inkml:ink>
</file>

<file path=ppt/ink/ink6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3:46.14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0 164 0,'23'0'78,"0"0"-47,0 0 1,0 0-32,0 0 15,0 0-15,0 0 31,0 0-31,0 0 47,0 0-31,1 0 0,-1-23-16,0 23 15,0 0 1,0 0-16,0 0 31,0-23-31,0 23 16,0 0-16,0 0 15,0 0 1,1 0 0,-1 0 15,0 0 0,0 0 0,0 0-15,0 0 15,0 0 16,0 0 0,0 0-16,0 0 16,0 0 0,1 0 15,-1 0 329,0 0-360,0 0-15,0 0 0,0 0 62,0 0-47,0 0 31,0 0 17,0 0 374,0 0-406,1 0 31,-1 0-16,0 0 16,0 0 16,0 0-16,-23-23-15,23 23-63,0 0 31,0 0 0,0 0 375,0 0-390,0 0 15,1 0-15,-1 0 15,0 0-15,0 0-1,0 0-15,0 0 16,0 0 0,0 0 15,0 0-15,0 0-1,0 0 1,1 0 15,-1 0 32,0 0 421,0 0-468,0 0-1,23 0-15,0 0 16,-23 0-16,0 0 31,1 0-15,-1 0-1,0 0 17,0 0-32,0 0 31,0 0-31,0 0 31,0 0 16,0 0 15,0 0-30,0 0 374,1 0-406,-1 0 31,0 0-15,0 0-1,0 0 1,0 0-16,0 0 16,0 0-1,0 0-15,0 0 32,0 0-32,1 0 31,-1 0-16,0 0 1,0 0 15,0 0-15,0 0 15,23 0 344,-23 0-359,0 0-1,0 0-15,1 0 16,22 0-16,23 0 16,-23 0-1,-23 0-15,0 0 16,0 0 0,1 0-16,-1 0 15,0 23 1,23-23-16,-23 0 15,0 0 1,0 0 15,0 0-15,0 0 0,0 0-16,1 0 31,-1 0-16,0 0 1,0 0 375,0 0-360,0 0-15,0 0-1,0 0 1,0 0-16,0 0 15,0 0 32,1 0-31,-1 0 0,0 0 15,0 0 0,0 0 0,0 0 47,0 0 16,0 0 328,0 0-344,0 0 63,0 0-79,1 0 1,-1 0 62,0 0 515,23 0-624,23 0-16,-23 0 16,24-23-16,45 0 15,1-1 1,-70 1-16,0 23 16,-23-23-1,0 23-15,0 0 16,0 0-1,0 0 1,0 0 0,1 0-1,-1 0 17,-23 23 530,23-23-562,-23 23 63,23-23-63,0 0 31,-23 24 0,23-24-15,0 0 234,0 0 109,0 0-343,0 0-1,0 0-15,1 0 16,-1 0 0,-23 23-1,23-23-15,0 0 47,0 0 0,0 0 1094,0 0-1110,0 0 0,0 0 0,0 0 16,0 0-16,1 0 32,-1 0-1,0 0-15,0 0 125,0 0 78,0 0-234,0 0-1,0 0 17,0 0 46,0 0 266,0 0-298,1 0 17,-1 0 390,0 0-437,0 0-1,0 0 1,0 0 890,0 0-890,0 0-1,0 0 1,23 0 0,-22 0-1,-1 0-15,0 0 16,0 0 0,0 0 15,0 0 0,0 0-15,0 0 765,0 0-765,0 0-1,0 0 1,24 0-16,-24-23 31,0 23-31,0 0 16,0 0-1,0 0 1,0 0 15,0 0-15,0 0 15,0 0 110,1 0 93,-1 0-140,0 0-16,0 0-47,0 0 32,0 0 15,0 0 344,0 0-407,0 0 1,0 0 15,0 0-15,1 0-1,-1 0-15,0 0 16,0 0 15,0 0 1,0 0-32,0 0 31,0 0-31,0 0 31,0 0-31,0 0 47,1 0 172,-1 0-126,0 0-77,0 0 0,0 0 15,0 0-15,0 0 15,-23 23 281,23-23-296,0 0 0,0 0 15,0 0-31,1 0 15,22 0-15,-23 0 32,0 0-32,0 0 31,0 0-31,0 0 16,0 0-1,0 0-15,0 0 31,1 0-31,-1 0 32,0 0-32,0 0 31,0 0 0,0 0 0,0 0-15,0 0 15,0 0 1,0 0-1,0 0 0,1 0 0,-1 0 1,0 0 14,0 0-30,0 0 15,0 0 1,0 0-1,0 0 16,0 0-16,0 0 0,0 0 0,1 0 1,-1 0-1,0 0 0,0 0 0,0 0 1,0 0-1,0 0 0,0 0 16,0 0-16,0 0 1,0 0-1,1 0 0,-1 0 0,0 0-15,0 0 15,0 0 16,0 0-16,0 0 1,0 0-1,0 0 0,0 0 0,0 0 1,1 0-1,-1 0 16,0 0-32,0 0 17,0 0-1,0 0 0,0 0 0,0 0 1,0 0-1,0 0 16,0 0-16,1 0 0,-1 0 0,0 0 1,0 0-1,0 0 0,0 0 0,0 0 1,0 0-1,0 0 0,0 0 0,0 0 1,1 0-1,-1 0 0,0 0 0,0 0 16,0 0-15,0 0-1,0 0 0,0 0-15,0 0 15,0 0 0,0 0 0,1 0 16,-24 23-31,23-23 31,-23 23-32,0 0 64,0 0-64,0 0 1,0 0-1,0 0 1,0 0 31,-23 0 0,-1-23-47,24 24 15,-23-1 1,0 0-16,-23-23 16,23 23-1,0 0-15,-23 0 16,23 0 0,0-23-16,-1 23 15,1-23 32,0 23-16,0-23-15,0 0 0,0 23-1,0 0 1,0-23-1,0 24 1,0-24 0,0 23-1,-1 0-15,1-23 16,0 0 0,23 23-16,-23-23 15,0 23 1,0-23-16,0 0 31,0 23-31,0-23 16,0 0-1,0 0-15,-1 23 32,1-23-32,0 23 31,0-23-16,0 0 1,0 23-16,0-23 16,0 23-1,0-23-15,0 0 16,23 23 0,-23-23-16,23 24 31,-24-24-31,1 0 15,0 0 1,0 0 0,0 0-1,0 23 1,0-23-16,0 0 31,0 0 0,0 0 1,0 0-17,-1 0 1,1 23 15,0-23-15,0 0 15,0 0 0,0 0-15,0 23 0,0-23-1,0 0 1,0 0 15,0 23 0,-1-23 1,24 23-32,-23-23 15,0 23 1,0-23-1,0 0 1,0 23 0,0-23 15,0 0 0,0 0 0,23 23-31,-23-23 47,0 0 344,-1 0-375,1 0-1,0 0 16,0 0-15,23 23-16,-23-23 0,0 0 16,0 0-16,0 0 15,0 0 1,0 0 15,23 23-31,-23-23 16,-1 0-1,1 0 1,23 24 0,-23-24-16,0 0 15,0 0 17,23 23-17,-23-23 16,23 23 1,-23-23-32,0 0 31,23 23-31,-23-23 16,0 0 77,23 23-61,-23 0 108,23 0-77,0 0-1,0 0 32,0 0 31,0 0 94</inkml:trace>
  <inkml:trace contextRef="#ctx0" brushRef="#br0" timeOffset="-25871.229">23 118 0,'-23'0'203,"-1"0"-172,1 0 1,0 0 15,0 0-1,0 0 1,0 0 16,0-23 31,0 23 77,0 0-108,0 0-16,0 0 453,-1 0-485,1 0 1,0 0 15,0 0-15,0 0 0,0 0-1,0 0-15,0 0 31,0 0-15,0 0 15,0 0-15,-1 0 0,1 0-1,0 0 16,0 0 16,0 0 0,0 0-31,23-23-1,-23 23 1,0 0 15,0 0 47,0 0-46,0 0-17,-1 0 17,1 0 30,0 0 16,0 0-62,0 0 15,0 0 16,0 0 0,0 0 0,0 0-32,0 0 17,23-24 14,-23 24-30,-1 0 31,1 0 375,0 0-407,0 0 17,0 0-17,0 0 1,0 0 0,0 0-16,0 0 31,0 0 0,0 0 0,-1 0 1,1 0 108,23 24-124,0-1 31,0 0 15,-23-23-46,23 23 15,0 0 0,0 0 1,0 0-1,0 0 16,0 0-16,0 0-15,0 0-1,0 1 16,0-1 16,0 0 0,0 0-47,0 0 31,0 0-15,0 0 15,0 0-15,-23-23 0,23 23-16,0 0 31,0 0-31,0 1 375,0-1-344,0 0-31,0 0 31,0 0-15,0 0-16,0 0 16,0 0 15,0 0-31,0 0 15,0 0 1,0 1 15,0-1-15,0 0 31,0 0-16,0 0-15,0 0 15,0 0 0,0 0 16,0 0-16,0 0 1,23-23-1,-23 23 250,23 1-234,-23-1-47,0 0 31,0 0 0,0 0-15,0 0 0,0 0-1,0 0 1,23-23 15,-23 23-31,0 0 47,0 0-16,0 1-15,0-1 15,24 0-15,-24 0 31,23-23-32,-23 23 329,0 0-328,0 0 15,0 0 0,0 0 0,0 0-15,0 0 0,0 1-1,23-24 1,-23 23 0,0 0 46,0 0 1,23-23-63,-23 23 46,0 0 17,23-23-47,0 0 327,0 0-311,-23 23-1,23-23-31,0 0 31,0 23 0,0-23-15,1 0 15,-1 0 16,0 0 0,0 0 0,-23 23-32,23-23 17,0 0-1,0 0 16,0 0-16,0 0 0,0 0 235,0 0-235,1 23-31,-1-23 16,0 0-16,0 0 15,0 23 1,0-23 0,0 0-1,0 0-15,0 0 16,0 0 0,0 0 15,-23 24-31,24-24 15,-1 0 1,0 0 0,0 0-1,0 0-15,0 0 32,0 0-17,0 0 1,0 23-1,0-23 17,0 0-17,1 0 1,-1 0 0,0 0 15,0 0-16,0 0 267,0 0-267,0 0-15,0 0 16,23 23 0,24-23-16,-1 0 15,0 0 16,-23 23-31,47-23 0,-24 0 16,0 0-16,-46 23 16,24-23-1,-1 23-15,0-23 16,23 23 0,-23-23-16,1 0 15,-1 23 1,0-23-16,0 0 15,0 23 1,0-23-16,1 0 16,-24 23-1,0-23-15,0 0 16,0 0 0,0 0-1,23-23 298,-23 23-298,0 0-15,1 0 16,-1 0 0,23 0-16,0 0 15,0 0 16,-23 0-31,0 0 16,24 0-16,-1 0 16,23 0-1,0 0-15,-23 0 16,-22 0 0,45 0-16,23 0 15,-23 0 1,-22 0-16,-24 0 15,23 0 1,23 0-16,-23 0 16,24 0-1,-47 0-15,0 23 16,23-23 0,-23 0-16,0 0 15,0 23 1,0-23-1,0 0 298,47 0-313,-1 0 16,23 0-1,-45 0-15,45 0 16,70 0-16,-93 0 15,46 0 1,70 0-16,-70-23 16,-22 23-1,68 0-15,-68 0 16,-24 0 0,-23 0-16,0 0 15,1 0 1,-1 0-16,-23 0 15,0 0 1,0 0 312,23 0-328,0-23 16,1 23-1,45 0-15,23 0 16,-45 0-16,45 0 16,47-23-1,-70 23-15,-23 0 16,47 0 0,-24 0-16,-22 0 15,-47 0 1,23 0-16,0 0 15,0 0 1,-23 0-16,0 0 16,0 0-1,1-23 267,-1 23-267,23 0-15,46 0 16,47-23-1,-24 23-15,-22 0 16,91-23 0,-68 23-16,-47-23 15,23 0 1,-22 23-16,-47 0 16,0-23-1,0 23 251,0 0-235,0 0 0,0 0-15,0 0-16,0 0 16,0 0-16,24 0 15,-24 0 16,0 0 1,0 0 30,-23-23 32,23 23-47,-23-24-32,0 1 1,0 0-16,0 0 31,0 0-31,0 0 32,0 0-17,0 0 1,0 0 15,0 0-15,0 0-1,0-1 32,0 1 0,0 0 16,0 0-17,-23 23-30,23-23 0,0 0 77,-23 23-61,0 0-17,0 0 1,23-23 328,-23 23-329,23-23-15,0 0 32,-24 23-17,1-23 16,0 23-15,0-23 15,0 23-15,0 0 15,23-24-31,-23 24 47,0 0-16,0 0-15,0-23 0,0 23-1,-1 0 16,1 0 32,0 0-32,0 0-15,0 0-1,0 0 17,0 0-1,0 0 0,0 0-15,0 0 15,0 0 0,23 23-15,-24 1 203</inkml:trace>
</inkml:ink>
</file>

<file path=ppt/ink/ink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4:20.019"/>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0 0,'23'0'125,"0"0"-78,0 0-15,0 0-1,0 0-16,0 0 17,0 0 93,0 0-94,1 0-15,-1 0-1,0 0 16,0 0 1,0 0-1,0 0-15,0 0-1,0 0 16,0 0 1,0 0 15,0 0-32,1 0 16,-24 23-31,23-23 63,0 0-1,0 0-15,-23 24-47,23-24 47,0 0 547,0 0 93,-23 23-671,23-23 281,0 0-281,23 0-16,-22 0 15,-1 0 1,0 0-16,0 0 31,0 0-31,0 0 16,0 0-1,0 0-15,0 0 16,0 0 0,0 0 15,1 0-16,-1 0 1,0 0-16,0 0 16,0 0-1,0 0 1,0 0 15,0 0 0,0 0 1,0 0-32,0 0 15,1 0 1,-24-23-16,23 23 16,0 0 15,0 0-16,-23-24 1,23 24 0,0 0-16,0 0 15,0 0 17,0 0-1,0 0 0,0 0 282,1 0-298,22 0-15,0 0 16,-23 0-16,0 0 15,0 0 1,23 0-16,-23 0 16,24 0-1,-24 0-15,0 0 16,0 0 0,23 0-1,-23 0 1,0 0-16,0 0 31,24 0-31,-24 24 16,0-24-1,0 0 1,0 0 0,0 0-1,0 0-15,23 0 16,-23 0-1,0 0 17,-23 23-17,24-23 1,-1 0 0,0 0 296,23 0-312,0 0 16,-23 0-1,46 0-15,-22 0 16,-1 0 0,0 0-16,0 0 15,0 0 1,24 0-16,-24 0 15,0 0 1,-23 0-16,0 0 16,23 0-1,24 0-15,-1 0 16,-46 0 0,23 0-16,0 0 15,-23 0 1,1 0-1,-1 0-15,0 0 16,0 0 0,0 0-1,23 0 282,-23 0-281,23 0-16,24 0 15,-1-23 1,-23 23-16,-23 0 16,0 0-1,23-24-15,1 24 16,-24 0 0,23 0-16,-23 0 15,0 0 1,23 0-16,-23 0 15,0 0 1,1 24-16,22-24 16,-23 0-1,23 0-15,-23 0 16,0 0 0,0 0-1,0 0 1,0 0-1,1 0-15,-1 0 250,23 0-234,23 0-16,-23 0 16,0 0-1,-22-24 1,-1 24 0,0 0 15,0 0-31,0 0 78,0 0-47,0 0 266,0 0-156,0 0-110,0 0 0</inkml:trace>
</inkml:ink>
</file>

<file path=ppt/ink/ink6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4:26.359"/>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69 0,'23'0'78,"0"0"-47,0 0 1,0 0 14,0 0-30,0 0 0,0 0-1,1 0 1,-1 0 15,0 0-15,0 0-1,0 0 1,0 0 0,0 0 15,0 0-31,0 0 47,0 0-47,0 0 15,1 0-15,-1 0 16,0 0 15,0 0 1,0 0-32,0 0 31,0 0-31,0 0 15,0-23 1,-23 0 0,23 23-1,0 0 1,1 0 0,-1 0-1,0 0-15,0 0 31,0 0-31,0 0 32,0 0-32,0 0 15,0 0 1,23-23-16,-22 23 16,-1 0-1,0 0 1,0 0-1,0 0-15,0 0 16,0 0 0,-23 46 15,46-46 203,0 0-218,1 23 0,-24-23-16,23 0 15,23 0 1,-23 23-16,-23-23 15,24 0 1,-24 23-16,23-23 16,0 0-1,0 0-15,0 23 16,-22-23 0,-1 0-16,0 0 31,0 0-31,23 0 15,0 0 1,-23 0-16,0 0 16,0 0-1,1 0-15,-1 0 16,0 0 0,0 0-1,-23 70 48,0-140-48,0 117 126,69-47-47,-23 0-79,24 0-15,-24 0 16,0 0 0,23 0-16,-23 0 15,1 0 1,-1 0-16,-23 0 15,0 0 1,0 0-16,23 0 16,0 0-1,1 0-15,-24 0 16,0 0 0,0 0-16,0 0 15,0-24 1,0 24-16,23 0 15,-23 0 1,0 0-16,24 0 16,-24 0-1,0 0 1,0 0 0,0 0-16,0 0 15,0 0-15,0 0 31,0 0-31,0 0 32,-23-23-32,0 46 47,0-46 93,0 46-124,0-46-1,70 23 64,-1 0-79,23 0 15,24 0 1,-24-23-16,-23 23 15,1-23 1,45 0-16,-22 23 16,-24 0-1,-23-23 1,23 23-16,1 0 16,-24 0-16,0 0 15,-23 0 1,0 0-16,23 0 15,-23 0 1,24 0-16,-24 0 16,0 0-1,0 23-15,0-23 16,-23 23 203,0-46-219,46 23 93,23 0-93,-22-23 16,-24 23 0,0 0-16,0 0 15,0 0 1,0 0 0,0 0 124</inkml:trace>
</inkml:ink>
</file>

<file path=ppt/ink/ink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9:09.485"/>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40 0 0,'0'46'391,"0"-23"-391,0 0 16,0 23-1,0 23-15,0 1 16,0 22 0,0-46-16,0 47 15,0 45 1,0-22-16,0-70 15,0 0 1,0 46-16,0 1 16,0-24-1,0 0-15,0 1 16,0-1-16,0 0 16,0-23-1,0 0-15,0 1 16,0-24-1,-23 23-15,23 0 16,0 0 0,0-23-16,0 0 15,0 1 282,0-1-266,0 23-15,0 0-16,0 23 16,0-23-1,0-22-15,0 22 16,0 0 0,0 0-16,0-23 15,0 0 1,0 0-16,0 0 31,0 1-15,0-1 15,0 0 16,0 0 0,0 0-47</inkml:trace>
</inkml:ink>
</file>

<file path=ppt/ink/ink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2:38.16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1131-375 0,'-23'0'156,"0"0"-109,0 0 0,0 0-47,0 0 15,0 0 1,0 0-16,-1 0 0,1 0 31,-23 0-15,23 0 0,0 0-1,0 0 1,0 0-16,23-23 31,-23 23-31,0 0 31,0 0-15,-1 0 0,1 0-1,0 0 1,23-23 15,-23 23-15,0 0-1,0 0 1,0 0 0,0 0 15,0 0 31,0 0-30,0 0-1,-1 0 16,1 0-16,0 0 0,23 23 0,-23-23 313,0 0-344,0-23 16,0 0-1,0 23 1,23-23-16,-23 23 16,0 0 15,0-24-15,-1 24-16,1 0 15,0 0 1,0 0-1,0 0 1,0 0 15,0 0-15,0 0 0,0 24-1,0-24-15,23 23 31,-23-23-15,23 23 0,-24-23-1,1 23 1,0-23 15,23 23-15,0 0-1,0 0 1,-23-23 0,23 23-16,-23-23 15,23 23 1,0 0-16,-23-23 16,23 23-1,0 1 48,0-1 15,0 0-63,0 0 17,0 0-1,0 0 31,0 0-15,23-23-47,-23 23 16,23 0 0,-23 0 15,23 0 0,-23 1 0,23-24-31,-23 23 32,23-23-32,-23 23 15,0 0 360,0 0-359,0 0-1,0 0 1,0 0 0,0 0-1,0 47-15,0-47 16,0 0 0,0 0-16,0 23 15,0 0 1,0 0-16,0 24 15,0-24 1,24 23-16,-24 0 16,23 24-1,-23-47-15,23 0 16,-23-23 0,0 0-16,0 0 15,0 24 266,0 22-281,-23-46 16,23 46-16,-23 47 16,-1 45-1,24-91-15,-23 22 16,23 70 0,-23-24-16,23-92 15,0 47 1,0-24-16,0 46 15,23-68 1,-23 45-16,23-46 16,1 46-1,-1-45-15,-23-24 32,0-69-1,23 46 16,-23 23 140,0 0-187,0 0 16,0 23-1,0 23-15,0 1 16,0-1 0,0-46-16,0 23 15,0 23 1,0-22-16,23-24 16,-23 0-1,0 0 1,23-23-16,0 23 15,0-23 1,0 23 0,0 0-16,0-23 15,24 23 1,-24-23 0,0 23-16,0-23 31,-23 46-16,23-46 17,-46 0-17,46 0 173,-23 24-79,23-1-93,0-23-1,0 23 17,0-23-17,0 23 32,0-23-16,1 23 1,-1-23-1,-23 23 0,23-23-15,0 0 15,0 0 0,-23 23-31,23-23 16,0 0 15,0 0 0,0 0 1,0 0-17,0 0-15,1 0 16,-1 0 0,0 0-16,0 0 31,0 0-16,0 0 1,0 0 0,0 0 202,0 0-124,0 0-78,0 0-1,24 0-15,-24 0 16,0 0-16,0 0 16,23 0-1,0 0-15,0 0 16,-22 0 0,-1 23-16,0-23 31,0 23-16,0-23 1,0 23-16,0-23 16,23 0-1,-23 23-15,0-23 16,1 0 0,-1 0-1,0 0 1,0 0-1,0 0-15,23 0 16,-23 0 0,0 0-16,0 0 15,-23 24 1,23-24-16,1 23 16,-1-23-1,0 0-15,0 0 16,0 0 62,0 0 172,23 0-234,-23-23-16,0 23 15,0 0 1,1 0-16,-1 0 31,0 0-31,23 0 16,-23 0-1,23 0-15,-23 0 16,0 0-16,0 0 16,1 0-1,-1 0-15,-23-24 16,23 24-1,0 0-15,0 0 16,0 0 15,0 0 16,0 0 16,-23-23 15,23 23-47,-23-23 32,0 0 312,0 0-344,0 0-31,23 0 15,-23 0 1,0 0 0,23 23 15,-23-23 16,0 0 31,0-1-16,0 1 32,-23 23-78,23-23 62,-23 23-47,0 0 16,0 0-16,0 0 63,23-23-78,0 0 62,-23 23 344,23-23-422,0 0 31,-23 23 0,0 0-15,23-23-1,-23 23 1,0 0 47,23-23-32,-24 23 31,1 0 1,0 0-16,0 0 0,0 0 31,0 0-47,0 0 0,0 0 16,0 0 47,0 0-32,0 0-30,-1-23 61,1 23 360,0 0-421,0 0-1,0 0-15,0 0 15,23-23-31,-23 23 31,0 0 32,0 0-1,23-24-31,-23 24 1,0 0 14,-1 0 17,1 0-16,0 0-16,0 0-15,0 0 31,0 0 15,0 0-31,0 0-15,0 0 0,0-23-1,0 23 16,-1 0-15,1 23 31,-69-23-31,115 0 265,-46 0-172,0 0-93,0 0-1,0 0 1,0 0 0,0 0-1,-1 0 1,1 0 15,0-23-15,0 23-1,0 0 17,0 0-17,0 0 32,0 0-31,0 0 15,0 0-31,0 0 31,-1 0 1,1 0 14,0 0-14,0 0-17,0 0 17,0 0-1,0 23 0,0-23-15,0 0-1,0 24 1,0-24 0,-1 23 15,1-23-16,23 23 17,-23-23-32,0 0 31,0 23-31,0-23 0,0 0 16,0 23-1,0-23 1,0 23 15,0-23-31,-1 0 16,1 23-16,0-23 15,0 0 1,0 23 15,0-23-15,23 23 15,-23 0-15</inkml:trace>
</inkml:ink>
</file>

<file path=ppt/ink/ink6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2:57.83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1547-75 0,'23'0'281,"0"0"-234,0 0-31,0 0 15,0 0 0,0 0 1,0 0-17,1 0 1,-1 0-1,0 0 1,0 0 15,0 0 1,0 0-17,0 0 1,0 0-1,0 0 1,0 0 31,0 0-16,24 0 297,-24 0-328,0 0 16,0 0 0,0 0-1,0 0-15,0 0 16,0 0-1,0 0 1,0 0 0,1 0-16,-1 0 31,0 0-31,0 0 16,0 0-1,0 0-15,0 0 16,0 0-1,0 0 17,0 0-17,0 0 17,1 0-17,-1 0 282,0 0-266,0 0-31,0 0 16,0 0 0,0 0-16,0 0 31,0 0-31,0 0 31,0 0-31,1 0 16,-1 0-16,0 0 15,-23 23 1,23-23 0,0 0 15,0 0 0,0 0 0,0 23 1,0-23 14</inkml:trace>
</inkml:ink>
</file>

<file path=ppt/ink/ink6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2:20.47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41 0,'23'0'125,"0"0"-125,0-24 15,0 24 1,0 0 15,23 0-31,1 0 16,-24 0-1,23 0-15,-23 0 16,0 0 0,46 0-16,-23 0 15,-22 0-15,-1 0 16,0 0-1,0 0 1,0 0-16,0 0 16,0 0-16,0 0 15,0 0 1,0 0-16,0 0 16,1 0-1,-1 0 16,0 0 1,0 0-1,0 0 0,0 0-15,0 0 15,0 0 16,0 0 0,0 0-16,0 0 0,1 0 16,-1 0 31,0 0-46,0 0-17,0 0 79,0 0 203</inkml:trace>
</inkml:ink>
</file>

<file path=ppt/ink/ink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1-08T03:50:27.3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585 402 7,'0'0'9,"0"0"-2,0 0-3,-17-5 1,17 5-2,0 0 1,-18 0-2,18 0-1,-17 2 0,17-2-1,-17 4-1,17-4-1,-15 5-1,15-5-1,0 0 0,-15 4 1,15-4 1,0 0 1,-14-7 1,14 7 2,0 0 1,-16-14 1,16 14 1,0 0-2,0 0 0,-15-11-1,15 11-1,0 0 1,-14 3 1,14-3 0,0 0 1,-17 0 0,17 0 1,0 0-1,-15-10 0,15 10 1,-13-13-2,13 13 1,-17-13-1,17 13 1,-17-11-1,17 11 1,-16-6-1,16 6 0,-19-6 0,19 6-1,-18-11 0,18 11-1,-17-18 1,17 18-1,-13-23 1,7 9-1,-2 0 1,8 14 0,-13-21 0,13 21 0,-17-15 0,17 15 0,-20-11 0,20 11 0,-24-4-1,24 4 0,-24-3-1,24 3 0,-26-4 0,26 4-2,-24-7 1,24 7-1,-25-22 0,15 6-5,-1-6-5,7 4-10,-11-16-1,5 10 1,-18-19-1</inkml:trace>
</inkml:ink>
</file>

<file path=ppt/ink/ink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12T06:49:13.18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99 0 0,'0'23'78,"0"0"-62,-24 0 0,24 0-1,-23-23 1,23 23 0,0 0-1,-23 1 1,23-1-16,0 0 31,-23-23-15,23 23-1,0-46 267,0 0-267,23 23 1,-23-23-1,0-1 17,23 24-17,-23-23 1,0 0 15,0 0 16,0 0-16,23 23-15,-23-23 31,24 23-16,-24-23 32,23 23 202,0 0-77,0 0-95,0 23-30,0-23-1,-23 23-46,0 0 31,23-23-31,-23 23 30,23-23 1,-23 23-15,23-23 61,-23 23-61,0 1 30,23-24-46,-23 23 15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4T08:37:33.76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15811 6527,'53'31,"157"78,-117-37,-64-45,-11-12,-14-12,0-1,0 1,0 0,0 0,-1 1,1-1,-1 1,0-1,0 1,0 0,-1 0,0 1,1-1,-1 0,-1 1,1-1,-1 1,1 0,-1 0,20 143,-21-138,0-5,1-1,-1 1,0 0,0 0,0-1,-1 1,1 0,-1-1,0 1,-1 0,1-1,-1 0,0 1,0-1,0 0,-1 0,0 0,1 0,-1 0,0-1,-1 1,-3 2,-153 78,68-58,39-16,20-4,0 0,0-3,0 0,-1-2,-10-2,37 1,-95 12,-35-1,23 0,-6-10,62-3,1 4,-1 1,-19 6,-244 20,255-26,-81 22,-107 23,127-29,-173 34,199-40,-58 2,-3-5,-2889-10,2947 23,46-5,-158 24,-9-9,37 1,118-22,0-2,0-3,-23-3,-412-5,466 1,0-2,-1-2,1-2,0-2,-26-8,-47-19,-120-28,-51 19,60 29,129 4,14 6,0-3,0-3,0-4,-18-9,76 20,-1 1,0 1,0 1,0 1,-16 2,-16 0,-979-2,943-12,-244 12,150-11,-915 11,854-12,-611 13,685-22,26 19,15 42,87-27,0-2,-1-1,0-3,-1-2,-45 0,-620-5,568 24,-233-7,35 11,323-28,-121-15,-74-67,205 78,0-1,0 0,1 0,0-1,0 0,0-1,0 1,1-1,0 0,0-1,1 1,-1-3,-9-11,-52-84,7 23,50 66,0 0,1-1,1 0,1 0,0-1,1 0,1 0,0-5,-22-182,28 11,0 190,0 0,0 0,0 0,1 0,-1 0,1 0,0 0,1 0,-1 1,0-1,1 1,0 0,0-1,0 1,0 1,1-1,-1 0,1 1,-1 0,1 0,0 0,0 0,0 0,0 1,0 0,0 0,0 0,1 0,-1 1,0-1,0 1,1 0,-1 1,0-1,3 1,317 0,-73 18,-151-3,417-16,-298 11,88-35,-142 14,1006 9,-853 1,-196-21,82-4,200 26,-88-13,2506 13,-2558-22,6 7,1455 14,-1618-11,833 11,-325 0,-523-30,83 24,-105 8,815-2,-768-12,402 13,-413-12,647 10,-514-6,40 1,-164 8,-84-2,91 0,0 5,27 8,76 33,-112-28,115 37,-170-26,-49-23,1 0,0-1,0-1,0 0,0 0,1 0,-1-2,11 2,-11-3</inkml:trace>
  <inkml:trace contextRef="#ctx0" brushRef="#br0" timeOffset="16826.26">571 0,'-20'33,"-31"120,6-21,1-38,20 30,2-10,11-23,-12 57,11-46,6 58,2 57,3-23,-22-69,-15 11,3-22,6-11,6 88,24-40,-13-68,12 185,-11-148,11 278,-24-155,24-184,-14 168,-6-37,-13 33,9-75,13-20,0 83,11 305,33-374,15 69,4-52,-12-27,80 98,-43-55,-43-113,-27-89,-21-69,4-29,10 126,-1-1,1 1,-1-1,1 0,-1 1,1-1,-1 0,1 1,-1-1,1 0,-1 0,1 0,-1 1,0-1,1 0,-1 0,1 0,-1 0,0 0,1 0,-1 0,1 0,-1 0,1 0,-1-1,0 1,1 0,-1 0,1 0,-1-1,1 1,-1 0,1-1,-1 1,1 0,-1-1,1 1,0-1,-1 1,1-1,0 1,-1-1,1 1,0 152,26-55,-20-123,-9 12,-2 0,0 0,0 1,-2-1,1 1,-2 0,0 1,0 0,-1 0,-10-9,16 17,0 0,-1 1,1-1,-1 1,0 0,0 0,0 0,0 1,0 0,-1-1,1 1,-1 1,1-1,-1 1,0 0,0 0,4 2,1 0,-1 0,0 0,0 1,0-1,1 0,-1 1,1-1,-1 1,1-1,-1 1,1-1,0 1,0-1,-1 1,1-1,0 1,1-1,-1 1,0-1,0 1,1-1,-1 1,1-1,-1 0,1 1,-1-1,1 0,0 1,0-1,0 0,0 0,0 1,0-1,0 0,0 0,0 0,1 0,126 156,-121-147,25 27,-31-36,0-1,0 1,0-1,0 1,0-1,0 1,1-1,-1 0,0 0,0 1,0-1,0 0,1 0,-1 0,0 0,0-1,0 1,0 0,1 0,-1-1,0 1,0-1,0 1,0-1,0 1,0-1,0 0,0 1,0-1,0 0,0 0,-1 0,1 0,0 0,-1 0,1 0,0 0,-1 0,1 0,45-142,-42 138</inkml:trace>
  <inkml:trace contextRef="#ctx0" brushRef="#br0" timeOffset="18956.548">366 5912,'0'251,"12"-137,-13-92,1-12</inkml:trace>
  <inkml:trace contextRef="#ctx0" brushRef="#br0" timeOffset="20611.966">388 5855,'28'115,"3"10,-21 0,0-16,-11-184,-2 61,-1 1,-1 0,0-1,-1 1,-1 1,0-1,0 1,-6-5,8 10</inkml:trace>
</inkml:ink>
</file>

<file path=ppt/ink/ink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02:04.790"/>
    </inkml:context>
    <inkml:brush xml:id="br0">
      <inkml:brushProperty name="width" value="0.07639" units="cm"/>
      <inkml:brushProperty name="height" value="0.07639" units="cm"/>
      <inkml:brushProperty name="color" value="#ED1C24"/>
      <inkml:brushProperty name="fitToCurve" value="1"/>
    </inkml:brush>
  </inkml:definitions>
  <inkml:trace contextRef="#ctx0" brushRef="#br0">0 49 0,'24'0'297,"-1"0"-250,1 0-16,0 0 0,0 0-15,-1 0 0,1 0 15,0 0 16,0 0-16,-1 0 0,1 0 16,0 0 31,0 0-31,-1 0-16,1 0 16,0 0 0,-1 0-16,1 0 1,0 0-1,0 0-15,-1 0 15,1 0 0,0 0-15,0 0 15,-1 0 0,1 0 0,0 0-15,0 0 15,-1 0 1,1 0-1,0 0 16,0 0 0,-1 0 921,1 0-952,0 0 15,0 0-15,-1 0-1,1 0-15,0 0 16,-1 0 0,25 0-16,-1 0 31,-23 0-31,0 0 16,23 0-1,-23 0 1,0 0-16,0 0 15,23 0 17,-23 0-32,0 23 15,-1-23-15,1 0 16,0 0 0,-1 0 15,1 0-31,0 0 31,0 0-15,-1 0-1,1 0 17,0 0-1,0 0 16,-1 0-32,1 0 32,0 0 31,0 0 297,23 0-359,-23 0 0,23 0-1,1 0-15,-24 0 31,-1 0-31,25 0 16,-1 0 0,-23 0-16,0 0 15,-1 0 1,1 0-16,0 0 16,0 0-1,-1 0 1,1 0-1,0 0-15,0 0 16,-1 0 0,1 0 15,0 0-15,0 0-1,-1 0 1,1 0 15,0 0-15,0 0 15,-1 24 16,1-24-32,0 0 17,-1 0 30,1 0 48,0 0 46,0 0-78,-1 0-16,1 0 17,0 0-1,0 0 390,23-24-452,-23 24 0,47 0-16,-23-23 15,-25 23 1,25 0-16,-1-24 16,-23 24-1,23 0-15,1 0 16,-24 0-16,-1 0 15,-23-24 1,24 24-16,0 0 16,0 0 15,-1 0-15,1 0 15,0 0 0,0 0 16,-1 0 47,1 0 453,-48 0-532,48 0 95,0 0-110,0 0 15,-1 0 16,1 0-15,0 0 0,-1 0-1,1 0 1</inkml:trace>
</inkml:ink>
</file>

<file path=ppt/ink/ink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02:14.379"/>
    </inkml:context>
    <inkml:brush xml:id="br0">
      <inkml:brushProperty name="width" value="0.07639" units="cm"/>
      <inkml:brushProperty name="height" value="0.07639" units="cm"/>
      <inkml:brushProperty name="color" value="#ED1C24"/>
      <inkml:brushProperty name="fitToCurve" value="1"/>
    </inkml:brush>
  </inkml:definitions>
  <inkml:trace contextRef="#ctx0" brushRef="#br0">0 0 0,'23'0'110,"1"0"-79,0 0 0,0 0-15,-1 0-1,1 0 1,0 0 0,0 0 15,-1 0 16,-23 48 156,0-25 16,24-23-141,0 0-47,0 0-31,-1 0 31,1 0-15,0 0 0,0 0 15,-1 0 0,1 0-15,0 0 31,-1 0-1,1 0-14,0 0-1,0 0 0,-1 0 0,1 0 1,0 0-32,0 0 31,-1 0-15,1 0 15,0 0 0,0 0-15,-1 0-1,1 0 17,0 0-1,0 0 0,-1 0 0,1 0-15,0 0 15,0 0 0,-1 0 1,1 0-1,0 0 0,-1 0 0,1 0 1,0 0-17,0 0 17,-24 48 30,23-48 204,1 0-266,0-24 15,23 24 1,-23-24-16,0 24 16,23 0-1,1 0-15,-24 0 16,23-23-1,-23 23-15,-24-24 0,23 24 16,25 0 0,-24 0-1,23 0-15,1 0 16,-25 0 0,1 0-16,0 0 31,0 0-16,-1 0 1,1 0-16,0 0 31,0 0-31,-1 0 16,1 0 31,0 0-16,0 24 0,-1-24 1,1 0-1,-24 23-16,24-23 17,-1 0 202,1 0-156,0 0-47,0 0 1,-1 0-17,1 0 32,0 0-16,0 0 1,-1 0-1,1 0 0,0 0-15,0 0 15,-1 0-15,1 0 31,0 0-16,0 0 0,-1 0 0,1 0-15,0 0 15,-1 0 0,1 0 1,0 0-17,0 0 17,-1 0-1,1 0 16,0 0-16,0 0 0,-1 0 0,1 0 1,0 0 15,0 0-16,-1 0 0,1 0 0,0 0 1,0 0 14,-1 0-14,1 0-1,0 0 0,0 0 16,-1 0-16,1 0 1,0 0-1,-1 0 16,1 0-16,0 0 0,0 0 0,-1 0 16,1 0-15,0 0-1,0 0 0,-1 0 0,1 0 16,0 0-16,0 0 1,-1 0-1,1 0 0,0 0 16,0 0-16,-1 0 1,1 0-1,0 0 16,0 0-16,-1 0 0,1 0 0,0 0 1,-1 0 15,1 0-16,0 0 0,0 0 16,-1 0-16,1 0 0,0 0 1,0 0-1,-1 0 16,1 0-16,0 0 0,0 0 1,-1 0-1,1 0 16,0 0-16,0 0 0,-1 0 0,1 0 16,0 0-15,-1 0-1,1 0 0,0 0 0,0 0 16,-1 0-16,1 0 1,0 0-1,0 0 16,-1 0-16,1 0 0,0 0 1,0 0 14,-1 0-14,1 0-1,0 0 0,0 0 16,-1 0-16,1 0 1,0 0-1,0 0 0,-1 0 16,1 0-16,0 0 0,-1 0 1,1 0-1,0 0 16,0 0-16,-1 0 0,1 0 16,0 0-31,0 0 31,-1 0-16,1 0 0,0 0 16,0 0-16,-1 0 1,1 0-1,0 0 16,0 0-16,-1 0 0,1 0 0,0 0 1,-1 0 15,1 0-16,0 0 0,0 0 0,-1 0 1,1 0 14,0 0-14,0 0-1,-1 0 16,1 0-32,0 0 32,0 0-15,-1 0-1,1 0 16,0 0-16,0 0 0,-1 0 0,1 0 16,0 0-15,0 0-1,-1 0 0,1 0 0,0 0 16,-1 0-16,1 0 1,0 0-1,0 0 0,-1 0 16,1 0-16,0 0 1,0 0-1,-1 0 0,1 0 16,0 0-16,0 0 16,-1 0-16,1 0 1,0 0-1,0 0 0,-1 0 16,1 0-16,0 0 0,0 0 1,-1 0-1,1 0 16,0 0-16,-1 0 0</inkml:trace>
</inkml:ink>
</file>

<file path=ppt/ink/ink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02:25.966"/>
    </inkml:context>
    <inkml:brush xml:id="br0">
      <inkml:brushProperty name="width" value="0.07639" units="cm"/>
      <inkml:brushProperty name="height" value="0.07639" units="cm"/>
      <inkml:brushProperty name="color" value="#ED1C24"/>
      <inkml:brushProperty name="fitToCurve" value="1"/>
    </inkml:brush>
  </inkml:definitions>
  <inkml:trace contextRef="#ctx0" brushRef="#br0">0 0 0,'23'0'531,"1"0"-500,0 0 16,0 0 16,-1 0-16,1 0-16,0 0 0,-1 0 0,1 0 32,0 0-32,-24 23-15,24-23-1,-1 0 63,1 0-46,0 0 15,0 0-16,-1 0 0,-23 24-15,24-24 15,0 0-31,0 0 31,-1 0-15,1 0 15,0 0 0,0 0 1,-1 0 30,1 0-15,0 0 62,-1 0-15,1 0 969,0 0-1001,0 0-31,-24-24-15,23 24 15,1 0 422,0 0-281,0 0-141,-1 0 1,1 0-1,0 0 0,0 0 16,-1 0-16,1 0 1,0 0-1,0 0-16,-1 0 32,1 0-15,0 0-1,0 0 0,-1 0 0,1 0 16,0 0-16,-1 0 1,1 0-1,0 0 0,0 0 16,-1 0-16,1 0 1,0 0-1,0 0 0,-1 0 16,1 0-16,0 0 16,0 0-31,-1 0 15,1 0 16,0 0-16,0 0 16,-1 0-16,1 0 0,0 0 1,0 0-1,-1 0 16,1 0-16,0 0 0,-1 0 1,1 0-1,0 0 16,0 0-16,-1 0 0,1 0 0,0 0 1,0 0 15,-1 0-16,1 0 0,0 0 0,0 0 16,-1 0-16,1 0 1,0 0 15,0 0-16,-1 0 0,1 0 0,0 0 1,-1 0 14,1 0-14,0 0-1,0 0 0,-1 0 0,1 0 16,0 0-15,0 0-1,-1 0 0,1 0 0,0 0 16,0 0-16,-1 0 1,1 0-1,0 0 16,0 0-16,-1 0 0,1 0 16,0 0-31,0 0 31,-1 0-16,1 0 0,0 0 16,-1 0-16,1 0 1,0 0-1,0 0 0,-1 0 16,1 0-16,0 0 0,0 0 1,-1 0-1,1 0 16,0 0-16,0 0 0,-1 0 1,1 0 14,0 0-14,0 0-1,-1 0 16,1 0-16,0 0 0,-1 0 1,1 0-1,0 0 16,0 0-16,-1 0 0,1 0 0,0 0 1,0 0 15,-1 0-16,1 0 0,0 0 0,0 0 16,-1 0-16,1 0 1,0 0-1,0 0 0,-1 0 16,1 0-16,0 0 1,0 0-1,-1 0 0,1 0 16,0 0-16,-1 0 0,1 0 16,0 0-15,0 0-1,-1 0 0,1 0 0,0 0 16,0 0-16</inkml:trace>
</inkml:ink>
</file>

<file path=ppt/ink/ink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02:33.830"/>
    </inkml:context>
    <inkml:brush xml:id="br0">
      <inkml:brushProperty name="width" value="0.07639" units="cm"/>
      <inkml:brushProperty name="height" value="0.07639" units="cm"/>
      <inkml:brushProperty name="color" value="#ED1C24"/>
      <inkml:brushProperty name="fitToCurve" value="1"/>
    </inkml:brush>
  </inkml:definitions>
  <inkml:trace contextRef="#ctx0" brushRef="#br0">0 0 0</inkml:trace>
</inkml:ink>
</file>

<file path=ppt/ink/ink76.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1-09T03:54:29.548"/>
    </inkml:context>
    <inkml:brush xml:id="br0">
      <inkml:brushProperty name="width" value="0.07639" units="cm"/>
      <inkml:brushProperty name="height" value="0.07639" units="cm"/>
      <inkml:brushProperty name="fitToCurve" value="1"/>
    </inkml:brush>
  </inkml:definitions>
  <inkml:trace contextRef="#ctx0" brushRef="#br0">0 0 0</inkml:trace>
</inkml:ink>
</file>

<file path=ppt/ink/ink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8T18:01:54.414"/>
    </inkml:context>
    <inkml:brush xml:id="br0">
      <inkml:brushProperty name="width" value="0.07639" units="cm"/>
      <inkml:brushProperty name="height" value="0.07639" units="cm"/>
      <inkml:brushProperty name="color" value="#ED1C24"/>
      <inkml:brushProperty name="fitToCurve" value="1"/>
    </inkml:brush>
  </inkml:definitions>
  <inkml:trace contextRef="#ctx0" brushRef="#br0">0 0 0,'47'71'15,"1"48"-15,-1-119 16,-23 0 0</inkml:trace>
</inkml:ink>
</file>

<file path=ppt/ink/ink78.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1-09T03:54:41.8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15 0,'26'0'78,"-1"0"-46,1 0-17,0 0 1,-1 0 0,1 0 15,0 0 0,-1 0 16,1 0-16,0 0-15,-1 0 15,1 0-15,0 0 15,-1 0-15,1 0 15,0 0-31,-1 0 15,1 0 1,-1 0 15,1 0-31,0 0 32,-1 0-32,1 0 15,0 0 1,-1 0-16,1 0 15,0 0-15,-1 0 16,1 0 0,0 0 15,-1 25-15,1-25-1,0 0 16,-1 0-31,1 0 32,0 0-17,-1 0 17,1 0-1,0 0 31,-1 0 16</inkml:trace>
</inkml:ink>
</file>

<file path=ppt/ink/ink79.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1-09T03:54:47.86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0,'26'0'93,"0"0"-77,-1 0 0,1 0-16,0 0 31,25 0-31,0 25 15,1-25 1,-27 0-16,1 0 16,0 26-1,-1-26-15,27 0 16,-1 26-16,-26-26 16,27 0-1,-27 0 1,1 0-1,0 0-15,-1 0 16,1 0 0,0 0-16,-1 0 15,1 0 1,0 0-16,-1 0 16,1 25-1,0-25-15,-1 0 16,27 0-1,-27 0-15,1 0 16,0 0 0,-1 0-1,1 0 17,0 0-1,-1 0 0,1 0 250,0 0-281,-1 0 16,1 0 15,-26 26-15,26-26-16</inkml:trace>
</inkml:ink>
</file>

<file path=ppt/ink/ink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7T06:31:36.12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2 439 24,'0'0'26,"0"0"1,0 0-9,0 0-4,0 0-2,7 11-1,-7-11 0,0 0-2,0 0 1,0 0-1,0 0-2,9-8-1,-3-4-1,8 1-1,-1-6-1,6-1-1,2-3-1,5 0 0,1-1 0,2 4-1,-2 2 1,0 5-1,-2 5 0,-4 5 0,-3 3 0,-4 6 0,-2 1 0,-3 5-1,-5 0 1,-1 0 0,0-1 0,1-1 0,-4-12 1,13 13-1,-3-12 0,6-4 1,2-5-1,6-2 0,3-1 0,2-1 0,0 2 1,-2 1-1,-4 2-1,-1 5 1,-7 3 0,-3 5 0,-12-6 0,9 19 0,-9-8 0,1 0 0,-1 0 1,0-11-1,5 14 0,-5-14 1,19 0-1,-5-5 0,6-3 0,0 0 1,10 5-9,-7-1-1,2 7 0,-6 0 0,-2 9 0,-5-3 0,0 7 0,-6-4 1,0-1 7,-6-11 1,18 7 0,-4-10 0,6-5 0,2-2 0,3-2 0,3 0 1,0 0-1,-1 2 0,-2 5 0,-3 4 0,-5 4 0,-4 4 0,-2 1 0,-4 3 0,-2 1 0,-1-1 0,1 0 0,-5-11 1,12 15-1,-2-11 0,4-2 0,4-2 0,0-1 1,3-2-1,-1 0 0,1 0 0,-5-1 1,-3-1-1,-13 5 1,14-12-1,-14 12 0,-4-14 0,-10-3 9,6 7 0,-7-8-1,15 18 1,-23-24-1,23 24 1,-19-17-1,19 17-8,-16 8-9,9 1 1,-3-1-1,4 6-1,-4-4 2,6 6-1,-3-5 0,9 0 9,-2-11 0,21 15 1,-3-11-1,6-2 0,4-3 0,5-1 1,1-4-1,1 0 0,0-1 1,-5-1 0,-3 3 0,-5-2 0,-4 3 0,-6-1 1,-2 2-1,-10 3 0,9-4 0,-9 4-1,0 0 0,0 0 0,0 0-1,0 0 1,7 10-1,-7-10 1,2 11 0,-2-11 0,6 13 0,-6-13 0,13 9 0,-3-9 1,3-2-1,6-3 1,1 0-1,3-5 1,2 1-1,-2-2 1,0 2-1,-2 1 1,-4 1-1,-5 2 1,-2 1-1,-10 4 0,9-2 0,-9 2 0,0 0-1,4 18 1,-4-4 0,0 7-1,1 6 1,0 10-1,-1 6 1,1 9-2,-2 1 1,1 5-1,-2-2 0,1 2 1,-3-3-1,0-9 1,-2-4 1,-2-8 0,0-6 0,0-8 1,-2-4 0,-1-11 0,1-2 1,-1-9 0,-1-6 0,-2-8 0,2-2 0,-1-7-2,1-1 1,2-3-1,0 0-1,6 4-3,1-1-3,10 9-3,-2-4-8,11 5-8,7 7-10,-3-10 3</inkml:trace>
  <inkml:trace contextRef="#ctx0" brushRef="#br0" timeOffset="2485">2318 507 88,'-78'-42'22,"97"1"-3,-12-17-5,12 10 2,-12-11-1,9 9-2,-11-6-2,7 9 0,76 11-11,-87 6 1,-2 7 0,0 6-1,1 17 0,-13-2 0,5 16-1,-3 9 0,-1 10 0,1 8-1,0 7 1,-1 2 0,5 0 0,-74 2-8,82-14 0,14 4 0,-3-20-1,14 2 3,-6-18-2,15 3 2,-7-16-2,87-3 10,-87 0 0,-12-12 8,-4 4 0,-12-2-1,-5 5 0,-12 1-1,-3 8-3,-7 4-2,-1 0-5,10 16-14,1-7-5,13 4-7,9 1-7,6-8 2,19 2-2</inkml:trace>
  <inkml:trace contextRef="#ctx0" brushRef="#br0" timeOffset="2985">2917 360 17,'25'-6'8,"0"-1"1,-2 0 0,-5-3 3,-1 2 0,-8-3 1,-9 11 0,5-17-2,-5 17-3,-18-9-1,5 10-3,-8 3-2,-1 3-1,-4 4-1,1 3 1,0 3-2,4-1 1,3 1 0,4 0 0,5-2 0,2-1 0,5 0 0,3-1 0,1 0 1,4-1 0,0-1-1,3 1 1,3-2 0,3 0 0,3-5 0,4 2-1,6-6 1,4-1-2,3-1-1,2-6-1,5 5-5,-4-8-6,2 0-11,3 5-6,-14-9-1</inkml:trace>
  <inkml:trace contextRef="#ctx0" brushRef="#br0" timeOffset="3797">2950 228 48,'0'0'22,"10"-6"-2,-10 6-3,16-5-3,0 6-4,-1-3-1,7 6-2,-3-5-1,6 5 0,-5-3-1,5 6-1,-2 3-9,-5 0-2,-2 5-1,-9-2 1,-3 5-1,-9-1 1,-3 3-1,-9-2 1,-5-4 9,-4-1 0,-2-2 0,1-2 0,0-4-2,2-2-1,2-1-1,1-4-3,6 3-2,2-4-7,3-3-13,11 6-3,-9 0 0</inkml:trace>
  <inkml:trace contextRef="#ctx0" brushRef="#br0" timeOffset="4672">775 1219 74,'16'-18'12,"1"-2"-6,3-5-4,1 5 3,1-2 1,4 5-1,-4-3-1,6 8-1,-6 0 0,3 6-2,-3 4 1,-1 3-1,-3 5-1,-1 4 0,-4 5 0,-1 3 0,-1 3 0,-4 3 0,0 1 0,-4 1 1,0-1-1,-2-4 0,0-1 0,-1-4 0,0-3 0,0-13 0,8 12 1,-8-12-1,18-7 0,-4-2 1,5-4 0,4-1 0,1-4 0,1 3 0,0 1 0,0 3 0,-4 6 0,-2 4 0,-5 4-1,-2 7 0,-4 3 0,-2 2 0,-2 2-1,1 1 1,1-3 0,3-3 0,3-2 0,5-7 0,4-4 0,6-2 0,4-7 1,6-1-1,0-4 1,2 1 0,-4-2 0,0 3 0,-6 0 1,-3 0-1,-11 2 0,-4 1 0,-9 1-1,-4-2 1,-6 1-1,-2 1 0,-2 3 0,-2 0-1,2 3 1,1 3-1,11 0 1,-14 13-1,12 0 0,3 2 0,2 5 1,1 1-1,3 2 1,0-2-1,3 0 1,1-1 1,1-3-1,2-5 1,2-4-1,5-4 1,3-4 0,1-4-1,4-5 1,2-1 0,1-4 0,2 1 0,-3-3 0,1 4 0,-4-3 0,-2 5 0,-3-3 0,-3-1 0,-5 2 0,-1-1 0,-5 1 0,-4-2-1,-2 0 1,-3 1-1,-4 0 0,-1 3 0,5 10 0,-15-13 0,5 12 0,-1 3 0,-1 5-1,-1 2 1,0 5 0,0 2 0,0 2-1,1 3 1,2 2 0,-1 0 0,3 1-1,4-1 1,1 0 0,3-2 0,3 0 0,3-4 0,5-1 0,5-5 1,5-5-1,4-4 0,4-5 1,6-5-1,1-5 1,4-2 0,-2-3 0,0 0-1,-7-1 2,-3 2-1,-7 3 1,-2 3-1,-19 11 0,14-13 0,-14 13 0,0 0 0,0 0-1,-15 4 0,15-4-1,-17 17 1,11-7-1,2 1 1,1 2 0,2-1 0,3 2-1,3-2 1,2 0 0,1-1 0,3-3 0,1 0 0,3-4 0,2-3 1,3-4-1,2-3 0,2-3 0,0-3 1,0-2-1,-3 0 1,-3-3 1,-4 4-1,-6-1 0,-7 2-1,-1 12 0,-21-14 0,0 13 0,-6 3-1,-2 6-2,-2-3 0,2 6 0,4-2 0,5-1 0,5-8-1,15 0 1,-1-14 0,14-3 1,3-8 0,3-5 2,5-1 0,2-5 2,0 2 0,-4-1 1,-4 5 0,-5-2 0,-3 5 1,-4-3-1,-2 6 0,-5 1-1,0 5 1,-3 3-3,2 4 2,2 11-3,0 0 1,-12 5 0,8 14-1,1 5 1,-1 5-2,3 8 2,0 4 0,3 5-1,2-1 1,2-1 0,5-3 0,1-3-1,2-3 2,3-6-2,3-5 2,1-7-1,4-5 0,0-7 0,3-5 0,0-4 1,0-5-1,-3-3 0,-1-2 0,-3-2 2,-6-1-2,-3 0 0,-6-1 1,-3 3-1,-3 2 0,-2 3 0,2 10 0,-15-5-1,4 8 1,-1 9-2,-1 4 2,0 5-1,2 1 1,0 2-1,2 0 1,5-5 0,2 1 0,4-5-1,3-4 1,5-3 0,4-6 0,4-2 0,4-4 1,5-3-1,3-2 0,1-3 1,0 0-1,-3 0 1,-2 2-1,-5 1 2,-4 2-2,-7 7 0,-10 0 1,6 18-1,-9-2 0,-4 6 0,1 2 0,-2 1 0,4 0 1,1-5-1,4-6 0,-1-14 0,22 6 0,-2-13 0,6-8 0,4-3 1,1-4-1,-1-1 1,-1 0-1,-7 0 1,-8 3 0,-9 0 0,-10 5 0,-11 3 0,-7 5-1,-6 4-1,-6 5 0,2 6-1,-2 0 0,8 5-1,3-5-2,12 1 1,12-9-1,0 0-2,10-22 1,14 7 1,-2-11 0,11-1 2,-2-5 1,3 0 2,0 2 1,-1-4 2,0 6 1,-3-5 0,-1 8 1,-8-3-1,2 3 0,-7 0-1,-2 4 1,-8 1-2,-4 6 1,-3 3-2,1 11 0,-13 4 0,2 14-1,-4 13 0,1 10 0,-1 12-1,0 10 1,2 6 0,4 3-1,4-3 0,5-7 0,11-5-1,2-14 0,16-8-3,-2-19-4,8-6-16,3-9-11,-5-13 0,0 0 0</inkml:trace>
</inkml:ink>
</file>

<file path=ppt/ink/ink80.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1-09T03:55:00.10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0 107 0,'25'0'171,"1"0"-139,0 0-1,-1 0-31,27 0 16,-27 0-1,27 0-15,-27 0 31,27-25-31,-1 25 16,0 0 0,-25 0-16,0 0 15,-1 0-15,1 0 16,0 0 0,-1 0-1,1 0-15,25 0 16,-25 0-16,0 0 15,-1 0 1,1 0 0,0 0-1,-1 0-15,1 0 16,-1 0 0,1 0-16,0 0 31,-1 0-16,1 0 1,0 0-16,-1 0 31,1 0-31,0 0 16,-1 0 0,1 0 15,0 0 0,-1 0-15,1 0-1,0 0 1,-1 0 15,1 0 0,-26-26-31,26 26 16,-1 0 0,1 0 15,0 0-15,-1 0-1,1 0 16,0 0 1,-1 0-17,1 0 1,0 0 0,-1 0-1,1 0 1,-26-26-16,26 26 15,-1 0 1,1 0 15,0 0-15,-1 0 0,1 0 15,-1 0 16,1 0-16,-26-25 0,26 25-15,-1 0 46,1 0-15,0 0-16,-1 0 16,1 0 47,0 0 156,-1 0-141,1 0-93,0 0 15,-1 0 1,1 0-17,0 0 1,-1 0-1,1 0-15,0 0 16,-1 0 15,1 0-31,0 0 16,-1 0 0,1 0-1,0 0 16,-1 0 16,1 0-15,0 0-1,-1 0 16,1 0-16,0 0 0</inkml:trace>
</inkml:ink>
</file>

<file path=ppt/ink/ink81.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6-11-09T03:55:04.28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15 0,'26'0'125,"-1"0"-110,1 0 16,0 0 1,-1 0-17,27 0 1,-27 0-16,1 0 16,0 0-1,25 0-15,0 0 16,1 0-1,-27 0-15,1 0 16,25 0 0,-25 0-16,25 0 15,1 0 1,-1 0-16,0 0 16,-25 0-1,0 0-15,-1 0 16,1 0-1,0 0-15,-1 0 16,26 0-16,-25 0 16,0 0-1,-1 0 1,1 0 0,0 0-16,-1 0 31,1 0-31,0 0 15,-1 0 1,1 0 15,0 0-15,-1 0 15,1 0-15,0 0 15,-1 0 0,1 0 1,0 0-1,-1 26-16,1-26 17,0 0 15,-1 0-16,1 0 16,0 0-16,-1 0 0,1 0 0,0 0 1,-1 0 15,1 0-16,0 0 16,-1 0-32,1 0 17,-1 0 14,1 0-14,0 0 15,-1 0-16,1 0 0,0 0 0,-1 0 1,1 0 14,0 0-14,-1 0-1,1 0 0,0 0 0,-1 0 16,1 0-15,0 0-1,-1 0 16,1 0-16,0 0 0,-1 0 0,1 0 16,0 0-15,-1 0-1,1 0 0,0 0 0,-1 0 16,1 0-16,0 0 1,-1 0-1,1 0 0,0 0 16,-1 0-16,1 0 1,-1 0 14</inkml:trace>
</inkml:ink>
</file>

<file path=ppt/ink/ink8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2:24.109"/>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A8F1871F-5F2A-443E-9C1F-39803D462048}" emma:medium="tactile" emma:mode="ink">
          <msink:context xmlns:msink="http://schemas.microsoft.com/ink/2010/main" type="inkDrawing" rotatedBoundingBox="18120,9362 20380,9282 20390,9583 18131,9662" semanticType="callout" shapeName="Other">
            <msink:sourceLink direction="with" ref="{764C240A-A739-49CF-9528-1F7192EAE4C0}"/>
            <msink:sourceLink direction="with" ref="{F8E07D94-607A-4B99-982A-B59337C0D587}"/>
          </msink:context>
        </emma:interpretation>
      </emma:emma>
    </inkml:annotationXML>
    <inkml:trace contextRef="#ctx0" brushRef="#br0">0 0 0,'42'0'281,"-14"0"-281,-1 0 0,15 0 16,-14 0-16,-1 0 15,-13 0-15,0 0 16,0 0-16,0 0 15,0 14 1,0-14-16,0 0 16,0 0-16,13 0 15,-27 13 1,14-13-16,0 0 16,0 0-1,-14 14-15,14-14 16,0 0-1,0 0 1,-1 0 0,1 0-16,0 14 15,0-14 1,0 14-16,0-14 31,0 0-31,0 0 16,-1 0-1,1 0-15,0 0 16,0 0 0,0 0-16,14 0 15,13 0 1,-27 0 0,14 0-16,-14 0 15,14 0 1,-14 0-1,-1 0-15,1 0 16,0 0-16,14 0 16,0 0-1,-1 0 1,-13 0-16,0 0 16,0 0-16,0 0 15,0 0-15,0 0 16,-14 14-16,14-14 0,-1 0 15,1 0 32,0 0-47,0 0 16,0 0 0,14 0-1,-14 0 1,0 0-16,-1 0 62,1 0-46,0 0 0,0 0-16,0 0 15,0 0-15,14 0 16,-15 0-1,1 0-15,28 0 16,-28 0 0,0-14-16,0 14 15,-1 0-15,15-14 16,0 14 0,0 0-16,-14-14 15,0 14-15,-1 0 16,1 0-16,0 0 0,0 0 15,0 0 1,0 0-16,0 0 16,0 0-1,-1 0 1,1 0 0,0-14-16,0 14 15,0 0 1,0 0-1,0 0 1,0 0-16,-1 0 16,1 0-1,0 0 1,0 0-16,0 0 31,0 0-31</inkml:trace>
    <inkml:trace contextRef="#ctx0" brushRef="#br0" timeOffset="4735.286">2054 83 0,'28'0'172,"-14"-14"-172,14 0 15,-14 14-15,27 0 16,-13-14-16,-14 0 16,0 14-1,0 0-15,0 0 47</inkml:trace>
    <inkml:trace contextRef="#ctx0" brushRef="#br0" timeOffset="2753.179">2193-222 0,'0'14'875,"-14"-1"-813,0 1-62,14 0 16,0 0 0,0 14-1,-13-14-15,13 0 16,-14-14-1,14 13-15,0 1 0,0 0 63,0 0-32,0 0-15,0 0-1,0 14-15,0-15 16,0 1 0,0 0-1</inkml:trace>
  </inkml:traceGroup>
</inkml:ink>
</file>

<file path=ppt/ink/ink8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2:45.034"/>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0C30AF2B-565B-44C0-8372-FE046809E2B7}" emma:medium="tactile" emma:mode="ink">
          <msink:context xmlns:msink="http://schemas.microsoft.com/ink/2010/main" type="inkDrawing" rotatedBoundingBox="-1762,11158 -1619,10546 -1250,10633 -1394,11244" semanticType="callout" shapeName="Other"/>
        </emma:interpretation>
      </emma:emma>
    </inkml:annotationXML>
    <inkml:trace contextRef="#ctx0" brushRef="#br0">-468 561 0,'0'14'656,"0"0"-640,0 0 15,0 0-31,0 0 16,0 0-16,0 0 16,0 0-1,0-1-15,0 1 16,0 14-16,0-14 15,0 0-15,-14 14 16,0-15-16,14 1 16,-14 0-16,14 0 15,-13 0-15,13 0 0,-14 0 16,0 0-16,14-1 16,0 1-16,-14 0 15,0 0-15,0 0 16,0 0-1,0 0 1,1 0-16,13 0 16,0-1-16,-14 1 15,14 0 1,-14-14-16,14 14 16,0 0 15,-14-14-31,0 0 15,14 14-15,-14 0 16,0-14-16,14 14 0,0-1 16,-14-13-16,70 0 250,-42 0-235,0 0-15,13 0 16,-13 0-16,0 0 16,0 0-1,0 0 1,0 0-1,0 0 1,0 0-16,-1 0 16,1 0-1,0 0-15,0 0 16,0 0 0,0 0-16,0 0 15,0 0 1,0 0-16,-1 0 15,1 0 1,0 0 15,0 0-31</inkml:trace>
  </inkml:traceGroup>
</inkml:ink>
</file>

<file path=ppt/ink/ink8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2:47.483"/>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9046D97E-5223-457C-BC9F-B947E2739549}" emma:medium="tactile" emma:mode="ink">
          <msink:context xmlns:msink="http://schemas.microsoft.com/ink/2010/main" type="inkDrawing" rotatedBoundingBox="-1754,10784 -1631,10561 -1582,10588 -1705,10811" semanticType="callout" shapeName="Other"/>
        </emma:interpretation>
      </emma:emma>
    </inkml:annotationXML>
    <inkml:trace contextRef="#ctx0" brushRef="#br0">0 222 0,'0'-13'547,"0"-1"-547,0 0 31,0 0-31,0 0 31,0 0 1,0 0 15,14 0-16,-14 1-16,0-1 1,14 0 93,0 0-93,-1 0 109,1 0-109,0 14 31,0-14-47,-14 0 15,14 14 1,0 0 62</inkml:trace>
  </inkml:traceGroup>
</inkml:ink>
</file>

<file path=ppt/ink/ink8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2:42.11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130423E3-F230-40F7-9BB9-4EB21DBC0A03}" emma:medium="tactile" emma:mode="ink">
          <msink:context xmlns:msink="http://schemas.microsoft.com/ink/2010/main" type="inkDrawing" rotatedBoundingBox="-1020,10010 6018,10075 6002,11814 -1037,11749" semanticType="enclosure" shapeName="Other">
            <msink:destinationLink direction="with" ref="{9EC25335-B12F-43EC-9585-850BCA06B9A4}"/>
          </msink:context>
        </emma:interpretation>
      </emma:emma>
    </inkml:annotationXML>
    <inkml:trace contextRef="#ctx0" brushRef="#br0">1392 48 0,'-14'0'250,"0"0"-250,-13 0 16,13 0-1,0 0-15,-14 0 16,14 0 0,0 0-16,0 0 15,0 0-15,1 0 16,-1 0-16,0 0 16,0 0-1,0 0 1,0 0-16,0-14 15,0 14-15,1 0 16,-1 0 0,-14-28-16,14 28 15,0 0 1,0 0 0,0 0-16,1 0 15,-1 0 1,0 0-1,0 0-15,0 0 16,0 0-16,0 0 31,0 0-15,0 0 0,1 0-1,-1 0-15,0 0 16,0 0-1,0 0-15,0 0 16,0 0 0,0 14-1,1-14-15,-1 0 16,0 0 0,0 0-1,0 0-15,0 14 16,0-14-16,0 0 15,1 0 1,13 14-16,-14-14 16,0 0-16,0 0 15,0 14-15,-14-14 16,28 14-16,-14-14 16,0 0-16,1 0 15,-1 14-15,0-14 0,14 13 16,-14-13-16,0 0 15,0 14 1,0-14-16,0 14 16,1-14-1,13 14-15,-28 0 16,14-14-16,-14 42 16,-13-29-16,13 1 15,14 14-15,-28 0 16,28-14-16,0 0 0,1 0 15,-1-14-15,14 13 16,-14 1-16,0-14 16,14 14-16,0 0 47,-14-14-47,0 14 15,14 0-15,-14 14 16,0-15-16,1 15 15,-1-14-15,14 14 16,-14 13-16,0-27 16,14 0-16,0 0 15,0 0-15,0 14 16,-14-14-16,14 0 16,0-1-16,0 1 15,0 0 1,0 0-16,0 0 31,0 0-15,0 0-1,0 0 1,0-1-16,0 1 16,0 0-1,14 0-15,0 14 16,-14 0-1,0-15 1,0 1-16,14-14 16,0 14-16,-14 0 15,0 0-15,13 0 16,1 0-16,0 0 16,0 0-1,-14-1-15,14 1 16,0 0-16,-14 0 15,14 0-15,0 0 16,-14 0-16,13 0 16,1-1-1,-14 1 1,14-14 0,0 0-1,-14 14 1,14 0-1,0-14-15,-14 14 16,14-14-16,0 14 16,0-14-1,-14 14-15,13 0 16,-13-1 0,14-13-1,-14 14 1,14-14-16,-14 14 47,14-14-47,0 0 0,-14 14 15,14-14 1,0 14 0,-14 0-16,14-14 15,-1 0 1,-13 14-16,14 0 31,0-14-15,0 13 31,0 1-47,0 0 15,0-14 1,-14 14-16,14-14 15,-1 14 17,1-14-17,-14 14 1,14-14 15,0 0-31,-14 14 16,14-14 15,-14 14-15,14-14-1,0 0 1,0 0-16,-14 14 16,14-14-1,-1 13 1,1-13-16,0 0 15,-14 14-15,14-14 16,0 0-16,0 14 16,0-14-16,0 0 15,-1 0 1,15 0 0,-28 14-16,14-14 15,0 0-15,0 14 16,0-14-16,0 0 15,-1 0-15,1 0 16,14 0-16,-14 14 16,0-14-16,0 0 15,14 14-15,13-14 16,-27 0 0,0 0-1,0 14-15,27-1 31,-27-13-31,0 0 16,14 14-16,-14-14 16,0 14-16,27-14 15,-27 0-15,14 14 16,14 0-16,-15-14 16,1 0-16,14 0 15,-28 0-15,0 0 16,-1 0-16,1 0 15,14 0 1,-14 0-16,0 14 16,14 0-16,-1-14 15,1 0-15,14 27 16,-14-27-16,-1 14 16,29-14-16,-28 0 0,27 0 15,-27 0-15,0 0 16,13 0-16,-13 14 15,0-14-15,13 0 16,-13 0-16,0 14 16,-14-14-16,14 0 15,-15 0-15,29-14 16,-14 14-16,0 0 0,-1-14 16,15 0-16,-28 14 15,14 0-15,-1 0 16,1 0-16,-14 0 15,42 0-15,-29 0 16,29 0-16,-28 0 16,-1 0-16,29 0 15,-1 0-15,-27 0 0,0 0 16,27 0-16,-41 0 16,14 0-16,14 0 15,-1 0 1,-27-13-16,14 13 15,0-14-15,-14 14 16,13 0-16,1 0 16,14-28-16,-14 28 0,-1-14 15,15 14-15,-14 0 16,27 0-16,-27-14 16,0 0-16,55 14 15,-55 0-15,0 0 16,-1 0-16,29 0 15,-42 0-15,13 0 16,15 0-16,-28 0 16,14 0-16,-14 0 0,-1 0 15,1 0-15,14 0 16,-14 0-16,0 0 16,14 0-16,-14-14 15,27 14-15,-13 0 16,55-13-16,-27 13 15,41-28-15,-28 28 16,1-14-16,13 14 16,-14 0-16,-41 0 0,28 0 15,-29 0-15,1-14 16,-14 14-16,28 0 16,-15 0-16,-13 0 15,0-14-15,0 14 16,14 0-16,0 0 15,-1 0-15,29 0 16,-1 0-16,15 0 0,-1 0 16,14 0-16,-27 14 15,-14-14-15,-15 0 16,15 0-16,-14 0 16,0 0-16,-1 0 15,-13 0-15,28 0 16,-28 0-16,13 0 15,-13 0-15,14 0 16,0 0-16,-14 0 0,13 0 16,1 0-16,14 0 15,-14 0-15,-14 0 16,13 0-16,-13 0 16,14 0-16,0-14 15,13 14-15,-13 0 16,0-14-16,13 0 15,-13 14-15,0 0 0,0 0 16,13-27-16,-27 27 16,14 0-16,0 0 15,-14 0-15,13 0 16,-13-14-16,0 14 16,14 0-16,-14-14 15,0 14-15,27-14 0,-27 14 16,0 0-16,14 0 15,-14-14-15,0 0 16,13 14-16,1 0 16,0 0-1,-14 0 1,0-14-16,13 0 16,15 14-16,-28-13 0,28-1 15,-15 14-15,15-14 16,-28 14-16,0-14 15,14 0-15,-1 0 16,15 14-16,-28-14 16,0 0-16,0 14 15,-1-13-15,1-1 16,0 14-16,-14-14 16,14 0-16,0 14 15,-14-14-15,28 0 0,-28-27 16,14 27-16,-1 0 15,1-14 1,0 14-16,-14 0 16,0 0-16,0 1 15,0-15-15,14 0 16,-14 14 0,0 0-16,0-14 0,0 15 15,0-1-15,0 0 16,0 0-16,0 0 15,0-28-15,0 29 16,0-1 15,0-14 1,-14 14-17,0 0-15,14-14 16,-14 1-16,1 13 15,-1-42-15,-14 28 16,14 1-16,0 13 16,0-28-16,0 28 15,14 0 1,-13 1 46,-1 13-62,0-14 16,0 0 0,14 0-1,-14 14 1,14-14-16,-14 14 31,0 0-15,0 0-1,1 0 1,-1-14-16,0 0 16,0 14-16,-14-14 15,0 1-15,-13-1 0,27 0 16,0 14-16,0 0 16,0 0-1,0 0 1,0-14-16,1 14 15,-1-14 1,0 14-16,0 0 16,-14-14-16,0 0 0,-13 14 15,27 0-15,-14-14 16,0 14-16,14-14 16,-13 14-16,13 0 15,0 0-15,14-13 16,-14-1-16,0 14 15,0 0-15,0 0 16,1-14-16,-1 14 16,0-14-16,0 14 0,-14 0 15,14 0-15,0 0 16,-13-14-16,-15 14 16,28 0-16,-14 0 15,14 0-15,-13 0 16,-1 0-16,14 0 15,-14 0-15,1 0 16,-29 0-16,14 14 0,15 0 16,-29 27-16,28-27 15,-13 0-15,27 0 16,-14 0-16,14-14 16,0 14-16,0-14 15,1 0-15,-1 0 16,0 0-16,0 0 15,0 0-15,0 0 0,0 0 16,-13 0-16,-1 0 16,-28 0-16,1 0 15,-15 0-15,15 0 16,13 0-16,1 0 16,13 0-16,0 0 15,0 0-15,14 0 16,-13 14-16,13-14 15,-28 14-15,42 0 0,-28-14 16,14 0 0,1 0-16,-1 0 15,0 0 1,0 0 0,0 0-1,0 0-15,0-14 16,0 14-16,-13 0 0,-1-14 15,-14 0 1,28 14 0,0 0-16,-13-14 15,13 0-15,0 14 16,-14-14-16,0 0 16,-13 14-16,13-27 0,0 13 15,14 14-15,1 0 16,-29 0-16,28 0 15,0 0-15,-14 0 16,15 0-16,-1-14 16,-14 14-16,0-14 15,0 14 1,14 0 0,1-14-1,-1 0-15,0 14 0,0 0 16,0 0-16,0 0 15,0 0-15,0 0 16,1 0-16,-1 0 16,0 0-16,0 0 15,0 0-15,-14 0 16,-13 0 0,27 0-16,0 0 0,-14 0 15,0 0-15,1 0 16,-1 0-16,-14 0 15,14 0-15,1 0 16,-1 0-16,14 0 16,-28 0-16,29 0 15,-29 0-15,28 0 16,-14 0-16,14 0 16,0 0-16,-13 0 0,13 0 15,0 0-15,-14 0 16,14 0-16,0 0 15,-13 0-15,13 0 16,0 0-16,0 0 16,0 0-1,0 0-15,0 0 0,1 0 16,-1 0-16,-14 0 16,14 0-16,-28 0 15,28 0-15,-13 14 16,-1-14-16,14 14 15,-14-14-15,14 0 16,-13 0-16,13 0 16,0 0-16,-14 0 15,-13 0-15,13 0 0,0 0 16,14 0-16,0 0 16,-14 0-16,-13 0 15,27 0-15,-28 0 16,15 0-1,13 0-15,0 0 16,-14 0-16,14 0 16,0 0-16,-13 0 0,13 0 15,0 0-15,0 0 16,0 0-16,-14 0 16,14 0-1,0 0 1,-13 0-16,13 0 15,0 0-15,0 0 16,0 0-16,-14 0 16,15 0-16,-1 14 0,0-14 15,0 0-15,0 0 16,0 0-16,0 0 16,0 0-16,-13 0 15,-15 0 1,28 0-16,0 0 15,-14 0-15,15 0 16,-1 0-16,-14 0 16,14 0-1,0 0-15,-14 0 16,15 14 0,-1 0-16,0-14 15,0 0-15,0 0 16,0 0-16,-14 0 15,1 0 1,13 0-16,0 0 0,0 0 31,0 0-31,0 0 16,0 0-16,1 0 16,-1 0-16,0 0 15,0 0-15,-14 0 16,14 0-1,0 0-15,0 0 0,1 0 16,-1 0 0,0 0-16,0 0 15,0 0 1,0 0 0,0 0-16,0 0 15,1 0 1,-1 0-1,0 0-15,0 0 32,0 0-32,14-14 31,-14 14-15,0 0-1,14-14 1,-14 0-16,1 14 15,13-14 17,-14 14-32,14-14 15,-14 14 1,14-14 0,0 0 46,-14 14 47</inkml:trace>
  </inkml:traceGroup>
</inkml:ink>
</file>

<file path=ppt/ink/ink8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3:26.119"/>
    </inkml:context>
    <inkml:brush xml:id="br0">
      <inkml:brushProperty name="width" value="0.07938" units="cm"/>
      <inkml:brushProperty name="height" value="0.07938" units="cm"/>
      <inkml:brushProperty name="color" value="#ED1C24"/>
      <inkml:brushProperty name="fitToCurve" value="1"/>
    </inkml:brush>
  </inkml:definitions>
  <inkml:traceGroup>
    <inkml:annotationXML>
      <emma:emma xmlns:emma="http://www.w3.org/2003/04/emma" version="1.0">
        <emma:interpretation id="{D3114BD0-4A90-4724-AE4D-335D0D078730}" emma:medium="tactile" emma:mode="ink">
          <msink:context xmlns:msink="http://schemas.microsoft.com/ink/2010/main" type="inkDrawing" rotatedBoundingBox="16641,7230 16656,7230 16656,7245 16641,7245" shapeName="Other"/>
        </emma:interpretation>
      </emma:emma>
    </inkml:annotationXML>
    <inkml:trace contextRef="#ctx0" brushRef="#br0">0 0 0</inkml:trace>
  </inkml:traceGroup>
</inkml:ink>
</file>

<file path=ppt/ink/ink8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3:27.008"/>
    </inkml:context>
    <inkml:brush xml:id="br0">
      <inkml:brushProperty name="width" value="0.07938" units="cm"/>
      <inkml:brushProperty name="height" value="0.07938" units="cm"/>
      <inkml:brushProperty name="color" value="#ED1C24"/>
      <inkml:brushProperty name="fitToCurve" value="1"/>
    </inkml:brush>
  </inkml:definitions>
  <inkml:traceGroup>
    <inkml:annotationXML>
      <emma:emma xmlns:emma="http://www.w3.org/2003/04/emma" version="1.0">
        <emma:interpretation id="{764C240A-A739-49CF-9528-1F7192EAE4C0}" emma:medium="tactile" emma:mode="ink">
          <msink:context xmlns:msink="http://schemas.microsoft.com/ink/2010/main" type="inkDrawing" rotatedBoundingBox="18418,9937 18433,9937 18433,9952 18418,9952" shapeName="Other">
            <msink:destinationLink direction="with" ref="{A8F1871F-5F2A-443E-9C1F-39803D462048}"/>
          </msink:context>
        </emma:interpretation>
      </emma:emma>
    </inkml:annotationXML>
    <inkml:trace contextRef="#ctx0" brushRef="#br0">0 0 0</inkml:trace>
  </inkml:traceGroup>
</inkml:ink>
</file>

<file path=ppt/ink/ink8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3:34.267"/>
    </inkml:context>
    <inkml:brush xml:id="br0">
      <inkml:brushProperty name="width" value="0.07938" units="cm"/>
      <inkml:brushProperty name="height" value="0.07938" units="cm"/>
      <inkml:brushProperty name="color" value="#ED1C24"/>
      <inkml:brushProperty name="fitToCurve" value="1"/>
    </inkml:brush>
  </inkml:definitions>
  <inkml:traceGroup>
    <inkml:annotationXML>
      <emma:emma xmlns:emma="http://www.w3.org/2003/04/emma" version="1.0">
        <emma:interpretation id="{EDC8AC82-4C5C-47B2-96DB-0BA832A18CD5}" emma:medium="tactile" emma:mode="ink">
          <msink:context xmlns:msink="http://schemas.microsoft.com/ink/2010/main" type="inkDrawing" rotatedBoundingBox="17876,11392 19972,11439 19971,11495 17874,11448" shapeName="Other">
            <msink:destinationLink direction="with" ref="{AFCE23F4-7B19-4632-A7D1-B2C24ABB1B4F}"/>
          </msink:context>
        </emma:interpretation>
      </emma:emma>
    </inkml:annotationXML>
    <inkml:trace contextRef="#ctx0" brushRef="#br0">0 0 0,'14'0'422,"0"0"-406,0 0-1,0 0 1,-14 14 31,14-14-31,0 0-1,-1 0 1,-13 14-1,14-14 1,0 0 0,0 0-1,0 0-15,-14 14 16,14-14 78,0 0-79,0 0 79,0 0-78,-1 0 15,1 0-31,0 0 78,0 0-47,0 0-15,0 0 31,0 0 31,0 0-47,-1 14 0,1-14-31,0 0 32,0 0-1,0 0 16,0 0-47,0 0 15,0 0-15,-1 0 16,1 0 0,0 0-1,0 0 1,0 0 31,0 0-32,0 0 17,0 0-17,0 0 17,-1 0-32,1 0 31,0 0-31,0 0 47,0 0-47,0 0 15,0 0 1,0 0 0,-1 0-16,-13 14 15,14-14-15,0 0 0,0 0 47,0 0-31,0 0-1,0 0 1,0 0 0,-1 0-16,1 0 31,0 0-16,0 0 1,0 0 47,0 0-48,0 0 1,0 0 31,-1 0-16,1 0 16,0 0-32,0 0 1,0 0 0,0 0-1,0 0 17,0 0 14,0 0-30,-1 0 15,1 0-15,0 0 0,0 0-1,0 0 1,0 0-16,0 0 15,0 0 1,-1 0 0,1 0-1,0 0 17,0 0-32,0 0 15,0 0 1,0 0-16,0 0 15,-1 0 1,1 0-16,0 0 16,0 0-1,0 0 1,0 0 0,0 0-1,0 0-15,0 0 16,-1 0-16,1 0 31,0 0-31,0 0 16,0 0-1,0 0-15,0 0 16,0 0 0,-1 0-16,1 0 31,0 0-31,0 0 31,0 0-15,0 0-1,0 0 1,-14 14-16,14-14 16,-1 0-1,1 0 1,0 0-1,0 0 1,0 0 0,0 0-1,0 0-15,0 0 16,0-14-16,-1 14 16,1 0-16,0 0 31,0 0-31,0 0 15,0 0 1,0 0 15,0 0-15,-1 0 0,1 0-16,0 0 15,0 0 1,14 0-1,0 0-15,-15 0 16,1 0 0,0 0-16,0 0 15,0 0 1,0 0-16,0 0 31,0 0-31,0 0 16,-1 0-16,1 0 31,0 0 32</inkml:trace>
  </inkml:traceGroup>
</inkml:ink>
</file>

<file path=ppt/ink/ink8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3:39.512"/>
    </inkml:context>
    <inkml:brush xml:id="br0">
      <inkml:brushProperty name="width" value="0.07938" units="cm"/>
      <inkml:brushProperty name="height" value="0.07938" units="cm"/>
      <inkml:brushProperty name="color" value="#ED1C24"/>
      <inkml:brushProperty name="fitToCurve" value="1"/>
    </inkml:brush>
  </inkml:definitions>
  <inkml:traceGroup>
    <inkml:annotationXML>
      <emma:emma xmlns:emma="http://www.w3.org/2003/04/emma" version="1.0">
        <emma:interpretation id="{AFCE23F4-7B19-4632-A7D1-B2C24ABB1B4F}" emma:medium="tactile" emma:mode="ink">
          <msink:context xmlns:msink="http://schemas.microsoft.com/ink/2010/main" type="inkDrawing" rotatedBoundingBox="20377,11050 20395,11388 20139,11401 20122,11063" semanticType="callout" shapeName="Other">
            <msink:sourceLink direction="with" ref="{EDC8AC82-4C5C-47B2-96DB-0BA832A18CD5}"/>
            <msink:sourceLink direction="with" ref="{F8E07D94-607A-4B99-982A-B59337C0D587}"/>
          </msink:context>
        </emma:interpretation>
      </emma:emma>
    </inkml:annotationXML>
    <inkml:trace contextRef="#ctx0" brushRef="#br0">41 0 0,'14'0'188,"0"0"-173,0 0 17,0 0-1,0 0-31,14 0 16,-1 0-1,-13 0 1,0 0 62,-14 14-47,14-14 0,-14 14-15,14 0 0,-14 0 234,-14-14-235,0 0 17,0 0-17,0 0 1,14 14-1,-14-14-15,1 0 16,-1 0 0,14 14-1,-14-14 1,0 0 15,0 0-31,0 13 16,0-13-1,14 14-15,-14-14 16,0 0 15,28 0 313,-14 14-328,28-14-16,-14 14 15,0-14-15,0 14 16,0-14 0,-14 14-16,14-14 31,-1 0-16,1 0 1,0 14-16,0-14 16,0 14-1,0-14 17,0 0-17,-14 13 1,14-13-1,-14 14 1,0 0 47,0 0-32,0 0 0,0 0 32,0 0-17,-14-14-30,0 0-16,0 0 16,0 14-1,14-1-15,-14-13 16,0 0-16,0 0 16,1 0-16,13 14 15,-14-14 1,0 0-1,0 0 1,0 0 0,0 0-1,0 0-15,0 0 16,0 0 15,1 0 0,-1 0 48</inkml:trace>
  </inkml:traceGroup>
</inkml:ink>
</file>

<file path=ppt/ink/ink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7T06:31:25.25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4055 0 16,'0'0'7,"0"0"-1,0 0 0,0 0 0,-11 10 2,11-10 0,0 0 1,-10 9 1,10-9 0,0 0-1,-9 10-3,9-10 0,-13 7-2,13-7-2,-17 12 0,4-4-1,-1-2 1,-2 1-1,-3 0 1,3 0 0,-1-2 1,-2 0 0,0-2 0,3 2 0,-3-3 0,2 1 1,0-2-1,2 2-1,-4-2 1,4 1-1,-3-1-1,0 1 1,-1-1-1,-1 2-1,1 0 0,-4 1 1,-1-2-1,-1 3 0,1-3 0,-1 1 1,0-1-1,1-1 1,-1 0 0,2-2-1,1 1 1,-1-1 0,-2 1-1,-2-1 0,1 1 1,-3-1-1,2 1 0,-5 0 0,3 0 0,-2 1 0,-1-1 0,4 1 0,-2-1 0,3 0 0,-2 0 0,2 0 0,0-1 0,0 0 0,1 0 0,-1 0 0,2-1 0,-2 1 0,1-1 0,1 0 0,-3 0 0,-1 1 0,4-1 0,-5 1 0,1 0 0,-1 1 0,1 0 0,-1 1 0,2-1 1,1 0-1,1 0 0,2 0 0,1-1 0,0-2 0,0 2 0,1 0 0,0 0 0,0 1 0,-2 0 0,1 1 0,0 0 0,-3 0 0,1 1 1,0-2-1,0 0 0,0 1 0,-2-1 1,1-1-1,-2 2 0,-1-1 0,-1 2 0,-2 0 1,-1 0-1,-1 0 0,1 1 1,-2 0-1,0-2 2,3 0-2,0-1 0,1 0 1,0-1-1,-1 0 0,2 0 0,0-1 0,-2 0 0,1 0 0,1 0 0,-3 1 0,2-1 0,-1 1-1,0 0 1,-3 0 0,1 1 0,-2 0 0,0 0 0,1 1 0,0 0 0,-1 0 0,1 0 0,1 0 0,2 0 0,-1 0 0,0 0 0,-2 1 0,1 0 0,1-1 0,0 1 0,0-1 0,-1 1 0,0 0 0,-2-1 0,0 2 0,-1-1 0,-1 1 1,-1-1-1,0 1 0,-1 0 0,2 0 1,1 1-1,6 1 1,-1-1 0,4 3-1,2-1 1,4 3 0,2-2 0,1 2-1,4 0 0,0 0 1,3 0-1,1 0 0,0 3 1,1-1-1,1 3 1,0 2-1,1 0 1,1 1-1,-1 2 0,0 1 1,3-2-1,-1 5 1,1-2 0,1 1 0,-2 0 0,3 4 0,0 0 0,0 0 0,1 0 0,1 0 0,-1 2-1,3-1 0,-1-1 0,1 1 0,1-2 0,1 0 0,0 1 0,0-2 1,2-2-1,0 2 0,1-1 0,0 0 1,-1 2-1,1 3 0,-2 0 0,0 3 0,-3 0 0,0 3-1,-2 1 1,-1 1 0,0 0 0,-2 1 0,-1-2 0,2 0 0,1 0 0,0 1 0,0-2 0,2-1 1,0-1-2,2 1 2,0 0-2,-1-1 2,0 1-1,0 1 0,0-1 0,0-1-1,-1 1 1,-1 0 0,1-2 0,-2 0-1,2-3 0,0 1 1,2 1-1,-2 0 1,5 0 0,-1 0 0,1 0 0,0 0 0,2 0 0,-3-1 0,3-3 0,-3-1 1,-2-1-1,1 0 0,-1-1 0,1 0 1,-3-2 0,0 0-1,-1 2 1,1 0-1,0-3 0,1 0 1,0 0-1,1 1 0,0-2 0,5 2 0,-3-1 1,4-1-1,-2 1 0,5-1 1,-3-2 0,1-1-1,1 0 1,2-3 0,0-1 0,1 0 0,0-1-1,2 1 0,0 0 1,0 1-1,2-1 0,-2 0 0,2 0 0,-1-1 0,3-2 1,-1 0-1,1-1 0,-1-3 1,3 2-1,-1-2 0,1 0 1,0-1-1,0 0 0,-1 2 0,2 0 0,0 1 0,-1-1 0,1 1 1,1 0-1,-1-1 0,2-2 0,2 0 0,2-2 0,3-2 1,-2 0-1,2-2 0,1 1 0,1 0 0,1-1 0,-3 5 0,-1 0 0,0 1 1,1 2-1,0 0 0,2 0 0,-1-2 0,1-1 0,1-2 1,3-2-1,1-3 0,-1 0 1,0-2-1,-1 0 0,1 0 1,-1 3-1,-2 0 0,0 2 0,0 1 0,0 0 0,3 0 0,0-2 1,2 0-1,4-2 0,2-2 0,3 0 1,2-2-1,0 2 1,0 0-1,2 1 1,0 3 0,-1-1-1,1 5 1,1-2-1,3 1 1,2-1 0,2 0 0,2-4 0,1 2 0,-1-2 0,2 2 0,-2-3 1,0 3-1,-4 1-1,3 1 1,-2 0 0,2 0-1,1 0 0,-1 0 0,1-1 1,2 0-1,2-1 1,-5 1-1,1-2 1,-2 2 0,-1-1-1,2 2 1,-1-1 0,1 0-1,0 0 1,2 0-1,-2-3 0,4 1 0,-1 2 1,0-3-1,-2 2 0,1-1 0,-1 1 0,0 0 1,2 3-1,1 0 0,-1-3 0,-1 2 0,2-4 0,2-1 0,-4-1 1,-1 0-1,1-1 0,2 0 0,-3 1 1,3 1-1,-2 2 0,-1 1 1,0 0-1,3-1 0,-1 1 0,-3-2 0,4-1 1,0-1-1,-1 0 0,2 0 0,0 2 0,1-1 0,0 3 0,-1 1 0,2 0 1,0 1-1,1 0 0,1-1 0,4 0 0,0-2 0,2 1 0,3 0 0,0 0 0,1 1 1,0 0-1,2 0 0,3-2 0,-1 1 0,5-1 0,-1-1 0,1-1 0,3 1 0,2 1 0,-1 0 0,-4 2 0,6 1 0,-3 0 1,-1 0-1,3 3 0,0-3 0,-1 1 0,1 0 0,0-1 0,-1 1 0,-1 0 1,2 0-1,-1-1 0,-2 1 0,3 0 0,0-1 0,-1 0 0,1 0 0,0 1 0,-1 0 0,-2 0 0,1 2 0,-3 0 0,1 1 0,-1 0 0,-4 0 1,-2 0-1,0-2 0,0 0-1,0-2 1,-6 0 0,-4-3 0,-2 1 0,0-1 0,-2 0 0,-5 0 0,-3-1 0,0 0 0,-4-2 0,3 0 0,-7-2 0,-2-2 0,-5 0 0,-1-2-1,-4 0 1,-4-2 0,-3-2 0,-3 0 0,1-6 0,-2 0 0,0-3 0,-1 0 0,-2-4 0,-1 0 0,-1-4 0,2-2 0,-6-1 0,3-4 0,1-3 1,-1-4-1,3-3 0,-2-2 0,1-2 1,0-1-1,0-3 0,-1 2 0,-6 0-1,-2 0 1,-4 3 0,0-1 0,-5 1-1,-2 0 1,1 1 0,-2 0 0,4 0 0,0 0-1,0 1 1,3 0 1,1 0-1,0 2 0,-1 2 0,-1 3 0,-3 3 0,-3 1-1,0-1 1,-1 3-1,-3 3 1,-2 1-1,0 2 1,-1-1-1,0 5 1,2 1 0,0 7 0,-2 2 0,-2 2 0,2 3 0,-2 2-1,4 11 1,-8-18 0,8 18-1,-19-15 1,8 6-1,2 2 0,-6-1 0,1 0 0,-4 0 1,0 0-1,-5-1 1,-1 1 0,-5 0-1,-3 1 1,-4 0 0,-6 1 0,-5 1 0,-5 2 0,-5-2 0,-5 1-1,-1 1 1,-4-3 0,-5 2-1,-2-1 1,-1 0-1,-9 1 1,0-2 0,-2 2-1,-2-1 1,-7 0 0,2 1 0,-3-2 0,-3 1 0,2 0-1,-2 0 2,-2 1-2,-2-3 2,3 0-2,-3 2 2,1 0-2,-2-2 1,1 0 0,2 2 0,-1-2 0,1 3 0,-1 0 0,1-1 0,-1 1 0,3 1 0,1-1 0,0 0 0,2 1 0,2 0 0,1-2 1,0 1-1,4-2 0,-1 2 0,1-1 1,0 0-1,2 2 0,-1-1 0,1 0 0,2 1 0,2 0 0,-1-1 0,1 1 0,2 0 0,0 0 0,2-2 0,0 2 0,-1 0 0,2-1 0,0 1 0,1-1 0,1 1 0,2-1 0,2 0 0,2 0 0,-1-1 0,0 2 0,2 0 0,-3-1 0,2 1 0,1 2 0,-3 0 0,0 0 0,0 1 0,4 0 0,0 1 0,1 0 0,-1-1 0,2-1 0,1 0 0,3-1-1,3-2 1,0 1 0,1-1 0,1 0 0,1 1 0,1 0 0,1 2 0,1 0 0,0 2 0,2-1 0,-1 0 0,7 1 0,-1 0 0,2-1 0,1 1 0,3-1 0,2 2 0,0-1 0,4 0 0,0 2 0,-1-1 0,4 0 0,0-1 0,1 1 0,1-1 0,0-1 0,1 0 0,2-1 0,-3-1 0,2-2-1,-1-2 0,2 0-1,-2-6-2,8 5-11,-7-5-25,-3-7 1,3 0-1,-1-5 1</inkml:trace>
</inkml:ink>
</file>

<file path=ppt/ink/ink9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11.940"/>
    </inkml:context>
    <inkml:brush xml:id="br0">
      <inkml:brushProperty name="width" value="0.07938" units="cm"/>
      <inkml:brushProperty name="height" value="0.07938" units="cm"/>
      <inkml:brushProperty name="color" value="#ED1C24"/>
      <inkml:brushProperty name="fitToCurve" value="1"/>
    </inkml:brush>
  </inkml:definitions>
  <inkml:traceGroup>
    <inkml:annotationXML>
      <emma:emma xmlns:emma="http://www.w3.org/2003/04/emma" version="1.0">
        <emma:interpretation id="{F8E07D94-607A-4B99-982A-B59337C0D587}" emma:medium="tactile" emma:mode="ink">
          <msink:context xmlns:msink="http://schemas.microsoft.com/ink/2010/main" type="inkDrawing" rotatedBoundingBox="18766,10519 20945,10566 20943,10627 18764,10580" shapeName="Other">
            <msink:destinationLink direction="with" ref="{A8F1871F-5F2A-443E-9C1F-39803D462048}"/>
            <msink:destinationLink direction="with" ref="{AFCE23F4-7B19-4632-A7D1-B2C24ABB1B4F}"/>
          </msink:context>
        </emma:interpretation>
      </emma:emma>
    </inkml:annotationXML>
    <inkml:trace contextRef="#ctx0" brushRef="#br0">0 35 0,'13'0'390,"1"0"-374,0 0 0,0 0-1,0 0 1,0 0 46,0 0-46,0 0 15,0 0-15,-1 0 31,1 0-16,0 0 0,0 0-31,0 0 63,0 0-32,0 0 32,0 0-48,-1 0 16,1 0-15,0 0 31,0 0-31,0 0-1,0 0 1,0 0-1,0 0 1,-1 0 0,1 0 15,0 0 16,0 0-47,0 0 15,0 0-15,0 0 32,0 0-1,0 0 16,-1 0-32,1 0 1,0 0-16,0 0 16,0 0-1,0 0 17,0 0-32,0 0 46,-1 0-46,1 0 32,0 0-32,0 0 15,0 0 1,0 0 0,0 0-16,0 0 15,-1 0-15,1 0 47,0 0-31,0 0 15,0 0-15,0-13-1,0 13 1,0 0 15,0 0 0,-1 0-15,1 0 0,0 0 15,0 0-16,0-14 32,0 14-15,0 0-1,0 0-16,-1 0 17,1 0-17,0 0 32,0 0-31,0 0-1,0 0 1,0 0 15,0 0 1,-1 0-1,1 0-31,0 0 31,0 0-15,0 0 15,0 0-15,0 0 15,0 0-31,0 0 31,-1 0-15,1 0-1,0 0 1,0 0 0,0 0-16,0 0 15,0 0 1,0 0-1,-1 0-15,15 0 16,0 14-16,-14-14 16,0 0-1,0 0-15,-1 0 16,1 0 0,0 0-16,0 0 31,0 0-16,0 13 1,0-13 15,0 0-15,0 14 0,-1-14-1,1 0 1,0 0 15,0 0-15,0 0 62,0 0-78,0 0 31,0 0-31,-1 0 31,-13 14-31,14-14 16,0 0 0,0 0-1,-14 14-15,14-14 16,0 0-16,0 0 15,0 0 1,-1 0 0,1 0-16,0 0 15,0 0-15,0 0 16,0 0-16,0 0 16,0 0-16,0 0 0,-1 0 15,1 0-15,0 0 16,0 0-16,0 0 15,14 0 1,-14 0 0,-1 0-16,1 0 15,0 0-15,14 0 16,-14 0 0,0 0-16,0 0 31,-1 0-31,1 0 31,0 0-31,0 0 31,0 0-31,0 0 16,0 0 0</inkml:trace>
  </inkml:traceGroup>
</inkml:ink>
</file>

<file path=ppt/ink/ink9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14.982"/>
    </inkml:context>
    <inkml:brush xml:id="br0">
      <inkml:brushProperty name="width" value="0.07938" units="cm"/>
      <inkml:brushProperty name="height" value="0.07938" units="cm"/>
      <inkml:brushProperty name="color" value="#ED1C24"/>
      <inkml:brushProperty name="fitToCurve" value="1"/>
    </inkml:brush>
  </inkml:definitions>
  <inkml:traceGroup>
    <inkml:annotationXML>
      <emma:emma xmlns:emma="http://www.w3.org/2003/04/emma" version="1.0">
        <emma:interpretation id="{C005731C-196F-43A4-9674-8D8D2CE1763E}" emma:medium="tactile" emma:mode="ink">
          <msink:context xmlns:msink="http://schemas.microsoft.com/ink/2010/main" type="inkDrawing" rotatedBoundingBox="21155,10211 21488,10278 21438,10529 21104,10462" semanticType="callout" shapeName="Other"/>
        </emma:interpretation>
      </emma:emma>
    </inkml:annotationXML>
    <inkml:trace contextRef="#ctx0" brushRef="#br0">125 0 0,'0'14'891,"-14"0"-876,14 0-15,-14 0 16,1 0-16,13 0 15,0 0-15,0 0 0,-14-1 16,14 1-16,-14-14 16,14 14-16,0 0 15,-14 0 48,0-14-48,14 14-15,-14 0 0,0-14 16,14 14-16,0-1 16,28-13 296,-14 0-296,14-13-16,-14 13 15,13 0-15,-27-14 16,28 14-16,-14 0 16,0 0-16,0 0 15,0 0 1,-1 0 31,1 0-47,14 0 15,14 0 1,-28 0-16,0 0 16,-1 0-16,1 0 15</inkml:trace>
  </inkml:traceGroup>
</inkml:ink>
</file>

<file path=ppt/ink/ink9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17.633"/>
    </inkml:context>
    <inkml:brush xml:id="br0">
      <inkml:brushProperty name="width" value="0.07938" units="cm"/>
      <inkml:brushProperty name="height" value="0.07938" units="cm"/>
      <inkml:brushProperty name="color" value="#ED1C24"/>
      <inkml:brushProperty name="fitToCurve" value="1"/>
    </inkml:brush>
  </inkml:definitions>
  <inkml:traceGroup>
    <inkml:annotationXML>
      <emma:emma xmlns:emma="http://www.w3.org/2003/04/emma" version="1.0">
        <emma:interpretation id="{26446561-2AFC-493F-97BD-14069387B29A}" emma:medium="tactile" emma:mode="ink">
          <msink:context xmlns:msink="http://schemas.microsoft.com/ink/2010/main" type="inkDrawing" rotatedBoundingBox="21339,10809 21424,10281 21456,10286 21371,10815" semanticType="callout" shapeName="Other"/>
        </emma:interpretation>
      </emma:emma>
    </inkml:annotationXML>
    <inkml:trace contextRef="#ctx0" brushRef="#br0">98 0 0,'0'14'422,"-13"0"-406,13 0-16,0 0 15,-14-14-15,14 13 16,0 1-16,0 0 63,0 0-63,0 0 15,0 0 1,0 0-16,0 0 15,0 13-15,0-13 0,0 0 16,-14 14-16,14-14 16,0 0-16,0-1 15,0 1 1,-14-14 46,14 14-62,0 14 16,0 0-16,0-14 16,0 27-16,-28-13 15,28-14-15,0 0 16,-14-14-16,14 14 16,0 0-16,0-1 15</inkml:trace>
  </inkml:traceGroup>
</inkml:ink>
</file>

<file path=ppt/ink/ink9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42.905"/>
    </inkml:context>
    <inkml:brush xml:id="br0">
      <inkml:brushProperty name="width" value="0.05292" units="cm"/>
      <inkml:brushProperty name="height" value="0.10583" units="cm"/>
      <inkml:brushProperty name="color" value="#FFFF00"/>
      <inkml:brushProperty name="tip" value="rectangle"/>
      <inkml:brushProperty name="rasterOp" value="maskPen"/>
      <inkml:brushProperty name="fitToCurve" value="1"/>
    </inkml:brush>
  </inkml:definitions>
  <inkml:trace contextRef="#ctx0" brushRef="#br0">0 85 0,'42'0'63,"-28"0"-47,-1 0-16,1 0 15,0 0 1,0 0-16,0 0 15,14 0-15,-14 0 0,-1 0 16,15 0-16,0 0 16,0 0-16,13-14 15,-13 14-15,28-28 16,-29 28-16,-13-14 16,14 14-16,-14 0 15,0 0-15,0 0 16,0 0-16,-1 0 15,1-13 1,0 13-16,0 0 16,14 0-16,-14 0 15,13 0-15,-13 0 16,14 0-16,-14-14 16,0 14-16,14 0 15,13 0-15,-27 0 16,14 0-16,-14 0 0,14 0 15,-1 14-15,-13-14 16,14 0-16,14 0 16,-29 0-16,1 0 15,0 0-15,14 0 16,-14 0-16,0 0 16,0 0-16,0 0 0,13 0 15,1 0 1,0 0-16,13 13 15,-13-13-15,0 0 16,0 0-16,13 0 16,-13 0-16,0 0 15,-14 0-15,0 0 16,0 0 0,-1 0-16,15 0 0,14 0 15,-28 0 1,0 0-16,13 0 15,-13 0-15,0 0 16,0 0-16,0 0 16,0 0-1,0 0 1,-1 0 0</inkml:trace>
</inkml:ink>
</file>

<file path=ppt/ink/ink9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46.292"/>
    </inkml:context>
    <inkml:brush xml:id="br0">
      <inkml:brushProperty name="width" value="0.05292" units="cm"/>
      <inkml:brushProperty name="height" value="0.10583" units="cm"/>
      <inkml:brushProperty name="color" value="#FFFF00"/>
      <inkml:brushProperty name="tip" value="rectangle"/>
      <inkml:brushProperty name="rasterOp" value="maskPen"/>
      <inkml:brushProperty name="fitToCurve" value="1"/>
    </inkml:brush>
  </inkml:definitions>
  <inkml:trace contextRef="#ctx0" brushRef="#br0">0 194 0,'14'0'140,"0"0"-124,0 0-16,0 0 15,-1 0-15,1 0 16,0 0 0,0 0-1,0 0-15,14 0 16,-14 0 0,-1 0-1,15 0-15,-14 0 16,0 0-16,0 0 15,0 0-15,0 0 16,0 0 0,-1 0-1,1 0 1,0 0 0,0 0-1,14 0-15,-14 0 16,0 0-16,13-28 15,-27 14-15,28 14 16,-14-14-16,0 14 16,0-13-1,0 13-15,-1-14 16,1 0 0,0 14-16,0 0 0,0-14 15,0 0-15,14 14 16,13 0-16,-13-14 15,0 0 1,-14 14-16,0 0 16,-1 0-16,29-14 15,-28 1-15,0 13 16,0 0-16,0 0 16,-1 0-16,15 0 0,-14 0 15,0 0-15,0 0 16,0 0-1,14 0-15,-1 0 16,-13 0 0,0 0-16,0 0 15,0 0-15,14 0 16,-1 0 0,15 0-16,-14 0 15,-1 0 1,-13 0-16,0 0 15,0 0 1,0 0-16,14 0 16,0 0-1,-15 0 1,1 0-16,0 13 16,0-13-1,28 0 1,-28 0-16,13 0 15,-13 0-15,0 0 16,0 0-16,0 0 16,0 0-16,0 0 47,-1 0-32,1 0 1,0 0-16,0 0 15,0 0-15,0 0 16</inkml:trace>
</inkml:ink>
</file>

<file path=ppt/ink/ink9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49.050"/>
    </inkml:context>
    <inkml:brush xml:id="br0">
      <inkml:brushProperty name="width" value="0.05292" units="cm"/>
      <inkml:brushProperty name="height" value="0.10583" units="cm"/>
      <inkml:brushProperty name="color" value="#FFFF00"/>
      <inkml:brushProperty name="tip" value="rectangle"/>
      <inkml:brushProperty name="rasterOp" value="maskPen"/>
      <inkml:brushProperty name="fitToCurve" value="1"/>
    </inkml:brush>
  </inkml:definitions>
  <inkml:trace contextRef="#ctx0" brushRef="#br0">-1 0 0,'14'0'94,"-1"0"-79,1 0-15,0 0 16,0 0-16,0 0 16,0 0-1,0 0 1,0 0-16,13 0 15,-13 0-15,0 0 16,28 0-16,-28 0 16,13 0-16,-13 0 15,14 0-15,0 0 16,-14 0-16,0 0 16,13 0-1,-13 0 1,0 0-16,0 0 0,0 0 15,14 0 1,-15 0-16,1 0 16,0 0-16,0 0 15,14 0-15,13 0 16,-27 0 0,0 0-16,0 0 15,0 0-15,14 0 16,-28 14-1,14-14-15,-1 0 16,15 0 0,-28 14-16,14-14 15,0 0-15,0 0 16,0 0-16,0 0 16,0 0-16,-1 0 15,1 0 1,0 14-1,0-14-15,0 0 16,0 0 0,0 0-16,0 0 15,-1 0-15,1 0 16,0 14-16,0-14 0,14 0 16,-14 0-1,0 0-15,13 0 16,-13 0-1,0 0 1,0 0-16,0 0 16,0 0-1</inkml:trace>
</inkml:ink>
</file>

<file path=ppt/ink/ink9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52.387"/>
    </inkml:context>
    <inkml:brush xml:id="br0">
      <inkml:brushProperty name="width" value="0.05292" units="cm"/>
      <inkml:brushProperty name="height" value="0.10583" units="cm"/>
      <inkml:brushProperty name="color" value="#FFFF00"/>
      <inkml:brushProperty name="tip" value="rectangle"/>
      <inkml:brushProperty name="rasterOp" value="maskPen"/>
      <inkml:brushProperty name="fitToCurve" value="1"/>
    </inkml:brush>
  </inkml:definitions>
  <inkml:trace contextRef="#ctx0" brushRef="#br0">0 99 0,'14'0'203,"14"0"-203,-14 0 16,0 0-1,0 0-15,0 0 16,-1 0-16,1 13 16,0-13-16,0 0 15,0 0-15,0 0 16,0 0-16,0 0 0,0 0 15,-1 0 1,15 0 0,-14 0-16,0 0 15,0 0-15,14 0 16,-15 0-16,1 0 16,0 0-16,14 0 0,-14 0 15,0 0 1,0 0 15,-1 0-15,1 0-16,0 0 15,14-13 1,-14-1-16,0 14 16,0 0-16,0 0 15,13-14-15,-13 14 16,0-14-1,0 14-15,0 0 16,0 0-16,0 0 16,27 0-16,-27 0 15,0 0 1,0 0-16,0 0 16,0 0-1,-1 0 1,1-14-16,0 0 15,14 14-15,-14-14 16,14 14-16,-14 0 16,-1-14-16,1 14 15,0 0 1,0 0-16,0 0 78,0 0-78,14 0 16,-15 0-1,1 0 1,0 0-16,0 0 16,0 0 15,-14 14 31,14-14 63</inkml:trace>
</inkml:ink>
</file>

<file path=ppt/ink/ink9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55.783"/>
    </inkml:context>
    <inkml:brush xml:id="br0">
      <inkml:brushProperty name="width" value="0.05292" units="cm"/>
      <inkml:brushProperty name="height" value="0.10583" units="cm"/>
      <inkml:brushProperty name="color" value="#FFFF00"/>
      <inkml:brushProperty name="tip" value="rectangle"/>
      <inkml:brushProperty name="rasterOp" value="maskPen"/>
      <inkml:brushProperty name="fitToCurve" value="1"/>
    </inkml:brush>
  </inkml:definitions>
  <inkml:trace contextRef="#ctx0" brushRef="#br0">-1 165 0,'14'0'250,"14"0"-250,-15 0 16,1 0-16,0 0 15,0 0-15,14-14 16,-14 14-16,0 0 16,-1 0-16,1 0 15,14-14-15,-14 14 16,0 0-16,0 0 0,0-14 15,-1 14-15,1 0 16,0 0-16,0 0 16,0 0-16,14 0 15,-14 0-15,-1 0 16,1 0-16,14-14 16,-14 14-16,0 0 15,0-13-15,-1 13 16,1 0-1,-1 0-15,1 0 47,0 0-47,0 0 16,0 0 0,0 0-1,0 0-15,0 0 0,-1 0 16,1 0-1,0 0-15,0 0 32,0 0-1,0 0-15,0 0-1,0 0-15,-1 0 16,1-14-16,0 14 15,0 0-15,0 0 16,0 0-16,0 0 16,0-14 15,0 14-31,-1 0 16,1 0-16,0 0 15,0 0 1,0 0-16,0 0 15,0 0 1,0-14-16,-1 0 16,1 14-16,0 0 15,0 0 1,0 0-16,0 0 0,0 0 16,0 0-1,-1 0-15,1 0 16,-14-14-16,28 14 15,-14-14-15,0 14 16,14 0 0,-14 0-16,-1 0 15,15 0-15,14 0 16,-28 0-16,0 0 16,-1 0-16,1 0 15,14 0-15,0 0 16,-14 0-1,0 0-15,12 0 16,-12 0 0,0 0-16,14 0 15,-14 0 1,0 0-16,13 0 16,-13 0-1,0 0-15,0 0 16,0 0-1,0 0 1,0 0 0,0 0-1,-1 0-15,-13 14 16,14-14-16,0 0 16,0 0-1,0 0-15,0 0 31,0 0-31,0 0 32,-1 0-32,1 14 15,0 0-15,0-14 16,0 0 0,-14 14-16,14-14 15,0 0-15,0 0 16,0 0-1,-14 14-15,13-14 32</inkml:trace>
</inkml:ink>
</file>

<file path=ppt/ink/ink9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7-11-10T01:04:58.271"/>
    </inkml:context>
    <inkml:brush xml:id="br0">
      <inkml:brushProperty name="width" value="0.05292" units="cm"/>
      <inkml:brushProperty name="height" value="0.10583" units="cm"/>
      <inkml:brushProperty name="color" value="#FFFF00"/>
      <inkml:brushProperty name="tip" value="rectangle"/>
      <inkml:brushProperty name="rasterOp" value="maskPen"/>
      <inkml:brushProperty name="fitToCurve" value="1"/>
    </inkml:brush>
  </inkml:definitions>
  <inkml:trace contextRef="#ctx0" brushRef="#br0">0 0 0,'14'0'141,"14"0"-141,0 0 15,-14 0-15,27 14 16,-13-14-16,-14 0 16,27 0-16,-27 0 15,14 0-15,28 0 16,-43 0-16,43 0 0,-28 0 15,-14 0-15,13 0 16,-13 0-16,0 0 16,0 0-16,0 0 15,0 0-15,14 0 16,-15 0-16,15 0 16,0 0-16,-14 0 15,14 0-15,13 0 0,-27 0 16,14 0-16,-14 0 15,0 0 1,0 0 0,-1 0 15,1 0-31,0 0 16,0 0-1,0 0-15,14 0 16,-1 0-1,-13 14-15,0-14 16,0 0-16,14 0 16,-14 0-16,0 0 15,-1 14-15,15 0 16,-14-14 0,0 0-16,0 0 0,0 0 15,0 0 1,0 0-16,-1 0 15,15 0 1,-14 14-16,28-14 16,-28 13-16,-1-13 15,15 0-15,-14 0 16,0 0-16,14 0 0,-14 0 16,-1 0-1,1 0-15,0 0 16,0 0-1,0 0-15,0 0 16,0 0 0,0 0-1,0 0-15,-1 0 16,1 0-16,-14 14 16,14-14-16,0 0 15</inkml:trace>
</inkml:ink>
</file>

<file path=ppt/ink/ink9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1-08T00:01:43.152"/>
    </inkml:context>
    <inkml:brush xml:id="br0">
      <inkml:brushProperty name="width" value="0.08167" units="cm"/>
      <inkml:brushProperty name="height" value="0.08167" units="cm"/>
      <inkml:brushProperty name="color" value="#ED1C24"/>
      <inkml:brushProperty name="fitToCurve" value="1"/>
    </inkml:brush>
  </inkml:definitions>
  <inkml:traceGroup>
    <inkml:annotationXML>
      <emma:emma xmlns:emma="http://www.w3.org/2003/04/emma" version="1.0">
        <emma:interpretation id="{9EC25335-B12F-43EC-9585-850BCA06B9A4}" emma:medium="tactile" emma:mode="ink">
          <msink:context xmlns:msink="http://schemas.microsoft.com/ink/2010/main" type="inkDrawing" rotatedBoundingBox="-528,8347 566,12749 -1938,13372 -3032,8970" semanticType="callout" shapeName="Other">
            <msink:sourceLink direction="with" ref="{130423E3-F230-40F7-9BB9-4EB21DBC0A03}"/>
          </msink:context>
        </emma:interpretation>
      </emma:emma>
    </inkml:annotationXML>
    <inkml:trace contextRef="#ctx0" brushRef="#br0">2033 16 0,'-12'0'203,"1"0"-187,-1 0 0,0 0-16,-11 0 15,11 0 1,0 0-1,0 0 1,0 0 0,1 0-16,-1 0 15,-12 0 1,13 0 0,-1 0-1,0 0 16,0 0-15,1 0 15,-1 0-31,-12 0 32,13 0-17,-1 0 1,0 0-1,0 0 1,1 0 0,-1 0-1,0 0 1,-11 0 0,11 0-16,0 0 15,0 0 1,1 0-1,-1 0-15,0 0 16,-12 0-16,1 0 16,11 0-1,0 0 1,1 0-16,-13 0 16,12 0-1,1 0-15,-1 0 16,0 0-16,0 0 0,1 0 15,-13 0 1,12 0 0,1 0-16,-1 0 15,0 0 1,0 0-16,1 0 16,-25 0-16,24 0 15,1 0-15,-13 0 16,1 0-1,11 0-15,-12-23 16,-11 23 0,23 0-1,1 0-15,-13 0 16,-11 0-16,23 0 16,0 0-16,-23 0 0,23 0 15,-11 0-15,-13 0 16,25 0-16,-13 0 15,-11 0-15,23 0 16,0 0-16,-23 0 16,12 11-16,-1-11 15,12 0 1,1 0-16,-1 0 16,-12 0-16,1 0 15,-13 0-15,25 0 0,-13 0 16,1 0-16,-13 0 15,25 0-15,-1 0 16,-12 0 0,13 0-1,-13 0-15,1 0 16,-13 0 0,25 0-16,-1 0 0,-12 0 15,13 0 1,-13 0-16,12 0 15,0 0-15,1 0 16,-1 0 0,0 0-1,0 0-15,1 0 16,-13 0-16,1 0 0,11 0 16,0 0-16,0 0 15,-11 0-15,11 0 16,0 0-1,1 0 1,-1 0-16,0 0 31,0 0-31,12 12 110,0 0-79,-23-12-15,23 12 15,0-1-16,0 13 1,0-12 0,0-1-16,0 1 15,0 0-15,0 0 16,0 23-16,0-11 16,-12 11-16,12 0 15,0 12-15,-12-35 16,12 11-16,-12 13 15,12-1-15,0-23 16,0-1-16,0 1 16,0 0-1,0 0-15,0-1 16,0 13 0,0-12-1,0 0 1,0-1-16,0 13 15,0-1 1,0-11-16,0 12 16,0-13-16,0 1 0,0 23 15,0-23-15,0 0 16,0 0 0,0-1-16,0 1 15,0 12 1,0-13-1,0 1-15,0 0 16,0 0-16,0 23 16,0-23-16,0 0 15,0-1-15,0 13 16,0-1-16,0-11 16,0 12-16,0-13 15,0 1-15,0 23 16,0-23-16,0 0 15,0 0-15,0-1 16,0 13-16,0-12 0,0-1 16,0 1-1,0 0 1,0 0-16,12 23 16,-12-23-1,0 0 1,0-1-1,0 1-15,0 0 16,0 11-16,0-11 16,0 0-16,0 0 15,0-1-15,0 1 16,0 0-16,0 0 16,0 11-16,0-11 15,0 0-15,0-1 16,0 1-1,0 24-15,0-13 16,12 12 0,-12-23-1,12 0 1,-12 0-16,0-1 16,0 13-16,0-12 15,0-1-15,23 1 16,-23 12-16,0-1 0,0-11 15,0 11 1,0-11-16,0 0 16,0 11-16,0-11 15,12 0 1,-12 0-16,0 0 16,0-1-1,0 1-15,0 0 16,0 11-1,12-23-15,0 0 16,-12 12 422,0 12-423,0-13-15,0 25 16,0-25-16,0 36 15,0-23 1,0-12 0,0 23-16,0-23 15,0 11-15,0-11 16,0 0-16,0 23 0,0-23 16,0 0-16,0-1 15,0 1 1,0 12-1,0-13-15,0 1 16,0 0 0,0 0-16,0-1 15,0 1 1,0 12-16,0-13 47,11 13-47,-11-12 0,0-1 15,0 1 1,0 0 0,0 12-16,12-24 15,-12 11-15,0 1 0,0 0 16,0 0 0,0-1-1,0 1 1,0 12-1,0-13-15,0 13 16,0-12 0,0-1-16,0 13 15,0-12 1,0 11 0,0-11-1,0 0-15,0 11 16,0-11-1,0 0 1,0 0-16,0-1 16,0 1-16,0 0 15,0 0 1,0 11 0,0-11-16,0 0 15,0-1 1,0 1-1,0 0-15,0 0 16,0 11-16,0-11 16,0 0-1,0-1 17,0 1-17,0 0 16,0 0-31,0 11 32,0-11-32,0 0 31,0-1-15,0 1 15,0 0-16,12-12-15,-12 12 0,0 11 32,0-11 15,12 0-32,-12 0 1,23-1 15,-11-11 32,-12 12-48,0 0-15,0 0 16,12 11-1,-12-11 17,11-12-17,-11 12 1,0-1 0,0 1-16,12 0 15,-12 0 1,12 23-16,-12-23 15,0-1 1,0 1 0,0 12-16,0-12 31,0-1-31,0 1 31,0 0-31,23-12 31,-23 12-31,0-1 16,0 1 0,0 12-1,12-24 1,-12 11 0,0 1-1,12-12 16,-12 12-15,0 0-16,12-12 16,-1 11 15,-11 1-15,12-12-1,-12 24 1,0-13-16,12-11 15,12 12-15,-24 0 32,0 0-1,11-12-15,-11 11-16,12-11 15,-12 12 1,0 12 31,12-24-47,0 0 62,-1 0-15,1 0-31,0 0-1,11 0 1,-11 0 0,0 0-1,0 0 1,-1 0-1,1 0 1,0 0-16,11 0 16,-11 0-1,0 0 1,0 0 0,-1 0 30,1 0-14,0 0 233,11 11-233,-11-11 14,0 0-14,0 0-17,0 0 1,-1 0 0,-11 12-1,12-12-15,12 0 16,-13 0-1,1 0 1,0 0-16,0 0 47,-1 0-47,-11 12 31,12-12-15,0 0-16,11 0 47,-11 12-16,0-12 0,0 0-15,-1 0 15,1 0-15,0 0-1,11 0 17,-11 0-32,0 0 15,0 0-15,0 0 31,-1 12-15,1-12 15,12 0-15,-13 11 15,1-11-15,0 0 15,0 0 0,-1 0 16,1 0-47,-12 24 31,0-12-15,24-12-16,-13 0 16,1 0-1,0 0 1,0 0 0,-1 0-1,-11 11 1,12-11-1,-12 12-15,12-12 16,11 0 15,-23 12-15,12-12 15,-12 12-15,12-12 187,-12 11-187,0 1-16,12-12 46,-1 0-30,-11 24-16,12-24 47,0 11-31,-12 1-16,24-12 31,-13 0 0,-11 12-15,12 0 15,0-12-15,-12 11-1,12-11 16,-1 12-31,1-12 94,12 0-78,-13 0-1,1 0 1,0 0 15,0 0-15,-1 0 15,1 0-15,0 0-1,11 0 1,-11 0 0,0 0-1,11 0 17,-11 0-17,12 0-15,-12 0 31,-1 0 16,-11 24 0,12-24-47,0 0 31,-12 11 1,12-11-17,-1 0 17,13 0 14,-12 12-14,-12 0-1,11-12-15,1 0 15,0 12-16,0-12 17,-1 0-1,13 0-15,-12 0 15,-1 12-16,1-12 17,0 0-17,0 0 17,-1 0-17,1 0 1,12 0-1,-13 0 17,1 0-17,0 0 1,0 0 0,0 0-1,-1 0 1,13 0-1,-12 0 1,-1 0 0,1 0-16,0 0 0,0 0 15,23 0-15,-23-12 16,-1 12-16,13 0 16,-1 0-1,-11 0 1,0 0-16,0 0 15,-1 0 1,1 0-16,0 0 16,12 0-1,-1-12-15,12 12 16,-35-12 0,12 12-16,0 0 15,0 0-15,-1 0 16,1 0-1,0 0-15,11 0 16,-11 0 0,0 0-1,0 0-15,-1 0 16,1 0 0,0 0-1,0 0 1,11 0-1,-11 0-15,0 0 16,-1 0 0,1 0-1,0 0 1,0 0 0,11 0-16,-11 0 15,0 0 1,0 0-16,-1 0 15,1 0 1,0 0-16,11 0 16,-11 0-16,0 0 15,0 0-15,-1 0 16,1 0 0,0 0-16,11 0 0,-11 0 15,0 0 1,0 0-1,-1 0 1,1 0 15,0 0-15,0 0 0,11 0-1,-11 0 1,0 0 93</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US"/>
          </a:p>
        </p:txBody>
      </p:sp>
      <p:sp>
        <p:nvSpPr>
          <p:cNvPr id="91443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443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443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p>
        </p:txBody>
      </p:sp>
      <p:sp>
        <p:nvSpPr>
          <p:cNvPr id="91443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26E7D6C-A8F3-4BD6-8564-E92EC52136F7}" type="slidenum">
              <a:rPr lang="en-US" altLang="en-US"/>
              <a:pPr>
                <a:defRPr/>
              </a:pPr>
              <a:t>‹#›</a:t>
            </a:fld>
            <a:endParaRPr lang="en-US" altLang="en-US"/>
          </a:p>
        </p:txBody>
      </p:sp>
    </p:spTree>
    <p:extLst>
      <p:ext uri="{BB962C8B-B14F-4D97-AF65-F5344CB8AC3E}">
        <p14:creationId xmlns:p14="http://schemas.microsoft.com/office/powerpoint/2010/main" val="1325806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1</a:t>
            </a:fld>
            <a:endParaRPr lang="en-US" altLang="en-US"/>
          </a:p>
        </p:txBody>
      </p:sp>
    </p:spTree>
    <p:extLst>
      <p:ext uri="{BB962C8B-B14F-4D97-AF65-F5344CB8AC3E}">
        <p14:creationId xmlns:p14="http://schemas.microsoft.com/office/powerpoint/2010/main" val="389284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10</a:t>
            </a:fld>
            <a:endParaRPr lang="en-US" altLang="en-US"/>
          </a:p>
        </p:txBody>
      </p:sp>
    </p:spTree>
    <p:extLst>
      <p:ext uri="{BB962C8B-B14F-4D97-AF65-F5344CB8AC3E}">
        <p14:creationId xmlns:p14="http://schemas.microsoft.com/office/powerpoint/2010/main" val="255063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67AFF7-2F28-4DBC-BE9F-A2EEE76F43A4}" type="slidenum">
              <a:rPr lang="en-US" altLang="en-US" smtClean="0"/>
              <a:pPr>
                <a:spcBef>
                  <a:spcPct val="0"/>
                </a:spcBef>
              </a:pPr>
              <a:t>11</a:t>
            </a:fld>
            <a:endParaRPr lang="en-US" altLang="en-US"/>
          </a:p>
        </p:txBody>
      </p:sp>
    </p:spTree>
    <p:extLst>
      <p:ext uri="{BB962C8B-B14F-4D97-AF65-F5344CB8AC3E}">
        <p14:creationId xmlns:p14="http://schemas.microsoft.com/office/powerpoint/2010/main" val="299583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3E5554-2F26-45CB-ADC3-E780E4E10AA3}" type="slidenum">
              <a:rPr lang="en-US" altLang="en-US" smtClean="0"/>
              <a:pPr>
                <a:spcBef>
                  <a:spcPct val="0"/>
                </a:spcBef>
              </a:pPr>
              <a:t>12</a:t>
            </a:fld>
            <a:endParaRPr lang="en-US" altLang="en-US"/>
          </a:p>
        </p:txBody>
      </p:sp>
    </p:spTree>
    <p:extLst>
      <p:ext uri="{BB962C8B-B14F-4D97-AF65-F5344CB8AC3E}">
        <p14:creationId xmlns:p14="http://schemas.microsoft.com/office/powerpoint/2010/main" val="53939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C60149-6CE3-4DA0-A847-0454F6F1AB30}" type="slidenum">
              <a:rPr lang="en-US" altLang="en-US" smtClean="0"/>
              <a:pPr>
                <a:spcBef>
                  <a:spcPct val="0"/>
                </a:spcBef>
              </a:pPr>
              <a:t>13</a:t>
            </a:fld>
            <a:endParaRPr lang="en-US" altLang="en-US"/>
          </a:p>
        </p:txBody>
      </p:sp>
    </p:spTree>
    <p:extLst>
      <p:ext uri="{BB962C8B-B14F-4D97-AF65-F5344CB8AC3E}">
        <p14:creationId xmlns:p14="http://schemas.microsoft.com/office/powerpoint/2010/main" val="435484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413513-A572-4AD7-A487-3D46C5458734}" type="slidenum">
              <a:rPr lang="en-US" altLang="en-US" smtClean="0"/>
              <a:pPr>
                <a:spcBef>
                  <a:spcPct val="0"/>
                </a:spcBef>
              </a:pPr>
              <a:t>14</a:t>
            </a:fld>
            <a:endParaRPr lang="en-US" altLang="en-US"/>
          </a:p>
        </p:txBody>
      </p:sp>
    </p:spTree>
    <p:extLst>
      <p:ext uri="{BB962C8B-B14F-4D97-AF65-F5344CB8AC3E}">
        <p14:creationId xmlns:p14="http://schemas.microsoft.com/office/powerpoint/2010/main" val="3310671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F67694-3B97-43B6-B15F-8BFB066A8340}" type="slidenum">
              <a:rPr lang="en-US" altLang="en-US" smtClean="0"/>
              <a:pPr>
                <a:spcBef>
                  <a:spcPct val="0"/>
                </a:spcBef>
              </a:pPr>
              <a:t>15</a:t>
            </a:fld>
            <a:endParaRPr lang="en-US" altLang="en-US"/>
          </a:p>
        </p:txBody>
      </p:sp>
    </p:spTree>
    <p:extLst>
      <p:ext uri="{BB962C8B-B14F-4D97-AF65-F5344CB8AC3E}">
        <p14:creationId xmlns:p14="http://schemas.microsoft.com/office/powerpoint/2010/main" val="170355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FCD636-E308-4CB2-8840-075337C16AF4}" type="slidenum">
              <a:rPr lang="en-US" altLang="en-US" smtClean="0"/>
              <a:pPr>
                <a:spcBef>
                  <a:spcPct val="0"/>
                </a:spcBef>
              </a:pPr>
              <a:t>16</a:t>
            </a:fld>
            <a:endParaRPr lang="en-US" altLang="en-US"/>
          </a:p>
        </p:txBody>
      </p:sp>
    </p:spTree>
    <p:extLst>
      <p:ext uri="{BB962C8B-B14F-4D97-AF65-F5344CB8AC3E}">
        <p14:creationId xmlns:p14="http://schemas.microsoft.com/office/powerpoint/2010/main" val="755504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FCD636-E308-4CB2-8840-075337C16AF4}" type="slidenum">
              <a:rPr lang="en-US" altLang="en-US" smtClean="0"/>
              <a:pPr>
                <a:spcBef>
                  <a:spcPct val="0"/>
                </a:spcBef>
              </a:pPr>
              <a:t>17</a:t>
            </a:fld>
            <a:endParaRPr lang="en-US" altLang="en-US"/>
          </a:p>
        </p:txBody>
      </p:sp>
    </p:spTree>
    <p:extLst>
      <p:ext uri="{BB962C8B-B14F-4D97-AF65-F5344CB8AC3E}">
        <p14:creationId xmlns:p14="http://schemas.microsoft.com/office/powerpoint/2010/main" val="284580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18</a:t>
            </a:fld>
            <a:endParaRPr lang="en-US" altLang="en-US"/>
          </a:p>
        </p:txBody>
      </p:sp>
    </p:spTree>
    <p:extLst>
      <p:ext uri="{BB962C8B-B14F-4D97-AF65-F5344CB8AC3E}">
        <p14:creationId xmlns:p14="http://schemas.microsoft.com/office/powerpoint/2010/main" val="596423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65C2E4-85E1-4CA9-A2AC-64B7666D2E8B}" type="slidenum">
              <a:rPr lang="en-US" altLang="en-US" smtClean="0"/>
              <a:pPr>
                <a:spcBef>
                  <a:spcPct val="0"/>
                </a:spcBef>
              </a:pPr>
              <a:t>19</a:t>
            </a:fld>
            <a:endParaRPr lang="en-US" altLang="en-US"/>
          </a:p>
        </p:txBody>
      </p:sp>
    </p:spTree>
    <p:extLst>
      <p:ext uri="{BB962C8B-B14F-4D97-AF65-F5344CB8AC3E}">
        <p14:creationId xmlns:p14="http://schemas.microsoft.com/office/powerpoint/2010/main" val="227502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481091-C86D-460A-9837-947E87CC34AB}" type="slidenum">
              <a:rPr lang="en-US" altLang="en-US" smtClean="0"/>
              <a:pPr>
                <a:spcBef>
                  <a:spcPct val="0"/>
                </a:spcBef>
              </a:pPr>
              <a:t>2</a:t>
            </a:fld>
            <a:endParaRPr lang="en-US" altLang="en-US"/>
          </a:p>
        </p:txBody>
      </p:sp>
    </p:spTree>
    <p:extLst>
      <p:ext uri="{BB962C8B-B14F-4D97-AF65-F5344CB8AC3E}">
        <p14:creationId xmlns:p14="http://schemas.microsoft.com/office/powerpoint/2010/main" val="124544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20</a:t>
            </a:fld>
            <a:endParaRPr lang="en-US" altLang="en-US"/>
          </a:p>
        </p:txBody>
      </p:sp>
    </p:spTree>
    <p:extLst>
      <p:ext uri="{BB962C8B-B14F-4D97-AF65-F5344CB8AC3E}">
        <p14:creationId xmlns:p14="http://schemas.microsoft.com/office/powerpoint/2010/main" val="3986401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888FD0-8454-4C2B-AC15-3DA21C910AB5}" type="slidenum">
              <a:rPr lang="en-US" altLang="en-US" smtClean="0"/>
              <a:pPr>
                <a:spcBef>
                  <a:spcPct val="0"/>
                </a:spcBef>
              </a:pPr>
              <a:t>21</a:t>
            </a:fld>
            <a:endParaRPr lang="en-US" altLang="en-US"/>
          </a:p>
        </p:txBody>
      </p:sp>
    </p:spTree>
    <p:extLst>
      <p:ext uri="{BB962C8B-B14F-4D97-AF65-F5344CB8AC3E}">
        <p14:creationId xmlns:p14="http://schemas.microsoft.com/office/powerpoint/2010/main" val="1042998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888FD0-8454-4C2B-AC15-3DA21C910AB5}" type="slidenum">
              <a:rPr lang="en-US" altLang="en-US" smtClean="0"/>
              <a:pPr>
                <a:spcBef>
                  <a:spcPct val="0"/>
                </a:spcBef>
              </a:pPr>
              <a:t>22</a:t>
            </a:fld>
            <a:endParaRPr lang="en-US" altLang="en-US"/>
          </a:p>
        </p:txBody>
      </p:sp>
    </p:spTree>
    <p:extLst>
      <p:ext uri="{BB962C8B-B14F-4D97-AF65-F5344CB8AC3E}">
        <p14:creationId xmlns:p14="http://schemas.microsoft.com/office/powerpoint/2010/main" val="3163051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F907FF5-09D4-450D-9C25-965112DADF75}"/>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F3A80D93-E32A-496A-8AED-935B8ED6FE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820" name="Slide Number Placeholder 3">
            <a:extLst>
              <a:ext uri="{FF2B5EF4-FFF2-40B4-BE49-F238E27FC236}">
                <a16:creationId xmlns:a16="http://schemas.microsoft.com/office/drawing/2014/main" id="{5A87DDD9-6101-4151-93F2-267B7905B6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01E8EF-B074-4C80-A965-801361116991}" type="slidenum">
              <a:rPr lang="en-US" altLang="en-US" smtClean="0"/>
              <a:pPr>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BBED10F-DC7A-406A-9F62-13E1CEA28E4F}"/>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3DFD55FA-B940-4A18-ADB1-615117C16B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6868" name="Slide Number Placeholder 3">
            <a:extLst>
              <a:ext uri="{FF2B5EF4-FFF2-40B4-BE49-F238E27FC236}">
                <a16:creationId xmlns:a16="http://schemas.microsoft.com/office/drawing/2014/main" id="{D098CA02-7D29-4FE4-B212-7143BA9FCF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1C7143-CBBC-406A-9A72-28E2A5EA7A74}"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A857E7-47B5-4D97-AABA-D23982855105}" type="slidenum">
              <a:rPr lang="en-US" altLang="en-US" smtClean="0"/>
              <a:pPr>
                <a:spcBef>
                  <a:spcPct val="0"/>
                </a:spcBef>
              </a:pPr>
              <a:t>25</a:t>
            </a:fld>
            <a:endParaRPr lang="en-US" altLang="en-US"/>
          </a:p>
        </p:txBody>
      </p:sp>
    </p:spTree>
    <p:extLst>
      <p:ext uri="{BB962C8B-B14F-4D97-AF65-F5344CB8AC3E}">
        <p14:creationId xmlns:p14="http://schemas.microsoft.com/office/powerpoint/2010/main" val="1508497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9A73A9-92BA-4EC5-960C-1BC40359C3C0}" type="slidenum">
              <a:rPr lang="en-US" altLang="en-US" smtClean="0"/>
              <a:pPr>
                <a:spcBef>
                  <a:spcPct val="0"/>
                </a:spcBef>
              </a:pPr>
              <a:t>26</a:t>
            </a:fld>
            <a:endParaRPr lang="en-US" altLang="en-US"/>
          </a:p>
        </p:txBody>
      </p:sp>
    </p:spTree>
    <p:extLst>
      <p:ext uri="{BB962C8B-B14F-4D97-AF65-F5344CB8AC3E}">
        <p14:creationId xmlns:p14="http://schemas.microsoft.com/office/powerpoint/2010/main" val="2501151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BDDE46-6EB9-4F79-935C-D27589E5C37A}" type="slidenum">
              <a:rPr lang="en-US" altLang="en-US" smtClean="0"/>
              <a:pPr>
                <a:spcBef>
                  <a:spcPct val="0"/>
                </a:spcBef>
              </a:pPr>
              <a:t>27</a:t>
            </a:fld>
            <a:endParaRPr lang="en-US" altLang="en-US"/>
          </a:p>
        </p:txBody>
      </p:sp>
    </p:spTree>
    <p:extLst>
      <p:ext uri="{BB962C8B-B14F-4D97-AF65-F5344CB8AC3E}">
        <p14:creationId xmlns:p14="http://schemas.microsoft.com/office/powerpoint/2010/main" val="2532069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5E1942-4826-4018-9DD2-4F7ACDB1921A}" type="slidenum">
              <a:rPr lang="en-US" altLang="en-US" smtClean="0"/>
              <a:pPr>
                <a:spcBef>
                  <a:spcPct val="0"/>
                </a:spcBef>
              </a:pPr>
              <a:t>28</a:t>
            </a:fld>
            <a:endParaRPr lang="en-US" altLang="en-US"/>
          </a:p>
        </p:txBody>
      </p:sp>
    </p:spTree>
    <p:extLst>
      <p:ext uri="{BB962C8B-B14F-4D97-AF65-F5344CB8AC3E}">
        <p14:creationId xmlns:p14="http://schemas.microsoft.com/office/powerpoint/2010/main" val="4094277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C5C279-4D40-4CC4-93AE-BCC0E30780C8}" type="slidenum">
              <a:rPr lang="en-US" altLang="en-US" smtClean="0"/>
              <a:pPr>
                <a:spcBef>
                  <a:spcPct val="0"/>
                </a:spcBef>
              </a:pPr>
              <a:t>29</a:t>
            </a:fld>
            <a:endParaRPr lang="en-US" altLang="en-US"/>
          </a:p>
        </p:txBody>
      </p:sp>
    </p:spTree>
    <p:extLst>
      <p:ext uri="{BB962C8B-B14F-4D97-AF65-F5344CB8AC3E}">
        <p14:creationId xmlns:p14="http://schemas.microsoft.com/office/powerpoint/2010/main" val="147976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A50701-2DE5-464D-B6FE-ACADB0AD8329}" type="slidenum">
              <a:rPr lang="en-US" altLang="en-US" smtClean="0"/>
              <a:pPr>
                <a:spcBef>
                  <a:spcPct val="0"/>
                </a:spcBef>
              </a:pPr>
              <a:t>3</a:t>
            </a:fld>
            <a:endParaRPr lang="en-US" altLang="en-US"/>
          </a:p>
        </p:txBody>
      </p:sp>
    </p:spTree>
    <p:extLst>
      <p:ext uri="{BB962C8B-B14F-4D97-AF65-F5344CB8AC3E}">
        <p14:creationId xmlns:p14="http://schemas.microsoft.com/office/powerpoint/2010/main" val="1035210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30</a:t>
            </a:fld>
            <a:endParaRPr lang="en-US" altLang="en-US"/>
          </a:p>
        </p:txBody>
      </p:sp>
    </p:spTree>
    <p:extLst>
      <p:ext uri="{BB962C8B-B14F-4D97-AF65-F5344CB8AC3E}">
        <p14:creationId xmlns:p14="http://schemas.microsoft.com/office/powerpoint/2010/main" val="2087816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31</a:t>
            </a:fld>
            <a:endParaRPr lang="en-US" altLang="en-US"/>
          </a:p>
        </p:txBody>
      </p:sp>
    </p:spTree>
    <p:extLst>
      <p:ext uri="{BB962C8B-B14F-4D97-AF65-F5344CB8AC3E}">
        <p14:creationId xmlns:p14="http://schemas.microsoft.com/office/powerpoint/2010/main" val="4240847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32</a:t>
            </a:fld>
            <a:endParaRPr lang="en-US" altLang="en-US"/>
          </a:p>
        </p:txBody>
      </p:sp>
    </p:spTree>
    <p:extLst>
      <p:ext uri="{BB962C8B-B14F-4D97-AF65-F5344CB8AC3E}">
        <p14:creationId xmlns:p14="http://schemas.microsoft.com/office/powerpoint/2010/main" val="2309088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33</a:t>
            </a:fld>
            <a:endParaRPr lang="en-US" altLang="en-US"/>
          </a:p>
        </p:txBody>
      </p:sp>
    </p:spTree>
    <p:extLst>
      <p:ext uri="{BB962C8B-B14F-4D97-AF65-F5344CB8AC3E}">
        <p14:creationId xmlns:p14="http://schemas.microsoft.com/office/powerpoint/2010/main" val="4089839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34</a:t>
            </a:fld>
            <a:endParaRPr lang="en-US" altLang="en-US"/>
          </a:p>
        </p:txBody>
      </p:sp>
    </p:spTree>
    <p:extLst>
      <p:ext uri="{BB962C8B-B14F-4D97-AF65-F5344CB8AC3E}">
        <p14:creationId xmlns:p14="http://schemas.microsoft.com/office/powerpoint/2010/main" val="4194410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2D2C51-E5A6-40A2-A50A-BCD439BCC345}" type="slidenum">
              <a:rPr lang="en-US" altLang="en-US" smtClean="0"/>
              <a:pPr>
                <a:spcBef>
                  <a:spcPct val="0"/>
                </a:spcBef>
              </a:pPr>
              <a:t>35</a:t>
            </a:fld>
            <a:endParaRPr lang="en-US" altLang="en-US"/>
          </a:p>
        </p:txBody>
      </p:sp>
    </p:spTree>
    <p:extLst>
      <p:ext uri="{BB962C8B-B14F-4D97-AF65-F5344CB8AC3E}">
        <p14:creationId xmlns:p14="http://schemas.microsoft.com/office/powerpoint/2010/main" val="1822577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0D1CA1-3160-41F9-942B-11E47A3C23BC}" type="slidenum">
              <a:rPr lang="en-US" altLang="en-US" smtClean="0"/>
              <a:pPr>
                <a:spcBef>
                  <a:spcPct val="0"/>
                </a:spcBef>
              </a:pPr>
              <a:t>36</a:t>
            </a:fld>
            <a:endParaRPr lang="en-US" altLang="en-US"/>
          </a:p>
        </p:txBody>
      </p:sp>
    </p:spTree>
    <p:extLst>
      <p:ext uri="{BB962C8B-B14F-4D97-AF65-F5344CB8AC3E}">
        <p14:creationId xmlns:p14="http://schemas.microsoft.com/office/powerpoint/2010/main" val="1585611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2A82D-807C-4550-89AF-076DDB7C98F9}" type="slidenum">
              <a:rPr lang="en-US" altLang="en-US" smtClean="0"/>
              <a:pPr>
                <a:spcBef>
                  <a:spcPct val="0"/>
                </a:spcBef>
              </a:pPr>
              <a:t>37</a:t>
            </a:fld>
            <a:endParaRPr lang="en-US" altLang="en-US"/>
          </a:p>
        </p:txBody>
      </p:sp>
    </p:spTree>
    <p:extLst>
      <p:ext uri="{BB962C8B-B14F-4D97-AF65-F5344CB8AC3E}">
        <p14:creationId xmlns:p14="http://schemas.microsoft.com/office/powerpoint/2010/main" val="1830172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B60D99-BAF3-454F-B951-A337AE8AF95A}" type="slidenum">
              <a:rPr lang="en-US" altLang="en-US" smtClean="0"/>
              <a:pPr>
                <a:spcBef>
                  <a:spcPct val="0"/>
                </a:spcBef>
              </a:pPr>
              <a:t>38</a:t>
            </a:fld>
            <a:endParaRPr lang="en-US" altLang="en-US"/>
          </a:p>
        </p:txBody>
      </p:sp>
    </p:spTree>
    <p:extLst>
      <p:ext uri="{BB962C8B-B14F-4D97-AF65-F5344CB8AC3E}">
        <p14:creationId xmlns:p14="http://schemas.microsoft.com/office/powerpoint/2010/main" val="3641248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FE3A9D-79CE-4571-AF3C-C9244F4C92E9}" type="slidenum">
              <a:rPr lang="en-US" altLang="en-US" smtClean="0"/>
              <a:pPr>
                <a:spcBef>
                  <a:spcPct val="0"/>
                </a:spcBef>
              </a:pPr>
              <a:t>39</a:t>
            </a:fld>
            <a:endParaRPr lang="en-US" altLang="en-US"/>
          </a:p>
        </p:txBody>
      </p:sp>
    </p:spTree>
    <p:extLst>
      <p:ext uri="{BB962C8B-B14F-4D97-AF65-F5344CB8AC3E}">
        <p14:creationId xmlns:p14="http://schemas.microsoft.com/office/powerpoint/2010/main" val="656679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2C24FF-E795-4875-97A4-221F6CCD83B4}" type="slidenum">
              <a:rPr lang="en-US" altLang="en-US" smtClean="0"/>
              <a:pPr>
                <a:spcBef>
                  <a:spcPct val="0"/>
                </a:spcBef>
              </a:pPr>
              <a:t>4</a:t>
            </a:fld>
            <a:endParaRPr lang="en-US" altLang="en-US"/>
          </a:p>
        </p:txBody>
      </p:sp>
    </p:spTree>
    <p:extLst>
      <p:ext uri="{BB962C8B-B14F-4D97-AF65-F5344CB8AC3E}">
        <p14:creationId xmlns:p14="http://schemas.microsoft.com/office/powerpoint/2010/main" val="140682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B7C367-B071-4923-906D-2E1FF9A61DE5}" type="slidenum">
              <a:rPr lang="en-US" altLang="en-US" smtClean="0"/>
              <a:pPr>
                <a:spcBef>
                  <a:spcPct val="0"/>
                </a:spcBef>
              </a:pPr>
              <a:t>40</a:t>
            </a:fld>
            <a:endParaRPr lang="en-US" altLang="en-US"/>
          </a:p>
        </p:txBody>
      </p:sp>
    </p:spTree>
    <p:extLst>
      <p:ext uri="{BB962C8B-B14F-4D97-AF65-F5344CB8AC3E}">
        <p14:creationId xmlns:p14="http://schemas.microsoft.com/office/powerpoint/2010/main" val="153796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B0FB11-4DE5-4B6D-BD60-1E45229439AF}" type="slidenum">
              <a:rPr lang="en-US" altLang="en-US" smtClean="0"/>
              <a:pPr>
                <a:spcBef>
                  <a:spcPct val="0"/>
                </a:spcBef>
              </a:pPr>
              <a:t>41</a:t>
            </a:fld>
            <a:endParaRPr lang="en-US" altLang="en-US"/>
          </a:p>
        </p:txBody>
      </p:sp>
    </p:spTree>
    <p:extLst>
      <p:ext uri="{BB962C8B-B14F-4D97-AF65-F5344CB8AC3E}">
        <p14:creationId xmlns:p14="http://schemas.microsoft.com/office/powerpoint/2010/main" val="3423549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42</a:t>
            </a:fld>
            <a:endParaRPr lang="en-US" altLang="en-US"/>
          </a:p>
        </p:txBody>
      </p:sp>
    </p:spTree>
    <p:extLst>
      <p:ext uri="{BB962C8B-B14F-4D97-AF65-F5344CB8AC3E}">
        <p14:creationId xmlns:p14="http://schemas.microsoft.com/office/powerpoint/2010/main" val="18808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A9BB28B-78B6-4185-94E2-88450DEB6FAD}" type="slidenum">
              <a:rPr lang="en-US" altLang="en-US" smtClean="0"/>
              <a:pPr>
                <a:spcBef>
                  <a:spcPct val="0"/>
                </a:spcBef>
              </a:pPr>
              <a:t>43</a:t>
            </a:fld>
            <a:endParaRPr lang="en-US" altLang="en-US"/>
          </a:p>
        </p:txBody>
      </p:sp>
    </p:spTree>
    <p:extLst>
      <p:ext uri="{BB962C8B-B14F-4D97-AF65-F5344CB8AC3E}">
        <p14:creationId xmlns:p14="http://schemas.microsoft.com/office/powerpoint/2010/main" val="2004426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98F7F9-DC83-4689-AFBC-BFB5AA4E2B5F}" type="slidenum">
              <a:rPr lang="en-US" altLang="en-US" smtClean="0"/>
              <a:pPr>
                <a:spcBef>
                  <a:spcPct val="0"/>
                </a:spcBef>
              </a:pPr>
              <a:t>44</a:t>
            </a:fld>
            <a:endParaRPr lang="en-US" altLang="en-US"/>
          </a:p>
        </p:txBody>
      </p:sp>
    </p:spTree>
    <p:extLst>
      <p:ext uri="{BB962C8B-B14F-4D97-AF65-F5344CB8AC3E}">
        <p14:creationId xmlns:p14="http://schemas.microsoft.com/office/powerpoint/2010/main" val="241383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44076C-13FE-49FC-A776-221559F85E0A}" type="slidenum">
              <a:rPr lang="en-US" altLang="en-US" smtClean="0"/>
              <a:pPr>
                <a:spcBef>
                  <a:spcPct val="0"/>
                </a:spcBef>
              </a:pPr>
              <a:t>45</a:t>
            </a:fld>
            <a:endParaRPr lang="en-US" altLang="en-US"/>
          </a:p>
        </p:txBody>
      </p:sp>
    </p:spTree>
    <p:extLst>
      <p:ext uri="{BB962C8B-B14F-4D97-AF65-F5344CB8AC3E}">
        <p14:creationId xmlns:p14="http://schemas.microsoft.com/office/powerpoint/2010/main" val="2095665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46</a:t>
            </a:fld>
            <a:endParaRPr lang="en-US" altLang="en-US"/>
          </a:p>
        </p:txBody>
      </p:sp>
    </p:spTree>
    <p:extLst>
      <p:ext uri="{BB962C8B-B14F-4D97-AF65-F5344CB8AC3E}">
        <p14:creationId xmlns:p14="http://schemas.microsoft.com/office/powerpoint/2010/main" val="4122021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47</a:t>
            </a:fld>
            <a:endParaRPr lang="en-US" altLang="en-US"/>
          </a:p>
        </p:txBody>
      </p:sp>
    </p:spTree>
    <p:extLst>
      <p:ext uri="{BB962C8B-B14F-4D97-AF65-F5344CB8AC3E}">
        <p14:creationId xmlns:p14="http://schemas.microsoft.com/office/powerpoint/2010/main" val="1061873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48</a:t>
            </a:fld>
            <a:endParaRPr lang="en-US" altLang="en-US"/>
          </a:p>
        </p:txBody>
      </p:sp>
    </p:spTree>
    <p:extLst>
      <p:ext uri="{BB962C8B-B14F-4D97-AF65-F5344CB8AC3E}">
        <p14:creationId xmlns:p14="http://schemas.microsoft.com/office/powerpoint/2010/main" val="3374195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49</a:t>
            </a:fld>
            <a:endParaRPr lang="en-US" altLang="en-US"/>
          </a:p>
        </p:txBody>
      </p:sp>
    </p:spTree>
    <p:extLst>
      <p:ext uri="{BB962C8B-B14F-4D97-AF65-F5344CB8AC3E}">
        <p14:creationId xmlns:p14="http://schemas.microsoft.com/office/powerpoint/2010/main" val="178091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FF9F19-8496-40B1-8EA8-E0956649F4B6}" type="slidenum">
              <a:rPr lang="en-US" altLang="en-US" smtClean="0"/>
              <a:pPr>
                <a:spcBef>
                  <a:spcPct val="0"/>
                </a:spcBef>
              </a:pPr>
              <a:t>5</a:t>
            </a:fld>
            <a:endParaRPr lang="en-US" altLang="en-US"/>
          </a:p>
        </p:txBody>
      </p:sp>
    </p:spTree>
    <p:extLst>
      <p:ext uri="{BB962C8B-B14F-4D97-AF65-F5344CB8AC3E}">
        <p14:creationId xmlns:p14="http://schemas.microsoft.com/office/powerpoint/2010/main" val="389294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50</a:t>
            </a:fld>
            <a:endParaRPr lang="en-US" altLang="en-US"/>
          </a:p>
        </p:txBody>
      </p:sp>
    </p:spTree>
    <p:extLst>
      <p:ext uri="{BB962C8B-B14F-4D97-AF65-F5344CB8AC3E}">
        <p14:creationId xmlns:p14="http://schemas.microsoft.com/office/powerpoint/2010/main" val="1585403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51</a:t>
            </a:fld>
            <a:endParaRPr lang="en-US" altLang="en-US"/>
          </a:p>
        </p:txBody>
      </p:sp>
    </p:spTree>
    <p:extLst>
      <p:ext uri="{BB962C8B-B14F-4D97-AF65-F5344CB8AC3E}">
        <p14:creationId xmlns:p14="http://schemas.microsoft.com/office/powerpoint/2010/main" val="1045873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52</a:t>
            </a:fld>
            <a:endParaRPr lang="en-US" altLang="en-US"/>
          </a:p>
        </p:txBody>
      </p:sp>
    </p:spTree>
    <p:extLst>
      <p:ext uri="{BB962C8B-B14F-4D97-AF65-F5344CB8AC3E}">
        <p14:creationId xmlns:p14="http://schemas.microsoft.com/office/powerpoint/2010/main" val="419988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53</a:t>
            </a:fld>
            <a:endParaRPr lang="en-US" altLang="en-US"/>
          </a:p>
        </p:txBody>
      </p:sp>
    </p:spTree>
    <p:extLst>
      <p:ext uri="{BB962C8B-B14F-4D97-AF65-F5344CB8AC3E}">
        <p14:creationId xmlns:p14="http://schemas.microsoft.com/office/powerpoint/2010/main" val="3308236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54</a:t>
            </a:fld>
            <a:endParaRPr lang="en-US" altLang="en-US"/>
          </a:p>
        </p:txBody>
      </p:sp>
    </p:spTree>
    <p:extLst>
      <p:ext uri="{BB962C8B-B14F-4D97-AF65-F5344CB8AC3E}">
        <p14:creationId xmlns:p14="http://schemas.microsoft.com/office/powerpoint/2010/main" val="1048394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55</a:t>
            </a:fld>
            <a:endParaRPr lang="en-US" altLang="en-US"/>
          </a:p>
        </p:txBody>
      </p:sp>
    </p:spTree>
    <p:extLst>
      <p:ext uri="{BB962C8B-B14F-4D97-AF65-F5344CB8AC3E}">
        <p14:creationId xmlns:p14="http://schemas.microsoft.com/office/powerpoint/2010/main" val="39476152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56</a:t>
            </a:fld>
            <a:endParaRPr lang="en-US" altLang="en-US"/>
          </a:p>
        </p:txBody>
      </p:sp>
    </p:spTree>
    <p:extLst>
      <p:ext uri="{BB962C8B-B14F-4D97-AF65-F5344CB8AC3E}">
        <p14:creationId xmlns:p14="http://schemas.microsoft.com/office/powerpoint/2010/main" val="19361096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57</a:t>
            </a:fld>
            <a:endParaRPr lang="en-US" altLang="en-US"/>
          </a:p>
        </p:txBody>
      </p:sp>
    </p:spTree>
    <p:extLst>
      <p:ext uri="{BB962C8B-B14F-4D97-AF65-F5344CB8AC3E}">
        <p14:creationId xmlns:p14="http://schemas.microsoft.com/office/powerpoint/2010/main" val="1848691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58</a:t>
            </a:fld>
            <a:endParaRPr lang="en-US" altLang="en-US"/>
          </a:p>
        </p:txBody>
      </p:sp>
    </p:spTree>
    <p:extLst>
      <p:ext uri="{BB962C8B-B14F-4D97-AF65-F5344CB8AC3E}">
        <p14:creationId xmlns:p14="http://schemas.microsoft.com/office/powerpoint/2010/main" val="3507527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59</a:t>
            </a:fld>
            <a:endParaRPr lang="en-US" altLang="en-US"/>
          </a:p>
        </p:txBody>
      </p:sp>
    </p:spTree>
    <p:extLst>
      <p:ext uri="{BB962C8B-B14F-4D97-AF65-F5344CB8AC3E}">
        <p14:creationId xmlns:p14="http://schemas.microsoft.com/office/powerpoint/2010/main" val="1432395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6</a:t>
            </a:fld>
            <a:endParaRPr lang="en-US" altLang="en-US"/>
          </a:p>
        </p:txBody>
      </p:sp>
    </p:spTree>
    <p:extLst>
      <p:ext uri="{BB962C8B-B14F-4D97-AF65-F5344CB8AC3E}">
        <p14:creationId xmlns:p14="http://schemas.microsoft.com/office/powerpoint/2010/main" val="5370372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61</a:t>
            </a:fld>
            <a:endParaRPr lang="en-US" altLang="en-US"/>
          </a:p>
        </p:txBody>
      </p:sp>
    </p:spTree>
    <p:extLst>
      <p:ext uri="{BB962C8B-B14F-4D97-AF65-F5344CB8AC3E}">
        <p14:creationId xmlns:p14="http://schemas.microsoft.com/office/powerpoint/2010/main" val="2502890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62</a:t>
            </a:fld>
            <a:endParaRPr lang="en-US" altLang="en-US"/>
          </a:p>
        </p:txBody>
      </p:sp>
    </p:spTree>
    <p:extLst>
      <p:ext uri="{BB962C8B-B14F-4D97-AF65-F5344CB8AC3E}">
        <p14:creationId xmlns:p14="http://schemas.microsoft.com/office/powerpoint/2010/main" val="41490879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63</a:t>
            </a:fld>
            <a:endParaRPr lang="en-US" altLang="en-US"/>
          </a:p>
        </p:txBody>
      </p:sp>
    </p:spTree>
    <p:extLst>
      <p:ext uri="{BB962C8B-B14F-4D97-AF65-F5344CB8AC3E}">
        <p14:creationId xmlns:p14="http://schemas.microsoft.com/office/powerpoint/2010/main" val="2252688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64</a:t>
            </a:fld>
            <a:endParaRPr lang="en-US" altLang="en-US"/>
          </a:p>
        </p:txBody>
      </p:sp>
    </p:spTree>
    <p:extLst>
      <p:ext uri="{BB962C8B-B14F-4D97-AF65-F5344CB8AC3E}">
        <p14:creationId xmlns:p14="http://schemas.microsoft.com/office/powerpoint/2010/main" val="873988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AB9CEB-0C50-4141-8542-A56EA81B1616}" type="slidenum">
              <a:rPr lang="en-US" altLang="en-US" smtClean="0"/>
              <a:pPr>
                <a:spcBef>
                  <a:spcPct val="0"/>
                </a:spcBef>
              </a:pPr>
              <a:t>65</a:t>
            </a:fld>
            <a:endParaRPr lang="en-US" altLang="en-US"/>
          </a:p>
        </p:txBody>
      </p:sp>
    </p:spTree>
    <p:extLst>
      <p:ext uri="{BB962C8B-B14F-4D97-AF65-F5344CB8AC3E}">
        <p14:creationId xmlns:p14="http://schemas.microsoft.com/office/powerpoint/2010/main" val="33538995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C08B14-5F8B-4434-9F4E-0942E6433F9B}" type="slidenum">
              <a:rPr lang="en-US" altLang="en-US" smtClean="0"/>
              <a:pPr>
                <a:spcBef>
                  <a:spcPct val="0"/>
                </a:spcBef>
              </a:pPr>
              <a:t>66</a:t>
            </a:fld>
            <a:endParaRPr lang="en-US" altLang="en-US"/>
          </a:p>
        </p:txBody>
      </p:sp>
    </p:spTree>
    <p:extLst>
      <p:ext uri="{BB962C8B-B14F-4D97-AF65-F5344CB8AC3E}">
        <p14:creationId xmlns:p14="http://schemas.microsoft.com/office/powerpoint/2010/main" val="2966854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388069-703C-47F8-B924-C204370B4EFE}" type="slidenum">
              <a:rPr lang="en-US" altLang="en-US" smtClean="0"/>
              <a:pPr>
                <a:spcBef>
                  <a:spcPct val="0"/>
                </a:spcBef>
              </a:pPr>
              <a:t>67</a:t>
            </a:fld>
            <a:endParaRPr lang="en-US" altLang="en-US"/>
          </a:p>
        </p:txBody>
      </p:sp>
    </p:spTree>
    <p:extLst>
      <p:ext uri="{BB962C8B-B14F-4D97-AF65-F5344CB8AC3E}">
        <p14:creationId xmlns:p14="http://schemas.microsoft.com/office/powerpoint/2010/main" val="23492010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233762-401B-4B49-B4B8-3996C0FA2E10}" type="slidenum">
              <a:rPr lang="en-US" altLang="en-US" smtClean="0"/>
              <a:pPr>
                <a:spcBef>
                  <a:spcPct val="0"/>
                </a:spcBef>
              </a:pPr>
              <a:t>68</a:t>
            </a:fld>
            <a:endParaRPr lang="en-US" altLang="en-US"/>
          </a:p>
        </p:txBody>
      </p:sp>
    </p:spTree>
    <p:extLst>
      <p:ext uri="{BB962C8B-B14F-4D97-AF65-F5344CB8AC3E}">
        <p14:creationId xmlns:p14="http://schemas.microsoft.com/office/powerpoint/2010/main" val="1767641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2BC988-8C73-4D50-AA74-C470FAB66B3D}" type="slidenum">
              <a:rPr lang="en-US" altLang="en-US" smtClean="0"/>
              <a:pPr>
                <a:spcBef>
                  <a:spcPct val="0"/>
                </a:spcBef>
              </a:pPr>
              <a:t>69</a:t>
            </a:fld>
            <a:endParaRPr lang="en-US" altLang="en-US"/>
          </a:p>
        </p:txBody>
      </p:sp>
    </p:spTree>
    <p:extLst>
      <p:ext uri="{BB962C8B-B14F-4D97-AF65-F5344CB8AC3E}">
        <p14:creationId xmlns:p14="http://schemas.microsoft.com/office/powerpoint/2010/main" val="5532630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2E1266-42A9-4D28-8082-7C899BB497CB}" type="slidenum">
              <a:rPr lang="en-US" altLang="en-US" smtClean="0"/>
              <a:pPr>
                <a:spcBef>
                  <a:spcPct val="0"/>
                </a:spcBef>
              </a:pPr>
              <a:t>70</a:t>
            </a:fld>
            <a:endParaRPr lang="en-US" altLang="en-US"/>
          </a:p>
        </p:txBody>
      </p:sp>
    </p:spTree>
    <p:extLst>
      <p:ext uri="{BB962C8B-B14F-4D97-AF65-F5344CB8AC3E}">
        <p14:creationId xmlns:p14="http://schemas.microsoft.com/office/powerpoint/2010/main" val="171864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E5E763-94D6-4D1C-9CE5-03EBB20A7A95}" type="slidenum">
              <a:rPr lang="en-US" altLang="en-US" smtClean="0"/>
              <a:pPr>
                <a:spcBef>
                  <a:spcPct val="0"/>
                </a:spcBef>
              </a:pPr>
              <a:t>7</a:t>
            </a:fld>
            <a:endParaRPr lang="en-US" altLang="en-US"/>
          </a:p>
        </p:txBody>
      </p:sp>
    </p:spTree>
    <p:extLst>
      <p:ext uri="{BB962C8B-B14F-4D97-AF65-F5344CB8AC3E}">
        <p14:creationId xmlns:p14="http://schemas.microsoft.com/office/powerpoint/2010/main" val="3554904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F2F0EA-A737-4A6A-8A81-7788D7797F7C}" type="slidenum">
              <a:rPr lang="en-US" altLang="en-US" smtClean="0"/>
              <a:pPr>
                <a:spcBef>
                  <a:spcPct val="0"/>
                </a:spcBef>
              </a:pPr>
              <a:t>71</a:t>
            </a:fld>
            <a:endParaRPr lang="en-US" altLang="en-US"/>
          </a:p>
        </p:txBody>
      </p:sp>
    </p:spTree>
    <p:extLst>
      <p:ext uri="{BB962C8B-B14F-4D97-AF65-F5344CB8AC3E}">
        <p14:creationId xmlns:p14="http://schemas.microsoft.com/office/powerpoint/2010/main" val="7510273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88A4E2-5FA7-41F6-A5F0-4AC853942134}" type="slidenum">
              <a:rPr lang="en-US" altLang="en-US" smtClean="0"/>
              <a:pPr>
                <a:spcBef>
                  <a:spcPct val="0"/>
                </a:spcBef>
              </a:pPr>
              <a:t>72</a:t>
            </a:fld>
            <a:endParaRPr lang="en-US" altLang="en-US"/>
          </a:p>
        </p:txBody>
      </p:sp>
    </p:spTree>
    <p:extLst>
      <p:ext uri="{BB962C8B-B14F-4D97-AF65-F5344CB8AC3E}">
        <p14:creationId xmlns:p14="http://schemas.microsoft.com/office/powerpoint/2010/main" val="10790994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767F59-2928-465B-9F18-043B9F1108C9}" type="slidenum">
              <a:rPr lang="en-US" altLang="en-US" smtClean="0"/>
              <a:pPr>
                <a:spcBef>
                  <a:spcPct val="0"/>
                </a:spcBef>
              </a:pPr>
              <a:t>73</a:t>
            </a:fld>
            <a:endParaRPr lang="en-US" altLang="en-US"/>
          </a:p>
        </p:txBody>
      </p:sp>
    </p:spTree>
    <p:extLst>
      <p:ext uri="{BB962C8B-B14F-4D97-AF65-F5344CB8AC3E}">
        <p14:creationId xmlns:p14="http://schemas.microsoft.com/office/powerpoint/2010/main" val="40264297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51C579-8F3D-408D-87D2-EE272962EDD5}" type="slidenum">
              <a:rPr lang="en-US" altLang="en-US" smtClean="0"/>
              <a:pPr>
                <a:spcBef>
                  <a:spcPct val="0"/>
                </a:spcBef>
              </a:pPr>
              <a:t>74</a:t>
            </a:fld>
            <a:endParaRPr lang="en-US" altLang="en-US"/>
          </a:p>
        </p:txBody>
      </p:sp>
    </p:spTree>
    <p:extLst>
      <p:ext uri="{BB962C8B-B14F-4D97-AF65-F5344CB8AC3E}">
        <p14:creationId xmlns:p14="http://schemas.microsoft.com/office/powerpoint/2010/main" val="16140090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1E2C42-2E07-4D5A-AB84-1BD10EC4D875}" type="slidenum">
              <a:rPr lang="en-US" altLang="en-US" smtClean="0"/>
              <a:pPr>
                <a:spcBef>
                  <a:spcPct val="0"/>
                </a:spcBef>
              </a:pPr>
              <a:t>75</a:t>
            </a:fld>
            <a:endParaRPr lang="en-US" altLang="en-US"/>
          </a:p>
        </p:txBody>
      </p:sp>
    </p:spTree>
    <p:extLst>
      <p:ext uri="{BB962C8B-B14F-4D97-AF65-F5344CB8AC3E}">
        <p14:creationId xmlns:p14="http://schemas.microsoft.com/office/powerpoint/2010/main" val="10968149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D202BD-F612-43B7-80BB-DCC84F8959DD}" type="slidenum">
              <a:rPr lang="en-US" altLang="en-US" smtClean="0"/>
              <a:pPr>
                <a:spcBef>
                  <a:spcPct val="0"/>
                </a:spcBef>
              </a:pPr>
              <a:t>76</a:t>
            </a:fld>
            <a:endParaRPr lang="en-US" altLang="en-US"/>
          </a:p>
        </p:txBody>
      </p:sp>
    </p:spTree>
    <p:extLst>
      <p:ext uri="{BB962C8B-B14F-4D97-AF65-F5344CB8AC3E}">
        <p14:creationId xmlns:p14="http://schemas.microsoft.com/office/powerpoint/2010/main" val="41519084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5DB42D-2AFC-4531-BAFF-7295BF76587A}" type="slidenum">
              <a:rPr lang="en-US" altLang="en-US" smtClean="0"/>
              <a:pPr>
                <a:spcBef>
                  <a:spcPct val="0"/>
                </a:spcBef>
              </a:pPr>
              <a:t>78</a:t>
            </a:fld>
            <a:endParaRPr lang="en-US" altLang="en-US"/>
          </a:p>
        </p:txBody>
      </p:sp>
    </p:spTree>
    <p:extLst>
      <p:ext uri="{BB962C8B-B14F-4D97-AF65-F5344CB8AC3E}">
        <p14:creationId xmlns:p14="http://schemas.microsoft.com/office/powerpoint/2010/main" val="771286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79</a:t>
            </a:fld>
            <a:endParaRPr lang="en-US" altLang="en-US"/>
          </a:p>
        </p:txBody>
      </p:sp>
    </p:spTree>
    <p:extLst>
      <p:ext uri="{BB962C8B-B14F-4D97-AF65-F5344CB8AC3E}">
        <p14:creationId xmlns:p14="http://schemas.microsoft.com/office/powerpoint/2010/main" val="40014194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80</a:t>
            </a:fld>
            <a:endParaRPr lang="en-US" altLang="en-US"/>
          </a:p>
        </p:txBody>
      </p:sp>
    </p:spTree>
    <p:extLst>
      <p:ext uri="{BB962C8B-B14F-4D97-AF65-F5344CB8AC3E}">
        <p14:creationId xmlns:p14="http://schemas.microsoft.com/office/powerpoint/2010/main" val="10006741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81</a:t>
            </a:fld>
            <a:endParaRPr lang="en-US" altLang="en-US"/>
          </a:p>
        </p:txBody>
      </p:sp>
    </p:spTree>
    <p:extLst>
      <p:ext uri="{BB962C8B-B14F-4D97-AF65-F5344CB8AC3E}">
        <p14:creationId xmlns:p14="http://schemas.microsoft.com/office/powerpoint/2010/main" val="241995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995A53-45DA-4C78-BA68-0050CC573D1B}" type="slidenum">
              <a:rPr lang="en-US" altLang="en-US" smtClean="0"/>
              <a:pPr>
                <a:spcBef>
                  <a:spcPct val="0"/>
                </a:spcBef>
              </a:pPr>
              <a:t>8</a:t>
            </a:fld>
            <a:endParaRPr lang="en-US" altLang="en-US"/>
          </a:p>
        </p:txBody>
      </p:sp>
    </p:spTree>
    <p:extLst>
      <p:ext uri="{BB962C8B-B14F-4D97-AF65-F5344CB8AC3E}">
        <p14:creationId xmlns:p14="http://schemas.microsoft.com/office/powerpoint/2010/main" val="41857711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82</a:t>
            </a:fld>
            <a:endParaRPr lang="en-US" altLang="en-US"/>
          </a:p>
        </p:txBody>
      </p:sp>
    </p:spTree>
    <p:extLst>
      <p:ext uri="{BB962C8B-B14F-4D97-AF65-F5344CB8AC3E}">
        <p14:creationId xmlns:p14="http://schemas.microsoft.com/office/powerpoint/2010/main" val="2355555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83</a:t>
            </a:fld>
            <a:endParaRPr lang="en-US" altLang="en-US"/>
          </a:p>
        </p:txBody>
      </p:sp>
    </p:spTree>
    <p:extLst>
      <p:ext uri="{BB962C8B-B14F-4D97-AF65-F5344CB8AC3E}">
        <p14:creationId xmlns:p14="http://schemas.microsoft.com/office/powerpoint/2010/main" val="441617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84</a:t>
            </a:fld>
            <a:endParaRPr lang="en-US" dirty="0"/>
          </a:p>
        </p:txBody>
      </p:sp>
    </p:spTree>
    <p:extLst>
      <p:ext uri="{BB962C8B-B14F-4D97-AF65-F5344CB8AC3E}">
        <p14:creationId xmlns:p14="http://schemas.microsoft.com/office/powerpoint/2010/main" val="19598896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86</a:t>
            </a:fld>
            <a:endParaRPr lang="en-US" altLang="en-US"/>
          </a:p>
        </p:txBody>
      </p:sp>
    </p:spTree>
    <p:extLst>
      <p:ext uri="{BB962C8B-B14F-4D97-AF65-F5344CB8AC3E}">
        <p14:creationId xmlns:p14="http://schemas.microsoft.com/office/powerpoint/2010/main" val="12015585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2143C0-BF18-47DD-AED4-93D2DCD9F251}" type="slidenum">
              <a:rPr lang="en-US" altLang="en-US" smtClean="0"/>
              <a:pPr>
                <a:spcBef>
                  <a:spcPct val="0"/>
                </a:spcBef>
              </a:pPr>
              <a:t>87</a:t>
            </a:fld>
            <a:endParaRPr lang="en-US" altLang="en-US"/>
          </a:p>
        </p:txBody>
      </p:sp>
    </p:spTree>
    <p:extLst>
      <p:ext uri="{BB962C8B-B14F-4D97-AF65-F5344CB8AC3E}">
        <p14:creationId xmlns:p14="http://schemas.microsoft.com/office/powerpoint/2010/main" val="7067060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0C90D1-9AE0-402F-86F9-937E79208E67}" type="slidenum">
              <a:rPr lang="en-US" altLang="en-US" smtClean="0"/>
              <a:pPr>
                <a:spcBef>
                  <a:spcPct val="0"/>
                </a:spcBef>
              </a:pPr>
              <a:t>88</a:t>
            </a:fld>
            <a:endParaRPr lang="en-US" altLang="en-US"/>
          </a:p>
        </p:txBody>
      </p:sp>
    </p:spTree>
    <p:extLst>
      <p:ext uri="{BB962C8B-B14F-4D97-AF65-F5344CB8AC3E}">
        <p14:creationId xmlns:p14="http://schemas.microsoft.com/office/powerpoint/2010/main" val="28117295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1D93899-CA33-4A4E-8B69-C8799F17D6A9}" type="slidenum">
              <a:rPr lang="en-US" altLang="en-US" smtClean="0"/>
              <a:pPr>
                <a:spcBef>
                  <a:spcPct val="0"/>
                </a:spcBef>
              </a:pPr>
              <a:t>89</a:t>
            </a:fld>
            <a:endParaRPr lang="en-US" altLang="en-US"/>
          </a:p>
        </p:txBody>
      </p:sp>
    </p:spTree>
    <p:extLst>
      <p:ext uri="{BB962C8B-B14F-4D97-AF65-F5344CB8AC3E}">
        <p14:creationId xmlns:p14="http://schemas.microsoft.com/office/powerpoint/2010/main" val="27008899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90</a:t>
            </a:fld>
            <a:endParaRPr lang="en-US" altLang="en-US"/>
          </a:p>
        </p:txBody>
      </p:sp>
    </p:spTree>
    <p:extLst>
      <p:ext uri="{BB962C8B-B14F-4D97-AF65-F5344CB8AC3E}">
        <p14:creationId xmlns:p14="http://schemas.microsoft.com/office/powerpoint/2010/main" val="39762768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91</a:t>
            </a:fld>
            <a:endParaRPr lang="en-US" altLang="en-US"/>
          </a:p>
        </p:txBody>
      </p:sp>
    </p:spTree>
    <p:extLst>
      <p:ext uri="{BB962C8B-B14F-4D97-AF65-F5344CB8AC3E}">
        <p14:creationId xmlns:p14="http://schemas.microsoft.com/office/powerpoint/2010/main" val="18990585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6E7D6C-A8F3-4BD6-8564-E92EC52136F7}" type="slidenum">
              <a:rPr lang="en-US" altLang="en-US" smtClean="0"/>
              <a:pPr>
                <a:defRPr/>
              </a:pPr>
              <a:t>92</a:t>
            </a:fld>
            <a:endParaRPr lang="en-US" altLang="en-US"/>
          </a:p>
        </p:txBody>
      </p:sp>
    </p:spTree>
    <p:extLst>
      <p:ext uri="{BB962C8B-B14F-4D97-AF65-F5344CB8AC3E}">
        <p14:creationId xmlns:p14="http://schemas.microsoft.com/office/powerpoint/2010/main" val="120187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B4C9B0-F07B-48E9-A8BA-6DC7E6BB65BA}" type="slidenum">
              <a:rPr lang="en-US" altLang="en-US" smtClean="0"/>
              <a:pPr>
                <a:spcBef>
                  <a:spcPct val="0"/>
                </a:spcBef>
              </a:pPr>
              <a:t>9</a:t>
            </a:fld>
            <a:endParaRPr lang="en-US" altLang="en-US"/>
          </a:p>
        </p:txBody>
      </p:sp>
    </p:spTree>
    <p:extLst>
      <p:ext uri="{BB962C8B-B14F-4D97-AF65-F5344CB8AC3E}">
        <p14:creationId xmlns:p14="http://schemas.microsoft.com/office/powerpoint/2010/main" val="6087420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2D1CB8-C4B3-4950-9A6D-3C3569071AA1}" type="slidenum">
              <a:rPr lang="en-US" altLang="en-US" smtClean="0"/>
              <a:pPr>
                <a:spcBef>
                  <a:spcPct val="0"/>
                </a:spcBef>
              </a:pPr>
              <a:t>93</a:t>
            </a:fld>
            <a:endParaRPr lang="en-US" altLang="en-US"/>
          </a:p>
        </p:txBody>
      </p:sp>
    </p:spTree>
    <p:extLst>
      <p:ext uri="{BB962C8B-B14F-4D97-AF65-F5344CB8AC3E}">
        <p14:creationId xmlns:p14="http://schemas.microsoft.com/office/powerpoint/2010/main" val="194958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endParaRPr lang="en-US" altLang="en-US"/>
            </a:p>
          </p:txBody>
        </p:sp>
      </p:grpSp>
      <p:sp>
        <p:nvSpPr>
          <p:cNvPr id="14" name="Text Box 17"/>
          <p:cNvSpPr txBox="1">
            <a:spLocks noChangeArrowheads="1"/>
          </p:cNvSpPr>
          <p:nvPr/>
        </p:nvSpPr>
        <p:spPr bwMode="auto">
          <a:xfrm>
            <a:off x="0" y="6553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defRPr/>
            </a:pPr>
            <a:r>
              <a:rPr lang="en-US" altLang="en-US" sz="1400" b="0">
                <a:latin typeface="McGrawHill-Italic"/>
              </a:rPr>
              <a:t>McGraw-Hill</a:t>
            </a:r>
            <a:endParaRPr lang="en-US" altLang="en-US" sz="2400" b="0"/>
          </a:p>
        </p:txBody>
      </p:sp>
      <p:sp>
        <p:nvSpPr>
          <p:cNvPr id="15" name="Text Box 18"/>
          <p:cNvSpPr txBox="1">
            <a:spLocks noChangeArrowheads="1"/>
          </p:cNvSpPr>
          <p:nvPr/>
        </p:nvSpPr>
        <p:spPr bwMode="auto">
          <a:xfrm>
            <a:off x="4572000"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r" eaLnBrk="1" hangingPunct="1">
              <a:spcBef>
                <a:spcPct val="50000"/>
              </a:spcBef>
              <a:buFontTx/>
              <a:buChar char="©"/>
              <a:defRPr/>
            </a:pPr>
            <a:r>
              <a:rPr lang="en-US" altLang="en-US" sz="1400" b="0">
                <a:latin typeface="McGrawHill-Italic"/>
              </a:rPr>
              <a:t>The McGraw-Hill Companies, Inc., 2000</a:t>
            </a:r>
            <a:endParaRPr lang="en-US" altLang="en-US" sz="2400" b="0"/>
          </a:p>
        </p:txBody>
      </p:sp>
      <p:sp>
        <p:nvSpPr>
          <p:cNvPr id="210956" name="Rectangle 12"/>
          <p:cNvSpPr>
            <a:spLocks noGrp="1" noChangeArrowheads="1"/>
          </p:cNvSpPr>
          <p:nvPr>
            <p:ph type="ctrTitle"/>
          </p:nvPr>
        </p:nvSpPr>
        <p:spPr>
          <a:xfrm>
            <a:off x="990600" y="1676400"/>
            <a:ext cx="7772400" cy="1462088"/>
          </a:xfrm>
          <a:noFill/>
        </p:spPr>
        <p:txBody>
          <a:bodyPr anchor="b"/>
          <a:lstStyle>
            <a:lvl1pPr>
              <a:defRPr/>
            </a:lvl1pPr>
          </a:lstStyle>
          <a:p>
            <a:r>
              <a:rPr lang="en-US"/>
              <a:t>Click to edit Master title style</a:t>
            </a:r>
          </a:p>
        </p:txBody>
      </p:sp>
      <p:sp>
        <p:nvSpPr>
          <p:cNvPr id="21095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6"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7" name="Rectangle 15"/>
          <p:cNvSpPr>
            <a:spLocks noGrp="1" noChangeArrowheads="1"/>
          </p:cNvSpPr>
          <p:nvPr>
            <p:ph type="ftr" sz="quarter" idx="11"/>
          </p:nvPr>
        </p:nvSpPr>
        <p:spPr bwMode="auto">
          <a:xfrm>
            <a:off x="28956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b="0">
                <a:solidFill>
                  <a:schemeClr val="bg2"/>
                </a:solidFill>
                <a:latin typeface="+mn-lt"/>
              </a:defRPr>
            </a:lvl1pPr>
          </a:lstStyle>
          <a:p>
            <a:pPr>
              <a:defRPr/>
            </a:pPr>
            <a:r>
              <a:rPr lang="en-US"/>
              <a:t>expanded by Jozef Goetz, 2006</a:t>
            </a:r>
          </a:p>
          <a:p>
            <a:pPr>
              <a:defRPr/>
            </a:pPr>
            <a:endParaRPr lang="en-US"/>
          </a:p>
        </p:txBody>
      </p:sp>
      <p:sp>
        <p:nvSpPr>
          <p:cNvPr id="18"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8DDC887E-76EF-4026-A2A7-C2B8521D960E}" type="slidenum">
              <a:rPr lang="en-US" altLang="en-US"/>
              <a:pPr>
                <a:defRPr/>
              </a:pPr>
              <a:t>‹#›</a:t>
            </a:fld>
            <a:endParaRPr lang="en-US" altLang="en-US"/>
          </a:p>
        </p:txBody>
      </p:sp>
    </p:spTree>
    <p:extLst>
      <p:ext uri="{BB962C8B-B14F-4D97-AF65-F5344CB8AC3E}">
        <p14:creationId xmlns:p14="http://schemas.microsoft.com/office/powerpoint/2010/main" val="1846905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036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0"/>
            <a:ext cx="2095500" cy="662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134100" cy="662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944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565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317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143000"/>
            <a:ext cx="40767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143000"/>
            <a:ext cx="40767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725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461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122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003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085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sldNum"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09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31"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latin typeface="+mn-lt"/>
              </a:defRPr>
            </a:lvl1pPr>
          </a:lstStyle>
          <a:p>
            <a:pPr>
              <a:defRPr/>
            </a:pPr>
            <a:endParaRPr lang="en-US"/>
          </a:p>
        </p:txBody>
      </p:sp>
      <p:sp>
        <p:nvSpPr>
          <p:cNvPr id="209933"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latin typeface="+mn-lt"/>
              </a:defRPr>
            </a:lvl1pPr>
          </a:lstStyle>
          <a:p>
            <a:pPr>
              <a:defRPr/>
            </a:pPr>
            <a:endParaRPr lang="en-US"/>
          </a:p>
        </p:txBody>
      </p:sp>
      <p:sp>
        <p:nvSpPr>
          <p:cNvPr id="1028" name="Rectangle 17"/>
          <p:cNvSpPr>
            <a:spLocks noGrp="1" noChangeArrowheads="1"/>
          </p:cNvSpPr>
          <p:nvPr>
            <p:ph type="body" idx="1"/>
          </p:nvPr>
        </p:nvSpPr>
        <p:spPr bwMode="auto">
          <a:xfrm>
            <a:off x="381000" y="1143000"/>
            <a:ext cx="8305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19"/>
          <p:cNvSpPr>
            <a:spLocks noGrp="1" noChangeArrowheads="1"/>
          </p:cNvSpPr>
          <p:nvPr>
            <p:ph type="title"/>
          </p:nvPr>
        </p:nvSpPr>
        <p:spPr bwMode="auto">
          <a:xfrm>
            <a:off x="381000" y="0"/>
            <a:ext cx="8382000" cy="533400"/>
          </a:xfrm>
          <a:prstGeom prst="rect">
            <a:avLst/>
          </a:prstGeom>
          <a:gradFill rotWithShape="1">
            <a:gsLst>
              <a:gs pos="0">
                <a:srgbClr val="FF6600"/>
              </a:gs>
              <a:gs pos="50000">
                <a:srgbClr val="D2FB05"/>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1030" name="Rectangle 25"/>
          <p:cNvSpPr>
            <a:spLocks noChangeArrowheads="1"/>
          </p:cNvSpPr>
          <p:nvPr/>
        </p:nvSpPr>
        <p:spPr bwMode="auto">
          <a:xfrm>
            <a:off x="-76200" y="6627813"/>
            <a:ext cx="13372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defRPr/>
            </a:pPr>
            <a:r>
              <a:rPr lang="en-US" altLang="en-US" sz="1200" dirty="0"/>
              <a:t>Jozef Goetz, 2025</a:t>
            </a:r>
          </a:p>
        </p:txBody>
      </p:sp>
      <p:sp>
        <p:nvSpPr>
          <p:cNvPr id="209946" name="Rectangle 26"/>
          <p:cNvSpPr>
            <a:spLocks noChangeArrowheads="1"/>
          </p:cNvSpPr>
          <p:nvPr/>
        </p:nvSpPr>
        <p:spPr bwMode="auto">
          <a:xfrm>
            <a:off x="8686800" y="0"/>
            <a:ext cx="457200" cy="457200"/>
          </a:xfrm>
          <a:prstGeom prst="rect">
            <a:avLst/>
          </a:prstGeom>
          <a:noFill/>
          <a:ln w="9525">
            <a:noFill/>
            <a:miter lim="800000"/>
            <a:headEnd/>
            <a:tailEnd/>
          </a:ln>
          <a:effectLst/>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r">
              <a:spcBef>
                <a:spcPct val="50000"/>
              </a:spcBef>
              <a:defRPr/>
            </a:pPr>
            <a:fld id="{2C40F80E-E8BD-4CF5-B2B4-D1785A68A716}" type="slidenum">
              <a:rPr lang="en-US" altLang="en-US" sz="1400" b="0" smtClean="0">
                <a:cs typeface="Times New Roman" panose="02020603050405020304" pitchFamily="18" charset="0"/>
              </a:rPr>
              <a:pPr algn="r">
                <a:spcBef>
                  <a:spcPct val="50000"/>
                </a:spcBef>
                <a:defRPr/>
              </a:pPr>
              <a:t>‹#›</a:t>
            </a:fld>
            <a:endParaRPr lang="en-US" altLang="en-US" sz="1400" b="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4464"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Tahoma" pitchFamily="34" charset="0"/>
        </a:defRPr>
      </a:lvl2pPr>
      <a:lvl3pPr algn="ctr" rtl="0" eaLnBrk="0" fontAlgn="base" hangingPunct="0">
        <a:spcBef>
          <a:spcPct val="0"/>
        </a:spcBef>
        <a:spcAft>
          <a:spcPct val="0"/>
        </a:spcAft>
        <a:defRPr sz="3200" b="1">
          <a:solidFill>
            <a:schemeClr val="tx1"/>
          </a:solidFill>
          <a:latin typeface="Tahoma" pitchFamily="34" charset="0"/>
        </a:defRPr>
      </a:lvl3pPr>
      <a:lvl4pPr algn="ctr" rtl="0" eaLnBrk="0" fontAlgn="base" hangingPunct="0">
        <a:spcBef>
          <a:spcPct val="0"/>
        </a:spcBef>
        <a:spcAft>
          <a:spcPct val="0"/>
        </a:spcAft>
        <a:defRPr sz="3200" b="1">
          <a:solidFill>
            <a:schemeClr val="tx1"/>
          </a:solidFill>
          <a:latin typeface="Tahoma" pitchFamily="34" charset="0"/>
        </a:defRPr>
      </a:lvl4pPr>
      <a:lvl5pPr algn="ctr" rtl="0" eaLnBrk="0" fontAlgn="base" hangingPunct="0">
        <a:spcBef>
          <a:spcPct val="0"/>
        </a:spcBef>
        <a:spcAft>
          <a:spcPct val="0"/>
        </a:spcAft>
        <a:defRPr sz="3200" b="1">
          <a:solidFill>
            <a:schemeClr val="tx1"/>
          </a:solidFill>
          <a:latin typeface="Tahoma" pitchFamily="34" charset="0"/>
        </a:defRPr>
      </a:lvl5pPr>
      <a:lvl6pPr marL="457200" algn="ctr" rtl="0" fontAlgn="base">
        <a:spcBef>
          <a:spcPct val="0"/>
        </a:spcBef>
        <a:spcAft>
          <a:spcPct val="0"/>
        </a:spcAft>
        <a:defRPr sz="3200" b="1">
          <a:solidFill>
            <a:schemeClr val="tx1"/>
          </a:solidFill>
          <a:latin typeface="Tahoma" pitchFamily="34" charset="0"/>
        </a:defRPr>
      </a:lvl6pPr>
      <a:lvl7pPr marL="914400" algn="ctr" rtl="0" fontAlgn="base">
        <a:spcBef>
          <a:spcPct val="0"/>
        </a:spcBef>
        <a:spcAft>
          <a:spcPct val="0"/>
        </a:spcAft>
        <a:defRPr sz="3200" b="1">
          <a:solidFill>
            <a:schemeClr val="tx1"/>
          </a:solidFill>
          <a:latin typeface="Tahoma" pitchFamily="34" charset="0"/>
        </a:defRPr>
      </a:lvl7pPr>
      <a:lvl8pPr marL="1371600" algn="ctr" rtl="0" fontAlgn="base">
        <a:spcBef>
          <a:spcPct val="0"/>
        </a:spcBef>
        <a:spcAft>
          <a:spcPct val="0"/>
        </a:spcAft>
        <a:defRPr sz="3200" b="1">
          <a:solidFill>
            <a:schemeClr val="tx1"/>
          </a:solidFill>
          <a:latin typeface="Tahoma" pitchFamily="34" charset="0"/>
        </a:defRPr>
      </a:lvl8pPr>
      <a:lvl9pPr marL="1828800" algn="ctr" rtl="0" fontAlgn="base">
        <a:spcBef>
          <a:spcPct val="0"/>
        </a:spcBef>
        <a:spcAft>
          <a:spcPct val="0"/>
        </a:spcAft>
        <a:defRPr sz="3200" b="1">
          <a:solidFill>
            <a:schemeClr val="tx1"/>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3.xml"/><Relationship Id="rId3" Type="http://schemas.openxmlformats.org/officeDocument/2006/relationships/notesSlide" Target="../notesSlides/notesSlide1.xml"/><Relationship Id="rId7" Type="http://schemas.openxmlformats.org/officeDocument/2006/relationships/slide" Target="slide10.xml"/><Relationship Id="rId12" Type="http://schemas.openxmlformats.org/officeDocument/2006/relationships/slide" Target="slide5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slide" Target="slide32.xml"/><Relationship Id="rId11" Type="http://schemas.openxmlformats.org/officeDocument/2006/relationships/slide" Target="slide47.xml"/><Relationship Id="rId5" Type="http://schemas.openxmlformats.org/officeDocument/2006/relationships/slide" Target="slide49.xml"/><Relationship Id="rId10" Type="http://schemas.openxmlformats.org/officeDocument/2006/relationships/slide" Target="slide18.xml"/><Relationship Id="rId4" Type="http://schemas.openxmlformats.org/officeDocument/2006/relationships/slide" Target="slide59.xml"/><Relationship Id="rId9" Type="http://schemas.openxmlformats.org/officeDocument/2006/relationships/slide" Target="slide6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file:///C:\Users\jozefg\Desktop\chapter11\11.1\podcast.mp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file:///C:\Users\jozefg\Desktop\chapter11\11.1\podcast.tx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emf"/><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2.emf"/><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customXml" Target="../ink/ink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11.emf"/><Relationship Id="rId5" Type="http://schemas.openxmlformats.org/officeDocument/2006/relationships/image" Target="../media/image8.emf"/><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customXml" Target="../ink/ink12.xml"/><Relationship Id="rId3" Type="http://schemas.openxmlformats.org/officeDocument/2006/relationships/image" Target="../media/image7.png"/><Relationship Id="rId7" Type="http://schemas.openxmlformats.org/officeDocument/2006/relationships/customXml" Target="../ink/ink9.xml"/><Relationship Id="rId12" Type="http://schemas.openxmlformats.org/officeDocument/2006/relationships/image" Target="../media/image19.emf"/><Relationship Id="rId2" Type="http://schemas.openxmlformats.org/officeDocument/2006/relationships/notesSlide" Target="../notesSlides/notesSlide15.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18.emf"/><Relationship Id="rId4" Type="http://schemas.openxmlformats.org/officeDocument/2006/relationships/image" Target="../media/image8.png"/><Relationship Id="rId9" Type="http://schemas.openxmlformats.org/officeDocument/2006/relationships/customXml" Target="../ink/ink10.xml"/><Relationship Id="rId1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customXml" Target="../ink/ink18.xml"/><Relationship Id="rId18" Type="http://schemas.openxmlformats.org/officeDocument/2006/relationships/image" Target="../media/image25.emf"/><Relationship Id="rId26" Type="http://schemas.openxmlformats.org/officeDocument/2006/relationships/image" Target="../media/image29.emf"/><Relationship Id="rId3" Type="http://schemas.openxmlformats.org/officeDocument/2006/relationships/image" Target="../media/image10.png"/><Relationship Id="rId21" Type="http://schemas.openxmlformats.org/officeDocument/2006/relationships/customXml" Target="../ink/ink22.xml"/><Relationship Id="rId7" Type="http://schemas.openxmlformats.org/officeDocument/2006/relationships/customXml" Target="../ink/ink15.xml"/><Relationship Id="rId12" Type="http://schemas.openxmlformats.org/officeDocument/2006/relationships/image" Target="../media/image22.emf"/><Relationship Id="rId17" Type="http://schemas.openxmlformats.org/officeDocument/2006/relationships/customXml" Target="../ink/ink20.xml"/><Relationship Id="rId25" Type="http://schemas.openxmlformats.org/officeDocument/2006/relationships/customXml" Target="../ink/ink24.xml"/><Relationship Id="rId2" Type="http://schemas.openxmlformats.org/officeDocument/2006/relationships/notesSlide" Target="../notesSlides/notesSlide17.xml"/><Relationship Id="rId16" Type="http://schemas.openxmlformats.org/officeDocument/2006/relationships/image" Target="../media/image24.emf"/><Relationship Id="rId20"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customXml" Target="../ink/ink17.xml"/><Relationship Id="rId24" Type="http://schemas.openxmlformats.org/officeDocument/2006/relationships/image" Target="../media/image28.emf"/><Relationship Id="rId5" Type="http://schemas.openxmlformats.org/officeDocument/2006/relationships/customXml" Target="../ink/ink14.xml"/><Relationship Id="rId15" Type="http://schemas.openxmlformats.org/officeDocument/2006/relationships/customXml" Target="../ink/ink19.xml"/><Relationship Id="rId23" Type="http://schemas.openxmlformats.org/officeDocument/2006/relationships/customXml" Target="../ink/ink23.xml"/><Relationship Id="rId10" Type="http://schemas.openxmlformats.org/officeDocument/2006/relationships/image" Target="../media/image15.emf"/><Relationship Id="rId19" Type="http://schemas.openxmlformats.org/officeDocument/2006/relationships/customXml" Target="../ink/ink21.xml"/><Relationship Id="rId4" Type="http://schemas.openxmlformats.org/officeDocument/2006/relationships/image" Target="../media/image11.png"/><Relationship Id="rId9" Type="http://schemas.openxmlformats.org/officeDocument/2006/relationships/customXml" Target="../ink/ink16.xml"/><Relationship Id="rId14" Type="http://schemas.openxmlformats.org/officeDocument/2006/relationships/image" Target="../media/image23.emf"/><Relationship Id="rId22"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customXml" Target="../ink/ink2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25.xml"/><Relationship Id="rId4" Type="http://schemas.openxmlformats.org/officeDocument/2006/relationships/image" Target="../media/image13.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610.emf"/><Relationship Id="rId3" Type="http://schemas.openxmlformats.org/officeDocument/2006/relationships/image" Target="../media/image19.png"/><Relationship Id="rId7" Type="http://schemas.openxmlformats.org/officeDocument/2006/relationships/customXml" Target="../ink/ink2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2.emf"/><Relationship Id="rId5" Type="http://schemas.openxmlformats.org/officeDocument/2006/relationships/customXml" Target="../ink/ink2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9.emf"/><Relationship Id="rId4" Type="http://schemas.openxmlformats.org/officeDocument/2006/relationships/customXml" Target="../ink/ink29.xml"/></Relationships>
</file>

<file path=ppt/slides/_rels/slide29.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customXml" Target="../ink/ink34.xml"/><Relationship Id="rId18" Type="http://schemas.openxmlformats.org/officeDocument/2006/relationships/image" Target="../media/image37.emf"/><Relationship Id="rId26" Type="http://schemas.openxmlformats.org/officeDocument/2006/relationships/image" Target="../media/image24.png"/><Relationship Id="rId3" Type="http://schemas.openxmlformats.org/officeDocument/2006/relationships/image" Target="../media/image22.png"/><Relationship Id="rId21" Type="http://schemas.openxmlformats.org/officeDocument/2006/relationships/customXml" Target="../ink/ink38.xml"/><Relationship Id="rId34" Type="http://schemas.openxmlformats.org/officeDocument/2006/relationships/image" Target="../media/image28.png"/><Relationship Id="rId7" Type="http://schemas.openxmlformats.org/officeDocument/2006/relationships/customXml" Target="../ink/ink31.xml"/><Relationship Id="rId12" Type="http://schemas.openxmlformats.org/officeDocument/2006/relationships/image" Target="../media/image34.emf"/><Relationship Id="rId17" Type="http://schemas.openxmlformats.org/officeDocument/2006/relationships/customXml" Target="../ink/ink36.xml"/><Relationship Id="rId25" Type="http://schemas.openxmlformats.org/officeDocument/2006/relationships/customXml" Target="../ink/ink40.xml"/><Relationship Id="rId33" Type="http://schemas.openxmlformats.org/officeDocument/2006/relationships/customXml" Target="../ink/ink44.xml"/><Relationship Id="rId38" Type="http://schemas.openxmlformats.org/officeDocument/2006/relationships/image" Target="../media/image30.png"/><Relationship Id="rId2" Type="http://schemas.openxmlformats.org/officeDocument/2006/relationships/notesSlide" Target="../notesSlides/notesSlide29.xml"/><Relationship Id="rId16" Type="http://schemas.openxmlformats.org/officeDocument/2006/relationships/image" Target="../media/image36.emf"/><Relationship Id="rId20" Type="http://schemas.openxmlformats.org/officeDocument/2006/relationships/image" Target="../media/image38.emf"/><Relationship Id="rId29" Type="http://schemas.openxmlformats.org/officeDocument/2006/relationships/customXml" Target="../ink/ink42.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customXml" Target="../ink/ink33.xml"/><Relationship Id="rId24" Type="http://schemas.openxmlformats.org/officeDocument/2006/relationships/image" Target="../media/image230.png"/><Relationship Id="rId32" Type="http://schemas.openxmlformats.org/officeDocument/2006/relationships/image" Target="../media/image27.png"/><Relationship Id="rId37" Type="http://schemas.openxmlformats.org/officeDocument/2006/relationships/customXml" Target="../ink/ink46.xml"/><Relationship Id="rId5" Type="http://schemas.openxmlformats.org/officeDocument/2006/relationships/customXml" Target="../ink/ink30.xml"/><Relationship Id="rId15" Type="http://schemas.openxmlformats.org/officeDocument/2006/relationships/customXml" Target="../ink/ink35.xml"/><Relationship Id="rId23" Type="http://schemas.openxmlformats.org/officeDocument/2006/relationships/customXml" Target="../ink/ink39.xml"/><Relationship Id="rId28" Type="http://schemas.openxmlformats.org/officeDocument/2006/relationships/image" Target="../media/image25.png"/><Relationship Id="rId36" Type="http://schemas.openxmlformats.org/officeDocument/2006/relationships/image" Target="../media/image29.png"/><Relationship Id="rId10" Type="http://schemas.openxmlformats.org/officeDocument/2006/relationships/image" Target="../media/image33.emf"/><Relationship Id="rId19" Type="http://schemas.openxmlformats.org/officeDocument/2006/relationships/customXml" Target="../ink/ink37.xml"/><Relationship Id="rId31" Type="http://schemas.openxmlformats.org/officeDocument/2006/relationships/customXml" Target="../ink/ink43.xml"/><Relationship Id="rId4" Type="http://schemas.openxmlformats.org/officeDocument/2006/relationships/image" Target="../media/image23.png"/><Relationship Id="rId9" Type="http://schemas.openxmlformats.org/officeDocument/2006/relationships/customXml" Target="../ink/ink32.xml"/><Relationship Id="rId14" Type="http://schemas.openxmlformats.org/officeDocument/2006/relationships/image" Target="../media/image35.emf"/><Relationship Id="rId22" Type="http://schemas.openxmlformats.org/officeDocument/2006/relationships/image" Target="../media/image39.emf"/><Relationship Id="rId27" Type="http://schemas.openxmlformats.org/officeDocument/2006/relationships/customXml" Target="../ink/ink41.xml"/><Relationship Id="rId30" Type="http://schemas.openxmlformats.org/officeDocument/2006/relationships/image" Target="../media/image26.png"/><Relationship Id="rId35" Type="http://schemas.openxmlformats.org/officeDocument/2006/relationships/customXml" Target="../ink/ink45.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customXml" Target="../ink/ink51.xml"/><Relationship Id="rId18" Type="http://schemas.openxmlformats.org/officeDocument/2006/relationships/image" Target="../media/image46.emf"/><Relationship Id="rId3" Type="http://schemas.openxmlformats.org/officeDocument/2006/relationships/image" Target="../media/image31.png"/><Relationship Id="rId21" Type="http://schemas.openxmlformats.org/officeDocument/2006/relationships/customXml" Target="../ink/ink55.xml"/><Relationship Id="rId7" Type="http://schemas.openxmlformats.org/officeDocument/2006/relationships/customXml" Target="../ink/ink48.xml"/><Relationship Id="rId12" Type="http://schemas.openxmlformats.org/officeDocument/2006/relationships/image" Target="../media/image42.emf"/><Relationship Id="rId17" Type="http://schemas.openxmlformats.org/officeDocument/2006/relationships/customXml" Target="../ink/ink53.xml"/><Relationship Id="rId25" Type="http://schemas.openxmlformats.org/officeDocument/2006/relationships/customXml" Target="../ink/ink57.xml"/><Relationship Id="rId2" Type="http://schemas.openxmlformats.org/officeDocument/2006/relationships/notesSlide" Target="../notesSlides/notesSlide30.xml"/><Relationship Id="rId16" Type="http://schemas.openxmlformats.org/officeDocument/2006/relationships/image" Target="../media/image45.emf"/><Relationship Id="rId20"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customXml" Target="../ink/ink50.xml"/><Relationship Id="rId24" Type="http://schemas.openxmlformats.org/officeDocument/2006/relationships/image" Target="../media/image49.emf"/><Relationship Id="rId5" Type="http://schemas.openxmlformats.org/officeDocument/2006/relationships/customXml" Target="../ink/ink47.xml"/><Relationship Id="rId15" Type="http://schemas.openxmlformats.org/officeDocument/2006/relationships/customXml" Target="../ink/ink52.xml"/><Relationship Id="rId23" Type="http://schemas.openxmlformats.org/officeDocument/2006/relationships/customXml" Target="../ink/ink56.xml"/><Relationship Id="rId10" Type="http://schemas.openxmlformats.org/officeDocument/2006/relationships/image" Target="../media/image41.emf"/><Relationship Id="rId19" Type="http://schemas.openxmlformats.org/officeDocument/2006/relationships/customXml" Target="../ink/ink54.xml"/><Relationship Id="rId4" Type="http://schemas.openxmlformats.org/officeDocument/2006/relationships/image" Target="../media/image32.png"/><Relationship Id="rId9" Type="http://schemas.openxmlformats.org/officeDocument/2006/relationships/customXml" Target="../ink/ink49.xml"/><Relationship Id="rId14" Type="http://schemas.openxmlformats.org/officeDocument/2006/relationships/image" Target="../media/image44.emf"/><Relationship Id="rId22" Type="http://schemas.openxmlformats.org/officeDocument/2006/relationships/image" Target="../media/image48.em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customXml" Target="../ink/ink59.xml"/><Relationship Id="rId13" Type="http://schemas.openxmlformats.org/officeDocument/2006/relationships/image" Target="../media/image350.png"/><Relationship Id="rId3" Type="http://schemas.openxmlformats.org/officeDocument/2006/relationships/customXml" Target="../ink/ink58.xml"/><Relationship Id="rId7" Type="http://schemas.openxmlformats.org/officeDocument/2006/relationships/image" Target="../media/image35.png"/><Relationship Id="rId12" Type="http://schemas.openxmlformats.org/officeDocument/2006/relationships/customXml" Target="../ink/ink6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40.png"/><Relationship Id="rId5" Type="http://schemas.openxmlformats.org/officeDocument/2006/relationships/image" Target="../media/image59.emf"/><Relationship Id="rId10" Type="http://schemas.openxmlformats.org/officeDocument/2006/relationships/customXml" Target="../ink/ink60.xml"/><Relationship Id="rId9" Type="http://schemas.openxmlformats.org/officeDocument/2006/relationships/image" Target="../media/image330.png"/><Relationship Id="rId1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customXml" Target="../ink/ink66.xml"/><Relationship Id="rId18" Type="http://schemas.openxmlformats.org/officeDocument/2006/relationships/image" Target="../media/image73.emf"/><Relationship Id="rId3" Type="http://schemas.openxmlformats.org/officeDocument/2006/relationships/image" Target="../media/image37.png"/><Relationship Id="rId21" Type="http://schemas.openxmlformats.org/officeDocument/2006/relationships/customXml" Target="../ink/ink70.xml"/><Relationship Id="rId7" Type="http://schemas.openxmlformats.org/officeDocument/2006/relationships/customXml" Target="../ink/ink63.xml"/><Relationship Id="rId12" Type="http://schemas.openxmlformats.org/officeDocument/2006/relationships/image" Target="../media/image70.emf"/><Relationship Id="rId17" Type="http://schemas.openxmlformats.org/officeDocument/2006/relationships/customXml" Target="../ink/ink68.xml"/><Relationship Id="rId2" Type="http://schemas.openxmlformats.org/officeDocument/2006/relationships/notesSlide" Target="../notesSlides/notesSlide34.xml"/><Relationship Id="rId16" Type="http://schemas.openxmlformats.org/officeDocument/2006/relationships/image" Target="../media/image72.emf"/><Relationship Id="rId20" Type="http://schemas.openxmlformats.org/officeDocument/2006/relationships/image" Target="../media/image74.emf"/><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customXml" Target="../ink/ink65.xml"/><Relationship Id="rId5" Type="http://schemas.openxmlformats.org/officeDocument/2006/relationships/customXml" Target="../ink/ink62.xml"/><Relationship Id="rId15" Type="http://schemas.openxmlformats.org/officeDocument/2006/relationships/customXml" Target="../ink/ink67.xml"/><Relationship Id="rId10" Type="http://schemas.openxmlformats.org/officeDocument/2006/relationships/image" Target="../media/image69.emf"/><Relationship Id="rId19" Type="http://schemas.openxmlformats.org/officeDocument/2006/relationships/customXml" Target="../ink/ink69.xml"/><Relationship Id="rId4" Type="http://schemas.openxmlformats.org/officeDocument/2006/relationships/image" Target="../media/image38.png"/><Relationship Id="rId9" Type="http://schemas.openxmlformats.org/officeDocument/2006/relationships/customXml" Target="../ink/ink64.xml"/><Relationship Id="rId14" Type="http://schemas.openxmlformats.org/officeDocument/2006/relationships/image" Target="../media/image71.emf"/><Relationship Id="rId22" Type="http://schemas.openxmlformats.org/officeDocument/2006/relationships/image" Target="../media/image75.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nsf.gov/"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nps.gov/"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71.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460.emf"/><Relationship Id="rId13" Type="http://schemas.openxmlformats.org/officeDocument/2006/relationships/customXml" Target="../ink/ink76.xml"/><Relationship Id="rId18" Type="http://schemas.openxmlformats.org/officeDocument/2006/relationships/image" Target="../media/image51.emf"/><Relationship Id="rId3" Type="http://schemas.openxmlformats.org/officeDocument/2006/relationships/image" Target="../media/image40.png"/><Relationship Id="rId21" Type="http://schemas.openxmlformats.org/officeDocument/2006/relationships/customXml" Target="../ink/ink80.xml"/><Relationship Id="rId7" Type="http://schemas.openxmlformats.org/officeDocument/2006/relationships/customXml" Target="../ink/ink73.xml"/><Relationship Id="rId12" Type="http://schemas.openxmlformats.org/officeDocument/2006/relationships/image" Target="../media/image480.emf"/><Relationship Id="rId17" Type="http://schemas.openxmlformats.org/officeDocument/2006/relationships/customXml" Target="../ink/ink78.xml"/><Relationship Id="rId2" Type="http://schemas.openxmlformats.org/officeDocument/2006/relationships/notesSlide" Target="../notesSlides/notesSlide41.xml"/><Relationship Id="rId16" Type="http://schemas.openxmlformats.org/officeDocument/2006/relationships/image" Target="../media/image50.emf"/><Relationship Id="rId20"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450.emf"/><Relationship Id="rId11" Type="http://schemas.openxmlformats.org/officeDocument/2006/relationships/customXml" Target="../ink/ink75.xml"/><Relationship Id="rId24" Type="http://schemas.openxmlformats.org/officeDocument/2006/relationships/image" Target="../media/image54.emf"/><Relationship Id="rId5" Type="http://schemas.openxmlformats.org/officeDocument/2006/relationships/customXml" Target="../ink/ink72.xml"/><Relationship Id="rId15" Type="http://schemas.openxmlformats.org/officeDocument/2006/relationships/customXml" Target="../ink/ink77.xml"/><Relationship Id="rId23" Type="http://schemas.openxmlformats.org/officeDocument/2006/relationships/customXml" Target="../ink/ink81.xml"/><Relationship Id="rId10" Type="http://schemas.openxmlformats.org/officeDocument/2006/relationships/image" Target="../media/image470.emf"/><Relationship Id="rId19" Type="http://schemas.openxmlformats.org/officeDocument/2006/relationships/customXml" Target="../ink/ink79.xml"/><Relationship Id="rId4" Type="http://schemas.openxmlformats.org/officeDocument/2006/relationships/hyperlink" Target="file:///D:\Classes_LV\318_Publishing_on_the_WEB%20I\2011_ed5_HOP_source\Chapter11\flash.html" TargetMode="External"/><Relationship Id="rId9" Type="http://schemas.openxmlformats.org/officeDocument/2006/relationships/customXml" Target="../ink/ink74.xml"/><Relationship Id="rId14" Type="http://schemas.openxmlformats.org/officeDocument/2006/relationships/image" Target="../media/image490.emf"/><Relationship Id="rId22" Type="http://schemas.openxmlformats.org/officeDocument/2006/relationships/image" Target="../media/image53.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file:///D:\Classes_LV\318_Publishing_on_the_WEB%20I\2015_ed7_HOP\chapter11\flashembed.html" TargetMode="Externa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3" Type="http://schemas.openxmlformats.org/officeDocument/2006/relationships/customXml" Target="../ink/ink85.xml"/><Relationship Id="rId18" Type="http://schemas.openxmlformats.org/officeDocument/2006/relationships/customXml" Target="../ink/ink88.xml"/><Relationship Id="rId26" Type="http://schemas.openxmlformats.org/officeDocument/2006/relationships/customXml" Target="../ink/ink92.xml"/><Relationship Id="rId39" Type="http://schemas.openxmlformats.org/officeDocument/2006/relationships/image" Target="../media/image96.emf"/><Relationship Id="rId21" Type="http://schemas.openxmlformats.org/officeDocument/2006/relationships/image" Target="../media/image87.emf"/><Relationship Id="rId34" Type="http://schemas.openxmlformats.org/officeDocument/2006/relationships/customXml" Target="../ink/ink96.xml"/><Relationship Id="rId42" Type="http://schemas.openxmlformats.org/officeDocument/2006/relationships/customXml" Target="../ink/ink100.xml"/><Relationship Id="rId47" Type="http://schemas.openxmlformats.org/officeDocument/2006/relationships/image" Target="../media/image56.emf"/><Relationship Id="rId50" Type="http://schemas.openxmlformats.org/officeDocument/2006/relationships/customXml" Target="../ink/ink104.xml"/><Relationship Id="rId55" Type="http://schemas.openxmlformats.org/officeDocument/2006/relationships/image" Target="../media/image62.emf"/><Relationship Id="rId7" Type="http://schemas.openxmlformats.org/officeDocument/2006/relationships/customXml" Target="../ink/ink82.xml"/><Relationship Id="rId2" Type="http://schemas.openxmlformats.org/officeDocument/2006/relationships/notesSlide" Target="../notesSlides/notesSlide48.xml"/><Relationship Id="rId16" Type="http://schemas.openxmlformats.org/officeDocument/2006/relationships/image" Target="../media/image85.emf"/><Relationship Id="rId20" Type="http://schemas.openxmlformats.org/officeDocument/2006/relationships/customXml" Target="../ink/ink89.xml"/><Relationship Id="rId29" Type="http://schemas.openxmlformats.org/officeDocument/2006/relationships/image" Target="../media/image91.emf"/><Relationship Id="rId41" Type="http://schemas.openxmlformats.org/officeDocument/2006/relationships/image" Target="../media/image400.emf"/><Relationship Id="rId54" Type="http://schemas.openxmlformats.org/officeDocument/2006/relationships/customXml" Target="../ink/ink106.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customXml" Target="../ink/ink84.xml"/><Relationship Id="rId24" Type="http://schemas.openxmlformats.org/officeDocument/2006/relationships/customXml" Target="../ink/ink91.xml"/><Relationship Id="rId32" Type="http://schemas.openxmlformats.org/officeDocument/2006/relationships/customXml" Target="../ink/ink95.xml"/><Relationship Id="rId37" Type="http://schemas.openxmlformats.org/officeDocument/2006/relationships/image" Target="../media/image95.emf"/><Relationship Id="rId40" Type="http://schemas.openxmlformats.org/officeDocument/2006/relationships/customXml" Target="../ink/ink99.xml"/><Relationship Id="rId45" Type="http://schemas.openxmlformats.org/officeDocument/2006/relationships/image" Target="../media/image55.emf"/><Relationship Id="rId53" Type="http://schemas.openxmlformats.org/officeDocument/2006/relationships/image" Target="../media/image61.emf"/><Relationship Id="rId58" Type="http://schemas.openxmlformats.org/officeDocument/2006/relationships/customXml" Target="../ink/ink108.xml"/><Relationship Id="rId5" Type="http://schemas.openxmlformats.org/officeDocument/2006/relationships/image" Target="../media/image46.png"/><Relationship Id="rId15" Type="http://schemas.openxmlformats.org/officeDocument/2006/relationships/customXml" Target="../ink/ink86.xml"/><Relationship Id="rId23" Type="http://schemas.openxmlformats.org/officeDocument/2006/relationships/image" Target="../media/image88.emf"/><Relationship Id="rId28" Type="http://schemas.openxmlformats.org/officeDocument/2006/relationships/customXml" Target="../ink/ink93.xml"/><Relationship Id="rId36" Type="http://schemas.openxmlformats.org/officeDocument/2006/relationships/customXml" Target="../ink/ink97.xml"/><Relationship Id="rId49" Type="http://schemas.openxmlformats.org/officeDocument/2006/relationships/image" Target="../media/image57.emf"/><Relationship Id="rId57" Type="http://schemas.openxmlformats.org/officeDocument/2006/relationships/image" Target="../media/image63.emf"/><Relationship Id="rId61" Type="http://schemas.openxmlformats.org/officeDocument/2006/relationships/image" Target="../media/image65.emf"/><Relationship Id="rId10" Type="http://schemas.openxmlformats.org/officeDocument/2006/relationships/image" Target="../media/image82.emf"/><Relationship Id="rId19" Type="http://schemas.openxmlformats.org/officeDocument/2006/relationships/image" Target="../media/image86.emf"/><Relationship Id="rId31" Type="http://schemas.openxmlformats.org/officeDocument/2006/relationships/image" Target="../media/image92.emf"/><Relationship Id="rId44" Type="http://schemas.openxmlformats.org/officeDocument/2006/relationships/customXml" Target="../ink/ink101.xml"/><Relationship Id="rId52" Type="http://schemas.openxmlformats.org/officeDocument/2006/relationships/customXml" Target="../ink/ink105.xml"/><Relationship Id="rId60" Type="http://schemas.openxmlformats.org/officeDocument/2006/relationships/customXml" Target="../ink/ink109.xml"/><Relationship Id="rId4" Type="http://schemas.openxmlformats.org/officeDocument/2006/relationships/image" Target="../media/image45.png"/><Relationship Id="rId9" Type="http://schemas.openxmlformats.org/officeDocument/2006/relationships/customXml" Target="../ink/ink83.xml"/><Relationship Id="rId14" Type="http://schemas.openxmlformats.org/officeDocument/2006/relationships/image" Target="../media/image84.emf"/><Relationship Id="rId22" Type="http://schemas.openxmlformats.org/officeDocument/2006/relationships/customXml" Target="../ink/ink90.xml"/><Relationship Id="rId27" Type="http://schemas.openxmlformats.org/officeDocument/2006/relationships/image" Target="../media/image90.emf"/><Relationship Id="rId30" Type="http://schemas.openxmlformats.org/officeDocument/2006/relationships/customXml" Target="../ink/ink94.xml"/><Relationship Id="rId35" Type="http://schemas.openxmlformats.org/officeDocument/2006/relationships/image" Target="../media/image94.emf"/><Relationship Id="rId43" Type="http://schemas.openxmlformats.org/officeDocument/2006/relationships/image" Target="../media/image66.emf"/><Relationship Id="rId48" Type="http://schemas.openxmlformats.org/officeDocument/2006/relationships/customXml" Target="../ink/ink103.xml"/><Relationship Id="rId56" Type="http://schemas.openxmlformats.org/officeDocument/2006/relationships/customXml" Target="../ink/ink107.xml"/><Relationship Id="rId8" Type="http://schemas.openxmlformats.org/officeDocument/2006/relationships/image" Target="../media/image81.emf"/><Relationship Id="rId51" Type="http://schemas.openxmlformats.org/officeDocument/2006/relationships/image" Target="../media/image58.emf"/><Relationship Id="rId3" Type="http://schemas.openxmlformats.org/officeDocument/2006/relationships/image" Target="../media/image44.png"/><Relationship Id="rId12" Type="http://schemas.openxmlformats.org/officeDocument/2006/relationships/image" Target="../media/image83.emf"/><Relationship Id="rId17" Type="http://schemas.openxmlformats.org/officeDocument/2006/relationships/customXml" Target="../ink/ink87.xml"/><Relationship Id="rId25" Type="http://schemas.openxmlformats.org/officeDocument/2006/relationships/image" Target="../media/image89.emf"/><Relationship Id="rId33" Type="http://schemas.openxmlformats.org/officeDocument/2006/relationships/image" Target="../media/image93.emf"/><Relationship Id="rId38" Type="http://schemas.openxmlformats.org/officeDocument/2006/relationships/customXml" Target="../ink/ink98.xml"/><Relationship Id="rId46" Type="http://schemas.openxmlformats.org/officeDocument/2006/relationships/customXml" Target="../ink/ink102.xml"/><Relationship Id="rId59" Type="http://schemas.openxmlformats.org/officeDocument/2006/relationships/image" Target="../media/image64.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63" Type="http://schemas.openxmlformats.org/officeDocument/2006/relationships/customXml" Target="../ink/ink115.xml"/><Relationship Id="rId68" Type="http://schemas.openxmlformats.org/officeDocument/2006/relationships/image" Target="../media/image610.emf"/><Relationship Id="rId76" Type="http://schemas.openxmlformats.org/officeDocument/2006/relationships/image" Target="../media/image650.emf"/><Relationship Id="rId84" Type="http://schemas.openxmlformats.org/officeDocument/2006/relationships/image" Target="../media/image780.emf"/><Relationship Id="rId89" Type="http://schemas.openxmlformats.org/officeDocument/2006/relationships/customXml" Target="../ink/ink128.xml"/><Relationship Id="rId97" Type="http://schemas.openxmlformats.org/officeDocument/2006/relationships/customXml" Target="../ink/ink132.xml"/><Relationship Id="rId104" Type="http://schemas.openxmlformats.org/officeDocument/2006/relationships/image" Target="../media/image460.png"/><Relationship Id="rId7" Type="http://schemas.openxmlformats.org/officeDocument/2006/relationships/customXml" Target="../ink/ink111.xml"/><Relationship Id="rId25" Type="http://schemas.openxmlformats.org/officeDocument/2006/relationships/customXml" Target="../ink/ink113.xml"/><Relationship Id="rId67" Type="http://schemas.openxmlformats.org/officeDocument/2006/relationships/customXml" Target="../ink/ink117.xml"/><Relationship Id="rId71" Type="http://schemas.openxmlformats.org/officeDocument/2006/relationships/customXml" Target="../ink/ink119.xml"/><Relationship Id="rId92" Type="http://schemas.openxmlformats.org/officeDocument/2006/relationships/image" Target="../media/image98.emf"/><Relationship Id="rId103" Type="http://schemas.openxmlformats.org/officeDocument/2006/relationships/customXml" Target="../ink/ink134.xml"/><Relationship Id="rId108" Type="http://schemas.openxmlformats.org/officeDocument/2006/relationships/image" Target="../media/image490.png"/><Relationship Id="rId2" Type="http://schemas.openxmlformats.org/officeDocument/2006/relationships/notesSlide" Target="../notesSlides/notesSlide50.xml"/><Relationship Id="rId62" Type="http://schemas.openxmlformats.org/officeDocument/2006/relationships/image" Target="../media/image50.png"/><Relationship Id="rId70" Type="http://schemas.openxmlformats.org/officeDocument/2006/relationships/image" Target="../media/image620.emf"/><Relationship Id="rId75" Type="http://schemas.openxmlformats.org/officeDocument/2006/relationships/customXml" Target="../ink/ink121.xml"/><Relationship Id="rId83" Type="http://schemas.openxmlformats.org/officeDocument/2006/relationships/customXml" Target="../ink/ink125.xml"/><Relationship Id="rId88" Type="http://schemas.openxmlformats.org/officeDocument/2006/relationships/image" Target="../media/image800.emf"/><Relationship Id="rId91" Type="http://schemas.openxmlformats.org/officeDocument/2006/relationships/customXml" Target="../ink/ink129.xml"/><Relationship Id="rId96" Type="http://schemas.openxmlformats.org/officeDocument/2006/relationships/image" Target="../media/image101.emf"/><Relationship Id="rId107" Type="http://schemas.openxmlformats.org/officeDocument/2006/relationships/customXml" Target="../ink/ink136.xml"/><Relationship Id="rId1" Type="http://schemas.openxmlformats.org/officeDocument/2006/relationships/slideLayout" Target="../slideLayouts/slideLayout2.xml"/><Relationship Id="rId6" Type="http://schemas.openxmlformats.org/officeDocument/2006/relationships/image" Target="../media/image99.emf"/><Relationship Id="rId24" Type="http://schemas.openxmlformats.org/officeDocument/2006/relationships/image" Target="../media/image108.emf"/><Relationship Id="rId58" Type="http://schemas.openxmlformats.org/officeDocument/2006/relationships/customXml" Target="../ink/ink114.xml"/><Relationship Id="rId66" Type="http://schemas.openxmlformats.org/officeDocument/2006/relationships/image" Target="../media/image580.emf"/><Relationship Id="rId74" Type="http://schemas.openxmlformats.org/officeDocument/2006/relationships/image" Target="../media/image640.emf"/><Relationship Id="rId79" Type="http://schemas.openxmlformats.org/officeDocument/2006/relationships/customXml" Target="../ink/ink123.xml"/><Relationship Id="rId87" Type="http://schemas.openxmlformats.org/officeDocument/2006/relationships/customXml" Target="../ink/ink127.xml"/><Relationship Id="rId102" Type="http://schemas.openxmlformats.org/officeDocument/2006/relationships/image" Target="../media/image76.emf"/><Relationship Id="rId5" Type="http://schemas.openxmlformats.org/officeDocument/2006/relationships/customXml" Target="../ink/ink110.xml"/><Relationship Id="rId23" Type="http://schemas.openxmlformats.org/officeDocument/2006/relationships/customXml" Target="../ink/ink112.xml"/><Relationship Id="rId57" Type="http://schemas.openxmlformats.org/officeDocument/2006/relationships/image" Target="../media/image420.emf"/><Relationship Id="rId61" Type="http://schemas.openxmlformats.org/officeDocument/2006/relationships/image" Target="../media/image550.emf"/><Relationship Id="rId82" Type="http://schemas.openxmlformats.org/officeDocument/2006/relationships/image" Target="../media/image770.emf"/><Relationship Id="rId90" Type="http://schemas.openxmlformats.org/officeDocument/2006/relationships/image" Target="../media/image97.emf"/><Relationship Id="rId95" Type="http://schemas.openxmlformats.org/officeDocument/2006/relationships/customXml" Target="../ink/ink131.xml"/><Relationship Id="rId106" Type="http://schemas.openxmlformats.org/officeDocument/2006/relationships/image" Target="../media/image470.png"/><Relationship Id="rId65" Type="http://schemas.openxmlformats.org/officeDocument/2006/relationships/customXml" Target="../ink/ink116.xml"/><Relationship Id="rId73" Type="http://schemas.openxmlformats.org/officeDocument/2006/relationships/customXml" Target="../ink/ink120.xml"/><Relationship Id="rId78" Type="http://schemas.openxmlformats.org/officeDocument/2006/relationships/image" Target="../media/image660.emf"/><Relationship Id="rId81" Type="http://schemas.openxmlformats.org/officeDocument/2006/relationships/customXml" Target="../ink/ink124.xml"/><Relationship Id="rId86" Type="http://schemas.openxmlformats.org/officeDocument/2006/relationships/image" Target="../media/image790.emf"/><Relationship Id="rId94" Type="http://schemas.openxmlformats.org/officeDocument/2006/relationships/image" Target="../media/image100.emf"/><Relationship Id="rId101" Type="http://schemas.openxmlformats.org/officeDocument/2006/relationships/customXml" Target="../ink/ink133.xml"/><Relationship Id="rId4" Type="http://schemas.openxmlformats.org/officeDocument/2006/relationships/image" Target="../media/image49.png"/><Relationship Id="rId22" Type="http://schemas.openxmlformats.org/officeDocument/2006/relationships/image" Target="../media/image107.emf"/><Relationship Id="rId64" Type="http://schemas.openxmlformats.org/officeDocument/2006/relationships/image" Target="../media/image570.emf"/><Relationship Id="rId69" Type="http://schemas.openxmlformats.org/officeDocument/2006/relationships/customXml" Target="../ink/ink118.xml"/><Relationship Id="rId77" Type="http://schemas.openxmlformats.org/officeDocument/2006/relationships/customXml" Target="../ink/ink122.xml"/><Relationship Id="rId100" Type="http://schemas.openxmlformats.org/officeDocument/2006/relationships/image" Target="../media/image103.emf"/><Relationship Id="rId105" Type="http://schemas.openxmlformats.org/officeDocument/2006/relationships/customXml" Target="../ink/ink135.xml"/><Relationship Id="rId72" Type="http://schemas.openxmlformats.org/officeDocument/2006/relationships/image" Target="../media/image630.emf"/><Relationship Id="rId80" Type="http://schemas.openxmlformats.org/officeDocument/2006/relationships/image" Target="../media/image760.emf"/><Relationship Id="rId85" Type="http://schemas.openxmlformats.org/officeDocument/2006/relationships/customXml" Target="../ink/ink126.xml"/><Relationship Id="rId93" Type="http://schemas.openxmlformats.org/officeDocument/2006/relationships/customXml" Target="../ink/ink130.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26" Type="http://schemas.openxmlformats.org/officeDocument/2006/relationships/image" Target="../media/image112.emf"/><Relationship Id="rId21" Type="http://schemas.openxmlformats.org/officeDocument/2006/relationships/customXml" Target="../ink/ink145.xml"/><Relationship Id="rId42" Type="http://schemas.openxmlformats.org/officeDocument/2006/relationships/image" Target="../media/image120.emf"/><Relationship Id="rId47" Type="http://schemas.openxmlformats.org/officeDocument/2006/relationships/customXml" Target="../ink/ink158.xml"/><Relationship Id="rId63" Type="http://schemas.openxmlformats.org/officeDocument/2006/relationships/customXml" Target="../ink/ink166.xml"/><Relationship Id="rId68" Type="http://schemas.openxmlformats.org/officeDocument/2006/relationships/image" Target="../media/image133.emf"/><Relationship Id="rId84" Type="http://schemas.openxmlformats.org/officeDocument/2006/relationships/image" Target="../media/image141.emf"/><Relationship Id="rId89" Type="http://schemas.openxmlformats.org/officeDocument/2006/relationships/customXml" Target="../ink/ink178.xml"/><Relationship Id="rId7" Type="http://schemas.openxmlformats.org/officeDocument/2006/relationships/customXml" Target="../ink/ink138.xml"/><Relationship Id="rId71" Type="http://schemas.openxmlformats.org/officeDocument/2006/relationships/customXml" Target="../ink/ink170.xml"/><Relationship Id="rId92" Type="http://schemas.openxmlformats.org/officeDocument/2006/relationships/image" Target="../media/image56.png"/><Relationship Id="rId2" Type="http://schemas.openxmlformats.org/officeDocument/2006/relationships/notesSlide" Target="../notesSlides/notesSlide52.xml"/><Relationship Id="rId16" Type="http://schemas.openxmlformats.org/officeDocument/2006/relationships/image" Target="../media/image105.emf"/><Relationship Id="rId29" Type="http://schemas.openxmlformats.org/officeDocument/2006/relationships/customXml" Target="../ink/ink149.xml"/><Relationship Id="rId107" Type="http://schemas.openxmlformats.org/officeDocument/2006/relationships/customXml" Target="../ink/ink187.xml"/><Relationship Id="rId11" Type="http://schemas.openxmlformats.org/officeDocument/2006/relationships/customXml" Target="../ink/ink140.xml"/><Relationship Id="rId24" Type="http://schemas.openxmlformats.org/officeDocument/2006/relationships/image" Target="../media/image111.emf"/><Relationship Id="rId32" Type="http://schemas.openxmlformats.org/officeDocument/2006/relationships/image" Target="../media/image115.emf"/><Relationship Id="rId37" Type="http://schemas.openxmlformats.org/officeDocument/2006/relationships/customXml" Target="../ink/ink153.xml"/><Relationship Id="rId40" Type="http://schemas.openxmlformats.org/officeDocument/2006/relationships/image" Target="../media/image119.emf"/><Relationship Id="rId45" Type="http://schemas.openxmlformats.org/officeDocument/2006/relationships/customXml" Target="../ink/ink157.xml"/><Relationship Id="rId53" Type="http://schemas.openxmlformats.org/officeDocument/2006/relationships/customXml" Target="../ink/ink161.xml"/><Relationship Id="rId58" Type="http://schemas.openxmlformats.org/officeDocument/2006/relationships/image" Target="../media/image128.emf"/><Relationship Id="rId66" Type="http://schemas.openxmlformats.org/officeDocument/2006/relationships/image" Target="../media/image132.emf"/><Relationship Id="rId74" Type="http://schemas.openxmlformats.org/officeDocument/2006/relationships/image" Target="../media/image520.png"/><Relationship Id="rId79" Type="http://schemas.openxmlformats.org/officeDocument/2006/relationships/customXml" Target="../ink/ink174.xml"/><Relationship Id="rId87" Type="http://schemas.openxmlformats.org/officeDocument/2006/relationships/customXml" Target="../ink/ink177.xml"/><Relationship Id="rId102" Type="http://schemas.openxmlformats.org/officeDocument/2006/relationships/image" Target="../media/image79.emf"/><Relationship Id="rId5" Type="http://schemas.openxmlformats.org/officeDocument/2006/relationships/customXml" Target="../ink/ink137.xml"/><Relationship Id="rId61" Type="http://schemas.openxmlformats.org/officeDocument/2006/relationships/customXml" Target="../ink/ink165.xml"/><Relationship Id="rId82" Type="http://schemas.openxmlformats.org/officeDocument/2006/relationships/image" Target="../media/image140.emf"/><Relationship Id="rId90" Type="http://schemas.openxmlformats.org/officeDocument/2006/relationships/image" Target="../media/image55.png"/><Relationship Id="rId95" Type="http://schemas.openxmlformats.org/officeDocument/2006/relationships/customXml" Target="../ink/ink181.xml"/><Relationship Id="rId19" Type="http://schemas.openxmlformats.org/officeDocument/2006/relationships/customXml" Target="../ink/ink144.xml"/><Relationship Id="rId14" Type="http://schemas.openxmlformats.org/officeDocument/2006/relationships/image" Target="../media/image104.emf"/><Relationship Id="rId22" Type="http://schemas.openxmlformats.org/officeDocument/2006/relationships/image" Target="../media/image110.emf"/><Relationship Id="rId27" Type="http://schemas.openxmlformats.org/officeDocument/2006/relationships/customXml" Target="../ink/ink148.xml"/><Relationship Id="rId30" Type="http://schemas.openxmlformats.org/officeDocument/2006/relationships/image" Target="../media/image114.emf"/><Relationship Id="rId35" Type="http://schemas.openxmlformats.org/officeDocument/2006/relationships/customXml" Target="../ink/ink152.xml"/><Relationship Id="rId43" Type="http://schemas.openxmlformats.org/officeDocument/2006/relationships/customXml" Target="../ink/ink156.xml"/><Relationship Id="rId48" Type="http://schemas.openxmlformats.org/officeDocument/2006/relationships/image" Target="../media/image123.emf"/><Relationship Id="rId56" Type="http://schemas.openxmlformats.org/officeDocument/2006/relationships/image" Target="../media/image127.emf"/><Relationship Id="rId64" Type="http://schemas.openxmlformats.org/officeDocument/2006/relationships/image" Target="../media/image131.emf"/><Relationship Id="rId69" Type="http://schemas.openxmlformats.org/officeDocument/2006/relationships/customXml" Target="../ink/ink169.xml"/><Relationship Id="rId77" Type="http://schemas.openxmlformats.org/officeDocument/2006/relationships/customXml" Target="../ink/ink173.xml"/><Relationship Id="rId100" Type="http://schemas.openxmlformats.org/officeDocument/2006/relationships/image" Target="../media/image78.emf"/><Relationship Id="rId105" Type="http://schemas.openxmlformats.org/officeDocument/2006/relationships/customXml" Target="../ink/ink186.xml"/><Relationship Id="rId8" Type="http://schemas.openxmlformats.org/officeDocument/2006/relationships/image" Target="../media/image561.emf"/><Relationship Id="rId51" Type="http://schemas.openxmlformats.org/officeDocument/2006/relationships/customXml" Target="../ink/ink160.xml"/><Relationship Id="rId72" Type="http://schemas.openxmlformats.org/officeDocument/2006/relationships/image" Target="../media/image135.emf"/><Relationship Id="rId85" Type="http://schemas.openxmlformats.org/officeDocument/2006/relationships/customXml" Target="../ink/ink176.xml"/><Relationship Id="rId93" Type="http://schemas.openxmlformats.org/officeDocument/2006/relationships/customXml" Target="../ink/ink180.xml"/><Relationship Id="rId98" Type="http://schemas.openxmlformats.org/officeDocument/2006/relationships/image" Target="../media/image77.emf"/><Relationship Id="rId3" Type="http://schemas.openxmlformats.org/officeDocument/2006/relationships/image" Target="../media/image51.png"/><Relationship Id="rId12" Type="http://schemas.openxmlformats.org/officeDocument/2006/relationships/image" Target="../media/image1031.emf"/><Relationship Id="rId17" Type="http://schemas.openxmlformats.org/officeDocument/2006/relationships/customXml" Target="../ink/ink143.xml"/><Relationship Id="rId25" Type="http://schemas.openxmlformats.org/officeDocument/2006/relationships/customXml" Target="../ink/ink147.xml"/><Relationship Id="rId33" Type="http://schemas.openxmlformats.org/officeDocument/2006/relationships/customXml" Target="../ink/ink151.xml"/><Relationship Id="rId38" Type="http://schemas.openxmlformats.org/officeDocument/2006/relationships/image" Target="../media/image118.emf"/><Relationship Id="rId46" Type="http://schemas.openxmlformats.org/officeDocument/2006/relationships/image" Target="../media/image122.emf"/><Relationship Id="rId59" Type="http://schemas.openxmlformats.org/officeDocument/2006/relationships/customXml" Target="../ink/ink164.xml"/><Relationship Id="rId67" Type="http://schemas.openxmlformats.org/officeDocument/2006/relationships/customXml" Target="../ink/ink168.xml"/><Relationship Id="rId103" Type="http://schemas.openxmlformats.org/officeDocument/2006/relationships/customXml" Target="../ink/ink185.xml"/><Relationship Id="rId108" Type="http://schemas.openxmlformats.org/officeDocument/2006/relationships/image" Target="../media/image59.png"/><Relationship Id="rId20" Type="http://schemas.openxmlformats.org/officeDocument/2006/relationships/image" Target="../media/image501.png"/><Relationship Id="rId41" Type="http://schemas.openxmlformats.org/officeDocument/2006/relationships/customXml" Target="../ink/ink155.xml"/><Relationship Id="rId54" Type="http://schemas.openxmlformats.org/officeDocument/2006/relationships/image" Target="../media/image126.emf"/><Relationship Id="rId62" Type="http://schemas.openxmlformats.org/officeDocument/2006/relationships/image" Target="../media/image511.png"/><Relationship Id="rId70" Type="http://schemas.openxmlformats.org/officeDocument/2006/relationships/image" Target="../media/image500.png"/><Relationship Id="rId75" Type="http://schemas.openxmlformats.org/officeDocument/2006/relationships/customXml" Target="../ink/ink172.xml"/><Relationship Id="rId83" Type="http://schemas.openxmlformats.org/officeDocument/2006/relationships/customXml" Target="../ink/ink175.xml"/><Relationship Id="rId88" Type="http://schemas.openxmlformats.org/officeDocument/2006/relationships/image" Target="../media/image54.png"/><Relationship Id="rId91" Type="http://schemas.openxmlformats.org/officeDocument/2006/relationships/customXml" Target="../ink/ink179.xml"/><Relationship Id="rId96" Type="http://schemas.openxmlformats.org/officeDocument/2006/relationships/image" Target="../media/image761.emf"/><Relationship Id="rId1" Type="http://schemas.openxmlformats.org/officeDocument/2006/relationships/slideLayout" Target="../slideLayouts/slideLayout2.xml"/><Relationship Id="rId6" Type="http://schemas.openxmlformats.org/officeDocument/2006/relationships/image" Target="../media/image410.emf"/><Relationship Id="rId15" Type="http://schemas.openxmlformats.org/officeDocument/2006/relationships/customXml" Target="../ink/ink142.xml"/><Relationship Id="rId23" Type="http://schemas.openxmlformats.org/officeDocument/2006/relationships/customXml" Target="../ink/ink146.xml"/><Relationship Id="rId28" Type="http://schemas.openxmlformats.org/officeDocument/2006/relationships/image" Target="../media/image113.emf"/><Relationship Id="rId36" Type="http://schemas.openxmlformats.org/officeDocument/2006/relationships/image" Target="../media/image117.emf"/><Relationship Id="rId49" Type="http://schemas.openxmlformats.org/officeDocument/2006/relationships/customXml" Target="../ink/ink159.xml"/><Relationship Id="rId57" Type="http://schemas.openxmlformats.org/officeDocument/2006/relationships/customXml" Target="../ink/ink163.xml"/><Relationship Id="rId106" Type="http://schemas.openxmlformats.org/officeDocument/2006/relationships/image" Target="../media/image58.png"/><Relationship Id="rId10" Type="http://schemas.openxmlformats.org/officeDocument/2006/relationships/image" Target="../media/image1021.emf"/><Relationship Id="rId31" Type="http://schemas.openxmlformats.org/officeDocument/2006/relationships/customXml" Target="../ink/ink150.xml"/><Relationship Id="rId44" Type="http://schemas.openxmlformats.org/officeDocument/2006/relationships/image" Target="../media/image121.emf"/><Relationship Id="rId52" Type="http://schemas.openxmlformats.org/officeDocument/2006/relationships/image" Target="../media/image125.emf"/><Relationship Id="rId60" Type="http://schemas.openxmlformats.org/officeDocument/2006/relationships/image" Target="../media/image129.emf"/><Relationship Id="rId65" Type="http://schemas.openxmlformats.org/officeDocument/2006/relationships/customXml" Target="../ink/ink167.xml"/><Relationship Id="rId73" Type="http://schemas.openxmlformats.org/officeDocument/2006/relationships/customXml" Target="../ink/ink171.xml"/><Relationship Id="rId78" Type="http://schemas.openxmlformats.org/officeDocument/2006/relationships/image" Target="../media/image53.png"/><Relationship Id="rId86" Type="http://schemas.openxmlformats.org/officeDocument/2006/relationships/image" Target="../media/image142.emf"/><Relationship Id="rId94" Type="http://schemas.openxmlformats.org/officeDocument/2006/relationships/image" Target="../media/image57.png"/><Relationship Id="rId99" Type="http://schemas.openxmlformats.org/officeDocument/2006/relationships/customXml" Target="../ink/ink183.xml"/><Relationship Id="rId101" Type="http://schemas.openxmlformats.org/officeDocument/2006/relationships/customXml" Target="../ink/ink184.xml"/><Relationship Id="rId4" Type="http://schemas.openxmlformats.org/officeDocument/2006/relationships/image" Target="../media/image52.png"/><Relationship Id="rId9" Type="http://schemas.openxmlformats.org/officeDocument/2006/relationships/customXml" Target="../ink/ink139.xml"/><Relationship Id="rId13" Type="http://schemas.openxmlformats.org/officeDocument/2006/relationships/customXml" Target="../ink/ink141.xml"/><Relationship Id="rId18" Type="http://schemas.openxmlformats.org/officeDocument/2006/relationships/image" Target="../media/image106.emf"/><Relationship Id="rId39" Type="http://schemas.openxmlformats.org/officeDocument/2006/relationships/customXml" Target="../ink/ink154.xml"/><Relationship Id="rId34" Type="http://schemas.openxmlformats.org/officeDocument/2006/relationships/image" Target="../media/image116.emf"/><Relationship Id="rId50" Type="http://schemas.openxmlformats.org/officeDocument/2006/relationships/image" Target="../media/image124.emf"/><Relationship Id="rId55" Type="http://schemas.openxmlformats.org/officeDocument/2006/relationships/customXml" Target="../ink/ink162.xml"/><Relationship Id="rId76" Type="http://schemas.openxmlformats.org/officeDocument/2006/relationships/image" Target="../media/image137.emf"/><Relationship Id="rId97" Type="http://schemas.openxmlformats.org/officeDocument/2006/relationships/customXml" Target="../ink/ink182.xml"/><Relationship Id="rId104" Type="http://schemas.openxmlformats.org/officeDocument/2006/relationships/image" Target="../media/image510.png"/></Relationships>
</file>

<file path=ppt/slides/_rels/slide53.xml.rels><?xml version="1.0" encoding="UTF-8" standalone="yes"?>
<Relationships xmlns="http://schemas.openxmlformats.org/package/2006/relationships"><Relationship Id="rId26" Type="http://schemas.openxmlformats.org/officeDocument/2006/relationships/customXml" Target="../ink/ink190.xml"/><Relationship Id="rId109" Type="http://schemas.openxmlformats.org/officeDocument/2006/relationships/image" Target="../media/image147.emf"/><Relationship Id="rId117" Type="http://schemas.openxmlformats.org/officeDocument/2006/relationships/image" Target="../media/image150.emf"/><Relationship Id="rId63" Type="http://schemas.openxmlformats.org/officeDocument/2006/relationships/image" Target="../media/image171.emf"/><Relationship Id="rId68" Type="http://schemas.openxmlformats.org/officeDocument/2006/relationships/image" Target="../media/image63.png"/><Relationship Id="rId76" Type="http://schemas.openxmlformats.org/officeDocument/2006/relationships/customXml" Target="../ink/ink197.xml"/><Relationship Id="rId84" Type="http://schemas.openxmlformats.org/officeDocument/2006/relationships/customXml" Target="../ink/ink201.xml"/><Relationship Id="rId89" Type="http://schemas.openxmlformats.org/officeDocument/2006/relationships/image" Target="../media/image1150.emf"/><Relationship Id="rId97" Type="http://schemas.openxmlformats.org/officeDocument/2006/relationships/image" Target="../media/image1190.emf"/><Relationship Id="rId104" Type="http://schemas.openxmlformats.org/officeDocument/2006/relationships/customXml" Target="../ink/ink211.xml"/><Relationship Id="rId112" Type="http://schemas.openxmlformats.org/officeDocument/2006/relationships/customXml" Target="../ink/ink215.xml"/><Relationship Id="rId120" Type="http://schemas.openxmlformats.org/officeDocument/2006/relationships/customXml" Target="../ink/ink219.xml"/><Relationship Id="rId125" Type="http://schemas.openxmlformats.org/officeDocument/2006/relationships/image" Target="../media/image64.png"/><Relationship Id="rId71" Type="http://schemas.openxmlformats.org/officeDocument/2006/relationships/customXml" Target="../ink/ink194.xml"/><Relationship Id="rId92" Type="http://schemas.openxmlformats.org/officeDocument/2006/relationships/customXml" Target="../ink/ink205.xml"/><Relationship Id="rId2" Type="http://schemas.openxmlformats.org/officeDocument/2006/relationships/notesSlide" Target="../notesSlides/notesSlide53.xml"/><Relationship Id="rId107" Type="http://schemas.openxmlformats.org/officeDocument/2006/relationships/image" Target="../media/image153.emf"/><Relationship Id="rId66" Type="http://schemas.openxmlformats.org/officeDocument/2006/relationships/image" Target="../media/image61.png"/><Relationship Id="rId74" Type="http://schemas.openxmlformats.org/officeDocument/2006/relationships/image" Target="../media/image1030.emf"/><Relationship Id="rId79" Type="http://schemas.openxmlformats.org/officeDocument/2006/relationships/image" Target="../media/image1100.emf"/><Relationship Id="rId87" Type="http://schemas.openxmlformats.org/officeDocument/2006/relationships/image" Target="../media/image1140.emf"/><Relationship Id="rId102" Type="http://schemas.openxmlformats.org/officeDocument/2006/relationships/customXml" Target="../ink/ink210.xml"/><Relationship Id="rId110" Type="http://schemas.openxmlformats.org/officeDocument/2006/relationships/customXml" Target="../ink/ink214.xml"/><Relationship Id="rId115" Type="http://schemas.openxmlformats.org/officeDocument/2006/relationships/image" Target="../media/image149.emf"/><Relationship Id="rId123" Type="http://schemas.openxmlformats.org/officeDocument/2006/relationships/image" Target="../media/image571.png"/><Relationship Id="rId128" Type="http://schemas.openxmlformats.org/officeDocument/2006/relationships/customXml" Target="../ink/ink223.xml"/><Relationship Id="rId5" Type="http://schemas.openxmlformats.org/officeDocument/2006/relationships/image" Target="../media/image1090.emf"/><Relationship Id="rId61" Type="http://schemas.openxmlformats.org/officeDocument/2006/relationships/image" Target="../media/image170.emf"/><Relationship Id="rId82" Type="http://schemas.openxmlformats.org/officeDocument/2006/relationships/customXml" Target="../ink/ink200.xml"/><Relationship Id="rId90" Type="http://schemas.openxmlformats.org/officeDocument/2006/relationships/customXml" Target="../ink/ink204.xml"/><Relationship Id="rId95" Type="http://schemas.openxmlformats.org/officeDocument/2006/relationships/image" Target="../media/image1180.emf"/><Relationship Id="rId106" Type="http://schemas.openxmlformats.org/officeDocument/2006/relationships/customXml" Target="../ink/ink212.xml"/><Relationship Id="rId114" Type="http://schemas.openxmlformats.org/officeDocument/2006/relationships/customXml" Target="../ink/ink216.xml"/><Relationship Id="rId119" Type="http://schemas.openxmlformats.org/officeDocument/2006/relationships/image" Target="../media/image154.emf"/><Relationship Id="rId127" Type="http://schemas.openxmlformats.org/officeDocument/2006/relationships/image" Target="../media/image65.png"/><Relationship Id="rId65" Type="http://schemas.openxmlformats.org/officeDocument/2006/relationships/image" Target="../media/image172.emf"/><Relationship Id="rId73" Type="http://schemas.openxmlformats.org/officeDocument/2006/relationships/customXml" Target="../ink/ink195.xml"/><Relationship Id="rId78" Type="http://schemas.openxmlformats.org/officeDocument/2006/relationships/customXml" Target="../ink/ink198.xml"/><Relationship Id="rId81" Type="http://schemas.openxmlformats.org/officeDocument/2006/relationships/image" Target="../media/image1110.emf"/><Relationship Id="rId86" Type="http://schemas.openxmlformats.org/officeDocument/2006/relationships/customXml" Target="../ink/ink202.xml"/><Relationship Id="rId94" Type="http://schemas.openxmlformats.org/officeDocument/2006/relationships/customXml" Target="../ink/ink206.xml"/><Relationship Id="rId99" Type="http://schemas.openxmlformats.org/officeDocument/2006/relationships/image" Target="../media/image1200.emf"/><Relationship Id="rId101" Type="http://schemas.openxmlformats.org/officeDocument/2006/relationships/image" Target="../media/image1210.emf"/><Relationship Id="rId122" Type="http://schemas.openxmlformats.org/officeDocument/2006/relationships/customXml" Target="../ink/ink220.xml"/><Relationship Id="rId4" Type="http://schemas.openxmlformats.org/officeDocument/2006/relationships/customXml" Target="../ink/ink188.xml"/><Relationship Id="rId64" Type="http://schemas.openxmlformats.org/officeDocument/2006/relationships/customXml" Target="../ink/ink192.xml"/><Relationship Id="rId69" Type="http://schemas.openxmlformats.org/officeDocument/2006/relationships/customXml" Target="../ink/ink193.xml"/><Relationship Id="rId77" Type="http://schemas.openxmlformats.org/officeDocument/2006/relationships/image" Target="../media/image1060.emf"/><Relationship Id="rId100" Type="http://schemas.openxmlformats.org/officeDocument/2006/relationships/customXml" Target="../ink/ink209.xml"/><Relationship Id="rId105" Type="http://schemas.openxmlformats.org/officeDocument/2006/relationships/image" Target="../media/image152.emf"/><Relationship Id="rId113" Type="http://schemas.openxmlformats.org/officeDocument/2006/relationships/image" Target="../media/image148.emf"/><Relationship Id="rId118" Type="http://schemas.openxmlformats.org/officeDocument/2006/relationships/customXml" Target="../ink/ink218.xml"/><Relationship Id="rId126" Type="http://schemas.openxmlformats.org/officeDocument/2006/relationships/customXml" Target="../ink/ink222.xml"/><Relationship Id="rId72" Type="http://schemas.openxmlformats.org/officeDocument/2006/relationships/image" Target="../media/image1020.emf"/><Relationship Id="rId80" Type="http://schemas.openxmlformats.org/officeDocument/2006/relationships/customXml" Target="../ink/ink199.xml"/><Relationship Id="rId85" Type="http://schemas.openxmlformats.org/officeDocument/2006/relationships/image" Target="../media/image1130.emf"/><Relationship Id="rId93" Type="http://schemas.openxmlformats.org/officeDocument/2006/relationships/image" Target="../media/image1170.emf"/><Relationship Id="rId98" Type="http://schemas.openxmlformats.org/officeDocument/2006/relationships/customXml" Target="../ink/ink208.xml"/><Relationship Id="rId121" Type="http://schemas.openxmlformats.org/officeDocument/2006/relationships/image" Target="../media/image560.png"/><Relationship Id="rId3" Type="http://schemas.openxmlformats.org/officeDocument/2006/relationships/image" Target="../media/image60.png"/><Relationship Id="rId25" Type="http://schemas.openxmlformats.org/officeDocument/2006/relationships/image" Target="../media/image970.emf"/><Relationship Id="rId67" Type="http://schemas.openxmlformats.org/officeDocument/2006/relationships/image" Target="../media/image62.png"/><Relationship Id="rId103" Type="http://schemas.openxmlformats.org/officeDocument/2006/relationships/image" Target="../media/image151.emf"/><Relationship Id="rId108" Type="http://schemas.openxmlformats.org/officeDocument/2006/relationships/customXml" Target="../ink/ink213.xml"/><Relationship Id="rId116" Type="http://schemas.openxmlformats.org/officeDocument/2006/relationships/customXml" Target="../ink/ink217.xml"/><Relationship Id="rId124" Type="http://schemas.openxmlformats.org/officeDocument/2006/relationships/customXml" Target="../ink/ink221.xml"/><Relationship Id="rId129" Type="http://schemas.openxmlformats.org/officeDocument/2006/relationships/image" Target="../media/image66.png"/><Relationship Id="rId62" Type="http://schemas.openxmlformats.org/officeDocument/2006/relationships/customXml" Target="../ink/ink191.xml"/><Relationship Id="rId70" Type="http://schemas.openxmlformats.org/officeDocument/2006/relationships/image" Target="../media/image560.emf"/><Relationship Id="rId75" Type="http://schemas.openxmlformats.org/officeDocument/2006/relationships/customXml" Target="../ink/ink196.xml"/><Relationship Id="rId83" Type="http://schemas.openxmlformats.org/officeDocument/2006/relationships/image" Target="../media/image1120.emf"/><Relationship Id="rId88" Type="http://schemas.openxmlformats.org/officeDocument/2006/relationships/customXml" Target="../ink/ink203.xml"/><Relationship Id="rId91" Type="http://schemas.openxmlformats.org/officeDocument/2006/relationships/image" Target="../media/image1160.emf"/><Relationship Id="rId96" Type="http://schemas.openxmlformats.org/officeDocument/2006/relationships/customXml" Target="../ink/ink207.xml"/><Relationship Id="rId111" Type="http://schemas.openxmlformats.org/officeDocument/2006/relationships/image" Target="../media/image102.emf"/><Relationship Id="rId1" Type="http://schemas.openxmlformats.org/officeDocument/2006/relationships/slideLayout" Target="../slideLayouts/slideLayout2.xml"/><Relationship Id="rId6" Type="http://schemas.openxmlformats.org/officeDocument/2006/relationships/customXml" Target="../ink/ink18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customXml" Target="../ink/ink226.xml"/><Relationship Id="rId13" Type="http://schemas.openxmlformats.org/officeDocument/2006/relationships/customXml" Target="../ink/ink228.xml"/><Relationship Id="rId3" Type="http://schemas.openxmlformats.org/officeDocument/2006/relationships/image" Target="../media/image67.png"/><Relationship Id="rId7" Type="http://schemas.openxmlformats.org/officeDocument/2006/relationships/image" Target="../media/image218.emf"/><Relationship Id="rId12" Type="http://schemas.openxmlformats.org/officeDocument/2006/relationships/image" Target="../media/image156.emf"/><Relationship Id="rId2" Type="http://schemas.openxmlformats.org/officeDocument/2006/relationships/notesSlide" Target="../notesSlides/notesSlide55.xml"/><Relationship Id="rId16" Type="http://schemas.openxmlformats.org/officeDocument/2006/relationships/image" Target="../media/image158.emf"/><Relationship Id="rId1" Type="http://schemas.openxmlformats.org/officeDocument/2006/relationships/slideLayout" Target="../slideLayouts/slideLayout2.xml"/><Relationship Id="rId6" Type="http://schemas.openxmlformats.org/officeDocument/2006/relationships/customXml" Target="../ink/ink225.xml"/><Relationship Id="rId11" Type="http://schemas.openxmlformats.org/officeDocument/2006/relationships/customXml" Target="../ink/ink227.xml"/><Relationship Id="rId5" Type="http://schemas.openxmlformats.org/officeDocument/2006/relationships/image" Target="../media/image155.emf"/><Relationship Id="rId15" Type="http://schemas.openxmlformats.org/officeDocument/2006/relationships/customXml" Target="../ink/ink229.xml"/><Relationship Id="rId10" Type="http://schemas.openxmlformats.org/officeDocument/2006/relationships/image" Target="../media/image220.emf"/><Relationship Id="rId4" Type="http://schemas.openxmlformats.org/officeDocument/2006/relationships/customXml" Target="../ink/ink224.xml"/><Relationship Id="rId14" Type="http://schemas.openxmlformats.org/officeDocument/2006/relationships/image" Target="../media/image157.emf"/></Relationships>
</file>

<file path=ppt/slides/_rels/slide56.xml.rels><?xml version="1.0" encoding="UTF-8" standalone="yes"?>
<Relationships xmlns="http://schemas.openxmlformats.org/package/2006/relationships"><Relationship Id="rId26" Type="http://schemas.openxmlformats.org/officeDocument/2006/relationships/image" Target="../media/image161.emf"/><Relationship Id="rId117" Type="http://schemas.openxmlformats.org/officeDocument/2006/relationships/image" Target="../media/image671.png"/><Relationship Id="rId21" Type="http://schemas.openxmlformats.org/officeDocument/2006/relationships/customXml" Target="../ink/ink238.xml"/><Relationship Id="rId42" Type="http://schemas.openxmlformats.org/officeDocument/2006/relationships/customXml" Target="../ink/ink247.xml"/><Relationship Id="rId47" Type="http://schemas.openxmlformats.org/officeDocument/2006/relationships/image" Target="../media/image243.emf"/><Relationship Id="rId63" Type="http://schemas.openxmlformats.org/officeDocument/2006/relationships/image" Target="../media/image251.emf"/><Relationship Id="rId68" Type="http://schemas.openxmlformats.org/officeDocument/2006/relationships/customXml" Target="../ink/ink259.xml"/><Relationship Id="rId84" Type="http://schemas.openxmlformats.org/officeDocument/2006/relationships/customXml" Target="../ink/ink267.xml"/><Relationship Id="rId89" Type="http://schemas.openxmlformats.org/officeDocument/2006/relationships/image" Target="../media/image1501.emf"/><Relationship Id="rId112" Type="http://schemas.openxmlformats.org/officeDocument/2006/relationships/customXml" Target="../ink/ink281.xml"/><Relationship Id="rId2" Type="http://schemas.openxmlformats.org/officeDocument/2006/relationships/notesSlide" Target="../notesSlides/notesSlide56.xml"/><Relationship Id="rId16" Type="http://schemas.openxmlformats.org/officeDocument/2006/relationships/image" Target="../media/image228.emf"/><Relationship Id="rId29" Type="http://schemas.openxmlformats.org/officeDocument/2006/relationships/customXml" Target="../ink/ink242.xml"/><Relationship Id="rId107" Type="http://schemas.openxmlformats.org/officeDocument/2006/relationships/image" Target="../media/image631.png"/><Relationship Id="rId11" Type="http://schemas.openxmlformats.org/officeDocument/2006/relationships/customXml" Target="../ink/ink233.xml"/><Relationship Id="rId24" Type="http://schemas.openxmlformats.org/officeDocument/2006/relationships/image" Target="../media/image214.emf"/><Relationship Id="rId40" Type="http://schemas.openxmlformats.org/officeDocument/2006/relationships/customXml" Target="../ink/ink246.xml"/><Relationship Id="rId45" Type="http://schemas.openxmlformats.org/officeDocument/2006/relationships/image" Target="../media/image242.emf"/><Relationship Id="rId58" Type="http://schemas.openxmlformats.org/officeDocument/2006/relationships/customXml" Target="../ink/ink254.xml"/><Relationship Id="rId66" Type="http://schemas.openxmlformats.org/officeDocument/2006/relationships/customXml" Target="../ink/ink258.xml"/><Relationship Id="rId74" Type="http://schemas.openxmlformats.org/officeDocument/2006/relationships/customXml" Target="../ink/ink262.xml"/><Relationship Id="rId79" Type="http://schemas.openxmlformats.org/officeDocument/2006/relationships/image" Target="../media/image173.emf"/><Relationship Id="rId87" Type="http://schemas.openxmlformats.org/officeDocument/2006/relationships/image" Target="../media/image1491.emf"/><Relationship Id="rId102" Type="http://schemas.openxmlformats.org/officeDocument/2006/relationships/customXml" Target="../ink/ink276.xml"/><Relationship Id="rId110" Type="http://schemas.openxmlformats.org/officeDocument/2006/relationships/customXml" Target="../ink/ink280.xml"/><Relationship Id="rId115" Type="http://schemas.openxmlformats.org/officeDocument/2006/relationships/image" Target="../media/image660.png"/><Relationship Id="rId5" Type="http://schemas.openxmlformats.org/officeDocument/2006/relationships/customXml" Target="../ink/ink230.xml"/><Relationship Id="rId61" Type="http://schemas.openxmlformats.org/officeDocument/2006/relationships/image" Target="../media/image250.emf"/><Relationship Id="rId82" Type="http://schemas.openxmlformats.org/officeDocument/2006/relationships/customXml" Target="../ink/ink266.xml"/><Relationship Id="rId90" Type="http://schemas.openxmlformats.org/officeDocument/2006/relationships/customXml" Target="../ink/ink270.xml"/><Relationship Id="rId95" Type="http://schemas.openxmlformats.org/officeDocument/2006/relationships/image" Target="../media/image570.png"/><Relationship Id="rId19" Type="http://schemas.openxmlformats.org/officeDocument/2006/relationships/customXml" Target="../ink/ink237.xml"/><Relationship Id="rId14" Type="http://schemas.openxmlformats.org/officeDocument/2006/relationships/image" Target="../media/image227.emf"/><Relationship Id="rId22" Type="http://schemas.openxmlformats.org/officeDocument/2006/relationships/image" Target="../media/image231.emf"/><Relationship Id="rId27" Type="http://schemas.openxmlformats.org/officeDocument/2006/relationships/customXml" Target="../ink/ink241.xml"/><Relationship Id="rId30" Type="http://schemas.openxmlformats.org/officeDocument/2006/relationships/image" Target="../media/image234.emf"/><Relationship Id="rId35" Type="http://schemas.openxmlformats.org/officeDocument/2006/relationships/image" Target="../media/image237.emf"/><Relationship Id="rId43" Type="http://schemas.openxmlformats.org/officeDocument/2006/relationships/image" Target="../media/image241.emf"/><Relationship Id="rId48" Type="http://schemas.openxmlformats.org/officeDocument/2006/relationships/customXml" Target="../ink/ink250.xml"/><Relationship Id="rId56" Type="http://schemas.openxmlformats.org/officeDocument/2006/relationships/customXml" Target="../ink/ink253.xml"/><Relationship Id="rId64" Type="http://schemas.openxmlformats.org/officeDocument/2006/relationships/customXml" Target="../ink/ink257.xml"/><Relationship Id="rId69" Type="http://schemas.openxmlformats.org/officeDocument/2006/relationships/image" Target="../media/image165.emf"/><Relationship Id="rId77" Type="http://schemas.openxmlformats.org/officeDocument/2006/relationships/image" Target="../media/image169.emf"/><Relationship Id="rId100" Type="http://schemas.openxmlformats.org/officeDocument/2006/relationships/customXml" Target="../ink/ink275.xml"/><Relationship Id="rId105" Type="http://schemas.openxmlformats.org/officeDocument/2006/relationships/image" Target="../media/image621.png"/><Relationship Id="rId113" Type="http://schemas.openxmlformats.org/officeDocument/2006/relationships/image" Target="../media/image651.png"/><Relationship Id="rId118" Type="http://schemas.openxmlformats.org/officeDocument/2006/relationships/customXml" Target="../ink/ink284.xml"/><Relationship Id="rId8" Type="http://schemas.openxmlformats.org/officeDocument/2006/relationships/image" Target="../media/image224.emf"/><Relationship Id="rId51" Type="http://schemas.openxmlformats.org/officeDocument/2006/relationships/image" Target="../media/image162.emf"/><Relationship Id="rId72" Type="http://schemas.openxmlformats.org/officeDocument/2006/relationships/customXml" Target="../ink/ink261.xml"/><Relationship Id="rId80" Type="http://schemas.openxmlformats.org/officeDocument/2006/relationships/customXml" Target="../ink/ink265.xml"/><Relationship Id="rId85" Type="http://schemas.openxmlformats.org/officeDocument/2006/relationships/image" Target="../media/image1481.emf"/><Relationship Id="rId93" Type="http://schemas.openxmlformats.org/officeDocument/2006/relationships/image" Target="../media/image159.emf"/><Relationship Id="rId98" Type="http://schemas.openxmlformats.org/officeDocument/2006/relationships/customXml" Target="../ink/ink274.xml"/><Relationship Id="rId3" Type="http://schemas.openxmlformats.org/officeDocument/2006/relationships/image" Target="../media/image68.png"/><Relationship Id="rId12" Type="http://schemas.openxmlformats.org/officeDocument/2006/relationships/image" Target="../media/image226.emf"/><Relationship Id="rId17" Type="http://schemas.openxmlformats.org/officeDocument/2006/relationships/customXml" Target="../ink/ink236.xml"/><Relationship Id="rId25" Type="http://schemas.openxmlformats.org/officeDocument/2006/relationships/customXml" Target="../ink/ink240.xml"/><Relationship Id="rId33" Type="http://schemas.openxmlformats.org/officeDocument/2006/relationships/image" Target="../media/image236.emf"/><Relationship Id="rId46" Type="http://schemas.openxmlformats.org/officeDocument/2006/relationships/customXml" Target="../ink/ink249.xml"/><Relationship Id="rId59" Type="http://schemas.openxmlformats.org/officeDocument/2006/relationships/image" Target="../media/image249.emf"/><Relationship Id="rId67" Type="http://schemas.openxmlformats.org/officeDocument/2006/relationships/image" Target="../media/image164.emf"/><Relationship Id="rId103" Type="http://schemas.openxmlformats.org/officeDocument/2006/relationships/image" Target="../media/image610.png"/><Relationship Id="rId108" Type="http://schemas.openxmlformats.org/officeDocument/2006/relationships/customXml" Target="../ink/ink279.xml"/><Relationship Id="rId116" Type="http://schemas.openxmlformats.org/officeDocument/2006/relationships/customXml" Target="../ink/ink283.xml"/><Relationship Id="rId20" Type="http://schemas.openxmlformats.org/officeDocument/2006/relationships/image" Target="../media/image230.emf"/><Relationship Id="rId41" Type="http://schemas.openxmlformats.org/officeDocument/2006/relationships/image" Target="../media/image240.emf"/><Relationship Id="rId62" Type="http://schemas.openxmlformats.org/officeDocument/2006/relationships/customXml" Target="../ink/ink256.xml"/><Relationship Id="rId70" Type="http://schemas.openxmlformats.org/officeDocument/2006/relationships/customXml" Target="../ink/ink260.xml"/><Relationship Id="rId75" Type="http://schemas.openxmlformats.org/officeDocument/2006/relationships/image" Target="../media/image168.emf"/><Relationship Id="rId83" Type="http://schemas.openxmlformats.org/officeDocument/2006/relationships/image" Target="../media/image175.emf"/><Relationship Id="rId88" Type="http://schemas.openxmlformats.org/officeDocument/2006/relationships/customXml" Target="../ink/ink269.xml"/><Relationship Id="rId91" Type="http://schemas.openxmlformats.org/officeDocument/2006/relationships/image" Target="../media/image1541.emf"/><Relationship Id="rId96" Type="http://schemas.openxmlformats.org/officeDocument/2006/relationships/customXml" Target="../ink/ink273.xml"/><Relationship Id="rId111"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image" Target="../media/image223.emf"/><Relationship Id="rId15" Type="http://schemas.openxmlformats.org/officeDocument/2006/relationships/customXml" Target="../ink/ink235.xml"/><Relationship Id="rId23" Type="http://schemas.openxmlformats.org/officeDocument/2006/relationships/customXml" Target="../ink/ink239.xml"/><Relationship Id="rId28" Type="http://schemas.openxmlformats.org/officeDocument/2006/relationships/image" Target="../media/image233.emf"/><Relationship Id="rId36" Type="http://schemas.openxmlformats.org/officeDocument/2006/relationships/customXml" Target="../ink/ink245.xml"/><Relationship Id="rId49" Type="http://schemas.openxmlformats.org/officeDocument/2006/relationships/image" Target="../media/image244.emf"/><Relationship Id="rId57" Type="http://schemas.openxmlformats.org/officeDocument/2006/relationships/image" Target="../media/image248.emf"/><Relationship Id="rId106" Type="http://schemas.openxmlformats.org/officeDocument/2006/relationships/customXml" Target="../ink/ink278.xml"/><Relationship Id="rId114" Type="http://schemas.openxmlformats.org/officeDocument/2006/relationships/customXml" Target="../ink/ink282.xml"/><Relationship Id="rId119" Type="http://schemas.openxmlformats.org/officeDocument/2006/relationships/image" Target="../media/image70.png"/><Relationship Id="rId10" Type="http://schemas.openxmlformats.org/officeDocument/2006/relationships/image" Target="../media/image225.emf"/><Relationship Id="rId31" Type="http://schemas.openxmlformats.org/officeDocument/2006/relationships/customXml" Target="../ink/ink243.xml"/><Relationship Id="rId44" Type="http://schemas.openxmlformats.org/officeDocument/2006/relationships/customXml" Target="../ink/ink248.xml"/><Relationship Id="rId52" Type="http://schemas.openxmlformats.org/officeDocument/2006/relationships/customXml" Target="../ink/ink252.xml"/><Relationship Id="rId60" Type="http://schemas.openxmlformats.org/officeDocument/2006/relationships/customXml" Target="../ink/ink255.xml"/><Relationship Id="rId65" Type="http://schemas.openxmlformats.org/officeDocument/2006/relationships/image" Target="../media/image163.emf"/><Relationship Id="rId73" Type="http://schemas.openxmlformats.org/officeDocument/2006/relationships/image" Target="../media/image167.emf"/><Relationship Id="rId78" Type="http://schemas.openxmlformats.org/officeDocument/2006/relationships/customXml" Target="../ink/ink264.xml"/><Relationship Id="rId81" Type="http://schemas.openxmlformats.org/officeDocument/2006/relationships/image" Target="../media/image174.emf"/><Relationship Id="rId86" Type="http://schemas.openxmlformats.org/officeDocument/2006/relationships/customXml" Target="../ink/ink268.xml"/><Relationship Id="rId94" Type="http://schemas.openxmlformats.org/officeDocument/2006/relationships/customXml" Target="../ink/ink272.xml"/><Relationship Id="rId99" Type="http://schemas.openxmlformats.org/officeDocument/2006/relationships/image" Target="../media/image590.png"/><Relationship Id="rId101" Type="http://schemas.openxmlformats.org/officeDocument/2006/relationships/image" Target="../media/image600.png"/><Relationship Id="rId4" Type="http://schemas.openxmlformats.org/officeDocument/2006/relationships/image" Target="../media/image69.png"/><Relationship Id="rId9" Type="http://schemas.openxmlformats.org/officeDocument/2006/relationships/customXml" Target="../ink/ink232.xml"/><Relationship Id="rId13" Type="http://schemas.openxmlformats.org/officeDocument/2006/relationships/customXml" Target="../ink/ink234.xml"/><Relationship Id="rId18" Type="http://schemas.openxmlformats.org/officeDocument/2006/relationships/image" Target="../media/image229.emf"/><Relationship Id="rId39" Type="http://schemas.openxmlformats.org/officeDocument/2006/relationships/image" Target="../media/image239.emf"/><Relationship Id="rId109" Type="http://schemas.openxmlformats.org/officeDocument/2006/relationships/image" Target="../media/image641.png"/><Relationship Id="rId34" Type="http://schemas.openxmlformats.org/officeDocument/2006/relationships/customXml" Target="../ink/ink244.xml"/><Relationship Id="rId50" Type="http://schemas.openxmlformats.org/officeDocument/2006/relationships/customXml" Target="../ink/ink251.xml"/><Relationship Id="rId55" Type="http://schemas.openxmlformats.org/officeDocument/2006/relationships/image" Target="../media/image247.emf"/><Relationship Id="rId76" Type="http://schemas.openxmlformats.org/officeDocument/2006/relationships/customXml" Target="../ink/ink263.xml"/><Relationship Id="rId97" Type="http://schemas.openxmlformats.org/officeDocument/2006/relationships/image" Target="../media/image580.png"/><Relationship Id="rId104" Type="http://schemas.openxmlformats.org/officeDocument/2006/relationships/customXml" Target="../ink/ink277.xml"/><Relationship Id="rId7" Type="http://schemas.openxmlformats.org/officeDocument/2006/relationships/customXml" Target="../ink/ink231.xml"/><Relationship Id="rId71" Type="http://schemas.openxmlformats.org/officeDocument/2006/relationships/image" Target="../media/image166.emf"/><Relationship Id="rId92" Type="http://schemas.openxmlformats.org/officeDocument/2006/relationships/customXml" Target="../ink/ink271.xml"/></Relationships>
</file>

<file path=ppt/slides/_rels/slide57.xml.rels><?xml version="1.0" encoding="UTF-8" standalone="yes"?>
<Relationships xmlns="http://schemas.openxmlformats.org/package/2006/relationships"><Relationship Id="rId8" Type="http://schemas.openxmlformats.org/officeDocument/2006/relationships/customXml" Target="../ink/ink287.xml"/><Relationship Id="rId13" Type="http://schemas.openxmlformats.org/officeDocument/2006/relationships/image" Target="../media/image181.emf"/><Relationship Id="rId18" Type="http://schemas.openxmlformats.org/officeDocument/2006/relationships/customXml" Target="../ink/ink292.xml"/><Relationship Id="rId3" Type="http://schemas.openxmlformats.org/officeDocument/2006/relationships/image" Target="../media/image71.png"/><Relationship Id="rId21" Type="http://schemas.openxmlformats.org/officeDocument/2006/relationships/image" Target="../media/image72.png"/><Relationship Id="rId7" Type="http://schemas.openxmlformats.org/officeDocument/2006/relationships/image" Target="../media/image178.emf"/><Relationship Id="rId12" Type="http://schemas.openxmlformats.org/officeDocument/2006/relationships/customXml" Target="../ink/ink289.xml"/><Relationship Id="rId17" Type="http://schemas.openxmlformats.org/officeDocument/2006/relationships/image" Target="../media/image701.png"/><Relationship Id="rId25" Type="http://schemas.openxmlformats.org/officeDocument/2006/relationships/image" Target="../media/image74.png"/><Relationship Id="rId2" Type="http://schemas.openxmlformats.org/officeDocument/2006/relationships/notesSlide" Target="../notesSlides/notesSlide57.xml"/><Relationship Id="rId16" Type="http://schemas.openxmlformats.org/officeDocument/2006/relationships/customXml" Target="../ink/ink291.xml"/><Relationship Id="rId20" Type="http://schemas.openxmlformats.org/officeDocument/2006/relationships/customXml" Target="../ink/ink293.xml"/><Relationship Id="rId1" Type="http://schemas.openxmlformats.org/officeDocument/2006/relationships/slideLayout" Target="../slideLayouts/slideLayout2.xml"/><Relationship Id="rId6" Type="http://schemas.openxmlformats.org/officeDocument/2006/relationships/customXml" Target="../ink/ink286.xml"/><Relationship Id="rId11" Type="http://schemas.openxmlformats.org/officeDocument/2006/relationships/image" Target="../media/image180.emf"/><Relationship Id="rId24" Type="http://schemas.openxmlformats.org/officeDocument/2006/relationships/customXml" Target="../ink/ink295.xml"/><Relationship Id="rId5" Type="http://schemas.openxmlformats.org/officeDocument/2006/relationships/image" Target="../media/image177.emf"/><Relationship Id="rId15" Type="http://schemas.openxmlformats.org/officeDocument/2006/relationships/image" Target="../media/image691.png"/><Relationship Id="rId23" Type="http://schemas.openxmlformats.org/officeDocument/2006/relationships/image" Target="../media/image73.png"/><Relationship Id="rId10" Type="http://schemas.openxmlformats.org/officeDocument/2006/relationships/customXml" Target="../ink/ink288.xml"/><Relationship Id="rId19" Type="http://schemas.openxmlformats.org/officeDocument/2006/relationships/image" Target="../media/image711.png"/><Relationship Id="rId4" Type="http://schemas.openxmlformats.org/officeDocument/2006/relationships/customXml" Target="../ink/ink285.xml"/><Relationship Id="rId9" Type="http://schemas.openxmlformats.org/officeDocument/2006/relationships/image" Target="../media/image179.emf"/><Relationship Id="rId14" Type="http://schemas.openxmlformats.org/officeDocument/2006/relationships/customXml" Target="../ink/ink290.xml"/><Relationship Id="rId22" Type="http://schemas.openxmlformats.org/officeDocument/2006/relationships/customXml" Target="../ink/ink294.xml"/></Relationships>
</file>

<file path=ppt/slides/_rels/slide58.xml.rels><?xml version="1.0" encoding="UTF-8" standalone="yes"?>
<Relationships xmlns="http://schemas.openxmlformats.org/package/2006/relationships"><Relationship Id="rId26" Type="http://schemas.openxmlformats.org/officeDocument/2006/relationships/customXml" Target="../ink/ink306.xml"/><Relationship Id="rId117" Type="http://schemas.openxmlformats.org/officeDocument/2006/relationships/image" Target="../media/image186.emf"/><Relationship Id="rId21" Type="http://schemas.openxmlformats.org/officeDocument/2006/relationships/image" Target="../media/image263.emf"/><Relationship Id="rId42" Type="http://schemas.openxmlformats.org/officeDocument/2006/relationships/customXml" Target="../ink/ink314.xml"/><Relationship Id="rId47" Type="http://schemas.openxmlformats.org/officeDocument/2006/relationships/image" Target="../media/image275.emf"/><Relationship Id="rId63" Type="http://schemas.openxmlformats.org/officeDocument/2006/relationships/customXml" Target="../ink/ink325.xml"/><Relationship Id="rId68" Type="http://schemas.openxmlformats.org/officeDocument/2006/relationships/customXml" Target="../ink/ink328.xml"/><Relationship Id="rId84" Type="http://schemas.openxmlformats.org/officeDocument/2006/relationships/customXml" Target="../ink/ink335.xml"/><Relationship Id="rId89" Type="http://schemas.openxmlformats.org/officeDocument/2006/relationships/image" Target="../media/image295.emf"/><Relationship Id="rId112" Type="http://schemas.openxmlformats.org/officeDocument/2006/relationships/customXml" Target="../ink/ink349.xml"/><Relationship Id="rId133" Type="http://schemas.openxmlformats.org/officeDocument/2006/relationships/image" Target="../media/image194.emf"/><Relationship Id="rId138" Type="http://schemas.openxmlformats.org/officeDocument/2006/relationships/customXml" Target="../ink/ink362.xml"/><Relationship Id="rId154" Type="http://schemas.openxmlformats.org/officeDocument/2006/relationships/customXml" Target="../ink/ink370.xml"/><Relationship Id="rId159" Type="http://schemas.openxmlformats.org/officeDocument/2006/relationships/image" Target="../media/image80.png"/><Relationship Id="rId16" Type="http://schemas.openxmlformats.org/officeDocument/2006/relationships/customXml" Target="../ink/ink301.xml"/><Relationship Id="rId107" Type="http://schemas.openxmlformats.org/officeDocument/2006/relationships/image" Target="../media/image304.emf"/><Relationship Id="rId11" Type="http://schemas.openxmlformats.org/officeDocument/2006/relationships/image" Target="../media/image258.emf"/><Relationship Id="rId32" Type="http://schemas.openxmlformats.org/officeDocument/2006/relationships/customXml" Target="../ink/ink309.xml"/><Relationship Id="rId37" Type="http://schemas.openxmlformats.org/officeDocument/2006/relationships/image" Target="../media/image270.emf"/><Relationship Id="rId53" Type="http://schemas.openxmlformats.org/officeDocument/2006/relationships/customXml" Target="../ink/ink320.xml"/><Relationship Id="rId58" Type="http://schemas.openxmlformats.org/officeDocument/2006/relationships/image" Target="../media/image280.emf"/><Relationship Id="rId74" Type="http://schemas.openxmlformats.org/officeDocument/2006/relationships/customXml" Target="../ink/ink331.xml"/><Relationship Id="rId79" Type="http://schemas.openxmlformats.org/officeDocument/2006/relationships/image" Target="../media/image290.emf"/><Relationship Id="rId102" Type="http://schemas.openxmlformats.org/officeDocument/2006/relationships/customXml" Target="../ink/ink344.xml"/><Relationship Id="rId123" Type="http://schemas.openxmlformats.org/officeDocument/2006/relationships/image" Target="../media/image189.emf"/><Relationship Id="rId128" Type="http://schemas.openxmlformats.org/officeDocument/2006/relationships/customXml" Target="../ink/ink357.xml"/><Relationship Id="rId144" Type="http://schemas.openxmlformats.org/officeDocument/2006/relationships/customXml" Target="../ink/ink365.xml"/><Relationship Id="rId149" Type="http://schemas.openxmlformats.org/officeDocument/2006/relationships/image" Target="../media/image751.png"/><Relationship Id="rId5" Type="http://schemas.openxmlformats.org/officeDocument/2006/relationships/image" Target="../media/image77.png"/><Relationship Id="rId90" Type="http://schemas.openxmlformats.org/officeDocument/2006/relationships/customXml" Target="../ink/ink338.xml"/><Relationship Id="rId95" Type="http://schemas.openxmlformats.org/officeDocument/2006/relationships/image" Target="../media/image298.emf"/><Relationship Id="rId160" Type="http://schemas.openxmlformats.org/officeDocument/2006/relationships/customXml" Target="../ink/ink373.xml"/><Relationship Id="rId165" Type="http://schemas.openxmlformats.org/officeDocument/2006/relationships/image" Target="../media/image83.png"/><Relationship Id="rId22" Type="http://schemas.openxmlformats.org/officeDocument/2006/relationships/customXml" Target="../ink/ink304.xml"/><Relationship Id="rId27" Type="http://schemas.openxmlformats.org/officeDocument/2006/relationships/image" Target="../media/image266.emf"/><Relationship Id="rId43" Type="http://schemas.openxmlformats.org/officeDocument/2006/relationships/image" Target="../media/image273.emf"/><Relationship Id="rId48" Type="http://schemas.openxmlformats.org/officeDocument/2006/relationships/customXml" Target="../ink/ink317.xml"/><Relationship Id="rId64" Type="http://schemas.openxmlformats.org/officeDocument/2006/relationships/image" Target="../media/image283.emf"/><Relationship Id="rId69" Type="http://schemas.openxmlformats.org/officeDocument/2006/relationships/image" Target="../media/image285.emf"/><Relationship Id="rId113" Type="http://schemas.openxmlformats.org/officeDocument/2006/relationships/image" Target="../media/image307.emf"/><Relationship Id="rId118" Type="http://schemas.openxmlformats.org/officeDocument/2006/relationships/customXml" Target="../ink/ink352.xml"/><Relationship Id="rId134" Type="http://schemas.openxmlformats.org/officeDocument/2006/relationships/customXml" Target="../ink/ink360.xml"/><Relationship Id="rId139" Type="http://schemas.openxmlformats.org/officeDocument/2006/relationships/image" Target="../media/image197.emf"/><Relationship Id="rId80" Type="http://schemas.openxmlformats.org/officeDocument/2006/relationships/customXml" Target="../ink/ink333.xml"/><Relationship Id="rId85" Type="http://schemas.openxmlformats.org/officeDocument/2006/relationships/image" Target="../media/image293.emf"/><Relationship Id="rId150" Type="http://schemas.openxmlformats.org/officeDocument/2006/relationships/customXml" Target="../ink/ink368.xml"/><Relationship Id="rId155" Type="http://schemas.openxmlformats.org/officeDocument/2006/relationships/image" Target="../media/image78.png"/><Relationship Id="rId12" Type="http://schemas.openxmlformats.org/officeDocument/2006/relationships/customXml" Target="../ink/ink299.xml"/><Relationship Id="rId17" Type="http://schemas.openxmlformats.org/officeDocument/2006/relationships/image" Target="../media/image261.emf"/><Relationship Id="rId33" Type="http://schemas.openxmlformats.org/officeDocument/2006/relationships/image" Target="../media/image268.emf"/><Relationship Id="rId38" Type="http://schemas.openxmlformats.org/officeDocument/2006/relationships/customXml" Target="../ink/ink312.xml"/><Relationship Id="rId59" Type="http://schemas.openxmlformats.org/officeDocument/2006/relationships/customXml" Target="../ink/ink323.xml"/><Relationship Id="rId103" Type="http://schemas.openxmlformats.org/officeDocument/2006/relationships/image" Target="../media/image302.emf"/><Relationship Id="rId108" Type="http://schemas.openxmlformats.org/officeDocument/2006/relationships/customXml" Target="../ink/ink347.xml"/><Relationship Id="rId124" Type="http://schemas.openxmlformats.org/officeDocument/2006/relationships/customXml" Target="../ink/ink355.xml"/><Relationship Id="rId129" Type="http://schemas.openxmlformats.org/officeDocument/2006/relationships/image" Target="../media/image192.emf"/><Relationship Id="rId54" Type="http://schemas.openxmlformats.org/officeDocument/2006/relationships/image" Target="../media/image278.emf"/><Relationship Id="rId70" Type="http://schemas.openxmlformats.org/officeDocument/2006/relationships/customXml" Target="../ink/ink329.xml"/><Relationship Id="rId75" Type="http://schemas.openxmlformats.org/officeDocument/2006/relationships/image" Target="../media/image288.emf"/><Relationship Id="rId91" Type="http://schemas.openxmlformats.org/officeDocument/2006/relationships/image" Target="../media/image296.emf"/><Relationship Id="rId96" Type="http://schemas.openxmlformats.org/officeDocument/2006/relationships/customXml" Target="../ink/ink341.xml"/><Relationship Id="rId140" Type="http://schemas.openxmlformats.org/officeDocument/2006/relationships/customXml" Target="../ink/ink363.xml"/><Relationship Id="rId145" Type="http://schemas.openxmlformats.org/officeDocument/2006/relationships/image" Target="../media/image680.png"/><Relationship Id="rId161" Type="http://schemas.openxmlformats.org/officeDocument/2006/relationships/image" Target="../media/image81.png"/><Relationship Id="rId166" Type="http://schemas.openxmlformats.org/officeDocument/2006/relationships/customXml" Target="../ink/ink376.xml"/><Relationship Id="rId1" Type="http://schemas.openxmlformats.org/officeDocument/2006/relationships/slideLayout" Target="../slideLayouts/slideLayout2.xml"/><Relationship Id="rId6" Type="http://schemas.openxmlformats.org/officeDocument/2006/relationships/customXml" Target="../ink/ink296.xml"/><Relationship Id="rId15" Type="http://schemas.openxmlformats.org/officeDocument/2006/relationships/image" Target="../media/image260.emf"/><Relationship Id="rId23" Type="http://schemas.openxmlformats.org/officeDocument/2006/relationships/image" Target="../media/image264.emf"/><Relationship Id="rId28" Type="http://schemas.openxmlformats.org/officeDocument/2006/relationships/customXml" Target="../ink/ink307.xml"/><Relationship Id="rId36" Type="http://schemas.openxmlformats.org/officeDocument/2006/relationships/customXml" Target="../ink/ink311.xml"/><Relationship Id="rId49" Type="http://schemas.openxmlformats.org/officeDocument/2006/relationships/image" Target="../media/image276.emf"/><Relationship Id="rId106" Type="http://schemas.openxmlformats.org/officeDocument/2006/relationships/customXml" Target="../ink/ink346.xml"/><Relationship Id="rId114" Type="http://schemas.openxmlformats.org/officeDocument/2006/relationships/customXml" Target="../ink/ink350.xml"/><Relationship Id="rId119" Type="http://schemas.openxmlformats.org/officeDocument/2006/relationships/image" Target="../media/image187.emf"/><Relationship Id="rId127" Type="http://schemas.openxmlformats.org/officeDocument/2006/relationships/image" Target="../media/image191.emf"/><Relationship Id="rId10" Type="http://schemas.openxmlformats.org/officeDocument/2006/relationships/customXml" Target="../ink/ink298.xml"/><Relationship Id="rId31" Type="http://schemas.openxmlformats.org/officeDocument/2006/relationships/image" Target="../media/image267.emf"/><Relationship Id="rId44" Type="http://schemas.openxmlformats.org/officeDocument/2006/relationships/customXml" Target="../ink/ink315.xml"/><Relationship Id="rId52" Type="http://schemas.openxmlformats.org/officeDocument/2006/relationships/image" Target="../media/image277.emf"/><Relationship Id="rId60" Type="http://schemas.openxmlformats.org/officeDocument/2006/relationships/image" Target="../media/image281.emf"/><Relationship Id="rId65" Type="http://schemas.openxmlformats.org/officeDocument/2006/relationships/customXml" Target="../ink/ink326.xml"/><Relationship Id="rId73" Type="http://schemas.openxmlformats.org/officeDocument/2006/relationships/image" Target="../media/image287.emf"/><Relationship Id="rId81" Type="http://schemas.openxmlformats.org/officeDocument/2006/relationships/image" Target="../media/image291.emf"/><Relationship Id="rId86" Type="http://schemas.openxmlformats.org/officeDocument/2006/relationships/customXml" Target="../ink/ink336.xml"/><Relationship Id="rId94" Type="http://schemas.openxmlformats.org/officeDocument/2006/relationships/customXml" Target="../ink/ink340.xml"/><Relationship Id="rId99" Type="http://schemas.openxmlformats.org/officeDocument/2006/relationships/image" Target="../media/image300.emf"/><Relationship Id="rId101" Type="http://schemas.openxmlformats.org/officeDocument/2006/relationships/image" Target="../media/image301.emf"/><Relationship Id="rId122" Type="http://schemas.openxmlformats.org/officeDocument/2006/relationships/customXml" Target="../ink/ink354.xml"/><Relationship Id="rId130" Type="http://schemas.openxmlformats.org/officeDocument/2006/relationships/customXml" Target="../ink/ink358.xml"/><Relationship Id="rId135" Type="http://schemas.openxmlformats.org/officeDocument/2006/relationships/image" Target="../media/image195.emf"/><Relationship Id="rId143" Type="http://schemas.openxmlformats.org/officeDocument/2006/relationships/image" Target="../media/image670.png"/><Relationship Id="rId148" Type="http://schemas.openxmlformats.org/officeDocument/2006/relationships/customXml" Target="../ink/ink367.xml"/><Relationship Id="rId151" Type="http://schemas.openxmlformats.org/officeDocument/2006/relationships/image" Target="../media/image762.png"/><Relationship Id="rId156" Type="http://schemas.openxmlformats.org/officeDocument/2006/relationships/customXml" Target="../ink/ink371.xml"/><Relationship Id="rId164" Type="http://schemas.openxmlformats.org/officeDocument/2006/relationships/customXml" Target="../ink/ink375.xml"/><Relationship Id="rId4" Type="http://schemas.openxmlformats.org/officeDocument/2006/relationships/image" Target="../media/image76.png"/><Relationship Id="rId9" Type="http://schemas.openxmlformats.org/officeDocument/2006/relationships/image" Target="../media/image257.emf"/><Relationship Id="rId13" Type="http://schemas.openxmlformats.org/officeDocument/2006/relationships/image" Target="../media/image259.emf"/><Relationship Id="rId18" Type="http://schemas.openxmlformats.org/officeDocument/2006/relationships/customXml" Target="../ink/ink302.xml"/><Relationship Id="rId39" Type="http://schemas.openxmlformats.org/officeDocument/2006/relationships/image" Target="../media/image271.emf"/><Relationship Id="rId109" Type="http://schemas.openxmlformats.org/officeDocument/2006/relationships/image" Target="../media/image305.emf"/><Relationship Id="rId34" Type="http://schemas.openxmlformats.org/officeDocument/2006/relationships/customXml" Target="../ink/ink310.xml"/><Relationship Id="rId50" Type="http://schemas.openxmlformats.org/officeDocument/2006/relationships/customXml" Target="../ink/ink318.xml"/><Relationship Id="rId55" Type="http://schemas.openxmlformats.org/officeDocument/2006/relationships/customXml" Target="../ink/ink321.xml"/><Relationship Id="rId76" Type="http://schemas.openxmlformats.org/officeDocument/2006/relationships/customXml" Target="../ink/ink332.xml"/><Relationship Id="rId97" Type="http://schemas.openxmlformats.org/officeDocument/2006/relationships/image" Target="../media/image299.emf"/><Relationship Id="rId104" Type="http://schemas.openxmlformats.org/officeDocument/2006/relationships/customXml" Target="../ink/ink345.xml"/><Relationship Id="rId120" Type="http://schemas.openxmlformats.org/officeDocument/2006/relationships/customXml" Target="../ink/ink353.xml"/><Relationship Id="rId125" Type="http://schemas.openxmlformats.org/officeDocument/2006/relationships/image" Target="../media/image190.emf"/><Relationship Id="rId141" Type="http://schemas.openxmlformats.org/officeDocument/2006/relationships/image" Target="../media/image176.emf"/><Relationship Id="rId146" Type="http://schemas.openxmlformats.org/officeDocument/2006/relationships/customXml" Target="../ink/ink366.xml"/><Relationship Id="rId167" Type="http://schemas.openxmlformats.org/officeDocument/2006/relationships/image" Target="../media/image84.png"/><Relationship Id="rId7" Type="http://schemas.openxmlformats.org/officeDocument/2006/relationships/image" Target="../media/image256.emf"/><Relationship Id="rId71" Type="http://schemas.openxmlformats.org/officeDocument/2006/relationships/image" Target="../media/image286.emf"/><Relationship Id="rId92" Type="http://schemas.openxmlformats.org/officeDocument/2006/relationships/customXml" Target="../ink/ink339.xml"/><Relationship Id="rId162" Type="http://schemas.openxmlformats.org/officeDocument/2006/relationships/customXml" Target="../ink/ink374.xml"/><Relationship Id="rId2" Type="http://schemas.openxmlformats.org/officeDocument/2006/relationships/notesSlide" Target="../notesSlides/notesSlide58.xml"/><Relationship Id="rId29" Type="http://schemas.openxmlformats.org/officeDocument/2006/relationships/image" Target="../media/image214.emf"/><Relationship Id="rId24" Type="http://schemas.openxmlformats.org/officeDocument/2006/relationships/customXml" Target="../ink/ink305.xml"/><Relationship Id="rId40" Type="http://schemas.openxmlformats.org/officeDocument/2006/relationships/customXml" Target="../ink/ink313.xml"/><Relationship Id="rId45" Type="http://schemas.openxmlformats.org/officeDocument/2006/relationships/image" Target="../media/image274.emf"/><Relationship Id="rId66" Type="http://schemas.openxmlformats.org/officeDocument/2006/relationships/image" Target="../media/image284.emf"/><Relationship Id="rId87" Type="http://schemas.openxmlformats.org/officeDocument/2006/relationships/image" Target="../media/image185.emf"/><Relationship Id="rId110" Type="http://schemas.openxmlformats.org/officeDocument/2006/relationships/customXml" Target="../ink/ink348.xml"/><Relationship Id="rId115" Type="http://schemas.openxmlformats.org/officeDocument/2006/relationships/image" Target="../media/image308.emf"/><Relationship Id="rId131" Type="http://schemas.openxmlformats.org/officeDocument/2006/relationships/image" Target="../media/image193.emf"/><Relationship Id="rId136" Type="http://schemas.openxmlformats.org/officeDocument/2006/relationships/customXml" Target="../ink/ink361.xml"/><Relationship Id="rId157" Type="http://schemas.openxmlformats.org/officeDocument/2006/relationships/image" Target="../media/image79.png"/><Relationship Id="rId61" Type="http://schemas.openxmlformats.org/officeDocument/2006/relationships/customXml" Target="../ink/ink324.xml"/><Relationship Id="rId82" Type="http://schemas.openxmlformats.org/officeDocument/2006/relationships/customXml" Target="../ink/ink334.xml"/><Relationship Id="rId152" Type="http://schemas.openxmlformats.org/officeDocument/2006/relationships/customXml" Target="../ink/ink369.xml"/><Relationship Id="rId19" Type="http://schemas.openxmlformats.org/officeDocument/2006/relationships/image" Target="../media/image262.emf"/><Relationship Id="rId14" Type="http://schemas.openxmlformats.org/officeDocument/2006/relationships/customXml" Target="../ink/ink300.xml"/><Relationship Id="rId30" Type="http://schemas.openxmlformats.org/officeDocument/2006/relationships/customXml" Target="../ink/ink308.xml"/><Relationship Id="rId35" Type="http://schemas.openxmlformats.org/officeDocument/2006/relationships/image" Target="../media/image269.emf"/><Relationship Id="rId56" Type="http://schemas.openxmlformats.org/officeDocument/2006/relationships/customXml" Target="../ink/ink322.xml"/><Relationship Id="rId100" Type="http://schemas.openxmlformats.org/officeDocument/2006/relationships/customXml" Target="../ink/ink343.xml"/><Relationship Id="rId105" Type="http://schemas.openxmlformats.org/officeDocument/2006/relationships/image" Target="../media/image303.emf"/><Relationship Id="rId126" Type="http://schemas.openxmlformats.org/officeDocument/2006/relationships/customXml" Target="../ink/ink356.xml"/><Relationship Id="rId147" Type="http://schemas.openxmlformats.org/officeDocument/2006/relationships/image" Target="../media/image690.png"/><Relationship Id="rId8" Type="http://schemas.openxmlformats.org/officeDocument/2006/relationships/customXml" Target="../ink/ink297.xml"/><Relationship Id="rId51" Type="http://schemas.openxmlformats.org/officeDocument/2006/relationships/customXml" Target="../ink/ink319.xml"/><Relationship Id="rId72" Type="http://schemas.openxmlformats.org/officeDocument/2006/relationships/customXml" Target="../ink/ink330.xml"/><Relationship Id="rId93" Type="http://schemas.openxmlformats.org/officeDocument/2006/relationships/image" Target="../media/image297.emf"/><Relationship Id="rId98" Type="http://schemas.openxmlformats.org/officeDocument/2006/relationships/customXml" Target="../ink/ink342.xml"/><Relationship Id="rId121" Type="http://schemas.openxmlformats.org/officeDocument/2006/relationships/image" Target="../media/image188.emf"/><Relationship Id="rId142" Type="http://schemas.openxmlformats.org/officeDocument/2006/relationships/customXml" Target="../ink/ink364.xml"/><Relationship Id="rId163" Type="http://schemas.openxmlformats.org/officeDocument/2006/relationships/image" Target="../media/image82.png"/><Relationship Id="rId3" Type="http://schemas.openxmlformats.org/officeDocument/2006/relationships/image" Target="../media/image75.png"/><Relationship Id="rId25" Type="http://schemas.openxmlformats.org/officeDocument/2006/relationships/image" Target="../media/image265.emf"/><Relationship Id="rId46" Type="http://schemas.openxmlformats.org/officeDocument/2006/relationships/customXml" Target="../ink/ink316.xml"/><Relationship Id="rId67" Type="http://schemas.openxmlformats.org/officeDocument/2006/relationships/customXml" Target="../ink/ink327.xml"/><Relationship Id="rId116" Type="http://schemas.openxmlformats.org/officeDocument/2006/relationships/customXml" Target="../ink/ink351.xml"/><Relationship Id="rId137" Type="http://schemas.openxmlformats.org/officeDocument/2006/relationships/image" Target="../media/image196.emf"/><Relationship Id="rId158" Type="http://schemas.openxmlformats.org/officeDocument/2006/relationships/customXml" Target="../ink/ink372.xml"/><Relationship Id="rId20" Type="http://schemas.openxmlformats.org/officeDocument/2006/relationships/customXml" Target="../ink/ink303.xml"/><Relationship Id="rId41" Type="http://schemas.openxmlformats.org/officeDocument/2006/relationships/image" Target="../media/image272.emf"/><Relationship Id="rId62" Type="http://schemas.openxmlformats.org/officeDocument/2006/relationships/image" Target="../media/image282.emf"/><Relationship Id="rId83" Type="http://schemas.openxmlformats.org/officeDocument/2006/relationships/image" Target="../media/image292.emf"/><Relationship Id="rId88" Type="http://schemas.openxmlformats.org/officeDocument/2006/relationships/customXml" Target="../ink/ink337.xml"/><Relationship Id="rId111" Type="http://schemas.openxmlformats.org/officeDocument/2006/relationships/image" Target="../media/image306.emf"/><Relationship Id="rId132" Type="http://schemas.openxmlformats.org/officeDocument/2006/relationships/customXml" Target="../ink/ink359.xml"/><Relationship Id="rId153" Type="http://schemas.openxmlformats.org/officeDocument/2006/relationships/image" Target="../media/image77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30.png"/><Relationship Id="rId13" Type="http://schemas.openxmlformats.org/officeDocument/2006/relationships/image" Target="../media/image88.png"/><Relationship Id="rId18" Type="http://schemas.openxmlformats.org/officeDocument/2006/relationships/image" Target="../media/image761.png"/><Relationship Id="rId26" Type="http://schemas.openxmlformats.org/officeDocument/2006/relationships/image" Target="../media/image90.png"/><Relationship Id="rId3" Type="http://schemas.openxmlformats.org/officeDocument/2006/relationships/image" Target="../media/image86.png"/><Relationship Id="rId21" Type="http://schemas.openxmlformats.org/officeDocument/2006/relationships/customXml" Target="../ink/ink384.xml"/><Relationship Id="rId7" Type="http://schemas.openxmlformats.org/officeDocument/2006/relationships/customXml" Target="../ink/ink378.xml"/><Relationship Id="rId12" Type="http://schemas.openxmlformats.org/officeDocument/2006/relationships/image" Target="../media/image650.png"/><Relationship Id="rId17" Type="http://schemas.openxmlformats.org/officeDocument/2006/relationships/customXml" Target="../ink/ink382.xml"/><Relationship Id="rId25" Type="http://schemas.openxmlformats.org/officeDocument/2006/relationships/customXml" Target="../ink/ink386.xml"/><Relationship Id="rId2" Type="http://schemas.openxmlformats.org/officeDocument/2006/relationships/image" Target="../media/image85.png"/><Relationship Id="rId16" Type="http://schemas.openxmlformats.org/officeDocument/2006/relationships/image" Target="../media/image851.png"/><Relationship Id="rId20" Type="http://schemas.openxmlformats.org/officeDocument/2006/relationships/image" Target="../media/image771.png"/><Relationship Id="rId1" Type="http://schemas.openxmlformats.org/officeDocument/2006/relationships/slideLayout" Target="../slideLayouts/slideLayout2.xml"/><Relationship Id="rId6" Type="http://schemas.openxmlformats.org/officeDocument/2006/relationships/image" Target="../media/image620.png"/><Relationship Id="rId11" Type="http://schemas.openxmlformats.org/officeDocument/2006/relationships/customXml" Target="../ink/ink380.xml"/><Relationship Id="rId24" Type="http://schemas.openxmlformats.org/officeDocument/2006/relationships/image" Target="../media/image791.png"/><Relationship Id="rId5" Type="http://schemas.openxmlformats.org/officeDocument/2006/relationships/customXml" Target="../ink/ink377.xml"/><Relationship Id="rId15" Type="http://schemas.openxmlformats.org/officeDocument/2006/relationships/customXml" Target="../ink/ink381.xml"/><Relationship Id="rId23" Type="http://schemas.openxmlformats.org/officeDocument/2006/relationships/customXml" Target="../ink/ink385.xml"/><Relationship Id="rId10" Type="http://schemas.openxmlformats.org/officeDocument/2006/relationships/image" Target="../media/image640.png"/><Relationship Id="rId19" Type="http://schemas.openxmlformats.org/officeDocument/2006/relationships/customXml" Target="../ink/ink383.xml"/><Relationship Id="rId4" Type="http://schemas.openxmlformats.org/officeDocument/2006/relationships/image" Target="../media/image87.png"/><Relationship Id="rId9" Type="http://schemas.openxmlformats.org/officeDocument/2006/relationships/customXml" Target="../ink/ink379.xml"/><Relationship Id="rId14" Type="http://schemas.openxmlformats.org/officeDocument/2006/relationships/image" Target="../media/image89.png"/><Relationship Id="rId22" Type="http://schemas.openxmlformats.org/officeDocument/2006/relationships/image" Target="../media/image781.png"/></Relationships>
</file>

<file path=ppt/slides/_rels/slide61.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customXml" Target="../ink/ink396.xml"/><Relationship Id="rId26" Type="http://schemas.openxmlformats.org/officeDocument/2006/relationships/customXml" Target="../ink/ink400.xml"/><Relationship Id="rId39" Type="http://schemas.openxmlformats.org/officeDocument/2006/relationships/image" Target="../media/image840.png"/><Relationship Id="rId3" Type="http://schemas.openxmlformats.org/officeDocument/2006/relationships/image" Target="../media/image91.png"/><Relationship Id="rId21" Type="http://schemas.openxmlformats.org/officeDocument/2006/relationships/image" Target="../media/image760.png"/><Relationship Id="rId34" Type="http://schemas.openxmlformats.org/officeDocument/2006/relationships/customXml" Target="../ink/ink405.xml"/><Relationship Id="rId42" Type="http://schemas.openxmlformats.org/officeDocument/2006/relationships/customXml" Target="../ink/ink409.xml"/><Relationship Id="rId47" Type="http://schemas.openxmlformats.org/officeDocument/2006/relationships/image" Target="../media/image880.png"/><Relationship Id="rId7" Type="http://schemas.openxmlformats.org/officeDocument/2006/relationships/image" Target="../media/image710.png"/><Relationship Id="rId12" Type="http://schemas.openxmlformats.org/officeDocument/2006/relationships/customXml" Target="../ink/ink393.xml"/><Relationship Id="rId17" Type="http://schemas.openxmlformats.org/officeDocument/2006/relationships/image" Target="../media/image740.png"/><Relationship Id="rId25" Type="http://schemas.openxmlformats.org/officeDocument/2006/relationships/image" Target="../media/image780.png"/><Relationship Id="rId33" Type="http://schemas.openxmlformats.org/officeDocument/2006/relationships/image" Target="../media/image810.png"/><Relationship Id="rId38" Type="http://schemas.openxmlformats.org/officeDocument/2006/relationships/customXml" Target="../ink/ink407.xml"/><Relationship Id="rId46" Type="http://schemas.openxmlformats.org/officeDocument/2006/relationships/customXml" Target="../ink/ink411.xml"/><Relationship Id="rId2" Type="http://schemas.openxmlformats.org/officeDocument/2006/relationships/notesSlide" Target="../notesSlides/notesSlide60.xml"/><Relationship Id="rId16" Type="http://schemas.openxmlformats.org/officeDocument/2006/relationships/customXml" Target="../ink/ink395.xml"/><Relationship Id="rId20" Type="http://schemas.openxmlformats.org/officeDocument/2006/relationships/customXml" Target="../ink/ink397.xml"/><Relationship Id="rId29" Type="http://schemas.openxmlformats.org/officeDocument/2006/relationships/image" Target="../media/image800.png"/><Relationship Id="rId41" Type="http://schemas.openxmlformats.org/officeDocument/2006/relationships/image" Target="../media/image850.png"/><Relationship Id="rId1" Type="http://schemas.openxmlformats.org/officeDocument/2006/relationships/slideLayout" Target="../slideLayouts/slideLayout2.xml"/><Relationship Id="rId6" Type="http://schemas.openxmlformats.org/officeDocument/2006/relationships/customXml" Target="../ink/ink388.xml"/><Relationship Id="rId11" Type="http://schemas.openxmlformats.org/officeDocument/2006/relationships/customXml" Target="../ink/ink392.xml"/><Relationship Id="rId24" Type="http://schemas.openxmlformats.org/officeDocument/2006/relationships/customXml" Target="../ink/ink399.xml"/><Relationship Id="rId32" Type="http://schemas.openxmlformats.org/officeDocument/2006/relationships/customXml" Target="../ink/ink404.xml"/><Relationship Id="rId37" Type="http://schemas.openxmlformats.org/officeDocument/2006/relationships/image" Target="../media/image830.png"/><Relationship Id="rId40" Type="http://schemas.openxmlformats.org/officeDocument/2006/relationships/customXml" Target="../ink/ink408.xml"/><Relationship Id="rId45" Type="http://schemas.openxmlformats.org/officeDocument/2006/relationships/image" Target="../media/image870.png"/><Relationship Id="rId5" Type="http://schemas.openxmlformats.org/officeDocument/2006/relationships/image" Target="../media/image700.png"/><Relationship Id="rId15" Type="http://schemas.openxmlformats.org/officeDocument/2006/relationships/customXml" Target="../ink/ink394.xml"/><Relationship Id="rId23" Type="http://schemas.openxmlformats.org/officeDocument/2006/relationships/image" Target="../media/image770.png"/><Relationship Id="rId28" Type="http://schemas.openxmlformats.org/officeDocument/2006/relationships/customXml" Target="../ink/ink401.xml"/><Relationship Id="rId36" Type="http://schemas.openxmlformats.org/officeDocument/2006/relationships/customXml" Target="../ink/ink406.xml"/><Relationship Id="rId49" Type="http://schemas.openxmlformats.org/officeDocument/2006/relationships/image" Target="../media/image890.png"/><Relationship Id="rId10" Type="http://schemas.openxmlformats.org/officeDocument/2006/relationships/customXml" Target="../ink/ink391.xml"/><Relationship Id="rId19" Type="http://schemas.openxmlformats.org/officeDocument/2006/relationships/image" Target="../media/image750.png"/><Relationship Id="rId31" Type="http://schemas.openxmlformats.org/officeDocument/2006/relationships/customXml" Target="../ink/ink403.xml"/><Relationship Id="rId44" Type="http://schemas.openxmlformats.org/officeDocument/2006/relationships/customXml" Target="../ink/ink410.xml"/><Relationship Id="rId4" Type="http://schemas.openxmlformats.org/officeDocument/2006/relationships/customXml" Target="../ink/ink387.xml"/><Relationship Id="rId9" Type="http://schemas.openxmlformats.org/officeDocument/2006/relationships/customXml" Target="../ink/ink390.xml"/><Relationship Id="rId14" Type="http://schemas.openxmlformats.org/officeDocument/2006/relationships/image" Target="../media/image93.png"/><Relationship Id="rId22" Type="http://schemas.openxmlformats.org/officeDocument/2006/relationships/customXml" Target="../ink/ink398.xml"/><Relationship Id="rId27" Type="http://schemas.openxmlformats.org/officeDocument/2006/relationships/image" Target="../media/image790.png"/><Relationship Id="rId30" Type="http://schemas.openxmlformats.org/officeDocument/2006/relationships/customXml" Target="../ink/ink402.xml"/><Relationship Id="rId35" Type="http://schemas.openxmlformats.org/officeDocument/2006/relationships/image" Target="../media/image820.png"/><Relationship Id="rId43" Type="http://schemas.openxmlformats.org/officeDocument/2006/relationships/image" Target="../media/image860.png"/><Relationship Id="rId48" Type="http://schemas.openxmlformats.org/officeDocument/2006/relationships/customXml" Target="../ink/ink412.xml"/><Relationship Id="rId8" Type="http://schemas.openxmlformats.org/officeDocument/2006/relationships/customXml" Target="../ink/ink38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761.emf"/><Relationship Id="rId13" Type="http://schemas.openxmlformats.org/officeDocument/2006/relationships/customXml" Target="../ink/ink417.xml"/><Relationship Id="rId18" Type="http://schemas.openxmlformats.org/officeDocument/2006/relationships/image" Target="../media/image199.emf"/><Relationship Id="rId26" Type="http://schemas.openxmlformats.org/officeDocument/2006/relationships/image" Target="../media/image930.png"/><Relationship Id="rId3" Type="http://schemas.openxmlformats.org/officeDocument/2006/relationships/image" Target="../media/image95.png"/><Relationship Id="rId21" Type="http://schemas.openxmlformats.org/officeDocument/2006/relationships/customXml" Target="../ink/ink421.xml"/><Relationship Id="rId7" Type="http://schemas.openxmlformats.org/officeDocument/2006/relationships/customXml" Target="../ink/ink414.xml"/><Relationship Id="rId12" Type="http://schemas.openxmlformats.org/officeDocument/2006/relationships/image" Target="../media/image183.emf"/><Relationship Id="rId17" Type="http://schemas.openxmlformats.org/officeDocument/2006/relationships/customXml" Target="../ink/ink419.xml"/><Relationship Id="rId25" Type="http://schemas.openxmlformats.org/officeDocument/2006/relationships/customXml" Target="../ink/ink423.xml"/><Relationship Id="rId2" Type="http://schemas.openxmlformats.org/officeDocument/2006/relationships/notesSlide" Target="../notesSlides/notesSlide63.xml"/><Relationship Id="rId16" Type="http://schemas.openxmlformats.org/officeDocument/2006/relationships/image" Target="../media/image198.emf"/><Relationship Id="rId20" Type="http://schemas.openxmlformats.org/officeDocument/2006/relationships/image" Target="../media/image900.png"/><Relationship Id="rId29" Type="http://schemas.openxmlformats.org/officeDocument/2006/relationships/customXml" Target="../ink/ink425.xml"/><Relationship Id="rId1" Type="http://schemas.openxmlformats.org/officeDocument/2006/relationships/slideLayout" Target="../slideLayouts/slideLayout2.xml"/><Relationship Id="rId6" Type="http://schemas.openxmlformats.org/officeDocument/2006/relationships/image" Target="../media/image201.emf"/><Relationship Id="rId11" Type="http://schemas.openxmlformats.org/officeDocument/2006/relationships/customXml" Target="../ink/ink416.xml"/><Relationship Id="rId24" Type="http://schemas.openxmlformats.org/officeDocument/2006/relationships/image" Target="../media/image920.png"/><Relationship Id="rId32" Type="http://schemas.openxmlformats.org/officeDocument/2006/relationships/image" Target="../media/image960.png"/><Relationship Id="rId5" Type="http://schemas.openxmlformats.org/officeDocument/2006/relationships/customXml" Target="../ink/ink413.xml"/><Relationship Id="rId15" Type="http://schemas.openxmlformats.org/officeDocument/2006/relationships/customXml" Target="../ink/ink418.xml"/><Relationship Id="rId23" Type="http://schemas.openxmlformats.org/officeDocument/2006/relationships/customXml" Target="../ink/ink422.xml"/><Relationship Id="rId28" Type="http://schemas.openxmlformats.org/officeDocument/2006/relationships/image" Target="../media/image940.png"/><Relationship Id="rId10" Type="http://schemas.openxmlformats.org/officeDocument/2006/relationships/image" Target="../media/image182.emf"/><Relationship Id="rId19" Type="http://schemas.openxmlformats.org/officeDocument/2006/relationships/customXml" Target="../ink/ink420.xml"/><Relationship Id="rId31" Type="http://schemas.openxmlformats.org/officeDocument/2006/relationships/customXml" Target="../ink/ink426.xml"/><Relationship Id="rId4" Type="http://schemas.openxmlformats.org/officeDocument/2006/relationships/image" Target="../media/image96.png"/><Relationship Id="rId9" Type="http://schemas.openxmlformats.org/officeDocument/2006/relationships/customXml" Target="../ink/ink415.xml"/><Relationship Id="rId14" Type="http://schemas.openxmlformats.org/officeDocument/2006/relationships/image" Target="../media/image184.emf"/><Relationship Id="rId22" Type="http://schemas.openxmlformats.org/officeDocument/2006/relationships/image" Target="../media/image910.png"/><Relationship Id="rId27" Type="http://schemas.openxmlformats.org/officeDocument/2006/relationships/customXml" Target="../ink/ink424.xml"/><Relationship Id="rId30" Type="http://schemas.openxmlformats.org/officeDocument/2006/relationships/image" Target="../media/image95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apycom.com/"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314.emf"/><Relationship Id="rId13" Type="http://schemas.openxmlformats.org/officeDocument/2006/relationships/customXml" Target="../ink/ink431.xml"/><Relationship Id="rId18" Type="http://schemas.openxmlformats.org/officeDocument/2006/relationships/image" Target="../media/image319.emf"/><Relationship Id="rId3" Type="http://schemas.openxmlformats.org/officeDocument/2006/relationships/image" Target="../media/image99.png"/><Relationship Id="rId21" Type="http://schemas.openxmlformats.org/officeDocument/2006/relationships/customXml" Target="../ink/ink435.xml"/><Relationship Id="rId7" Type="http://schemas.openxmlformats.org/officeDocument/2006/relationships/customXml" Target="../ink/ink428.xml"/><Relationship Id="rId12" Type="http://schemas.openxmlformats.org/officeDocument/2006/relationships/image" Target="../media/image316.emf"/><Relationship Id="rId17" Type="http://schemas.openxmlformats.org/officeDocument/2006/relationships/customXml" Target="../ink/ink433.xml"/><Relationship Id="rId2" Type="http://schemas.openxmlformats.org/officeDocument/2006/relationships/notesSlide" Target="../notesSlides/notesSlide69.xml"/><Relationship Id="rId16" Type="http://schemas.openxmlformats.org/officeDocument/2006/relationships/image" Target="../media/image318.emf"/><Relationship Id="rId20" Type="http://schemas.openxmlformats.org/officeDocument/2006/relationships/image" Target="../media/image320.emf"/><Relationship Id="rId1" Type="http://schemas.openxmlformats.org/officeDocument/2006/relationships/slideLayout" Target="../slideLayouts/slideLayout2.xml"/><Relationship Id="rId6" Type="http://schemas.openxmlformats.org/officeDocument/2006/relationships/image" Target="../media/image313.emf"/><Relationship Id="rId11" Type="http://schemas.openxmlformats.org/officeDocument/2006/relationships/customXml" Target="../ink/ink430.xml"/><Relationship Id="rId5" Type="http://schemas.openxmlformats.org/officeDocument/2006/relationships/customXml" Target="../ink/ink427.xml"/><Relationship Id="rId15" Type="http://schemas.openxmlformats.org/officeDocument/2006/relationships/customXml" Target="../ink/ink432.xml"/><Relationship Id="rId10" Type="http://schemas.openxmlformats.org/officeDocument/2006/relationships/image" Target="../media/image315.emf"/><Relationship Id="rId19" Type="http://schemas.openxmlformats.org/officeDocument/2006/relationships/customXml" Target="../ink/ink434.xml"/><Relationship Id="rId4" Type="http://schemas.openxmlformats.org/officeDocument/2006/relationships/image" Target="../media/image100.png"/><Relationship Id="rId9" Type="http://schemas.openxmlformats.org/officeDocument/2006/relationships/customXml" Target="../ink/ink429.xml"/><Relationship Id="rId14" Type="http://schemas.openxmlformats.org/officeDocument/2006/relationships/image" Target="../media/image317.emf"/><Relationship Id="rId22" Type="http://schemas.openxmlformats.org/officeDocument/2006/relationships/image" Target="../media/image321.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Umbrella_term"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en.wikipedia.org/wiki/Web_sit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opencube.com/index.asp"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www.dynamicdrive.com/"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ebdevfoundations.net/cs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hyperlink" Target="http://del.icio.us/" TargetMode="External"/><Relationship Id="rId4" Type="http://schemas.openxmlformats.org/officeDocument/2006/relationships/hyperlink" Target="http://www.flickr.com/"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geeksforgeeks.org/top-10-programming-languages-that-will-rule-in-2021/" TargetMode="External"/><Relationship Id="rId2" Type="http://schemas.openxmlformats.org/officeDocument/2006/relationships/hyperlink" Target="https://bootcamp.berkeley.edu/blog/most-in-demand-programming-language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ebdevfoundations.net/jquery/"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hyperlink" Target="http://jquery.org/" TargetMode="External"/><Relationship Id="rId4" Type="http://schemas.openxmlformats.org/officeDocument/2006/relationships/hyperlink" Target="http://jquery.co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flashkit.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ebdevfoundations.net/geo"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html5demos.com/geo"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ebdevfoundations.net/storage"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hyperlink" Target="http://html5demos.com/storage"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html5demos.com/offlineapp"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www.w3schools.com/html/html5_app_cache.asp"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customXml" Target="../ink/ink438.xml"/><Relationship Id="rId13" Type="http://schemas.openxmlformats.org/officeDocument/2006/relationships/customXml" Target="../ink/ink441.xml"/><Relationship Id="rId18" Type="http://schemas.openxmlformats.org/officeDocument/2006/relationships/image" Target="../media/image215.emf"/><Relationship Id="rId3" Type="http://schemas.openxmlformats.org/officeDocument/2006/relationships/image" Target="../media/image103.png"/><Relationship Id="rId7" Type="http://schemas.openxmlformats.org/officeDocument/2006/relationships/image" Target="../media/image209.emf"/><Relationship Id="rId12" Type="http://schemas.openxmlformats.org/officeDocument/2006/relationships/image" Target="../media/image211.emf"/><Relationship Id="rId17" Type="http://schemas.openxmlformats.org/officeDocument/2006/relationships/customXml" Target="../ink/ink443.xml"/><Relationship Id="rId2" Type="http://schemas.openxmlformats.org/officeDocument/2006/relationships/notesSlide" Target="../notesSlides/notesSlide83.xml"/><Relationship Id="rId16" Type="http://schemas.openxmlformats.org/officeDocument/2006/relationships/image" Target="../media/image213.emf"/><Relationship Id="rId1" Type="http://schemas.openxmlformats.org/officeDocument/2006/relationships/slideLayout" Target="../slideLayouts/slideLayout2.xml"/><Relationship Id="rId6" Type="http://schemas.openxmlformats.org/officeDocument/2006/relationships/customXml" Target="../ink/ink437.xml"/><Relationship Id="rId11" Type="http://schemas.openxmlformats.org/officeDocument/2006/relationships/customXml" Target="../ink/ink440.xml"/><Relationship Id="rId5" Type="http://schemas.openxmlformats.org/officeDocument/2006/relationships/image" Target="../media/image208.emf"/><Relationship Id="rId15" Type="http://schemas.openxmlformats.org/officeDocument/2006/relationships/customXml" Target="../ink/ink442.xml"/><Relationship Id="rId10" Type="http://schemas.openxmlformats.org/officeDocument/2006/relationships/image" Target="../media/image210.emf"/><Relationship Id="rId4" Type="http://schemas.openxmlformats.org/officeDocument/2006/relationships/customXml" Target="../ink/ink436.xml"/><Relationship Id="rId9" Type="http://schemas.openxmlformats.org/officeDocument/2006/relationships/customXml" Target="../ink/ink439.xml"/><Relationship Id="rId14" Type="http://schemas.openxmlformats.org/officeDocument/2006/relationships/image" Target="../media/image212.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customXml" Target="../ink/ink446.xml"/><Relationship Id="rId13"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6.png"/><Relationship Id="rId12"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customXml" Target="../ink/ink445.xml"/><Relationship Id="rId11" Type="http://schemas.openxmlformats.org/officeDocument/2006/relationships/customXml" Target="../ink/ink448.xml"/><Relationship Id="rId5" Type="http://schemas.openxmlformats.org/officeDocument/2006/relationships/image" Target="../media/image105.png"/><Relationship Id="rId15" Type="http://schemas.openxmlformats.org/officeDocument/2006/relationships/image" Target="../media/image110.png"/><Relationship Id="rId10" Type="http://schemas.openxmlformats.org/officeDocument/2006/relationships/customXml" Target="../ink/ink447.xml"/><Relationship Id="rId4" Type="http://schemas.openxmlformats.org/officeDocument/2006/relationships/customXml" Target="../ink/ink444.xml"/><Relationship Id="rId9" Type="http://schemas.openxmlformats.org/officeDocument/2006/relationships/image" Target="../media/image107.png"/><Relationship Id="rId14" Type="http://schemas.openxmlformats.org/officeDocument/2006/relationships/customXml" Target="../ink/ink449.xml"/></Relationships>
</file>

<file path=ppt/slides/_rels/slide91.xml.rels><?xml version="1.0" encoding="UTF-8" standalone="yes"?>
<Relationships xmlns="http://schemas.openxmlformats.org/package/2006/relationships"><Relationship Id="rId8" Type="http://schemas.openxmlformats.org/officeDocument/2006/relationships/image" Target="../media/image1490.emf"/><Relationship Id="rId13" Type="http://schemas.openxmlformats.org/officeDocument/2006/relationships/customXml" Target="../ink/ink454.xml"/><Relationship Id="rId18" Type="http://schemas.openxmlformats.org/officeDocument/2006/relationships/image" Target="../media/image1760.emf"/><Relationship Id="rId3" Type="http://schemas.openxmlformats.org/officeDocument/2006/relationships/image" Target="../media/image111.png"/><Relationship Id="rId21" Type="http://schemas.openxmlformats.org/officeDocument/2006/relationships/customXml" Target="../ink/ink458.xml"/><Relationship Id="rId7" Type="http://schemas.openxmlformats.org/officeDocument/2006/relationships/customXml" Target="../ink/ink451.xml"/><Relationship Id="rId12" Type="http://schemas.openxmlformats.org/officeDocument/2006/relationships/image" Target="../media/image1540.emf"/><Relationship Id="rId17" Type="http://schemas.openxmlformats.org/officeDocument/2006/relationships/customXml" Target="../ink/ink456.xml"/><Relationship Id="rId2" Type="http://schemas.openxmlformats.org/officeDocument/2006/relationships/notesSlide" Target="../notesSlides/notesSlide88.xml"/><Relationship Id="rId16" Type="http://schemas.openxmlformats.org/officeDocument/2006/relationships/image" Target="../media/image160.emf"/><Relationship Id="rId20" Type="http://schemas.openxmlformats.org/officeDocument/2006/relationships/image" Target="../media/image1820.emf"/><Relationship Id="rId1" Type="http://schemas.openxmlformats.org/officeDocument/2006/relationships/slideLayout" Target="../slideLayouts/slideLayout2.xml"/><Relationship Id="rId6" Type="http://schemas.openxmlformats.org/officeDocument/2006/relationships/image" Target="../media/image1480.emf"/><Relationship Id="rId11" Type="http://schemas.openxmlformats.org/officeDocument/2006/relationships/customXml" Target="../ink/ink453.xml"/><Relationship Id="rId5" Type="http://schemas.openxmlformats.org/officeDocument/2006/relationships/customXml" Target="../ink/ink450.xml"/><Relationship Id="rId15" Type="http://schemas.openxmlformats.org/officeDocument/2006/relationships/customXml" Target="../ink/ink455.xml"/><Relationship Id="rId10" Type="http://schemas.openxmlformats.org/officeDocument/2006/relationships/image" Target="../media/image1500.emf"/><Relationship Id="rId19" Type="http://schemas.openxmlformats.org/officeDocument/2006/relationships/customXml" Target="../ink/ink457.xml"/><Relationship Id="rId4" Type="http://schemas.openxmlformats.org/officeDocument/2006/relationships/image" Target="../media/image112.png"/><Relationship Id="rId9" Type="http://schemas.openxmlformats.org/officeDocument/2006/relationships/customXml" Target="../ink/ink452.xml"/><Relationship Id="rId14" Type="http://schemas.openxmlformats.org/officeDocument/2006/relationships/image" Target="../media/image1590.emf"/><Relationship Id="rId22" Type="http://schemas.openxmlformats.org/officeDocument/2006/relationships/image" Target="../media/image1830.emf"/></Relationships>
</file>

<file path=ppt/slides/_rels/slide92.xml.rels><?xml version="1.0" encoding="UTF-8" standalone="yes"?>
<Relationships xmlns="http://schemas.openxmlformats.org/package/2006/relationships"><Relationship Id="rId8" Type="http://schemas.openxmlformats.org/officeDocument/2006/relationships/image" Target="../media/image328.emf"/><Relationship Id="rId13" Type="http://schemas.openxmlformats.org/officeDocument/2006/relationships/image" Target="../media/image331.emf"/><Relationship Id="rId3" Type="http://schemas.openxmlformats.org/officeDocument/2006/relationships/image" Target="../media/image113.png"/><Relationship Id="rId7" Type="http://schemas.openxmlformats.org/officeDocument/2006/relationships/customXml" Target="../ink/ink460.xml"/><Relationship Id="rId17" Type="http://schemas.openxmlformats.org/officeDocument/2006/relationships/image" Target="../media/image221.emf"/><Relationship Id="rId2" Type="http://schemas.openxmlformats.org/officeDocument/2006/relationships/notesSlide" Target="../notesSlides/notesSlide89.xml"/><Relationship Id="rId16" Type="http://schemas.openxmlformats.org/officeDocument/2006/relationships/customXml" Target="../ink/ink464.xml"/><Relationship Id="rId1" Type="http://schemas.openxmlformats.org/officeDocument/2006/relationships/slideLayout" Target="../slideLayouts/slideLayout2.xml"/><Relationship Id="rId6" Type="http://schemas.openxmlformats.org/officeDocument/2006/relationships/image" Target="../media/image327.emf"/><Relationship Id="rId11" Type="http://schemas.openxmlformats.org/officeDocument/2006/relationships/customXml" Target="../ink/ink462.xml"/><Relationship Id="rId5" Type="http://schemas.openxmlformats.org/officeDocument/2006/relationships/customXml" Target="../ink/ink459.xml"/><Relationship Id="rId15" Type="http://schemas.openxmlformats.org/officeDocument/2006/relationships/image" Target="../media/image219.emf"/><Relationship Id="rId10" Type="http://schemas.openxmlformats.org/officeDocument/2006/relationships/image" Target="../media/image329.emf"/><Relationship Id="rId4" Type="http://schemas.openxmlformats.org/officeDocument/2006/relationships/image" Target="../media/image114.png"/><Relationship Id="rId9" Type="http://schemas.openxmlformats.org/officeDocument/2006/relationships/customXml" Target="../ink/ink461.xml"/><Relationship Id="rId14" Type="http://schemas.openxmlformats.org/officeDocument/2006/relationships/customXml" Target="../ink/ink463.xml"/></Relationships>
</file>

<file path=ppt/slides/_rels/slide93.xml.rels><?xml version="1.0" encoding="UTF-8" standalone="yes"?>
<Relationships xmlns="http://schemas.openxmlformats.org/package/2006/relationships"><Relationship Id="rId13" Type="http://schemas.openxmlformats.org/officeDocument/2006/relationships/hyperlink" Target="hhttp://www.archive.org/" TargetMode="External"/><Relationship Id="rId18" Type="http://schemas.openxmlformats.org/officeDocument/2006/relationships/hyperlink" Target="http://www.feedburner.com/" TargetMode="External"/><Relationship Id="rId26" Type="http://schemas.openxmlformats.org/officeDocument/2006/relationships/hyperlink" Target="http://www.goldwave.com/" TargetMode="External"/><Relationship Id="rId39" Type="http://schemas.openxmlformats.org/officeDocument/2006/relationships/hyperlink" Target="httphttp://copyright.gov/" TargetMode="External"/><Relationship Id="rId21" Type="http://schemas.openxmlformats.org/officeDocument/2006/relationships/hyperlink" Target="http://www.feedreader.com/" TargetMode="External"/><Relationship Id="rId34" Type="http://schemas.openxmlformats.org/officeDocument/2006/relationships/hyperlink" Target="http://www.silverlight.net/" TargetMode="External"/><Relationship Id="rId42" Type="http://schemas.openxmlformats.org/officeDocument/2006/relationships/hyperlink" Target="http://www.webaim.org/techniques/captions" TargetMode="External"/><Relationship Id="rId47" Type="http://schemas.openxmlformats.org/officeDocument/2006/relationships/hyperlink" Target="http://www.adobe.com/resources/accessibility/flash8/best_practices.html" TargetMode="External"/><Relationship Id="rId50" Type="http://schemas.openxmlformats.org/officeDocument/2006/relationships/hyperlink" Target="http://www.nps.gov/" TargetMode="External"/><Relationship Id="rId55" Type="http://schemas.openxmlformats.org/officeDocument/2006/relationships/hyperlink" Target="http://www.actionscript.org/" TargetMode="External"/><Relationship Id="rId63" Type="http://schemas.openxmlformats.org/officeDocument/2006/relationships/hyperlink" Target="http://www.appletcollection.com/text.html" TargetMode="External"/><Relationship Id="rId68" Type="http://schemas.openxmlformats.org/officeDocument/2006/relationships/hyperlink" Target="http://visualmining.com/" TargetMode="External"/><Relationship Id="rId76" Type="http://schemas.openxmlformats.org/officeDocument/2006/relationships/hyperlink" Target="http://www.dhtmlgoodies.com/" TargetMode="External"/><Relationship Id="rId84" Type="http://schemas.openxmlformats.org/officeDocument/2006/relationships/hyperlink" Target="ttp://www.ajaxpatterns.org/" TargetMode="External"/><Relationship Id="rId7" Type="http://schemas.openxmlformats.org/officeDocument/2006/relationships/hyperlink" Target="http://real.com/" TargetMode="External"/><Relationship Id="rId71" Type="http://schemas.openxmlformats.org/officeDocument/2006/relationships/hyperlink" Target="http://www.pageresource.com/jscript/index4.htm" TargetMode="External"/><Relationship Id="rId2" Type="http://schemas.openxmlformats.org/officeDocument/2006/relationships/notesSlide" Target="../notesSlides/notesSlide90.xml"/><Relationship Id="rId16" Type="http://schemas.openxmlformats.org/officeDocument/2006/relationships/hyperlink" Target="http://www.masternewmedia.org/news/2006/03/09/how_to_create_a_rss.htm" TargetMode="External"/><Relationship Id="rId29" Type="http://schemas.openxmlformats.org/officeDocument/2006/relationships/hyperlink" Target="http://www.apple.com/quicktime" TargetMode="External"/><Relationship Id="rId11" Type="http://schemas.openxmlformats.org/officeDocument/2006/relationships/hyperlink" Target="http://depts.washington.edu/trio/center/howto/media/audio/" TargetMode="External"/><Relationship Id="rId24" Type="http://schemas.openxmlformats.org/officeDocument/2006/relationships/hyperlink" Target="http://lame.sourceforge.net/" TargetMode="External"/><Relationship Id="rId32" Type="http://schemas.openxmlformats.org/officeDocument/2006/relationships/hyperlink" Target="http://www.swishzone.com/" TargetMode="External"/><Relationship Id="rId37" Type="http://schemas.openxmlformats.org/officeDocument/2006/relationships/hyperlink" Target="http://www.webdevfoundations.net/4e/(http:/www.cynthiasays.com)." TargetMode="External"/><Relationship Id="rId40" Type="http://schemas.openxmlformats.org/officeDocument/2006/relationships/hyperlink" Target="http://www.copyrightwebsite.com/" TargetMode="External"/><Relationship Id="rId45" Type="http://schemas.openxmlformats.org/officeDocument/2006/relationships/hyperlink" Target="http://www.adobe.com/resources/accessibility" TargetMode="External"/><Relationship Id="rId53" Type="http://schemas.openxmlformats.org/officeDocument/2006/relationships/hyperlink" Target="http://www.neonsky.com/" TargetMode="External"/><Relationship Id="rId58" Type="http://schemas.openxmlformats.org/officeDocument/2006/relationships/hyperlink" Target="http://www.dhtmlgoodies.com/index.html?whichScript=slidedown-menu2" TargetMode="External"/><Relationship Id="rId66" Type="http://schemas.openxmlformats.org/officeDocument/2006/relationships/hyperlink" Target="http://www.javaonthebrain.com/brain.html" TargetMode="External"/><Relationship Id="rId74" Type="http://schemas.openxmlformats.org/officeDocument/2006/relationships/hyperlink" Target="http://dynamicdrive.com/" TargetMode="External"/><Relationship Id="rId79" Type="http://schemas.openxmlformats.org/officeDocument/2006/relationships/hyperlink" Target="http://del.icio.us/" TargetMode="External"/><Relationship Id="rId5" Type="http://schemas.openxmlformats.org/officeDocument/2006/relationships/hyperlink" Target="http://www.adobe.com/products/acrobat/readstep2.html" TargetMode="External"/><Relationship Id="rId61" Type="http://schemas.openxmlformats.org/officeDocument/2006/relationships/hyperlink" Target="file:///p:\www.codebrain.com\java\codebrainslider" TargetMode="External"/><Relationship Id="rId82" Type="http://schemas.openxmlformats.org/officeDocument/2006/relationships/hyperlink" Target="http://www.live.com/" TargetMode="External"/><Relationship Id="rId19" Type="http://schemas.openxmlformats.org/officeDocument/2006/relationships/hyperlink" Target="http://rss.icerocket.com/" TargetMode="External"/><Relationship Id="rId4" Type="http://schemas.openxmlformats.org/officeDocument/2006/relationships/hyperlink" Target="http://www.adobe.com/products/shockwaveplayer" TargetMode="External"/><Relationship Id="rId9" Type="http://schemas.openxmlformats.org/officeDocument/2006/relationships/hyperlink" Target="http://www.apple.com/quicktime/download)." TargetMode="External"/><Relationship Id="rId14" Type="http://schemas.openxmlformats.org/officeDocument/2006/relationships/hyperlink" Target="http://www.ourmedia.org/" TargetMode="External"/><Relationship Id="rId22" Type="http://schemas.openxmlformats.org/officeDocument/2006/relationships/hyperlink" Target="http://www.sonicfoundry.com/" TargetMode="External"/><Relationship Id="rId27" Type="http://schemas.openxmlformats.org/officeDocument/2006/relationships/hyperlink" Target="file:///p:\www.share2.com\mp3maker" TargetMode="External"/><Relationship Id="rId30" Type="http://schemas.openxmlformats.org/officeDocument/2006/relationships/hyperlink" Target="http://www.microsoft.com/windowsxp/using/moviemaker/default.mspx" TargetMode="External"/><Relationship Id="rId35" Type="http://schemas.openxmlformats.org/officeDocument/2006/relationships/hyperlink" Target="http://office.microsoft.com/clipart" TargetMode="External"/><Relationship Id="rId43" Type="http://schemas.openxmlformats.org/officeDocument/2006/relationships/hyperlink" Target="http://ncam.wgbh.org/webaccess/magpie" TargetMode="External"/><Relationship Id="rId48" Type="http://schemas.openxmlformats.org/officeDocument/2006/relationships/hyperlink" Target="http://www.adobe.com/devnet/flash/articles/fp8_detection.html" TargetMode="External"/><Relationship Id="rId56" Type="http://schemas.openxmlformats.org/officeDocument/2006/relationships/hyperlink" Target="http://www.scriptocean.com/flashn.html" TargetMode="External"/><Relationship Id="rId64" Type="http://schemas.openxmlformats.org/officeDocument/2006/relationships/hyperlink" Target="http://www.epa.gov/epaoswer/osw/kids/games/hiddenhints/wordsear.htm" TargetMode="External"/><Relationship Id="rId69" Type="http://schemas.openxmlformats.org/officeDocument/2006/relationships/hyperlink" Target="http://www.quote.com/" TargetMode="External"/><Relationship Id="rId77" Type="http://schemas.openxmlformats.org/officeDocument/2006/relationships/hyperlink" Target="http://www.adaptivepath.com/publications/essays/archives/000385.php" TargetMode="External"/><Relationship Id="rId8" Type="http://schemas.openxmlformats.org/officeDocument/2006/relationships/hyperlink" Target="http://www.microsoft.com/windows/windowsmedia/download" TargetMode="External"/><Relationship Id="rId51" Type="http://schemas.openxmlformats.org/officeDocument/2006/relationships/hyperlink" Target="http://www.adobe.com/devnet/rich_media_ads/" TargetMode="External"/><Relationship Id="rId72" Type="http://schemas.openxmlformats.org/officeDocument/2006/relationships/hyperlink" Target="http://www.loc.gov/exhibits" TargetMode="External"/><Relationship Id="rId80" Type="http://schemas.openxmlformats.org/officeDocument/2006/relationships/hyperlink" Target="http://gmail.google.com/" TargetMode="External"/><Relationship Id="rId85" Type="http://schemas.openxmlformats.org/officeDocument/2006/relationships/hyperlink" Target="http://www.webpasties.com/xmlHttpRequest" TargetMode="External"/><Relationship Id="rId3" Type="http://schemas.openxmlformats.org/officeDocument/2006/relationships/hyperlink" Target="http://www.adobe.com/products/flashplayer" TargetMode="External"/><Relationship Id="rId12" Type="http://schemas.openxmlformats.org/officeDocument/2006/relationships/hyperlink" Target="http://www.musiknet.se/mla/encoding/wav_recording.htm" TargetMode="External"/><Relationship Id="rId17" Type="http://schemas.openxmlformats.org/officeDocument/2006/relationships/hyperlink" Target="http://www.ponyfish.com/" TargetMode="External"/><Relationship Id="rId25" Type="http://schemas.openxmlformats.org/officeDocument/2006/relationships/hyperlink" Target="http://www.e-soft.co.uk/" TargetMode="External"/><Relationship Id="rId33" Type="http://schemas.openxmlformats.org/officeDocument/2006/relationships/hyperlink" Target="http://www.techsmith.com/" TargetMode="External"/><Relationship Id="rId38" Type="http://schemas.openxmlformats.org/officeDocument/2006/relationships/hyperlink" Target="http://www.youtube.com/" TargetMode="External"/><Relationship Id="rId46" Type="http://schemas.openxmlformats.org/officeDocument/2006/relationships/hyperlink" Target="http://www.useit.com/alertbox/20001029.html" TargetMode="External"/><Relationship Id="rId59" Type="http://schemas.openxmlformats.org/officeDocument/2006/relationships/hyperlink" Target="http://java.sun.com/" TargetMode="External"/><Relationship Id="rId67" Type="http://schemas.openxmlformats.org/officeDocument/2006/relationships/hyperlink" Target="http://www.jars.com/" TargetMode="External"/><Relationship Id="rId20" Type="http://schemas.openxmlformats.org/officeDocument/2006/relationships/hyperlink" Target="http://www.itunes.com/" TargetMode="External"/><Relationship Id="rId41" Type="http://schemas.openxmlformats.org/officeDocument/2006/relationships/hyperlink" Target="http://creativecommons.org/" TargetMode="External"/><Relationship Id="rId54" Type="http://schemas.openxmlformats.org/officeDocument/2006/relationships/hyperlink" Target="http://www.flashkit.com/" TargetMode="External"/><Relationship Id="rId62" Type="http://schemas.openxmlformats.org/officeDocument/2006/relationships/hyperlink" Target="http://javaboutique.internet.com/Lake" TargetMode="External"/><Relationship Id="rId70" Type="http://schemas.openxmlformats.org/officeDocument/2006/relationships/hyperlink" Target="http://www.echoecho.com/" TargetMode="External"/><Relationship Id="rId75" Type="http://schemas.openxmlformats.org/officeDocument/2006/relationships/hyperlink" Target="http://brainjar.com/" TargetMode="External"/><Relationship Id="rId83" Type="http://schemas.openxmlformats.org/officeDocument/2006/relationships/hyperlink" Target="http://www.ajaxdevelopersjournal.com/" TargetMode="External"/><Relationship Id="rId1" Type="http://schemas.openxmlformats.org/officeDocument/2006/relationships/slideLayout" Target="../slideLayouts/slideLayout2.xml"/><Relationship Id="rId6" Type="http://schemas.openxmlformats.org/officeDocument/2006/relationships/hyperlink" Target="http://www.java.com/en/download/manual.jsp" TargetMode="External"/><Relationship Id="rId15" Type="http://schemas.openxmlformats.org/officeDocument/2006/relationships/hyperlink" Target="hhttp://www.downes.ca/cgi-bin/page.cgi?post=56" TargetMode="External"/><Relationship Id="rId23" Type="http://schemas.openxmlformats.org/officeDocument/2006/relationships/hyperlink" Target="http://audacity.sourceforge.net/" TargetMode="External"/><Relationship Id="rId28" Type="http://schemas.openxmlformats.org/officeDocument/2006/relationships/hyperlink" Target="http://www.adobe.com/products/premiere" TargetMode="External"/><Relationship Id="rId36" Type="http://schemas.openxmlformats.org/officeDocument/2006/relationships/hyperlink" Target="http://www.freeaudioclips.com/" TargetMode="External"/><Relationship Id="rId49" Type="http://schemas.openxmlformats.org/officeDocument/2006/relationships/hyperlink" Target="http://www.nsf.gov/" TargetMode="External"/><Relationship Id="rId57" Type="http://schemas.openxmlformats.org/officeDocument/2006/relationships/hyperlink" Target="http://www.kirupa.com/developer/flash/index.htm" TargetMode="External"/><Relationship Id="rId10" Type="http://schemas.openxmlformats.org/officeDocument/2006/relationships/hyperlink" Target="http://addons.mozilla.org/en-US/firefox." TargetMode="External"/><Relationship Id="rId31" Type="http://schemas.openxmlformats.org/officeDocument/2006/relationships/hyperlink" Target="http://www.adobe.com/" TargetMode="External"/><Relationship Id="rId44" Type="http://schemas.openxmlformats.org/officeDocument/2006/relationships/hyperlink" Target="http://www.alistapart.com/articles/byebyeembed" TargetMode="External"/><Relationship Id="rId52" Type="http://schemas.openxmlformats.org/officeDocument/2006/relationships/hyperlink" Target="http://www.2advanced.com/flashindex.htm" TargetMode="External"/><Relationship Id="rId60" Type="http://schemas.openxmlformats.org/officeDocument/2006/relationships/hyperlink" Target="http://www.apycom.com/" TargetMode="External"/><Relationship Id="rId65" Type="http://schemas.openxmlformats.org/officeDocument/2006/relationships/hyperlink" Target="http://www.appletcollection.com/" TargetMode="External"/><Relationship Id="rId73" Type="http://schemas.openxmlformats.org/officeDocument/2006/relationships/hyperlink" Target="http://javascript.internet.com/" TargetMode="External"/><Relationship Id="rId78" Type="http://schemas.openxmlformats.org/officeDocument/2006/relationships/hyperlink" Target="ttp://www.flicker.com/" TargetMode="External"/><Relationship Id="rId81" Type="http://schemas.openxmlformats.org/officeDocument/2006/relationships/hyperlink" Target="http://www.a9.com/" TargetMode="External"/><Relationship Id="rId86" Type="http://schemas.openxmlformats.org/officeDocument/2006/relationships/hyperlink" Target="http://dhtmlnirvana.com/ajax/ajax_tutori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hlinkClick r:id="rId4" action="ppaction://hlinksldjump"/>
          </p:cNvPr>
          <p:cNvSpPr/>
          <p:nvPr/>
        </p:nvSpPr>
        <p:spPr bwMode="auto">
          <a:xfrm>
            <a:off x="6113463" y="2881313"/>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11.8</a:t>
            </a:r>
          </a:p>
          <a:p>
            <a:pPr algn="ctr" eaLnBrk="1" hangingPunct="1">
              <a:defRPr/>
            </a:pPr>
            <a:r>
              <a:rPr lang="en-US" dirty="0">
                <a:latin typeface="+mj-lt"/>
              </a:rPr>
              <a:t>CSS </a:t>
            </a:r>
            <a:r>
              <a:rPr lang="en-US" dirty="0">
                <a:highlight>
                  <a:srgbClr val="FFFF00"/>
                </a:highlight>
                <a:latin typeface="+mj-lt"/>
              </a:rPr>
              <a:t>Animations</a:t>
            </a:r>
          </a:p>
        </p:txBody>
      </p:sp>
      <p:sp>
        <p:nvSpPr>
          <p:cNvPr id="14" name="Rectangle 13">
            <a:hlinkClick r:id="rId5" action="ppaction://hlinksldjump"/>
          </p:cNvPr>
          <p:cNvSpPr/>
          <p:nvPr/>
        </p:nvSpPr>
        <p:spPr bwMode="auto">
          <a:xfrm>
            <a:off x="6113463" y="1650205"/>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11.5</a:t>
            </a:r>
          </a:p>
          <a:p>
            <a:pPr algn="ctr" eaLnBrk="1" hangingPunct="1">
              <a:defRPr/>
            </a:pPr>
            <a:r>
              <a:rPr lang="en-US" dirty="0">
                <a:latin typeface="+mj-lt"/>
              </a:rPr>
              <a:t>CSS3 </a:t>
            </a:r>
            <a:r>
              <a:rPr lang="en-US" dirty="0">
                <a:highlight>
                  <a:srgbClr val="FFFF00"/>
                </a:highlight>
                <a:latin typeface="+mj-lt"/>
              </a:rPr>
              <a:t>Transform </a:t>
            </a:r>
            <a:r>
              <a:rPr lang="en-US" dirty="0">
                <a:latin typeface="+mj-lt"/>
              </a:rPr>
              <a:t>Property</a:t>
            </a:r>
          </a:p>
        </p:txBody>
      </p:sp>
      <p:sp>
        <p:nvSpPr>
          <p:cNvPr id="13" name="Rectangle 12">
            <a:hlinkClick r:id="rId6" action="ppaction://hlinksldjump"/>
          </p:cNvPr>
          <p:cNvSpPr/>
          <p:nvPr/>
        </p:nvSpPr>
        <p:spPr bwMode="auto">
          <a:xfrm>
            <a:off x="265113" y="16510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11.3</a:t>
            </a:r>
          </a:p>
          <a:p>
            <a:pPr algn="ctr" eaLnBrk="1" hangingPunct="1">
              <a:defRPr/>
            </a:pPr>
            <a:r>
              <a:rPr lang="en-US" dirty="0">
                <a:latin typeface="+mj-lt"/>
              </a:rPr>
              <a:t>HTML5 </a:t>
            </a:r>
            <a:r>
              <a:rPr lang="en-US" dirty="0">
                <a:highlight>
                  <a:srgbClr val="FFFF00"/>
                </a:highlight>
                <a:latin typeface="+mj-lt"/>
              </a:rPr>
              <a:t>Video</a:t>
            </a:r>
            <a:r>
              <a:rPr lang="en-US" dirty="0">
                <a:latin typeface="+mj-lt"/>
              </a:rPr>
              <a:t> Elements</a:t>
            </a:r>
            <a:endParaRPr lang="en-US" dirty="0">
              <a:latin typeface="+mj-lt"/>
              <a:cs typeface="Courier New" pitchFamily="49" charset="0"/>
            </a:endParaRPr>
          </a:p>
        </p:txBody>
      </p:sp>
      <p:sp>
        <p:nvSpPr>
          <p:cNvPr id="2" name="Slide Number Placeholder 1"/>
          <p:cNvSpPr>
            <a:spLocks noGrp="1"/>
          </p:cNvSpPr>
          <p:nvPr>
            <p:ph type="sldNum" sz="quarter" idx="11"/>
          </p:nvPr>
        </p:nvSpPr>
        <p:spPr>
          <a:xfrm>
            <a:off x="7239000" y="0"/>
            <a:ext cx="1854200" cy="457200"/>
          </a:xfrm>
        </p:spPr>
        <p:txBody>
          <a:bodyPr/>
          <a:lstStyle/>
          <a:p>
            <a:pPr algn="l">
              <a:defRPr/>
            </a:pPr>
            <a:fld id="{1FBD1EEA-062C-4126-A53B-E6122A40665B}" type="slidenum">
              <a:rPr lang="en-US" altLang="en-US" smtClean="0"/>
              <a:pPr algn="l">
                <a:defRPr/>
              </a:pPr>
              <a:t>1</a:t>
            </a:fld>
            <a:endParaRPr lang="en-US" altLang="en-US"/>
          </a:p>
        </p:txBody>
      </p:sp>
      <p:sp>
        <p:nvSpPr>
          <p:cNvPr id="3" name="Rectangle 2">
            <a:hlinkClick r:id="rId7" action="ppaction://hlinksldjump"/>
          </p:cNvPr>
          <p:cNvSpPr/>
          <p:nvPr/>
        </p:nvSpPr>
        <p:spPr bwMode="auto">
          <a:xfrm>
            <a:off x="3162954" y="419100"/>
            <a:ext cx="2816506"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a:t>
            </a:r>
            <a:r>
              <a:rPr lang="en-US" dirty="0">
                <a:latin typeface="+mj-lt"/>
              </a:rPr>
              <a:t>11</a:t>
            </a:r>
            <a:r>
              <a:rPr lang="en-US" dirty="0">
                <a:latin typeface="+mj-lt"/>
                <a:cs typeface="Courier New" pitchFamily="49" charset="0"/>
              </a:rPr>
              <a:t>.1</a:t>
            </a:r>
          </a:p>
          <a:p>
            <a:pPr algn="ctr" eaLnBrk="1" hangingPunct="1">
              <a:defRPr/>
            </a:pPr>
            <a:r>
              <a:rPr lang="en-US" dirty="0">
                <a:latin typeface="+mj-lt"/>
              </a:rPr>
              <a:t>Configure </a:t>
            </a:r>
            <a:r>
              <a:rPr lang="en-US" dirty="0">
                <a:highlight>
                  <a:srgbClr val="FFFF00"/>
                </a:highlight>
                <a:latin typeface="+mj-lt"/>
              </a:rPr>
              <a:t>Audio</a:t>
            </a:r>
            <a:r>
              <a:rPr lang="en-US" dirty="0">
                <a:latin typeface="+mj-lt"/>
              </a:rPr>
              <a:t> with a hyperlink to an MP3</a:t>
            </a:r>
            <a:endParaRPr lang="en-US" dirty="0">
              <a:latin typeface="+mj-lt"/>
              <a:cs typeface="Courier New" pitchFamily="49" charset="0"/>
            </a:endParaRPr>
          </a:p>
        </p:txBody>
      </p:sp>
      <p:sp>
        <p:nvSpPr>
          <p:cNvPr id="4" name="Rectangle 3">
            <a:hlinkClick r:id="rId8" action="ppaction://hlinksldjump"/>
          </p:cNvPr>
          <p:cNvSpPr/>
          <p:nvPr/>
        </p:nvSpPr>
        <p:spPr bwMode="auto">
          <a:xfrm>
            <a:off x="3157632" y="2872348"/>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11.7</a:t>
            </a:r>
          </a:p>
          <a:p>
            <a:pPr algn="ctr" eaLnBrk="1" hangingPunct="1">
              <a:defRPr/>
            </a:pPr>
            <a:r>
              <a:rPr lang="en-US" dirty="0">
                <a:highlight>
                  <a:srgbClr val="FFFF00"/>
                </a:highlight>
                <a:latin typeface="+mj-lt"/>
              </a:rPr>
              <a:t>Interactive</a:t>
            </a:r>
            <a:r>
              <a:rPr lang="en-US" dirty="0">
                <a:latin typeface="+mj-lt"/>
              </a:rPr>
              <a:t> Image Gallery</a:t>
            </a:r>
            <a:endParaRPr lang="en-US" dirty="0">
              <a:latin typeface="+mj-lt"/>
              <a:cs typeface="Courier New" pitchFamily="49" charset="0"/>
            </a:endParaRPr>
          </a:p>
        </p:txBody>
      </p:sp>
      <p:sp>
        <p:nvSpPr>
          <p:cNvPr id="6" name="Rectangle 5">
            <a:hlinkClick r:id="rId9" action="ppaction://hlinksldjump"/>
          </p:cNvPr>
          <p:cNvSpPr/>
          <p:nvPr/>
        </p:nvSpPr>
        <p:spPr bwMode="auto">
          <a:xfrm>
            <a:off x="265113" y="4113213"/>
            <a:ext cx="2763837" cy="1093787"/>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11.9</a:t>
            </a:r>
          </a:p>
          <a:p>
            <a:pPr algn="ctr" eaLnBrk="1" hangingPunct="1">
              <a:defRPr/>
            </a:pPr>
            <a:r>
              <a:rPr lang="en-US" dirty="0">
                <a:latin typeface="+mj-lt"/>
              </a:rPr>
              <a:t>HTML5 </a:t>
            </a:r>
            <a:r>
              <a:rPr lang="en-US" dirty="0">
                <a:highlight>
                  <a:srgbClr val="FFFF00"/>
                </a:highlight>
                <a:latin typeface="+mj-lt"/>
              </a:rPr>
              <a:t>Details</a:t>
            </a:r>
            <a:r>
              <a:rPr lang="en-US" dirty="0">
                <a:latin typeface="+mj-lt"/>
              </a:rPr>
              <a:t> and </a:t>
            </a:r>
            <a:r>
              <a:rPr lang="en-US" dirty="0">
                <a:highlight>
                  <a:srgbClr val="FFFF00"/>
                </a:highlight>
                <a:latin typeface="+mj-lt"/>
              </a:rPr>
              <a:t>Summary</a:t>
            </a:r>
            <a:r>
              <a:rPr lang="en-US" dirty="0">
                <a:latin typeface="+mj-lt"/>
              </a:rPr>
              <a:t> Elements</a:t>
            </a:r>
          </a:p>
        </p:txBody>
      </p:sp>
      <p:sp>
        <p:nvSpPr>
          <p:cNvPr id="8" name="Rectangle 7">
            <a:hlinkClick r:id="rId10" action="ppaction://hlinksldjump"/>
          </p:cNvPr>
          <p:cNvSpPr/>
          <p:nvPr/>
        </p:nvSpPr>
        <p:spPr bwMode="auto">
          <a:xfrm>
            <a:off x="6130206" y="419100"/>
            <a:ext cx="2762250"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cs typeface="Courier New" pitchFamily="49" charset="0"/>
              </a:rPr>
              <a:t>HOP </a:t>
            </a:r>
            <a:r>
              <a:rPr lang="en-US" dirty="0">
                <a:latin typeface="+mj-lt"/>
              </a:rPr>
              <a:t>11.2</a:t>
            </a:r>
            <a:endParaRPr lang="en-US" dirty="0">
              <a:latin typeface="+mj-lt"/>
              <a:cs typeface="Courier New" pitchFamily="49" charset="0"/>
            </a:endParaRPr>
          </a:p>
          <a:p>
            <a:pPr algn="ctr" eaLnBrk="1" hangingPunct="1">
              <a:defRPr/>
            </a:pPr>
            <a:r>
              <a:rPr lang="en-US" dirty="0">
                <a:highlight>
                  <a:srgbClr val="FFFF00"/>
                </a:highlight>
                <a:latin typeface="+mj-lt"/>
              </a:rPr>
              <a:t>Audio</a:t>
            </a:r>
            <a:r>
              <a:rPr lang="en-US" dirty="0">
                <a:latin typeface="+mj-lt"/>
              </a:rPr>
              <a:t> Podcast</a:t>
            </a:r>
            <a:endParaRPr lang="en-US" dirty="0">
              <a:latin typeface="+mj-lt"/>
              <a:cs typeface="Courier New" pitchFamily="49" charset="0"/>
            </a:endParaRPr>
          </a:p>
        </p:txBody>
      </p:sp>
      <p:sp>
        <p:nvSpPr>
          <p:cNvPr id="9" name="Rectangle 8">
            <a:hlinkClick r:id="rId11" action="ppaction://hlinksldjump"/>
          </p:cNvPr>
          <p:cNvSpPr/>
          <p:nvPr/>
        </p:nvSpPr>
        <p:spPr bwMode="auto">
          <a:xfrm>
            <a:off x="3186113" y="1650206"/>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11.4</a:t>
            </a:r>
          </a:p>
          <a:p>
            <a:pPr algn="ctr" eaLnBrk="1" hangingPunct="1">
              <a:defRPr/>
            </a:pPr>
            <a:r>
              <a:rPr lang="en-US" dirty="0">
                <a:highlight>
                  <a:srgbClr val="FFFF00"/>
                </a:highlight>
                <a:latin typeface="+mj-lt"/>
              </a:rPr>
              <a:t>Interactivity - submenu</a:t>
            </a:r>
          </a:p>
        </p:txBody>
      </p:sp>
      <p:sp>
        <p:nvSpPr>
          <p:cNvPr id="10" name="Rectangle 9">
            <a:hlinkClick r:id="rId12" action="ppaction://hlinksldjump"/>
          </p:cNvPr>
          <p:cNvSpPr/>
          <p:nvPr/>
        </p:nvSpPr>
        <p:spPr bwMode="auto">
          <a:xfrm>
            <a:off x="265113" y="2881313"/>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HOP 11.6</a:t>
            </a:r>
          </a:p>
          <a:p>
            <a:pPr algn="ctr" eaLnBrk="1" hangingPunct="1">
              <a:defRPr/>
            </a:pPr>
            <a:r>
              <a:rPr lang="en-US" dirty="0">
                <a:latin typeface="+mj-lt"/>
              </a:rPr>
              <a:t>CSS </a:t>
            </a:r>
            <a:r>
              <a:rPr lang="en-US" dirty="0">
                <a:highlight>
                  <a:srgbClr val="FFFF00"/>
                </a:highlight>
                <a:latin typeface="+mj-lt"/>
              </a:rPr>
              <a:t>Transition</a:t>
            </a:r>
            <a:r>
              <a:rPr lang="en-US" dirty="0">
                <a:latin typeface="+mj-lt"/>
              </a:rPr>
              <a:t> Property</a:t>
            </a:r>
          </a:p>
        </p:txBody>
      </p:sp>
      <p:sp>
        <p:nvSpPr>
          <p:cNvPr id="17" name="Rectangle 16">
            <a:hlinkClick r:id="rId13" action="ppaction://hlinksldjump"/>
          </p:cNvPr>
          <p:cNvSpPr/>
          <p:nvPr/>
        </p:nvSpPr>
        <p:spPr bwMode="auto">
          <a:xfrm>
            <a:off x="265113" y="4191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dirty="0">
                <a:latin typeface="+mj-lt"/>
              </a:rPr>
              <a:t>Introduction</a:t>
            </a:r>
            <a:endParaRPr lang="en-US" dirty="0">
              <a:latin typeface="+mj-lt"/>
              <a:cs typeface="Courier New" pitchFamily="49"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8D0BBEDB-9218-4DFB-965F-78186EBD86D9}" type="slidenum">
              <a:rPr lang="en-US" altLang="en-US" smtClean="0"/>
              <a:pPr>
                <a:defRPr/>
              </a:pPr>
              <a:t>10</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938701312"/>
              </p:ext>
            </p:extLst>
          </p:nvPr>
        </p:nvGraphicFramePr>
        <p:xfrm>
          <a:off x="2895600" y="4038600"/>
          <a:ext cx="5029200" cy="12801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podcast.mp3</a:t>
                      </a:r>
                    </a:p>
                    <a:p>
                      <a:r>
                        <a:rPr lang="en-US" sz="1600" b="0" dirty="0">
                          <a:solidFill>
                            <a:schemeClr val="bg1"/>
                          </a:solidFill>
                          <a:latin typeface="+mj-lt"/>
                        </a:rPr>
                        <a:t>podcast.txt</a:t>
                      </a:r>
                    </a:p>
                    <a:p>
                      <a:r>
                        <a:rPr lang="en-US" sz="1600" b="0" dirty="0">
                          <a:solidFill>
                            <a:schemeClr val="bg1"/>
                          </a:solidFill>
                          <a:latin typeface="+mj-lt"/>
                        </a:rPr>
                        <a:t>chapter2/template.html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podcast2.html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11.1</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718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2776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ChangeArrowheads="1"/>
          </p:cNvSpPr>
          <p:nvPr/>
        </p:nvSpPr>
        <p:spPr bwMode="auto">
          <a:xfrm>
            <a:off x="609600" y="1547596"/>
            <a:ext cx="7543800" cy="1238467"/>
          </a:xfrm>
          <a:prstGeom prst="rect">
            <a:avLst/>
          </a:prstGeom>
          <a:solidFill>
            <a:srgbClr val="EAEAEA">
              <a:alpha val="54117"/>
            </a:srgbClr>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19460" name="Rectangle 2"/>
          <p:cNvSpPr>
            <a:spLocks noGrp="1" noChangeArrowheads="1"/>
          </p:cNvSpPr>
          <p:nvPr>
            <p:ph type="title"/>
          </p:nvPr>
        </p:nvSpPr>
        <p:spPr>
          <a:xfrm>
            <a:off x="304800" y="0"/>
            <a:ext cx="7680325" cy="457200"/>
          </a:xfrm>
        </p:spPr>
        <p:txBody>
          <a:bodyPr/>
          <a:lstStyle/>
          <a:p>
            <a:pPr fontAlgn="auto">
              <a:spcAft>
                <a:spcPts val="0"/>
              </a:spcAft>
              <a:defRPr/>
            </a:pPr>
            <a:r>
              <a:rPr lang="en-US" dirty="0">
                <a:solidFill>
                  <a:schemeClr val="tx2">
                    <a:satMod val="130000"/>
                  </a:schemeClr>
                </a:solidFill>
              </a:rPr>
              <a:t>1. Configure Audio – HOP 11.1 </a:t>
            </a:r>
          </a:p>
        </p:txBody>
      </p:sp>
      <p:sp>
        <p:nvSpPr>
          <p:cNvPr id="20484" name="Rectangle 3"/>
          <p:cNvSpPr>
            <a:spLocks noGrp="1" noChangeArrowheads="1"/>
          </p:cNvSpPr>
          <p:nvPr>
            <p:ph idx="1"/>
          </p:nvPr>
        </p:nvSpPr>
        <p:spPr>
          <a:xfrm>
            <a:off x="533400" y="583298"/>
            <a:ext cx="7620000" cy="838200"/>
          </a:xfrm>
        </p:spPr>
        <p:txBody>
          <a:bodyPr/>
          <a:lstStyle/>
          <a:p>
            <a:pPr>
              <a:lnSpc>
                <a:spcPct val="90000"/>
              </a:lnSpc>
            </a:pPr>
            <a:r>
              <a:rPr lang="en-US" altLang="en-US" sz="2400" dirty="0">
                <a:cs typeface="Arial" panose="020B0604020202020204" pitchFamily="34" charset="0"/>
              </a:rPr>
              <a:t>Most basic method to provide audio or video files:</a:t>
            </a:r>
          </a:p>
          <a:p>
            <a:pPr lvl="1">
              <a:lnSpc>
                <a:spcPct val="90000"/>
              </a:lnSpc>
            </a:pPr>
            <a:r>
              <a:rPr lang="en-US" altLang="en-US" sz="2000" dirty="0">
                <a:cs typeface="Arial" panose="020B0604020202020204" pitchFamily="34" charset="0"/>
              </a:rPr>
              <a:t>Hyperlink</a:t>
            </a:r>
          </a:p>
          <a:p>
            <a:pPr lvl="1">
              <a:lnSpc>
                <a:spcPct val="90000"/>
              </a:lnSpc>
            </a:pPr>
            <a:endParaRPr lang="en-US" altLang="en-US" sz="2000" dirty="0">
              <a:cs typeface="Arial" panose="020B0604020202020204" pitchFamily="34" charset="0"/>
            </a:endParaRPr>
          </a:p>
          <a:p>
            <a:pPr eaLnBrk="1" fontAlgn="ctr" hangingPunct="1"/>
            <a:r>
              <a:rPr lang="en-US" sz="1800" dirty="0"/>
              <a:t>&lt;div</a:t>
            </a:r>
            <a:r>
              <a:rPr lang="en-US" sz="1800" b="1" dirty="0"/>
              <a:t>&gt;&lt;a </a:t>
            </a:r>
            <a:r>
              <a:rPr lang="en-US" sz="1800" b="1" dirty="0" err="1">
                <a:highlight>
                  <a:srgbClr val="FFFF00"/>
                </a:highlight>
              </a:rPr>
              <a:t>href</a:t>
            </a:r>
            <a:r>
              <a:rPr lang="en-US" sz="1800" b="1" dirty="0"/>
              <a:t>="</a:t>
            </a:r>
            <a:r>
              <a:rPr lang="en-US" sz="1800" b="1" dirty="0">
                <a:hlinkClick r:id="rId3"/>
              </a:rPr>
              <a:t>podcast.mp3</a:t>
            </a:r>
            <a:r>
              <a:rPr lang="en-US" sz="1800" b="1" dirty="0"/>
              <a:t>" title="Web Design Podcast &amp;amp; Episode 1"&gt;Podcast Episode 1&lt;/a&gt; </a:t>
            </a:r>
            <a:r>
              <a:rPr lang="en-US" sz="1800" dirty="0"/>
              <a:t>(MP3)&lt;/div&gt; </a:t>
            </a:r>
          </a:p>
          <a:p>
            <a:pPr eaLnBrk="1" fontAlgn="ctr" hangingPunct="1"/>
            <a:r>
              <a:rPr lang="en-US" sz="1800" dirty="0"/>
              <a:t>&lt;div&gt; </a:t>
            </a:r>
            <a:r>
              <a:rPr lang="en-US" sz="1800" b="1" dirty="0"/>
              <a:t>&lt;a </a:t>
            </a:r>
            <a:r>
              <a:rPr lang="en-US" sz="1800" b="1" dirty="0" err="1"/>
              <a:t>href</a:t>
            </a:r>
            <a:r>
              <a:rPr lang="en-US" sz="1800" b="1" dirty="0"/>
              <a:t>="</a:t>
            </a:r>
            <a:r>
              <a:rPr lang="en-US" sz="1800" b="1" dirty="0">
                <a:hlinkClick r:id="rId4"/>
              </a:rPr>
              <a:t>podcast.txt</a:t>
            </a:r>
            <a:r>
              <a:rPr lang="en-US" sz="1800" b="1" dirty="0"/>
              <a:t>"&gt;Podcast Transcript&lt;/a&gt; </a:t>
            </a:r>
            <a:r>
              <a:rPr lang="en-US" sz="1800" dirty="0"/>
              <a:t>&lt;/div&gt;</a:t>
            </a:r>
            <a:br>
              <a:rPr lang="en-US" altLang="en-US" sz="2400" dirty="0">
                <a:cs typeface="Arial" panose="020B0604020202020204" pitchFamily="34" charset="0"/>
              </a:rPr>
            </a:br>
            <a:endParaRPr lang="en-US" altLang="en-US" sz="2400" dirty="0">
              <a:cs typeface="Arial" panose="020B0604020202020204" pitchFamily="34" charset="0"/>
            </a:endParaRPr>
          </a:p>
          <a:p>
            <a:pPr lvl="1">
              <a:lnSpc>
                <a:spcPct val="90000"/>
              </a:lnSpc>
              <a:buFontTx/>
              <a:buNone/>
            </a:pPr>
            <a:endParaRPr lang="en-US" altLang="en-US" sz="2400" dirty="0">
              <a:cs typeface="Times New Roman" panose="02020603050405020304" pitchFamily="18" charset="0"/>
            </a:endParaRPr>
          </a:p>
        </p:txBody>
      </p:sp>
      <p:sp>
        <p:nvSpPr>
          <p:cNvPr id="20485" name="Slide Number Placeholder 5"/>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9040FE5-7C70-4978-AC0E-AD915BB5ECD6}" type="slidenum">
              <a:rPr lang="en-US" altLang="en-US" sz="1200" smtClean="0"/>
              <a:pPr>
                <a:spcBef>
                  <a:spcPct val="0"/>
                </a:spcBef>
                <a:buClrTx/>
                <a:buSzTx/>
                <a:buFontTx/>
                <a:buNone/>
              </a:pPr>
              <a:t>11</a:t>
            </a:fld>
            <a:endParaRPr lang="en-US" altLang="en-US" sz="1200"/>
          </a:p>
        </p:txBody>
      </p:sp>
      <p:sp>
        <p:nvSpPr>
          <p:cNvPr id="20486" name="Rectangle 6"/>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pic>
        <p:nvPicPr>
          <p:cNvPr id="2048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66545"/>
            <a:ext cx="4395788"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7"/>
          <p:cNvSpPr>
            <a:spLocks noChangeArrowheads="1"/>
          </p:cNvSpPr>
          <p:nvPr/>
        </p:nvSpPr>
        <p:spPr bwMode="auto">
          <a:xfrm>
            <a:off x="5029200" y="3609725"/>
            <a:ext cx="3657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eaLnBrk="1" hangingPunct="1">
              <a:spcBef>
                <a:spcPct val="0"/>
              </a:spcBef>
              <a:buClrTx/>
              <a:buSzTx/>
              <a:buFont typeface="Arial" panose="020B0604020202020204" pitchFamily="34" charset="0"/>
              <a:buChar char="•"/>
            </a:pPr>
            <a:r>
              <a:rPr lang="en-US" altLang="en-US" sz="2000" dirty="0">
                <a:solidFill>
                  <a:srgbClr val="00CC00"/>
                </a:solidFill>
                <a:latin typeface="Times New Roman" panose="02020603050405020304" pitchFamily="18" charset="0"/>
              </a:rPr>
              <a:t>HOP</a:t>
            </a:r>
            <a:r>
              <a:rPr lang="en-US" altLang="en-US" sz="2000" dirty="0">
                <a:solidFill>
                  <a:srgbClr val="339933"/>
                </a:solidFill>
                <a:latin typeface="Times New Roman" panose="02020603050405020304" pitchFamily="18" charset="0"/>
              </a:rPr>
              <a:t> </a:t>
            </a:r>
            <a:r>
              <a:rPr lang="en-US" altLang="en-US" sz="2000" dirty="0">
                <a:solidFill>
                  <a:srgbClr val="00CC00"/>
                </a:solidFill>
                <a:latin typeface="Times New Roman" panose="02020603050405020304" pitchFamily="18" charset="0"/>
              </a:rPr>
              <a:t>11.1 </a:t>
            </a:r>
          </a:p>
          <a:p>
            <a:pPr lvl="1" eaLnBrk="1" hangingPunct="1">
              <a:spcBef>
                <a:spcPct val="0"/>
              </a:spcBef>
              <a:buClrTx/>
              <a:buSzTx/>
              <a:buNone/>
            </a:pPr>
            <a:r>
              <a:rPr lang="en-US" altLang="en-US" sz="2000" dirty="0">
                <a:latin typeface="Times New Roman" panose="02020603050405020304" pitchFamily="18" charset="0"/>
              </a:rPr>
              <a:t>&lt;= Podcasting - study p.496</a:t>
            </a:r>
          </a:p>
          <a:p>
            <a:pPr lvl="1" eaLnBrk="1" hangingPunct="1">
              <a:spcBef>
                <a:spcPct val="0"/>
              </a:spcBef>
              <a:buClrTx/>
              <a:buSzTx/>
              <a:buNone/>
            </a:pPr>
            <a:r>
              <a:rPr lang="en-US" altLang="en-US" sz="1600" b="0" dirty="0">
                <a:latin typeface="Times New Roman" panose="02020603050405020304" pitchFamily="18" charset="0"/>
              </a:rPr>
              <a:t>When you click the MP3 hyperlink, an audio player (whichever </a:t>
            </a:r>
            <a:r>
              <a:rPr lang="en-US" altLang="en-US" sz="1600" dirty="0">
                <a:latin typeface="Times New Roman" panose="02020603050405020304" pitchFamily="18" charset="0"/>
              </a:rPr>
              <a:t>player</a:t>
            </a:r>
            <a:r>
              <a:rPr lang="en-US" altLang="en-US" sz="1600" b="0" dirty="0">
                <a:latin typeface="Times New Roman" panose="02020603050405020304" pitchFamily="18" charset="0"/>
              </a:rPr>
              <a:t> or </a:t>
            </a:r>
            <a:r>
              <a:rPr lang="en-US" altLang="en-US" sz="1600" dirty="0">
                <a:latin typeface="Times New Roman" panose="02020603050405020304" pitchFamily="18" charset="0"/>
              </a:rPr>
              <a:t>plug-in</a:t>
            </a:r>
            <a:r>
              <a:rPr lang="en-US" altLang="en-US" sz="1600" b="0" dirty="0">
                <a:latin typeface="Times New Roman" panose="02020603050405020304" pitchFamily="18" charset="0"/>
              </a:rPr>
              <a:t> is configured for the browser) will launch to play the file.</a:t>
            </a:r>
          </a:p>
        </p:txBody>
      </p:sp>
      <p:sp>
        <p:nvSpPr>
          <p:cNvPr id="20489" name="Rectangle 7"/>
          <p:cNvSpPr>
            <a:spLocks noChangeArrowheads="1"/>
          </p:cNvSpPr>
          <p:nvPr/>
        </p:nvSpPr>
        <p:spPr bwMode="auto">
          <a:xfrm>
            <a:off x="4953000" y="5488795"/>
            <a:ext cx="365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eaLnBrk="1" hangingPunct="1">
              <a:spcBef>
                <a:spcPct val="0"/>
              </a:spcBef>
              <a:buClrTx/>
              <a:buSzTx/>
              <a:buFont typeface="Wingdings" panose="05000000000000000000" pitchFamily="2" charset="2"/>
              <a:buNone/>
            </a:pPr>
            <a:r>
              <a:rPr lang="en-US" altLang="en-US" sz="1800" dirty="0">
                <a:latin typeface="Times New Roman" panose="02020603050405020304" pitchFamily="18" charset="0"/>
              </a:rPr>
              <a:t>&lt;= podcast.html </a:t>
            </a:r>
            <a:r>
              <a:rPr lang="en-US" altLang="en-US" sz="1800" b="0" dirty="0">
                <a:latin typeface="Times New Roman" panose="02020603050405020304" pitchFamily="18" charset="0"/>
              </a:rPr>
              <a:t>is received from copying</a:t>
            </a:r>
            <a:r>
              <a:rPr lang="en-US" altLang="en-US" sz="1800" dirty="0">
                <a:latin typeface="Times New Roman" panose="02020603050405020304" pitchFamily="18" charset="0"/>
              </a:rPr>
              <a:t> </a:t>
            </a:r>
            <a:r>
              <a:rPr lang="en-US" altLang="en-US" sz="1800" b="0" dirty="0">
                <a:latin typeface="Times New Roman" panose="02020603050405020304" pitchFamily="18" charset="0"/>
              </a:rPr>
              <a:t>from the </a:t>
            </a:r>
            <a:r>
              <a:rPr lang="en-US" altLang="en-US" sz="1800" dirty="0">
                <a:latin typeface="Times New Roman" panose="02020603050405020304" pitchFamily="18" charset="0"/>
              </a:rPr>
              <a:t>starter </a:t>
            </a:r>
            <a:r>
              <a:rPr lang="en-US" altLang="en-US" sz="1800" b="0" dirty="0">
                <a:latin typeface="Times New Roman" panose="02020603050405020304" pitchFamily="18" charset="0"/>
              </a:rPr>
              <a:t>folder</a:t>
            </a:r>
            <a:r>
              <a:rPr lang="en-US" altLang="en-US" sz="1800" dirty="0">
                <a:latin typeface="Times New Roman" panose="02020603050405020304" pitchFamily="18" charset="0"/>
              </a:rPr>
              <a:t> podcast.mp3 and podcast.txt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81000" y="1066800"/>
            <a:ext cx="7239000" cy="7620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2531" name="Rectangle 3"/>
          <p:cNvSpPr>
            <a:spLocks noGrp="1" noChangeArrowheads="1"/>
          </p:cNvSpPr>
          <p:nvPr>
            <p:ph type="title"/>
          </p:nvPr>
        </p:nvSpPr>
        <p:spPr/>
        <p:txBody>
          <a:bodyPr/>
          <a:lstStyle/>
          <a:p>
            <a:pPr eaLnBrk="1" hangingPunct="1"/>
            <a:r>
              <a:rPr lang="en-US" altLang="en-US" dirty="0"/>
              <a:t>2. Self-contained &lt;embed&gt; tag</a:t>
            </a:r>
          </a:p>
        </p:txBody>
      </p:sp>
      <p:sp>
        <p:nvSpPr>
          <p:cNvPr id="22532" name="Rectangle 4"/>
          <p:cNvSpPr>
            <a:spLocks noGrp="1" noChangeArrowheads="1"/>
          </p:cNvSpPr>
          <p:nvPr>
            <p:ph type="body" idx="1"/>
          </p:nvPr>
        </p:nvSpPr>
        <p:spPr>
          <a:xfrm>
            <a:off x="5562600" y="1981200"/>
            <a:ext cx="3581400" cy="4191000"/>
          </a:xfrm>
        </p:spPr>
        <p:txBody>
          <a:bodyPr/>
          <a:lstStyle/>
          <a:p>
            <a:pPr eaLnBrk="1" hangingPunct="1">
              <a:lnSpc>
                <a:spcPct val="90000"/>
              </a:lnSpc>
            </a:pPr>
            <a:r>
              <a:rPr lang="en-US" altLang="en-US" sz="2400" dirty="0"/>
              <a:t>The embed tag</a:t>
            </a:r>
          </a:p>
          <a:p>
            <a:pPr eaLnBrk="1" hangingPunct="1">
              <a:lnSpc>
                <a:spcPct val="90000"/>
              </a:lnSpc>
            </a:pPr>
            <a:r>
              <a:rPr lang="en-US" altLang="en-US" sz="2400" dirty="0"/>
              <a:t>A </a:t>
            </a:r>
            <a:r>
              <a:rPr lang="en-US" altLang="en-US" sz="2400" b="1" dirty="0">
                <a:solidFill>
                  <a:schemeClr val="hlink"/>
                </a:solidFill>
              </a:rPr>
              <a:t>stand alone</a:t>
            </a:r>
            <a:r>
              <a:rPr lang="en-US" altLang="en-US" sz="2400" dirty="0"/>
              <a:t> tag</a:t>
            </a:r>
          </a:p>
          <a:p>
            <a:pPr eaLnBrk="1" hangingPunct="1">
              <a:lnSpc>
                <a:spcPct val="90000"/>
              </a:lnSpc>
            </a:pPr>
            <a:r>
              <a:rPr lang="en-US" altLang="en-US" sz="2400" dirty="0"/>
              <a:t>Attributes:</a:t>
            </a:r>
          </a:p>
          <a:p>
            <a:pPr lvl="1" eaLnBrk="1" hangingPunct="1">
              <a:lnSpc>
                <a:spcPct val="90000"/>
              </a:lnSpc>
            </a:pPr>
            <a:r>
              <a:rPr lang="en-US" altLang="en-US" sz="2000" b="1" dirty="0" err="1">
                <a:solidFill>
                  <a:srgbClr val="00B0F0"/>
                </a:solidFill>
              </a:rPr>
              <a:t>src</a:t>
            </a:r>
            <a:r>
              <a:rPr lang="en-US" altLang="en-US" sz="2000" b="1" dirty="0">
                <a:solidFill>
                  <a:srgbClr val="00B0F0"/>
                </a:solidFill>
              </a:rPr>
              <a:t> </a:t>
            </a:r>
            <a:r>
              <a:rPr lang="en-US" altLang="en-US" sz="2000" b="1" dirty="0">
                <a:solidFill>
                  <a:srgbClr val="FF00FF"/>
                </a:solidFill>
              </a:rPr>
              <a:t>        </a:t>
            </a:r>
            <a:r>
              <a:rPr lang="en-US" altLang="en-US" sz="1800" b="1" dirty="0"/>
              <a:t>(specific)</a:t>
            </a:r>
            <a:endParaRPr lang="en-US" altLang="en-US" sz="2000" b="1" dirty="0">
              <a:solidFill>
                <a:srgbClr val="FF00FF"/>
              </a:solidFill>
            </a:endParaRPr>
          </a:p>
          <a:p>
            <a:pPr lvl="1" eaLnBrk="1" hangingPunct="1">
              <a:lnSpc>
                <a:spcPct val="90000"/>
              </a:lnSpc>
            </a:pPr>
            <a:r>
              <a:rPr lang="en-US" altLang="en-US" sz="2000" b="1" dirty="0">
                <a:solidFill>
                  <a:srgbClr val="00B0F0"/>
                </a:solidFill>
              </a:rPr>
              <a:t>controls </a:t>
            </a:r>
            <a:r>
              <a:rPr lang="en-US" altLang="en-US" sz="1800" b="1" dirty="0"/>
              <a:t>(specific)</a:t>
            </a:r>
          </a:p>
          <a:p>
            <a:pPr lvl="1" eaLnBrk="1" hangingPunct="1">
              <a:lnSpc>
                <a:spcPct val="90000"/>
              </a:lnSpc>
            </a:pPr>
            <a:r>
              <a:rPr lang="en-US" altLang="en-US" sz="2000" b="1" dirty="0"/>
              <a:t>align </a:t>
            </a:r>
            <a:r>
              <a:rPr lang="en-US" altLang="en-US" sz="1800" b="1" dirty="0"/>
              <a:t>       (specific)</a:t>
            </a:r>
            <a:endParaRPr lang="en-US" altLang="en-US" sz="2000" b="1" dirty="0"/>
          </a:p>
          <a:p>
            <a:pPr lvl="1" eaLnBrk="1" hangingPunct="1">
              <a:lnSpc>
                <a:spcPct val="90000"/>
              </a:lnSpc>
            </a:pPr>
            <a:r>
              <a:rPr lang="en-US" altLang="en-US" sz="2000" b="1" dirty="0"/>
              <a:t>width</a:t>
            </a:r>
          </a:p>
          <a:p>
            <a:pPr lvl="1" eaLnBrk="1" hangingPunct="1">
              <a:lnSpc>
                <a:spcPct val="90000"/>
              </a:lnSpc>
            </a:pPr>
            <a:r>
              <a:rPr lang="en-US" altLang="en-US" sz="2000" b="1" dirty="0"/>
              <a:t>height</a:t>
            </a:r>
          </a:p>
          <a:p>
            <a:pPr lvl="1" eaLnBrk="1" hangingPunct="1">
              <a:lnSpc>
                <a:spcPct val="90000"/>
              </a:lnSpc>
            </a:pPr>
            <a:r>
              <a:rPr lang="en-US" altLang="en-US" sz="2000" b="1" dirty="0" err="1">
                <a:solidFill>
                  <a:srgbClr val="00B0F0"/>
                </a:solidFill>
              </a:rPr>
              <a:t>autostart</a:t>
            </a:r>
            <a:endParaRPr lang="en-US" altLang="en-US" sz="2000" b="1" dirty="0">
              <a:solidFill>
                <a:srgbClr val="00B0F0"/>
              </a:solidFill>
            </a:endParaRPr>
          </a:p>
          <a:p>
            <a:pPr lvl="1" eaLnBrk="1" hangingPunct="1">
              <a:lnSpc>
                <a:spcPct val="90000"/>
              </a:lnSpc>
            </a:pPr>
            <a:r>
              <a:rPr lang="en-US" altLang="en-US" sz="2000" dirty="0"/>
              <a:t>loop</a:t>
            </a:r>
          </a:p>
          <a:p>
            <a:pPr lvl="1" eaLnBrk="1" hangingPunct="1">
              <a:lnSpc>
                <a:spcPct val="90000"/>
              </a:lnSpc>
            </a:pPr>
            <a:r>
              <a:rPr lang="en-US" altLang="en-US" sz="2000" dirty="0"/>
              <a:t>hidden</a:t>
            </a:r>
          </a:p>
          <a:p>
            <a:pPr eaLnBrk="1" hangingPunct="1">
              <a:lnSpc>
                <a:spcPct val="90000"/>
              </a:lnSpc>
            </a:pPr>
            <a:r>
              <a:rPr lang="en-US" altLang="en-US" sz="2000" b="1" dirty="0"/>
              <a:t>specific</a:t>
            </a:r>
            <a:r>
              <a:rPr lang="en-US" altLang="en-US" sz="2000" dirty="0"/>
              <a:t> – it means </a:t>
            </a:r>
            <a:r>
              <a:rPr lang="en-US" altLang="en-US" sz="2000" b="1" dirty="0">
                <a:solidFill>
                  <a:srgbClr val="FF00FF"/>
                </a:solidFill>
              </a:rPr>
              <a:t>not</a:t>
            </a:r>
            <a:r>
              <a:rPr lang="en-US" altLang="en-US" sz="2000" dirty="0"/>
              <a:t> in </a:t>
            </a:r>
            <a:r>
              <a:rPr lang="en-US" altLang="en-US" sz="2000" b="1" dirty="0"/>
              <a:t>object</a:t>
            </a:r>
            <a:r>
              <a:rPr lang="en-US" altLang="en-US" sz="2000" dirty="0"/>
              <a:t> attributes – see next slides</a:t>
            </a:r>
          </a:p>
        </p:txBody>
      </p:sp>
      <p:sp>
        <p:nvSpPr>
          <p:cNvPr id="22533"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2534" name="Text Box 6"/>
          <p:cNvSpPr txBox="1">
            <a:spLocks noChangeArrowheads="1"/>
          </p:cNvSpPr>
          <p:nvPr/>
        </p:nvSpPr>
        <p:spPr bwMode="auto">
          <a:xfrm>
            <a:off x="457200" y="9906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&lt;</a:t>
            </a:r>
            <a:r>
              <a:rPr lang="en-US" altLang="en-US" sz="2400" dirty="0">
                <a:solidFill>
                  <a:schemeClr val="hlink"/>
                </a:solidFill>
                <a:latin typeface="Times New Roman" panose="02020603050405020304" pitchFamily="18" charset="0"/>
                <a:cs typeface="Times New Roman" panose="02020603050405020304" pitchFamily="18" charset="0"/>
              </a:rPr>
              <a:t>embed</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00B0F0"/>
                </a:solidFill>
                <a:highlight>
                  <a:srgbClr val="FFFF00"/>
                </a:highlight>
                <a:latin typeface="Times New Roman" panose="02020603050405020304" pitchFamily="18" charset="0"/>
                <a:cs typeface="Times New Roman" panose="02020603050405020304" pitchFamily="18" charset="0"/>
              </a:rPr>
              <a:t>src</a:t>
            </a:r>
            <a:r>
              <a:rPr lang="en-US" altLang="en-US" sz="2400" dirty="0">
                <a:latin typeface="Times New Roman" panose="02020603050405020304" pitchFamily="18" charset="0"/>
                <a:cs typeface="Times New Roman" panose="02020603050405020304" pitchFamily="18" charset="0"/>
              </a:rPr>
              <a:t>="</a:t>
            </a:r>
            <a:r>
              <a:rPr lang="en-US" altLang="en-US" sz="2400" dirty="0">
                <a:solidFill>
                  <a:schemeClr val="hlink"/>
                </a:solidFill>
                <a:latin typeface="Times New Roman" panose="02020603050405020304" pitchFamily="18" charset="0"/>
                <a:cs typeface="Times New Roman" panose="02020603050405020304" pitchFamily="18" charset="0"/>
              </a:rPr>
              <a:t>catch.wav</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00B0F0"/>
                </a:solidFill>
                <a:highlight>
                  <a:srgbClr val="FFFF00"/>
                </a:highlight>
                <a:latin typeface="Times New Roman" panose="02020603050405020304" pitchFamily="18" charset="0"/>
                <a:cs typeface="Times New Roman" panose="02020603050405020304" pitchFamily="18" charset="0"/>
              </a:rPr>
              <a:t>autostart</a:t>
            </a:r>
            <a:r>
              <a:rPr lang="en-US" altLang="en-US" sz="2400" dirty="0">
                <a:latin typeface="Times New Roman" panose="02020603050405020304" pitchFamily="18" charset="0"/>
                <a:cs typeface="Times New Roman" panose="02020603050405020304" pitchFamily="18" charset="0"/>
              </a:rPr>
              <a:t>="false" </a:t>
            </a:r>
            <a:r>
              <a:rPr lang="en-US" altLang="en-US" sz="2400" dirty="0">
                <a:solidFill>
                  <a:srgbClr val="00B0F0"/>
                </a:solidFill>
                <a:highlight>
                  <a:srgbClr val="FFFF00"/>
                </a:highlight>
                <a:latin typeface="Times New Roman" panose="02020603050405020304" pitchFamily="18" charset="0"/>
                <a:cs typeface="Times New Roman" panose="02020603050405020304" pitchFamily="18" charset="0"/>
              </a:rPr>
              <a:t>controls</a:t>
            </a: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smallconsole</a:t>
            </a:r>
            <a:r>
              <a:rPr lang="en-US" altLang="en-US" sz="2400" dirty="0">
                <a:latin typeface="Times New Roman" panose="02020603050405020304" pitchFamily="18" charset="0"/>
                <a:cs typeface="Times New Roman" panose="02020603050405020304" pitchFamily="18" charset="0"/>
              </a:rPr>
              <a:t>" height="25" width="100" /&gt;</a:t>
            </a:r>
            <a:r>
              <a:rPr lang="en-US" altLang="en-US" sz="2400" b="0" dirty="0">
                <a:latin typeface="Times New Roman" panose="02020603050405020304" pitchFamily="18" charset="0"/>
              </a:rPr>
              <a:t> </a:t>
            </a:r>
          </a:p>
        </p:txBody>
      </p:sp>
      <p:sp>
        <p:nvSpPr>
          <p:cNvPr id="22535" name="Rectangle 7"/>
          <p:cNvSpPr>
            <a:spLocks noChangeArrowheads="1"/>
          </p:cNvSpPr>
          <p:nvPr/>
        </p:nvSpPr>
        <p:spPr bwMode="auto">
          <a:xfrm>
            <a:off x="2309813" y="1985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22536" name="Picture 8" descr="figure10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51816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ChangeArrowheads="1"/>
          </p:cNvSpPr>
          <p:nvPr/>
        </p:nvSpPr>
        <p:spPr bwMode="auto">
          <a:xfrm>
            <a:off x="685800" y="5789613"/>
            <a:ext cx="457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spcBef>
                <a:spcPct val="0"/>
              </a:spcBef>
              <a:buClrTx/>
              <a:buSzTx/>
              <a:buFontTx/>
              <a:buNone/>
            </a:pPr>
            <a:r>
              <a:rPr lang="en-US" altLang="en-US" sz="1800" b="0" dirty="0">
                <a:latin typeface="Times New Roman" panose="02020603050405020304" pitchFamily="18" charset="0"/>
              </a:rPr>
              <a:t>The </a:t>
            </a:r>
            <a:r>
              <a:rPr lang="en-US" altLang="en-US" sz="1800" dirty="0">
                <a:latin typeface="Times New Roman" panose="02020603050405020304" pitchFamily="18" charset="0"/>
              </a:rPr>
              <a:t>&lt;</a:t>
            </a:r>
            <a:r>
              <a:rPr lang="en-US" altLang="en-US" sz="1800" dirty="0">
                <a:solidFill>
                  <a:schemeClr val="hlink"/>
                </a:solidFill>
                <a:latin typeface="Times New Roman" panose="02020603050405020304" pitchFamily="18" charset="0"/>
              </a:rPr>
              <a:t>embed</a:t>
            </a:r>
            <a:r>
              <a:rPr lang="en-US" altLang="en-US" sz="1800" dirty="0">
                <a:latin typeface="Times New Roman" panose="02020603050405020304" pitchFamily="18" charset="0"/>
              </a:rPr>
              <a:t>&gt;</a:t>
            </a:r>
            <a:r>
              <a:rPr lang="en-US" altLang="en-US" sz="1800" b="0" dirty="0">
                <a:latin typeface="Times New Roman" panose="02020603050405020304" pitchFamily="18" charset="0"/>
              </a:rPr>
              <a:t> tag</a:t>
            </a:r>
          </a:p>
          <a:p>
            <a:pPr lvl="2">
              <a:spcBef>
                <a:spcPct val="0"/>
              </a:spcBef>
              <a:buClrTx/>
              <a:buSzTx/>
              <a:buFontTx/>
              <a:buChar char="•"/>
            </a:pPr>
            <a:r>
              <a:rPr lang="en-US" altLang="en-US" sz="1800" dirty="0">
                <a:solidFill>
                  <a:schemeClr val="hlink"/>
                </a:solidFill>
                <a:latin typeface="Times New Roman" panose="02020603050405020304" pitchFamily="18" charset="0"/>
              </a:rPr>
              <a:t>Not</a:t>
            </a:r>
            <a:r>
              <a:rPr lang="en-US" altLang="en-US" sz="1800" dirty="0">
                <a:latin typeface="Times New Roman" panose="02020603050405020304" pitchFamily="18" charset="0"/>
              </a:rPr>
              <a:t> part of the W3C standard</a:t>
            </a:r>
            <a:r>
              <a:rPr lang="en-US" altLang="en-US" sz="1800" b="0" dirty="0">
                <a:latin typeface="Times New Roman" panose="02020603050405020304" pitchFamily="18" charset="0"/>
              </a:rPr>
              <a:t> for HTML 4 but </a:t>
            </a:r>
            <a:r>
              <a:rPr lang="en-US" altLang="en-US" sz="1800" dirty="0">
                <a:latin typeface="Times New Roman" panose="02020603050405020304" pitchFamily="18" charset="0"/>
                <a:cs typeface="Times New Roman" panose="02020603050405020304" pitchFamily="18" charset="0"/>
              </a:rPr>
              <a:t>it is for HTML 5; </a:t>
            </a:r>
            <a:r>
              <a:rPr lang="en-US" altLang="en-US" sz="1800" dirty="0">
                <a:solidFill>
                  <a:schemeClr val="accent1"/>
                </a:solidFill>
                <a:latin typeface="Times New Roman" panose="02020603050405020304" pitchFamily="18" charset="0"/>
              </a:rPr>
              <a:t>commonly</a:t>
            </a:r>
            <a:r>
              <a:rPr lang="en-US" altLang="en-US" sz="1800" dirty="0">
                <a:solidFill>
                  <a:schemeClr val="hlink"/>
                </a:solidFill>
                <a:latin typeface="Times New Roman" panose="02020603050405020304" pitchFamily="18" charset="0"/>
              </a:rPr>
              <a:t> used</a:t>
            </a:r>
          </a:p>
        </p:txBody>
      </p:sp>
      <p:sp>
        <p:nvSpPr>
          <p:cNvPr id="22538" name="Rectangle 10"/>
          <p:cNvSpPr>
            <a:spLocks noChangeArrowheads="1"/>
          </p:cNvSpPr>
          <p:nvPr/>
        </p:nvSpPr>
        <p:spPr bwMode="auto">
          <a:xfrm flipH="1">
            <a:off x="4953000" y="64770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b="0">
                <a:latin typeface="Times New Roman" panose="02020603050405020304" pitchFamily="18" charset="0"/>
              </a:rPr>
              <a:t>audio1.htm</a:t>
            </a:r>
          </a:p>
        </p:txBody>
      </p:sp>
      <mc:AlternateContent xmlns:mc="http://schemas.openxmlformats.org/markup-compatibility/2006" xmlns:p14="http://schemas.microsoft.com/office/powerpoint/2010/main">
        <mc:Choice Requires="p14">
          <p:contentPart p14:bwMode="auto" r:id="rId4">
            <p14:nvContentPartPr>
              <p14:cNvPr id="1026" name="Ink 12"/>
              <p14:cNvContentPartPr>
                <a14:cpLocks xmlns:a14="http://schemas.microsoft.com/office/drawing/2010/main" noRot="1" noChangeAspect="1" noEditPoints="1" noChangeArrowheads="1" noChangeShapeType="1"/>
              </p14:cNvContentPartPr>
              <p14:nvPr/>
            </p14:nvContentPartPr>
            <p14:xfrm>
              <a:off x="3735388" y="2941638"/>
              <a:ext cx="1363662" cy="685800"/>
            </p14:xfrm>
          </p:contentPart>
        </mc:Choice>
        <mc:Fallback xmlns="">
          <p:pic>
            <p:nvPicPr>
              <p:cNvPr id="1026" name="Ink 12"/>
              <p:cNvPicPr>
                <a:picLocks noRot="1" noChangeAspect="1" noEditPoints="1" noChangeArrowheads="1" noChangeShapeType="1"/>
              </p:cNvPicPr>
              <p:nvPr/>
            </p:nvPicPr>
            <p:blipFill>
              <a:blip r:embed="rId5"/>
              <a:stretch>
                <a:fillRect/>
              </a:stretch>
            </p:blipFill>
            <p:spPr>
              <a:xfrm>
                <a:off x="3724948" y="2938038"/>
                <a:ext cx="1387422" cy="701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7" name="Ink 13"/>
              <p14:cNvContentPartPr>
                <a14:cpLocks xmlns:a14="http://schemas.microsoft.com/office/drawing/2010/main" noRot="1" noChangeAspect="1" noEditPoints="1" noChangeArrowheads="1" noChangeShapeType="1"/>
              </p14:cNvContentPartPr>
              <p14:nvPr/>
            </p14:nvContentPartPr>
            <p14:xfrm>
              <a:off x="500063" y="1403350"/>
              <a:ext cx="3344862" cy="490538"/>
            </p14:xfrm>
          </p:contentPart>
        </mc:Choice>
        <mc:Fallback xmlns="">
          <p:pic>
            <p:nvPicPr>
              <p:cNvPr id="1027" name="Ink 13"/>
              <p:cNvPicPr>
                <a:picLocks noRot="1" noChangeAspect="1" noEditPoints="1" noChangeArrowheads="1" noChangeShapeType="1"/>
              </p:cNvPicPr>
              <p:nvPr/>
            </p:nvPicPr>
            <p:blipFill>
              <a:blip r:embed="rId7"/>
              <a:stretch>
                <a:fillRect/>
              </a:stretch>
            </p:blipFill>
            <p:spPr>
              <a:xfrm>
                <a:off x="487823" y="1389314"/>
                <a:ext cx="3370783" cy="516810"/>
              </a:xfrm>
              <a:prstGeom prst="rect">
                <a:avLst/>
              </a:prstGeom>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p:txBody>
          <a:bodyPr/>
          <a:lstStyle/>
          <a:p>
            <a:pPr eaLnBrk="1" hangingPunct="1"/>
            <a:r>
              <a:rPr lang="en-US" altLang="en-US"/>
              <a:t>&lt;embed&gt; tag</a:t>
            </a:r>
          </a:p>
        </p:txBody>
      </p:sp>
      <p:sp>
        <p:nvSpPr>
          <p:cNvPr id="24579"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4580" name="Rectangle 7"/>
          <p:cNvSpPr>
            <a:spLocks noChangeArrowheads="1"/>
          </p:cNvSpPr>
          <p:nvPr/>
        </p:nvSpPr>
        <p:spPr bwMode="auto">
          <a:xfrm>
            <a:off x="2309813" y="1985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4581" name="Rectangle 10"/>
          <p:cNvSpPr>
            <a:spLocks noChangeArrowheads="1"/>
          </p:cNvSpPr>
          <p:nvPr/>
        </p:nvSpPr>
        <p:spPr bwMode="auto">
          <a:xfrm flipH="1">
            <a:off x="4953000" y="64770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b="0">
                <a:latin typeface="Times New Roman" panose="02020603050405020304" pitchFamily="18" charset="0"/>
              </a:rPr>
              <a:t>audio1.htm</a:t>
            </a:r>
          </a:p>
        </p:txBody>
      </p:sp>
      <p:sp>
        <p:nvSpPr>
          <p:cNvPr id="24582" name="Rectangle 8"/>
          <p:cNvSpPr>
            <a:spLocks noChangeArrowheads="1"/>
          </p:cNvSpPr>
          <p:nvPr/>
        </p:nvSpPr>
        <p:spPr bwMode="auto">
          <a:xfrm>
            <a:off x="2895600" y="5781675"/>
            <a:ext cx="1230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b="0">
                <a:latin typeface="Times New Roman" panose="02020603050405020304" pitchFamily="18" charset="0"/>
              </a:rPr>
              <a:t>audio1.htm</a:t>
            </a:r>
          </a:p>
          <a:p>
            <a:pPr>
              <a:spcBef>
                <a:spcPct val="0"/>
              </a:spcBef>
              <a:buClrTx/>
              <a:buSzTx/>
              <a:buFontTx/>
              <a:buNone/>
            </a:pPr>
            <a:endParaRPr lang="en-US" altLang="en-US" sz="1800">
              <a:latin typeface="Times New Roman" panose="02020603050405020304" pitchFamily="18" charset="0"/>
            </a:endParaRPr>
          </a:p>
          <a:p>
            <a:pPr>
              <a:spcBef>
                <a:spcPct val="0"/>
              </a:spcBef>
              <a:buClrTx/>
              <a:buSzTx/>
              <a:buFontTx/>
              <a:buNone/>
            </a:pPr>
            <a:endParaRPr lang="en-US" altLang="en-US" sz="1800">
              <a:latin typeface="Times New Roman" panose="02020603050405020304" pitchFamily="18" charset="0"/>
            </a:endParaRPr>
          </a:p>
        </p:txBody>
      </p:sp>
      <p:pic>
        <p:nvPicPr>
          <p:cNvPr id="2458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8458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050" name="Ink 17"/>
              <p14:cNvContentPartPr>
                <a14:cpLocks xmlns:a14="http://schemas.microsoft.com/office/drawing/2010/main" noRot="1" noChangeAspect="1" noEditPoints="1" noChangeArrowheads="1" noChangeShapeType="1"/>
              </p14:cNvContentPartPr>
              <p14:nvPr/>
            </p14:nvContentPartPr>
            <p14:xfrm>
              <a:off x="471488" y="5240338"/>
              <a:ext cx="1247775" cy="188912"/>
            </p14:xfrm>
          </p:contentPart>
        </mc:Choice>
        <mc:Fallback xmlns="">
          <p:pic>
            <p:nvPicPr>
              <p:cNvPr id="2050" name="Ink 17"/>
              <p:cNvPicPr>
                <a:picLocks noRot="1" noChangeAspect="1" noEditPoints="1" noChangeArrowheads="1" noChangeShapeType="1"/>
              </p:cNvPicPr>
              <p:nvPr/>
            </p:nvPicPr>
            <p:blipFill>
              <a:blip r:embed="rId5"/>
              <a:stretch>
                <a:fillRect/>
              </a:stretch>
            </p:blipFill>
            <p:spPr>
              <a:xfrm>
                <a:off x="459248" y="5227024"/>
                <a:ext cx="1273695" cy="2141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51" name="Ink 18"/>
              <p14:cNvContentPartPr>
                <a14:cpLocks xmlns:a14="http://schemas.microsoft.com/office/drawing/2010/main" noRot="1" noChangeAspect="1" noEditPoints="1" noChangeArrowheads="1" noChangeShapeType="1"/>
              </p14:cNvContentPartPr>
              <p14:nvPr/>
            </p14:nvContentPartPr>
            <p14:xfrm>
              <a:off x="6959600" y="5180013"/>
              <a:ext cx="293688" cy="284162"/>
            </p14:xfrm>
          </p:contentPart>
        </mc:Choice>
        <mc:Fallback xmlns="">
          <p:pic>
            <p:nvPicPr>
              <p:cNvPr id="2051" name="Ink 18"/>
              <p:cNvPicPr>
                <a:picLocks noRot="1" noChangeAspect="1" noEditPoints="1" noChangeArrowheads="1" noChangeShapeType="1"/>
              </p:cNvPicPr>
              <p:nvPr/>
            </p:nvPicPr>
            <p:blipFill>
              <a:blip r:embed="rId7"/>
              <a:stretch>
                <a:fillRect/>
              </a:stretch>
            </p:blipFill>
            <p:spPr>
              <a:xfrm>
                <a:off x="6944124" y="5164546"/>
                <a:ext cx="323921" cy="31185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2" name="Ink 11"/>
              <p14:cNvContentPartPr>
                <a14:cpLocks xmlns:a14="http://schemas.microsoft.com/office/drawing/2010/main" noRot="1" noChangeAspect="1" noEditPoints="1" noChangeArrowheads="1" noChangeShapeType="1"/>
              </p14:cNvContentPartPr>
              <p14:nvPr/>
            </p14:nvContentPartPr>
            <p14:xfrm>
              <a:off x="322263" y="1995488"/>
              <a:ext cx="3421062" cy="3190875"/>
            </p14:xfrm>
          </p:contentPart>
        </mc:Choice>
        <mc:Fallback xmlns="">
          <p:pic>
            <p:nvPicPr>
              <p:cNvPr id="2052" name="Ink 11"/>
              <p:cNvPicPr>
                <a:picLocks noRot="1" noChangeAspect="1" noEditPoints="1" noChangeArrowheads="1" noChangeShapeType="1"/>
              </p:cNvPicPr>
              <p:nvPr/>
            </p:nvPicPr>
            <p:blipFill>
              <a:blip r:embed="rId9"/>
              <a:stretch>
                <a:fillRect/>
              </a:stretch>
            </p:blipFill>
            <p:spPr>
              <a:xfrm>
                <a:off x="311823" y="1981809"/>
                <a:ext cx="3444822" cy="321751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3" name="Ink 12"/>
              <p14:cNvContentPartPr>
                <a14:cpLocks xmlns:a14="http://schemas.microsoft.com/office/drawing/2010/main" noRot="1" noChangeAspect="1" noEditPoints="1" noChangeArrowheads="1" noChangeShapeType="1"/>
              </p14:cNvContentPartPr>
              <p14:nvPr/>
            </p14:nvContentPartPr>
            <p14:xfrm>
              <a:off x="2833688" y="2012950"/>
              <a:ext cx="136525" cy="315913"/>
            </p14:xfrm>
          </p:contentPart>
        </mc:Choice>
        <mc:Fallback xmlns="">
          <p:pic>
            <p:nvPicPr>
              <p:cNvPr id="2053" name="Ink 12"/>
              <p:cNvPicPr>
                <a:picLocks noRot="1" noChangeAspect="1" noEditPoints="1" noChangeArrowheads="1" noChangeShapeType="1"/>
              </p:cNvPicPr>
              <p:nvPr/>
            </p:nvPicPr>
            <p:blipFill>
              <a:blip r:embed="rId11"/>
              <a:stretch>
                <a:fillRect/>
              </a:stretch>
            </p:blipFill>
            <p:spPr>
              <a:xfrm>
                <a:off x="2825065" y="2008632"/>
                <a:ext cx="148022" cy="32310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4" name="Ink 13"/>
              <p14:cNvContentPartPr>
                <a14:cpLocks xmlns:a14="http://schemas.microsoft.com/office/drawing/2010/main" noRot="1" noChangeAspect="1" noEditPoints="1" noChangeArrowheads="1" noChangeShapeType="1"/>
              </p14:cNvContentPartPr>
              <p14:nvPr/>
            </p14:nvContentPartPr>
            <p14:xfrm>
              <a:off x="622300" y="2159000"/>
              <a:ext cx="211138" cy="147638"/>
            </p14:xfrm>
          </p:contentPart>
        </mc:Choice>
        <mc:Fallback xmlns="">
          <p:pic>
            <p:nvPicPr>
              <p:cNvPr id="2054" name="Ink 13"/>
              <p:cNvPicPr>
                <a:picLocks noRot="1" noChangeAspect="1" noEditPoints="1" noChangeArrowheads="1" noChangeShapeType="1"/>
              </p:cNvPicPr>
              <p:nvPr/>
            </p:nvPicPr>
            <p:blipFill>
              <a:blip r:embed="rId13"/>
              <a:stretch>
                <a:fillRect/>
              </a:stretch>
            </p:blipFill>
            <p:spPr>
              <a:xfrm>
                <a:off x="618697" y="2155399"/>
                <a:ext cx="218704" cy="155200"/>
              </a:xfrm>
              <a:prstGeom prst="rect">
                <a:avLst/>
              </a:prstGeom>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28600" y="838200"/>
            <a:ext cx="8305800" cy="12192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6627" name="Rectangle 3"/>
          <p:cNvSpPr>
            <a:spLocks noGrp="1" noChangeArrowheads="1"/>
          </p:cNvSpPr>
          <p:nvPr>
            <p:ph type="title"/>
          </p:nvPr>
        </p:nvSpPr>
        <p:spPr>
          <a:xfrm>
            <a:off x="228600" y="0"/>
            <a:ext cx="8534400" cy="457200"/>
          </a:xfrm>
        </p:spPr>
        <p:txBody>
          <a:bodyPr/>
          <a:lstStyle/>
          <a:p>
            <a:pPr eaLnBrk="1" hangingPunct="1"/>
            <a:r>
              <a:rPr lang="en-US" altLang="en-US" dirty="0"/>
              <a:t>3. XHTML, HTML5 &lt;object&gt; tag</a:t>
            </a:r>
          </a:p>
        </p:txBody>
      </p:sp>
      <p:sp>
        <p:nvSpPr>
          <p:cNvPr id="26628" name="Rectangle 4"/>
          <p:cNvSpPr>
            <a:spLocks noGrp="1" noChangeArrowheads="1"/>
          </p:cNvSpPr>
          <p:nvPr>
            <p:ph type="body" idx="1"/>
          </p:nvPr>
        </p:nvSpPr>
        <p:spPr>
          <a:xfrm>
            <a:off x="5334000" y="1981200"/>
            <a:ext cx="3810000" cy="4191000"/>
          </a:xfrm>
        </p:spPr>
        <p:txBody>
          <a:bodyPr/>
          <a:lstStyle/>
          <a:p>
            <a:pPr eaLnBrk="1" hangingPunct="1"/>
            <a:r>
              <a:rPr lang="en-US" altLang="en-US" sz="2400" dirty="0"/>
              <a:t>The object tag</a:t>
            </a:r>
          </a:p>
          <a:p>
            <a:pPr eaLnBrk="1" hangingPunct="1"/>
            <a:r>
              <a:rPr lang="en-US" altLang="en-US" sz="2400" dirty="0"/>
              <a:t>A </a:t>
            </a:r>
            <a:r>
              <a:rPr lang="en-US" altLang="en-US" sz="2400" b="1" dirty="0">
                <a:solidFill>
                  <a:schemeClr val="hlink"/>
                </a:solidFill>
              </a:rPr>
              <a:t>container</a:t>
            </a:r>
            <a:r>
              <a:rPr lang="en-US" altLang="en-US" sz="2400" b="1" dirty="0"/>
              <a:t> tag</a:t>
            </a:r>
          </a:p>
          <a:p>
            <a:pPr eaLnBrk="1" hangingPunct="1"/>
            <a:r>
              <a:rPr lang="en-US" altLang="en-US" sz="2400" dirty="0"/>
              <a:t>Attributes:</a:t>
            </a:r>
          </a:p>
          <a:p>
            <a:pPr lvl="1" eaLnBrk="1" hangingPunct="1"/>
            <a:r>
              <a:rPr lang="en-US" altLang="en-US" sz="2000" b="1" dirty="0">
                <a:solidFill>
                  <a:srgbClr val="00B0F0"/>
                </a:solidFill>
              </a:rPr>
              <a:t>data </a:t>
            </a:r>
            <a:r>
              <a:rPr lang="en-US" altLang="en-US" sz="1800" b="1" dirty="0"/>
              <a:t>(specific)</a:t>
            </a:r>
            <a:endParaRPr lang="en-US" altLang="en-US" sz="2000" b="1" dirty="0">
              <a:solidFill>
                <a:srgbClr val="00B0F0"/>
              </a:solidFill>
            </a:endParaRPr>
          </a:p>
          <a:p>
            <a:pPr lvl="1" eaLnBrk="1" hangingPunct="1"/>
            <a:r>
              <a:rPr lang="en-US" altLang="en-US" sz="2000" b="1" dirty="0">
                <a:solidFill>
                  <a:srgbClr val="00B0F0"/>
                </a:solidFill>
              </a:rPr>
              <a:t>type</a:t>
            </a:r>
            <a:r>
              <a:rPr lang="en-US" altLang="en-US" sz="2000" b="1" dirty="0"/>
              <a:t> </a:t>
            </a:r>
            <a:r>
              <a:rPr lang="en-US" altLang="en-US" sz="1800" b="1" dirty="0"/>
              <a:t>(specific)</a:t>
            </a:r>
            <a:endParaRPr lang="en-US" altLang="en-US" sz="2000" b="1" dirty="0"/>
          </a:p>
          <a:p>
            <a:pPr lvl="1" eaLnBrk="1" hangingPunct="1"/>
            <a:r>
              <a:rPr lang="en-US" altLang="en-US" sz="2000" b="1" dirty="0"/>
              <a:t>width</a:t>
            </a:r>
          </a:p>
          <a:p>
            <a:pPr lvl="1" eaLnBrk="1" hangingPunct="1"/>
            <a:r>
              <a:rPr lang="en-US" altLang="en-US" sz="2000" b="1" dirty="0"/>
              <a:t>height</a:t>
            </a:r>
          </a:p>
          <a:p>
            <a:pPr lvl="1" eaLnBrk="1" hangingPunct="1"/>
            <a:r>
              <a:rPr lang="en-US" altLang="en-US" sz="2000" b="1" dirty="0" err="1">
                <a:solidFill>
                  <a:srgbClr val="00B0F0"/>
                </a:solidFill>
              </a:rPr>
              <a:t>autostart</a:t>
            </a:r>
            <a:endParaRPr lang="en-US" altLang="en-US" sz="2000" b="1" dirty="0">
              <a:solidFill>
                <a:srgbClr val="00B0F0"/>
              </a:solidFill>
            </a:endParaRPr>
          </a:p>
          <a:p>
            <a:pPr lvl="1" eaLnBrk="1" hangingPunct="1"/>
            <a:r>
              <a:rPr lang="en-US" altLang="en-US" sz="2000" b="1" dirty="0"/>
              <a:t>loop</a:t>
            </a:r>
          </a:p>
          <a:p>
            <a:pPr lvl="1" eaLnBrk="1" hangingPunct="1"/>
            <a:r>
              <a:rPr lang="en-US" altLang="en-US" sz="2000" b="1" dirty="0"/>
              <a:t>hidden</a:t>
            </a:r>
          </a:p>
          <a:p>
            <a:pPr eaLnBrk="1" hangingPunct="1"/>
            <a:r>
              <a:rPr lang="en-US" altLang="en-US" sz="2000" b="1" dirty="0"/>
              <a:t>specific</a:t>
            </a:r>
            <a:r>
              <a:rPr lang="en-US" altLang="en-US" sz="2400" dirty="0"/>
              <a:t> – </a:t>
            </a:r>
            <a:r>
              <a:rPr lang="en-US" altLang="en-US" sz="2000" dirty="0"/>
              <a:t>it means not in </a:t>
            </a:r>
            <a:r>
              <a:rPr lang="en-US" altLang="en-US" sz="2000" b="1" dirty="0"/>
              <a:t>embed</a:t>
            </a:r>
            <a:r>
              <a:rPr lang="en-US" altLang="en-US" sz="2000" dirty="0"/>
              <a:t> attributes</a:t>
            </a:r>
          </a:p>
          <a:p>
            <a:pPr lvl="1" eaLnBrk="1" hangingPunct="1"/>
            <a:endParaRPr lang="en-US" altLang="en-US" sz="2000" dirty="0"/>
          </a:p>
        </p:txBody>
      </p:sp>
      <p:sp>
        <p:nvSpPr>
          <p:cNvPr id="26629"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6630" name="Text Box 6"/>
          <p:cNvSpPr txBox="1">
            <a:spLocks noChangeArrowheads="1"/>
          </p:cNvSpPr>
          <p:nvPr/>
        </p:nvSpPr>
        <p:spPr bwMode="auto">
          <a:xfrm>
            <a:off x="381000" y="93345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&lt;</a:t>
            </a:r>
            <a:r>
              <a:rPr lang="en-US" altLang="en-US" sz="2400" dirty="0">
                <a:solidFill>
                  <a:schemeClr val="hlink"/>
                </a:solidFill>
                <a:latin typeface="Times New Roman" panose="02020603050405020304" pitchFamily="18" charset="0"/>
                <a:cs typeface="Times New Roman" panose="02020603050405020304" pitchFamily="18" charset="0"/>
              </a:rPr>
              <a:t>object</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B0F0"/>
                </a:solidFill>
                <a:highlight>
                  <a:srgbClr val="FFFF00"/>
                </a:highlight>
                <a:latin typeface="Times New Roman" panose="02020603050405020304" pitchFamily="18" charset="0"/>
                <a:cs typeface="Times New Roman" panose="02020603050405020304" pitchFamily="18" charset="0"/>
              </a:rPr>
              <a:t>data</a:t>
            </a:r>
            <a:r>
              <a:rPr lang="en-US" altLang="en-US" sz="2400" dirty="0">
                <a:latin typeface="Times New Roman" panose="02020603050405020304" pitchFamily="18" charset="0"/>
                <a:cs typeface="Times New Roman" panose="02020603050405020304" pitchFamily="18" charset="0"/>
              </a:rPr>
              <a:t>="</a:t>
            </a:r>
            <a:r>
              <a:rPr lang="en-US" altLang="en-US" sz="2400" dirty="0">
                <a:solidFill>
                  <a:srgbClr val="FF00FF"/>
                </a:solidFill>
                <a:latin typeface="Times New Roman" panose="02020603050405020304" pitchFamily="18" charset="0"/>
                <a:cs typeface="Times New Roman" panose="02020603050405020304" pitchFamily="18" charset="0"/>
              </a:rPr>
              <a:t>catch.wav</a:t>
            </a:r>
            <a:r>
              <a:rPr lang="en-US" altLang="en-US" sz="2400" dirty="0">
                <a:latin typeface="Times New Roman" panose="02020603050405020304" pitchFamily="18" charset="0"/>
                <a:cs typeface="Times New Roman" panose="02020603050405020304" pitchFamily="18" charset="0"/>
              </a:rPr>
              <a:t> " </a:t>
            </a:r>
            <a:r>
              <a:rPr lang="en-US" altLang="en-US" sz="2400" dirty="0" err="1">
                <a:solidFill>
                  <a:srgbClr val="00B0F0"/>
                </a:solidFill>
                <a:latin typeface="Times New Roman" panose="02020603050405020304" pitchFamily="18" charset="0"/>
                <a:cs typeface="Times New Roman" panose="02020603050405020304" pitchFamily="18" charset="0"/>
              </a:rPr>
              <a:t>autostart</a:t>
            </a:r>
            <a:r>
              <a:rPr lang="en-US" altLang="en-US" sz="2400" dirty="0">
                <a:latin typeface="Times New Roman" panose="02020603050405020304" pitchFamily="18" charset="0"/>
                <a:cs typeface="Times New Roman" panose="02020603050405020304" pitchFamily="18" charset="0"/>
              </a:rPr>
              <a:t>="false" height="50" width="100" </a:t>
            </a:r>
            <a:r>
              <a:rPr lang="en-US" altLang="en-US" sz="2400" dirty="0">
                <a:solidFill>
                  <a:srgbClr val="00B0F0"/>
                </a:solidFill>
                <a:highlight>
                  <a:srgbClr val="FFFF00"/>
                </a:highlight>
                <a:latin typeface="Times New Roman" panose="02020603050405020304" pitchFamily="18" charset="0"/>
                <a:cs typeface="Times New Roman" panose="02020603050405020304" pitchFamily="18" charset="0"/>
              </a:rPr>
              <a:t>type</a:t>
            </a:r>
            <a:r>
              <a:rPr lang="en-US" altLang="en-US" sz="2400" dirty="0">
                <a:latin typeface="Times New Roman" panose="02020603050405020304" pitchFamily="18" charset="0"/>
                <a:cs typeface="Times New Roman" panose="02020603050405020304" pitchFamily="18" charset="0"/>
              </a:rPr>
              <a:t>="audio/wav" &gt;</a:t>
            </a:r>
          </a:p>
          <a:p>
            <a:pPr eaLnBrk="1" hangingPunct="1">
              <a:spcBef>
                <a:spcPct val="0"/>
              </a:spcBef>
              <a:buClrTx/>
              <a:buSzTx/>
              <a:buFontTx/>
              <a:buNone/>
            </a:pPr>
            <a:r>
              <a:rPr lang="en-US" altLang="en-US" sz="2400" dirty="0">
                <a:solidFill>
                  <a:srgbClr val="00CC00"/>
                </a:solidFill>
                <a:latin typeface="Times New Roman" panose="02020603050405020304" pitchFamily="18" charset="0"/>
                <a:cs typeface="Times New Roman" panose="02020603050405020304" pitchFamily="18" charset="0"/>
              </a:rPr>
              <a:t>&lt;</a:t>
            </a:r>
            <a:r>
              <a:rPr lang="en-US" altLang="en-US" sz="2400" dirty="0" err="1">
                <a:solidFill>
                  <a:srgbClr val="00CC00"/>
                </a:solidFill>
                <a:latin typeface="Times New Roman" panose="02020603050405020304" pitchFamily="18" charset="0"/>
                <a:cs typeface="Times New Roman" panose="02020603050405020304" pitchFamily="18" charset="0"/>
              </a:rPr>
              <a:t>param</a:t>
            </a:r>
            <a:r>
              <a:rPr lang="en-US" altLang="en-US" sz="2400" dirty="0">
                <a:solidFill>
                  <a:srgbClr val="00CC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name=“</a:t>
            </a:r>
            <a:r>
              <a:rPr lang="en-US" altLang="en-US" sz="2400" dirty="0" err="1">
                <a:latin typeface="Times New Roman" panose="02020603050405020304" pitchFamily="18" charset="0"/>
                <a:cs typeface="Times New Roman" panose="02020603050405020304" pitchFamily="18" charset="0"/>
              </a:rPr>
              <a:t>src</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B0F0"/>
                </a:solidFill>
                <a:latin typeface="Times New Roman" panose="02020603050405020304" pitchFamily="18" charset="0"/>
                <a:cs typeface="Times New Roman" panose="02020603050405020304" pitchFamily="18" charset="0"/>
              </a:rPr>
              <a:t>value</a:t>
            </a:r>
            <a:r>
              <a:rPr lang="en-US" altLang="en-US" sz="2400" dirty="0">
                <a:latin typeface="Times New Roman" panose="02020603050405020304" pitchFamily="18" charset="0"/>
                <a:cs typeface="Times New Roman" panose="02020603050405020304" pitchFamily="18" charset="0"/>
              </a:rPr>
              <a:t>=“</a:t>
            </a:r>
            <a:r>
              <a:rPr lang="en-US" altLang="en-US" sz="2400" dirty="0">
                <a:solidFill>
                  <a:srgbClr val="FF00FF"/>
                </a:solidFill>
                <a:latin typeface="Times New Roman" panose="02020603050405020304" pitchFamily="18" charset="0"/>
                <a:cs typeface="Times New Roman" panose="02020603050405020304" pitchFamily="18" charset="0"/>
              </a:rPr>
              <a:t>catch.wav</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CC00"/>
                </a:solidFill>
                <a:latin typeface="Times New Roman" panose="02020603050405020304" pitchFamily="18" charset="0"/>
                <a:cs typeface="Times New Roman" panose="02020603050405020304" pitchFamily="18" charset="0"/>
              </a:rPr>
              <a:t>/&gt;</a:t>
            </a:r>
            <a:r>
              <a:rPr lang="en-US" altLang="en-US" sz="2400" dirty="0">
                <a:latin typeface="Times New Roman" panose="02020603050405020304" pitchFamily="18" charset="0"/>
                <a:cs typeface="Times New Roman" panose="02020603050405020304" pitchFamily="18" charset="0"/>
              </a:rPr>
              <a:t>&lt;</a:t>
            </a:r>
            <a:r>
              <a:rPr lang="en-US" altLang="en-US" sz="2400" dirty="0">
                <a:solidFill>
                  <a:schemeClr val="hlink"/>
                </a:solidFill>
                <a:latin typeface="Times New Roman" panose="02020603050405020304" pitchFamily="18" charset="0"/>
                <a:cs typeface="Times New Roman" panose="02020603050405020304" pitchFamily="18" charset="0"/>
              </a:rPr>
              <a:t>/object</a:t>
            </a:r>
            <a:r>
              <a:rPr lang="en-US" altLang="en-US" sz="2400" dirty="0">
                <a:latin typeface="Times New Roman" panose="02020603050405020304" pitchFamily="18" charset="0"/>
                <a:cs typeface="Times New Roman" panose="02020603050405020304" pitchFamily="18" charset="0"/>
              </a:rPr>
              <a:t>&gt;</a:t>
            </a:r>
            <a:r>
              <a:rPr lang="en-US" altLang="en-US" sz="2400" b="0" dirty="0">
                <a:latin typeface="Arial" panose="020B0604020202020204" pitchFamily="34" charset="0"/>
                <a:cs typeface="Arial" panose="020B0604020202020204" pitchFamily="34" charset="0"/>
              </a:rPr>
              <a:t> </a:t>
            </a:r>
          </a:p>
        </p:txBody>
      </p:sp>
      <p:sp>
        <p:nvSpPr>
          <p:cNvPr id="26631" name="Rectangle 7"/>
          <p:cNvSpPr>
            <a:spLocks noChangeArrowheads="1"/>
          </p:cNvSpPr>
          <p:nvPr/>
        </p:nvSpPr>
        <p:spPr bwMode="auto">
          <a:xfrm>
            <a:off x="2509838" y="2081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26632" name="Picture 8" descr="figure10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44196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9"/>
          <p:cNvSpPr>
            <a:spLocks noChangeArrowheads="1"/>
          </p:cNvSpPr>
          <p:nvPr/>
        </p:nvSpPr>
        <p:spPr bwMode="auto">
          <a:xfrm>
            <a:off x="381000" y="5867400"/>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spcBef>
                <a:spcPct val="0"/>
              </a:spcBef>
              <a:buClrTx/>
              <a:buSzTx/>
              <a:buFontTx/>
              <a:buNone/>
            </a:pPr>
            <a:r>
              <a:rPr lang="en-US" altLang="en-US" sz="1800" b="0">
                <a:latin typeface="Times New Roman" panose="02020603050405020304" pitchFamily="18" charset="0"/>
              </a:rPr>
              <a:t>The &lt;</a:t>
            </a:r>
            <a:r>
              <a:rPr lang="en-US" altLang="en-US" sz="1800">
                <a:solidFill>
                  <a:schemeClr val="hlink"/>
                </a:solidFill>
                <a:latin typeface="Times New Roman" panose="02020603050405020304" pitchFamily="18" charset="0"/>
              </a:rPr>
              <a:t>object</a:t>
            </a:r>
            <a:r>
              <a:rPr lang="en-US" altLang="en-US" sz="1800">
                <a:latin typeface="Times New Roman" panose="02020603050405020304" pitchFamily="18" charset="0"/>
              </a:rPr>
              <a:t>&gt;</a:t>
            </a:r>
            <a:r>
              <a:rPr lang="en-US" altLang="en-US" sz="1800" b="0">
                <a:latin typeface="Times New Roman" panose="02020603050405020304" pitchFamily="18" charset="0"/>
              </a:rPr>
              <a:t> tag</a:t>
            </a:r>
          </a:p>
          <a:p>
            <a:pPr lvl="2">
              <a:spcBef>
                <a:spcPct val="0"/>
              </a:spcBef>
              <a:buClrTx/>
              <a:buSzTx/>
              <a:buFontTx/>
              <a:buChar char="•"/>
            </a:pPr>
            <a:r>
              <a:rPr lang="en-US" altLang="en-US" sz="1800">
                <a:latin typeface="Times New Roman" panose="02020603050405020304" pitchFamily="18" charset="0"/>
              </a:rPr>
              <a:t>W3C </a:t>
            </a:r>
            <a:r>
              <a:rPr lang="en-US" altLang="en-US" sz="1800">
                <a:solidFill>
                  <a:schemeClr val="hlink"/>
                </a:solidFill>
                <a:latin typeface="Times New Roman" panose="02020603050405020304" pitchFamily="18" charset="0"/>
              </a:rPr>
              <a:t>standard</a:t>
            </a:r>
            <a:r>
              <a:rPr lang="en-US" altLang="en-US" sz="1800">
                <a:latin typeface="Times New Roman" panose="02020603050405020304" pitchFamily="18" charset="0"/>
              </a:rPr>
              <a:t> but </a:t>
            </a:r>
            <a:r>
              <a:rPr lang="en-US" altLang="en-US" sz="1800">
                <a:solidFill>
                  <a:schemeClr val="hlink"/>
                </a:solidFill>
                <a:latin typeface="Times New Roman" panose="02020603050405020304" pitchFamily="18" charset="0"/>
              </a:rPr>
              <a:t>not</a:t>
            </a:r>
            <a:r>
              <a:rPr lang="en-US" altLang="en-US" sz="1800" b="0">
                <a:latin typeface="Times New Roman" panose="02020603050405020304" pitchFamily="18" charset="0"/>
              </a:rPr>
              <a:t> </a:t>
            </a:r>
            <a:r>
              <a:rPr lang="en-US" altLang="en-US" sz="1800">
                <a:solidFill>
                  <a:schemeClr val="hlink"/>
                </a:solidFill>
                <a:latin typeface="Times New Roman" panose="02020603050405020304" pitchFamily="18" charset="0"/>
              </a:rPr>
              <a:t>well supported</a:t>
            </a:r>
            <a:r>
              <a:rPr lang="en-US" altLang="en-US" sz="1800" b="0">
                <a:latin typeface="Times New Roman" panose="02020603050405020304" pitchFamily="18" charset="0"/>
              </a:rPr>
              <a:t> by </a:t>
            </a:r>
            <a:r>
              <a:rPr lang="en-US" altLang="en-US" sz="1800">
                <a:latin typeface="Times New Roman" panose="02020603050405020304" pitchFamily="18" charset="0"/>
              </a:rPr>
              <a:t>browsers</a:t>
            </a:r>
          </a:p>
        </p:txBody>
      </p:sp>
      <p:sp>
        <p:nvSpPr>
          <p:cNvPr id="26634" name="Rectangle 10"/>
          <p:cNvSpPr>
            <a:spLocks noChangeArrowheads="1"/>
          </p:cNvSpPr>
          <p:nvPr/>
        </p:nvSpPr>
        <p:spPr bwMode="auto">
          <a:xfrm flipH="1">
            <a:off x="4953000" y="64770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b="0">
                <a:latin typeface="Times New Roman" panose="02020603050405020304" pitchFamily="18" charset="0"/>
              </a:rPr>
              <a:t>audio2.htm</a:t>
            </a:r>
          </a:p>
        </p:txBody>
      </p:sp>
      <p:sp>
        <p:nvSpPr>
          <p:cNvPr id="26635" name="Rectangle 10"/>
          <p:cNvSpPr>
            <a:spLocks noChangeArrowheads="1"/>
          </p:cNvSpPr>
          <p:nvPr/>
        </p:nvSpPr>
        <p:spPr bwMode="auto">
          <a:xfrm>
            <a:off x="228600" y="2057400"/>
            <a:ext cx="4876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solidFill>
                  <a:srgbClr val="00B0F0"/>
                </a:solidFill>
                <a:latin typeface="Times New Roman" panose="02020603050405020304" pitchFamily="18" charset="0"/>
              </a:rPr>
              <a:t>Depending</a:t>
            </a:r>
            <a:r>
              <a:rPr lang="en-US" altLang="en-US" sz="1800" dirty="0">
                <a:latin typeface="Times New Roman" panose="02020603050405020304" pitchFamily="18" charset="0"/>
              </a:rPr>
              <a:t> </a:t>
            </a:r>
            <a:r>
              <a:rPr lang="en-US" altLang="en-US" sz="1800" b="0" dirty="0">
                <a:latin typeface="Times New Roman" panose="02020603050405020304" pitchFamily="18" charset="0"/>
              </a:rPr>
              <a:t>on the </a:t>
            </a:r>
            <a:r>
              <a:rPr lang="en-US" altLang="en-US" sz="1800" dirty="0">
                <a:latin typeface="Times New Roman" panose="02020603050405020304" pitchFamily="18" charset="0"/>
              </a:rPr>
              <a:t>media type </a:t>
            </a:r>
            <a:r>
              <a:rPr lang="en-US" altLang="en-US" sz="1800" b="0" dirty="0">
                <a:latin typeface="Times New Roman" panose="02020603050405020304" pitchFamily="18" charset="0"/>
              </a:rPr>
              <a:t>and </a:t>
            </a:r>
            <a:r>
              <a:rPr lang="en-US" altLang="en-US" sz="1800" dirty="0">
                <a:latin typeface="Times New Roman" panose="02020603050405020304" pitchFamily="18" charset="0"/>
              </a:rPr>
              <a:t>plug-in</a:t>
            </a:r>
            <a:r>
              <a:rPr lang="en-US" altLang="en-US" sz="1800" b="0" dirty="0">
                <a:latin typeface="Times New Roman" panose="02020603050405020304" pitchFamily="18" charset="0"/>
              </a:rPr>
              <a:t> or </a:t>
            </a:r>
            <a:r>
              <a:rPr lang="en-US" altLang="en-US" sz="1800" dirty="0">
                <a:latin typeface="Times New Roman" panose="02020603050405020304" pitchFamily="18" charset="0"/>
              </a:rPr>
              <a:t>player</a:t>
            </a:r>
            <a:r>
              <a:rPr lang="en-US" altLang="en-US" sz="1800" b="0" dirty="0">
                <a:latin typeface="Times New Roman" panose="02020603050405020304" pitchFamily="18" charset="0"/>
              </a:rPr>
              <a:t> to be used, </a:t>
            </a:r>
            <a:r>
              <a:rPr lang="en-US" altLang="en-US" sz="1800" dirty="0">
                <a:latin typeface="Times New Roman" panose="02020603050405020304" pitchFamily="18" charset="0"/>
              </a:rPr>
              <a:t>additional configuration values</a:t>
            </a:r>
            <a:r>
              <a:rPr lang="en-US" altLang="en-US" sz="1800" b="0" dirty="0">
                <a:latin typeface="Times New Roman" panose="02020603050405020304" pitchFamily="18" charset="0"/>
              </a:rPr>
              <a:t>, called</a:t>
            </a:r>
            <a:r>
              <a:rPr lang="en-US" altLang="en-US" sz="1800" dirty="0">
                <a:latin typeface="Times New Roman" panose="02020603050405020304" pitchFamily="18" charset="0"/>
              </a:rPr>
              <a:t> parameters </a:t>
            </a:r>
            <a:r>
              <a:rPr lang="en-US" altLang="en-US" sz="1800" dirty="0">
                <a:solidFill>
                  <a:srgbClr val="00CC00"/>
                </a:solidFill>
                <a:latin typeface="Times New Roman" panose="02020603050405020304" pitchFamily="18" charset="0"/>
              </a:rPr>
              <a:t>&lt;</a:t>
            </a:r>
            <a:r>
              <a:rPr lang="en-US" altLang="en-US" sz="1800" dirty="0" err="1">
                <a:solidFill>
                  <a:srgbClr val="00CC00"/>
                </a:solidFill>
                <a:latin typeface="Times New Roman" panose="02020603050405020304" pitchFamily="18" charset="0"/>
              </a:rPr>
              <a:t>param</a:t>
            </a:r>
            <a:r>
              <a:rPr lang="en-US" altLang="en-US" sz="1800" dirty="0">
                <a:solidFill>
                  <a:srgbClr val="00CC00"/>
                </a:solidFill>
                <a:latin typeface="Times New Roman" panose="02020603050405020304" pitchFamily="18" charset="0"/>
              </a:rPr>
              <a:t> /&gt; </a:t>
            </a:r>
            <a:r>
              <a:rPr lang="en-US" altLang="en-US" sz="1800" dirty="0">
                <a:latin typeface="Times New Roman" panose="02020603050405020304" pitchFamily="18" charset="0"/>
              </a:rPr>
              <a:t>, </a:t>
            </a:r>
            <a:r>
              <a:rPr lang="en-US" altLang="en-US" sz="1800" b="0" dirty="0">
                <a:latin typeface="Times New Roman" panose="02020603050405020304" pitchFamily="18" charset="0"/>
              </a:rPr>
              <a:t>to </a:t>
            </a:r>
            <a:r>
              <a:rPr lang="en-US" altLang="en-US" sz="1800" dirty="0">
                <a:latin typeface="Times New Roman" panose="02020603050405020304" pitchFamily="18" charset="0"/>
              </a:rPr>
              <a:t>pass values  </a:t>
            </a:r>
            <a:r>
              <a:rPr lang="en-US" altLang="en-US" sz="1800" b="0" dirty="0">
                <a:latin typeface="Times New Roman" panose="02020603050405020304" pitchFamily="18" charset="0"/>
              </a:rPr>
              <a:t>to an object or Java applet</a:t>
            </a:r>
            <a:endParaRPr lang="en-US" altLang="en-US" sz="1800" dirty="0">
              <a:latin typeface="Times New Roman" panose="02020603050405020304" pitchFamily="18" charset="0"/>
            </a:endParaRPr>
          </a:p>
          <a:p>
            <a:pPr eaLnBrk="1" hangingPunct="1">
              <a:spcBef>
                <a:spcPct val="0"/>
              </a:spcBef>
              <a:buClrTx/>
              <a:buSzTx/>
              <a:buFontTx/>
              <a:buNone/>
            </a:pPr>
            <a:endParaRPr lang="en-US" altLang="en-US" sz="1800" dirty="0">
              <a:latin typeface="Times New Roman" panose="02020603050405020304" pitchFamily="18" charset="0"/>
            </a:endParaRPr>
          </a:p>
        </p:txBody>
      </p:sp>
      <p:sp>
        <p:nvSpPr>
          <p:cNvPr id="26636" name="Rectangle 11"/>
          <p:cNvSpPr>
            <a:spLocks noChangeArrowheads="1"/>
          </p:cNvSpPr>
          <p:nvPr/>
        </p:nvSpPr>
        <p:spPr bwMode="auto">
          <a:xfrm>
            <a:off x="228600" y="457200"/>
            <a:ext cx="876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3. Use &lt;</a:t>
            </a:r>
            <a:r>
              <a:rPr lang="en-US" altLang="en-US" sz="1800">
                <a:solidFill>
                  <a:srgbClr val="FF0000"/>
                </a:solidFill>
                <a:latin typeface="Times New Roman" panose="02020603050405020304" pitchFamily="18" charset="0"/>
              </a:rPr>
              <a:t>object</a:t>
            </a:r>
            <a:r>
              <a:rPr lang="en-US" altLang="en-US" sz="1800">
                <a:latin typeface="Times New Roman" panose="02020603050405020304" pitchFamily="18" charset="0"/>
              </a:rPr>
              <a:t>&gt; to place Java applets, sound and other media on a Web: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a:xfrm>
            <a:off x="838200" y="0"/>
            <a:ext cx="7164388" cy="482600"/>
          </a:xfrm>
        </p:spPr>
        <p:txBody>
          <a:bodyPr/>
          <a:lstStyle/>
          <a:p>
            <a:pPr eaLnBrk="1" hangingPunct="1"/>
            <a:r>
              <a:rPr lang="en-US" altLang="en-US"/>
              <a:t>&lt;object&gt; tag</a:t>
            </a:r>
          </a:p>
        </p:txBody>
      </p:sp>
      <p:sp>
        <p:nvSpPr>
          <p:cNvPr id="28675"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8676" name="Rectangle 7"/>
          <p:cNvSpPr>
            <a:spLocks noChangeArrowheads="1"/>
          </p:cNvSpPr>
          <p:nvPr/>
        </p:nvSpPr>
        <p:spPr bwMode="auto">
          <a:xfrm>
            <a:off x="2509838" y="2081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8677" name="Rectangle 8"/>
          <p:cNvSpPr>
            <a:spLocks noChangeArrowheads="1"/>
          </p:cNvSpPr>
          <p:nvPr/>
        </p:nvSpPr>
        <p:spPr bwMode="auto">
          <a:xfrm>
            <a:off x="3886200" y="6259513"/>
            <a:ext cx="2236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b="0">
                <a:latin typeface="Times New Roman" panose="02020603050405020304" pitchFamily="18" charset="0"/>
              </a:rPr>
              <a:t>audio2.htm     - use IE</a:t>
            </a:r>
            <a:endParaRPr lang="en-US" altLang="en-US" sz="1800">
              <a:latin typeface="Times New Roman" panose="02020603050405020304" pitchFamily="18" charset="0"/>
            </a:endParaRPr>
          </a:p>
        </p:txBody>
      </p:sp>
      <p:pic>
        <p:nvPicPr>
          <p:cNvPr id="2867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41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4495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074" name="Ink 17"/>
              <p14:cNvContentPartPr>
                <a14:cpLocks xmlns:a14="http://schemas.microsoft.com/office/drawing/2010/main" noRot="1" noChangeAspect="1" noEditPoints="1" noChangeArrowheads="1" noChangeShapeType="1"/>
              </p14:cNvContentPartPr>
              <p14:nvPr/>
            </p14:nvContentPartPr>
            <p14:xfrm>
              <a:off x="7508875" y="2784475"/>
              <a:ext cx="1296988" cy="542925"/>
            </p14:xfrm>
          </p:contentPart>
        </mc:Choice>
        <mc:Fallback xmlns="">
          <p:pic>
            <p:nvPicPr>
              <p:cNvPr id="3074" name="Ink 17"/>
              <p:cNvPicPr>
                <a:picLocks noRot="1" noChangeAspect="1" noEditPoints="1" noChangeArrowheads="1" noChangeShapeType="1"/>
              </p:cNvPicPr>
              <p:nvPr/>
            </p:nvPicPr>
            <p:blipFill>
              <a:blip r:embed="rId6"/>
              <a:stretch>
                <a:fillRect/>
              </a:stretch>
            </p:blipFill>
            <p:spPr>
              <a:xfrm>
                <a:off x="7499156" y="2770434"/>
                <a:ext cx="1309947" cy="56560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5" name="Ink 19"/>
              <p14:cNvContentPartPr>
                <a14:cpLocks xmlns:a14="http://schemas.microsoft.com/office/drawing/2010/main" noRot="1" noChangeAspect="1" noEditPoints="1" noChangeArrowheads="1" noChangeShapeType="1"/>
              </p14:cNvContentPartPr>
              <p14:nvPr/>
            </p14:nvContentPartPr>
            <p14:xfrm>
              <a:off x="4578350" y="3992563"/>
              <a:ext cx="4357688" cy="1028700"/>
            </p14:xfrm>
          </p:contentPart>
        </mc:Choice>
        <mc:Fallback xmlns="">
          <p:pic>
            <p:nvPicPr>
              <p:cNvPr id="3075" name="Ink 19"/>
              <p:cNvPicPr>
                <a:picLocks noRot="1" noChangeAspect="1" noEditPoints="1" noChangeArrowheads="1" noChangeShapeType="1"/>
              </p:cNvPicPr>
              <p:nvPr/>
            </p:nvPicPr>
            <p:blipFill>
              <a:blip r:embed="rId8"/>
              <a:stretch>
                <a:fillRect/>
              </a:stretch>
            </p:blipFill>
            <p:spPr>
              <a:xfrm>
                <a:off x="4565390" y="3987884"/>
                <a:ext cx="4386487" cy="104741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076" name="Ink 20"/>
              <p14:cNvContentPartPr>
                <a14:cpLocks xmlns:a14="http://schemas.microsoft.com/office/drawing/2010/main" noRot="1" noChangeAspect="1" noEditPoints="1" noChangeArrowheads="1" noChangeShapeType="1"/>
              </p14:cNvContentPartPr>
              <p14:nvPr/>
            </p14:nvContentPartPr>
            <p14:xfrm>
              <a:off x="4716463" y="4668838"/>
              <a:ext cx="2452687" cy="207962"/>
            </p14:xfrm>
          </p:contentPart>
        </mc:Choice>
        <mc:Fallback xmlns="">
          <p:pic>
            <p:nvPicPr>
              <p:cNvPr id="3076" name="Ink 20"/>
              <p:cNvPicPr>
                <a:picLocks noRot="1" noChangeAspect="1" noEditPoints="1" noChangeArrowheads="1" noChangeShapeType="1"/>
              </p:cNvPicPr>
              <p:nvPr/>
            </p:nvPicPr>
            <p:blipFill>
              <a:blip r:embed="rId10"/>
              <a:stretch>
                <a:fillRect/>
              </a:stretch>
            </p:blipFill>
            <p:spPr>
              <a:xfrm>
                <a:off x="4703503" y="4658764"/>
                <a:ext cx="2481847" cy="23386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77" name="Ink 21"/>
              <p14:cNvContentPartPr>
                <a14:cpLocks xmlns:a14="http://schemas.microsoft.com/office/drawing/2010/main" noRot="1" noChangeAspect="1" noEditPoints="1" noChangeArrowheads="1" noChangeShapeType="1"/>
              </p14:cNvContentPartPr>
              <p14:nvPr/>
            </p14:nvContentPartPr>
            <p14:xfrm>
              <a:off x="6613525" y="3201988"/>
              <a:ext cx="823913" cy="1493837"/>
            </p14:xfrm>
          </p:contentPart>
        </mc:Choice>
        <mc:Fallback xmlns="">
          <p:pic>
            <p:nvPicPr>
              <p:cNvPr id="3077" name="Ink 21"/>
              <p:cNvPicPr>
                <a:picLocks noRot="1" noChangeAspect="1" noEditPoints="1" noChangeArrowheads="1" noChangeShapeType="1"/>
              </p:cNvPicPr>
              <p:nvPr/>
            </p:nvPicPr>
            <p:blipFill>
              <a:blip r:embed="rId12"/>
              <a:stretch>
                <a:fillRect/>
              </a:stretch>
            </p:blipFill>
            <p:spPr>
              <a:xfrm>
                <a:off x="6604526" y="3198388"/>
                <a:ext cx="836511" cy="150643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78" name="Ink 13"/>
              <p14:cNvContentPartPr>
                <a14:cpLocks xmlns:a14="http://schemas.microsoft.com/office/drawing/2010/main" noRot="1" noChangeAspect="1" noEditPoints="1" noChangeArrowheads="1" noChangeShapeType="1"/>
              </p14:cNvContentPartPr>
              <p14:nvPr/>
            </p14:nvContentPartPr>
            <p14:xfrm>
              <a:off x="5208588" y="4022725"/>
              <a:ext cx="1150937" cy="609600"/>
            </p14:xfrm>
          </p:contentPart>
        </mc:Choice>
        <mc:Fallback xmlns="">
          <p:pic>
            <p:nvPicPr>
              <p:cNvPr id="3078" name="Ink 13"/>
              <p:cNvPicPr>
                <a:picLocks noRot="1" noChangeAspect="1" noEditPoints="1" noChangeArrowheads="1" noChangeShapeType="1"/>
              </p:cNvPicPr>
              <p:nvPr/>
            </p:nvPicPr>
            <p:blipFill>
              <a:blip r:embed="rId14"/>
              <a:stretch>
                <a:fillRect/>
              </a:stretch>
            </p:blipFill>
            <p:spPr>
              <a:xfrm>
                <a:off x="5197788" y="4015164"/>
                <a:ext cx="1177217" cy="63192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79" name="Ink 14"/>
              <p14:cNvContentPartPr>
                <a14:cpLocks xmlns:a14="http://schemas.microsoft.com/office/drawing/2010/main" noRot="1" noChangeAspect="1" noEditPoints="1" noChangeArrowheads="1" noChangeShapeType="1"/>
              </p14:cNvContentPartPr>
              <p14:nvPr/>
            </p14:nvContentPartPr>
            <p14:xfrm>
              <a:off x="5143500" y="4476750"/>
              <a:ext cx="928688" cy="195263"/>
            </p14:xfrm>
          </p:contentPart>
        </mc:Choice>
        <mc:Fallback xmlns="">
          <p:pic>
            <p:nvPicPr>
              <p:cNvPr id="3079" name="Ink 14"/>
              <p:cNvPicPr>
                <a:picLocks noRot="1" noChangeAspect="1" noEditPoints="1" noChangeArrowheads="1" noChangeShapeType="1"/>
              </p:cNvPicPr>
              <p:nvPr/>
            </p:nvPicPr>
            <p:blipFill>
              <a:blip r:embed="rId16"/>
              <a:stretch>
                <a:fillRect/>
              </a:stretch>
            </p:blipFill>
            <p:spPr>
              <a:xfrm>
                <a:off x="5133061" y="4465222"/>
                <a:ext cx="948846" cy="217239"/>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type="title"/>
          </p:nvPr>
        </p:nvSpPr>
        <p:spPr>
          <a:xfrm>
            <a:off x="0" y="0"/>
            <a:ext cx="8991600" cy="914400"/>
          </a:xfrm>
        </p:spPr>
        <p:txBody>
          <a:bodyPr>
            <a:normAutofit fontScale="90000"/>
          </a:bodyPr>
          <a:lstStyle/>
          <a:p>
            <a:pPr fontAlgn="auto">
              <a:spcAft>
                <a:spcPts val="0"/>
              </a:spcAft>
              <a:defRPr/>
            </a:pPr>
            <a:r>
              <a:rPr lang="en-US" dirty="0">
                <a:solidFill>
                  <a:schemeClr val="tx2">
                    <a:satMod val="130000"/>
                  </a:schemeClr>
                </a:solidFill>
              </a:rPr>
              <a:t>Using &lt;object&gt; &amp; &lt;</a:t>
            </a:r>
            <a:r>
              <a:rPr lang="en-US" dirty="0" err="1">
                <a:solidFill>
                  <a:schemeClr val="tx2">
                    <a:satMod val="130000"/>
                  </a:schemeClr>
                </a:solidFill>
              </a:rPr>
              <a:t>param</a:t>
            </a:r>
            <a:r>
              <a:rPr lang="en-US" dirty="0">
                <a:solidFill>
                  <a:schemeClr val="tx2">
                    <a:satMod val="130000"/>
                  </a:schemeClr>
                </a:solidFill>
              </a:rPr>
              <a:t> /&gt; tags to embed audio</a:t>
            </a:r>
          </a:p>
        </p:txBody>
      </p:sp>
      <p:sp>
        <p:nvSpPr>
          <p:cNvPr id="30723" name="Slide Number Placeholder 5"/>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999B1547-20A2-48EF-A4FE-5C2B07FC3B7D}" type="slidenum">
              <a:rPr lang="en-US" altLang="en-US" sz="1200" smtClean="0"/>
              <a:pPr>
                <a:spcBef>
                  <a:spcPct val="0"/>
                </a:spcBef>
                <a:buClrTx/>
                <a:buSzTx/>
                <a:buFontTx/>
                <a:buNone/>
              </a:pPr>
              <a:t>16</a:t>
            </a:fld>
            <a:endParaRPr lang="en-US" altLang="en-US" sz="1200"/>
          </a:p>
        </p:txBody>
      </p:sp>
      <p:sp>
        <p:nvSpPr>
          <p:cNvPr id="30724"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22533" name="Text Box 6"/>
          <p:cNvSpPr txBox="1">
            <a:spLocks noChangeArrowheads="1"/>
          </p:cNvSpPr>
          <p:nvPr/>
        </p:nvSpPr>
        <p:spPr bwMode="auto">
          <a:xfrm>
            <a:off x="685800" y="1447800"/>
            <a:ext cx="7924800" cy="2032000"/>
          </a:xfrm>
          <a:prstGeom prst="rect">
            <a:avLst/>
          </a:prstGeom>
          <a:solidFill>
            <a:schemeClr val="accent3">
              <a:alpha val="63136"/>
            </a:schemeClr>
          </a:solidFill>
          <a:ln w="9525">
            <a:noFill/>
            <a:miter lim="800000"/>
            <a:headEnd/>
            <a:tailEnd/>
          </a:ln>
        </p:spPr>
        <p:txBody>
          <a:bodyPr>
            <a:spAutoFit/>
          </a:bodyPr>
          <a:lstStyle/>
          <a:p>
            <a:pPr eaLnBrk="1" hangingPunct="1">
              <a:defRPr/>
            </a:pPr>
            <a:r>
              <a:rPr lang="en-US" dirty="0"/>
              <a:t>&lt;</a:t>
            </a:r>
            <a:r>
              <a:rPr lang="en-US" dirty="0">
                <a:solidFill>
                  <a:srgbClr val="FF0000"/>
                </a:solidFill>
              </a:rPr>
              <a:t>object</a:t>
            </a:r>
            <a:r>
              <a:rPr lang="en-US" dirty="0"/>
              <a:t> </a:t>
            </a:r>
            <a:r>
              <a:rPr lang="en-US" dirty="0">
                <a:solidFill>
                  <a:srgbClr val="FF00FF"/>
                </a:solidFill>
              </a:rPr>
              <a:t>data</a:t>
            </a:r>
            <a:r>
              <a:rPr lang="en-US" dirty="0"/>
              <a:t>="</a:t>
            </a:r>
            <a:r>
              <a:rPr lang="en-US" dirty="0">
                <a:solidFill>
                  <a:srgbClr val="3366FF"/>
                </a:solidFill>
              </a:rPr>
              <a:t>soundloop.mp3" </a:t>
            </a:r>
            <a:r>
              <a:rPr lang="en-US" dirty="0"/>
              <a:t>height="50" width="100" </a:t>
            </a:r>
            <a:r>
              <a:rPr lang="en-US" dirty="0">
                <a:solidFill>
                  <a:srgbClr val="FF00FF"/>
                </a:solidFill>
              </a:rPr>
              <a:t>type</a:t>
            </a:r>
            <a:r>
              <a:rPr lang="en-US" dirty="0"/>
              <a:t>="</a:t>
            </a:r>
            <a:r>
              <a:rPr lang="en-US" dirty="0">
                <a:solidFill>
                  <a:srgbClr val="00B0F0"/>
                </a:solidFill>
              </a:rPr>
              <a:t>audio/mpeg</a:t>
            </a:r>
            <a:r>
              <a:rPr lang="en-US" dirty="0"/>
              <a:t>" title="Music Sound Loop"&gt;</a:t>
            </a:r>
          </a:p>
          <a:p>
            <a:pPr eaLnBrk="1" hangingPunct="1">
              <a:defRPr/>
            </a:pPr>
            <a:endParaRPr lang="en-US" dirty="0"/>
          </a:p>
          <a:p>
            <a:pPr eaLnBrk="1" hangingPunct="1">
              <a:defRPr/>
            </a:pPr>
            <a:r>
              <a:rPr lang="en-US" dirty="0"/>
              <a:t>  &lt;</a:t>
            </a:r>
            <a:r>
              <a:rPr lang="en-US" dirty="0" err="1"/>
              <a:t>param</a:t>
            </a:r>
            <a:r>
              <a:rPr lang="en-US" dirty="0"/>
              <a:t> name="</a:t>
            </a:r>
            <a:r>
              <a:rPr lang="en-US" dirty="0" err="1">
                <a:solidFill>
                  <a:srgbClr val="FF00FF"/>
                </a:solidFill>
              </a:rPr>
              <a:t>src</a:t>
            </a:r>
            <a:r>
              <a:rPr lang="en-US" dirty="0"/>
              <a:t>" value="</a:t>
            </a:r>
            <a:r>
              <a:rPr lang="en-US" dirty="0">
                <a:solidFill>
                  <a:srgbClr val="3366FF"/>
                </a:solidFill>
              </a:rPr>
              <a:t>soundloop.mp3</a:t>
            </a:r>
            <a:r>
              <a:rPr lang="en-US" dirty="0"/>
              <a:t>" /&gt;</a:t>
            </a:r>
          </a:p>
          <a:p>
            <a:pPr eaLnBrk="1" hangingPunct="1">
              <a:defRPr/>
            </a:pPr>
            <a:r>
              <a:rPr lang="en-US" dirty="0"/>
              <a:t>  &lt;</a:t>
            </a:r>
            <a:r>
              <a:rPr lang="en-US" dirty="0" err="1"/>
              <a:t>param</a:t>
            </a:r>
            <a:r>
              <a:rPr lang="en-US" dirty="0"/>
              <a:t> name="</a:t>
            </a:r>
            <a:r>
              <a:rPr lang="en-US" dirty="0">
                <a:solidFill>
                  <a:srgbClr val="FF00FF"/>
                </a:solidFill>
              </a:rPr>
              <a:t>controller</a:t>
            </a:r>
            <a:r>
              <a:rPr lang="en-US" dirty="0"/>
              <a:t>" value="true" /&gt;</a:t>
            </a:r>
          </a:p>
          <a:p>
            <a:pPr eaLnBrk="1" hangingPunct="1">
              <a:defRPr/>
            </a:pPr>
            <a:r>
              <a:rPr lang="en-US" dirty="0"/>
              <a:t>  &lt;</a:t>
            </a:r>
            <a:r>
              <a:rPr lang="en-US" dirty="0" err="1"/>
              <a:t>param</a:t>
            </a:r>
            <a:r>
              <a:rPr lang="en-US" dirty="0"/>
              <a:t> name="</a:t>
            </a:r>
            <a:r>
              <a:rPr lang="en-US" dirty="0" err="1"/>
              <a:t>autoplay</a:t>
            </a:r>
            <a:r>
              <a:rPr lang="en-US" dirty="0"/>
              <a:t>" value="false" /&gt;</a:t>
            </a:r>
          </a:p>
          <a:p>
            <a:pPr eaLnBrk="1" hangingPunct="1">
              <a:defRPr/>
            </a:pPr>
            <a:r>
              <a:rPr lang="en-US" dirty="0"/>
              <a:t>&lt;/</a:t>
            </a:r>
            <a:r>
              <a:rPr lang="en-US" dirty="0">
                <a:solidFill>
                  <a:srgbClr val="FF0000"/>
                </a:solidFill>
              </a:rPr>
              <a:t>object</a:t>
            </a:r>
            <a:r>
              <a:rPr lang="en-US" dirty="0"/>
              <a:t>&gt;</a:t>
            </a:r>
          </a:p>
        </p:txBody>
      </p:sp>
      <p:sp>
        <p:nvSpPr>
          <p:cNvPr id="30726" name="Rectangle 10"/>
          <p:cNvSpPr>
            <a:spLocks noChangeArrowheads="1"/>
          </p:cNvSpPr>
          <p:nvPr/>
        </p:nvSpPr>
        <p:spPr bwMode="auto">
          <a:xfrm>
            <a:off x="2509838" y="2081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pic>
        <p:nvPicPr>
          <p:cNvPr id="30727" name="Picture 9" descr="Figure6.3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40200"/>
            <a:ext cx="5065713"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7"/>
          <p:cNvSpPr>
            <a:spLocks noChangeArrowheads="1"/>
          </p:cNvSpPr>
          <p:nvPr/>
        </p:nvSpPr>
        <p:spPr bwMode="auto">
          <a:xfrm>
            <a:off x="7239000" y="5410200"/>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musicbase.html</a:t>
            </a:r>
          </a:p>
        </p:txBody>
      </p:sp>
    </p:spTree>
    <p:extLst>
      <p:ext uri="{BB962C8B-B14F-4D97-AF65-F5344CB8AC3E}">
        <p14:creationId xmlns:p14="http://schemas.microsoft.com/office/powerpoint/2010/main" val="4322486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type="title"/>
          </p:nvPr>
        </p:nvSpPr>
        <p:spPr>
          <a:xfrm>
            <a:off x="0" y="0"/>
            <a:ext cx="8991600" cy="598982"/>
          </a:xfrm>
        </p:spPr>
        <p:txBody>
          <a:bodyPr>
            <a:normAutofit/>
          </a:bodyPr>
          <a:lstStyle/>
          <a:p>
            <a:pPr fontAlgn="auto">
              <a:spcAft>
                <a:spcPts val="0"/>
              </a:spcAft>
              <a:defRPr/>
            </a:pPr>
            <a:r>
              <a:rPr lang="en-US" dirty="0">
                <a:solidFill>
                  <a:schemeClr val="tx2">
                    <a:satMod val="130000"/>
                  </a:schemeClr>
                </a:solidFill>
              </a:rPr>
              <a:t>4. HTML 5 using &lt;audio&gt;</a:t>
            </a:r>
          </a:p>
        </p:txBody>
      </p:sp>
      <p:sp>
        <p:nvSpPr>
          <p:cNvPr id="30723" name="Slide Number Placeholder 5"/>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999B1547-20A2-48EF-A4FE-5C2B07FC3B7D}" type="slidenum">
              <a:rPr lang="en-US" altLang="en-US" sz="1200" smtClean="0"/>
              <a:pPr>
                <a:spcBef>
                  <a:spcPct val="0"/>
                </a:spcBef>
                <a:buClrTx/>
                <a:buSzTx/>
                <a:buFontTx/>
                <a:buNone/>
              </a:pPr>
              <a:t>17</a:t>
            </a:fld>
            <a:endParaRPr lang="en-US" altLang="en-US" sz="1200"/>
          </a:p>
        </p:txBody>
      </p:sp>
      <p:sp>
        <p:nvSpPr>
          <p:cNvPr id="30724"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22533" name="Text Box 6"/>
          <p:cNvSpPr txBox="1">
            <a:spLocks noChangeArrowheads="1"/>
          </p:cNvSpPr>
          <p:nvPr/>
        </p:nvSpPr>
        <p:spPr bwMode="auto">
          <a:xfrm>
            <a:off x="685800" y="1447800"/>
            <a:ext cx="7924800" cy="369332"/>
          </a:xfrm>
          <a:prstGeom prst="rect">
            <a:avLst/>
          </a:prstGeom>
          <a:solidFill>
            <a:schemeClr val="accent3">
              <a:alpha val="63136"/>
            </a:schemeClr>
          </a:solidFill>
          <a:ln w="9525">
            <a:noFill/>
            <a:miter lim="800000"/>
            <a:headEnd/>
            <a:tailEnd/>
          </a:ln>
        </p:spPr>
        <p:txBody>
          <a:bodyPr>
            <a:spAutoFit/>
          </a:bodyPr>
          <a:lstStyle/>
          <a:p>
            <a:pPr eaLnBrk="1" hangingPunct="1">
              <a:defRPr/>
            </a:pPr>
            <a:endParaRPr lang="en-US" dirty="0"/>
          </a:p>
        </p:txBody>
      </p:sp>
      <p:sp>
        <p:nvSpPr>
          <p:cNvPr id="30726" name="Rectangle 10"/>
          <p:cNvSpPr>
            <a:spLocks noChangeArrowheads="1"/>
          </p:cNvSpPr>
          <p:nvPr/>
        </p:nvSpPr>
        <p:spPr bwMode="auto">
          <a:xfrm>
            <a:off x="2509838" y="2081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latin typeface="Times New Roman" panose="02020603050405020304" pitchFamily="18" charset="0"/>
            </a:endParaRPr>
          </a:p>
        </p:txBody>
      </p:sp>
      <p:sp>
        <p:nvSpPr>
          <p:cNvPr id="30728" name="Rectangle 7"/>
          <p:cNvSpPr>
            <a:spLocks noChangeArrowheads="1"/>
          </p:cNvSpPr>
          <p:nvPr/>
        </p:nvSpPr>
        <p:spPr bwMode="auto">
          <a:xfrm>
            <a:off x="7239000" y="5410200"/>
            <a:ext cx="125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latin typeface="Times New Roman" panose="02020603050405020304" pitchFamily="18" charset="0"/>
              </a:rPr>
              <a:t>audio.html</a:t>
            </a:r>
          </a:p>
        </p:txBody>
      </p:sp>
      <p:pic>
        <p:nvPicPr>
          <p:cNvPr id="4" name="Picture 3"/>
          <p:cNvPicPr>
            <a:picLocks noChangeAspect="1"/>
          </p:cNvPicPr>
          <p:nvPr/>
        </p:nvPicPr>
        <p:blipFill>
          <a:blip r:embed="rId3"/>
          <a:stretch>
            <a:fillRect/>
          </a:stretch>
        </p:blipFill>
        <p:spPr>
          <a:xfrm>
            <a:off x="1143000" y="3581400"/>
            <a:ext cx="5715000" cy="3200400"/>
          </a:xfrm>
          <a:prstGeom prst="rect">
            <a:avLst/>
          </a:prstGeom>
        </p:spPr>
      </p:pic>
      <p:pic>
        <p:nvPicPr>
          <p:cNvPr id="5" name="Picture 4"/>
          <p:cNvPicPr>
            <a:picLocks noChangeAspect="1"/>
          </p:cNvPicPr>
          <p:nvPr/>
        </p:nvPicPr>
        <p:blipFill>
          <a:blip r:embed="rId4"/>
          <a:stretch>
            <a:fillRect/>
          </a:stretch>
        </p:blipFill>
        <p:spPr>
          <a:xfrm>
            <a:off x="1447800" y="838200"/>
            <a:ext cx="4953000" cy="2225182"/>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1564798" y="6100709"/>
              <a:ext cx="523800" cy="400680"/>
            </p14:xfrm>
          </p:contentPart>
        </mc:Choice>
        <mc:Fallback xmlns="">
          <p:pic>
            <p:nvPicPr>
              <p:cNvPr id="7" name="Ink 6"/>
              <p:cNvPicPr/>
              <p:nvPr/>
            </p:nvPicPr>
            <p:blipFill>
              <a:blip r:embed="rId6"/>
              <a:stretch>
                <a:fillRect/>
              </a:stretch>
            </p:blipFill>
            <p:spPr>
              <a:xfrm>
                <a:off x="1550038" y="6085949"/>
                <a:ext cx="553320" cy="430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p14:cNvContentPartPr/>
              <p14:nvPr/>
            </p14:nvContentPartPr>
            <p14:xfrm>
              <a:off x="4344358" y="6468989"/>
              <a:ext cx="360" cy="360"/>
            </p14:xfrm>
          </p:contentPart>
        </mc:Choice>
        <mc:Fallback xmlns="">
          <p:pic>
            <p:nvPicPr>
              <p:cNvPr id="12" name="Ink 11"/>
              <p:cNvPicPr/>
              <p:nvPr/>
            </p:nvPicPr>
            <p:blipFill>
              <a:blip r:embed="rId8"/>
              <a:stretch>
                <a:fillRect/>
              </a:stretch>
            </p:blipFill>
            <p:spPr>
              <a:xfrm>
                <a:off x="4329598" y="6454229"/>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2011713" y="5982545"/>
              <a:ext cx="453240" cy="28440"/>
            </p14:xfrm>
          </p:contentPart>
        </mc:Choice>
        <mc:Fallback xmlns="">
          <p:pic>
            <p:nvPicPr>
              <p:cNvPr id="2" name="Ink 1"/>
              <p:cNvPicPr/>
              <p:nvPr/>
            </p:nvPicPr>
            <p:blipFill>
              <a:blip r:embed="rId10"/>
              <a:stretch>
                <a:fillRect/>
              </a:stretch>
            </p:blipFill>
            <p:spPr>
              <a:xfrm>
                <a:off x="1992633" y="5944385"/>
                <a:ext cx="4914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p14:cNvContentPartPr/>
              <p14:nvPr/>
            </p14:nvContentPartPr>
            <p14:xfrm>
              <a:off x="2007393" y="6151385"/>
              <a:ext cx="308160" cy="360"/>
            </p14:xfrm>
          </p:contentPart>
        </mc:Choice>
        <mc:Fallback xmlns="">
          <p:pic>
            <p:nvPicPr>
              <p:cNvPr id="3" name="Ink 2"/>
              <p:cNvPicPr/>
              <p:nvPr/>
            </p:nvPicPr>
            <p:blipFill>
              <a:blip r:embed="rId12"/>
              <a:stretch>
                <a:fillRect/>
              </a:stretch>
            </p:blipFill>
            <p:spPr>
              <a:xfrm>
                <a:off x="1988313" y="6113225"/>
                <a:ext cx="3463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p14:cNvContentPartPr/>
              <p14:nvPr/>
            </p14:nvContentPartPr>
            <p14:xfrm>
              <a:off x="1957713" y="6159305"/>
              <a:ext cx="407520" cy="63000"/>
            </p14:xfrm>
          </p:contentPart>
        </mc:Choice>
        <mc:Fallback xmlns="">
          <p:pic>
            <p:nvPicPr>
              <p:cNvPr id="6" name="Ink 5"/>
              <p:cNvPicPr/>
              <p:nvPr/>
            </p:nvPicPr>
            <p:blipFill>
              <a:blip r:embed="rId14"/>
              <a:stretch>
                <a:fillRect/>
              </a:stretch>
            </p:blipFill>
            <p:spPr>
              <a:xfrm>
                <a:off x="1938633" y="6121145"/>
                <a:ext cx="445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p14:cNvContentPartPr/>
              <p14:nvPr/>
            </p14:nvContentPartPr>
            <p14:xfrm>
              <a:off x="3636753" y="6129065"/>
              <a:ext cx="231840" cy="43560"/>
            </p14:xfrm>
          </p:contentPart>
        </mc:Choice>
        <mc:Fallback xmlns="">
          <p:pic>
            <p:nvPicPr>
              <p:cNvPr id="8" name="Ink 7"/>
              <p:cNvPicPr/>
              <p:nvPr/>
            </p:nvPicPr>
            <p:blipFill>
              <a:blip r:embed="rId16"/>
              <a:stretch>
                <a:fillRect/>
              </a:stretch>
            </p:blipFill>
            <p:spPr>
              <a:xfrm>
                <a:off x="3617673" y="6091265"/>
                <a:ext cx="2700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p14:cNvContentPartPr/>
              <p14:nvPr/>
            </p14:nvContentPartPr>
            <p14:xfrm>
              <a:off x="3653313" y="6234545"/>
              <a:ext cx="204120" cy="10080"/>
            </p14:xfrm>
          </p:contentPart>
        </mc:Choice>
        <mc:Fallback xmlns="">
          <p:pic>
            <p:nvPicPr>
              <p:cNvPr id="9" name="Ink 8"/>
              <p:cNvPicPr/>
              <p:nvPr/>
            </p:nvPicPr>
            <p:blipFill>
              <a:blip r:embed="rId18"/>
              <a:stretch>
                <a:fillRect/>
              </a:stretch>
            </p:blipFill>
            <p:spPr>
              <a:xfrm>
                <a:off x="3634233" y="6196385"/>
                <a:ext cx="24228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k 9"/>
              <p14:cNvContentPartPr/>
              <p14:nvPr/>
            </p14:nvContentPartPr>
            <p14:xfrm>
              <a:off x="1961673" y="6346865"/>
              <a:ext cx="341280" cy="12600"/>
            </p14:xfrm>
          </p:contentPart>
        </mc:Choice>
        <mc:Fallback xmlns="">
          <p:pic>
            <p:nvPicPr>
              <p:cNvPr id="10" name="Ink 9"/>
              <p:cNvPicPr/>
              <p:nvPr/>
            </p:nvPicPr>
            <p:blipFill>
              <a:blip r:embed="rId20"/>
              <a:stretch>
                <a:fillRect/>
              </a:stretch>
            </p:blipFill>
            <p:spPr>
              <a:xfrm>
                <a:off x="1942593" y="6308705"/>
                <a:ext cx="3794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k 10"/>
              <p14:cNvContentPartPr/>
              <p14:nvPr/>
            </p14:nvContentPartPr>
            <p14:xfrm>
              <a:off x="2468913" y="6242825"/>
              <a:ext cx="162360" cy="5760"/>
            </p14:xfrm>
          </p:contentPart>
        </mc:Choice>
        <mc:Fallback xmlns="">
          <p:pic>
            <p:nvPicPr>
              <p:cNvPr id="11" name="Ink 10"/>
              <p:cNvPicPr/>
              <p:nvPr/>
            </p:nvPicPr>
            <p:blipFill>
              <a:blip r:embed="rId22"/>
              <a:stretch>
                <a:fillRect/>
              </a:stretch>
            </p:blipFill>
            <p:spPr>
              <a:xfrm>
                <a:off x="2449833" y="6204665"/>
                <a:ext cx="20052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p14:cNvContentPartPr/>
              <p14:nvPr/>
            </p14:nvContentPartPr>
            <p14:xfrm>
              <a:off x="2468913" y="6130145"/>
              <a:ext cx="141480" cy="720"/>
            </p14:xfrm>
          </p:contentPart>
        </mc:Choice>
        <mc:Fallback xmlns="">
          <p:pic>
            <p:nvPicPr>
              <p:cNvPr id="13" name="Ink 12"/>
              <p:cNvPicPr/>
              <p:nvPr/>
            </p:nvPicPr>
            <p:blipFill>
              <a:blip r:embed="rId24"/>
              <a:stretch>
                <a:fillRect/>
              </a:stretch>
            </p:blipFill>
            <p:spPr>
              <a:xfrm>
                <a:off x="2449833" y="6092345"/>
                <a:ext cx="1796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 13"/>
              <p14:cNvContentPartPr/>
              <p14:nvPr/>
            </p14:nvContentPartPr>
            <p14:xfrm>
              <a:off x="9862953" y="5527865"/>
              <a:ext cx="360" cy="360"/>
            </p14:xfrm>
          </p:contentPart>
        </mc:Choice>
        <mc:Fallback xmlns="">
          <p:pic>
            <p:nvPicPr>
              <p:cNvPr id="14" name="Ink 13"/>
              <p:cNvPicPr/>
              <p:nvPr/>
            </p:nvPicPr>
            <p:blipFill>
              <a:blip r:embed="rId26"/>
              <a:stretch>
                <a:fillRect/>
              </a:stretch>
            </p:blipFill>
            <p:spPr>
              <a:xfrm>
                <a:off x="9843873" y="5489705"/>
                <a:ext cx="38520" cy="76680"/>
              </a:xfrm>
              <a:prstGeom prst="rect">
                <a:avLst/>
              </a:prstGeom>
            </p:spPr>
          </p:pic>
        </mc:Fallback>
      </mc:AlternateContent>
      <p:sp>
        <p:nvSpPr>
          <p:cNvPr id="21" name="Rectangle 7"/>
          <p:cNvSpPr>
            <a:spLocks noChangeArrowheads="1"/>
          </p:cNvSpPr>
          <p:nvPr/>
        </p:nvSpPr>
        <p:spPr bwMode="auto">
          <a:xfrm>
            <a:off x="5486400" y="6230269"/>
            <a:ext cx="19575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00" dirty="0">
                <a:latin typeface="Times New Roman" panose="02020603050405020304" pitchFamily="18" charset="0"/>
              </a:rPr>
              <a:t>&lt;!– if not supported by HTML 5 </a:t>
            </a:r>
            <a:r>
              <a:rPr lang="en-US" altLang="en-US" sz="900" dirty="0">
                <a:latin typeface="Times New Roman" panose="02020603050405020304" pitchFamily="18" charset="0"/>
                <a:sym typeface="Wingdings" panose="05000000000000000000" pitchFamily="2" charset="2"/>
              </a:rPr>
              <a:t></a:t>
            </a:r>
            <a:endParaRPr lang="en-US" altLang="en-US" sz="900" dirty="0">
              <a:latin typeface="Times New Roman" panose="02020603050405020304" pitchFamily="18"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520B814-2235-4170-858C-64B6220D2EFD}" type="slidenum">
              <a:rPr lang="en-US" altLang="en-US" smtClean="0"/>
              <a:pPr>
                <a:defRPr/>
              </a:pPr>
              <a:t>18</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6"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932323171"/>
              </p:ext>
            </p:extLst>
          </p:nvPr>
        </p:nvGraphicFramePr>
        <p:xfrm>
          <a:off x="2895600" y="4038600"/>
          <a:ext cx="5029200" cy="12801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podcast.mp3, podcast.ogg, </a:t>
                      </a:r>
                      <a:r>
                        <a:rPr lang="en-US" sz="1600" b="0" kern="1200" dirty="0">
                          <a:solidFill>
                            <a:schemeClr val="bg1"/>
                          </a:solidFill>
                          <a:latin typeface="+mn-lt"/>
                          <a:ea typeface="+mn-ea"/>
                          <a:cs typeface="+mn-cs"/>
                        </a:rPr>
                        <a:t>podcast.</a:t>
                      </a:r>
                      <a:r>
                        <a:rPr lang="en-US" sz="1600" b="0" dirty="0">
                          <a:solidFill>
                            <a:schemeClr val="bg1"/>
                          </a:solidFill>
                          <a:latin typeface="+mj-lt"/>
                        </a:rPr>
                        <a:t>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11.2</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8"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60015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034463" cy="533400"/>
          </a:xfrm>
        </p:spPr>
        <p:txBody>
          <a:bodyPr/>
          <a:lstStyle/>
          <a:p>
            <a:pPr eaLnBrk="1" hangingPunct="1"/>
            <a:r>
              <a:rPr lang="en-US" altLang="en-US" dirty="0"/>
              <a:t>HOP 11.2</a:t>
            </a:r>
          </a:p>
        </p:txBody>
      </p:sp>
      <p:sp>
        <p:nvSpPr>
          <p:cNvPr id="34820" name="Rectangle 4"/>
          <p:cNvSpPr>
            <a:spLocks noChangeArrowheads="1"/>
          </p:cNvSpPr>
          <p:nvPr/>
        </p:nvSpPr>
        <p:spPr bwMode="auto">
          <a:xfrm>
            <a:off x="3519488"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4" name="Picture 3">
            <a:extLst>
              <a:ext uri="{FF2B5EF4-FFF2-40B4-BE49-F238E27FC236}">
                <a16:creationId xmlns:a16="http://schemas.microsoft.com/office/drawing/2014/main" id="{3096ACF1-899A-4FBC-8B23-9BDDC8E98CDF}"/>
              </a:ext>
            </a:extLst>
          </p:cNvPr>
          <p:cNvPicPr>
            <a:picLocks noChangeAspect="1"/>
          </p:cNvPicPr>
          <p:nvPr/>
        </p:nvPicPr>
        <p:blipFill>
          <a:blip r:embed="rId3"/>
          <a:stretch>
            <a:fillRect/>
          </a:stretch>
        </p:blipFill>
        <p:spPr>
          <a:xfrm>
            <a:off x="-26453" y="671513"/>
            <a:ext cx="3912653" cy="5805488"/>
          </a:xfrm>
          <a:prstGeom prst="rect">
            <a:avLst/>
          </a:prstGeom>
        </p:spPr>
      </p:pic>
      <p:pic>
        <p:nvPicPr>
          <p:cNvPr id="5" name="Picture 4">
            <a:extLst>
              <a:ext uri="{FF2B5EF4-FFF2-40B4-BE49-F238E27FC236}">
                <a16:creationId xmlns:a16="http://schemas.microsoft.com/office/drawing/2014/main" id="{23E23D79-5F1A-4722-96C3-0E4BFF6967D8}"/>
              </a:ext>
            </a:extLst>
          </p:cNvPr>
          <p:cNvPicPr>
            <a:picLocks noChangeAspect="1"/>
          </p:cNvPicPr>
          <p:nvPr/>
        </p:nvPicPr>
        <p:blipFill>
          <a:blip r:embed="rId4"/>
          <a:stretch>
            <a:fillRect/>
          </a:stretch>
        </p:blipFill>
        <p:spPr>
          <a:xfrm>
            <a:off x="4267200" y="671511"/>
            <a:ext cx="4407436" cy="5805489"/>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8DD23F9-1E08-42AA-BE9B-0CA6DD08527D}"/>
                  </a:ext>
                </a:extLst>
              </p14:cNvPr>
              <p14:cNvContentPartPr/>
              <p14:nvPr/>
            </p14:nvContentPartPr>
            <p14:xfrm>
              <a:off x="4719840" y="4291011"/>
              <a:ext cx="257040" cy="41400"/>
            </p14:xfrm>
          </p:contentPart>
        </mc:Choice>
        <mc:Fallback xmlns="">
          <p:pic>
            <p:nvPicPr>
              <p:cNvPr id="6" name="Ink 5">
                <a:extLst>
                  <a:ext uri="{FF2B5EF4-FFF2-40B4-BE49-F238E27FC236}">
                    <a16:creationId xmlns:a16="http://schemas.microsoft.com/office/drawing/2014/main" id="{68DD23F9-1E08-42AA-BE9B-0CA6DD08527D}"/>
                  </a:ext>
                </a:extLst>
              </p:cNvPr>
              <p:cNvPicPr/>
              <p:nvPr/>
            </p:nvPicPr>
            <p:blipFill>
              <a:blip r:embed="rId6"/>
              <a:stretch>
                <a:fillRect/>
              </a:stretch>
            </p:blipFill>
            <p:spPr>
              <a:xfrm>
                <a:off x="4683840" y="4219371"/>
                <a:ext cx="32868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86A1B69D-3A12-4F76-8791-1D8209780F3A}"/>
                  </a:ext>
                </a:extLst>
              </p14:cNvPr>
              <p14:cNvContentPartPr/>
              <p14:nvPr/>
            </p14:nvContentPartPr>
            <p14:xfrm>
              <a:off x="4659000" y="5159331"/>
              <a:ext cx="380160" cy="17640"/>
            </p14:xfrm>
          </p:contentPart>
        </mc:Choice>
        <mc:Fallback xmlns="">
          <p:pic>
            <p:nvPicPr>
              <p:cNvPr id="7" name="Ink 6">
                <a:extLst>
                  <a:ext uri="{FF2B5EF4-FFF2-40B4-BE49-F238E27FC236}">
                    <a16:creationId xmlns:a16="http://schemas.microsoft.com/office/drawing/2014/main" id="{86A1B69D-3A12-4F76-8791-1D8209780F3A}"/>
                  </a:ext>
                </a:extLst>
              </p:cNvPr>
              <p:cNvPicPr/>
              <p:nvPr/>
            </p:nvPicPr>
            <p:blipFill>
              <a:blip r:embed="rId8"/>
              <a:stretch>
                <a:fillRect/>
              </a:stretch>
            </p:blipFill>
            <p:spPr>
              <a:xfrm>
                <a:off x="4623000" y="5087691"/>
                <a:ext cx="451800" cy="161280"/>
              </a:xfrm>
              <a:prstGeom prst="rect">
                <a:avLst/>
              </a:prstGeom>
            </p:spPr>
          </p:pic>
        </mc:Fallback>
      </mc:AlternateContent>
      <p:pic>
        <p:nvPicPr>
          <p:cNvPr id="3" name="Picture 2">
            <a:extLst>
              <a:ext uri="{FF2B5EF4-FFF2-40B4-BE49-F238E27FC236}">
                <a16:creationId xmlns:a16="http://schemas.microsoft.com/office/drawing/2014/main" id="{E257F2D3-C346-416C-9D21-98BDE9D10294}"/>
              </a:ext>
            </a:extLst>
          </p:cNvPr>
          <p:cNvPicPr>
            <a:picLocks noChangeAspect="1"/>
          </p:cNvPicPr>
          <p:nvPr/>
        </p:nvPicPr>
        <p:blipFill>
          <a:blip r:embed="rId9"/>
          <a:stretch>
            <a:fillRect/>
          </a:stretch>
        </p:blipFill>
        <p:spPr>
          <a:xfrm>
            <a:off x="2590800" y="4506278"/>
            <a:ext cx="1404938" cy="18317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p:txBody>
          <a:bodyPr/>
          <a:lstStyle/>
          <a:p>
            <a:pPr eaLnBrk="1" hangingPunct="1">
              <a:buFont typeface="Wingdings" panose="05000000000000000000" pitchFamily="2" charset="2"/>
              <a:buNone/>
            </a:pPr>
            <a:r>
              <a:rPr lang="en-US" altLang="en-US"/>
              <a:t> </a:t>
            </a:r>
          </a:p>
        </p:txBody>
      </p:sp>
      <p:sp>
        <p:nvSpPr>
          <p:cNvPr id="3194883" name="WordArt 3"/>
          <p:cNvSpPr>
            <a:spLocks noChangeArrowheads="1" noChangeShapeType="1" noTextEdit="1"/>
          </p:cNvSpPr>
          <p:nvPr/>
        </p:nvSpPr>
        <p:spPr bwMode="auto">
          <a:xfrm>
            <a:off x="76200" y="533400"/>
            <a:ext cx="8915400" cy="4495800"/>
          </a:xfrm>
          <a:prstGeom prst="rect">
            <a:avLst/>
          </a:prstGeom>
        </p:spPr>
        <p:txBody>
          <a:bodyPr wrap="none" fromWordArt="1">
            <a:prstTxWarp prst="textPlain">
              <a:avLst>
                <a:gd name="adj" fmla="val 50282"/>
              </a:avLst>
            </a:prstTxWarp>
          </a:bodyPr>
          <a:lstStyle/>
          <a:p>
            <a:pPr algn="ctr"/>
            <a:r>
              <a:rPr lang="en-US" sz="4800" kern="1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Chapter 11</a:t>
            </a:r>
          </a:p>
          <a:p>
            <a:pPr algn="ctr"/>
            <a:r>
              <a:rPr lang="en-US" sz="4800" kern="1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Web Multimedia &amp;</a:t>
            </a:r>
          </a:p>
          <a:p>
            <a:pPr algn="ctr"/>
            <a:r>
              <a:rPr lang="en-US" sz="4800" kern="1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Interactivity</a:t>
            </a:r>
          </a:p>
        </p:txBody>
      </p:sp>
      <p:sp>
        <p:nvSpPr>
          <p:cNvPr id="6148" name="Text Box 4"/>
          <p:cNvSpPr txBox="1">
            <a:spLocks noChangeArrowheads="1"/>
          </p:cNvSpPr>
          <p:nvPr/>
        </p:nvSpPr>
        <p:spPr bwMode="auto">
          <a:xfrm>
            <a:off x="304800" y="6019800"/>
            <a:ext cx="502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800" b="0" dirty="0">
                <a:latin typeface="Arial" panose="020B0604020202020204" pitchFamily="34" charset="0"/>
              </a:rPr>
              <a:t>Credits:  © 2011-24 Pearson Education</a:t>
            </a:r>
          </a:p>
        </p:txBody>
      </p:sp>
      <p:sp>
        <p:nvSpPr>
          <p:cNvPr id="6149" name="Shape 4"/>
          <p:cNvSpPr txBox="1">
            <a:spLocks noGrp="1"/>
          </p:cNvSpPr>
          <p:nvPr/>
        </p:nvSpPr>
        <p:spPr bwMode="auto">
          <a:xfrm>
            <a:off x="2971800" y="63246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200" b="0">
                <a:latin typeface="Arial" panose="020B0604020202020204" pitchFamily="34" charset="0"/>
              </a:rPr>
              <a:t>Copyright (c) 2006 Prentice-Hall. All rights reserved.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194883"/>
                                        </p:tgtEl>
                                        <p:attrNameLst>
                                          <p:attrName>style.visibility</p:attrName>
                                        </p:attrNameLst>
                                      </p:cBhvr>
                                      <p:to>
                                        <p:strVal val="visible"/>
                                      </p:to>
                                    </p:set>
                                    <p:animEffect transition="in" filter="box(out)">
                                      <p:cBhvr>
                                        <p:cTn id="7" dur="500"/>
                                        <p:tgtEl>
                                          <p:spTgt spid="3194883"/>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0"/>
            <a:ext cx="8839200" cy="646113"/>
          </a:xfrm>
        </p:spPr>
        <p:txBody>
          <a:bodyPr/>
          <a:lstStyle/>
          <a:p>
            <a:r>
              <a:rPr lang="en-US" altLang="en-US" sz="2800" dirty="0"/>
              <a:t>HTML5 Audio Elements  HOP 11.2</a:t>
            </a:r>
          </a:p>
        </p:txBody>
      </p:sp>
      <p:sp>
        <p:nvSpPr>
          <p:cNvPr id="30724" name="Content Placeholder 2"/>
          <p:cNvSpPr>
            <a:spLocks noGrp="1"/>
          </p:cNvSpPr>
          <p:nvPr>
            <p:ph idx="1"/>
          </p:nvPr>
        </p:nvSpPr>
        <p:spPr>
          <a:xfrm>
            <a:off x="228600" y="3886200"/>
            <a:ext cx="8915400" cy="2514600"/>
          </a:xfrm>
          <a:solidFill>
            <a:schemeClr val="accent3"/>
          </a:solidFill>
        </p:spPr>
        <p:txBody>
          <a:bodyPr/>
          <a:lstStyle/>
          <a:p>
            <a:pPr>
              <a:buFont typeface="Wingdings 2" pitchFamily="18" charset="2"/>
              <a:buNone/>
              <a:defRPr/>
            </a:pPr>
            <a:endParaRPr lang="en-US" sz="2200" dirty="0">
              <a:latin typeface="Times New Roman" pitchFamily="18" charset="0"/>
              <a:cs typeface="Times New Roman" pitchFamily="18" charset="0"/>
            </a:endParaRPr>
          </a:p>
          <a:p>
            <a:pPr>
              <a:buFont typeface="Wingdings 2" pitchFamily="18" charset="2"/>
              <a:buNone/>
              <a:defRPr/>
            </a:pPr>
            <a:r>
              <a:rPr lang="en-US" sz="2200" dirty="0">
                <a:latin typeface="Times New Roman" pitchFamily="18" charset="0"/>
                <a:cs typeface="Times New Roman" pitchFamily="18" charset="0"/>
              </a:rPr>
              <a:t>&lt;</a:t>
            </a:r>
            <a:r>
              <a:rPr lang="en-US" sz="2200" b="1" dirty="0">
                <a:solidFill>
                  <a:srgbClr val="FF0000"/>
                </a:solidFill>
                <a:latin typeface="Times New Roman" pitchFamily="18" charset="0"/>
                <a:cs typeface="Times New Roman" pitchFamily="18" charset="0"/>
              </a:rPr>
              <a:t>audio</a:t>
            </a:r>
            <a:r>
              <a:rPr lang="en-US" sz="2200" dirty="0">
                <a:latin typeface="Times New Roman" pitchFamily="18" charset="0"/>
                <a:cs typeface="Times New Roman" pitchFamily="18" charset="0"/>
              </a:rPr>
              <a:t> controls="</a:t>
            </a:r>
            <a:r>
              <a:rPr lang="en-US" sz="2200" b="1" dirty="0">
                <a:solidFill>
                  <a:srgbClr val="FF00FF"/>
                </a:solidFill>
                <a:latin typeface="Times New Roman" pitchFamily="18" charset="0"/>
                <a:cs typeface="Times New Roman" pitchFamily="18" charset="0"/>
              </a:rPr>
              <a:t>controls</a:t>
            </a:r>
            <a:r>
              <a:rPr lang="en-US" sz="2200" dirty="0">
                <a:latin typeface="Times New Roman" pitchFamily="18" charset="0"/>
                <a:cs typeface="Times New Roman" pitchFamily="18" charset="0"/>
              </a:rPr>
              <a:t>"&gt;</a:t>
            </a:r>
          </a:p>
          <a:p>
            <a:pPr>
              <a:buFont typeface="Wingdings 2" pitchFamily="18" charset="2"/>
              <a:buNone/>
              <a:defRPr/>
            </a:pPr>
            <a:r>
              <a:rPr lang="en-US" sz="2200" dirty="0">
                <a:latin typeface="Times New Roman" pitchFamily="18" charset="0"/>
                <a:cs typeface="Times New Roman" pitchFamily="18" charset="0"/>
              </a:rPr>
              <a:t>     &lt;source </a:t>
            </a:r>
            <a:r>
              <a:rPr lang="en-US" sz="2200" b="1" dirty="0" err="1">
                <a:latin typeface="Times New Roman" pitchFamily="18" charset="0"/>
                <a:cs typeface="Times New Roman" pitchFamily="18" charset="0"/>
              </a:rPr>
              <a:t>src</a:t>
            </a:r>
            <a:r>
              <a:rPr lang="en-US" sz="2200" dirty="0">
                <a:latin typeface="Times New Roman" pitchFamily="18" charset="0"/>
                <a:cs typeface="Times New Roman" pitchFamily="18" charset="0"/>
              </a:rPr>
              <a:t>=“</a:t>
            </a:r>
            <a:r>
              <a:rPr lang="en-US" sz="2200" b="1" dirty="0">
                <a:solidFill>
                  <a:srgbClr val="FF00FF"/>
                </a:solidFill>
                <a:latin typeface="Times New Roman" pitchFamily="18" charset="0"/>
                <a:cs typeface="Times New Roman" pitchFamily="18" charset="0"/>
              </a:rPr>
              <a:t>podcast.mp3</a:t>
            </a:r>
            <a:r>
              <a:rPr lang="en-US" sz="2200" dirty="0">
                <a:latin typeface="Times New Roman" pitchFamily="18" charset="0"/>
                <a:cs typeface="Times New Roman" pitchFamily="18" charset="0"/>
              </a:rPr>
              <a:t>" type="</a:t>
            </a:r>
            <a:r>
              <a:rPr lang="en-US" sz="2200" b="1" dirty="0">
                <a:solidFill>
                  <a:srgbClr val="FF00FF"/>
                </a:solidFill>
                <a:latin typeface="Times New Roman" pitchFamily="18" charset="0"/>
                <a:cs typeface="Times New Roman" pitchFamily="18" charset="0"/>
              </a:rPr>
              <a:t>audio/mpeg</a:t>
            </a:r>
            <a:r>
              <a:rPr lang="en-US" sz="2200" dirty="0">
                <a:latin typeface="Times New Roman" pitchFamily="18" charset="0"/>
                <a:cs typeface="Times New Roman" pitchFamily="18" charset="0"/>
              </a:rPr>
              <a:t>"&gt;</a:t>
            </a:r>
          </a:p>
          <a:p>
            <a:pPr>
              <a:buFont typeface="Wingdings 2" pitchFamily="18" charset="2"/>
              <a:buNone/>
              <a:defRPr/>
            </a:pPr>
            <a:r>
              <a:rPr lang="en-US" sz="2200" dirty="0">
                <a:latin typeface="Times New Roman" pitchFamily="18" charset="0"/>
                <a:cs typeface="Times New Roman" pitchFamily="18" charset="0"/>
              </a:rPr>
              <a:t>	&lt;source  </a:t>
            </a:r>
            <a:r>
              <a:rPr lang="en-US" sz="2200" b="1" dirty="0" err="1">
                <a:latin typeface="Times New Roman" pitchFamily="18" charset="0"/>
                <a:cs typeface="Times New Roman" pitchFamily="18" charset="0"/>
              </a:rPr>
              <a:t>src</a:t>
            </a:r>
            <a:r>
              <a:rPr lang="en-US" sz="2200" dirty="0">
                <a:latin typeface="Times New Roman" pitchFamily="18" charset="0"/>
                <a:cs typeface="Times New Roman" pitchFamily="18" charset="0"/>
              </a:rPr>
              <a:t>="</a:t>
            </a:r>
            <a:r>
              <a:rPr lang="en-US" sz="2200" b="1" dirty="0">
                <a:solidFill>
                  <a:srgbClr val="FF00FF"/>
                </a:solidFill>
                <a:latin typeface="Times New Roman" pitchFamily="18" charset="0"/>
                <a:cs typeface="Times New Roman" pitchFamily="18" charset="0"/>
              </a:rPr>
              <a:t>podcast.ogg</a:t>
            </a:r>
            <a:r>
              <a:rPr lang="en-US" sz="2200" dirty="0">
                <a:latin typeface="Times New Roman" pitchFamily="18" charset="0"/>
                <a:cs typeface="Times New Roman" pitchFamily="18" charset="0"/>
              </a:rPr>
              <a:t>"  type="</a:t>
            </a:r>
            <a:r>
              <a:rPr lang="en-US" sz="2200" b="1" dirty="0">
                <a:solidFill>
                  <a:srgbClr val="FF00FF"/>
                </a:solidFill>
                <a:latin typeface="Times New Roman" pitchFamily="18" charset="0"/>
                <a:cs typeface="Times New Roman" pitchFamily="18" charset="0"/>
              </a:rPr>
              <a:t>audio/</a:t>
            </a:r>
            <a:r>
              <a:rPr lang="en-US" sz="2200" b="1" dirty="0" err="1">
                <a:solidFill>
                  <a:srgbClr val="FF00FF"/>
                </a:solidFill>
                <a:latin typeface="Times New Roman" pitchFamily="18" charset="0"/>
                <a:cs typeface="Times New Roman" pitchFamily="18" charset="0"/>
              </a:rPr>
              <a:t>ogg</a:t>
            </a:r>
            <a:r>
              <a:rPr lang="en-US" sz="2200" dirty="0">
                <a:latin typeface="Times New Roman" pitchFamily="18" charset="0"/>
                <a:cs typeface="Times New Roman" pitchFamily="18" charset="0"/>
              </a:rPr>
              <a:t>"&gt; </a:t>
            </a:r>
          </a:p>
          <a:p>
            <a:pPr>
              <a:buFont typeface="Wingdings 2" pitchFamily="18" charset="2"/>
              <a:buNone/>
              <a:defRPr/>
            </a:pPr>
            <a:r>
              <a:rPr lang="en-US" sz="2200" dirty="0">
                <a:latin typeface="Times New Roman" pitchFamily="18" charset="0"/>
                <a:cs typeface="Times New Roman" pitchFamily="18" charset="0"/>
              </a:rPr>
              <a:t>	</a:t>
            </a:r>
            <a:r>
              <a:rPr lang="en-US" sz="2200" b="1" dirty="0">
                <a:solidFill>
                  <a:srgbClr val="FF0000"/>
                </a:solidFill>
                <a:latin typeface="Times New Roman" pitchFamily="18" charset="0"/>
                <a:cs typeface="Times New Roman" pitchFamily="18" charset="0"/>
              </a:rPr>
              <a:t>&lt;a</a:t>
            </a:r>
            <a:r>
              <a:rPr lang="en-US" sz="2200" dirty="0">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href</a:t>
            </a:r>
            <a:r>
              <a:rPr lang="en-US" sz="2200" dirty="0">
                <a:latin typeface="Times New Roman" pitchFamily="18" charset="0"/>
                <a:cs typeface="Times New Roman" pitchFamily="18" charset="0"/>
              </a:rPr>
              <a:t>="</a:t>
            </a:r>
            <a:r>
              <a:rPr lang="en-US" sz="2200" b="1" dirty="0">
                <a:solidFill>
                  <a:srgbClr val="FF00FF"/>
                </a:solidFill>
                <a:latin typeface="Times New Roman" pitchFamily="18" charset="0"/>
                <a:cs typeface="Times New Roman" pitchFamily="18" charset="0"/>
              </a:rPr>
              <a:t>podcast.mp</a:t>
            </a:r>
            <a:r>
              <a:rPr lang="en-US" sz="2200" dirty="0">
                <a:latin typeface="Times New Roman" pitchFamily="18" charset="0"/>
                <a:cs typeface="Times New Roman" pitchFamily="18" charset="0"/>
              </a:rPr>
              <a:t>"</a:t>
            </a:r>
            <a:r>
              <a:rPr lang="en-US" sz="2200" b="1" dirty="0">
                <a:solidFill>
                  <a:srgbClr val="FF0000"/>
                </a:solidFill>
                <a:latin typeface="Times New Roman" pitchFamily="18" charset="0"/>
                <a:cs typeface="Times New Roman" pitchFamily="18" charset="0"/>
              </a:rPr>
              <a:t>&gt;</a:t>
            </a:r>
            <a:r>
              <a:rPr lang="en-US" sz="2200" dirty="0">
                <a:latin typeface="Times New Roman" pitchFamily="18" charset="0"/>
                <a:cs typeface="Times New Roman" pitchFamily="18" charset="0"/>
              </a:rPr>
              <a:t>Download the Audio File</a:t>
            </a:r>
            <a:r>
              <a:rPr lang="en-US" sz="2200" b="1" dirty="0">
                <a:solidFill>
                  <a:srgbClr val="FF0000"/>
                </a:solidFill>
                <a:latin typeface="Times New Roman" pitchFamily="18" charset="0"/>
                <a:cs typeface="Times New Roman" pitchFamily="18" charset="0"/>
              </a:rPr>
              <a:t>&lt;/a&gt;</a:t>
            </a:r>
            <a:r>
              <a:rPr lang="en-US" sz="2200" dirty="0">
                <a:latin typeface="Times New Roman" pitchFamily="18" charset="0"/>
                <a:cs typeface="Times New Roman" pitchFamily="18" charset="0"/>
              </a:rPr>
              <a:t> (MP3)</a:t>
            </a:r>
          </a:p>
          <a:p>
            <a:pPr>
              <a:buFont typeface="Wingdings 2" pitchFamily="18" charset="2"/>
              <a:buNone/>
              <a:defRPr/>
            </a:pPr>
            <a:r>
              <a:rPr lang="en-US" sz="2200" dirty="0">
                <a:latin typeface="Times New Roman" pitchFamily="18" charset="0"/>
                <a:cs typeface="Times New Roman" pitchFamily="18" charset="0"/>
              </a:rPr>
              <a:t>&lt;</a:t>
            </a:r>
            <a:r>
              <a:rPr lang="en-US" sz="2200" b="1" dirty="0">
                <a:solidFill>
                  <a:srgbClr val="FF0000"/>
                </a:solidFill>
                <a:latin typeface="Times New Roman" pitchFamily="18" charset="0"/>
                <a:cs typeface="Times New Roman" pitchFamily="18" charset="0"/>
              </a:rPr>
              <a:t>/audio</a:t>
            </a:r>
            <a:r>
              <a:rPr lang="en-US" sz="2200" dirty="0"/>
              <a:t>&gt;</a:t>
            </a:r>
          </a:p>
          <a:p>
            <a:pPr>
              <a:defRPr/>
            </a:pPr>
            <a:endParaRPr lang="en-US" dirty="0"/>
          </a:p>
        </p:txBody>
      </p:sp>
      <p:sp>
        <p:nvSpPr>
          <p:cNvPr id="80900"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A9ADDD4-9EA9-4B0C-A3F1-F58D528860DB}" type="slidenum">
              <a:rPr lang="en-US" altLang="en-US" sz="1200" smtClean="0"/>
              <a:pPr>
                <a:spcBef>
                  <a:spcPct val="0"/>
                </a:spcBef>
                <a:buClrTx/>
                <a:buSzTx/>
                <a:buFontTx/>
                <a:buNone/>
              </a:pPr>
              <a:t>20</a:t>
            </a:fld>
            <a:endParaRPr lang="en-US" altLang="en-US" sz="1200"/>
          </a:p>
        </p:txBody>
      </p:sp>
      <p:pic>
        <p:nvPicPr>
          <p:cNvPr id="80901" name="Picture 6" descr="Figure11.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32766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5"/>
          <p:cNvSpPr>
            <a:spLocks noChangeArrowheads="1"/>
          </p:cNvSpPr>
          <p:nvPr/>
        </p:nvSpPr>
        <p:spPr bwMode="auto">
          <a:xfrm>
            <a:off x="817563" y="3316288"/>
            <a:ext cx="8537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latin typeface="Times New Roman" panose="02020603050405020304" pitchFamily="18" charset="0"/>
                <a:cs typeface="Times New Roman" panose="02020603050405020304" pitchFamily="18" charset="0"/>
              </a:rPr>
              <a:t>Supply </a:t>
            </a:r>
            <a:r>
              <a:rPr lang="en-US" altLang="en-US" sz="1800">
                <a:latin typeface="Times New Roman" panose="02020603050405020304" pitchFamily="18" charset="0"/>
                <a:cs typeface="Times New Roman" panose="02020603050405020304" pitchFamily="18" charset="0"/>
              </a:rPr>
              <a:t>multiple</a:t>
            </a:r>
            <a:r>
              <a:rPr lang="en-US" altLang="en-US" sz="1800" b="0">
                <a:latin typeface="Times New Roman" panose="02020603050405020304" pitchFamily="18" charset="0"/>
                <a:cs typeface="Times New Roman" panose="02020603050405020304" pitchFamily="18" charset="0"/>
              </a:rPr>
              <a:t> versions of the audio b/c the browser support of </a:t>
            </a:r>
          </a:p>
          <a:p>
            <a:pPr eaLnBrk="1" hangingPunct="1">
              <a:spcBef>
                <a:spcPct val="0"/>
              </a:spcBef>
              <a:buClrTx/>
              <a:buSzTx/>
              <a:buFontTx/>
              <a:buNone/>
            </a:pPr>
            <a:r>
              <a:rPr lang="en-US" altLang="en-US" sz="1800" b="0">
                <a:latin typeface="Times New Roman" panose="02020603050405020304" pitchFamily="18" charset="0"/>
                <a:cs typeface="Times New Roman" panose="02020603050405020304" pitchFamily="18" charset="0"/>
              </a:rPr>
              <a:t>different </a:t>
            </a:r>
            <a:r>
              <a:rPr lang="en-US" altLang="en-US" sz="1800">
                <a:latin typeface="Times New Roman" panose="02020603050405020304" pitchFamily="18" charset="0"/>
                <a:cs typeface="Times New Roman" panose="02020603050405020304" pitchFamily="18" charset="0"/>
              </a:rPr>
              <a:t>codecs</a:t>
            </a:r>
            <a:r>
              <a:rPr lang="en-US" altLang="en-US" sz="1800" b="0">
                <a:latin typeface="Times New Roman" panose="02020603050405020304" pitchFamily="18" charset="0"/>
                <a:cs typeface="Times New Roman" panose="02020603050405020304" pitchFamily="18" charset="0"/>
              </a:rPr>
              <a:t> (the algorithms used to </a:t>
            </a:r>
            <a:r>
              <a:rPr lang="en-US" altLang="en-US" sz="1800">
                <a:latin typeface="Times New Roman" panose="02020603050405020304" pitchFamily="18" charset="0"/>
                <a:cs typeface="Times New Roman" panose="02020603050405020304" pitchFamily="18" charset="0"/>
              </a:rPr>
              <a:t>compress</a:t>
            </a:r>
            <a:r>
              <a:rPr lang="en-US" altLang="en-US" sz="1800" b="0">
                <a:latin typeface="Times New Roman" panose="02020603050405020304" pitchFamily="18" charset="0"/>
                <a:cs typeface="Times New Roman" panose="02020603050405020304" pitchFamily="18" charset="0"/>
              </a:rPr>
              <a:t> the media) – e.g. </a:t>
            </a:r>
            <a:r>
              <a:rPr lang="en-US" altLang="en-US" sz="1800">
                <a:latin typeface="Times New Roman" panose="02020603050405020304" pitchFamily="18" charset="0"/>
                <a:cs typeface="Times New Roman" panose="02020603050405020304" pitchFamily="18" charset="0"/>
              </a:rPr>
              <a:t>mp3 uses MP3 codec</a:t>
            </a:r>
            <a:endParaRPr lang="en-US" altLang="en-US" sz="1800">
              <a:latin typeface="Times New Roman" panose="02020603050405020304" pitchFamily="18" charset="0"/>
            </a:endParaRPr>
          </a:p>
        </p:txBody>
      </p:sp>
      <p:sp>
        <p:nvSpPr>
          <p:cNvPr id="80903" name="Rectangle 10"/>
          <p:cNvSpPr>
            <a:spLocks noChangeArrowheads="1"/>
          </p:cNvSpPr>
          <p:nvPr/>
        </p:nvSpPr>
        <p:spPr bwMode="auto">
          <a:xfrm>
            <a:off x="5562600" y="762000"/>
            <a:ext cx="342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US" altLang="en-US" sz="1600" b="0" dirty="0"/>
              <a:t>The </a:t>
            </a:r>
            <a:r>
              <a:rPr lang="en-US" altLang="en-US" sz="1600" dirty="0">
                <a:solidFill>
                  <a:schemeClr val="hlink"/>
                </a:solidFill>
              </a:rPr>
              <a:t>audio </a:t>
            </a:r>
            <a:r>
              <a:rPr lang="en-US" altLang="en-US" sz="1600" b="0" dirty="0"/>
              <a:t>tag – </a:t>
            </a:r>
            <a:r>
              <a:rPr lang="en-US" altLang="en-US" sz="1200" b="0" dirty="0"/>
              <a:t>see the </a:t>
            </a:r>
            <a:r>
              <a:rPr lang="en-US" altLang="en-US" sz="1200" dirty="0"/>
              <a:t>audio</a:t>
            </a:r>
            <a:r>
              <a:rPr lang="en-US" altLang="en-US" sz="1200" b="0" dirty="0"/>
              <a:t> section, tab 11.3 p.497</a:t>
            </a:r>
          </a:p>
          <a:p>
            <a:pPr eaLnBrk="1" hangingPunct="1">
              <a:lnSpc>
                <a:spcPct val="90000"/>
              </a:lnSpc>
            </a:pPr>
            <a:r>
              <a:rPr lang="en-US" altLang="en-US" sz="1600" dirty="0"/>
              <a:t>Optional attributes</a:t>
            </a:r>
            <a:r>
              <a:rPr lang="en-US" altLang="en-US" sz="1600" b="0" dirty="0"/>
              <a:t>:</a:t>
            </a:r>
          </a:p>
          <a:p>
            <a:pPr lvl="1" eaLnBrk="1" hangingPunct="1">
              <a:lnSpc>
                <a:spcPct val="90000"/>
              </a:lnSpc>
            </a:pPr>
            <a:r>
              <a:rPr lang="en-US" altLang="en-US" sz="1400" dirty="0" err="1"/>
              <a:t>src</a:t>
            </a:r>
            <a:endParaRPr lang="en-US" altLang="en-US" sz="1400" dirty="0">
              <a:solidFill>
                <a:srgbClr val="FF00FF"/>
              </a:solidFill>
            </a:endParaRPr>
          </a:p>
          <a:p>
            <a:pPr lvl="1" eaLnBrk="1" hangingPunct="1">
              <a:lnSpc>
                <a:spcPct val="90000"/>
              </a:lnSpc>
            </a:pPr>
            <a:r>
              <a:rPr lang="en-US" altLang="en-US" sz="1400" dirty="0">
                <a:solidFill>
                  <a:srgbClr val="00B0F0"/>
                </a:solidFill>
              </a:rPr>
              <a:t>type</a:t>
            </a:r>
          </a:p>
          <a:p>
            <a:pPr lvl="1" eaLnBrk="1" hangingPunct="1">
              <a:lnSpc>
                <a:spcPct val="90000"/>
              </a:lnSpc>
            </a:pPr>
            <a:r>
              <a:rPr lang="en-US" altLang="en-US" sz="1400" dirty="0" err="1">
                <a:solidFill>
                  <a:srgbClr val="00B0F0"/>
                </a:solidFill>
              </a:rPr>
              <a:t>autoplay</a:t>
            </a:r>
            <a:endParaRPr lang="en-US" altLang="en-US" sz="1400" dirty="0">
              <a:solidFill>
                <a:srgbClr val="00B0F0"/>
              </a:solidFill>
            </a:endParaRPr>
          </a:p>
          <a:p>
            <a:pPr lvl="1" eaLnBrk="1" hangingPunct="1">
              <a:lnSpc>
                <a:spcPct val="90000"/>
              </a:lnSpc>
            </a:pPr>
            <a:r>
              <a:rPr lang="en-US" altLang="en-US" sz="1400" dirty="0">
                <a:solidFill>
                  <a:srgbClr val="00B0F0"/>
                </a:solidFill>
              </a:rPr>
              <a:t>controls   </a:t>
            </a:r>
            <a:br>
              <a:rPr lang="en-US" altLang="en-US" sz="1400" dirty="0"/>
            </a:br>
            <a:endParaRPr lang="en-US" altLang="en-US" sz="1400" dirty="0">
              <a:solidFill>
                <a:srgbClr val="FF00FF"/>
              </a:solidFill>
            </a:endParaRPr>
          </a:p>
          <a:p>
            <a:pPr lvl="1" eaLnBrk="1" hangingPunct="1">
              <a:lnSpc>
                <a:spcPct val="90000"/>
              </a:lnSpc>
            </a:pPr>
            <a:r>
              <a:rPr lang="en-US" altLang="en-US" sz="1400" b="0" dirty="0"/>
              <a:t>loop</a:t>
            </a:r>
          </a:p>
          <a:p>
            <a:pPr lvl="1" eaLnBrk="1" hangingPunct="1">
              <a:lnSpc>
                <a:spcPct val="90000"/>
              </a:lnSpc>
            </a:pPr>
            <a:r>
              <a:rPr lang="en-US" altLang="en-US" sz="1400" b="0" dirty="0"/>
              <a:t>preload</a:t>
            </a:r>
          </a:p>
          <a:p>
            <a:pPr lvl="1" eaLnBrk="1" hangingPunct="1">
              <a:lnSpc>
                <a:spcPct val="90000"/>
              </a:lnSpc>
            </a:pPr>
            <a:r>
              <a:rPr lang="en-US" altLang="en-US" sz="1400" b="0" dirty="0"/>
              <a:t>title</a:t>
            </a:r>
          </a:p>
          <a:p>
            <a:pPr lvl="1" eaLnBrk="1" hangingPunct="1">
              <a:lnSpc>
                <a:spcPct val="90000"/>
              </a:lnSpc>
            </a:pPr>
            <a:endParaRPr lang="en-US" altLang="en-US" sz="1400" b="0" dirty="0"/>
          </a:p>
        </p:txBody>
      </p:sp>
      <p:sp>
        <p:nvSpPr>
          <p:cNvPr id="80904" name="Rectangle 8"/>
          <p:cNvSpPr>
            <a:spLocks noChangeArrowheads="1"/>
          </p:cNvSpPr>
          <p:nvPr/>
        </p:nvSpPr>
        <p:spPr bwMode="auto">
          <a:xfrm>
            <a:off x="685800" y="27432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podcast5.html</a:t>
            </a:r>
          </a:p>
        </p:txBody>
      </p:sp>
      <p:pic>
        <p:nvPicPr>
          <p:cNvPr id="8090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661988"/>
            <a:ext cx="282257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a:spLocks noChangeArrowheads="1"/>
          </p:cNvSpPr>
          <p:nvPr/>
        </p:nvSpPr>
        <p:spPr bwMode="auto">
          <a:xfrm>
            <a:off x="4572000" y="5791200"/>
            <a:ext cx="32687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600" dirty="0">
                <a:latin typeface="Times New Roman" panose="02020603050405020304" pitchFamily="18" charset="0"/>
              </a:rPr>
              <a:t>&lt;!– if not supported by HTML 5 </a:t>
            </a:r>
            <a:r>
              <a:rPr lang="en-US" altLang="en-US" sz="1600" dirty="0">
                <a:latin typeface="Times New Roman" panose="02020603050405020304" pitchFamily="18" charset="0"/>
                <a:sym typeface="Wingdings" panose="05000000000000000000" pitchFamily="2" charset="2"/>
              </a:rPr>
              <a:t></a:t>
            </a:r>
            <a:endParaRPr lang="en-US" altLang="en-US" sz="1600" dirty="0">
              <a:latin typeface="Times New Roman" panose="02020603050405020304" pitchFamily="18" charset="0"/>
            </a:endParaRPr>
          </a:p>
        </p:txBody>
      </p:sp>
    </p:spTree>
    <p:extLst>
      <p:ext uri="{BB962C8B-B14F-4D97-AF65-F5344CB8AC3E}">
        <p14:creationId xmlns:p14="http://schemas.microsoft.com/office/powerpoint/2010/main" val="863132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8200" y="0"/>
            <a:ext cx="7164388" cy="533400"/>
          </a:xfrm>
        </p:spPr>
        <p:txBody>
          <a:bodyPr/>
          <a:lstStyle/>
          <a:p>
            <a:pPr eaLnBrk="1" hangingPunct="1"/>
            <a:r>
              <a:rPr lang="en-US" altLang="en-US"/>
              <a:t>Obtaining Video Files</a:t>
            </a:r>
          </a:p>
        </p:txBody>
      </p:sp>
      <p:sp>
        <p:nvSpPr>
          <p:cNvPr id="32771" name="Rectangle 3"/>
          <p:cNvSpPr>
            <a:spLocks noGrp="1" noChangeArrowheads="1"/>
          </p:cNvSpPr>
          <p:nvPr>
            <p:ph type="body" idx="1"/>
          </p:nvPr>
        </p:nvSpPr>
        <p:spPr>
          <a:xfrm>
            <a:off x="76200" y="533400"/>
            <a:ext cx="8991600" cy="6172200"/>
          </a:xfrm>
        </p:spPr>
        <p:txBody>
          <a:bodyPr/>
          <a:lstStyle/>
          <a:p>
            <a:pPr eaLnBrk="1" hangingPunct="1">
              <a:lnSpc>
                <a:spcPct val="80000"/>
              </a:lnSpc>
            </a:pPr>
            <a:r>
              <a:rPr lang="en-US" altLang="en-US" sz="2800" b="1" dirty="0">
                <a:cs typeface="Times New Roman" panose="02020603050405020304" pitchFamily="18" charset="0"/>
              </a:rPr>
              <a:t>Video files</a:t>
            </a:r>
            <a:r>
              <a:rPr lang="en-US" altLang="en-US" sz="2800" dirty="0">
                <a:cs typeface="Times New Roman" panose="02020603050405020304" pitchFamily="18" charset="0"/>
              </a:rPr>
              <a:t> can be obtained from various sources:</a:t>
            </a:r>
          </a:p>
          <a:p>
            <a:pPr eaLnBrk="1" hangingPunct="1">
              <a:lnSpc>
                <a:spcPct val="80000"/>
              </a:lnSpc>
            </a:pPr>
            <a:endParaRPr lang="en-US" altLang="en-US" sz="2800" dirty="0">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1. </a:t>
            </a:r>
            <a:r>
              <a:rPr lang="en-US" altLang="en-US" sz="2400" b="1" dirty="0">
                <a:solidFill>
                  <a:srgbClr val="00B0F0"/>
                </a:solidFill>
                <a:cs typeface="Times New Roman" panose="02020603050405020304" pitchFamily="18" charset="0"/>
              </a:rPr>
              <a:t>Record</a:t>
            </a:r>
            <a:r>
              <a:rPr lang="en-US" altLang="en-US" sz="2400" b="1" dirty="0">
                <a:cs typeface="Times New Roman" panose="02020603050405020304" pitchFamily="18" charset="0"/>
              </a:rPr>
              <a:t> your own</a:t>
            </a:r>
            <a:r>
              <a:rPr lang="en-US" altLang="en-US" sz="2400" dirty="0">
                <a:cs typeface="Times New Roman" panose="02020603050405020304" pitchFamily="18" charset="0"/>
              </a:rPr>
              <a:t> </a:t>
            </a:r>
          </a:p>
          <a:p>
            <a:pPr lvl="2" eaLnBrk="1" hangingPunct="1">
              <a:lnSpc>
                <a:spcPct val="80000"/>
              </a:lnSpc>
            </a:pPr>
            <a:r>
              <a:rPr lang="en-US" altLang="en-US" sz="2000" b="1" dirty="0">
                <a:cs typeface="Times New Roman" panose="02020603050405020304" pitchFamily="18" charset="0"/>
              </a:rPr>
              <a:t>Digital Camcorder</a:t>
            </a:r>
          </a:p>
          <a:p>
            <a:pPr lvl="2" eaLnBrk="1" hangingPunct="1">
              <a:lnSpc>
                <a:spcPct val="80000"/>
              </a:lnSpc>
            </a:pPr>
            <a:r>
              <a:rPr lang="en-US" altLang="en-US" sz="2000" b="1" dirty="0">
                <a:cs typeface="Times New Roman" panose="02020603050405020304" pitchFamily="18" charset="0"/>
              </a:rPr>
              <a:t>Webcam</a:t>
            </a:r>
          </a:p>
          <a:p>
            <a:pPr lvl="2" eaLnBrk="1" hangingPunct="1">
              <a:lnSpc>
                <a:spcPct val="80000"/>
              </a:lnSpc>
            </a:pPr>
            <a:r>
              <a:rPr lang="en-US" altLang="en-US" sz="2000" dirty="0">
                <a:cs typeface="Times New Roman" panose="02020603050405020304" pitchFamily="18" charset="0"/>
              </a:rPr>
              <a:t>Copy </a:t>
            </a:r>
            <a:r>
              <a:rPr lang="en-US" altLang="en-US" sz="2000" b="1" dirty="0">
                <a:cs typeface="Times New Roman" panose="02020603050405020304" pitchFamily="18" charset="0"/>
              </a:rPr>
              <a:t>video tapes</a:t>
            </a:r>
            <a:r>
              <a:rPr lang="en-US" altLang="en-US" sz="2000" dirty="0">
                <a:cs typeface="Times New Roman" panose="02020603050405020304" pitchFamily="18" charset="0"/>
              </a:rPr>
              <a:t> using  a </a:t>
            </a:r>
            <a:r>
              <a:rPr lang="en-US" altLang="en-US" sz="2000" b="1" dirty="0">
                <a:cs typeface="Times New Roman" panose="02020603050405020304" pitchFamily="18" charset="0"/>
              </a:rPr>
              <a:t>video capture card</a:t>
            </a:r>
          </a:p>
          <a:p>
            <a:pPr lvl="2" eaLnBrk="1" hangingPunct="1">
              <a:lnSpc>
                <a:spcPct val="80000"/>
              </a:lnSpc>
            </a:pPr>
            <a:endParaRPr lang="en-US" altLang="en-US" sz="2000" b="1" dirty="0">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2.</a:t>
            </a:r>
            <a:r>
              <a:rPr lang="en-US" altLang="en-US" sz="2400" b="1" dirty="0">
                <a:solidFill>
                  <a:srgbClr val="00B0F0"/>
                </a:solidFill>
                <a:cs typeface="Times New Roman" panose="02020603050405020304" pitchFamily="18" charset="0"/>
              </a:rPr>
              <a:t> Edit</a:t>
            </a:r>
            <a:r>
              <a:rPr lang="en-US" altLang="en-US" sz="2400" dirty="0">
                <a:cs typeface="Times New Roman" panose="02020603050405020304" pitchFamily="18" charset="0"/>
              </a:rPr>
              <a:t> using </a:t>
            </a:r>
            <a:r>
              <a:rPr lang="en-US" altLang="en-US" sz="2400" b="1" dirty="0">
                <a:cs typeface="Times New Roman" panose="02020603050405020304" pitchFamily="18" charset="0"/>
              </a:rPr>
              <a:t>Microsoft Movie Maker</a:t>
            </a:r>
            <a:r>
              <a:rPr lang="en-US" altLang="en-US" sz="2400" dirty="0">
                <a:cs typeface="Times New Roman" panose="02020603050405020304" pitchFamily="18" charset="0"/>
              </a:rPr>
              <a:t>, </a:t>
            </a:r>
            <a:r>
              <a:rPr lang="en-US" altLang="en-US" sz="2400" b="1" dirty="0">
                <a:cs typeface="Times New Roman" panose="02020603050405020304" pitchFamily="18" charset="0"/>
              </a:rPr>
              <a:t>Apple </a:t>
            </a:r>
            <a:r>
              <a:rPr lang="en-US" altLang="en-US" sz="2400" b="1" dirty="0" err="1">
                <a:cs typeface="Times New Roman" panose="02020603050405020304" pitchFamily="18" charset="0"/>
              </a:rPr>
              <a:t>Quicktime</a:t>
            </a:r>
            <a:r>
              <a:rPr lang="en-US" altLang="en-US" sz="2400" dirty="0">
                <a:cs typeface="Times New Roman" panose="02020603050405020304" pitchFamily="18" charset="0"/>
              </a:rPr>
              <a:t>,</a:t>
            </a:r>
          </a:p>
          <a:p>
            <a:pPr marL="457200" lvl="1" indent="0" eaLnBrk="1" hangingPunct="1">
              <a:lnSpc>
                <a:spcPct val="80000"/>
              </a:lnSpc>
              <a:buNone/>
            </a:pPr>
            <a:r>
              <a:rPr lang="en-US" altLang="en-US" sz="2400" dirty="0">
                <a:cs typeface="Times New Roman" panose="02020603050405020304" pitchFamily="18" charset="0"/>
              </a:rPr>
              <a:t>   etc.</a:t>
            </a:r>
          </a:p>
          <a:p>
            <a:pPr marL="457200" lvl="1" indent="0" eaLnBrk="1" hangingPunct="1">
              <a:lnSpc>
                <a:spcPct val="80000"/>
              </a:lnSpc>
              <a:buNone/>
            </a:pPr>
            <a:endParaRPr lang="en-US" altLang="en-US" sz="2400" dirty="0">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3.</a:t>
            </a:r>
            <a:r>
              <a:rPr lang="en-US" altLang="en-US" sz="2400" b="1" dirty="0">
                <a:solidFill>
                  <a:srgbClr val="00B0F0"/>
                </a:solidFill>
                <a:cs typeface="Times New Roman" panose="02020603050405020304" pitchFamily="18" charset="0"/>
              </a:rPr>
              <a:t> Download</a:t>
            </a:r>
            <a:r>
              <a:rPr lang="en-US" altLang="en-US" sz="2400" dirty="0">
                <a:cs typeface="Times New Roman" panose="02020603050405020304" pitchFamily="18" charset="0"/>
              </a:rPr>
              <a:t> from a site for a </a:t>
            </a:r>
            <a:r>
              <a:rPr lang="en-US" altLang="en-US" sz="2400" b="1" dirty="0">
                <a:solidFill>
                  <a:schemeClr val="hlink"/>
                </a:solidFill>
                <a:cs typeface="Times New Roman" panose="02020603050405020304" pitchFamily="18" charset="0"/>
              </a:rPr>
              <a:t>fee</a:t>
            </a:r>
          </a:p>
          <a:p>
            <a:pPr marL="457200" lvl="1" indent="0" eaLnBrk="1" hangingPunct="1">
              <a:lnSpc>
                <a:spcPct val="80000"/>
              </a:lnSpc>
              <a:buNone/>
            </a:pPr>
            <a:endParaRPr lang="en-US" altLang="en-US" sz="2400" b="1" dirty="0">
              <a:solidFill>
                <a:schemeClr val="hlink"/>
              </a:solidFill>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4.</a:t>
            </a:r>
            <a:r>
              <a:rPr lang="en-US" altLang="en-US" sz="2400" b="1" dirty="0">
                <a:solidFill>
                  <a:srgbClr val="00B0F0"/>
                </a:solidFill>
                <a:cs typeface="Times New Roman" panose="02020603050405020304" pitchFamily="18" charset="0"/>
              </a:rPr>
              <a:t> Purchase</a:t>
            </a:r>
            <a:r>
              <a:rPr lang="en-US" altLang="en-US" sz="2400" dirty="0">
                <a:cs typeface="Times New Roman" panose="02020603050405020304" pitchFamily="18" charset="0"/>
              </a:rPr>
              <a:t> a </a:t>
            </a:r>
            <a:r>
              <a:rPr lang="en-US" altLang="en-US" sz="2400" b="1" dirty="0">
                <a:cs typeface="Times New Roman" panose="02020603050405020304" pitchFamily="18" charset="0"/>
              </a:rPr>
              <a:t>DVD of stock videos</a:t>
            </a:r>
          </a:p>
          <a:p>
            <a:pPr lvl="1" eaLnBrk="1" hangingPunct="1">
              <a:lnSpc>
                <a:spcPct val="80000"/>
              </a:lnSpc>
            </a:pPr>
            <a:endParaRPr lang="en-US" altLang="en-US" sz="2400" b="1" dirty="0">
              <a:cs typeface="Times New Roman" panose="02020603050405020304" pitchFamily="18" charset="0"/>
            </a:endParaRPr>
          </a:p>
          <a:p>
            <a:pPr marL="457200" lvl="1" indent="0" eaLnBrk="1" hangingPunct="1">
              <a:lnSpc>
                <a:spcPct val="80000"/>
              </a:lnSpc>
              <a:buNone/>
            </a:pPr>
            <a:r>
              <a:rPr lang="en-US" altLang="en-US" sz="2400" dirty="0">
                <a:cs typeface="Times New Roman" panose="02020603050405020304" pitchFamily="18" charset="0"/>
              </a:rPr>
              <a:t>5. Here are some </a:t>
            </a:r>
            <a:r>
              <a:rPr lang="en-US" altLang="en-US" sz="2400" b="1" dirty="0">
                <a:solidFill>
                  <a:schemeClr val="hlink"/>
                </a:solidFill>
                <a:cs typeface="Times New Roman" panose="02020603050405020304" pitchFamily="18" charset="0"/>
              </a:rPr>
              <a:t>ethical</a:t>
            </a:r>
            <a:r>
              <a:rPr lang="en-US" altLang="en-US" sz="2400" b="1" dirty="0">
                <a:cs typeface="Times New Roman" panose="02020603050405020304" pitchFamily="18" charset="0"/>
              </a:rPr>
              <a:t> issues</a:t>
            </a:r>
            <a:r>
              <a:rPr lang="en-US" altLang="en-US" sz="2400" dirty="0">
                <a:cs typeface="Times New Roman" panose="02020603050405020304" pitchFamily="18" charset="0"/>
              </a:rPr>
              <a:t> related to using videos created by others. </a:t>
            </a:r>
            <a:endParaRPr lang="en-US" altLang="en-US" sz="2400" b="1" dirty="0">
              <a:cs typeface="Times New Roman" panose="02020603050405020304" pitchFamily="18" charset="0"/>
            </a:endParaRPr>
          </a:p>
          <a:p>
            <a:pPr lvl="2" eaLnBrk="1" hangingPunct="1">
              <a:lnSpc>
                <a:spcPct val="80000"/>
              </a:lnSpc>
            </a:pPr>
            <a:r>
              <a:rPr lang="en-US" altLang="en-US" sz="2000" b="1" dirty="0">
                <a:cs typeface="Times New Roman" panose="02020603050405020304" pitchFamily="18" charset="0"/>
              </a:rPr>
              <a:t>Be certain to only </a:t>
            </a:r>
            <a:r>
              <a:rPr lang="en-US" altLang="en-US" sz="2000" b="1" dirty="0">
                <a:solidFill>
                  <a:srgbClr val="FF00FF"/>
                </a:solidFill>
                <a:cs typeface="Times New Roman" panose="02020603050405020304" pitchFamily="18" charset="0"/>
              </a:rPr>
              <a:t>publish</a:t>
            </a:r>
            <a:r>
              <a:rPr lang="en-US" altLang="en-US" sz="2000" b="1" dirty="0">
                <a:cs typeface="Times New Roman" panose="02020603050405020304" pitchFamily="18" charset="0"/>
              </a:rPr>
              <a:t> videos </a:t>
            </a:r>
            <a:r>
              <a:rPr lang="en-US" altLang="en-US" sz="2000" dirty="0">
                <a:cs typeface="Times New Roman" panose="02020603050405020304" pitchFamily="18" charset="0"/>
              </a:rPr>
              <a:t>that you </a:t>
            </a:r>
            <a:r>
              <a:rPr lang="en-US" altLang="en-US" sz="2000" b="1" dirty="0">
                <a:cs typeface="Times New Roman" panose="02020603050405020304" pitchFamily="18" charset="0"/>
              </a:rPr>
              <a:t>have </a:t>
            </a:r>
            <a:r>
              <a:rPr lang="en-US" altLang="en-US" sz="2000" b="1" dirty="0">
                <a:solidFill>
                  <a:srgbClr val="FF00FF"/>
                </a:solidFill>
                <a:cs typeface="Times New Roman" panose="02020603050405020304" pitchFamily="18" charset="0"/>
              </a:rPr>
              <a:t>either</a:t>
            </a:r>
            <a:r>
              <a:rPr lang="en-US" altLang="en-US" sz="2000" b="1" dirty="0">
                <a:cs typeface="Times New Roman" panose="02020603050405020304" pitchFamily="18" charset="0"/>
              </a:rPr>
              <a:t> created </a:t>
            </a:r>
            <a:r>
              <a:rPr lang="en-US" altLang="en-US" sz="2000" b="1" dirty="0">
                <a:solidFill>
                  <a:srgbClr val="FF00FF"/>
                </a:solidFill>
                <a:cs typeface="Times New Roman" panose="02020603050405020304" pitchFamily="18" charset="0"/>
              </a:rPr>
              <a:t>yourself</a:t>
            </a:r>
            <a:r>
              <a:rPr lang="en-US" altLang="en-US" sz="2000" dirty="0">
                <a:cs typeface="Times New Roman" panose="02020603050405020304" pitchFamily="18" charset="0"/>
              </a:rPr>
              <a:t> or </a:t>
            </a:r>
            <a:r>
              <a:rPr lang="en-US" altLang="en-US" sz="2000" b="1" dirty="0">
                <a:cs typeface="Times New Roman" panose="02020603050405020304" pitchFamily="18" charset="0"/>
              </a:rPr>
              <a:t>have obtained</a:t>
            </a:r>
            <a:r>
              <a:rPr lang="en-US" altLang="en-US" sz="2000" dirty="0">
                <a:cs typeface="Times New Roman" panose="02020603050405020304" pitchFamily="18" charset="0"/>
              </a:rPr>
              <a:t> the </a:t>
            </a:r>
            <a:r>
              <a:rPr lang="en-US" altLang="en-US" sz="2000" b="1" dirty="0">
                <a:solidFill>
                  <a:srgbClr val="FF00FF"/>
                </a:solidFill>
                <a:cs typeface="Times New Roman" panose="02020603050405020304" pitchFamily="18" charset="0"/>
              </a:rPr>
              <a:t>rights</a:t>
            </a:r>
            <a:r>
              <a:rPr lang="en-US" altLang="en-US" sz="2000" dirty="0">
                <a:cs typeface="Times New Roman" panose="02020603050405020304" pitchFamily="18" charset="0"/>
              </a:rPr>
              <a:t> (sometimes called a license) to </a:t>
            </a:r>
            <a:r>
              <a:rPr lang="en-US" altLang="en-US" sz="2000" b="1" dirty="0">
                <a:solidFill>
                  <a:srgbClr val="00B0F0"/>
                </a:solidFill>
                <a:cs typeface="Times New Roman" panose="02020603050405020304" pitchFamily="18" charset="0"/>
              </a:rPr>
              <a:t>publish</a:t>
            </a:r>
            <a:r>
              <a:rPr lang="en-US" altLang="en-US" sz="2000" b="1" dirty="0">
                <a:cs typeface="Times New Roman" panose="02020603050405020304" pitchFamily="18" charset="0"/>
              </a:rPr>
              <a:t>.</a:t>
            </a:r>
            <a:r>
              <a:rPr lang="en-US" altLang="en-US" sz="2000" dirty="0">
                <a:cs typeface="Times New Roman" panose="02020603050405020304" pitchFamily="18" charset="0"/>
              </a:rPr>
              <a:t> </a:t>
            </a:r>
          </a:p>
        </p:txBody>
      </p:sp>
    </p:spTree>
    <p:extLst>
      <p:ext uri="{BB962C8B-B14F-4D97-AF65-F5344CB8AC3E}">
        <p14:creationId xmlns:p14="http://schemas.microsoft.com/office/powerpoint/2010/main" val="1764219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8200" y="0"/>
            <a:ext cx="7164388" cy="533400"/>
          </a:xfrm>
        </p:spPr>
        <p:txBody>
          <a:bodyPr/>
          <a:lstStyle/>
          <a:p>
            <a:pPr eaLnBrk="1" hangingPunct="1"/>
            <a:r>
              <a:rPr lang="en-US" altLang="en-US"/>
              <a:t>Obtaining Video Files</a:t>
            </a:r>
          </a:p>
        </p:txBody>
      </p:sp>
      <p:sp>
        <p:nvSpPr>
          <p:cNvPr id="32771" name="Rectangle 3"/>
          <p:cNvSpPr>
            <a:spLocks noGrp="1" noChangeArrowheads="1"/>
          </p:cNvSpPr>
          <p:nvPr>
            <p:ph type="body" idx="1"/>
          </p:nvPr>
        </p:nvSpPr>
        <p:spPr>
          <a:xfrm>
            <a:off x="76200" y="533400"/>
            <a:ext cx="8991600" cy="6172200"/>
          </a:xfrm>
        </p:spPr>
        <p:txBody>
          <a:bodyPr/>
          <a:lstStyle/>
          <a:p>
            <a:pPr eaLnBrk="1" hangingPunct="1">
              <a:lnSpc>
                <a:spcPct val="80000"/>
              </a:lnSpc>
            </a:pPr>
            <a:r>
              <a:rPr lang="en-US" altLang="en-US" sz="2800" b="1" dirty="0">
                <a:cs typeface="Times New Roman" panose="02020603050405020304" pitchFamily="18" charset="0"/>
              </a:rPr>
              <a:t>Video files</a:t>
            </a:r>
            <a:r>
              <a:rPr lang="en-US" altLang="en-US" sz="2800" dirty="0">
                <a:cs typeface="Times New Roman" panose="02020603050405020304" pitchFamily="18" charset="0"/>
              </a:rPr>
              <a:t> can be obtained from various sources:</a:t>
            </a:r>
          </a:p>
          <a:p>
            <a:pPr eaLnBrk="1" hangingPunct="1">
              <a:lnSpc>
                <a:spcPct val="80000"/>
              </a:lnSpc>
            </a:pPr>
            <a:endParaRPr lang="en-US" altLang="en-US" sz="2800" dirty="0">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1. </a:t>
            </a:r>
            <a:r>
              <a:rPr lang="en-US" altLang="en-US" sz="2400" b="1" dirty="0">
                <a:solidFill>
                  <a:srgbClr val="00B0F0"/>
                </a:solidFill>
                <a:cs typeface="Times New Roman" panose="02020603050405020304" pitchFamily="18" charset="0"/>
              </a:rPr>
              <a:t>Record</a:t>
            </a:r>
            <a:r>
              <a:rPr lang="en-US" altLang="en-US" sz="2400" b="1" dirty="0">
                <a:cs typeface="Times New Roman" panose="02020603050405020304" pitchFamily="18" charset="0"/>
              </a:rPr>
              <a:t> your own</a:t>
            </a:r>
            <a:r>
              <a:rPr lang="en-US" altLang="en-US" sz="2400" dirty="0">
                <a:cs typeface="Times New Roman" panose="02020603050405020304" pitchFamily="18" charset="0"/>
              </a:rPr>
              <a:t> </a:t>
            </a:r>
          </a:p>
          <a:p>
            <a:pPr lvl="2" eaLnBrk="1" hangingPunct="1">
              <a:lnSpc>
                <a:spcPct val="80000"/>
              </a:lnSpc>
            </a:pPr>
            <a:r>
              <a:rPr lang="en-US" altLang="en-US" sz="2000" b="1" dirty="0">
                <a:cs typeface="Times New Roman" panose="02020603050405020304" pitchFamily="18" charset="0"/>
              </a:rPr>
              <a:t>Digital Camcorder</a:t>
            </a:r>
          </a:p>
          <a:p>
            <a:pPr lvl="2" eaLnBrk="1" hangingPunct="1">
              <a:lnSpc>
                <a:spcPct val="80000"/>
              </a:lnSpc>
            </a:pPr>
            <a:r>
              <a:rPr lang="en-US" altLang="en-US" sz="2000" b="1" dirty="0">
                <a:cs typeface="Times New Roman" panose="02020603050405020304" pitchFamily="18" charset="0"/>
              </a:rPr>
              <a:t>Webcam</a:t>
            </a:r>
          </a:p>
          <a:p>
            <a:pPr lvl="2" eaLnBrk="1" hangingPunct="1">
              <a:lnSpc>
                <a:spcPct val="80000"/>
              </a:lnSpc>
            </a:pPr>
            <a:r>
              <a:rPr lang="en-US" altLang="en-US" sz="2000" dirty="0">
                <a:cs typeface="Times New Roman" panose="02020603050405020304" pitchFamily="18" charset="0"/>
              </a:rPr>
              <a:t>Copy </a:t>
            </a:r>
            <a:r>
              <a:rPr lang="en-US" altLang="en-US" sz="2000" b="1" dirty="0">
                <a:cs typeface="Times New Roman" panose="02020603050405020304" pitchFamily="18" charset="0"/>
              </a:rPr>
              <a:t>video tapes</a:t>
            </a:r>
            <a:r>
              <a:rPr lang="en-US" altLang="en-US" sz="2000" dirty="0">
                <a:cs typeface="Times New Roman" panose="02020603050405020304" pitchFamily="18" charset="0"/>
              </a:rPr>
              <a:t> using  a </a:t>
            </a:r>
            <a:r>
              <a:rPr lang="en-US" altLang="en-US" sz="2000" b="1" dirty="0">
                <a:cs typeface="Times New Roman" panose="02020603050405020304" pitchFamily="18" charset="0"/>
              </a:rPr>
              <a:t>video capture card</a:t>
            </a:r>
          </a:p>
          <a:p>
            <a:pPr lvl="2" eaLnBrk="1" hangingPunct="1">
              <a:lnSpc>
                <a:spcPct val="80000"/>
              </a:lnSpc>
            </a:pPr>
            <a:endParaRPr lang="en-US" altLang="en-US" sz="2000" b="1" dirty="0">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2.</a:t>
            </a:r>
            <a:r>
              <a:rPr lang="en-US" altLang="en-US" sz="2400" b="1" dirty="0">
                <a:solidFill>
                  <a:srgbClr val="00B0F0"/>
                </a:solidFill>
                <a:cs typeface="Times New Roman" panose="02020603050405020304" pitchFamily="18" charset="0"/>
              </a:rPr>
              <a:t> Edit</a:t>
            </a:r>
            <a:r>
              <a:rPr lang="en-US" altLang="en-US" sz="2400" dirty="0">
                <a:cs typeface="Times New Roman" panose="02020603050405020304" pitchFamily="18" charset="0"/>
              </a:rPr>
              <a:t> using </a:t>
            </a:r>
            <a:r>
              <a:rPr lang="en-US" altLang="en-US" sz="2400" b="1" dirty="0">
                <a:cs typeface="Times New Roman" panose="02020603050405020304" pitchFamily="18" charset="0"/>
              </a:rPr>
              <a:t>Microsoft Movie Maker</a:t>
            </a:r>
            <a:r>
              <a:rPr lang="en-US" altLang="en-US" sz="2400" dirty="0">
                <a:cs typeface="Times New Roman" panose="02020603050405020304" pitchFamily="18" charset="0"/>
              </a:rPr>
              <a:t>, </a:t>
            </a:r>
            <a:r>
              <a:rPr lang="en-US" altLang="en-US" sz="2400" b="1" dirty="0">
                <a:cs typeface="Times New Roman" panose="02020603050405020304" pitchFamily="18" charset="0"/>
              </a:rPr>
              <a:t>Apple </a:t>
            </a:r>
            <a:r>
              <a:rPr lang="en-US" altLang="en-US" sz="2400" b="1" dirty="0" err="1">
                <a:cs typeface="Times New Roman" panose="02020603050405020304" pitchFamily="18" charset="0"/>
              </a:rPr>
              <a:t>Quicktime</a:t>
            </a:r>
            <a:r>
              <a:rPr lang="en-US" altLang="en-US" sz="2400" dirty="0">
                <a:cs typeface="Times New Roman" panose="02020603050405020304" pitchFamily="18" charset="0"/>
              </a:rPr>
              <a:t>,</a:t>
            </a:r>
          </a:p>
          <a:p>
            <a:pPr marL="457200" lvl="1" indent="0" eaLnBrk="1" hangingPunct="1">
              <a:lnSpc>
                <a:spcPct val="80000"/>
              </a:lnSpc>
              <a:buNone/>
            </a:pPr>
            <a:r>
              <a:rPr lang="en-US" altLang="en-US" sz="2400" dirty="0">
                <a:cs typeface="Times New Roman" panose="02020603050405020304" pitchFamily="18" charset="0"/>
              </a:rPr>
              <a:t>   etc.</a:t>
            </a:r>
          </a:p>
          <a:p>
            <a:pPr marL="457200" lvl="1" indent="0" eaLnBrk="1" hangingPunct="1">
              <a:lnSpc>
                <a:spcPct val="80000"/>
              </a:lnSpc>
              <a:buNone/>
            </a:pPr>
            <a:endParaRPr lang="en-US" altLang="en-US" sz="2400" dirty="0">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3.</a:t>
            </a:r>
            <a:r>
              <a:rPr lang="en-US" altLang="en-US" sz="2400" b="1" dirty="0">
                <a:solidFill>
                  <a:srgbClr val="00B0F0"/>
                </a:solidFill>
                <a:cs typeface="Times New Roman" panose="02020603050405020304" pitchFamily="18" charset="0"/>
              </a:rPr>
              <a:t> Download</a:t>
            </a:r>
            <a:r>
              <a:rPr lang="en-US" altLang="en-US" sz="2400" dirty="0">
                <a:cs typeface="Times New Roman" panose="02020603050405020304" pitchFamily="18" charset="0"/>
              </a:rPr>
              <a:t> from a site for a </a:t>
            </a:r>
            <a:r>
              <a:rPr lang="en-US" altLang="en-US" sz="2400" b="1" dirty="0">
                <a:solidFill>
                  <a:schemeClr val="hlink"/>
                </a:solidFill>
                <a:cs typeface="Times New Roman" panose="02020603050405020304" pitchFamily="18" charset="0"/>
              </a:rPr>
              <a:t>fee</a:t>
            </a:r>
          </a:p>
          <a:p>
            <a:pPr marL="457200" lvl="1" indent="0" eaLnBrk="1" hangingPunct="1">
              <a:lnSpc>
                <a:spcPct val="80000"/>
              </a:lnSpc>
              <a:buNone/>
            </a:pPr>
            <a:endParaRPr lang="en-US" altLang="en-US" sz="2400" b="1" dirty="0">
              <a:solidFill>
                <a:schemeClr val="hlink"/>
              </a:solidFill>
              <a:cs typeface="Times New Roman" panose="02020603050405020304" pitchFamily="18" charset="0"/>
            </a:endParaRPr>
          </a:p>
          <a:p>
            <a:pPr marL="457200" lvl="1" indent="0" eaLnBrk="1" hangingPunct="1">
              <a:lnSpc>
                <a:spcPct val="80000"/>
              </a:lnSpc>
              <a:buNone/>
            </a:pPr>
            <a:r>
              <a:rPr lang="en-US" altLang="en-US" sz="2400" b="1" dirty="0">
                <a:cs typeface="Times New Roman" panose="02020603050405020304" pitchFamily="18" charset="0"/>
              </a:rPr>
              <a:t>4.</a:t>
            </a:r>
            <a:r>
              <a:rPr lang="en-US" altLang="en-US" sz="2400" b="1" dirty="0">
                <a:solidFill>
                  <a:srgbClr val="00B0F0"/>
                </a:solidFill>
                <a:cs typeface="Times New Roman" panose="02020603050405020304" pitchFamily="18" charset="0"/>
              </a:rPr>
              <a:t> Purchase</a:t>
            </a:r>
            <a:r>
              <a:rPr lang="en-US" altLang="en-US" sz="2400" dirty="0">
                <a:cs typeface="Times New Roman" panose="02020603050405020304" pitchFamily="18" charset="0"/>
              </a:rPr>
              <a:t> a </a:t>
            </a:r>
            <a:r>
              <a:rPr lang="en-US" altLang="en-US" sz="2400" b="1" dirty="0">
                <a:cs typeface="Times New Roman" panose="02020603050405020304" pitchFamily="18" charset="0"/>
              </a:rPr>
              <a:t>DVD of stock videos</a:t>
            </a:r>
          </a:p>
          <a:p>
            <a:pPr lvl="1" eaLnBrk="1" hangingPunct="1">
              <a:lnSpc>
                <a:spcPct val="80000"/>
              </a:lnSpc>
            </a:pPr>
            <a:endParaRPr lang="en-US" altLang="en-US" sz="2400" b="1" dirty="0">
              <a:cs typeface="Times New Roman" panose="02020603050405020304" pitchFamily="18" charset="0"/>
            </a:endParaRPr>
          </a:p>
          <a:p>
            <a:pPr marL="457200" lvl="1" indent="0" eaLnBrk="1" hangingPunct="1">
              <a:lnSpc>
                <a:spcPct val="80000"/>
              </a:lnSpc>
              <a:buNone/>
            </a:pPr>
            <a:r>
              <a:rPr lang="en-US" altLang="en-US" sz="2400" dirty="0">
                <a:cs typeface="Times New Roman" panose="02020603050405020304" pitchFamily="18" charset="0"/>
              </a:rPr>
              <a:t>5. Here are some </a:t>
            </a:r>
            <a:r>
              <a:rPr lang="en-US" altLang="en-US" sz="2400" b="1" dirty="0">
                <a:solidFill>
                  <a:schemeClr val="hlink"/>
                </a:solidFill>
                <a:cs typeface="Times New Roman" panose="02020603050405020304" pitchFamily="18" charset="0"/>
              </a:rPr>
              <a:t>ethical</a:t>
            </a:r>
            <a:r>
              <a:rPr lang="en-US" altLang="en-US" sz="2400" b="1" dirty="0">
                <a:cs typeface="Times New Roman" panose="02020603050405020304" pitchFamily="18" charset="0"/>
              </a:rPr>
              <a:t> issues</a:t>
            </a:r>
            <a:r>
              <a:rPr lang="en-US" altLang="en-US" sz="2400" dirty="0">
                <a:cs typeface="Times New Roman" panose="02020603050405020304" pitchFamily="18" charset="0"/>
              </a:rPr>
              <a:t> related to using videos created by others. </a:t>
            </a:r>
            <a:endParaRPr lang="en-US" altLang="en-US" sz="2400" b="1" dirty="0">
              <a:cs typeface="Times New Roman" panose="02020603050405020304" pitchFamily="18" charset="0"/>
            </a:endParaRPr>
          </a:p>
          <a:p>
            <a:pPr lvl="2" eaLnBrk="1" hangingPunct="1">
              <a:lnSpc>
                <a:spcPct val="80000"/>
              </a:lnSpc>
            </a:pPr>
            <a:r>
              <a:rPr lang="en-US" altLang="en-US" sz="2000" b="1" dirty="0">
                <a:cs typeface="Times New Roman" panose="02020603050405020304" pitchFamily="18" charset="0"/>
              </a:rPr>
              <a:t>Be certain to only </a:t>
            </a:r>
            <a:r>
              <a:rPr lang="en-US" altLang="en-US" sz="2000" b="1" dirty="0">
                <a:solidFill>
                  <a:srgbClr val="FF00FF"/>
                </a:solidFill>
                <a:cs typeface="Times New Roman" panose="02020603050405020304" pitchFamily="18" charset="0"/>
              </a:rPr>
              <a:t>publish</a:t>
            </a:r>
            <a:r>
              <a:rPr lang="en-US" altLang="en-US" sz="2000" b="1" dirty="0">
                <a:cs typeface="Times New Roman" panose="02020603050405020304" pitchFamily="18" charset="0"/>
              </a:rPr>
              <a:t> videos </a:t>
            </a:r>
            <a:r>
              <a:rPr lang="en-US" altLang="en-US" sz="2000" dirty="0">
                <a:cs typeface="Times New Roman" panose="02020603050405020304" pitchFamily="18" charset="0"/>
              </a:rPr>
              <a:t>that you </a:t>
            </a:r>
            <a:r>
              <a:rPr lang="en-US" altLang="en-US" sz="2000" b="1" dirty="0">
                <a:cs typeface="Times New Roman" panose="02020603050405020304" pitchFamily="18" charset="0"/>
              </a:rPr>
              <a:t>have </a:t>
            </a:r>
            <a:r>
              <a:rPr lang="en-US" altLang="en-US" sz="2000" b="1" dirty="0">
                <a:solidFill>
                  <a:srgbClr val="FF00FF"/>
                </a:solidFill>
                <a:cs typeface="Times New Roman" panose="02020603050405020304" pitchFamily="18" charset="0"/>
              </a:rPr>
              <a:t>either</a:t>
            </a:r>
            <a:r>
              <a:rPr lang="en-US" altLang="en-US" sz="2000" b="1" dirty="0">
                <a:cs typeface="Times New Roman" panose="02020603050405020304" pitchFamily="18" charset="0"/>
              </a:rPr>
              <a:t> created </a:t>
            </a:r>
            <a:r>
              <a:rPr lang="en-US" altLang="en-US" sz="2000" b="1" dirty="0">
                <a:solidFill>
                  <a:srgbClr val="FF00FF"/>
                </a:solidFill>
                <a:cs typeface="Times New Roman" panose="02020603050405020304" pitchFamily="18" charset="0"/>
              </a:rPr>
              <a:t>yourself</a:t>
            </a:r>
            <a:r>
              <a:rPr lang="en-US" altLang="en-US" sz="2000" dirty="0">
                <a:cs typeface="Times New Roman" panose="02020603050405020304" pitchFamily="18" charset="0"/>
              </a:rPr>
              <a:t> or </a:t>
            </a:r>
            <a:r>
              <a:rPr lang="en-US" altLang="en-US" sz="2000" b="1" dirty="0">
                <a:cs typeface="Times New Roman" panose="02020603050405020304" pitchFamily="18" charset="0"/>
              </a:rPr>
              <a:t>have obtained</a:t>
            </a:r>
            <a:r>
              <a:rPr lang="en-US" altLang="en-US" sz="2000" dirty="0">
                <a:cs typeface="Times New Roman" panose="02020603050405020304" pitchFamily="18" charset="0"/>
              </a:rPr>
              <a:t> the </a:t>
            </a:r>
            <a:r>
              <a:rPr lang="en-US" altLang="en-US" sz="2000" b="1" dirty="0">
                <a:solidFill>
                  <a:srgbClr val="FF00FF"/>
                </a:solidFill>
                <a:cs typeface="Times New Roman" panose="02020603050405020304" pitchFamily="18" charset="0"/>
              </a:rPr>
              <a:t>rights</a:t>
            </a:r>
            <a:r>
              <a:rPr lang="en-US" altLang="en-US" sz="2000" dirty="0">
                <a:cs typeface="Times New Roman" panose="02020603050405020304" pitchFamily="18" charset="0"/>
              </a:rPr>
              <a:t> (sometimes called a license) to </a:t>
            </a:r>
            <a:r>
              <a:rPr lang="en-US" altLang="en-US" sz="2000" b="1" dirty="0">
                <a:solidFill>
                  <a:srgbClr val="00B0F0"/>
                </a:solidFill>
                <a:cs typeface="Times New Roman" panose="02020603050405020304" pitchFamily="18" charset="0"/>
              </a:rPr>
              <a:t>publish</a:t>
            </a:r>
            <a:r>
              <a:rPr lang="en-US" altLang="en-US" sz="2000" b="1" dirty="0">
                <a:cs typeface="Times New Roman" panose="02020603050405020304" pitchFamily="18" charset="0"/>
              </a:rPr>
              <a:t>.</a:t>
            </a:r>
            <a:r>
              <a:rPr lang="en-US" altLang="en-US" sz="2000" dirty="0">
                <a:cs typeface="Times New Roman" panose="02020603050405020304" pitchFamily="18"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784A38D-0E0A-4CA7-823F-8D8E21BE42B8}"/>
              </a:ext>
            </a:extLst>
          </p:cNvPr>
          <p:cNvSpPr>
            <a:spLocks noGrp="1" noChangeArrowheads="1"/>
          </p:cNvSpPr>
          <p:nvPr>
            <p:ph type="title"/>
          </p:nvPr>
        </p:nvSpPr>
        <p:spPr>
          <a:xfrm>
            <a:off x="0" y="0"/>
            <a:ext cx="9034463" cy="533400"/>
          </a:xfrm>
        </p:spPr>
        <p:txBody>
          <a:bodyPr/>
          <a:lstStyle/>
          <a:p>
            <a:pPr eaLnBrk="1" hangingPunct="1"/>
            <a:r>
              <a:rPr lang="en-US" altLang="en-US"/>
              <a:t>Video File Types</a:t>
            </a:r>
          </a:p>
        </p:txBody>
      </p:sp>
      <p:sp>
        <p:nvSpPr>
          <p:cNvPr id="33795" name="Rectangle 3">
            <a:extLst>
              <a:ext uri="{FF2B5EF4-FFF2-40B4-BE49-F238E27FC236}">
                <a16:creationId xmlns:a16="http://schemas.microsoft.com/office/drawing/2014/main" id="{762C40E5-62CA-4892-A9EE-A9EDD408B54A}"/>
              </a:ext>
            </a:extLst>
          </p:cNvPr>
          <p:cNvSpPr>
            <a:spLocks noGrp="1" noChangeArrowheads="1"/>
          </p:cNvSpPr>
          <p:nvPr>
            <p:ph type="body" idx="1"/>
          </p:nvPr>
        </p:nvSpPr>
        <p:spPr>
          <a:xfrm>
            <a:off x="0" y="533400"/>
            <a:ext cx="9144000" cy="6172200"/>
          </a:xfrm>
        </p:spPr>
        <p:txBody>
          <a:bodyPr/>
          <a:lstStyle/>
          <a:p>
            <a:pPr marL="0" indent="0" eaLnBrk="1" hangingPunct="1">
              <a:lnSpc>
                <a:spcPct val="80000"/>
              </a:lnSpc>
              <a:buFont typeface="Wingdings" panose="05000000000000000000" pitchFamily="2" charset="2"/>
              <a:buNone/>
              <a:defRPr/>
            </a:pPr>
            <a:r>
              <a:rPr lang="en-US" altLang="en-US" sz="2400" dirty="0">
                <a:cs typeface="Times New Roman" panose="02020603050405020304" pitchFamily="18" charset="0"/>
              </a:rPr>
              <a:t>1. .</a:t>
            </a:r>
            <a:r>
              <a:rPr lang="en-US" altLang="en-US" sz="2000" b="1" dirty="0" err="1">
                <a:solidFill>
                  <a:schemeClr val="hlink"/>
                </a:solidFill>
                <a:cs typeface="Times New Roman" panose="02020603050405020304" pitchFamily="18" charset="0"/>
              </a:rPr>
              <a:t>mov</a:t>
            </a:r>
            <a:r>
              <a:rPr lang="en-US" altLang="en-US" sz="2000" dirty="0">
                <a:cs typeface="Times New Roman" panose="02020603050405020304" pitchFamily="18" charset="0"/>
              </a:rPr>
              <a:t>	</a:t>
            </a:r>
            <a:r>
              <a:rPr lang="en-US" altLang="en-US" sz="2000" b="1" dirty="0" err="1">
                <a:solidFill>
                  <a:srgbClr val="00B0F0"/>
                </a:solidFill>
                <a:cs typeface="Times New Roman" panose="02020603050405020304" pitchFamily="18" charset="0"/>
              </a:rPr>
              <a:t>Quicktime</a:t>
            </a:r>
            <a:r>
              <a:rPr lang="en-US" altLang="en-US" sz="2000" b="1" dirty="0">
                <a:cs typeface="Times New Roman" panose="02020603050405020304" pitchFamily="18" charset="0"/>
              </a:rPr>
              <a:t> – </a:t>
            </a:r>
          </a:p>
          <a:p>
            <a:pPr lvl="4" eaLnBrk="1" hangingPunct="1">
              <a:lnSpc>
                <a:spcPct val="80000"/>
              </a:lnSpc>
              <a:defRPr/>
            </a:pPr>
            <a:r>
              <a:rPr lang="en-US" altLang="en-US" dirty="0">
                <a:cs typeface="Times New Roman" panose="02020603050405020304" pitchFamily="18" charset="0"/>
              </a:rPr>
              <a:t>format </a:t>
            </a:r>
            <a:r>
              <a:rPr lang="en-US" altLang="en-US" b="1" dirty="0">
                <a:solidFill>
                  <a:schemeClr val="hlink"/>
                </a:solidFill>
                <a:cs typeface="Times New Roman" panose="02020603050405020304" pitchFamily="18" charset="0"/>
              </a:rPr>
              <a:t>widely</a:t>
            </a:r>
            <a:r>
              <a:rPr lang="en-US" altLang="en-US" dirty="0">
                <a:cs typeface="Times New Roman" panose="02020603050405020304" pitchFamily="18" charset="0"/>
              </a:rPr>
              <a:t> </a:t>
            </a:r>
            <a:r>
              <a:rPr lang="en-US" altLang="en-US" b="1" dirty="0">
                <a:solidFill>
                  <a:schemeClr val="hlink"/>
                </a:solidFill>
                <a:cs typeface="Times New Roman" panose="02020603050405020304" pitchFamily="18" charset="0"/>
              </a:rPr>
              <a:t>used</a:t>
            </a:r>
            <a:r>
              <a:rPr lang="en-US" altLang="en-US" dirty="0">
                <a:cs typeface="Times New Roman" panose="02020603050405020304" pitchFamily="18" charset="0"/>
              </a:rPr>
              <a:t> on the </a:t>
            </a:r>
            <a:r>
              <a:rPr lang="en-US" altLang="en-US" b="1" dirty="0">
                <a:solidFill>
                  <a:srgbClr val="FF00FF"/>
                </a:solidFill>
                <a:cs typeface="Times New Roman" panose="02020603050405020304" pitchFamily="18" charset="0"/>
              </a:rPr>
              <a:t>Macintosh</a:t>
            </a:r>
            <a:r>
              <a:rPr lang="en-US" altLang="en-US" dirty="0">
                <a:solidFill>
                  <a:srgbClr val="FF00FF"/>
                </a:solidFill>
                <a:cs typeface="Times New Roman" panose="02020603050405020304" pitchFamily="18" charset="0"/>
              </a:rPr>
              <a:t> </a:t>
            </a:r>
            <a:r>
              <a:rPr lang="en-US" altLang="en-US" dirty="0">
                <a:cs typeface="Times New Roman" panose="02020603050405020304" pitchFamily="18" charset="0"/>
              </a:rPr>
              <a:t>and </a:t>
            </a:r>
            <a:r>
              <a:rPr lang="en-US" altLang="en-US" b="1" dirty="0">
                <a:solidFill>
                  <a:srgbClr val="FF00FF"/>
                </a:solidFill>
                <a:cs typeface="Times New Roman" panose="02020603050405020304" pitchFamily="18" charset="0"/>
              </a:rPr>
              <a:t>Windows</a:t>
            </a:r>
            <a:r>
              <a:rPr lang="en-US" altLang="en-US" dirty="0">
                <a:solidFill>
                  <a:srgbClr val="FF00FF"/>
                </a:solidFill>
                <a:cs typeface="Times New Roman" panose="02020603050405020304" pitchFamily="18" charset="0"/>
              </a:rPr>
              <a:t> </a:t>
            </a:r>
            <a:r>
              <a:rPr lang="en-US" altLang="en-US" dirty="0">
                <a:cs typeface="Times New Roman" panose="02020603050405020304" pitchFamily="18" charset="0"/>
              </a:rPr>
              <a:t>platforms</a:t>
            </a:r>
          </a:p>
          <a:p>
            <a:pPr lvl="4" eaLnBrk="1" hangingPunct="1">
              <a:lnSpc>
                <a:spcPct val="80000"/>
              </a:lnSpc>
              <a:defRPr/>
            </a:pPr>
            <a:r>
              <a:rPr lang="en-US" altLang="en-US" dirty="0">
                <a:cs typeface="Times New Roman" panose="02020603050405020304" pitchFamily="18" charset="0"/>
              </a:rPr>
              <a:t>A file </a:t>
            </a:r>
            <a:r>
              <a:rPr lang="en-US" altLang="en-US" b="1" dirty="0">
                <a:solidFill>
                  <a:schemeClr val="hlink"/>
                </a:solidFill>
                <a:cs typeface="Times New Roman" panose="02020603050405020304" pitchFamily="18" charset="0"/>
              </a:rPr>
              <a:t>begins to </a:t>
            </a:r>
            <a:r>
              <a:rPr lang="en-US" altLang="en-US" b="1" dirty="0">
                <a:solidFill>
                  <a:srgbClr val="00B0F0"/>
                </a:solidFill>
                <a:cs typeface="Times New Roman" panose="02020603050405020304" pitchFamily="18" charset="0"/>
              </a:rPr>
              <a:t>play</a:t>
            </a:r>
            <a:r>
              <a:rPr lang="en-US" altLang="en-US" b="1" dirty="0">
                <a:solidFill>
                  <a:schemeClr val="hlink"/>
                </a:solidFill>
                <a:cs typeface="Times New Roman" panose="02020603050405020304" pitchFamily="18" charset="0"/>
              </a:rPr>
              <a:t> before</a:t>
            </a:r>
            <a:r>
              <a:rPr lang="en-US" altLang="en-US" dirty="0">
                <a:cs typeface="Times New Roman" panose="02020603050405020304" pitchFamily="18" charset="0"/>
              </a:rPr>
              <a:t> the </a:t>
            </a:r>
            <a:r>
              <a:rPr lang="en-US" altLang="en-US" b="1" dirty="0">
                <a:solidFill>
                  <a:schemeClr val="hlink"/>
                </a:solidFill>
                <a:cs typeface="Times New Roman" panose="02020603050405020304" pitchFamily="18" charset="0"/>
              </a:rPr>
              <a:t>entire file </a:t>
            </a:r>
            <a:r>
              <a:rPr lang="en-US" altLang="en-US" b="1" dirty="0">
                <a:cs typeface="Times New Roman" panose="02020603050405020304" pitchFamily="18" charset="0"/>
              </a:rPr>
              <a:t>is </a:t>
            </a:r>
            <a:r>
              <a:rPr lang="en-US" altLang="en-US" b="1" dirty="0">
                <a:solidFill>
                  <a:srgbClr val="00B0F0"/>
                </a:solidFill>
                <a:cs typeface="Times New Roman" panose="02020603050405020304" pitchFamily="18" charset="0"/>
              </a:rPr>
              <a:t>downloaded</a:t>
            </a:r>
            <a:r>
              <a:rPr lang="en-US" altLang="en-US" dirty="0">
                <a:cs typeface="Times New Roman" panose="02020603050405020304" pitchFamily="18" charset="0"/>
              </a:rPr>
              <a:t>, giving the </a:t>
            </a:r>
            <a:r>
              <a:rPr lang="en-US" altLang="en-US" b="1" dirty="0">
                <a:solidFill>
                  <a:srgbClr val="FF0000"/>
                </a:solidFill>
                <a:cs typeface="Times New Roman" panose="02020603050405020304" pitchFamily="18" charset="0"/>
              </a:rPr>
              <a:t>effect</a:t>
            </a:r>
            <a:r>
              <a:rPr lang="en-US" altLang="en-US" dirty="0">
                <a:cs typeface="Times New Roman" panose="02020603050405020304" pitchFamily="18" charset="0"/>
              </a:rPr>
              <a:t> of </a:t>
            </a:r>
            <a:r>
              <a:rPr lang="en-US" altLang="en-US" b="1" dirty="0">
                <a:solidFill>
                  <a:srgbClr val="00CC00"/>
                </a:solidFill>
                <a:cs typeface="Times New Roman" panose="02020603050405020304" pitchFamily="18" charset="0"/>
              </a:rPr>
              <a:t>streaming</a:t>
            </a:r>
            <a:r>
              <a:rPr lang="en-US" altLang="en-US" dirty="0">
                <a:cs typeface="Times New Roman" panose="02020603050405020304" pitchFamily="18" charset="0"/>
              </a:rPr>
              <a:t> </a:t>
            </a:r>
            <a:r>
              <a:rPr lang="en-US" altLang="en-US" b="1" dirty="0">
                <a:cs typeface="Times New Roman" panose="02020603050405020304" pitchFamily="18" charset="0"/>
              </a:rPr>
              <a:t>video</a:t>
            </a:r>
          </a:p>
          <a:p>
            <a:pPr lvl="4" eaLnBrk="1" hangingPunct="1">
              <a:lnSpc>
                <a:spcPct val="80000"/>
              </a:lnSpc>
              <a:defRPr/>
            </a:pPr>
            <a:r>
              <a:rPr lang="en-US" altLang="en-US" dirty="0">
                <a:cs typeface="Times New Roman" panose="02020603050405020304" pitchFamily="18" charset="0"/>
              </a:rPr>
              <a:t>others  format files must be downloaded first</a:t>
            </a:r>
          </a:p>
          <a:p>
            <a:pPr lvl="4" eaLnBrk="1" hangingPunct="1">
              <a:lnSpc>
                <a:spcPct val="80000"/>
              </a:lnSpc>
              <a:defRPr/>
            </a:pPr>
            <a:endParaRPr lang="en-US" altLang="en-US" dirty="0">
              <a:cs typeface="Times New Roman" panose="02020603050405020304" pitchFamily="18" charset="0"/>
            </a:endParaRPr>
          </a:p>
          <a:p>
            <a:pPr marL="0" indent="0" eaLnBrk="1" hangingPunct="1">
              <a:lnSpc>
                <a:spcPct val="80000"/>
              </a:lnSpc>
              <a:buFont typeface="Wingdings" panose="05000000000000000000" pitchFamily="2" charset="2"/>
              <a:buNone/>
              <a:defRPr/>
            </a:pPr>
            <a:r>
              <a:rPr lang="en-US" altLang="en-US" sz="2000" dirty="0">
                <a:cs typeface="Times New Roman" panose="02020603050405020304" pitchFamily="18" charset="0"/>
              </a:rPr>
              <a:t>2. .</a:t>
            </a:r>
            <a:r>
              <a:rPr lang="en-US" altLang="en-US" sz="2000" b="1" dirty="0" err="1">
                <a:solidFill>
                  <a:schemeClr val="hlink"/>
                </a:solidFill>
                <a:cs typeface="Times New Roman" panose="02020603050405020304" pitchFamily="18" charset="0"/>
              </a:rPr>
              <a:t>avi</a:t>
            </a:r>
            <a:r>
              <a:rPr lang="en-US" altLang="en-US" sz="2000" dirty="0">
                <a:cs typeface="Times New Roman" panose="02020603050405020304" pitchFamily="18" charset="0"/>
              </a:rPr>
              <a:t>    	</a:t>
            </a:r>
            <a:r>
              <a:rPr lang="en-US" altLang="en-US" sz="2000" b="1" dirty="0">
                <a:cs typeface="Times New Roman" panose="02020603050405020304" pitchFamily="18" charset="0"/>
              </a:rPr>
              <a:t>Microsoft</a:t>
            </a:r>
            <a:r>
              <a:rPr lang="en-US" altLang="en-US" sz="2000" dirty="0">
                <a:cs typeface="Times New Roman" panose="02020603050405020304" pitchFamily="18" charset="0"/>
              </a:rPr>
              <a:t> </a:t>
            </a:r>
            <a:r>
              <a:rPr lang="en-US" altLang="en-US" sz="2000" b="1" dirty="0">
                <a:solidFill>
                  <a:schemeClr val="hlink"/>
                </a:solidFill>
                <a:cs typeface="Times New Roman" panose="02020603050405020304" pitchFamily="18" charset="0"/>
              </a:rPr>
              <a:t>A</a:t>
            </a:r>
            <a:r>
              <a:rPr lang="en-US" altLang="en-US" sz="2000" dirty="0">
                <a:cs typeface="Times New Roman" panose="02020603050405020304" pitchFamily="18" charset="0"/>
              </a:rPr>
              <a:t>udio </a:t>
            </a:r>
            <a:r>
              <a:rPr lang="en-US" altLang="en-US" sz="2000" b="1" dirty="0">
                <a:solidFill>
                  <a:schemeClr val="hlink"/>
                </a:solidFill>
                <a:cs typeface="Times New Roman" panose="02020603050405020304" pitchFamily="18" charset="0"/>
              </a:rPr>
              <a:t>V</a:t>
            </a:r>
            <a:r>
              <a:rPr lang="en-US" altLang="en-US" sz="2000" dirty="0">
                <a:cs typeface="Times New Roman" panose="02020603050405020304" pitchFamily="18" charset="0"/>
              </a:rPr>
              <a:t>ideo </a:t>
            </a:r>
            <a:r>
              <a:rPr lang="en-US" altLang="en-US" sz="2000" b="1" dirty="0">
                <a:solidFill>
                  <a:schemeClr val="hlink"/>
                </a:solidFill>
                <a:cs typeface="Times New Roman" panose="02020603050405020304" pitchFamily="18" charset="0"/>
              </a:rPr>
              <a:t>I</a:t>
            </a:r>
            <a:r>
              <a:rPr lang="en-US" altLang="en-US" sz="2000" dirty="0">
                <a:cs typeface="Times New Roman" panose="02020603050405020304" pitchFamily="18" charset="0"/>
              </a:rPr>
              <a:t>nterleaved</a:t>
            </a:r>
          </a:p>
          <a:p>
            <a:pPr lvl="4" eaLnBrk="1" hangingPunct="1">
              <a:lnSpc>
                <a:spcPct val="80000"/>
              </a:lnSpc>
              <a:defRPr/>
            </a:pPr>
            <a:r>
              <a:rPr lang="en-US" altLang="en-US" sz="1400" dirty="0">
                <a:cs typeface="Times New Roman" panose="02020603050405020304" pitchFamily="18" charset="0"/>
              </a:rPr>
              <a:t>The original standard for PCs</a:t>
            </a:r>
          </a:p>
          <a:p>
            <a:pPr marL="0" indent="0" eaLnBrk="1" hangingPunct="1">
              <a:lnSpc>
                <a:spcPct val="80000"/>
              </a:lnSpc>
              <a:buFont typeface="Wingdings" panose="05000000000000000000" pitchFamily="2" charset="2"/>
              <a:buNone/>
              <a:defRPr/>
            </a:pPr>
            <a:r>
              <a:rPr lang="en-US" altLang="en-US" sz="2000" dirty="0">
                <a:cs typeface="Times New Roman" panose="02020603050405020304" pitchFamily="18" charset="0"/>
              </a:rPr>
              <a:t>3. .</a:t>
            </a:r>
            <a:r>
              <a:rPr lang="en-US" altLang="en-US" sz="2000" b="1" dirty="0" err="1">
                <a:solidFill>
                  <a:schemeClr val="hlink"/>
                </a:solidFill>
                <a:cs typeface="Times New Roman" panose="02020603050405020304" pitchFamily="18" charset="0"/>
              </a:rPr>
              <a:t>wmv</a:t>
            </a:r>
            <a:r>
              <a:rPr lang="en-US" altLang="en-US" sz="2000" dirty="0">
                <a:cs typeface="Times New Roman" panose="02020603050405020304" pitchFamily="18" charset="0"/>
              </a:rPr>
              <a:t>	</a:t>
            </a:r>
            <a:r>
              <a:rPr lang="en-US" altLang="en-US" sz="2000" b="1" dirty="0">
                <a:solidFill>
                  <a:schemeClr val="hlink"/>
                </a:solidFill>
                <a:cs typeface="Times New Roman" panose="02020603050405020304" pitchFamily="18" charset="0"/>
              </a:rPr>
              <a:t>W</a:t>
            </a:r>
            <a:r>
              <a:rPr lang="en-US" altLang="en-US" sz="2000" dirty="0">
                <a:cs typeface="Times New Roman" panose="02020603050405020304" pitchFamily="18" charset="0"/>
              </a:rPr>
              <a:t>indows </a:t>
            </a:r>
            <a:r>
              <a:rPr lang="en-US" altLang="en-US" sz="2000" b="1" dirty="0">
                <a:solidFill>
                  <a:schemeClr val="hlink"/>
                </a:solidFill>
                <a:cs typeface="Times New Roman" panose="02020603050405020304" pitchFamily="18" charset="0"/>
              </a:rPr>
              <a:t>M</a:t>
            </a:r>
            <a:r>
              <a:rPr lang="en-US" altLang="en-US" sz="2000" dirty="0">
                <a:cs typeface="Times New Roman" panose="02020603050405020304" pitchFamily="18" charset="0"/>
              </a:rPr>
              <a:t>edia </a:t>
            </a:r>
            <a:r>
              <a:rPr lang="en-US" altLang="en-US" sz="2000" b="1" dirty="0">
                <a:solidFill>
                  <a:schemeClr val="hlink"/>
                </a:solidFill>
                <a:cs typeface="Times New Roman" panose="02020603050405020304" pitchFamily="18" charset="0"/>
              </a:rPr>
              <a:t>F</a:t>
            </a:r>
            <a:r>
              <a:rPr lang="en-US" altLang="en-US" sz="2000" dirty="0">
                <a:cs typeface="Times New Roman" panose="02020603050405020304" pitchFamily="18" charset="0"/>
              </a:rPr>
              <a:t>ile </a:t>
            </a:r>
          </a:p>
          <a:p>
            <a:pPr lvl="4" eaLnBrk="1" hangingPunct="1">
              <a:lnSpc>
                <a:spcPct val="80000"/>
              </a:lnSpc>
              <a:defRPr/>
            </a:pPr>
            <a:r>
              <a:rPr lang="en-US" altLang="en-US" sz="1400" dirty="0">
                <a:cs typeface="Times New Roman" panose="02020603050405020304" pitchFamily="18" charset="0"/>
              </a:rPr>
              <a:t>The Windows Media Player supports this file format</a:t>
            </a:r>
          </a:p>
          <a:p>
            <a:pPr marL="0" indent="0" eaLnBrk="1" hangingPunct="1">
              <a:lnSpc>
                <a:spcPct val="80000"/>
              </a:lnSpc>
              <a:buFont typeface="Wingdings" panose="05000000000000000000" pitchFamily="2" charset="2"/>
              <a:buNone/>
              <a:defRPr/>
            </a:pPr>
            <a:r>
              <a:rPr lang="en-US" altLang="en-US" sz="2000" dirty="0">
                <a:cs typeface="Times New Roman" panose="02020603050405020304" pitchFamily="18" charset="0"/>
              </a:rPr>
              <a:t>4. .</a:t>
            </a:r>
            <a:r>
              <a:rPr lang="en-US" altLang="en-US" sz="2000" b="1" dirty="0">
                <a:solidFill>
                  <a:schemeClr val="hlink"/>
                </a:solidFill>
                <a:cs typeface="Times New Roman" panose="02020603050405020304" pitchFamily="18" charset="0"/>
              </a:rPr>
              <a:t>mpg</a:t>
            </a:r>
            <a:r>
              <a:rPr lang="en-US" altLang="en-US" sz="2000" dirty="0">
                <a:cs typeface="Times New Roman" panose="02020603050405020304" pitchFamily="18" charset="0"/>
              </a:rPr>
              <a:t>	</a:t>
            </a:r>
            <a:r>
              <a:rPr lang="en-US" altLang="en-US" sz="2000" b="1" dirty="0">
                <a:cs typeface="Times New Roman" panose="02020603050405020304" pitchFamily="18" charset="0"/>
              </a:rPr>
              <a:t>MPEG</a:t>
            </a:r>
            <a:r>
              <a:rPr lang="en-US" altLang="en-US" sz="2000" dirty="0">
                <a:cs typeface="Times New Roman" panose="02020603050405020304" pitchFamily="18" charset="0"/>
              </a:rPr>
              <a:t> (</a:t>
            </a:r>
            <a:r>
              <a:rPr lang="en-US" altLang="en-US" sz="2000" b="1" dirty="0">
                <a:solidFill>
                  <a:schemeClr val="hlink"/>
                </a:solidFill>
                <a:cs typeface="Times New Roman" panose="02020603050405020304" pitchFamily="18" charset="0"/>
              </a:rPr>
              <a:t>M</a:t>
            </a:r>
            <a:r>
              <a:rPr lang="en-US" altLang="en-US" sz="2000" dirty="0">
                <a:cs typeface="Times New Roman" panose="02020603050405020304" pitchFamily="18" charset="0"/>
              </a:rPr>
              <a:t>otion </a:t>
            </a:r>
            <a:r>
              <a:rPr lang="en-US" altLang="en-US" sz="2000" b="1" dirty="0">
                <a:solidFill>
                  <a:schemeClr val="hlink"/>
                </a:solidFill>
                <a:cs typeface="Times New Roman" panose="02020603050405020304" pitchFamily="18" charset="0"/>
              </a:rPr>
              <a:t>P</a:t>
            </a:r>
            <a:r>
              <a:rPr lang="en-US" altLang="en-US" sz="2000" dirty="0">
                <a:cs typeface="Times New Roman" panose="02020603050405020304" pitchFamily="18" charset="0"/>
              </a:rPr>
              <a:t>icture </a:t>
            </a:r>
            <a:r>
              <a:rPr lang="en-US" altLang="en-US" sz="2000" b="1" dirty="0">
                <a:solidFill>
                  <a:schemeClr val="hlink"/>
                </a:solidFill>
                <a:cs typeface="Times New Roman" panose="02020603050405020304" pitchFamily="18" charset="0"/>
              </a:rPr>
              <a:t>E</a:t>
            </a:r>
            <a:r>
              <a:rPr lang="en-US" altLang="en-US" sz="2000" dirty="0">
                <a:cs typeface="Times New Roman" panose="02020603050405020304" pitchFamily="18" charset="0"/>
              </a:rPr>
              <a:t>xperts </a:t>
            </a:r>
            <a:r>
              <a:rPr lang="en-US" altLang="en-US" sz="2000" b="1" dirty="0">
                <a:solidFill>
                  <a:schemeClr val="hlink"/>
                </a:solidFill>
                <a:cs typeface="Times New Roman" panose="02020603050405020304" pitchFamily="18" charset="0"/>
              </a:rPr>
              <a:t>G</a:t>
            </a:r>
            <a:r>
              <a:rPr lang="en-US" altLang="en-US" sz="2000" dirty="0">
                <a:cs typeface="Times New Roman" panose="02020603050405020304" pitchFamily="18" charset="0"/>
              </a:rPr>
              <a:t>roup)</a:t>
            </a:r>
          </a:p>
          <a:p>
            <a:pPr lvl="4" eaLnBrk="1" hangingPunct="1">
              <a:lnSpc>
                <a:spcPct val="80000"/>
              </a:lnSpc>
              <a:defRPr/>
            </a:pPr>
            <a:r>
              <a:rPr lang="en-US" altLang="en-US" b="1" dirty="0">
                <a:solidFill>
                  <a:schemeClr val="hlink"/>
                </a:solidFill>
                <a:cs typeface="Times New Roman" panose="02020603050405020304" pitchFamily="18" charset="0"/>
              </a:rPr>
              <a:t>used</a:t>
            </a:r>
            <a:r>
              <a:rPr lang="en-US" altLang="en-US" dirty="0">
                <a:cs typeface="Times New Roman" panose="02020603050405020304" pitchFamily="18" charset="0"/>
              </a:rPr>
              <a:t> on the </a:t>
            </a:r>
            <a:r>
              <a:rPr lang="en-US" altLang="en-US" b="1" dirty="0">
                <a:solidFill>
                  <a:srgbClr val="FF00FF"/>
                </a:solidFill>
                <a:cs typeface="Times New Roman" panose="02020603050405020304" pitchFamily="18" charset="0"/>
              </a:rPr>
              <a:t>Macintosh</a:t>
            </a:r>
            <a:r>
              <a:rPr lang="en-US" altLang="en-US" dirty="0">
                <a:cs typeface="Times New Roman" panose="02020603050405020304" pitchFamily="18" charset="0"/>
              </a:rPr>
              <a:t> and </a:t>
            </a:r>
            <a:r>
              <a:rPr lang="en-US" altLang="en-US" b="1" dirty="0">
                <a:solidFill>
                  <a:srgbClr val="FF00FF"/>
                </a:solidFill>
                <a:cs typeface="Times New Roman" panose="02020603050405020304" pitchFamily="18" charset="0"/>
              </a:rPr>
              <a:t>Windows</a:t>
            </a:r>
            <a:r>
              <a:rPr lang="en-US" altLang="en-US" dirty="0">
                <a:cs typeface="Times New Roman" panose="02020603050405020304" pitchFamily="18" charset="0"/>
              </a:rPr>
              <a:t> platforms</a:t>
            </a:r>
          </a:p>
          <a:p>
            <a:pPr lvl="4" eaLnBrk="1" hangingPunct="1">
              <a:lnSpc>
                <a:spcPct val="80000"/>
              </a:lnSpc>
              <a:defRPr/>
            </a:pPr>
            <a:endParaRPr lang="en-US" altLang="en-US" dirty="0">
              <a:cs typeface="Times New Roman" panose="02020603050405020304" pitchFamily="18" charset="0"/>
            </a:endParaRPr>
          </a:p>
          <a:p>
            <a:pPr marL="0" indent="0" eaLnBrk="1" hangingPunct="1">
              <a:lnSpc>
                <a:spcPct val="80000"/>
              </a:lnSpc>
              <a:buFont typeface="Wingdings" panose="05000000000000000000" pitchFamily="2" charset="2"/>
              <a:buNone/>
              <a:defRPr/>
            </a:pPr>
            <a:r>
              <a:rPr lang="en-US" altLang="en-US" sz="2000" dirty="0">
                <a:cs typeface="Times New Roman" panose="02020603050405020304" pitchFamily="18" charset="0"/>
              </a:rPr>
              <a:t>5</a:t>
            </a:r>
            <a:r>
              <a:rPr lang="en-US" altLang="en-US" sz="2600" b="1" dirty="0">
                <a:cs typeface="Times New Roman" panose="02020603050405020304" pitchFamily="18" charset="0"/>
              </a:rPr>
              <a:t>.</a:t>
            </a:r>
            <a:r>
              <a:rPr lang="en-US" altLang="en-US" sz="2600" b="1" dirty="0">
                <a:solidFill>
                  <a:srgbClr val="FF0000"/>
                </a:solidFill>
                <a:cs typeface="Times New Roman" panose="02020603050405020304" pitchFamily="18" charset="0"/>
              </a:rPr>
              <a:t> .</a:t>
            </a:r>
            <a:r>
              <a:rPr lang="en-US" altLang="en-US" sz="2000" b="1" dirty="0" err="1">
                <a:solidFill>
                  <a:srgbClr val="FF0000"/>
                </a:solidFill>
                <a:cs typeface="Times New Roman" panose="02020603050405020304" pitchFamily="18" charset="0"/>
              </a:rPr>
              <a:t>flv</a:t>
            </a:r>
            <a:r>
              <a:rPr lang="en-US" altLang="en-US" sz="2000" dirty="0">
                <a:cs typeface="Times New Roman" panose="02020603050405020304" pitchFamily="18" charset="0"/>
              </a:rPr>
              <a:t>		</a:t>
            </a:r>
            <a:r>
              <a:rPr lang="en-US" altLang="en-US" sz="2000" b="1" dirty="0">
                <a:solidFill>
                  <a:srgbClr val="FF0000"/>
                </a:solidFill>
                <a:cs typeface="Times New Roman" panose="02020603050405020304" pitchFamily="18" charset="0"/>
              </a:rPr>
              <a:t>Flash Video File </a:t>
            </a:r>
            <a:r>
              <a:rPr lang="en-US" altLang="en-US" sz="2000" dirty="0">
                <a:cs typeface="Times New Roman" panose="02020603050405020304" pitchFamily="18" charset="0"/>
              </a:rPr>
              <a:t>commonly used in </a:t>
            </a:r>
            <a:r>
              <a:rPr lang="en-US" altLang="en-US" sz="2000" b="1" dirty="0">
                <a:cs typeface="Times New Roman" panose="02020603050405020304" pitchFamily="18" charset="0"/>
              </a:rPr>
              <a:t>YouTube</a:t>
            </a:r>
          </a:p>
          <a:p>
            <a:pPr eaLnBrk="1" hangingPunct="1">
              <a:lnSpc>
                <a:spcPct val="80000"/>
              </a:lnSpc>
              <a:defRPr/>
            </a:pPr>
            <a:endParaRPr lang="en-US" altLang="en-US" sz="2000" b="1" dirty="0">
              <a:cs typeface="Times New Roman" panose="02020603050405020304" pitchFamily="18" charset="0"/>
            </a:endParaRPr>
          </a:p>
          <a:p>
            <a:pPr marL="0" indent="0" eaLnBrk="1" hangingPunct="1">
              <a:lnSpc>
                <a:spcPct val="80000"/>
              </a:lnSpc>
              <a:buFont typeface="Wingdings" panose="05000000000000000000" pitchFamily="2" charset="2"/>
              <a:buNone/>
              <a:defRPr/>
            </a:pPr>
            <a:r>
              <a:rPr lang="en-US" altLang="en-US" sz="2000" dirty="0">
                <a:cs typeface="Times New Roman" panose="02020603050405020304" pitchFamily="18" charset="0"/>
              </a:rPr>
              <a:t>6</a:t>
            </a:r>
            <a:r>
              <a:rPr lang="en-US" altLang="en-US" sz="2000" b="1" dirty="0">
                <a:cs typeface="Times New Roman" panose="02020603050405020304" pitchFamily="18" charset="0"/>
              </a:rPr>
              <a:t>. </a:t>
            </a:r>
            <a:r>
              <a:rPr lang="en-US" altLang="en-US" sz="2000" b="1" dirty="0">
                <a:solidFill>
                  <a:srgbClr val="FF0000"/>
                </a:solidFill>
                <a:cs typeface="Times New Roman" panose="02020603050405020304" pitchFamily="18" charset="0"/>
              </a:rPr>
              <a:t>.m4v </a:t>
            </a:r>
            <a:r>
              <a:rPr lang="en-US" altLang="en-US" sz="2000" dirty="0">
                <a:cs typeface="Times New Roman" panose="02020603050405020304" pitchFamily="18" charset="0"/>
              </a:rPr>
              <a:t>and </a:t>
            </a:r>
            <a:r>
              <a:rPr lang="en-US" altLang="en-US" sz="2000" b="1" dirty="0">
                <a:solidFill>
                  <a:srgbClr val="FF0000"/>
                </a:solidFill>
                <a:cs typeface="Times New Roman" panose="02020603050405020304" pitchFamily="18" charset="0"/>
              </a:rPr>
              <a:t>.mp4 (MPEG-4) </a:t>
            </a:r>
            <a:r>
              <a:rPr lang="en-US" altLang="en-US" sz="2000" dirty="0">
                <a:cs typeface="Times New Roman" panose="02020603050405020304" pitchFamily="18" charset="0"/>
              </a:rPr>
              <a:t>– format supported by </a:t>
            </a:r>
            <a:r>
              <a:rPr lang="en-US" altLang="en-US" sz="2000" b="1" dirty="0" err="1">
                <a:solidFill>
                  <a:srgbClr val="FF00FF"/>
                </a:solidFill>
                <a:cs typeface="Times New Roman" panose="02020603050405020304" pitchFamily="18" charset="0"/>
              </a:rPr>
              <a:t>Quicktime</a:t>
            </a:r>
            <a:r>
              <a:rPr lang="en-US" altLang="en-US" sz="2000" b="1" dirty="0">
                <a:solidFill>
                  <a:srgbClr val="FF00FF"/>
                </a:solidFill>
                <a:cs typeface="Times New Roman" panose="02020603050405020304" pitchFamily="18" charset="0"/>
              </a:rPr>
              <a:t>, iTunes </a:t>
            </a:r>
            <a:r>
              <a:rPr lang="en-US" altLang="en-US" sz="2000" dirty="0">
                <a:cs typeface="Times New Roman" panose="02020603050405020304" pitchFamily="18" charset="0"/>
              </a:rPr>
              <a:t>and 				</a:t>
            </a:r>
            <a:r>
              <a:rPr lang="en-US" altLang="en-US" sz="2000" b="1" dirty="0">
                <a:solidFill>
                  <a:srgbClr val="FF00FF"/>
                </a:solidFill>
                <a:cs typeface="Times New Roman" panose="02020603050405020304" pitchFamily="18" charset="0"/>
              </a:rPr>
              <a:t>iPods</a:t>
            </a:r>
          </a:p>
          <a:p>
            <a:pPr eaLnBrk="1" hangingPunct="1">
              <a:lnSpc>
                <a:spcPct val="80000"/>
              </a:lnSpc>
              <a:defRPr/>
            </a:pPr>
            <a:endParaRPr lang="en-US" altLang="en-US" sz="2000" b="1" dirty="0">
              <a:solidFill>
                <a:srgbClr val="FF00FF"/>
              </a:solidFill>
              <a:cs typeface="Times New Roman" panose="02020603050405020304" pitchFamily="18" charset="0"/>
            </a:endParaRPr>
          </a:p>
          <a:p>
            <a:pPr marL="0" indent="0" eaLnBrk="1" hangingPunct="1">
              <a:lnSpc>
                <a:spcPct val="80000"/>
              </a:lnSpc>
              <a:buFont typeface="Wingdings" panose="05000000000000000000" pitchFamily="2" charset="2"/>
              <a:buNone/>
              <a:defRPr/>
            </a:pPr>
            <a:r>
              <a:rPr lang="en-US" altLang="en-US" sz="2000" dirty="0">
                <a:cs typeface="Times New Roman" panose="02020603050405020304" pitchFamily="18" charset="0"/>
              </a:rPr>
              <a:t>7. </a:t>
            </a:r>
            <a:r>
              <a:rPr lang="en-US" altLang="en-US" sz="2000" b="1" dirty="0">
                <a:solidFill>
                  <a:srgbClr val="FF0000"/>
                </a:solidFill>
                <a:cs typeface="Times New Roman" panose="02020603050405020304" pitchFamily="18" charset="0"/>
              </a:rPr>
              <a:t>.3gp (3GPP </a:t>
            </a:r>
            <a:r>
              <a:rPr lang="en-US" altLang="en-US" sz="2000" dirty="0">
                <a:cs typeface="Times New Roman" panose="02020603050405020304" pitchFamily="18" charset="0"/>
              </a:rPr>
              <a:t>Multimedia File) – based on </a:t>
            </a:r>
            <a:r>
              <a:rPr lang="en-US" altLang="en-US" sz="2000" b="1" dirty="0">
                <a:solidFill>
                  <a:srgbClr val="FF0000"/>
                </a:solidFill>
                <a:cs typeface="Times New Roman" panose="02020603050405020304" pitchFamily="18" charset="0"/>
              </a:rPr>
              <a:t>MPEG-4,</a:t>
            </a:r>
            <a:r>
              <a:rPr lang="en-US" altLang="en-US" sz="2000" dirty="0">
                <a:cs typeface="Times New Roman" panose="02020603050405020304" pitchFamily="18" charset="0"/>
              </a:rPr>
              <a:t> it is a </a:t>
            </a:r>
            <a:r>
              <a:rPr lang="en-US" altLang="en-US" sz="2000" b="1" dirty="0">
                <a:cs typeface="Times New Roman" panose="02020603050405020304" pitchFamily="18" charset="0"/>
              </a:rPr>
              <a:t>standard</a:t>
            </a:r>
            <a:r>
              <a:rPr lang="en-US" altLang="en-US" sz="2000" dirty="0">
                <a:cs typeface="Times New Roman" panose="02020603050405020304" pitchFamily="18" charset="0"/>
              </a:rPr>
              <a:t> for 	delivery of multimedia </a:t>
            </a:r>
            <a:r>
              <a:rPr lang="en-US" altLang="en-US" sz="2000" b="1" dirty="0">
                <a:cs typeface="Times New Roman" panose="02020603050405020304" pitchFamily="18" charset="0"/>
              </a:rPr>
              <a:t>over 3</a:t>
            </a:r>
            <a:r>
              <a:rPr lang="en-US" altLang="en-US" sz="2000" b="1" baseline="30000" dirty="0">
                <a:cs typeface="Times New Roman" panose="02020603050405020304" pitchFamily="18" charset="0"/>
              </a:rPr>
              <a:t>rd</a:t>
            </a:r>
            <a:r>
              <a:rPr lang="en-US" altLang="en-US" sz="2000" b="1" dirty="0">
                <a:cs typeface="Times New Roman" panose="02020603050405020304" pitchFamily="18" charset="0"/>
              </a:rPr>
              <a:t> generation, high-speed wireless 	networks</a:t>
            </a:r>
            <a:endParaRPr lang="en-US" altLang="en-US" sz="2600" b="1" dirty="0">
              <a:cs typeface="Times New Roman" panose="02020603050405020304" pitchFamily="18" charset="0"/>
            </a:endParaRPr>
          </a:p>
        </p:txBody>
      </p:sp>
      <p:sp>
        <p:nvSpPr>
          <p:cNvPr id="33796" name="Rectangle 4">
            <a:extLst>
              <a:ext uri="{FF2B5EF4-FFF2-40B4-BE49-F238E27FC236}">
                <a16:creationId xmlns:a16="http://schemas.microsoft.com/office/drawing/2014/main" id="{86B152C8-02E7-4DF7-A83F-EF2A6180F2FD}"/>
              </a:ext>
            </a:extLst>
          </p:cNvPr>
          <p:cNvSpPr>
            <a:spLocks noChangeArrowheads="1"/>
          </p:cNvSpPr>
          <p:nvPr/>
        </p:nvSpPr>
        <p:spPr bwMode="auto">
          <a:xfrm>
            <a:off x="3519488"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63F4E6F-1A64-424B-9470-9434C6B02689}"/>
              </a:ext>
            </a:extLst>
          </p:cNvPr>
          <p:cNvSpPr>
            <a:spLocks noGrp="1" noChangeArrowheads="1"/>
          </p:cNvSpPr>
          <p:nvPr>
            <p:ph type="title"/>
          </p:nvPr>
        </p:nvSpPr>
        <p:spPr>
          <a:xfrm>
            <a:off x="0" y="0"/>
            <a:ext cx="9034463" cy="533400"/>
          </a:xfrm>
        </p:spPr>
        <p:txBody>
          <a:bodyPr/>
          <a:lstStyle/>
          <a:p>
            <a:pPr eaLnBrk="1" hangingPunct="1"/>
            <a:r>
              <a:rPr lang="en-US" altLang="en-US"/>
              <a:t>Video File Types</a:t>
            </a:r>
          </a:p>
        </p:txBody>
      </p:sp>
      <p:sp>
        <p:nvSpPr>
          <p:cNvPr id="35843" name="Rectangle 3">
            <a:extLst>
              <a:ext uri="{FF2B5EF4-FFF2-40B4-BE49-F238E27FC236}">
                <a16:creationId xmlns:a16="http://schemas.microsoft.com/office/drawing/2014/main" id="{7B2AB420-1016-4F7F-BD31-ED2F5105F194}"/>
              </a:ext>
            </a:extLst>
          </p:cNvPr>
          <p:cNvSpPr>
            <a:spLocks noGrp="1" noChangeArrowheads="1"/>
          </p:cNvSpPr>
          <p:nvPr>
            <p:ph type="body" idx="1"/>
          </p:nvPr>
        </p:nvSpPr>
        <p:spPr>
          <a:xfrm>
            <a:off x="152400" y="685800"/>
            <a:ext cx="8991600" cy="6172200"/>
          </a:xfrm>
        </p:spPr>
        <p:txBody>
          <a:bodyPr/>
          <a:lstStyle/>
          <a:p>
            <a:pPr eaLnBrk="1" hangingPunct="1">
              <a:lnSpc>
                <a:spcPct val="80000"/>
              </a:lnSpc>
              <a:defRPr/>
            </a:pPr>
            <a:endParaRPr lang="en-US" altLang="en-US" sz="2000" b="1" dirty="0">
              <a:solidFill>
                <a:srgbClr val="FF00FF"/>
              </a:solidFill>
              <a:cs typeface="Times New Roman" panose="02020603050405020304" pitchFamily="18" charset="0"/>
            </a:endParaRPr>
          </a:p>
          <a:p>
            <a:pPr marL="0" indent="0">
              <a:buFont typeface="Wingdings" panose="05000000000000000000" pitchFamily="2" charset="2"/>
              <a:buNone/>
              <a:defRPr/>
            </a:pPr>
            <a:r>
              <a:rPr lang="en-US" altLang="en-US" sz="2000" dirty="0">
                <a:cs typeface="Times New Roman" panose="02020603050405020304" pitchFamily="18" charset="0"/>
              </a:rPr>
              <a:t>8. .</a:t>
            </a:r>
            <a:r>
              <a:rPr lang="en-US" altLang="en-US" sz="2000" b="1" dirty="0" err="1">
                <a:solidFill>
                  <a:srgbClr val="FF0000"/>
                </a:solidFill>
                <a:cs typeface="Times New Roman" panose="02020603050405020304" pitchFamily="18" charset="0"/>
              </a:rPr>
              <a:t>ogv</a:t>
            </a:r>
            <a:r>
              <a:rPr lang="en-US" altLang="en-US" sz="2000" b="1" dirty="0">
                <a:solidFill>
                  <a:srgbClr val="FF0000"/>
                </a:solidFill>
                <a:cs typeface="Times New Roman" panose="02020603050405020304" pitchFamily="18" charset="0"/>
              </a:rPr>
              <a:t>  </a:t>
            </a:r>
            <a:r>
              <a:rPr lang="en-US" altLang="en-US" sz="2000" dirty="0">
                <a:cs typeface="Times New Roman" panose="02020603050405020304" pitchFamily="18" charset="0"/>
              </a:rPr>
              <a:t>or .</a:t>
            </a:r>
            <a:r>
              <a:rPr lang="en-US" altLang="en-US" sz="2000" b="1" dirty="0" err="1">
                <a:solidFill>
                  <a:srgbClr val="FF0000"/>
                </a:solidFill>
                <a:cs typeface="Times New Roman" panose="02020603050405020304" pitchFamily="18" charset="0"/>
              </a:rPr>
              <a:t>ogg</a:t>
            </a:r>
            <a:r>
              <a:rPr lang="en-US" altLang="en-US" sz="2000" b="1" dirty="0">
                <a:solidFill>
                  <a:srgbClr val="FF0000"/>
                </a:solidFill>
                <a:cs typeface="Times New Roman" panose="02020603050405020304" pitchFamily="18" charset="0"/>
              </a:rPr>
              <a:t>  </a:t>
            </a:r>
            <a:r>
              <a:rPr lang="en-US" altLang="en-US" sz="2000" dirty="0">
                <a:cs typeface="Times New Roman" panose="02020603050405020304" pitchFamily="18" charset="0"/>
              </a:rPr>
              <a:t>   -</a:t>
            </a:r>
            <a:r>
              <a:rPr lang="en-US" altLang="en-US" sz="2000" b="1" dirty="0" err="1">
                <a:solidFill>
                  <a:srgbClr val="FF0000"/>
                </a:solidFill>
                <a:cs typeface="Times New Roman" panose="02020603050405020304" pitchFamily="18" charset="0"/>
              </a:rPr>
              <a:t>Ogg</a:t>
            </a:r>
            <a:r>
              <a:rPr lang="en-US" altLang="en-US" sz="2000" dirty="0">
                <a:cs typeface="Times New Roman" panose="02020603050405020304" pitchFamily="18" charset="0"/>
              </a:rPr>
              <a:t> Theora - </a:t>
            </a:r>
            <a:r>
              <a:rPr lang="en-US" altLang="en-US" sz="2000" b="1" dirty="0">
                <a:solidFill>
                  <a:srgbClr val="FF0000"/>
                </a:solidFill>
                <a:cs typeface="Times New Roman" panose="02020603050405020304" pitchFamily="18" charset="0"/>
              </a:rPr>
              <a:t>o</a:t>
            </a:r>
            <a:r>
              <a:rPr lang="en-US" altLang="en-US" sz="2000" b="1" dirty="0">
                <a:cs typeface="Times New Roman" panose="02020603050405020304" pitchFamily="18" charset="0"/>
              </a:rPr>
              <a:t>pen-source </a:t>
            </a:r>
            <a:r>
              <a:rPr lang="en-US" altLang="en-US" sz="2000" b="1" dirty="0">
                <a:solidFill>
                  <a:srgbClr val="FF0000"/>
                </a:solidFill>
                <a:cs typeface="Times New Roman" panose="02020603050405020304" pitchFamily="18" charset="0"/>
              </a:rPr>
              <a:t>v</a:t>
            </a:r>
            <a:r>
              <a:rPr lang="en-US" altLang="en-US" sz="2000" b="1" dirty="0">
                <a:cs typeface="Times New Roman" panose="02020603050405020304" pitchFamily="18" charset="0"/>
              </a:rPr>
              <a:t>ideo file format</a:t>
            </a:r>
            <a:r>
              <a:rPr lang="en-US" altLang="en-US" sz="2000" dirty="0">
                <a:cs typeface="Times New Roman" panose="02020603050405020304" pitchFamily="18" charset="0"/>
              </a:rPr>
              <a:t>, </a:t>
            </a:r>
          </a:p>
          <a:p>
            <a:pPr>
              <a:buFont typeface="Wingdings" panose="05000000000000000000" pitchFamily="2" charset="2"/>
              <a:buNone/>
              <a:defRPr/>
            </a:pPr>
            <a:r>
              <a:rPr lang="en-US" altLang="en-US" sz="2000" dirty="0">
                <a:cs typeface="Times New Roman" panose="02020603050405020304" pitchFamily="18" charset="0"/>
              </a:rPr>
              <a:t>			       that uses the </a:t>
            </a:r>
            <a:r>
              <a:rPr lang="en-US" altLang="en-US" sz="2000" b="1" dirty="0">
                <a:cs typeface="Times New Roman" panose="02020603050405020304" pitchFamily="18" charset="0"/>
              </a:rPr>
              <a:t>Theora codec</a:t>
            </a:r>
          </a:p>
          <a:p>
            <a:pPr>
              <a:buFont typeface="Wingdings" panose="05000000000000000000" pitchFamily="2" charset="2"/>
              <a:buNone/>
              <a:defRPr/>
            </a:pPr>
            <a:endParaRPr lang="en-US" altLang="en-US" sz="2000" b="1" dirty="0">
              <a:cs typeface="Times New Roman" panose="02020603050405020304" pitchFamily="18" charset="0"/>
            </a:endParaRPr>
          </a:p>
          <a:p>
            <a:pPr marL="0" indent="0">
              <a:buFont typeface="Wingdings" panose="05000000000000000000" pitchFamily="2" charset="2"/>
              <a:buNone/>
              <a:defRPr/>
            </a:pPr>
            <a:r>
              <a:rPr lang="en-US" altLang="en-US" sz="2000" dirty="0">
                <a:cs typeface="Times New Roman" panose="02020603050405020304" pitchFamily="18" charset="0"/>
              </a:rPr>
              <a:t>9.</a:t>
            </a:r>
            <a:r>
              <a:rPr lang="en-US" altLang="en-US" sz="2000" b="1" dirty="0">
                <a:solidFill>
                  <a:srgbClr val="FF0000"/>
                </a:solidFill>
                <a:cs typeface="Times New Roman" panose="02020603050405020304" pitchFamily="18" charset="0"/>
              </a:rPr>
              <a:t> .</a:t>
            </a:r>
            <a:r>
              <a:rPr lang="en-US" altLang="en-US" sz="2000" b="1" dirty="0" err="1">
                <a:solidFill>
                  <a:srgbClr val="FF0000"/>
                </a:solidFill>
                <a:cs typeface="Times New Roman" panose="02020603050405020304" pitchFamily="18" charset="0"/>
              </a:rPr>
              <a:t>webm</a:t>
            </a:r>
            <a:r>
              <a:rPr lang="en-US" altLang="en-US" sz="2000" dirty="0">
                <a:cs typeface="Times New Roman" panose="02020603050405020304" pitchFamily="18" charset="0"/>
              </a:rPr>
              <a:t>	     - </a:t>
            </a:r>
            <a:r>
              <a:rPr lang="en-US" altLang="en-US" sz="2000" b="1" dirty="0">
                <a:cs typeface="Times New Roman" panose="02020603050405020304" pitchFamily="18" charset="0"/>
              </a:rPr>
              <a:t>open </a:t>
            </a:r>
            <a:r>
              <a:rPr lang="en-US" altLang="en-US" sz="2000" b="1" dirty="0">
                <a:solidFill>
                  <a:srgbClr val="FF0000"/>
                </a:solidFill>
                <a:cs typeface="Times New Roman" panose="02020603050405020304" pitchFamily="18" charset="0"/>
              </a:rPr>
              <a:t>m</a:t>
            </a:r>
            <a:r>
              <a:rPr lang="en-US" altLang="en-US" sz="2000" b="1" dirty="0">
                <a:cs typeface="Times New Roman" panose="02020603050405020304" pitchFamily="18" charset="0"/>
              </a:rPr>
              <a:t>edia format </a:t>
            </a:r>
            <a:r>
              <a:rPr lang="en-US" altLang="en-US" sz="2000" dirty="0">
                <a:cs typeface="Times New Roman" panose="02020603050405020304" pitchFamily="18" charset="0"/>
              </a:rPr>
              <a:t>sponsored by </a:t>
            </a:r>
            <a:r>
              <a:rPr lang="en-US" altLang="en-US" sz="2000" b="1" dirty="0">
                <a:cs typeface="Times New Roman" panose="02020603050405020304" pitchFamily="18" charset="0"/>
              </a:rPr>
              <a:t>Google</a:t>
            </a:r>
            <a:r>
              <a:rPr lang="en-US" altLang="en-US" sz="2000" dirty="0">
                <a:cs typeface="Times New Roman" panose="02020603050405020304" pitchFamily="18" charset="0"/>
              </a:rPr>
              <a:t>; </a:t>
            </a:r>
          </a:p>
          <a:p>
            <a:pPr>
              <a:buFont typeface="Wingdings" panose="05000000000000000000" pitchFamily="2" charset="2"/>
              <a:buNone/>
              <a:defRPr/>
            </a:pPr>
            <a:r>
              <a:rPr lang="en-US" altLang="en-US" sz="2000" dirty="0">
                <a:cs typeface="Times New Roman" panose="02020603050405020304" pitchFamily="18" charset="0"/>
              </a:rPr>
              <a:t>			       uses the </a:t>
            </a:r>
            <a:r>
              <a:rPr lang="en-US" altLang="en-US" sz="2000" b="1" dirty="0">
                <a:cs typeface="Times New Roman" panose="02020603050405020304" pitchFamily="18" charset="0"/>
              </a:rPr>
              <a:t>VP8 video codec </a:t>
            </a:r>
            <a:r>
              <a:rPr lang="en-US" altLang="en-US" sz="2000" dirty="0">
                <a:cs typeface="Times New Roman" panose="02020603050405020304" pitchFamily="18" charset="0"/>
              </a:rPr>
              <a:t>(open video format, </a:t>
            </a:r>
            <a:r>
              <a:rPr lang="en-US" altLang="en-US" sz="2000" b="1" dirty="0">
                <a:cs typeface="Times New Roman" panose="02020603050405020304" pitchFamily="18" charset="0"/>
              </a:rPr>
              <a:t>free</a:t>
            </a:r>
            <a:r>
              <a:rPr lang="en-US" altLang="en-US" sz="2000" dirty="0">
                <a:cs typeface="Times New Roman" panose="02020603050405020304" pitchFamily="18" charset="0"/>
              </a:rPr>
              <a:t>)</a:t>
            </a:r>
          </a:p>
          <a:p>
            <a:pPr>
              <a:buFont typeface="Wingdings" panose="05000000000000000000" pitchFamily="2" charset="2"/>
              <a:buNone/>
              <a:defRPr/>
            </a:pPr>
            <a:r>
              <a:rPr lang="en-US" altLang="en-US" sz="2000" dirty="0">
                <a:cs typeface="Times New Roman" panose="02020603050405020304" pitchFamily="18" charset="0"/>
              </a:rPr>
              <a:t>                              and </a:t>
            </a:r>
            <a:r>
              <a:rPr lang="en-US" altLang="en-US" sz="2000" b="1" dirty="0" err="1">
                <a:cs typeface="Times New Roman" panose="02020603050405020304" pitchFamily="18" charset="0"/>
              </a:rPr>
              <a:t>Vorbis</a:t>
            </a:r>
            <a:r>
              <a:rPr lang="en-US" altLang="en-US" sz="2000" b="1" dirty="0">
                <a:cs typeface="Times New Roman" panose="02020603050405020304" pitchFamily="18" charset="0"/>
              </a:rPr>
              <a:t> audio codec</a:t>
            </a:r>
          </a:p>
        </p:txBody>
      </p:sp>
      <p:sp>
        <p:nvSpPr>
          <p:cNvPr id="35844" name="Rectangle 4">
            <a:extLst>
              <a:ext uri="{FF2B5EF4-FFF2-40B4-BE49-F238E27FC236}">
                <a16:creationId xmlns:a16="http://schemas.microsoft.com/office/drawing/2014/main" id="{24DB06C1-3153-4274-A6C9-85370B0AA778}"/>
              </a:ext>
            </a:extLst>
          </p:cNvPr>
          <p:cNvSpPr>
            <a:spLocks noChangeArrowheads="1"/>
          </p:cNvSpPr>
          <p:nvPr/>
        </p:nvSpPr>
        <p:spPr bwMode="auto">
          <a:xfrm>
            <a:off x="3519488"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838200" y="3352800"/>
            <a:ext cx="6934200" cy="10668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38915" name="Rectangle 2"/>
          <p:cNvSpPr>
            <a:spLocks noChangeArrowheads="1"/>
          </p:cNvSpPr>
          <p:nvPr/>
        </p:nvSpPr>
        <p:spPr bwMode="auto">
          <a:xfrm>
            <a:off x="838200" y="1447800"/>
            <a:ext cx="6934200" cy="10668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38916" name="Rectangle 3"/>
          <p:cNvSpPr>
            <a:spLocks noGrp="1" noChangeArrowheads="1"/>
          </p:cNvSpPr>
          <p:nvPr>
            <p:ph type="title"/>
          </p:nvPr>
        </p:nvSpPr>
        <p:spPr/>
        <p:txBody>
          <a:bodyPr/>
          <a:lstStyle/>
          <a:p>
            <a:pPr eaLnBrk="1" hangingPunct="1"/>
            <a:r>
              <a:rPr lang="en-US" altLang="en-US"/>
              <a:t>Using Video on a Web Page</a:t>
            </a:r>
          </a:p>
        </p:txBody>
      </p:sp>
      <p:sp>
        <p:nvSpPr>
          <p:cNvPr id="38917" name="Rectangle 4"/>
          <p:cNvSpPr>
            <a:spLocks noGrp="1" noChangeArrowheads="1"/>
          </p:cNvSpPr>
          <p:nvPr>
            <p:ph type="body" idx="1"/>
          </p:nvPr>
        </p:nvSpPr>
        <p:spPr>
          <a:xfrm>
            <a:off x="762000" y="990600"/>
            <a:ext cx="7696200" cy="5410200"/>
          </a:xfrm>
        </p:spPr>
        <p:txBody>
          <a:bodyPr/>
          <a:lstStyle/>
          <a:p>
            <a:pPr eaLnBrk="1" hangingPunct="1">
              <a:lnSpc>
                <a:spcPct val="90000"/>
              </a:lnSpc>
            </a:pPr>
            <a:r>
              <a:rPr lang="en-US" altLang="en-US" sz="2800" b="1" dirty="0">
                <a:solidFill>
                  <a:schemeClr val="hlink"/>
                </a:solidFill>
                <a:cs typeface="Arial" panose="020B0604020202020204" pitchFamily="34" charset="0"/>
              </a:rPr>
              <a:t>Link</a:t>
            </a:r>
            <a:r>
              <a:rPr lang="en-US" altLang="en-US" sz="2800" dirty="0">
                <a:cs typeface="Arial" panose="020B0604020202020204" pitchFamily="34" charset="0"/>
              </a:rPr>
              <a:t> to the </a:t>
            </a:r>
            <a:r>
              <a:rPr lang="en-US" altLang="en-US" sz="2800" b="1" dirty="0">
                <a:solidFill>
                  <a:schemeClr val="hlink"/>
                </a:solidFill>
                <a:cs typeface="Arial" panose="020B0604020202020204" pitchFamily="34" charset="0"/>
              </a:rPr>
              <a:t>video</a:t>
            </a:r>
          </a:p>
          <a:p>
            <a:pPr lvl="1" eaLnBrk="1" hangingPunct="1">
              <a:lnSpc>
                <a:spcPct val="90000"/>
              </a:lnSpc>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&lt;</a:t>
            </a:r>
            <a:r>
              <a:rPr lang="en-US" altLang="en-US" sz="2400" b="1" dirty="0">
                <a:solidFill>
                  <a:schemeClr val="hlink"/>
                </a:solidFill>
                <a:latin typeface="Times New Roman" panose="02020603050405020304" pitchFamily="18" charset="0"/>
                <a:cs typeface="Times New Roman" panose="02020603050405020304" pitchFamily="18" charset="0"/>
              </a:rPr>
              <a:t>a </a:t>
            </a:r>
            <a:r>
              <a:rPr lang="en-US" altLang="en-US" sz="2400" b="1" dirty="0" err="1">
                <a:solidFill>
                  <a:schemeClr val="hlink"/>
                </a:solidFill>
                <a:latin typeface="Times New Roman" panose="02020603050405020304" pitchFamily="18" charset="0"/>
                <a:cs typeface="Times New Roman" panose="02020603050405020304" pitchFamily="18" charset="0"/>
              </a:rPr>
              <a:t>href</a:t>
            </a:r>
            <a:r>
              <a:rPr lang="en-US" altLang="en-US" sz="2400" b="1" dirty="0">
                <a:latin typeface="Times New Roman" panose="02020603050405020304" pitchFamily="18" charset="0"/>
                <a:cs typeface="Times New Roman" panose="02020603050405020304" pitchFamily="18" charset="0"/>
              </a:rPr>
              <a:t>="</a:t>
            </a:r>
            <a:r>
              <a:rPr lang="en-US" altLang="en-US" sz="2400" b="1" dirty="0">
                <a:solidFill>
                  <a:schemeClr val="hlink"/>
                </a:solidFill>
                <a:latin typeface="Times New Roman" panose="02020603050405020304" pitchFamily="18" charset="0"/>
                <a:cs typeface="Times New Roman" panose="02020603050405020304" pitchFamily="18" charset="0"/>
              </a:rPr>
              <a:t>sparky.mpg</a:t>
            </a:r>
            <a:r>
              <a:rPr lang="en-US" altLang="en-US" sz="2400" b="1" dirty="0">
                <a:latin typeface="Times New Roman" panose="02020603050405020304" pitchFamily="18" charset="0"/>
                <a:cs typeface="Times New Roman" panose="02020603050405020304" pitchFamily="18" charset="0"/>
              </a:rPr>
              <a:t>" title=”Video of dog barking”&gt;Sparky! (Caution: long video download)&lt;/</a:t>
            </a:r>
            <a:r>
              <a:rPr lang="en-US" altLang="en-US" sz="2400" b="1" dirty="0">
                <a:solidFill>
                  <a:schemeClr val="hlink"/>
                </a:solidFill>
                <a:latin typeface="Times New Roman" panose="02020603050405020304" pitchFamily="18" charset="0"/>
                <a:cs typeface="Times New Roman" panose="02020603050405020304" pitchFamily="18" charset="0"/>
              </a:rPr>
              <a:t>a</a:t>
            </a:r>
            <a:r>
              <a:rPr lang="en-US" altLang="en-US" sz="2400" b="1" dirty="0">
                <a:latin typeface="Times New Roman" panose="02020603050405020304" pitchFamily="18" charset="0"/>
                <a:cs typeface="Times New Roman" panose="02020603050405020304" pitchFamily="18" charset="0"/>
              </a:rPr>
              <a:t>&gt;</a:t>
            </a:r>
            <a:r>
              <a:rPr lang="en-US" altLang="en-US" sz="2400" dirty="0">
                <a:latin typeface="Times New Roman" panose="02020603050405020304" pitchFamily="18" charset="0"/>
                <a:cs typeface="Times New Roman" panose="02020603050405020304" pitchFamily="18" charset="0"/>
              </a:rPr>
              <a:t> </a:t>
            </a:r>
          </a:p>
          <a:p>
            <a:pPr lvl="1" eaLnBrk="1" hangingPunct="1">
              <a:lnSpc>
                <a:spcPct val="90000"/>
              </a:lnSpc>
              <a:buFont typeface="Wingdings" panose="05000000000000000000" pitchFamily="2" charset="2"/>
              <a:buNone/>
            </a:pPr>
            <a:endParaRPr lang="en-US" altLang="en-US" sz="2400" dirty="0">
              <a:latin typeface="Times New Roman" panose="02020603050405020304" pitchFamily="18" charset="0"/>
              <a:cs typeface="Times New Roman" panose="02020603050405020304" pitchFamily="18" charset="0"/>
            </a:endParaRPr>
          </a:p>
          <a:p>
            <a:pPr eaLnBrk="1" hangingPunct="1">
              <a:lnSpc>
                <a:spcPct val="90000"/>
              </a:lnSpc>
            </a:pPr>
            <a:r>
              <a:rPr lang="en-US" altLang="en-US" sz="2800" b="1" dirty="0">
                <a:solidFill>
                  <a:schemeClr val="hlink"/>
                </a:solidFill>
                <a:cs typeface="Arial" panose="020B0604020202020204" pitchFamily="34" charset="0"/>
              </a:rPr>
              <a:t>Compare link</a:t>
            </a:r>
            <a:r>
              <a:rPr lang="en-US" altLang="en-US" sz="2800" dirty="0">
                <a:cs typeface="Arial" panose="020B0604020202020204" pitchFamily="34" charset="0"/>
              </a:rPr>
              <a:t> to the </a:t>
            </a:r>
            <a:r>
              <a:rPr lang="en-US" altLang="en-US" sz="2800" b="1" dirty="0">
                <a:solidFill>
                  <a:schemeClr val="hlink"/>
                </a:solidFill>
                <a:cs typeface="Arial" panose="020B0604020202020204" pitchFamily="34" charset="0"/>
              </a:rPr>
              <a:t>sound</a:t>
            </a:r>
          </a:p>
          <a:p>
            <a:pPr lvl="1" eaLnBrk="1" hangingPunct="1">
              <a:lnSpc>
                <a:spcPct val="90000"/>
              </a:lnSpc>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&lt;</a:t>
            </a:r>
            <a:r>
              <a:rPr lang="en-US" altLang="en-US" sz="2400" b="1" dirty="0">
                <a:solidFill>
                  <a:schemeClr val="hlink"/>
                </a:solidFill>
                <a:latin typeface="Times New Roman" panose="02020603050405020304" pitchFamily="18" charset="0"/>
                <a:cs typeface="Times New Roman" panose="02020603050405020304" pitchFamily="18" charset="0"/>
              </a:rPr>
              <a:t>a</a:t>
            </a:r>
            <a:r>
              <a:rPr lang="en-US" altLang="en-US" sz="2400" b="1" dirty="0">
                <a:latin typeface="Times New Roman" panose="02020603050405020304" pitchFamily="18" charset="0"/>
                <a:cs typeface="Times New Roman" panose="02020603050405020304" pitchFamily="18" charset="0"/>
              </a:rPr>
              <a:t> </a:t>
            </a:r>
            <a:r>
              <a:rPr lang="en-US" altLang="en-US" sz="2400" b="1" dirty="0" err="1">
                <a:solidFill>
                  <a:schemeClr val="hlink"/>
                </a:solidFill>
                <a:latin typeface="Times New Roman" panose="02020603050405020304" pitchFamily="18" charset="0"/>
                <a:cs typeface="Times New Roman" panose="02020603050405020304" pitchFamily="18" charset="0"/>
              </a:rPr>
              <a:t>href</a:t>
            </a:r>
            <a:r>
              <a:rPr lang="en-US" altLang="en-US" sz="2400" b="1" dirty="0">
                <a:latin typeface="Times New Roman" panose="02020603050405020304" pitchFamily="18" charset="0"/>
                <a:cs typeface="Times New Roman" panose="02020603050405020304" pitchFamily="18" charset="0"/>
              </a:rPr>
              <a:t>="</a:t>
            </a:r>
            <a:r>
              <a:rPr lang="en-US" altLang="en-US" sz="2400" b="1" dirty="0">
                <a:solidFill>
                  <a:schemeClr val="hlink"/>
                </a:solidFill>
                <a:latin typeface="Times New Roman" panose="02020603050405020304" pitchFamily="18" charset="0"/>
                <a:cs typeface="Times New Roman" panose="02020603050405020304" pitchFamily="18" charset="0"/>
              </a:rPr>
              <a:t>ringing.wav</a:t>
            </a:r>
            <a:r>
              <a:rPr lang="en-US" altLang="en-US" sz="2400" b="1" dirty="0">
                <a:latin typeface="Times New Roman" panose="02020603050405020304" pitchFamily="18" charset="0"/>
                <a:cs typeface="Times New Roman" panose="02020603050405020304" pitchFamily="18" charset="0"/>
              </a:rPr>
              <a:t>" title=”Hear a telephone ring.”&gt;telephone ringing&lt;/</a:t>
            </a:r>
            <a:r>
              <a:rPr lang="en-US" altLang="en-US" sz="2400" b="1" dirty="0">
                <a:solidFill>
                  <a:schemeClr val="hlink"/>
                </a:solidFill>
                <a:latin typeface="Times New Roman" panose="02020603050405020304" pitchFamily="18" charset="0"/>
                <a:cs typeface="Times New Roman" panose="02020603050405020304" pitchFamily="18" charset="0"/>
              </a:rPr>
              <a:t>a</a:t>
            </a:r>
            <a:r>
              <a:rPr lang="en-US" altLang="en-US" sz="2400" b="1" dirty="0">
                <a:latin typeface="Times New Roman" panose="02020603050405020304" pitchFamily="18" charset="0"/>
                <a:cs typeface="Times New Roman" panose="02020603050405020304" pitchFamily="18" charset="0"/>
              </a:rPr>
              <a:t>&gt;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57200" y="1143000"/>
            <a:ext cx="8229600" cy="10668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0963" name="Rectangle 3"/>
          <p:cNvSpPr>
            <a:spLocks noGrp="1" noChangeArrowheads="1"/>
          </p:cNvSpPr>
          <p:nvPr>
            <p:ph type="title"/>
          </p:nvPr>
        </p:nvSpPr>
        <p:spPr>
          <a:xfrm>
            <a:off x="381000" y="0"/>
            <a:ext cx="8001000" cy="609600"/>
          </a:xfrm>
        </p:spPr>
        <p:txBody>
          <a:bodyPr/>
          <a:lstStyle/>
          <a:p>
            <a:pPr eaLnBrk="1" hangingPunct="1"/>
            <a:r>
              <a:rPr lang="en-US" altLang="en-US"/>
              <a:t>Using Video on a Web Page</a:t>
            </a:r>
          </a:p>
        </p:txBody>
      </p:sp>
      <p:sp>
        <p:nvSpPr>
          <p:cNvPr id="40964" name="Rectangle 4"/>
          <p:cNvSpPr>
            <a:spLocks noGrp="1" noChangeArrowheads="1"/>
          </p:cNvSpPr>
          <p:nvPr>
            <p:ph type="body" idx="1"/>
          </p:nvPr>
        </p:nvSpPr>
        <p:spPr>
          <a:xfrm>
            <a:off x="76200" y="609600"/>
            <a:ext cx="9067800" cy="6096000"/>
          </a:xfrm>
        </p:spPr>
        <p:txBody>
          <a:bodyPr/>
          <a:lstStyle/>
          <a:p>
            <a:pPr eaLnBrk="1" hangingPunct="1">
              <a:buFont typeface="Wingdings" panose="05000000000000000000" pitchFamily="2" charset="2"/>
              <a:buNone/>
            </a:pPr>
            <a:r>
              <a:rPr lang="en-US" altLang="en-US" sz="2800" b="1" dirty="0">
                <a:solidFill>
                  <a:schemeClr val="hlink"/>
                </a:solidFill>
                <a:cs typeface="Arial" panose="020B0604020202020204" pitchFamily="34" charset="0"/>
              </a:rPr>
              <a:t>1.	 Link</a:t>
            </a:r>
            <a:r>
              <a:rPr lang="en-US" altLang="en-US" sz="2800" dirty="0">
                <a:cs typeface="Arial" panose="020B0604020202020204" pitchFamily="34" charset="0"/>
              </a:rPr>
              <a:t> to the </a:t>
            </a:r>
            <a:r>
              <a:rPr lang="en-US" altLang="en-US" sz="2800" b="1" dirty="0">
                <a:solidFill>
                  <a:schemeClr val="hlink"/>
                </a:solidFill>
                <a:cs typeface="Arial" panose="020B0604020202020204" pitchFamily="34" charset="0"/>
              </a:rPr>
              <a:t>video</a:t>
            </a:r>
          </a:p>
          <a:p>
            <a:pPr>
              <a:spcBef>
                <a:spcPct val="0"/>
              </a:spcBef>
              <a:buClrTx/>
              <a:buSzTx/>
              <a:buFontTx/>
              <a:buNone/>
            </a:pPr>
            <a:r>
              <a:rPr lang="en-US" altLang="en-US" sz="2400" b="1" dirty="0">
                <a:latin typeface="Times New Roman" panose="02020603050405020304" pitchFamily="18" charset="0"/>
                <a:cs typeface="Times New Roman" panose="02020603050405020304" pitchFamily="18" charset="0"/>
              </a:rPr>
              <a:t>	&lt;</a:t>
            </a:r>
            <a:r>
              <a:rPr lang="en-US" altLang="en-US" sz="2400" b="1" dirty="0">
                <a:solidFill>
                  <a:schemeClr val="hlink"/>
                </a:solidFill>
                <a:latin typeface="Times New Roman" panose="02020603050405020304" pitchFamily="18" charset="0"/>
                <a:cs typeface="Times New Roman" panose="02020603050405020304" pitchFamily="18" charset="0"/>
              </a:rPr>
              <a:t>a </a:t>
            </a:r>
            <a:r>
              <a:rPr lang="en-US" altLang="en-US" sz="2400" b="1" dirty="0" err="1">
                <a:solidFill>
                  <a:schemeClr val="hlink"/>
                </a:solidFill>
                <a:highlight>
                  <a:srgbClr val="FFFF00"/>
                </a:highlight>
                <a:latin typeface="Times New Roman" panose="02020603050405020304" pitchFamily="18" charset="0"/>
                <a:cs typeface="Times New Roman" panose="02020603050405020304" pitchFamily="18" charset="0"/>
              </a:rPr>
              <a:t>href</a:t>
            </a:r>
            <a:r>
              <a:rPr lang="en-US" altLang="en-US" sz="2400" b="1" dirty="0">
                <a:latin typeface="Times New Roman" panose="02020603050405020304" pitchFamily="18" charset="0"/>
                <a:cs typeface="Times New Roman" panose="02020603050405020304" pitchFamily="18" charset="0"/>
              </a:rPr>
              <a:t>="</a:t>
            </a:r>
            <a:r>
              <a:rPr lang="en-US" altLang="en-US" sz="2400" b="1" dirty="0">
                <a:solidFill>
                  <a:schemeClr val="hlink"/>
                </a:solidFill>
                <a:latin typeface="Times New Roman" panose="02020603050405020304" pitchFamily="18" charset="0"/>
                <a:cs typeface="Times New Roman" panose="02020603050405020304" pitchFamily="18" charset="0"/>
              </a:rPr>
              <a:t>sparky.mpg</a:t>
            </a:r>
            <a:r>
              <a:rPr lang="en-US" altLang="en-US" sz="2400" b="1" dirty="0">
                <a:latin typeface="Times New Roman" panose="02020603050405020304" pitchFamily="18" charset="0"/>
                <a:cs typeface="Times New Roman" panose="02020603050405020304" pitchFamily="18" charset="0"/>
              </a:rPr>
              <a:t>" title=”Video of dog barking”&gt;Sparky! (Caution: long video download – 1.8 MB)&lt;/</a:t>
            </a:r>
            <a:r>
              <a:rPr lang="en-US" altLang="en-US" sz="2400" b="1" dirty="0">
                <a:solidFill>
                  <a:schemeClr val="hlink"/>
                </a:solidFill>
                <a:latin typeface="Times New Roman" panose="02020603050405020304" pitchFamily="18" charset="0"/>
                <a:cs typeface="Times New Roman" panose="02020603050405020304" pitchFamily="18" charset="0"/>
              </a:rPr>
              <a:t>a</a:t>
            </a:r>
            <a:r>
              <a:rPr lang="en-US" altLang="en-US" sz="2400" b="1" dirty="0">
                <a:latin typeface="Times New Roman" panose="02020603050405020304" pitchFamily="18" charset="0"/>
                <a:cs typeface="Times New Roman" panose="02020603050405020304" pitchFamily="18" charset="0"/>
              </a:rPr>
              <a:t>&gt;</a:t>
            </a:r>
          </a:p>
          <a:p>
            <a:pPr lvl="2">
              <a:spcBef>
                <a:spcPct val="0"/>
              </a:spcBef>
              <a:buClrTx/>
              <a:buSzTx/>
              <a:buFontTx/>
              <a:buChar char="•"/>
            </a:pPr>
            <a:r>
              <a:rPr lang="en-US" altLang="en-US" dirty="0">
                <a:latin typeface="Times New Roman" panose="02020603050405020304" pitchFamily="18" charset="0"/>
                <a:cs typeface="Times New Roman" panose="02020603050405020304" pitchFamily="18" charset="0"/>
              </a:rPr>
              <a:t>A good practice to </a:t>
            </a:r>
            <a:r>
              <a:rPr lang="en-US" altLang="en-US" b="1" dirty="0">
                <a:latin typeface="Times New Roman" panose="02020603050405020304" pitchFamily="18" charset="0"/>
                <a:cs typeface="Times New Roman" panose="02020603050405020304" pitchFamily="18" charset="0"/>
              </a:rPr>
              <a:t>include</a:t>
            </a:r>
            <a:r>
              <a:rPr lang="en-US" altLang="en-US" dirty="0">
                <a:latin typeface="Times New Roman" panose="02020603050405020304" pitchFamily="18" charset="0"/>
                <a:cs typeface="Times New Roman" panose="02020603050405020304" pitchFamily="18" charset="0"/>
              </a:rPr>
              <a:t> the </a:t>
            </a:r>
            <a:r>
              <a:rPr lang="en-US" altLang="en-US" b="1" dirty="0">
                <a:solidFill>
                  <a:srgbClr val="FF00FF"/>
                </a:solidFill>
                <a:latin typeface="Times New Roman" panose="02020603050405020304" pitchFamily="18" charset="0"/>
                <a:cs typeface="Times New Roman" panose="02020603050405020304" pitchFamily="18" charset="0"/>
              </a:rPr>
              <a:t>file type</a:t>
            </a:r>
            <a:r>
              <a:rPr lang="en-US" altLang="en-US" dirty="0">
                <a:solidFill>
                  <a:srgbClr val="FF00FF"/>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and </a:t>
            </a:r>
            <a:r>
              <a:rPr lang="en-US" altLang="en-US" b="1" dirty="0">
                <a:solidFill>
                  <a:srgbClr val="FF00FF"/>
                </a:solidFill>
                <a:latin typeface="Times New Roman" panose="02020603050405020304" pitchFamily="18" charset="0"/>
                <a:cs typeface="Times New Roman" panose="02020603050405020304" pitchFamily="18" charset="0"/>
              </a:rPr>
              <a:t>file size</a:t>
            </a:r>
          </a:p>
          <a:p>
            <a:pPr eaLnBrk="1" hangingPunct="1">
              <a:buFont typeface="Wingdings" panose="05000000000000000000" pitchFamily="2" charset="2"/>
              <a:buNone/>
            </a:pPr>
            <a:r>
              <a:rPr lang="en-US" altLang="en-US" sz="2800" b="1" dirty="0">
                <a:solidFill>
                  <a:schemeClr val="hlink"/>
                </a:solidFill>
                <a:cs typeface="Arial" panose="020B0604020202020204" pitchFamily="34" charset="0"/>
              </a:rPr>
              <a:t>2. Emb</a:t>
            </a:r>
            <a:r>
              <a:rPr lang="en-US" altLang="en-US" sz="2800" dirty="0">
                <a:solidFill>
                  <a:schemeClr val="hlink"/>
                </a:solidFill>
                <a:cs typeface="Arial" panose="020B0604020202020204" pitchFamily="34" charset="0"/>
              </a:rPr>
              <a:t>e</a:t>
            </a:r>
            <a:r>
              <a:rPr lang="en-US" altLang="en-US" sz="2800" b="1" dirty="0">
                <a:solidFill>
                  <a:schemeClr val="hlink"/>
                </a:solidFill>
                <a:cs typeface="Arial" panose="020B0604020202020204" pitchFamily="34" charset="0"/>
              </a:rPr>
              <a:t>d</a:t>
            </a:r>
            <a:r>
              <a:rPr lang="en-US" altLang="en-US" sz="2800" dirty="0">
                <a:cs typeface="Arial" panose="020B0604020202020204" pitchFamily="34" charset="0"/>
              </a:rPr>
              <a:t> the video</a:t>
            </a:r>
          </a:p>
          <a:p>
            <a:pPr lvl="1" eaLnBrk="1" hangingPunct="1"/>
            <a:r>
              <a:rPr lang="en-US" altLang="en-US" sz="2400" dirty="0">
                <a:cs typeface="Arial" panose="020B0604020202020204" pitchFamily="34" charset="0"/>
              </a:rPr>
              <a:t>You can </a:t>
            </a:r>
            <a:r>
              <a:rPr lang="en-US" altLang="en-US" sz="2400" b="1" dirty="0">
                <a:cs typeface="Arial" panose="020B0604020202020204" pitchFamily="34" charset="0"/>
              </a:rPr>
              <a:t>embed</a:t>
            </a:r>
            <a:r>
              <a:rPr lang="en-US" altLang="en-US" sz="2400" dirty="0">
                <a:cs typeface="Arial" panose="020B0604020202020204" pitchFamily="34" charset="0"/>
              </a:rPr>
              <a:t> the </a:t>
            </a:r>
            <a:r>
              <a:rPr lang="en-US" altLang="en-US" sz="2400" b="1" dirty="0">
                <a:cs typeface="Arial" panose="020B0604020202020204" pitchFamily="34" charset="0"/>
              </a:rPr>
              <a:t>video</a:t>
            </a:r>
            <a:r>
              <a:rPr lang="en-US" altLang="en-US" sz="2400" dirty="0">
                <a:cs typeface="Arial" panose="020B0604020202020204" pitchFamily="34" charset="0"/>
              </a:rPr>
              <a:t> in a </a:t>
            </a:r>
            <a:r>
              <a:rPr lang="en-US" altLang="en-US" sz="2400" b="1" dirty="0">
                <a:cs typeface="Arial" panose="020B0604020202020204" pitchFamily="34" charset="0"/>
              </a:rPr>
              <a:t>page</a:t>
            </a:r>
            <a:r>
              <a:rPr lang="en-US" altLang="en-US" sz="2400" dirty="0">
                <a:cs typeface="Arial" panose="020B0604020202020204" pitchFamily="34" charset="0"/>
              </a:rPr>
              <a:t> and </a:t>
            </a:r>
            <a:r>
              <a:rPr lang="en-US" altLang="en-US" sz="2400" b="1" dirty="0">
                <a:solidFill>
                  <a:srgbClr val="00B0F0"/>
                </a:solidFill>
                <a:cs typeface="Arial" panose="020B0604020202020204" pitchFamily="34" charset="0"/>
              </a:rPr>
              <a:t>optionally</a:t>
            </a:r>
            <a:r>
              <a:rPr lang="en-US" altLang="en-US" sz="2400" b="1" dirty="0">
                <a:cs typeface="Arial" panose="020B0604020202020204" pitchFamily="34" charset="0"/>
              </a:rPr>
              <a:t> display</a:t>
            </a:r>
            <a:r>
              <a:rPr lang="en-US" altLang="en-US" sz="2400" dirty="0">
                <a:cs typeface="Arial" panose="020B0604020202020204" pitchFamily="34" charset="0"/>
              </a:rPr>
              <a:t> a </a:t>
            </a:r>
            <a:r>
              <a:rPr lang="en-US" altLang="en-US" sz="2400" b="1" dirty="0">
                <a:solidFill>
                  <a:schemeClr val="hlink"/>
                </a:solidFill>
                <a:cs typeface="Arial" panose="020B0604020202020204" pitchFamily="34" charset="0"/>
              </a:rPr>
              <a:t>control panel</a:t>
            </a:r>
            <a:r>
              <a:rPr lang="en-US" altLang="en-US" sz="2400" dirty="0">
                <a:cs typeface="Arial" panose="020B0604020202020204" pitchFamily="34" charset="0"/>
              </a:rPr>
              <a:t> for the sound</a:t>
            </a:r>
          </a:p>
          <a:p>
            <a:pPr lvl="1" eaLnBrk="1" hangingPunct="1"/>
            <a:r>
              <a:rPr lang="en-US" altLang="en-US" sz="2400" dirty="0">
                <a:cs typeface="Arial" panose="020B0604020202020204" pitchFamily="34" charset="0"/>
              </a:rPr>
              <a:t>The </a:t>
            </a:r>
            <a:r>
              <a:rPr lang="en-US" altLang="en-US" b="1" dirty="0">
                <a:latin typeface="Times New Roman" panose="02020603050405020304" pitchFamily="18" charset="0"/>
                <a:cs typeface="Times New Roman" panose="02020603050405020304" pitchFamily="18" charset="0"/>
              </a:rPr>
              <a:t>&lt;</a:t>
            </a:r>
            <a:r>
              <a:rPr lang="en-US" altLang="en-US" b="1" dirty="0">
                <a:solidFill>
                  <a:schemeClr val="hlink"/>
                </a:solidFill>
                <a:latin typeface="Times New Roman" panose="02020603050405020304" pitchFamily="18" charset="0"/>
                <a:cs typeface="Times New Roman" panose="02020603050405020304" pitchFamily="18" charset="0"/>
              </a:rPr>
              <a:t>embed</a:t>
            </a:r>
            <a:r>
              <a:rPr lang="en-US" altLang="en-US" b="1" dirty="0">
                <a:latin typeface="Times New Roman" panose="02020603050405020304" pitchFamily="18" charset="0"/>
                <a:cs typeface="Times New Roman" panose="02020603050405020304" pitchFamily="18" charset="0"/>
              </a:rPr>
              <a:t>&gt;</a:t>
            </a:r>
            <a:r>
              <a:rPr lang="en-US" altLang="en-US" sz="2400" dirty="0">
                <a:cs typeface="Arial" panose="020B0604020202020204" pitchFamily="34" charset="0"/>
              </a:rPr>
              <a:t> tag</a:t>
            </a:r>
          </a:p>
          <a:p>
            <a:pPr lvl="2" eaLnBrk="1" hangingPunct="1"/>
            <a:r>
              <a:rPr lang="en-US" altLang="en-US" sz="2000" b="1" dirty="0">
                <a:solidFill>
                  <a:srgbClr val="FF0000"/>
                </a:solidFill>
                <a:cs typeface="Arial" panose="020B0604020202020204" pitchFamily="34" charset="0"/>
              </a:rPr>
              <a:t>Not</a:t>
            </a:r>
            <a:r>
              <a:rPr lang="en-US" altLang="en-US" sz="2000" b="1" dirty="0">
                <a:cs typeface="Arial" panose="020B0604020202020204" pitchFamily="34" charset="0"/>
              </a:rPr>
              <a:t> part of </a:t>
            </a:r>
            <a:r>
              <a:rPr lang="en-US" altLang="en-US" sz="2000" dirty="0">
                <a:cs typeface="Arial" panose="020B0604020202020204" pitchFamily="34" charset="0"/>
              </a:rPr>
              <a:t>the</a:t>
            </a:r>
            <a:r>
              <a:rPr lang="en-US" altLang="en-US" sz="2000" b="1" dirty="0">
                <a:cs typeface="Arial" panose="020B0604020202020204" pitchFamily="34" charset="0"/>
              </a:rPr>
              <a:t> </a:t>
            </a:r>
            <a:r>
              <a:rPr lang="en-US" altLang="en-US" sz="2000" b="1" dirty="0">
                <a:highlight>
                  <a:srgbClr val="FFFF00"/>
                </a:highlight>
                <a:cs typeface="Arial" panose="020B0604020202020204" pitchFamily="34" charset="0"/>
              </a:rPr>
              <a:t>W3C standard</a:t>
            </a:r>
            <a:r>
              <a:rPr lang="en-US" altLang="en-US" sz="2000" dirty="0">
                <a:highlight>
                  <a:srgbClr val="FFFF00"/>
                </a:highlight>
                <a:cs typeface="Arial" panose="020B0604020202020204" pitchFamily="34" charset="0"/>
              </a:rPr>
              <a:t> </a:t>
            </a:r>
            <a:r>
              <a:rPr lang="en-US" altLang="en-US" sz="2000" dirty="0">
                <a:cs typeface="Arial" panose="020B0604020202020204" pitchFamily="34" charset="0"/>
              </a:rPr>
              <a:t>for </a:t>
            </a:r>
            <a:r>
              <a:rPr lang="en-US" altLang="en-US" sz="2000" b="1" dirty="0">
                <a:cs typeface="Arial" panose="020B0604020202020204" pitchFamily="34" charset="0"/>
              </a:rPr>
              <a:t>HTML 4</a:t>
            </a:r>
            <a:r>
              <a:rPr lang="en-US" altLang="en-US" sz="2000" dirty="0">
                <a:cs typeface="Arial" panose="020B0604020202020204" pitchFamily="34" charset="0"/>
              </a:rPr>
              <a:t> but it is </a:t>
            </a:r>
            <a:r>
              <a:rPr lang="en-US" altLang="en-US" sz="2000" dirty="0">
                <a:highlight>
                  <a:srgbClr val="FFFF00"/>
                </a:highlight>
                <a:cs typeface="Arial" panose="020B0604020202020204" pitchFamily="34" charset="0"/>
              </a:rPr>
              <a:t>for </a:t>
            </a:r>
            <a:r>
              <a:rPr lang="en-US" altLang="en-US" sz="2000" b="1" dirty="0">
                <a:highlight>
                  <a:srgbClr val="FFFF00"/>
                </a:highlight>
                <a:cs typeface="Arial" panose="020B0604020202020204" pitchFamily="34" charset="0"/>
              </a:rPr>
              <a:t>HTML 5</a:t>
            </a:r>
            <a:r>
              <a:rPr lang="en-US" altLang="en-US" sz="2000" dirty="0">
                <a:cs typeface="Arial" panose="020B0604020202020204" pitchFamily="34" charset="0"/>
              </a:rPr>
              <a:t>; </a:t>
            </a:r>
            <a:r>
              <a:rPr lang="en-US" altLang="en-US" sz="2000" b="1" dirty="0">
                <a:solidFill>
                  <a:schemeClr val="accent1"/>
                </a:solidFill>
                <a:cs typeface="Arial" panose="020B0604020202020204" pitchFamily="34" charset="0"/>
              </a:rPr>
              <a:t>commonly</a:t>
            </a:r>
            <a:r>
              <a:rPr lang="en-US" altLang="en-US" sz="2000" b="1" dirty="0">
                <a:solidFill>
                  <a:schemeClr val="hlink"/>
                </a:solidFill>
                <a:cs typeface="Arial" panose="020B0604020202020204" pitchFamily="34" charset="0"/>
              </a:rPr>
              <a:t> used</a:t>
            </a:r>
          </a:p>
          <a:p>
            <a:pPr lvl="2" eaLnBrk="1" hangingPunct="1"/>
            <a:endParaRPr lang="en-US" altLang="en-US" sz="2000" b="1" dirty="0">
              <a:solidFill>
                <a:schemeClr val="hlink"/>
              </a:solidFill>
              <a:cs typeface="Arial" panose="020B0604020202020204" pitchFamily="34" charset="0"/>
            </a:endParaRPr>
          </a:p>
          <a:p>
            <a:pPr eaLnBrk="1" hangingPunct="1">
              <a:buFont typeface="Wingdings" panose="05000000000000000000" pitchFamily="2" charset="2"/>
              <a:buNone/>
            </a:pPr>
            <a:r>
              <a:rPr lang="en-US" altLang="en-US" sz="2800" b="1" dirty="0">
                <a:solidFill>
                  <a:srgbClr val="FF0000"/>
                </a:solidFill>
                <a:cs typeface="Arial" panose="020B0604020202020204" pitchFamily="34" charset="0"/>
              </a:rPr>
              <a:t>3</a:t>
            </a:r>
            <a:r>
              <a:rPr lang="en-US" altLang="en-US" sz="2800" dirty="0">
                <a:solidFill>
                  <a:srgbClr val="FF0000"/>
                </a:solidFill>
                <a:cs typeface="Arial" panose="020B0604020202020204" pitchFamily="34" charset="0"/>
              </a:rPr>
              <a:t>.</a:t>
            </a:r>
            <a:r>
              <a:rPr lang="en-US" altLang="en-US" sz="2800" dirty="0">
                <a:cs typeface="Arial" panose="020B0604020202020204" pitchFamily="34" charset="0"/>
              </a:rPr>
              <a:t> The &lt;</a:t>
            </a:r>
            <a:r>
              <a:rPr lang="en-US" altLang="en-US" sz="2800" b="1" dirty="0">
                <a:solidFill>
                  <a:schemeClr val="hlink"/>
                </a:solidFill>
                <a:latin typeface="Times New Roman" panose="02020603050405020304" pitchFamily="18" charset="0"/>
                <a:cs typeface="Times New Roman" panose="02020603050405020304" pitchFamily="18" charset="0"/>
              </a:rPr>
              <a:t>object</a:t>
            </a:r>
            <a:r>
              <a:rPr lang="en-US" altLang="en-US" sz="2800" b="1" dirty="0">
                <a:latin typeface="Times New Roman" panose="02020603050405020304" pitchFamily="18" charset="0"/>
                <a:cs typeface="Times New Roman" panose="02020603050405020304" pitchFamily="18" charset="0"/>
              </a:rPr>
              <a:t>&gt;</a:t>
            </a:r>
            <a:r>
              <a:rPr lang="en-US" altLang="en-US" sz="2800" dirty="0">
                <a:cs typeface="Arial" panose="020B0604020202020204" pitchFamily="34" charset="0"/>
              </a:rPr>
              <a:t> tag</a:t>
            </a:r>
          </a:p>
          <a:p>
            <a:pPr lvl="2" eaLnBrk="1" hangingPunct="1"/>
            <a:r>
              <a:rPr lang="en-US" altLang="en-US" sz="2000" b="1" dirty="0">
                <a:solidFill>
                  <a:schemeClr val="hlink"/>
                </a:solidFill>
                <a:highlight>
                  <a:srgbClr val="FFFF00"/>
                </a:highlight>
                <a:cs typeface="Arial" panose="020B0604020202020204" pitchFamily="34" charset="0"/>
              </a:rPr>
              <a:t>W3C standard</a:t>
            </a:r>
            <a:r>
              <a:rPr lang="en-US" altLang="en-US" sz="2000" dirty="0">
                <a:highlight>
                  <a:srgbClr val="FFFF00"/>
                </a:highlight>
                <a:cs typeface="Arial" panose="020B0604020202020204" pitchFamily="34" charset="0"/>
              </a:rPr>
              <a:t> </a:t>
            </a:r>
            <a:r>
              <a:rPr lang="en-US" altLang="en-US" sz="2000" dirty="0">
                <a:cs typeface="Arial" panose="020B0604020202020204" pitchFamily="34" charset="0"/>
              </a:rPr>
              <a:t>but </a:t>
            </a:r>
            <a:r>
              <a:rPr lang="en-US" altLang="en-US" sz="2000" b="1" dirty="0">
                <a:solidFill>
                  <a:srgbClr val="00B0F0"/>
                </a:solidFill>
                <a:cs typeface="Arial" panose="020B0604020202020204" pitchFamily="34" charset="0"/>
              </a:rPr>
              <a:t>not</a:t>
            </a:r>
            <a:r>
              <a:rPr lang="en-US" altLang="en-US" sz="2000" b="1" dirty="0">
                <a:cs typeface="Arial" panose="020B0604020202020204" pitchFamily="34" charset="0"/>
              </a:rPr>
              <a:t> </a:t>
            </a:r>
            <a:r>
              <a:rPr lang="en-US" altLang="en-US" sz="2000" b="1" dirty="0">
                <a:solidFill>
                  <a:srgbClr val="00B0F0"/>
                </a:solidFill>
                <a:cs typeface="Arial" panose="020B0604020202020204" pitchFamily="34" charset="0"/>
              </a:rPr>
              <a:t>well</a:t>
            </a:r>
            <a:r>
              <a:rPr lang="en-US" altLang="en-US" sz="2000" b="1" dirty="0">
                <a:cs typeface="Arial" panose="020B0604020202020204" pitchFamily="34" charset="0"/>
              </a:rPr>
              <a:t> </a:t>
            </a:r>
            <a:r>
              <a:rPr lang="en-US" altLang="en-US" sz="2000" b="1" dirty="0">
                <a:solidFill>
                  <a:srgbClr val="00B0F0"/>
                </a:solidFill>
                <a:cs typeface="Arial" panose="020B0604020202020204" pitchFamily="34" charset="0"/>
              </a:rPr>
              <a:t>supported</a:t>
            </a:r>
            <a:r>
              <a:rPr lang="en-US" altLang="en-US" sz="2000" dirty="0">
                <a:cs typeface="Arial" panose="020B0604020202020204" pitchFamily="34" charset="0"/>
              </a:rPr>
              <a:t> by browsers</a:t>
            </a:r>
          </a:p>
          <a:p>
            <a:pPr eaLnBrk="1" hangingPunct="1">
              <a:buFont typeface="Wingdings" panose="05000000000000000000" pitchFamily="2" charset="2"/>
              <a:buNone/>
            </a:pPr>
            <a:r>
              <a:rPr lang="en-US" altLang="en-US" sz="2400" b="1" dirty="0">
                <a:solidFill>
                  <a:schemeClr val="hlink"/>
                </a:solidFill>
                <a:cs typeface="Arial" panose="020B0604020202020204" pitchFamily="34" charset="0"/>
              </a:rPr>
              <a:t>4. </a:t>
            </a:r>
            <a:r>
              <a:rPr lang="en-US" altLang="en-US" sz="2400" dirty="0">
                <a:cs typeface="Arial" panose="020B0604020202020204" pitchFamily="34" charset="0"/>
              </a:rPr>
              <a:t>The &lt;</a:t>
            </a:r>
            <a:r>
              <a:rPr lang="en-US" altLang="en-US" sz="2400" b="1" dirty="0">
                <a:solidFill>
                  <a:srgbClr val="FF0000"/>
                </a:solidFill>
                <a:cs typeface="Arial" panose="020B0604020202020204" pitchFamily="34" charset="0"/>
              </a:rPr>
              <a:t>video</a:t>
            </a:r>
            <a:r>
              <a:rPr lang="en-US" altLang="en-US" sz="2400" b="1" dirty="0">
                <a:latin typeface="Times New Roman" panose="02020603050405020304" pitchFamily="18" charset="0"/>
                <a:cs typeface="Times New Roman" panose="02020603050405020304" pitchFamily="18" charset="0"/>
              </a:rPr>
              <a:t>&gt;</a:t>
            </a:r>
            <a:r>
              <a:rPr lang="en-US" altLang="en-US" sz="2400" dirty="0">
                <a:cs typeface="Arial" panose="020B0604020202020204" pitchFamily="34" charset="0"/>
              </a:rPr>
              <a:t> tag for </a:t>
            </a:r>
            <a:r>
              <a:rPr lang="en-US" altLang="en-US" sz="2400" b="1" dirty="0">
                <a:cs typeface="Arial" panose="020B0604020202020204" pitchFamily="34" charset="0"/>
              </a:rPr>
              <a:t>HTML 5 </a:t>
            </a:r>
            <a:r>
              <a:rPr lang="en-US" altLang="en-US" sz="2400" dirty="0">
                <a:cs typeface="Arial" panose="020B0604020202020204" pitchFamily="34" charset="0"/>
              </a:rPr>
              <a:t>(now </a:t>
            </a:r>
            <a:r>
              <a:rPr lang="en-US" altLang="en-US" sz="2400" b="1" dirty="0">
                <a:highlight>
                  <a:srgbClr val="FFFF00"/>
                </a:highlight>
                <a:cs typeface="Arial" panose="020B0604020202020204" pitchFamily="34" charset="0"/>
              </a:rPr>
              <a:t>native</a:t>
            </a:r>
            <a:r>
              <a:rPr lang="en-US" altLang="en-US" sz="2400" dirty="0">
                <a:cs typeface="Arial" panose="020B0604020202020204" pitchFamily="34" charset="0"/>
              </a:rPr>
              <a:t> to the </a:t>
            </a:r>
            <a:r>
              <a:rPr lang="en-US" altLang="en-US" sz="2400" dirty="0">
                <a:highlight>
                  <a:srgbClr val="FFFF00"/>
                </a:highlight>
                <a:cs typeface="Arial" panose="020B0604020202020204" pitchFamily="34" charset="0"/>
              </a:rPr>
              <a:t>browser</a:t>
            </a:r>
            <a:r>
              <a:rPr lang="en-US" altLang="en-US" sz="2400" dirty="0">
                <a:cs typeface="Arial" panose="020B0604020202020204" pitchFamily="34" charset="0"/>
              </a:rPr>
              <a:t>)</a:t>
            </a:r>
            <a:r>
              <a:rPr lang="en-US" altLang="en-US" sz="2400" b="1" dirty="0">
                <a:cs typeface="Arial" panose="020B0604020202020204" pitchFamily="34" charset="0"/>
              </a:rPr>
              <a:t> </a:t>
            </a:r>
            <a:r>
              <a:rPr lang="en-US" altLang="en-US" sz="2400" dirty="0">
                <a:cs typeface="Arial" panose="020B0604020202020204" pitchFamily="34" charset="0"/>
              </a:rPr>
              <a:t>- see later slides</a:t>
            </a:r>
          </a:p>
          <a:p>
            <a:pPr lvl="2" eaLnBrk="1" hangingPunct="1">
              <a:buFont typeface="Wingdings" panose="05000000000000000000" pitchFamily="2" charset="2"/>
              <a:buNone/>
            </a:pPr>
            <a:endParaRPr lang="en-US" altLang="en-US" sz="2000" dirty="0">
              <a:cs typeface="Arial" panose="020B0604020202020204" pitchFamily="34" charset="0"/>
            </a:endParaRPr>
          </a:p>
        </p:txBody>
      </p:sp>
      <p:sp>
        <p:nvSpPr>
          <p:cNvPr id="40965" name="Rectangle 11"/>
          <p:cNvSpPr>
            <a:spLocks noChangeArrowheads="1"/>
          </p:cNvSpPr>
          <p:nvPr/>
        </p:nvSpPr>
        <p:spPr bwMode="auto">
          <a:xfrm>
            <a:off x="1066800" y="4705290"/>
            <a:ext cx="609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800100" lvl="1" indent="-342900" eaLnBrk="1" hangingPunct="1">
              <a:spcBef>
                <a:spcPct val="0"/>
              </a:spcBef>
              <a:buClrTx/>
              <a:buSzTx/>
            </a:pPr>
            <a:r>
              <a:rPr lang="en-US" altLang="en-US" sz="2000" dirty="0">
                <a:latin typeface="Times New Roman" panose="02020603050405020304" pitchFamily="18" charset="0"/>
                <a:cs typeface="Arial" panose="020B0604020202020204" pitchFamily="34" charset="0"/>
              </a:rPr>
              <a:t>The </a:t>
            </a:r>
            <a:r>
              <a:rPr lang="en-US" altLang="en-US" sz="2000" dirty="0">
                <a:latin typeface="Times New Roman" panose="02020603050405020304" pitchFamily="18" charset="0"/>
                <a:cs typeface="Times New Roman" panose="02020603050405020304" pitchFamily="18" charset="0"/>
              </a:rPr>
              <a:t>&lt;</a:t>
            </a:r>
            <a:r>
              <a:rPr lang="en-US" altLang="en-US" sz="2000" dirty="0">
                <a:solidFill>
                  <a:schemeClr val="hlink"/>
                </a:solidFill>
                <a:latin typeface="Times New Roman" panose="02020603050405020304" pitchFamily="18" charset="0"/>
                <a:cs typeface="Times New Roman" panose="02020603050405020304" pitchFamily="18" charset="0"/>
              </a:rPr>
              <a:t>embed</a:t>
            </a:r>
            <a:r>
              <a:rPr lang="en-US" altLang="en-US" sz="2000" dirty="0">
                <a:latin typeface="Times New Roman" panose="02020603050405020304" pitchFamily="18" charset="0"/>
                <a:cs typeface="Times New Roman" panose="02020603050405020304" pitchFamily="18" charset="0"/>
              </a:rPr>
              <a:t>&gt;</a:t>
            </a:r>
            <a:r>
              <a:rPr lang="en-US" altLang="en-US" sz="2000" dirty="0">
                <a:latin typeface="Times New Roman" panose="02020603050405020304" pitchFamily="18" charset="0"/>
                <a:cs typeface="Arial" panose="020B0604020202020204" pitchFamily="34" charset="0"/>
              </a:rPr>
              <a:t> tag </a:t>
            </a:r>
            <a:r>
              <a:rPr lang="en-US" altLang="en-US" sz="1800" dirty="0">
                <a:latin typeface="Times New Roman" panose="02020603050405020304" pitchFamily="18" charset="0"/>
                <a:cs typeface="Arial" panose="020B0604020202020204" pitchFamily="34" charset="0"/>
              </a:rPr>
              <a:t>will not pass W3C validation</a:t>
            </a:r>
            <a:endParaRPr lang="en-US" altLang="en-US" sz="1600" dirty="0">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04800" y="609600"/>
            <a:ext cx="8077200" cy="7620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3011" name="Rectangle 3"/>
          <p:cNvSpPr>
            <a:spLocks noGrp="1" noChangeArrowheads="1"/>
          </p:cNvSpPr>
          <p:nvPr>
            <p:ph type="title"/>
          </p:nvPr>
        </p:nvSpPr>
        <p:spPr>
          <a:xfrm>
            <a:off x="609600" y="0"/>
            <a:ext cx="7697788" cy="533400"/>
          </a:xfrm>
        </p:spPr>
        <p:txBody>
          <a:bodyPr/>
          <a:lstStyle/>
          <a:p>
            <a:pPr eaLnBrk="1" hangingPunct="1"/>
            <a:r>
              <a:rPr lang="en-US" altLang="en-US" dirty="0"/>
              <a:t>2. &lt;embed&gt; tag</a:t>
            </a:r>
          </a:p>
        </p:txBody>
      </p:sp>
      <p:sp>
        <p:nvSpPr>
          <p:cNvPr id="43012"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3013" name="Text Box 6"/>
          <p:cNvSpPr txBox="1">
            <a:spLocks noChangeArrowheads="1"/>
          </p:cNvSpPr>
          <p:nvPr/>
        </p:nvSpPr>
        <p:spPr bwMode="auto">
          <a:xfrm>
            <a:off x="304800" y="5334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&lt;</a:t>
            </a:r>
            <a:r>
              <a:rPr lang="en-US" altLang="en-US" sz="2400" dirty="0">
                <a:solidFill>
                  <a:schemeClr val="hlink"/>
                </a:solidFill>
                <a:latin typeface="Times New Roman" panose="02020603050405020304" pitchFamily="18" charset="0"/>
                <a:cs typeface="Times New Roman" panose="02020603050405020304" pitchFamily="18" charset="0"/>
              </a:rPr>
              <a:t>embed </a:t>
            </a:r>
            <a:r>
              <a:rPr lang="en-US" altLang="en-US" sz="2400" dirty="0" err="1">
                <a:solidFill>
                  <a:schemeClr val="hlink"/>
                </a:solidFill>
                <a:highlight>
                  <a:srgbClr val="FFFF00"/>
                </a:highlight>
                <a:latin typeface="Times New Roman" panose="02020603050405020304" pitchFamily="18" charset="0"/>
                <a:cs typeface="Times New Roman" panose="02020603050405020304" pitchFamily="18" charset="0"/>
              </a:rPr>
              <a:t>src</a:t>
            </a:r>
            <a:r>
              <a:rPr lang="en-US" altLang="en-US" sz="2400" dirty="0">
                <a:latin typeface="Times New Roman" panose="02020603050405020304" pitchFamily="18" charset="0"/>
                <a:cs typeface="Times New Roman" panose="02020603050405020304" pitchFamily="18" charset="0"/>
              </a:rPr>
              <a:t>="sparky.</a:t>
            </a:r>
            <a:r>
              <a:rPr lang="en-US" altLang="en-US" sz="2400" dirty="0">
                <a:solidFill>
                  <a:schemeClr val="hlink"/>
                </a:solidFill>
                <a:latin typeface="Times New Roman" panose="02020603050405020304" pitchFamily="18" charset="0"/>
                <a:cs typeface="Times New Roman" panose="02020603050405020304" pitchFamily="18" charset="0"/>
              </a:rPr>
              <a:t>mpg</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autostart</a:t>
            </a:r>
            <a:r>
              <a:rPr lang="en-US" altLang="en-US" sz="2400" dirty="0">
                <a:latin typeface="Times New Roman" panose="02020603050405020304" pitchFamily="18" charset="0"/>
                <a:cs typeface="Times New Roman" panose="02020603050405020304" pitchFamily="18" charset="0"/>
              </a:rPr>
              <a:t>="false" width="160" height="120" /&gt; </a:t>
            </a:r>
          </a:p>
        </p:txBody>
      </p:sp>
      <p:sp>
        <p:nvSpPr>
          <p:cNvPr id="43014" name="Rectangle 7"/>
          <p:cNvSpPr>
            <a:spLocks noChangeArrowheads="1"/>
          </p:cNvSpPr>
          <p:nvPr/>
        </p:nvSpPr>
        <p:spPr bwMode="auto">
          <a:xfrm>
            <a:off x="2309813" y="1985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3015" name="Rectangle 8"/>
          <p:cNvSpPr>
            <a:spLocks noChangeArrowheads="1"/>
          </p:cNvSpPr>
          <p:nvPr/>
        </p:nvSpPr>
        <p:spPr bwMode="auto">
          <a:xfrm>
            <a:off x="1943100" y="160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43016" name="Picture 9" descr="figure10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38600"/>
            <a:ext cx="5257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
          <p:cNvSpPr>
            <a:spLocks noChangeArrowheads="1"/>
          </p:cNvSpPr>
          <p:nvPr/>
        </p:nvSpPr>
        <p:spPr bwMode="auto">
          <a:xfrm>
            <a:off x="5562600" y="1752600"/>
            <a:ext cx="3581400" cy="4953000"/>
          </a:xfrm>
          <a:prstGeom prst="rect">
            <a:avLst/>
          </a:prstGeom>
          <a:noFill/>
          <a:ln w="9525">
            <a:noFill/>
            <a:miter lim="800000"/>
            <a:headEnd/>
            <a:tailEnd/>
          </a:ln>
        </p:spPr>
        <p:txBody>
          <a:bodyPr/>
          <a:lstStyle/>
          <a:p>
            <a:pPr marL="342900" indent="-342900" eaLnBrk="1" hangingPunct="1">
              <a:lnSpc>
                <a:spcPct val="90000"/>
              </a:lnSpc>
              <a:spcBef>
                <a:spcPct val="20000"/>
              </a:spcBef>
              <a:buClr>
                <a:schemeClr val="folHlink"/>
              </a:buClr>
              <a:buSzPct val="60000"/>
              <a:buFont typeface="Wingdings" pitchFamily="2" charset="2"/>
              <a:buChar char="n"/>
              <a:defRPr/>
            </a:pPr>
            <a:r>
              <a:rPr lang="en-US" sz="2400" b="0" dirty="0">
                <a:latin typeface="Tahoma" pitchFamily="34" charset="0"/>
              </a:rPr>
              <a:t>The </a:t>
            </a:r>
            <a:r>
              <a:rPr lang="en-US" sz="2400" dirty="0">
                <a:solidFill>
                  <a:schemeClr val="hlink"/>
                </a:solidFill>
                <a:latin typeface="Tahoma" pitchFamily="34" charset="0"/>
              </a:rPr>
              <a:t>embed</a:t>
            </a:r>
            <a:r>
              <a:rPr lang="en-US" sz="2400" b="0" dirty="0">
                <a:latin typeface="Tahoma" pitchFamily="34" charset="0"/>
              </a:rPr>
              <a:t> tag – </a:t>
            </a:r>
            <a:r>
              <a:rPr lang="en-US" dirty="0">
                <a:solidFill>
                  <a:srgbClr val="FF0000"/>
                </a:solidFill>
                <a:latin typeface="Tahoma" pitchFamily="34" charset="0"/>
              </a:rPr>
              <a:t>ed4</a:t>
            </a:r>
          </a:p>
          <a:p>
            <a:pPr marL="342900" indent="-342900" eaLnBrk="1" hangingPunct="1">
              <a:lnSpc>
                <a:spcPct val="90000"/>
              </a:lnSpc>
              <a:spcBef>
                <a:spcPct val="20000"/>
              </a:spcBef>
              <a:buClr>
                <a:schemeClr val="folHlink"/>
              </a:buClr>
              <a:buSzPct val="60000"/>
              <a:buFont typeface="Wingdings" pitchFamily="2" charset="2"/>
              <a:buChar char="n"/>
              <a:defRPr/>
            </a:pPr>
            <a:r>
              <a:rPr lang="en-US" sz="2400" b="0" dirty="0">
                <a:latin typeface="Tahoma" pitchFamily="34" charset="0"/>
              </a:rPr>
              <a:t>A </a:t>
            </a:r>
            <a:r>
              <a:rPr lang="en-US" sz="2400" dirty="0">
                <a:solidFill>
                  <a:schemeClr val="hlink"/>
                </a:solidFill>
                <a:latin typeface="Tahoma" pitchFamily="34" charset="0"/>
              </a:rPr>
              <a:t>stand alone</a:t>
            </a:r>
            <a:r>
              <a:rPr lang="en-US" sz="2400" b="0" dirty="0">
                <a:latin typeface="Tahoma" pitchFamily="34" charset="0"/>
              </a:rPr>
              <a:t> tag</a:t>
            </a:r>
          </a:p>
          <a:p>
            <a:pPr marL="342900" indent="-342900" eaLnBrk="1" hangingPunct="1">
              <a:lnSpc>
                <a:spcPct val="90000"/>
              </a:lnSpc>
              <a:spcBef>
                <a:spcPct val="20000"/>
              </a:spcBef>
              <a:buClr>
                <a:schemeClr val="folHlink"/>
              </a:buClr>
              <a:buSzPct val="60000"/>
              <a:buFont typeface="Wingdings" pitchFamily="2" charset="2"/>
              <a:buChar char="n"/>
              <a:defRPr/>
            </a:pPr>
            <a:r>
              <a:rPr lang="en-US" sz="2400" dirty="0">
                <a:latin typeface="Tahoma" pitchFamily="34" charset="0"/>
              </a:rPr>
              <a:t>Attributes</a:t>
            </a:r>
            <a:r>
              <a:rPr lang="en-US" sz="2400" b="0" dirty="0">
                <a:latin typeface="Tahoma" pitchFamily="34" charset="0"/>
              </a:rPr>
              <a:t>:</a:t>
            </a: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dirty="0" err="1">
                <a:latin typeface="Tahoma" pitchFamily="34" charset="0"/>
              </a:rPr>
              <a:t>src</a:t>
            </a:r>
            <a:r>
              <a:rPr lang="en-US" sz="2000" dirty="0">
                <a:latin typeface="Tahoma" pitchFamily="34" charset="0"/>
              </a:rPr>
              <a:t>            -</a:t>
            </a:r>
            <a:r>
              <a:rPr lang="en-US" sz="2000" dirty="0">
                <a:solidFill>
                  <a:srgbClr val="FF00FF"/>
                </a:solidFill>
              </a:rPr>
              <a:t>specific</a:t>
            </a:r>
            <a:endParaRPr lang="en-US" sz="2000" dirty="0">
              <a:solidFill>
                <a:srgbClr val="FF00FF"/>
              </a:solidFill>
              <a:latin typeface="Tahoma" pitchFamily="34" charset="0"/>
            </a:endParaRP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dirty="0">
                <a:solidFill>
                  <a:srgbClr val="00B0F0"/>
                </a:solidFill>
                <a:latin typeface="Tahoma" pitchFamily="34" charset="0"/>
              </a:rPr>
              <a:t>controls   </a:t>
            </a:r>
            <a:r>
              <a:rPr lang="en-US" sz="2000" dirty="0">
                <a:latin typeface="Tahoma" pitchFamily="34" charset="0"/>
              </a:rPr>
              <a:t>-</a:t>
            </a:r>
            <a:r>
              <a:rPr lang="en-US" sz="2000" dirty="0">
                <a:solidFill>
                  <a:srgbClr val="FF00FF"/>
                </a:solidFill>
              </a:rPr>
              <a:t>specific</a:t>
            </a:r>
            <a:endParaRPr lang="en-US" sz="2000" dirty="0">
              <a:solidFill>
                <a:srgbClr val="FF00FF"/>
              </a:solidFill>
              <a:latin typeface="Tahoma" pitchFamily="34" charset="0"/>
            </a:endParaRP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dirty="0">
                <a:latin typeface="Tahoma" pitchFamily="34" charset="0"/>
              </a:rPr>
              <a:t>align        -</a:t>
            </a:r>
            <a:r>
              <a:rPr lang="en-US" sz="2000" dirty="0">
                <a:solidFill>
                  <a:srgbClr val="FF00FF"/>
                </a:solidFill>
              </a:rPr>
              <a:t>specific</a:t>
            </a:r>
            <a:endParaRPr lang="en-US" sz="2000" dirty="0">
              <a:solidFill>
                <a:srgbClr val="FF00FF"/>
              </a:solidFill>
              <a:latin typeface="Tahoma" pitchFamily="34" charset="0"/>
            </a:endParaRP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dirty="0">
                <a:latin typeface="Tahoma" pitchFamily="34" charset="0"/>
              </a:rPr>
              <a:t>width</a:t>
            </a: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dirty="0">
                <a:latin typeface="Tahoma" pitchFamily="34" charset="0"/>
              </a:rPr>
              <a:t>height</a:t>
            </a: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dirty="0" err="1">
                <a:solidFill>
                  <a:srgbClr val="00B0F0"/>
                </a:solidFill>
                <a:latin typeface="Tahoma" pitchFamily="34" charset="0"/>
              </a:rPr>
              <a:t>autostart</a:t>
            </a:r>
            <a:endParaRPr lang="en-US" sz="2000" dirty="0">
              <a:solidFill>
                <a:srgbClr val="00B0F0"/>
              </a:solidFill>
              <a:latin typeface="Tahoma" pitchFamily="34" charset="0"/>
            </a:endParaRP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b="0" dirty="0">
                <a:latin typeface="Tahoma" pitchFamily="34" charset="0"/>
              </a:rPr>
              <a:t>loop</a:t>
            </a:r>
          </a:p>
          <a:p>
            <a:pPr marL="742950" lvl="1" indent="-285750" eaLnBrk="1" hangingPunct="1">
              <a:lnSpc>
                <a:spcPct val="90000"/>
              </a:lnSpc>
              <a:spcBef>
                <a:spcPct val="20000"/>
              </a:spcBef>
              <a:buClr>
                <a:schemeClr val="hlink"/>
              </a:buClr>
              <a:buSzPct val="55000"/>
              <a:buFont typeface="Wingdings" pitchFamily="2" charset="2"/>
              <a:buChar char="n"/>
              <a:defRPr/>
            </a:pPr>
            <a:r>
              <a:rPr lang="en-US" sz="2000" b="0" dirty="0">
                <a:latin typeface="Tahoma" pitchFamily="34" charset="0"/>
              </a:rPr>
              <a:t>hidden</a:t>
            </a:r>
          </a:p>
          <a:p>
            <a:pPr marL="285750" indent="-285750" eaLnBrk="1" hangingPunct="1">
              <a:lnSpc>
                <a:spcPct val="90000"/>
              </a:lnSpc>
              <a:spcBef>
                <a:spcPct val="20000"/>
              </a:spcBef>
              <a:buClr>
                <a:schemeClr val="hlink"/>
              </a:buClr>
              <a:buSzPct val="55000"/>
              <a:buFont typeface="Wingdings" pitchFamily="2" charset="2"/>
              <a:buChar char="n"/>
              <a:defRPr/>
            </a:pPr>
            <a:r>
              <a:rPr lang="en-US" sz="2000" dirty="0">
                <a:solidFill>
                  <a:srgbClr val="FF00FF"/>
                </a:solidFill>
              </a:rPr>
              <a:t>specific</a:t>
            </a:r>
            <a:r>
              <a:rPr lang="en-US" sz="2000" dirty="0"/>
              <a:t> – it means not in the </a:t>
            </a:r>
            <a:r>
              <a:rPr lang="en-US" sz="2000" dirty="0">
                <a:solidFill>
                  <a:srgbClr val="00B0F0"/>
                </a:solidFill>
              </a:rPr>
              <a:t>object</a:t>
            </a:r>
            <a:r>
              <a:rPr lang="en-US" sz="2000" dirty="0"/>
              <a:t> tag attributes</a:t>
            </a:r>
          </a:p>
          <a:p>
            <a:pPr marL="742950" lvl="1" indent="-285750" eaLnBrk="1" hangingPunct="1">
              <a:lnSpc>
                <a:spcPct val="90000"/>
              </a:lnSpc>
              <a:spcBef>
                <a:spcPct val="20000"/>
              </a:spcBef>
              <a:buClr>
                <a:schemeClr val="hlink"/>
              </a:buClr>
              <a:buSzPct val="55000"/>
              <a:buFont typeface="Wingdings" pitchFamily="2" charset="2"/>
              <a:buChar char="n"/>
              <a:defRPr/>
            </a:pPr>
            <a:endParaRPr lang="en-US" sz="2000" b="0" dirty="0">
              <a:latin typeface="Tahoma" pitchFamily="34" charset="0"/>
            </a:endParaRPr>
          </a:p>
        </p:txBody>
      </p:sp>
      <p:pic>
        <p:nvPicPr>
          <p:cNvPr id="4301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5257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4098" name="Ink 14"/>
              <p14:cNvContentPartPr>
                <a14:cpLocks xmlns:a14="http://schemas.microsoft.com/office/drawing/2010/main" noRot="1" noChangeAspect="1" noEditPoints="1" noChangeArrowheads="1" noChangeShapeType="1"/>
              </p14:cNvContentPartPr>
              <p14:nvPr/>
            </p14:nvContentPartPr>
            <p14:xfrm>
              <a:off x="222250" y="3252788"/>
              <a:ext cx="5026025" cy="404812"/>
            </p14:xfrm>
          </p:contentPart>
        </mc:Choice>
        <mc:Fallback xmlns="">
          <p:pic>
            <p:nvPicPr>
              <p:cNvPr id="4098" name="Ink 14"/>
              <p:cNvPicPr>
                <a:picLocks noRot="1" noChangeAspect="1" noEditPoints="1" noChangeArrowheads="1" noChangeShapeType="1"/>
              </p:cNvPicPr>
              <p:nvPr/>
            </p:nvPicPr>
            <p:blipFill>
              <a:blip r:embed="rId6"/>
              <a:stretch>
                <a:fillRect/>
              </a:stretch>
            </p:blipFill>
            <p:spPr>
              <a:xfrm>
                <a:off x="215770" y="3246305"/>
                <a:ext cx="5038985" cy="41777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99" name="Ink 14"/>
              <p14:cNvContentPartPr>
                <a14:cpLocks xmlns:a14="http://schemas.microsoft.com/office/drawing/2010/main" noRot="1" noChangeAspect="1" noEditPoints="1" noChangeArrowheads="1" noChangeShapeType="1"/>
              </p14:cNvContentPartPr>
              <p14:nvPr/>
            </p14:nvContentPartPr>
            <p14:xfrm>
              <a:off x="927100" y="3489325"/>
              <a:ext cx="947738" cy="36513"/>
            </p14:xfrm>
          </p:contentPart>
        </mc:Choice>
        <mc:Fallback xmlns="">
          <p:pic>
            <p:nvPicPr>
              <p:cNvPr id="4099" name="Ink 14"/>
              <p:cNvPicPr>
                <a:picLocks noRot="1" noChangeAspect="1" noEditPoints="1" noChangeArrowheads="1" noChangeShapeType="1"/>
              </p:cNvPicPr>
              <p:nvPr/>
            </p:nvPicPr>
            <p:blipFill>
              <a:blip r:embed="rId8"/>
              <a:stretch>
                <a:fillRect/>
              </a:stretch>
            </p:blipFill>
            <p:spPr>
              <a:xfrm>
                <a:off x="916662" y="3484987"/>
                <a:ext cx="970415" cy="54950"/>
              </a:xfrm>
              <a:prstGeom prst="rect">
                <a:avLst/>
              </a:prstGeom>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457200"/>
            <a:ext cx="9144000" cy="9144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5059" name="Rectangle 3"/>
          <p:cNvSpPr>
            <a:spLocks noGrp="1" noChangeArrowheads="1"/>
          </p:cNvSpPr>
          <p:nvPr>
            <p:ph type="title"/>
          </p:nvPr>
        </p:nvSpPr>
        <p:spPr>
          <a:xfrm>
            <a:off x="762000" y="0"/>
            <a:ext cx="7164388" cy="533400"/>
          </a:xfrm>
        </p:spPr>
        <p:txBody>
          <a:bodyPr/>
          <a:lstStyle/>
          <a:p>
            <a:pPr eaLnBrk="1" hangingPunct="1"/>
            <a:r>
              <a:rPr lang="en-US" altLang="en-US" dirty="0"/>
              <a:t>3. XHTML, HTML &lt;object&gt; tag</a:t>
            </a:r>
          </a:p>
        </p:txBody>
      </p:sp>
      <p:sp>
        <p:nvSpPr>
          <p:cNvPr id="45060" name="Rectangle 5"/>
          <p:cNvSpPr>
            <a:spLocks noChangeArrowheads="1"/>
          </p:cNvSpPr>
          <p:nvPr/>
        </p:nvSpPr>
        <p:spPr bwMode="auto">
          <a:xfrm>
            <a:off x="3086100" y="1185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5061" name="Text Box 6"/>
          <p:cNvSpPr txBox="1">
            <a:spLocks noChangeArrowheads="1"/>
          </p:cNvSpPr>
          <p:nvPr/>
        </p:nvSpPr>
        <p:spPr bwMode="auto">
          <a:xfrm>
            <a:off x="0" y="533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000" dirty="0">
                <a:solidFill>
                  <a:srgbClr val="FF00FF"/>
                </a:solidFill>
                <a:latin typeface="Times New Roman" panose="02020603050405020304" pitchFamily="18" charset="0"/>
                <a:cs typeface="Times New Roman" panose="02020603050405020304" pitchFamily="18" charset="0"/>
              </a:rPr>
              <a:t>&lt;</a:t>
            </a:r>
            <a:r>
              <a:rPr lang="en-US" altLang="en-US" sz="2000" dirty="0">
                <a:solidFill>
                  <a:schemeClr val="hlink"/>
                </a:solidFill>
                <a:latin typeface="Times New Roman" panose="02020603050405020304" pitchFamily="18" charset="0"/>
                <a:cs typeface="Times New Roman" panose="02020603050405020304" pitchFamily="18" charset="0"/>
              </a:rPr>
              <a:t>object</a:t>
            </a:r>
            <a:r>
              <a:rPr lang="en-US" altLang="en-US" sz="2000" dirty="0">
                <a:latin typeface="Times New Roman" panose="02020603050405020304" pitchFamily="18" charset="0"/>
                <a:cs typeface="Times New Roman" panose="02020603050405020304" pitchFamily="18" charset="0"/>
              </a:rPr>
              <a:t> </a:t>
            </a:r>
            <a:r>
              <a:rPr lang="en-US" altLang="en-US" sz="2000" dirty="0">
                <a:solidFill>
                  <a:srgbClr val="00B0F0"/>
                </a:solidFill>
                <a:highlight>
                  <a:srgbClr val="FFFF00"/>
                </a:highlight>
                <a:latin typeface="Times New Roman" panose="02020603050405020304" pitchFamily="18" charset="0"/>
                <a:cs typeface="Times New Roman" panose="02020603050405020304" pitchFamily="18" charset="0"/>
              </a:rPr>
              <a:t>data</a:t>
            </a:r>
            <a:r>
              <a:rPr lang="en-US" altLang="en-US" sz="2000" dirty="0">
                <a:latin typeface="Times New Roman" panose="02020603050405020304" pitchFamily="18" charset="0"/>
                <a:cs typeface="Times New Roman" panose="02020603050405020304" pitchFamily="18" charset="0"/>
              </a:rPr>
              <a:t>="sparky.</a:t>
            </a:r>
            <a:r>
              <a:rPr lang="en-US" altLang="en-US" sz="2000" dirty="0">
                <a:solidFill>
                  <a:schemeClr val="hlink"/>
                </a:solidFill>
                <a:latin typeface="Times New Roman" panose="02020603050405020304" pitchFamily="18" charset="0"/>
                <a:cs typeface="Times New Roman" panose="02020603050405020304" pitchFamily="18" charset="0"/>
              </a:rPr>
              <a:t>mpg</a:t>
            </a:r>
            <a:r>
              <a:rPr lang="en-US" altLang="en-US" sz="2000" dirty="0">
                <a:latin typeface="Times New Roman" panose="02020603050405020304" pitchFamily="18" charset="0"/>
                <a:cs typeface="Times New Roman" panose="02020603050405020304" pitchFamily="18" charset="0"/>
              </a:rPr>
              <a:t>" </a:t>
            </a:r>
            <a:r>
              <a:rPr lang="en-US" altLang="en-US" sz="2000" dirty="0">
                <a:solidFill>
                  <a:schemeClr val="hlink"/>
                </a:solidFill>
                <a:latin typeface="Times New Roman" panose="02020603050405020304" pitchFamily="18" charset="0"/>
                <a:cs typeface="Times New Roman" panose="02020603050405020304" pitchFamily="18" charset="0"/>
              </a:rPr>
              <a:t>type</a:t>
            </a:r>
            <a:r>
              <a:rPr lang="en-US" altLang="en-US" sz="2000" dirty="0">
                <a:latin typeface="Times New Roman" panose="02020603050405020304" pitchFamily="18" charset="0"/>
                <a:cs typeface="Times New Roman" panose="02020603050405020304" pitchFamily="18" charset="0"/>
              </a:rPr>
              <a:t>="</a:t>
            </a:r>
            <a:r>
              <a:rPr lang="en-US" altLang="en-US" sz="2000" dirty="0">
                <a:solidFill>
                  <a:schemeClr val="hlink"/>
                </a:solidFill>
                <a:latin typeface="Times New Roman" panose="02020603050405020304" pitchFamily="18" charset="0"/>
                <a:cs typeface="Times New Roman" panose="02020603050405020304" pitchFamily="18" charset="0"/>
              </a:rPr>
              <a:t>video/mpeg</a:t>
            </a:r>
            <a:r>
              <a:rPr lang="en-US" altLang="en-US" sz="2000" dirty="0">
                <a:latin typeface="Times New Roman" panose="02020603050405020304" pitchFamily="18" charset="0"/>
                <a:cs typeface="Times New Roman" panose="02020603050405020304" pitchFamily="18" charset="0"/>
              </a:rPr>
              <a:t>" </a:t>
            </a:r>
            <a:r>
              <a:rPr lang="en-US" altLang="en-US" sz="2000" dirty="0" err="1">
                <a:solidFill>
                  <a:srgbClr val="00B0F0"/>
                </a:solidFill>
                <a:highlight>
                  <a:srgbClr val="FFFF00"/>
                </a:highlight>
                <a:latin typeface="Times New Roman" panose="02020603050405020304" pitchFamily="18" charset="0"/>
                <a:cs typeface="Times New Roman" panose="02020603050405020304" pitchFamily="18" charset="0"/>
              </a:rPr>
              <a:t>autostart</a:t>
            </a:r>
            <a:r>
              <a:rPr lang="en-US" altLang="en-US" sz="2000" dirty="0">
                <a:latin typeface="Times New Roman" panose="02020603050405020304" pitchFamily="18" charset="0"/>
                <a:cs typeface="Times New Roman" panose="02020603050405020304" pitchFamily="18" charset="0"/>
              </a:rPr>
              <a:t>="false" width="160" height="120" </a:t>
            </a:r>
            <a:r>
              <a:rPr lang="en-US" altLang="en-US" sz="2000" dirty="0">
                <a:solidFill>
                  <a:srgbClr val="FF00FF"/>
                </a:solidFill>
                <a:latin typeface="Times New Roman" panose="02020603050405020304" pitchFamily="18" charset="0"/>
                <a:cs typeface="Times New Roman" panose="02020603050405020304" pitchFamily="18" charset="0"/>
              </a:rPr>
              <a:t>&gt;</a:t>
            </a:r>
            <a:r>
              <a:rPr lang="en-US" altLang="en-US" sz="2000" dirty="0">
                <a:latin typeface="Times New Roman" panose="02020603050405020304" pitchFamily="18" charset="0"/>
                <a:cs typeface="Times New Roman" panose="02020603050405020304" pitchFamily="18" charset="0"/>
              </a:rPr>
              <a:t>A video displaying a cute Pekingese dog barking.&lt;/</a:t>
            </a:r>
            <a:r>
              <a:rPr lang="en-US" altLang="en-US" sz="2000" dirty="0">
                <a:solidFill>
                  <a:schemeClr val="hlink"/>
                </a:solidFill>
                <a:latin typeface="Times New Roman" panose="02020603050405020304" pitchFamily="18" charset="0"/>
                <a:cs typeface="Times New Roman" panose="02020603050405020304" pitchFamily="18" charset="0"/>
              </a:rPr>
              <a:t>object</a:t>
            </a:r>
            <a:r>
              <a:rPr lang="en-US" altLang="en-US" sz="2000" dirty="0">
                <a:latin typeface="Times New Roman" panose="02020603050405020304" pitchFamily="18" charset="0"/>
                <a:cs typeface="Times New Roman" panose="02020603050405020304" pitchFamily="18" charset="0"/>
              </a:rPr>
              <a:t>&gt;</a:t>
            </a:r>
            <a:r>
              <a:rPr lang="en-US" altLang="en-US" sz="2400" b="0" dirty="0">
                <a:latin typeface="Times New Roman" panose="02020603050405020304" pitchFamily="18" charset="0"/>
                <a:cs typeface="Arial" panose="020B0604020202020204" pitchFamily="34" charset="0"/>
              </a:rPr>
              <a:t> </a:t>
            </a:r>
          </a:p>
        </p:txBody>
      </p:sp>
      <p:sp>
        <p:nvSpPr>
          <p:cNvPr id="45062" name="Rectangle 7"/>
          <p:cNvSpPr>
            <a:spLocks noChangeArrowheads="1"/>
          </p:cNvSpPr>
          <p:nvPr/>
        </p:nvSpPr>
        <p:spPr bwMode="auto">
          <a:xfrm>
            <a:off x="2509838" y="2081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45063" name="Rectangle 8"/>
          <p:cNvSpPr>
            <a:spLocks noChangeArrowheads="1"/>
          </p:cNvSpPr>
          <p:nvPr/>
        </p:nvSpPr>
        <p:spPr bwMode="auto">
          <a:xfrm>
            <a:off x="1943100" y="1947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7657" name="Rectangle 10"/>
          <p:cNvSpPr>
            <a:spLocks noChangeArrowheads="1"/>
          </p:cNvSpPr>
          <p:nvPr/>
        </p:nvSpPr>
        <p:spPr bwMode="auto">
          <a:xfrm>
            <a:off x="5334000" y="1295400"/>
            <a:ext cx="3810000" cy="5334000"/>
          </a:xfrm>
          <a:prstGeom prst="rect">
            <a:avLst/>
          </a:prstGeom>
          <a:noFill/>
          <a:ln w="9525">
            <a:noFill/>
            <a:miter lim="800000"/>
            <a:headEnd/>
            <a:tailEnd/>
          </a:ln>
        </p:spPr>
        <p:txBody>
          <a:bodyPr/>
          <a:lstStyle/>
          <a:p>
            <a:pPr marL="342900" indent="-342900" eaLnBrk="1" hangingPunct="1">
              <a:spcBef>
                <a:spcPct val="20000"/>
              </a:spcBef>
              <a:buClr>
                <a:schemeClr val="folHlink"/>
              </a:buClr>
              <a:buSzPct val="60000"/>
              <a:buFont typeface="Wingdings" pitchFamily="2" charset="2"/>
              <a:buChar char="n"/>
              <a:defRPr/>
            </a:pPr>
            <a:r>
              <a:rPr lang="en-US" b="0" dirty="0">
                <a:latin typeface="Tahoma" pitchFamily="34" charset="0"/>
              </a:rPr>
              <a:t>The </a:t>
            </a:r>
            <a:r>
              <a:rPr lang="en-US" dirty="0">
                <a:latin typeface="Tahoma" pitchFamily="34" charset="0"/>
              </a:rPr>
              <a:t>object tag</a:t>
            </a:r>
            <a:r>
              <a:rPr lang="en-US" b="0" dirty="0">
                <a:latin typeface="Tahoma" pitchFamily="34" charset="0"/>
              </a:rPr>
              <a:t> </a:t>
            </a:r>
            <a:endParaRPr lang="en-US" sz="2000" b="0" dirty="0">
              <a:latin typeface="Tahoma" pitchFamily="34" charset="0"/>
            </a:endParaRPr>
          </a:p>
          <a:p>
            <a:pPr marL="342900" indent="-342900" eaLnBrk="1" hangingPunct="1">
              <a:spcBef>
                <a:spcPct val="20000"/>
              </a:spcBef>
              <a:buClr>
                <a:schemeClr val="folHlink"/>
              </a:buClr>
              <a:buSzPct val="60000"/>
              <a:defRPr/>
            </a:pPr>
            <a:endParaRPr lang="en-US" sz="1600" dirty="0">
              <a:latin typeface="Tahoma" pitchFamily="34" charset="0"/>
            </a:endParaRPr>
          </a:p>
          <a:p>
            <a:pPr marL="342900" indent="-342900" eaLnBrk="1" hangingPunct="1">
              <a:spcBef>
                <a:spcPct val="20000"/>
              </a:spcBef>
              <a:buClr>
                <a:schemeClr val="folHlink"/>
              </a:buClr>
              <a:buSzPct val="60000"/>
              <a:buFont typeface="Wingdings" pitchFamily="2" charset="2"/>
              <a:buChar char="n"/>
              <a:defRPr/>
            </a:pPr>
            <a:r>
              <a:rPr lang="en-US" sz="1600" b="0" dirty="0">
                <a:latin typeface="Tahoma" pitchFamily="34" charset="0"/>
              </a:rPr>
              <a:t>A </a:t>
            </a:r>
            <a:r>
              <a:rPr lang="en-US" sz="1600" dirty="0">
                <a:solidFill>
                  <a:schemeClr val="hlink"/>
                </a:solidFill>
                <a:latin typeface="Tahoma" pitchFamily="34" charset="0"/>
              </a:rPr>
              <a:t>container</a:t>
            </a:r>
            <a:r>
              <a:rPr lang="en-US" sz="1600" dirty="0">
                <a:latin typeface="Tahoma" pitchFamily="34" charset="0"/>
              </a:rPr>
              <a:t> tag</a:t>
            </a:r>
          </a:p>
          <a:p>
            <a:pPr marL="342900" indent="-342900" eaLnBrk="1" hangingPunct="1">
              <a:spcBef>
                <a:spcPct val="20000"/>
              </a:spcBef>
              <a:buClr>
                <a:schemeClr val="folHlink"/>
              </a:buClr>
              <a:buSzPct val="60000"/>
              <a:buFont typeface="Wingdings" pitchFamily="2" charset="2"/>
              <a:buChar char="n"/>
              <a:defRPr/>
            </a:pPr>
            <a:r>
              <a:rPr lang="en-US" dirty="0"/>
              <a:t>Attributes</a:t>
            </a:r>
            <a:r>
              <a:rPr lang="en-US" sz="2000" dirty="0"/>
              <a:t>:</a:t>
            </a:r>
          </a:p>
          <a:p>
            <a:pPr lvl="1" eaLnBrk="1" hangingPunct="1">
              <a:buFont typeface="Arial" pitchFamily="34" charset="0"/>
              <a:buChar char="•"/>
              <a:defRPr/>
            </a:pPr>
            <a:r>
              <a:rPr lang="en-US" dirty="0">
                <a:solidFill>
                  <a:srgbClr val="00B0F0"/>
                </a:solidFill>
              </a:rPr>
              <a:t>data</a:t>
            </a:r>
            <a:r>
              <a:rPr lang="en-US" sz="2000" dirty="0">
                <a:solidFill>
                  <a:srgbClr val="00B0F0"/>
                </a:solidFill>
              </a:rPr>
              <a:t>   </a:t>
            </a:r>
            <a:r>
              <a:rPr lang="en-US" dirty="0"/>
              <a:t>-</a:t>
            </a:r>
            <a:r>
              <a:rPr lang="en-US" sz="1600" dirty="0"/>
              <a:t>file to be played, - </a:t>
            </a:r>
            <a:r>
              <a:rPr lang="en-US" dirty="0">
                <a:solidFill>
                  <a:srgbClr val="FF00FF"/>
                </a:solidFill>
              </a:rPr>
              <a:t>specific</a:t>
            </a:r>
            <a:endParaRPr lang="en-US" sz="2000" dirty="0">
              <a:solidFill>
                <a:srgbClr val="FF00FF"/>
              </a:solidFill>
            </a:endParaRPr>
          </a:p>
          <a:p>
            <a:pPr lvl="1" eaLnBrk="1" hangingPunct="1">
              <a:buFont typeface="Arial" pitchFamily="34" charset="0"/>
              <a:buChar char="•"/>
              <a:defRPr/>
            </a:pPr>
            <a:r>
              <a:rPr lang="en-US" dirty="0"/>
              <a:t>type</a:t>
            </a:r>
            <a:r>
              <a:rPr lang="en-US" sz="2000" dirty="0"/>
              <a:t>         </a:t>
            </a:r>
            <a:r>
              <a:rPr lang="en-US" dirty="0"/>
              <a:t>-</a:t>
            </a:r>
            <a:r>
              <a:rPr lang="en-US" dirty="0">
                <a:solidFill>
                  <a:srgbClr val="FF00FF"/>
                </a:solidFill>
              </a:rPr>
              <a:t>specific</a:t>
            </a:r>
          </a:p>
          <a:p>
            <a:pPr lvl="1" eaLnBrk="1" hangingPunct="1">
              <a:buFont typeface="Arial" pitchFamily="34" charset="0"/>
              <a:buChar char="•"/>
              <a:defRPr/>
            </a:pPr>
            <a:r>
              <a:rPr lang="en-US" dirty="0">
                <a:highlight>
                  <a:srgbClr val="FFFF00"/>
                </a:highlight>
              </a:rPr>
              <a:t>codebase </a:t>
            </a:r>
            <a:r>
              <a:rPr lang="en-US" dirty="0"/>
              <a:t>  </a:t>
            </a:r>
            <a:r>
              <a:rPr lang="en-US" sz="1600" dirty="0"/>
              <a:t>-  </a:t>
            </a:r>
            <a:r>
              <a:rPr lang="en-US" sz="1400" dirty="0">
                <a:solidFill>
                  <a:srgbClr val="FF00FF"/>
                </a:solidFill>
              </a:rPr>
              <a:t>location</a:t>
            </a:r>
            <a:r>
              <a:rPr lang="en-US" sz="1400" dirty="0"/>
              <a:t> of Quick</a:t>
            </a:r>
          </a:p>
          <a:p>
            <a:pPr lvl="1" eaLnBrk="1" hangingPunct="1">
              <a:buFont typeface="Arial" pitchFamily="34" charset="0"/>
              <a:buChar char="•"/>
              <a:defRPr/>
            </a:pPr>
            <a:r>
              <a:rPr lang="en-US" dirty="0" err="1">
                <a:highlight>
                  <a:srgbClr val="FFFF00"/>
                </a:highlight>
              </a:rPr>
              <a:t>classid</a:t>
            </a:r>
            <a:r>
              <a:rPr lang="en-US" dirty="0"/>
              <a:t>       - </a:t>
            </a:r>
            <a:r>
              <a:rPr lang="en-US" sz="1600" dirty="0"/>
              <a:t>player software:	                  </a:t>
            </a:r>
            <a:r>
              <a:rPr lang="en-US" sz="1600" dirty="0">
                <a:solidFill>
                  <a:srgbClr val="FF00FF"/>
                </a:solidFill>
              </a:rPr>
              <a:t>ActiveX</a:t>
            </a:r>
            <a:r>
              <a:rPr lang="en-US" sz="1600" dirty="0"/>
              <a:t> must be 		installed - </a:t>
            </a:r>
            <a:r>
              <a:rPr lang="en-US" sz="1600" dirty="0">
                <a:solidFill>
                  <a:srgbClr val="FF00FF"/>
                </a:solidFill>
              </a:rPr>
              <a:t>specific</a:t>
            </a:r>
            <a:endParaRPr lang="en-US" sz="2000" dirty="0">
              <a:solidFill>
                <a:srgbClr val="FF00FF"/>
              </a:solidFill>
            </a:endParaRPr>
          </a:p>
          <a:p>
            <a:pPr lvl="1" eaLnBrk="1" hangingPunct="1">
              <a:defRPr/>
            </a:pPr>
            <a:r>
              <a:rPr lang="en-US" sz="1400" dirty="0"/>
              <a:t>                         Time player </a:t>
            </a:r>
            <a:r>
              <a:rPr lang="en-US" sz="1400" dirty="0">
                <a:cs typeface="Arial" pitchFamily="34" charset="0"/>
              </a:rPr>
              <a:t>if the user’s       	               computer doesn’t have it</a:t>
            </a:r>
            <a:r>
              <a:rPr lang="en-US" sz="1400" dirty="0"/>
              <a:t>,   			</a:t>
            </a:r>
            <a:r>
              <a:rPr lang="en-US" sz="1600" dirty="0"/>
              <a:t>-</a:t>
            </a:r>
            <a:r>
              <a:rPr lang="en-US" sz="1600" dirty="0">
                <a:solidFill>
                  <a:srgbClr val="FF00FF"/>
                </a:solidFill>
              </a:rPr>
              <a:t>specific</a:t>
            </a:r>
            <a:endParaRPr lang="en-US" sz="2000" dirty="0">
              <a:solidFill>
                <a:srgbClr val="FF00FF"/>
              </a:solidFill>
            </a:endParaRPr>
          </a:p>
          <a:p>
            <a:pPr lvl="1" eaLnBrk="1" hangingPunct="1">
              <a:buFont typeface="Arial" pitchFamily="34" charset="0"/>
              <a:buChar char="•"/>
              <a:defRPr/>
            </a:pPr>
            <a:r>
              <a:rPr lang="en-US" dirty="0"/>
              <a:t>width</a:t>
            </a:r>
          </a:p>
          <a:p>
            <a:pPr lvl="1" eaLnBrk="1" hangingPunct="1">
              <a:buFont typeface="Arial" pitchFamily="34" charset="0"/>
              <a:buChar char="•"/>
              <a:defRPr/>
            </a:pPr>
            <a:r>
              <a:rPr lang="en-US" dirty="0"/>
              <a:t>height</a:t>
            </a:r>
          </a:p>
          <a:p>
            <a:pPr lvl="1" eaLnBrk="1" hangingPunct="1">
              <a:buFont typeface="Arial" pitchFamily="34" charset="0"/>
              <a:buChar char="•"/>
              <a:defRPr/>
            </a:pPr>
            <a:r>
              <a:rPr lang="en-US" dirty="0" err="1">
                <a:solidFill>
                  <a:srgbClr val="00B0F0"/>
                </a:solidFill>
              </a:rPr>
              <a:t>autostart</a:t>
            </a:r>
            <a:endParaRPr lang="en-US" dirty="0">
              <a:solidFill>
                <a:srgbClr val="00B0F0"/>
              </a:solidFill>
            </a:endParaRPr>
          </a:p>
          <a:p>
            <a:pPr lvl="1" eaLnBrk="1" hangingPunct="1">
              <a:buFont typeface="Arial" pitchFamily="34" charset="0"/>
              <a:buChar char="•"/>
              <a:defRPr/>
            </a:pPr>
            <a:r>
              <a:rPr lang="en-US" dirty="0"/>
              <a:t>loop</a:t>
            </a:r>
          </a:p>
          <a:p>
            <a:pPr lvl="1" eaLnBrk="1" hangingPunct="1">
              <a:buFont typeface="Arial" pitchFamily="34" charset="0"/>
              <a:buChar char="•"/>
              <a:defRPr/>
            </a:pPr>
            <a:r>
              <a:rPr lang="en-US" dirty="0"/>
              <a:t>hidden</a:t>
            </a:r>
          </a:p>
          <a:p>
            <a:pPr eaLnBrk="1" hangingPunct="1">
              <a:defRPr/>
            </a:pPr>
            <a:r>
              <a:rPr lang="en-US" dirty="0"/>
              <a:t>-</a:t>
            </a:r>
            <a:r>
              <a:rPr lang="en-US" dirty="0">
                <a:solidFill>
                  <a:srgbClr val="FF00FF"/>
                </a:solidFill>
              </a:rPr>
              <a:t>specific</a:t>
            </a:r>
            <a:r>
              <a:rPr lang="en-US" sz="2000" dirty="0"/>
              <a:t> – </a:t>
            </a:r>
            <a:r>
              <a:rPr lang="en-US" dirty="0"/>
              <a:t>it means not in the </a:t>
            </a:r>
            <a:r>
              <a:rPr lang="en-US" dirty="0">
                <a:solidFill>
                  <a:srgbClr val="00B0F0"/>
                </a:solidFill>
              </a:rPr>
              <a:t>embed</a:t>
            </a:r>
            <a:r>
              <a:rPr lang="en-US" dirty="0"/>
              <a:t> tag attributes</a:t>
            </a:r>
          </a:p>
        </p:txBody>
      </p:sp>
      <p:pic>
        <p:nvPicPr>
          <p:cNvPr id="4506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324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5122" name="Ink 12"/>
              <p14:cNvContentPartPr>
                <a14:cpLocks xmlns:a14="http://schemas.microsoft.com/office/drawing/2010/main" noRot="1" noChangeAspect="1" noEditPoints="1" noChangeArrowheads="1" noChangeShapeType="1"/>
              </p14:cNvContentPartPr>
              <p14:nvPr/>
            </p14:nvContentPartPr>
            <p14:xfrm>
              <a:off x="2768600" y="3500438"/>
              <a:ext cx="514350" cy="466725"/>
            </p14:xfrm>
          </p:contentPart>
        </mc:Choice>
        <mc:Fallback xmlns="">
          <p:pic>
            <p:nvPicPr>
              <p:cNvPr id="5122" name="Ink 12"/>
              <p:cNvPicPr>
                <a:picLocks noRot="1" noChangeAspect="1" noEditPoints="1" noChangeArrowheads="1" noChangeShapeType="1"/>
              </p:cNvPicPr>
              <p:nvPr/>
            </p:nvPicPr>
            <p:blipFill>
              <a:blip r:embed="rId5"/>
              <a:stretch>
                <a:fillRect/>
              </a:stretch>
            </p:blipFill>
            <p:spPr>
              <a:xfrm>
                <a:off x="2765361" y="3488914"/>
                <a:ext cx="521549" cy="487612"/>
              </a:xfrm>
              <a:prstGeom prst="rect">
                <a:avLst/>
              </a:prstGeom>
            </p:spPr>
          </p:pic>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a:t>&lt;object&gt; tags</a:t>
            </a:r>
          </a:p>
        </p:txBody>
      </p:sp>
      <p:pic>
        <p:nvPicPr>
          <p:cNvPr id="471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28650"/>
            <a:ext cx="48641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4038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4"/>
          <p:cNvSpPr>
            <a:spLocks noChangeArrowheads="1"/>
          </p:cNvSpPr>
          <p:nvPr/>
        </p:nvSpPr>
        <p:spPr bwMode="auto">
          <a:xfrm>
            <a:off x="-304800" y="4800600"/>
            <a:ext cx="48006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eaLnBrk="1" hangingPunct="1">
              <a:spcBef>
                <a:spcPct val="0"/>
              </a:spcBef>
              <a:buClrTx/>
              <a:buSzTx/>
              <a:buFontTx/>
              <a:buNone/>
            </a:pPr>
            <a:r>
              <a:rPr lang="en-US" altLang="en-US" sz="2000" dirty="0">
                <a:latin typeface="Times New Roman" panose="02020603050405020304" pitchFamily="18" charset="0"/>
                <a:cs typeface="Arial" panose="020B0604020202020204" pitchFamily="34" charset="0"/>
              </a:rPr>
              <a:t>The </a:t>
            </a:r>
            <a:r>
              <a:rPr lang="en-US" altLang="en-US" sz="2000" dirty="0">
                <a:latin typeface="Times New Roman" panose="02020603050405020304" pitchFamily="18" charset="0"/>
                <a:cs typeface="Times New Roman" panose="02020603050405020304" pitchFamily="18" charset="0"/>
              </a:rPr>
              <a:t>&lt;</a:t>
            </a:r>
            <a:r>
              <a:rPr lang="en-US" altLang="en-US" sz="2000" dirty="0">
                <a:solidFill>
                  <a:schemeClr val="hlink"/>
                </a:solidFill>
                <a:latin typeface="Times New Roman" panose="02020603050405020304" pitchFamily="18" charset="0"/>
                <a:cs typeface="Times New Roman" panose="02020603050405020304" pitchFamily="18" charset="0"/>
              </a:rPr>
              <a:t>object</a:t>
            </a:r>
            <a:r>
              <a:rPr lang="en-US" altLang="en-US" sz="2000" dirty="0">
                <a:latin typeface="Times New Roman" panose="02020603050405020304" pitchFamily="18" charset="0"/>
                <a:cs typeface="Times New Roman" panose="02020603050405020304" pitchFamily="18" charset="0"/>
              </a:rPr>
              <a:t>&gt;</a:t>
            </a:r>
            <a:r>
              <a:rPr lang="en-US" altLang="en-US" sz="2000" dirty="0">
                <a:latin typeface="Times New Roman" panose="02020603050405020304" pitchFamily="18" charset="0"/>
                <a:cs typeface="Arial" panose="020B0604020202020204" pitchFamily="34" charset="0"/>
              </a:rPr>
              <a:t> tag </a:t>
            </a:r>
            <a:r>
              <a:rPr lang="en-US" altLang="en-US" sz="1800" dirty="0">
                <a:latin typeface="Times New Roman" panose="02020603050405020304" pitchFamily="18" charset="0"/>
                <a:cs typeface="Arial" panose="020B0604020202020204" pitchFamily="34" charset="0"/>
              </a:rPr>
              <a:t>will pass W3C XHTML 1.0 validation</a:t>
            </a:r>
          </a:p>
          <a:p>
            <a:pPr lvl="1" eaLnBrk="1" hangingPunct="1">
              <a:spcBef>
                <a:spcPct val="0"/>
              </a:spcBef>
              <a:buClrTx/>
              <a:buSzTx/>
              <a:buFontTx/>
              <a:buNone/>
            </a:pPr>
            <a:endParaRPr lang="en-US" altLang="en-US" sz="1600" dirty="0">
              <a:latin typeface="Times New Roman" panose="02020603050405020304" pitchFamily="18" charset="0"/>
              <a:cs typeface="Arial" panose="020B0604020202020204" pitchFamily="34" charset="0"/>
            </a:endParaRPr>
          </a:p>
          <a:p>
            <a:pPr lvl="1" eaLnBrk="1" hangingPunct="1">
              <a:spcBef>
                <a:spcPct val="0"/>
              </a:spcBef>
              <a:buClrTx/>
              <a:buSzTx/>
              <a:buFontTx/>
              <a:buNone/>
            </a:pPr>
            <a:r>
              <a:rPr lang="en-US" altLang="en-US" sz="1600" dirty="0">
                <a:solidFill>
                  <a:srgbClr val="FF0000"/>
                </a:solidFill>
                <a:latin typeface="Times New Roman" panose="02020603050405020304" pitchFamily="18" charset="0"/>
                <a:cs typeface="Arial" panose="020B0604020202020204" pitchFamily="34" charset="0"/>
              </a:rPr>
              <a:t>codebase</a:t>
            </a:r>
            <a:r>
              <a:rPr lang="en-US" altLang="en-US" sz="1600" dirty="0">
                <a:latin typeface="Times New Roman" panose="02020603050405020304" pitchFamily="18" charset="0"/>
                <a:cs typeface="Arial" panose="020B0604020202020204" pitchFamily="34" charset="0"/>
              </a:rPr>
              <a:t> specifies </a:t>
            </a:r>
            <a:r>
              <a:rPr lang="en-US" altLang="en-US" sz="1600" b="0" dirty="0">
                <a:latin typeface="Times New Roman" panose="02020603050405020304" pitchFamily="18" charset="0"/>
                <a:cs typeface="Arial" panose="020B0604020202020204" pitchFamily="34" charset="0"/>
              </a:rPr>
              <a:t>the</a:t>
            </a:r>
            <a:r>
              <a:rPr lang="en-US" altLang="en-US" sz="1600" dirty="0">
                <a:latin typeface="Times New Roman" panose="02020603050405020304" pitchFamily="18" charset="0"/>
                <a:cs typeface="Arial" panose="020B0604020202020204" pitchFamily="34" charset="0"/>
              </a:rPr>
              <a:t> current plug-in if the user’s computer doesn’t have it </a:t>
            </a:r>
          </a:p>
          <a:p>
            <a:pPr lvl="1" eaLnBrk="1" hangingPunct="1">
              <a:spcBef>
                <a:spcPct val="0"/>
              </a:spcBef>
              <a:buClrTx/>
              <a:buSzTx/>
              <a:buFontTx/>
              <a:buNone/>
            </a:pPr>
            <a:r>
              <a:rPr lang="en-US" altLang="en-US" sz="1600" dirty="0" err="1">
                <a:solidFill>
                  <a:srgbClr val="FF0000"/>
                </a:solidFill>
                <a:latin typeface="Times New Roman" panose="02020603050405020304" pitchFamily="18" charset="0"/>
                <a:cs typeface="Arial" panose="020B0604020202020204" pitchFamily="34" charset="0"/>
              </a:rPr>
              <a:t>parm</a:t>
            </a:r>
            <a:r>
              <a:rPr lang="en-US" altLang="en-US" sz="1600" dirty="0">
                <a:latin typeface="Times New Roman" panose="02020603050405020304" pitchFamily="18" charset="0"/>
                <a:cs typeface="Arial" panose="020B0604020202020204" pitchFamily="34" charset="0"/>
              </a:rPr>
              <a:t>  uses for </a:t>
            </a:r>
            <a:r>
              <a:rPr lang="en-US" altLang="en-US" sz="1600" b="0" dirty="0">
                <a:latin typeface="Times New Roman" panose="02020603050405020304" pitchFamily="18" charset="0"/>
                <a:cs typeface="Arial" panose="020B0604020202020204" pitchFamily="34" charset="0"/>
              </a:rPr>
              <a:t>the</a:t>
            </a:r>
            <a:r>
              <a:rPr lang="en-US" altLang="en-US" sz="1600" dirty="0">
                <a:latin typeface="Times New Roman" panose="02020603050405020304" pitchFamily="18" charset="0"/>
                <a:cs typeface="Arial" panose="020B0604020202020204" pitchFamily="34" charset="0"/>
              </a:rPr>
              <a:t> additional configuration values</a:t>
            </a:r>
            <a:endParaRPr lang="en-US" altLang="en-US" sz="1600" dirty="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7170" name="Ink 10"/>
              <p14:cNvContentPartPr>
                <a14:cpLocks xmlns:a14="http://schemas.microsoft.com/office/drawing/2010/main" noRot="1" noChangeAspect="1" noEditPoints="1" noChangeArrowheads="1" noChangeShapeType="1"/>
              </p14:cNvContentPartPr>
              <p14:nvPr/>
            </p14:nvContentPartPr>
            <p14:xfrm>
              <a:off x="7196138" y="3482975"/>
              <a:ext cx="2190750" cy="1136650"/>
            </p14:xfrm>
          </p:contentPart>
        </mc:Choice>
        <mc:Fallback xmlns="">
          <p:pic>
            <p:nvPicPr>
              <p:cNvPr id="7170" name="Ink 10"/>
              <p:cNvPicPr>
                <a:picLocks noRot="1" noChangeAspect="1" noEditPoints="1" noChangeArrowheads="1" noChangeShapeType="1"/>
              </p:cNvPicPr>
              <p:nvPr/>
            </p:nvPicPr>
            <p:blipFill>
              <a:blip r:embed="rId6"/>
              <a:stretch>
                <a:fillRect/>
              </a:stretch>
            </p:blipFill>
            <p:spPr>
              <a:xfrm>
                <a:off x="7181737" y="3471094"/>
                <a:ext cx="2210551" cy="116293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171" name="Ink 11"/>
              <p14:cNvContentPartPr>
                <a14:cpLocks xmlns:a14="http://schemas.microsoft.com/office/drawing/2010/main" noRot="1" noChangeAspect="1" noEditPoints="1" noChangeArrowheads="1" noChangeShapeType="1"/>
              </p14:cNvContentPartPr>
              <p14:nvPr/>
            </p14:nvContentPartPr>
            <p14:xfrm>
              <a:off x="4043363" y="3930650"/>
              <a:ext cx="3282950" cy="1071563"/>
            </p14:xfrm>
          </p:contentPart>
        </mc:Choice>
        <mc:Fallback xmlns="">
          <p:pic>
            <p:nvPicPr>
              <p:cNvPr id="7171" name="Ink 11"/>
              <p:cNvPicPr>
                <a:picLocks noRot="1" noChangeAspect="1" noEditPoints="1" noChangeArrowheads="1" noChangeShapeType="1"/>
              </p:cNvPicPr>
              <p:nvPr/>
            </p:nvPicPr>
            <p:blipFill>
              <a:blip r:embed="rId8"/>
              <a:stretch>
                <a:fillRect/>
              </a:stretch>
            </p:blipFill>
            <p:spPr>
              <a:xfrm>
                <a:off x="4028242" y="3924889"/>
                <a:ext cx="3313191" cy="109316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172" name="Ink 12"/>
              <p14:cNvContentPartPr>
                <a14:cpLocks xmlns:a14="http://schemas.microsoft.com/office/drawing/2010/main" noRot="1" noChangeAspect="1" noEditPoints="1" noChangeArrowheads="1" noChangeShapeType="1"/>
              </p14:cNvContentPartPr>
              <p14:nvPr/>
            </p14:nvContentPartPr>
            <p14:xfrm>
              <a:off x="3798888" y="3240088"/>
              <a:ext cx="4110037" cy="1958975"/>
            </p14:xfrm>
          </p:contentPart>
        </mc:Choice>
        <mc:Fallback xmlns="">
          <p:pic>
            <p:nvPicPr>
              <p:cNvPr id="7172" name="Ink 12"/>
              <p:cNvPicPr>
                <a:picLocks noRot="1" noChangeAspect="1" noEditPoints="1" noChangeArrowheads="1" noChangeShapeType="1"/>
              </p:cNvPicPr>
              <p:nvPr/>
            </p:nvPicPr>
            <p:blipFill>
              <a:blip r:embed="rId10"/>
              <a:stretch>
                <a:fillRect/>
              </a:stretch>
            </p:blipFill>
            <p:spPr>
              <a:xfrm>
                <a:off x="3783048" y="3226049"/>
                <a:ext cx="4141356" cy="198921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73" name="Ink 10"/>
              <p14:cNvContentPartPr>
                <a14:cpLocks xmlns:a14="http://schemas.microsoft.com/office/drawing/2010/main" noRot="1" noChangeAspect="1" noEditPoints="1" noChangeArrowheads="1" noChangeShapeType="1"/>
              </p14:cNvContentPartPr>
              <p14:nvPr/>
            </p14:nvContentPartPr>
            <p14:xfrm>
              <a:off x="69850" y="1939925"/>
              <a:ext cx="1968500" cy="1243013"/>
            </p14:xfrm>
          </p:contentPart>
        </mc:Choice>
        <mc:Fallback xmlns="">
          <p:pic>
            <p:nvPicPr>
              <p:cNvPr id="7173" name="Ink 10"/>
              <p:cNvPicPr>
                <a:picLocks noRot="1" noChangeAspect="1" noEditPoints="1" noChangeArrowheads="1" noChangeShapeType="1"/>
              </p:cNvPicPr>
              <p:nvPr/>
            </p:nvPicPr>
            <p:blipFill>
              <a:blip r:embed="rId12"/>
              <a:stretch>
                <a:fillRect/>
              </a:stretch>
            </p:blipFill>
            <p:spPr>
              <a:xfrm>
                <a:off x="61570" y="1926606"/>
                <a:ext cx="1990100" cy="126713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174" name="Ink 11"/>
              <p14:cNvContentPartPr>
                <a14:cpLocks xmlns:a14="http://schemas.microsoft.com/office/drawing/2010/main" noRot="1" noChangeAspect="1" noEditPoints="1" noChangeArrowheads="1" noChangeShapeType="1"/>
              </p14:cNvContentPartPr>
              <p14:nvPr/>
            </p14:nvContentPartPr>
            <p14:xfrm>
              <a:off x="4267200" y="2905125"/>
              <a:ext cx="973138" cy="323850"/>
            </p14:xfrm>
          </p:contentPart>
        </mc:Choice>
        <mc:Fallback xmlns="">
          <p:pic>
            <p:nvPicPr>
              <p:cNvPr id="7174" name="Ink 11"/>
              <p:cNvPicPr>
                <a:picLocks noRot="1" noChangeAspect="1" noEditPoints="1" noChangeArrowheads="1" noChangeShapeType="1"/>
              </p:cNvPicPr>
              <p:nvPr/>
            </p:nvPicPr>
            <p:blipFill>
              <a:blip r:embed="rId14"/>
              <a:stretch>
                <a:fillRect/>
              </a:stretch>
            </p:blipFill>
            <p:spPr>
              <a:xfrm>
                <a:off x="4257839" y="2897568"/>
                <a:ext cx="995099" cy="3414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175" name="Ink 12"/>
              <p14:cNvContentPartPr>
                <a14:cpLocks xmlns:a14="http://schemas.microsoft.com/office/drawing/2010/main" noRot="1" noChangeAspect="1" noEditPoints="1" noChangeArrowheads="1" noChangeShapeType="1"/>
              </p14:cNvContentPartPr>
              <p14:nvPr/>
            </p14:nvContentPartPr>
            <p14:xfrm>
              <a:off x="1822450" y="1303338"/>
              <a:ext cx="2484438" cy="1760537"/>
            </p14:xfrm>
          </p:contentPart>
        </mc:Choice>
        <mc:Fallback xmlns="">
          <p:pic>
            <p:nvPicPr>
              <p:cNvPr id="7175" name="Ink 12"/>
              <p:cNvPicPr>
                <a:picLocks noRot="1" noChangeAspect="1" noEditPoints="1" noChangeArrowheads="1" noChangeShapeType="1"/>
              </p:cNvPicPr>
              <p:nvPr/>
            </p:nvPicPr>
            <p:blipFill>
              <a:blip r:embed="rId16"/>
              <a:stretch>
                <a:fillRect/>
              </a:stretch>
            </p:blipFill>
            <p:spPr>
              <a:xfrm>
                <a:off x="1809130" y="1290017"/>
                <a:ext cx="2502439" cy="177853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 name="Ink 1"/>
              <p14:cNvContentPartPr/>
              <p14:nvPr/>
            </p14:nvContentPartPr>
            <p14:xfrm>
              <a:off x="4408114" y="4214230"/>
              <a:ext cx="929520" cy="83880"/>
            </p14:xfrm>
          </p:contentPart>
        </mc:Choice>
        <mc:Fallback xmlns="">
          <p:pic>
            <p:nvPicPr>
              <p:cNvPr id="2" name="Ink 1"/>
              <p:cNvPicPr/>
              <p:nvPr/>
            </p:nvPicPr>
            <p:blipFill>
              <a:blip r:embed="rId18"/>
              <a:stretch>
                <a:fillRect/>
              </a:stretch>
            </p:blipFill>
            <p:spPr>
              <a:xfrm>
                <a:off x="4389034" y="4176070"/>
                <a:ext cx="9676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 name="Ink 2"/>
              <p14:cNvContentPartPr/>
              <p14:nvPr/>
            </p14:nvContentPartPr>
            <p14:xfrm>
              <a:off x="4870354" y="4168150"/>
              <a:ext cx="432360" cy="11520"/>
            </p14:xfrm>
          </p:contentPart>
        </mc:Choice>
        <mc:Fallback xmlns="">
          <p:pic>
            <p:nvPicPr>
              <p:cNvPr id="3" name="Ink 2"/>
              <p:cNvPicPr/>
              <p:nvPr/>
            </p:nvPicPr>
            <p:blipFill>
              <a:blip r:embed="rId20"/>
              <a:stretch>
                <a:fillRect/>
              </a:stretch>
            </p:blipFill>
            <p:spPr>
              <a:xfrm>
                <a:off x="4851274" y="4129990"/>
                <a:ext cx="47052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 name="Ink 3"/>
              <p14:cNvContentPartPr/>
              <p14:nvPr/>
            </p14:nvContentPartPr>
            <p14:xfrm>
              <a:off x="4413154" y="4169950"/>
              <a:ext cx="318240" cy="20520"/>
            </p14:xfrm>
          </p:contentPart>
        </mc:Choice>
        <mc:Fallback xmlns="">
          <p:pic>
            <p:nvPicPr>
              <p:cNvPr id="4" name="Ink 3"/>
              <p:cNvPicPr/>
              <p:nvPr/>
            </p:nvPicPr>
            <p:blipFill>
              <a:blip r:embed="rId22"/>
              <a:stretch>
                <a:fillRect/>
              </a:stretch>
            </p:blipFill>
            <p:spPr>
              <a:xfrm>
                <a:off x="4394074" y="4131109"/>
                <a:ext cx="356400" cy="9820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 name="Ink 4">
                <a:extLst>
                  <a:ext uri="{FF2B5EF4-FFF2-40B4-BE49-F238E27FC236}">
                    <a16:creationId xmlns:a16="http://schemas.microsoft.com/office/drawing/2014/main" id="{48CEBBF0-50FC-4901-892C-668B7DE1BF1F}"/>
                  </a:ext>
                </a:extLst>
              </p14:cNvPr>
              <p14:cNvContentPartPr/>
              <p14:nvPr/>
            </p14:nvContentPartPr>
            <p14:xfrm>
              <a:off x="8943720" y="3614931"/>
              <a:ext cx="30600" cy="12240"/>
            </p14:xfrm>
          </p:contentPart>
        </mc:Choice>
        <mc:Fallback xmlns="">
          <p:pic>
            <p:nvPicPr>
              <p:cNvPr id="5" name="Ink 4">
                <a:extLst>
                  <a:ext uri="{FF2B5EF4-FFF2-40B4-BE49-F238E27FC236}">
                    <a16:creationId xmlns:a16="http://schemas.microsoft.com/office/drawing/2014/main" id="{48CEBBF0-50FC-4901-892C-668B7DE1BF1F}"/>
                  </a:ext>
                </a:extLst>
              </p:cNvPr>
              <p:cNvPicPr/>
              <p:nvPr/>
            </p:nvPicPr>
            <p:blipFill>
              <a:blip r:embed="rId24"/>
              <a:stretch>
                <a:fillRect/>
              </a:stretch>
            </p:blipFill>
            <p:spPr>
              <a:xfrm>
                <a:off x="8934720" y="3606291"/>
                <a:ext cx="482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 name="Ink 5">
                <a:extLst>
                  <a:ext uri="{FF2B5EF4-FFF2-40B4-BE49-F238E27FC236}">
                    <a16:creationId xmlns:a16="http://schemas.microsoft.com/office/drawing/2014/main" id="{B2466A5F-B3A3-4D23-B874-37E692977884}"/>
                  </a:ext>
                </a:extLst>
              </p14:cNvPr>
              <p14:cNvContentPartPr/>
              <p14:nvPr/>
            </p14:nvContentPartPr>
            <p14:xfrm>
              <a:off x="8882520" y="3809691"/>
              <a:ext cx="65160" cy="360"/>
            </p14:xfrm>
          </p:contentPart>
        </mc:Choice>
        <mc:Fallback xmlns="">
          <p:pic>
            <p:nvPicPr>
              <p:cNvPr id="6" name="Ink 5">
                <a:extLst>
                  <a:ext uri="{FF2B5EF4-FFF2-40B4-BE49-F238E27FC236}">
                    <a16:creationId xmlns:a16="http://schemas.microsoft.com/office/drawing/2014/main" id="{B2466A5F-B3A3-4D23-B874-37E692977884}"/>
                  </a:ext>
                </a:extLst>
              </p:cNvPr>
              <p:cNvPicPr/>
              <p:nvPr/>
            </p:nvPicPr>
            <p:blipFill>
              <a:blip r:embed="rId26"/>
              <a:stretch>
                <a:fillRect/>
              </a:stretch>
            </p:blipFill>
            <p:spPr>
              <a:xfrm>
                <a:off x="8873520" y="3800691"/>
                <a:ext cx="82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 name="Ink 9">
                <a:extLst>
                  <a:ext uri="{FF2B5EF4-FFF2-40B4-BE49-F238E27FC236}">
                    <a16:creationId xmlns:a16="http://schemas.microsoft.com/office/drawing/2014/main" id="{32A6642D-7D00-4B80-9479-2AF60FCA727C}"/>
                  </a:ext>
                </a:extLst>
              </p14:cNvPr>
              <p14:cNvContentPartPr/>
              <p14:nvPr/>
            </p14:nvContentPartPr>
            <p14:xfrm>
              <a:off x="8721600" y="3143331"/>
              <a:ext cx="302400" cy="241560"/>
            </p14:xfrm>
          </p:contentPart>
        </mc:Choice>
        <mc:Fallback xmlns="">
          <p:pic>
            <p:nvPicPr>
              <p:cNvPr id="10" name="Ink 9">
                <a:extLst>
                  <a:ext uri="{FF2B5EF4-FFF2-40B4-BE49-F238E27FC236}">
                    <a16:creationId xmlns:a16="http://schemas.microsoft.com/office/drawing/2014/main" id="{32A6642D-7D00-4B80-9479-2AF60FCA727C}"/>
                  </a:ext>
                </a:extLst>
              </p:cNvPr>
              <p:cNvPicPr/>
              <p:nvPr/>
            </p:nvPicPr>
            <p:blipFill>
              <a:blip r:embed="rId28"/>
              <a:stretch>
                <a:fillRect/>
              </a:stretch>
            </p:blipFill>
            <p:spPr>
              <a:xfrm>
                <a:off x="8712611" y="3134678"/>
                <a:ext cx="320019" cy="25922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7" name="Ink 6">
                <a:extLst>
                  <a:ext uri="{FF2B5EF4-FFF2-40B4-BE49-F238E27FC236}">
                    <a16:creationId xmlns:a16="http://schemas.microsoft.com/office/drawing/2014/main" id="{CEA5F8ED-5897-40CF-A407-2E0D4C33167E}"/>
                  </a:ext>
                </a:extLst>
              </p14:cNvPr>
              <p14:cNvContentPartPr/>
              <p14:nvPr/>
            </p14:nvContentPartPr>
            <p14:xfrm>
              <a:off x="4427737" y="4292923"/>
              <a:ext cx="1184400" cy="23760"/>
            </p14:xfrm>
          </p:contentPart>
        </mc:Choice>
        <mc:Fallback xmlns="">
          <p:pic>
            <p:nvPicPr>
              <p:cNvPr id="7" name="Ink 6">
                <a:extLst>
                  <a:ext uri="{FF2B5EF4-FFF2-40B4-BE49-F238E27FC236}">
                    <a16:creationId xmlns:a16="http://schemas.microsoft.com/office/drawing/2014/main" id="{CEA5F8ED-5897-40CF-A407-2E0D4C33167E}"/>
                  </a:ext>
                </a:extLst>
              </p:cNvPr>
              <p:cNvPicPr/>
              <p:nvPr/>
            </p:nvPicPr>
            <p:blipFill>
              <a:blip r:embed="rId30"/>
              <a:stretch>
                <a:fillRect/>
              </a:stretch>
            </p:blipFill>
            <p:spPr>
              <a:xfrm>
                <a:off x="4410097" y="4256923"/>
                <a:ext cx="122004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 name="Ink 7">
                <a:extLst>
                  <a:ext uri="{FF2B5EF4-FFF2-40B4-BE49-F238E27FC236}">
                    <a16:creationId xmlns:a16="http://schemas.microsoft.com/office/drawing/2014/main" id="{6C4E1515-4B96-4B73-90D5-6B910D41D500}"/>
                  </a:ext>
                </a:extLst>
              </p14:cNvPr>
              <p14:cNvContentPartPr/>
              <p14:nvPr/>
            </p14:nvContentPartPr>
            <p14:xfrm>
              <a:off x="4191937" y="3449803"/>
              <a:ext cx="2684520" cy="53640"/>
            </p14:xfrm>
          </p:contentPart>
        </mc:Choice>
        <mc:Fallback xmlns="">
          <p:pic>
            <p:nvPicPr>
              <p:cNvPr id="8" name="Ink 7">
                <a:extLst>
                  <a:ext uri="{FF2B5EF4-FFF2-40B4-BE49-F238E27FC236}">
                    <a16:creationId xmlns:a16="http://schemas.microsoft.com/office/drawing/2014/main" id="{6C4E1515-4B96-4B73-90D5-6B910D41D500}"/>
                  </a:ext>
                </a:extLst>
              </p:cNvPr>
              <p:cNvPicPr/>
              <p:nvPr/>
            </p:nvPicPr>
            <p:blipFill>
              <a:blip r:embed="rId32"/>
              <a:stretch>
                <a:fillRect/>
              </a:stretch>
            </p:blipFill>
            <p:spPr>
              <a:xfrm>
                <a:off x="4173937" y="3413803"/>
                <a:ext cx="272016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 name="Ink 8">
                <a:extLst>
                  <a:ext uri="{FF2B5EF4-FFF2-40B4-BE49-F238E27FC236}">
                    <a16:creationId xmlns:a16="http://schemas.microsoft.com/office/drawing/2014/main" id="{48A9E221-2E05-4BFE-AEE4-9F54AB3837AA}"/>
                  </a:ext>
                </a:extLst>
              </p14:cNvPr>
              <p14:cNvContentPartPr/>
              <p14:nvPr/>
            </p14:nvContentPartPr>
            <p14:xfrm>
              <a:off x="4248097" y="3549163"/>
              <a:ext cx="2691360" cy="41760"/>
            </p14:xfrm>
          </p:contentPart>
        </mc:Choice>
        <mc:Fallback xmlns="">
          <p:pic>
            <p:nvPicPr>
              <p:cNvPr id="9" name="Ink 8">
                <a:extLst>
                  <a:ext uri="{FF2B5EF4-FFF2-40B4-BE49-F238E27FC236}">
                    <a16:creationId xmlns:a16="http://schemas.microsoft.com/office/drawing/2014/main" id="{48A9E221-2E05-4BFE-AEE4-9F54AB3837AA}"/>
                  </a:ext>
                </a:extLst>
              </p:cNvPr>
              <p:cNvPicPr/>
              <p:nvPr/>
            </p:nvPicPr>
            <p:blipFill>
              <a:blip r:embed="rId34"/>
              <a:stretch>
                <a:fillRect/>
              </a:stretch>
            </p:blipFill>
            <p:spPr>
              <a:xfrm>
                <a:off x="4230457" y="3513523"/>
                <a:ext cx="272700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1" name="Ink 10">
                <a:extLst>
                  <a:ext uri="{FF2B5EF4-FFF2-40B4-BE49-F238E27FC236}">
                    <a16:creationId xmlns:a16="http://schemas.microsoft.com/office/drawing/2014/main" id="{FDEF1F0A-91CE-43F2-ACEE-1576017DA3F1}"/>
                  </a:ext>
                </a:extLst>
              </p14:cNvPr>
              <p14:cNvContentPartPr/>
              <p14:nvPr/>
            </p14:nvContentPartPr>
            <p14:xfrm>
              <a:off x="4629469" y="3379322"/>
              <a:ext cx="389520" cy="61200"/>
            </p14:xfrm>
          </p:contentPart>
        </mc:Choice>
        <mc:Fallback>
          <p:pic>
            <p:nvPicPr>
              <p:cNvPr id="11" name="Ink 10">
                <a:extLst>
                  <a:ext uri="{FF2B5EF4-FFF2-40B4-BE49-F238E27FC236}">
                    <a16:creationId xmlns:a16="http://schemas.microsoft.com/office/drawing/2014/main" id="{FDEF1F0A-91CE-43F2-ACEE-1576017DA3F1}"/>
                  </a:ext>
                </a:extLst>
              </p:cNvPr>
              <p:cNvPicPr/>
              <p:nvPr/>
            </p:nvPicPr>
            <p:blipFill>
              <a:blip r:embed="rId36"/>
              <a:stretch>
                <a:fillRect/>
              </a:stretch>
            </p:blipFill>
            <p:spPr>
              <a:xfrm>
                <a:off x="4620469" y="3370322"/>
                <a:ext cx="407160" cy="788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2" name="Ink 11">
                <a:extLst>
                  <a:ext uri="{FF2B5EF4-FFF2-40B4-BE49-F238E27FC236}">
                    <a16:creationId xmlns:a16="http://schemas.microsoft.com/office/drawing/2014/main" id="{88B7FDA3-1E7B-4EF1-8E6C-A5D0357A9914}"/>
                  </a:ext>
                </a:extLst>
              </p14:cNvPr>
              <p14:cNvContentPartPr/>
              <p14:nvPr/>
            </p14:nvContentPartPr>
            <p14:xfrm>
              <a:off x="4215109" y="4962602"/>
              <a:ext cx="464400" cy="40320"/>
            </p14:xfrm>
          </p:contentPart>
        </mc:Choice>
        <mc:Fallback>
          <p:pic>
            <p:nvPicPr>
              <p:cNvPr id="12" name="Ink 11">
                <a:extLst>
                  <a:ext uri="{FF2B5EF4-FFF2-40B4-BE49-F238E27FC236}">
                    <a16:creationId xmlns:a16="http://schemas.microsoft.com/office/drawing/2014/main" id="{88B7FDA3-1E7B-4EF1-8E6C-A5D0357A9914}"/>
                  </a:ext>
                </a:extLst>
              </p:cNvPr>
              <p:cNvPicPr/>
              <p:nvPr/>
            </p:nvPicPr>
            <p:blipFill>
              <a:blip r:embed="rId38"/>
              <a:stretch>
                <a:fillRect/>
              </a:stretch>
            </p:blipFill>
            <p:spPr>
              <a:xfrm>
                <a:off x="4206469" y="4953962"/>
                <a:ext cx="482040" cy="57960"/>
              </a:xfrm>
              <a:prstGeom prst="rect">
                <a:avLst/>
              </a:prstGeom>
            </p:spPr>
          </p:pic>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a:t>Learning Outcomes</a:t>
            </a:r>
          </a:p>
        </p:txBody>
      </p:sp>
      <p:sp>
        <p:nvSpPr>
          <p:cNvPr id="7171" name="Rectangle 3"/>
          <p:cNvSpPr>
            <a:spLocks noGrp="1" noChangeArrowheads="1"/>
          </p:cNvSpPr>
          <p:nvPr>
            <p:ph type="body" idx="1"/>
          </p:nvPr>
        </p:nvSpPr>
        <p:spPr>
          <a:xfrm>
            <a:off x="0" y="533400"/>
            <a:ext cx="9296400" cy="6324600"/>
          </a:xfrm>
        </p:spPr>
        <p:txBody>
          <a:bodyPr/>
          <a:lstStyle/>
          <a:p>
            <a:pPr eaLnBrk="1" hangingPunct="1">
              <a:lnSpc>
                <a:spcPct val="90000"/>
              </a:lnSpc>
              <a:defRPr/>
            </a:pPr>
            <a:r>
              <a:rPr lang="en-US" altLang="en-US" sz="2400" dirty="0">
                <a:cs typeface="Times New Roman" panose="02020603050405020304" pitchFamily="18" charset="0"/>
              </a:rPr>
              <a:t>In this chapter, you will learn about:</a:t>
            </a:r>
          </a:p>
          <a:p>
            <a:pPr lvl="1" eaLnBrk="1" hangingPunct="1">
              <a:lnSpc>
                <a:spcPct val="90000"/>
              </a:lnSpc>
              <a:defRPr/>
            </a:pPr>
            <a:r>
              <a:rPr lang="en-US" altLang="en-US" sz="2000" b="1" dirty="0"/>
              <a:t>Helper Applications</a:t>
            </a:r>
            <a:r>
              <a:rPr lang="en-US" altLang="en-US" sz="2000" dirty="0"/>
              <a:t> and </a:t>
            </a:r>
            <a:r>
              <a:rPr lang="en-US" altLang="en-US" sz="2000" b="1" dirty="0"/>
              <a:t>Plug-ins</a:t>
            </a:r>
          </a:p>
          <a:p>
            <a:pPr lvl="1" eaLnBrk="1" hangingPunct="1">
              <a:lnSpc>
                <a:spcPct val="90000"/>
              </a:lnSpc>
              <a:defRPr/>
            </a:pPr>
            <a:r>
              <a:rPr lang="en-US" altLang="en-US" sz="2000" b="1" dirty="0">
                <a:solidFill>
                  <a:schemeClr val="hlink"/>
                </a:solidFill>
              </a:rPr>
              <a:t>Audio</a:t>
            </a:r>
            <a:r>
              <a:rPr lang="en-US" altLang="en-US" sz="2000" b="1" dirty="0"/>
              <a:t> file types</a:t>
            </a:r>
            <a:r>
              <a:rPr lang="en-US" altLang="en-US" sz="2000" dirty="0"/>
              <a:t> and how to obtain them</a:t>
            </a:r>
          </a:p>
          <a:p>
            <a:pPr lvl="2" eaLnBrk="1" hangingPunct="1">
              <a:lnSpc>
                <a:spcPct val="90000"/>
              </a:lnSpc>
              <a:defRPr/>
            </a:pPr>
            <a:r>
              <a:rPr lang="en-US" altLang="en-US" sz="2000" b="1" dirty="0">
                <a:solidFill>
                  <a:srgbClr val="00B0F0"/>
                </a:solidFill>
              </a:rPr>
              <a:t>Adding</a:t>
            </a:r>
            <a:r>
              <a:rPr lang="en-US" altLang="en-US" sz="2000" b="1" dirty="0"/>
              <a:t> sound</a:t>
            </a:r>
            <a:r>
              <a:rPr lang="en-US" altLang="en-US" sz="2000" dirty="0"/>
              <a:t> to a web page</a:t>
            </a:r>
          </a:p>
          <a:p>
            <a:pPr lvl="1" eaLnBrk="1" hangingPunct="1">
              <a:lnSpc>
                <a:spcPct val="90000"/>
              </a:lnSpc>
              <a:defRPr/>
            </a:pPr>
            <a:r>
              <a:rPr lang="en-US" altLang="en-US" sz="2000" b="1" dirty="0">
                <a:solidFill>
                  <a:schemeClr val="hlink"/>
                </a:solidFill>
              </a:rPr>
              <a:t>Video</a:t>
            </a:r>
            <a:r>
              <a:rPr lang="en-US" altLang="en-US" sz="2000" b="1" dirty="0"/>
              <a:t> file types</a:t>
            </a:r>
            <a:r>
              <a:rPr lang="en-US" altLang="en-US" sz="2000" dirty="0"/>
              <a:t> and how to obtain them</a:t>
            </a:r>
          </a:p>
          <a:p>
            <a:pPr lvl="2" eaLnBrk="1" hangingPunct="1">
              <a:lnSpc>
                <a:spcPct val="90000"/>
              </a:lnSpc>
              <a:defRPr/>
            </a:pPr>
            <a:r>
              <a:rPr lang="en-US" altLang="en-US" sz="2000" b="1" dirty="0">
                <a:solidFill>
                  <a:srgbClr val="00B0F0"/>
                </a:solidFill>
              </a:rPr>
              <a:t>Adding</a:t>
            </a:r>
            <a:r>
              <a:rPr lang="en-US" altLang="en-US" sz="2000" b="1" dirty="0"/>
              <a:t> video</a:t>
            </a:r>
            <a:r>
              <a:rPr lang="en-US" altLang="en-US" sz="2000" dirty="0"/>
              <a:t> to a web page</a:t>
            </a:r>
          </a:p>
          <a:p>
            <a:pPr lvl="1" eaLnBrk="1" hangingPunct="1">
              <a:lnSpc>
                <a:spcPct val="90000"/>
              </a:lnSpc>
              <a:defRPr/>
            </a:pPr>
            <a:r>
              <a:rPr lang="en-US" altLang="en-US" sz="2000" dirty="0"/>
              <a:t>Configure audio and video on a web page with </a:t>
            </a:r>
            <a:r>
              <a:rPr lang="en-US" altLang="en-US" sz="2000" b="1" dirty="0"/>
              <a:t>HTML5</a:t>
            </a:r>
            <a:r>
              <a:rPr lang="en-US" altLang="en-US" sz="2000" dirty="0"/>
              <a:t> elements</a:t>
            </a:r>
            <a:endParaRPr lang="en-US" altLang="en-US" sz="2000" b="1" dirty="0">
              <a:solidFill>
                <a:schemeClr val="hlink"/>
              </a:solidFill>
            </a:endParaRPr>
          </a:p>
          <a:p>
            <a:pPr lvl="1" eaLnBrk="1" hangingPunct="1">
              <a:lnSpc>
                <a:spcPct val="90000"/>
              </a:lnSpc>
              <a:defRPr/>
            </a:pPr>
            <a:r>
              <a:rPr lang="en-US" altLang="en-US" sz="2000" dirty="0"/>
              <a:t>The features and common uses of </a:t>
            </a:r>
            <a:r>
              <a:rPr lang="en-US" altLang="en-US" sz="2000" b="1" dirty="0"/>
              <a:t>JavaScript, Java Applets</a:t>
            </a:r>
            <a:r>
              <a:rPr lang="en-US" altLang="en-US" sz="2000" dirty="0"/>
              <a:t>, Adobe </a:t>
            </a:r>
            <a:r>
              <a:rPr lang="en-US" altLang="en-US" sz="2000" b="1" dirty="0"/>
              <a:t>Flash</a:t>
            </a:r>
            <a:r>
              <a:rPr lang="en-US" altLang="en-US" sz="2000" dirty="0"/>
              <a:t>, Ajax, and </a:t>
            </a:r>
            <a:r>
              <a:rPr lang="en-US" altLang="en-US" sz="2000" b="1" dirty="0"/>
              <a:t>JQuery</a:t>
            </a:r>
          </a:p>
          <a:p>
            <a:pPr lvl="1" eaLnBrk="1" hangingPunct="1">
              <a:lnSpc>
                <a:spcPct val="90000"/>
              </a:lnSpc>
              <a:defRPr/>
            </a:pPr>
            <a:r>
              <a:rPr lang="en-US" altLang="en-US" sz="2000" b="1" dirty="0">
                <a:solidFill>
                  <a:srgbClr val="00B0F0"/>
                </a:solidFill>
              </a:rPr>
              <a:t>Adding</a:t>
            </a:r>
            <a:r>
              <a:rPr lang="en-US" altLang="en-US" sz="2000" b="1" dirty="0"/>
              <a:t> a Java Applet</a:t>
            </a:r>
            <a:r>
              <a:rPr lang="en-US" altLang="en-US" sz="2000" dirty="0"/>
              <a:t> to a web page</a:t>
            </a:r>
          </a:p>
          <a:p>
            <a:pPr lvl="1" eaLnBrk="1" hangingPunct="1">
              <a:lnSpc>
                <a:spcPct val="90000"/>
              </a:lnSpc>
              <a:defRPr/>
            </a:pPr>
            <a:r>
              <a:rPr lang="en-US" altLang="en-US" sz="2000" b="1" dirty="0">
                <a:solidFill>
                  <a:srgbClr val="00B0F0"/>
                </a:solidFill>
              </a:rPr>
              <a:t>Configure</a:t>
            </a:r>
            <a:r>
              <a:rPr lang="en-US" altLang="en-US" sz="2000" b="1" dirty="0"/>
              <a:t> a Flash Animation</a:t>
            </a:r>
            <a:r>
              <a:rPr lang="en-US" altLang="en-US" sz="2000" dirty="0"/>
              <a:t> to a web page</a:t>
            </a:r>
          </a:p>
          <a:p>
            <a:pPr lvl="1">
              <a:defRPr/>
            </a:pPr>
            <a:r>
              <a:rPr lang="en-US" altLang="en-US" sz="2000" dirty="0"/>
              <a:t>Create an interactive </a:t>
            </a:r>
            <a:r>
              <a:rPr lang="en-US" altLang="en-US" sz="2000" b="1" dirty="0"/>
              <a:t>image</a:t>
            </a:r>
            <a:r>
              <a:rPr lang="en-US" altLang="en-US" sz="2000" dirty="0"/>
              <a:t> </a:t>
            </a:r>
            <a:r>
              <a:rPr lang="en-US" altLang="en-US" sz="2000" b="1" dirty="0"/>
              <a:t>gallery</a:t>
            </a:r>
            <a:r>
              <a:rPr lang="en-US" altLang="en-US" sz="2000" dirty="0"/>
              <a:t> with CSS</a:t>
            </a:r>
          </a:p>
          <a:p>
            <a:pPr lvl="1">
              <a:defRPr/>
            </a:pPr>
            <a:r>
              <a:rPr lang="en-US" altLang="en-US" sz="2000" dirty="0"/>
              <a:t>Configure a widget with the </a:t>
            </a:r>
            <a:r>
              <a:rPr lang="en-US" altLang="en-US" sz="2000" b="1" dirty="0"/>
              <a:t>HTML5 </a:t>
            </a:r>
            <a:r>
              <a:rPr lang="en-US" altLang="en-US" sz="2000" b="1" dirty="0">
                <a:highlight>
                  <a:srgbClr val="FFFF00"/>
                </a:highlight>
              </a:rPr>
              <a:t>details</a:t>
            </a:r>
            <a:r>
              <a:rPr lang="en-US" altLang="en-US" sz="2000" b="1" dirty="0"/>
              <a:t> </a:t>
            </a:r>
            <a:r>
              <a:rPr lang="en-US" altLang="en-US" sz="2000" dirty="0"/>
              <a:t>and </a:t>
            </a:r>
            <a:r>
              <a:rPr lang="en-US" altLang="en-US" sz="2000" b="1" dirty="0">
                <a:highlight>
                  <a:srgbClr val="FFFF00"/>
                </a:highlight>
              </a:rPr>
              <a:t>summary</a:t>
            </a:r>
            <a:r>
              <a:rPr lang="en-US" altLang="en-US" sz="2000" b="1" dirty="0"/>
              <a:t> elements</a:t>
            </a:r>
            <a:endParaRPr lang="en-US" altLang="en-US" sz="2000" dirty="0"/>
          </a:p>
          <a:p>
            <a:pPr lvl="1">
              <a:defRPr/>
            </a:pPr>
            <a:r>
              <a:rPr lang="en-US" altLang="en-US" sz="2000" dirty="0"/>
              <a:t>Configure the </a:t>
            </a:r>
            <a:r>
              <a:rPr lang="en-US" altLang="en-US" sz="2000" b="1" dirty="0"/>
              <a:t>CSS3 </a:t>
            </a:r>
            <a:r>
              <a:rPr lang="en-US" altLang="en-US" sz="2000" b="1" dirty="0">
                <a:highlight>
                  <a:srgbClr val="FFFF00"/>
                </a:highlight>
              </a:rPr>
              <a:t>transform</a:t>
            </a:r>
            <a:r>
              <a:rPr lang="en-US" altLang="en-US" sz="2000" b="1" dirty="0"/>
              <a:t> </a:t>
            </a:r>
            <a:r>
              <a:rPr lang="en-US" altLang="en-US" sz="2000" dirty="0"/>
              <a:t>and </a:t>
            </a:r>
            <a:r>
              <a:rPr lang="en-US" altLang="en-US" sz="2000" b="1" dirty="0">
                <a:highlight>
                  <a:srgbClr val="FFFF00"/>
                </a:highlight>
              </a:rPr>
              <a:t>transition</a:t>
            </a:r>
            <a:r>
              <a:rPr lang="en-US" altLang="en-US" sz="2000" dirty="0"/>
              <a:t> properties </a:t>
            </a:r>
          </a:p>
          <a:p>
            <a:pPr lvl="1">
              <a:defRPr/>
            </a:pPr>
            <a:r>
              <a:rPr lang="en-US" altLang="en-US" sz="2000" dirty="0"/>
              <a:t>Describe the purpose of </a:t>
            </a:r>
            <a:r>
              <a:rPr lang="en-US" altLang="en-US" sz="2000" b="1" dirty="0"/>
              <a:t>geolocation, web storage</a:t>
            </a:r>
            <a:r>
              <a:rPr lang="en-US" altLang="en-US" sz="2000" dirty="0"/>
              <a:t>, </a:t>
            </a:r>
            <a:r>
              <a:rPr lang="en-US" altLang="en-US" sz="2000" b="1" dirty="0"/>
              <a:t>offline web applications</a:t>
            </a:r>
            <a:r>
              <a:rPr lang="en-US" altLang="en-US" sz="2000" dirty="0"/>
              <a:t>, and </a:t>
            </a:r>
            <a:r>
              <a:rPr lang="en-US" altLang="en-US" sz="2000" b="1" dirty="0"/>
              <a:t>canvas HTML5 APIs</a:t>
            </a:r>
            <a:r>
              <a:rPr lang="en-US" altLang="en-US" sz="2000" dirty="0"/>
              <a:t>.</a:t>
            </a:r>
          </a:p>
          <a:p>
            <a:pPr lvl="1">
              <a:defRPr/>
            </a:pPr>
            <a:r>
              <a:rPr lang="en-US" altLang="en-US" sz="2000" dirty="0"/>
              <a:t>Describe the purpose of the </a:t>
            </a:r>
            <a:r>
              <a:rPr lang="en-US" altLang="en-US" sz="2000" b="1" dirty="0"/>
              <a:t>HTML5</a:t>
            </a:r>
            <a:r>
              <a:rPr lang="en-US" altLang="en-US" sz="2000" dirty="0"/>
              <a:t> </a:t>
            </a:r>
            <a:r>
              <a:rPr lang="en-US" altLang="en-US" sz="2000" b="1" dirty="0"/>
              <a:t>canvas</a:t>
            </a:r>
            <a:r>
              <a:rPr lang="en-US" altLang="en-US" sz="2000" dirty="0"/>
              <a:t> element.</a:t>
            </a:r>
          </a:p>
          <a:p>
            <a:pPr marL="457200" lvl="1" indent="0">
              <a:buFont typeface="Wingdings" panose="05000000000000000000" pitchFamily="2" charset="2"/>
              <a:buNone/>
              <a:defRPr/>
            </a:pPr>
            <a:endParaRPr lang="en-US" altLang="en-US" sz="2400" dirty="0"/>
          </a:p>
          <a:p>
            <a:pPr lvl="1" eaLnBrk="1" hangingPunct="1">
              <a:lnSpc>
                <a:spcPct val="90000"/>
              </a:lnSpc>
              <a:defRPr/>
            </a:pPr>
            <a:endParaRPr lang="en-US" altLang="en-US" sz="2400" b="1" dirty="0"/>
          </a:p>
        </p:txBody>
      </p:sp>
      <p:pic>
        <p:nvPicPr>
          <p:cNvPr id="4" name="Picture 2" descr="Image result for home icon">
            <a:hlinkClick r:id="rId3" action="ppaction://hlinksldjump"/>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t>4. HTML 5 Video SOLUTION FOR Sparky</a:t>
            </a:r>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1222375"/>
            <a:ext cx="46482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1222375"/>
            <a:ext cx="4495801"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8194" name="Ink 5"/>
              <p14:cNvContentPartPr>
                <a14:cpLocks xmlns:a14="http://schemas.microsoft.com/office/drawing/2010/main" noRot="1" noChangeAspect="1" noEditPoints="1" noChangeArrowheads="1" noChangeShapeType="1"/>
              </p14:cNvContentPartPr>
              <p14:nvPr/>
            </p14:nvContentPartPr>
            <p14:xfrm>
              <a:off x="4668838" y="3324225"/>
              <a:ext cx="1539875" cy="877888"/>
            </p14:xfrm>
          </p:contentPart>
        </mc:Choice>
        <mc:Fallback xmlns="">
          <p:pic>
            <p:nvPicPr>
              <p:cNvPr id="8194" name="Ink 5"/>
              <p:cNvPicPr>
                <a:picLocks noRot="1" noChangeAspect="1" noEditPoints="1" noChangeArrowheads="1" noChangeShapeType="1"/>
              </p:cNvPicPr>
              <p:nvPr/>
            </p:nvPicPr>
            <p:blipFill>
              <a:blip r:embed="rId6"/>
              <a:stretch>
                <a:fillRect/>
              </a:stretch>
            </p:blipFill>
            <p:spPr>
              <a:xfrm>
                <a:off x="4655880" y="3311987"/>
                <a:ext cx="1556793" cy="901644"/>
              </a:xfrm>
              <a:prstGeom prst="rect">
                <a:avLst/>
              </a:prstGeom>
            </p:spPr>
          </p:pic>
        </mc:Fallback>
      </mc:AlternateContent>
      <p:sp>
        <p:nvSpPr>
          <p:cNvPr id="51206" name="Rectangle 1"/>
          <p:cNvSpPr>
            <a:spLocks noChangeArrowheads="1"/>
          </p:cNvSpPr>
          <p:nvPr/>
        </p:nvSpPr>
        <p:spPr bwMode="auto">
          <a:xfrm>
            <a:off x="3665538" y="5410200"/>
            <a:ext cx="1516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dirty="0">
                <a:latin typeface="Times New Roman" panose="02020603050405020304" pitchFamily="18" charset="0"/>
              </a:rPr>
              <a:t>Go to  sparky2.html</a:t>
            </a: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5215713" y="3398105"/>
              <a:ext cx="927720" cy="24120"/>
            </p14:xfrm>
          </p:contentPart>
        </mc:Choice>
        <mc:Fallback xmlns="">
          <p:pic>
            <p:nvPicPr>
              <p:cNvPr id="2" name="Ink 1"/>
              <p:cNvPicPr/>
              <p:nvPr/>
            </p:nvPicPr>
            <p:blipFill>
              <a:blip r:embed="rId8"/>
              <a:stretch>
                <a:fillRect/>
              </a:stretch>
            </p:blipFill>
            <p:spPr>
              <a:xfrm>
                <a:off x="5196993" y="3359945"/>
                <a:ext cx="96552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p14:cNvContentPartPr/>
              <p14:nvPr/>
            </p14:nvContentPartPr>
            <p14:xfrm>
              <a:off x="5744193" y="3677465"/>
              <a:ext cx="208080" cy="13680"/>
            </p14:xfrm>
          </p:contentPart>
        </mc:Choice>
        <mc:Fallback xmlns="">
          <p:pic>
            <p:nvPicPr>
              <p:cNvPr id="3" name="Ink 2"/>
              <p:cNvPicPr/>
              <p:nvPr/>
            </p:nvPicPr>
            <p:blipFill>
              <a:blip r:embed="rId10"/>
              <a:stretch>
                <a:fillRect/>
              </a:stretch>
            </p:blipFill>
            <p:spPr>
              <a:xfrm>
                <a:off x="5725113" y="3639305"/>
                <a:ext cx="2462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p14:cNvContentPartPr/>
              <p14:nvPr/>
            </p14:nvContentPartPr>
            <p14:xfrm>
              <a:off x="5760753" y="3867185"/>
              <a:ext cx="199800" cy="11160"/>
            </p14:xfrm>
          </p:contentPart>
        </mc:Choice>
        <mc:Fallback xmlns="">
          <p:pic>
            <p:nvPicPr>
              <p:cNvPr id="4" name="Ink 3"/>
              <p:cNvPicPr/>
              <p:nvPr/>
            </p:nvPicPr>
            <p:blipFill>
              <a:blip r:embed="rId12"/>
              <a:stretch>
                <a:fillRect/>
              </a:stretch>
            </p:blipFill>
            <p:spPr>
              <a:xfrm>
                <a:off x="5741673" y="3829025"/>
                <a:ext cx="23796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 name="Ink 4"/>
              <p14:cNvContentPartPr/>
              <p14:nvPr/>
            </p14:nvContentPartPr>
            <p14:xfrm>
              <a:off x="5340993" y="3627065"/>
              <a:ext cx="378360" cy="81720"/>
            </p14:xfrm>
          </p:contentPart>
        </mc:Choice>
        <mc:Fallback xmlns="">
          <p:pic>
            <p:nvPicPr>
              <p:cNvPr id="5" name="Ink 4"/>
              <p:cNvPicPr/>
              <p:nvPr/>
            </p:nvPicPr>
            <p:blipFill>
              <a:blip r:embed="rId14"/>
              <a:stretch>
                <a:fillRect/>
              </a:stretch>
            </p:blipFill>
            <p:spPr>
              <a:xfrm>
                <a:off x="5321913" y="3588905"/>
                <a:ext cx="41652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p14:cNvContentPartPr/>
              <p14:nvPr/>
            </p14:nvContentPartPr>
            <p14:xfrm>
              <a:off x="5424153" y="3819665"/>
              <a:ext cx="241200" cy="33480"/>
            </p14:xfrm>
          </p:contentPart>
        </mc:Choice>
        <mc:Fallback xmlns="">
          <p:pic>
            <p:nvPicPr>
              <p:cNvPr id="6" name="Ink 5"/>
              <p:cNvPicPr/>
              <p:nvPr/>
            </p:nvPicPr>
            <p:blipFill>
              <a:blip r:embed="rId16"/>
              <a:stretch>
                <a:fillRect/>
              </a:stretch>
            </p:blipFill>
            <p:spPr>
              <a:xfrm>
                <a:off x="5405073" y="3781505"/>
                <a:ext cx="2793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 name="Ink 6"/>
              <p14:cNvContentPartPr/>
              <p14:nvPr/>
            </p14:nvContentPartPr>
            <p14:xfrm>
              <a:off x="6699993" y="3685745"/>
              <a:ext cx="208080" cy="7200"/>
            </p14:xfrm>
          </p:contentPart>
        </mc:Choice>
        <mc:Fallback xmlns="">
          <p:pic>
            <p:nvPicPr>
              <p:cNvPr id="7" name="Ink 6"/>
              <p:cNvPicPr/>
              <p:nvPr/>
            </p:nvPicPr>
            <p:blipFill>
              <a:blip r:embed="rId18"/>
              <a:stretch>
                <a:fillRect/>
              </a:stretch>
            </p:blipFill>
            <p:spPr>
              <a:xfrm>
                <a:off x="6680913" y="3647585"/>
                <a:ext cx="2462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 name="Ink 7"/>
              <p14:cNvContentPartPr/>
              <p14:nvPr/>
            </p14:nvContentPartPr>
            <p14:xfrm>
              <a:off x="6741753" y="3823985"/>
              <a:ext cx="257760" cy="720"/>
            </p14:xfrm>
          </p:contentPart>
        </mc:Choice>
        <mc:Fallback xmlns="">
          <p:pic>
            <p:nvPicPr>
              <p:cNvPr id="8" name="Ink 7"/>
              <p:cNvPicPr/>
              <p:nvPr/>
            </p:nvPicPr>
            <p:blipFill>
              <a:blip r:embed="rId20"/>
              <a:stretch>
                <a:fillRect/>
              </a:stretch>
            </p:blipFill>
            <p:spPr>
              <a:xfrm>
                <a:off x="6722673" y="3785825"/>
                <a:ext cx="2959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 name="Ink 8"/>
              <p14:cNvContentPartPr/>
              <p14:nvPr/>
            </p14:nvContentPartPr>
            <p14:xfrm>
              <a:off x="5236953" y="3961145"/>
              <a:ext cx="237240" cy="720"/>
            </p14:xfrm>
          </p:contentPart>
        </mc:Choice>
        <mc:Fallback xmlns="">
          <p:pic>
            <p:nvPicPr>
              <p:cNvPr id="9" name="Ink 8"/>
              <p:cNvPicPr/>
              <p:nvPr/>
            </p:nvPicPr>
            <p:blipFill>
              <a:blip r:embed="rId22"/>
              <a:stretch>
                <a:fillRect/>
              </a:stretch>
            </p:blipFill>
            <p:spPr>
              <a:xfrm>
                <a:off x="5217873" y="3922985"/>
                <a:ext cx="2754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 name="Ink 9"/>
              <p14:cNvContentPartPr/>
              <p14:nvPr/>
            </p14:nvContentPartPr>
            <p14:xfrm>
              <a:off x="5473833" y="3961145"/>
              <a:ext cx="360" cy="360"/>
            </p14:xfrm>
          </p:contentPart>
        </mc:Choice>
        <mc:Fallback xmlns="">
          <p:pic>
            <p:nvPicPr>
              <p:cNvPr id="10" name="Ink 9"/>
              <p:cNvPicPr/>
              <p:nvPr/>
            </p:nvPicPr>
            <p:blipFill>
              <a:blip r:embed="rId24"/>
              <a:stretch>
                <a:fillRect/>
              </a:stretch>
            </p:blipFill>
            <p:spPr>
              <a:xfrm>
                <a:off x="5454753" y="3922985"/>
                <a:ext cx="385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1" name="Ink 10"/>
              <p14:cNvContentPartPr/>
              <p14:nvPr/>
            </p14:nvContentPartPr>
            <p14:xfrm>
              <a:off x="5473833" y="3961145"/>
              <a:ext cx="360" cy="360"/>
            </p14:xfrm>
          </p:contentPart>
        </mc:Choice>
        <mc:Fallback xmlns="">
          <p:pic>
            <p:nvPicPr>
              <p:cNvPr id="11" name="Ink 10"/>
              <p:cNvPicPr/>
              <p:nvPr/>
            </p:nvPicPr>
            <p:blipFill>
              <a:blip r:embed="rId24"/>
              <a:stretch>
                <a:fillRect/>
              </a:stretch>
            </p:blipFill>
            <p:spPr>
              <a:xfrm>
                <a:off x="5454753" y="3922985"/>
                <a:ext cx="38520" cy="76320"/>
              </a:xfrm>
              <a:prstGeom prst="rect">
                <a:avLst/>
              </a:prstGeom>
            </p:spPr>
          </p:pic>
        </mc:Fallback>
      </mc:AlternateContent>
      <p:sp>
        <p:nvSpPr>
          <p:cNvPr id="18" name="Rectangle 7"/>
          <p:cNvSpPr>
            <a:spLocks noChangeArrowheads="1"/>
          </p:cNvSpPr>
          <p:nvPr/>
        </p:nvSpPr>
        <p:spPr bwMode="auto">
          <a:xfrm>
            <a:off x="7714661" y="3858687"/>
            <a:ext cx="19575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900" dirty="0">
                <a:latin typeface="Times New Roman" panose="02020603050405020304" pitchFamily="18" charset="0"/>
              </a:rPr>
              <a:t>&lt;!– if not supported by HTML 5 </a:t>
            </a:r>
            <a:r>
              <a:rPr lang="en-US" altLang="en-US" sz="900" dirty="0">
                <a:latin typeface="Times New Roman" panose="02020603050405020304" pitchFamily="18" charset="0"/>
                <a:sym typeface="Wingdings" panose="05000000000000000000" pitchFamily="2" charset="2"/>
              </a:rPr>
              <a:t></a:t>
            </a:r>
            <a:endParaRPr lang="en-US" altLang="en-US" sz="900" dirty="0">
              <a:latin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0"/>
            <a:ext cx="8686800" cy="533400"/>
          </a:xfrm>
        </p:spPr>
        <p:txBody>
          <a:bodyPr/>
          <a:lstStyle/>
          <a:p>
            <a:r>
              <a:rPr lang="en-US" altLang="en-US" dirty="0"/>
              <a:t>HTML5 Audio &amp; Video Elements</a:t>
            </a:r>
          </a:p>
        </p:txBody>
      </p:sp>
      <p:sp>
        <p:nvSpPr>
          <p:cNvPr id="81923" name="Content Placeholder 2"/>
          <p:cNvSpPr>
            <a:spLocks noGrp="1"/>
          </p:cNvSpPr>
          <p:nvPr>
            <p:ph idx="1"/>
          </p:nvPr>
        </p:nvSpPr>
        <p:spPr>
          <a:xfrm>
            <a:off x="152400" y="4191000"/>
            <a:ext cx="8229600" cy="2667000"/>
          </a:xfrm>
        </p:spPr>
        <p:txBody>
          <a:bodyPr/>
          <a:lstStyle/>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&lt;</a:t>
            </a:r>
            <a:r>
              <a:rPr lang="en-US" altLang="en-US" sz="2000" b="1" dirty="0">
                <a:solidFill>
                  <a:srgbClr val="FF0000"/>
                </a:solidFill>
                <a:latin typeface="Times New Roman" panose="02020603050405020304" pitchFamily="18" charset="0"/>
                <a:cs typeface="Times New Roman" panose="02020603050405020304" pitchFamily="18" charset="0"/>
              </a:rPr>
              <a:t>video</a:t>
            </a:r>
            <a:r>
              <a:rPr lang="en-US" altLang="en-US" sz="2000" dirty="0">
                <a:latin typeface="Times New Roman" panose="02020603050405020304" pitchFamily="18" charset="0"/>
                <a:cs typeface="Times New Roman" panose="02020603050405020304" pitchFamily="18" charset="0"/>
              </a:rPr>
              <a:t> controls="</a:t>
            </a:r>
            <a:r>
              <a:rPr lang="en-US" altLang="en-US" sz="2000" b="1" dirty="0">
                <a:solidFill>
                  <a:srgbClr val="FF00FF"/>
                </a:solidFill>
                <a:latin typeface="Times New Roman" panose="02020603050405020304" pitchFamily="18" charset="0"/>
                <a:cs typeface="Times New Roman" panose="02020603050405020304" pitchFamily="18" charset="0"/>
              </a:rPr>
              <a:t>controls</a:t>
            </a:r>
            <a:r>
              <a:rPr lang="en-US" altLang="en-US" sz="2000" dirty="0">
                <a:latin typeface="Times New Roman" panose="02020603050405020304" pitchFamily="18" charset="0"/>
                <a:cs typeface="Times New Roman" panose="02020603050405020304" pitchFamily="18" charset="0"/>
              </a:rPr>
              <a:t>" poster="</a:t>
            </a:r>
            <a:r>
              <a:rPr lang="en-US" altLang="en-US" sz="2000" b="1" dirty="0">
                <a:solidFill>
                  <a:srgbClr val="FF00FF"/>
                </a:solidFill>
                <a:latin typeface="Times New Roman" panose="02020603050405020304" pitchFamily="18" charset="0"/>
                <a:cs typeface="Times New Roman" panose="02020603050405020304" pitchFamily="18" charset="0"/>
              </a:rPr>
              <a:t>sparky.jpg</a:t>
            </a:r>
            <a:r>
              <a:rPr lang="en-US" altLang="en-US" sz="2000" dirty="0">
                <a:latin typeface="Times New Roman" panose="02020603050405020304" pitchFamily="18" charset="0"/>
                <a:cs typeface="Times New Roman" panose="02020603050405020304" pitchFamily="18" charset="0"/>
              </a:rPr>
              <a:t>"</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width="160" height="150"&gt;</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&lt;source </a:t>
            </a:r>
            <a:r>
              <a:rPr lang="en-US" altLang="en-US" sz="2000" b="1" dirty="0" err="1">
                <a:latin typeface="Times New Roman" panose="02020603050405020304" pitchFamily="18" charset="0"/>
                <a:cs typeface="Times New Roman" panose="02020603050405020304" pitchFamily="18" charset="0"/>
              </a:rPr>
              <a:t>src</a:t>
            </a:r>
            <a:r>
              <a:rPr lang="en-US" altLang="en-US" sz="2000" dirty="0">
                <a:latin typeface="Times New Roman" panose="02020603050405020304" pitchFamily="18" charset="0"/>
                <a:cs typeface="Times New Roman" panose="02020603050405020304" pitchFamily="18" charset="0"/>
              </a:rPr>
              <a:t>="</a:t>
            </a:r>
            <a:r>
              <a:rPr lang="en-US" altLang="en-US" sz="2000" b="1" dirty="0">
                <a:solidFill>
                  <a:srgbClr val="FF00FF"/>
                </a:solidFill>
                <a:latin typeface="Times New Roman" panose="02020603050405020304" pitchFamily="18" charset="0"/>
                <a:cs typeface="Times New Roman" panose="02020603050405020304" pitchFamily="18" charset="0"/>
              </a:rPr>
              <a:t>sparky.m4v</a:t>
            </a:r>
            <a:r>
              <a:rPr lang="en-US" altLang="en-US" sz="2000" dirty="0">
                <a:latin typeface="Times New Roman" panose="02020603050405020304" pitchFamily="18" charset="0"/>
                <a:cs typeface="Times New Roman" panose="02020603050405020304" pitchFamily="18" charset="0"/>
              </a:rPr>
              <a:t>" type="</a:t>
            </a:r>
            <a:r>
              <a:rPr lang="en-US" altLang="en-US" sz="2000" b="1" dirty="0">
                <a:solidFill>
                  <a:srgbClr val="FF00FF"/>
                </a:solidFill>
                <a:latin typeface="Times New Roman" panose="02020603050405020304" pitchFamily="18" charset="0"/>
                <a:cs typeface="Times New Roman" panose="02020603050405020304" pitchFamily="18" charset="0"/>
              </a:rPr>
              <a:t>video/mp4</a:t>
            </a:r>
            <a:r>
              <a:rPr lang="en-US" altLang="en-US" sz="2000" dirty="0">
                <a:latin typeface="Times New Roman" panose="02020603050405020304" pitchFamily="18" charset="0"/>
                <a:cs typeface="Times New Roman" panose="02020603050405020304" pitchFamily="18" charset="0"/>
              </a:rPr>
              <a:t>"&gt; </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&lt;source </a:t>
            </a:r>
            <a:r>
              <a:rPr lang="en-US" altLang="en-US" sz="2000" b="1" dirty="0" err="1">
                <a:latin typeface="Times New Roman" panose="02020603050405020304" pitchFamily="18" charset="0"/>
                <a:cs typeface="Times New Roman" panose="02020603050405020304" pitchFamily="18" charset="0"/>
              </a:rPr>
              <a:t>src</a:t>
            </a:r>
            <a:r>
              <a:rPr lang="en-US" altLang="en-US" sz="2000" dirty="0">
                <a:latin typeface="Times New Roman" panose="02020603050405020304" pitchFamily="18" charset="0"/>
                <a:cs typeface="Times New Roman" panose="02020603050405020304" pitchFamily="18" charset="0"/>
              </a:rPr>
              <a:t>="</a:t>
            </a:r>
            <a:r>
              <a:rPr lang="en-US" altLang="en-US" sz="2000" b="1" dirty="0" err="1">
                <a:solidFill>
                  <a:srgbClr val="FF00FF"/>
                </a:solidFill>
                <a:latin typeface="Times New Roman" panose="02020603050405020304" pitchFamily="18" charset="0"/>
                <a:cs typeface="Times New Roman" panose="02020603050405020304" pitchFamily="18" charset="0"/>
              </a:rPr>
              <a:t>sparky.ogv</a:t>
            </a:r>
            <a:r>
              <a:rPr lang="en-US" altLang="en-US" sz="2000" dirty="0">
                <a:latin typeface="Times New Roman" panose="02020603050405020304" pitchFamily="18" charset="0"/>
                <a:cs typeface="Times New Roman" panose="02020603050405020304" pitchFamily="18" charset="0"/>
              </a:rPr>
              <a:t>" type="v</a:t>
            </a:r>
            <a:r>
              <a:rPr lang="en-US" altLang="en-US" sz="2000" b="1" dirty="0">
                <a:solidFill>
                  <a:srgbClr val="FF00FF"/>
                </a:solidFill>
                <a:latin typeface="Times New Roman" panose="02020603050405020304" pitchFamily="18" charset="0"/>
                <a:cs typeface="Times New Roman" panose="02020603050405020304" pitchFamily="18" charset="0"/>
              </a:rPr>
              <a:t>ideo/</a:t>
            </a:r>
            <a:r>
              <a:rPr lang="en-US" altLang="en-US" sz="2000" b="1" dirty="0" err="1">
                <a:solidFill>
                  <a:srgbClr val="FF00FF"/>
                </a:solidFill>
                <a:latin typeface="Times New Roman" panose="02020603050405020304" pitchFamily="18" charset="0"/>
                <a:cs typeface="Times New Roman" panose="02020603050405020304" pitchFamily="18" charset="0"/>
              </a:rPr>
              <a:t>ogg</a:t>
            </a:r>
            <a:r>
              <a:rPr lang="en-US" altLang="en-US" sz="2000" dirty="0">
                <a:latin typeface="Times New Roman" panose="02020603050405020304" pitchFamily="18" charset="0"/>
                <a:cs typeface="Times New Roman" panose="02020603050405020304" pitchFamily="18" charset="0"/>
              </a:rPr>
              <a:t>"&gt;</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&lt;a</a:t>
            </a:r>
            <a:r>
              <a:rPr lang="en-US" altLang="en-US" sz="2000" dirty="0">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href</a:t>
            </a:r>
            <a:r>
              <a:rPr lang="en-US" altLang="en-US" sz="2000" dirty="0">
                <a:latin typeface="Times New Roman" panose="02020603050405020304" pitchFamily="18" charset="0"/>
                <a:cs typeface="Times New Roman" panose="02020603050405020304" pitchFamily="18" charset="0"/>
              </a:rPr>
              <a:t>="</a:t>
            </a:r>
            <a:r>
              <a:rPr lang="en-US" altLang="en-US" sz="2000" b="1" dirty="0">
                <a:latin typeface="Times New Roman" panose="02020603050405020304" pitchFamily="18" charset="0"/>
                <a:cs typeface="Times New Roman" panose="02020603050405020304" pitchFamily="18" charset="0"/>
              </a:rPr>
              <a:t>sparky.mov</a:t>
            </a:r>
            <a:r>
              <a:rPr lang="en-US" altLang="en-US" sz="2000" dirty="0">
                <a:latin typeface="Times New Roman" panose="02020603050405020304" pitchFamily="18" charset="0"/>
                <a:cs typeface="Times New Roman" panose="02020603050405020304" pitchFamily="18" charset="0"/>
              </a:rPr>
              <a:t>"</a:t>
            </a:r>
            <a:r>
              <a:rPr lang="en-US" altLang="en-US" sz="2000" b="1" dirty="0">
                <a:solidFill>
                  <a:srgbClr val="FF0000"/>
                </a:solidFill>
                <a:latin typeface="Times New Roman" panose="02020603050405020304" pitchFamily="18" charset="0"/>
                <a:cs typeface="Times New Roman" panose="02020603050405020304" pitchFamily="18" charset="0"/>
              </a:rPr>
              <a:t>&gt;</a:t>
            </a:r>
            <a:r>
              <a:rPr lang="en-US" altLang="en-US" sz="2000" dirty="0">
                <a:latin typeface="Times New Roman" panose="02020603050405020304" pitchFamily="18" charset="0"/>
                <a:cs typeface="Times New Roman" panose="02020603050405020304" pitchFamily="18" charset="0"/>
              </a:rPr>
              <a:t>Sparky the Dog</a:t>
            </a:r>
            <a:r>
              <a:rPr lang="en-US" altLang="en-US" sz="2000" b="1" dirty="0">
                <a:solidFill>
                  <a:srgbClr val="FF0000"/>
                </a:solidFill>
                <a:latin typeface="Times New Roman" panose="02020603050405020304" pitchFamily="18" charset="0"/>
                <a:cs typeface="Times New Roman" panose="02020603050405020304" pitchFamily="18" charset="0"/>
              </a:rPr>
              <a:t>&lt;/a&gt;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mov</a:t>
            </a:r>
            <a:r>
              <a:rPr lang="en-US" altLang="en-US" sz="2000" dirty="0">
                <a:latin typeface="Times New Roman" panose="02020603050405020304" pitchFamily="18" charset="0"/>
                <a:cs typeface="Times New Roman" panose="02020603050405020304" pitchFamily="18" charset="0"/>
              </a:rPr>
              <a:t>) </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&lt;/</a:t>
            </a:r>
            <a:r>
              <a:rPr lang="en-US" altLang="en-US" sz="2000" b="1" dirty="0">
                <a:solidFill>
                  <a:srgbClr val="FF0000"/>
                </a:solidFill>
                <a:latin typeface="Times New Roman" panose="02020603050405020304" pitchFamily="18" charset="0"/>
                <a:cs typeface="Times New Roman" panose="02020603050405020304" pitchFamily="18" charset="0"/>
              </a:rPr>
              <a:t>video</a:t>
            </a:r>
            <a:r>
              <a:rPr lang="en-US" altLang="en-US" sz="2000" dirty="0">
                <a:latin typeface="Times New Roman" panose="02020603050405020304" pitchFamily="18" charset="0"/>
                <a:cs typeface="Times New Roman" panose="02020603050405020304" pitchFamily="18" charset="0"/>
              </a:rPr>
              <a:t>&gt;</a:t>
            </a:r>
          </a:p>
          <a:p>
            <a:endParaRPr lang="en-US" altLang="en-US" dirty="0"/>
          </a:p>
        </p:txBody>
      </p:sp>
      <p:sp>
        <p:nvSpPr>
          <p:cNvPr id="81924"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1127CA2-56BA-427B-BF34-ECEB61D698FF}" type="slidenum">
              <a:rPr lang="en-US" altLang="en-US" sz="1200" smtClean="0"/>
              <a:pPr>
                <a:spcBef>
                  <a:spcPct val="0"/>
                </a:spcBef>
                <a:buClrTx/>
                <a:buSzTx/>
                <a:buFontTx/>
                <a:buNone/>
              </a:pPr>
              <a:t>31</a:t>
            </a:fld>
            <a:endParaRPr lang="en-US" altLang="en-US" sz="1200"/>
          </a:p>
        </p:txBody>
      </p:sp>
      <p:pic>
        <p:nvPicPr>
          <p:cNvPr id="81925" name="Picture 7" descr="Figure11.1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2590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10"/>
          <p:cNvSpPr>
            <a:spLocks noChangeArrowheads="1"/>
          </p:cNvSpPr>
          <p:nvPr/>
        </p:nvSpPr>
        <p:spPr bwMode="auto">
          <a:xfrm>
            <a:off x="5562600" y="762000"/>
            <a:ext cx="342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US" altLang="en-US" sz="1600" b="0" dirty="0"/>
              <a:t>The </a:t>
            </a:r>
            <a:r>
              <a:rPr lang="en-US" altLang="en-US" sz="1600" dirty="0">
                <a:solidFill>
                  <a:schemeClr val="hlink"/>
                </a:solidFill>
              </a:rPr>
              <a:t>video </a:t>
            </a:r>
            <a:r>
              <a:rPr lang="en-US" altLang="en-US" sz="1600" b="0" dirty="0"/>
              <a:t>tag – </a:t>
            </a:r>
            <a:r>
              <a:rPr lang="en-US" altLang="en-US" sz="1200" b="0" dirty="0"/>
              <a:t>see the </a:t>
            </a:r>
            <a:r>
              <a:rPr lang="en-US" altLang="en-US" sz="1200" dirty="0"/>
              <a:t>audio</a:t>
            </a:r>
            <a:r>
              <a:rPr lang="en-US" altLang="en-US" sz="1200" b="0" dirty="0"/>
              <a:t> section, tab 11.4 p.499</a:t>
            </a:r>
            <a:endParaRPr lang="en-US" altLang="en-US" sz="1200" dirty="0"/>
          </a:p>
          <a:p>
            <a:pPr eaLnBrk="1" hangingPunct="1">
              <a:lnSpc>
                <a:spcPct val="90000"/>
              </a:lnSpc>
            </a:pPr>
            <a:r>
              <a:rPr lang="en-US" altLang="en-US" sz="1600" dirty="0"/>
              <a:t>Optional attributes</a:t>
            </a:r>
            <a:r>
              <a:rPr lang="en-US" altLang="en-US" sz="1600" b="0" dirty="0"/>
              <a:t>:</a:t>
            </a:r>
          </a:p>
          <a:p>
            <a:pPr lvl="1" eaLnBrk="1" hangingPunct="1">
              <a:lnSpc>
                <a:spcPct val="90000"/>
              </a:lnSpc>
            </a:pPr>
            <a:r>
              <a:rPr lang="en-US" altLang="en-US" sz="1400" dirty="0" err="1"/>
              <a:t>src</a:t>
            </a:r>
            <a:endParaRPr lang="en-US" altLang="en-US" sz="1400" dirty="0">
              <a:solidFill>
                <a:srgbClr val="FF00FF"/>
              </a:solidFill>
            </a:endParaRPr>
          </a:p>
          <a:p>
            <a:pPr lvl="1" eaLnBrk="1" hangingPunct="1">
              <a:lnSpc>
                <a:spcPct val="90000"/>
              </a:lnSpc>
            </a:pPr>
            <a:r>
              <a:rPr lang="en-US" altLang="en-US" sz="1400" dirty="0">
                <a:solidFill>
                  <a:srgbClr val="00B0F0"/>
                </a:solidFill>
              </a:rPr>
              <a:t>type</a:t>
            </a:r>
          </a:p>
          <a:p>
            <a:pPr lvl="1" eaLnBrk="1" hangingPunct="1">
              <a:lnSpc>
                <a:spcPct val="90000"/>
              </a:lnSpc>
            </a:pPr>
            <a:r>
              <a:rPr lang="en-US" altLang="en-US" sz="1400" dirty="0" err="1">
                <a:solidFill>
                  <a:srgbClr val="00B0F0"/>
                </a:solidFill>
              </a:rPr>
              <a:t>autoplay</a:t>
            </a:r>
            <a:endParaRPr lang="en-US" altLang="en-US" sz="1400" dirty="0">
              <a:solidFill>
                <a:srgbClr val="00B0F0"/>
              </a:solidFill>
            </a:endParaRPr>
          </a:p>
          <a:p>
            <a:pPr lvl="1" eaLnBrk="1" hangingPunct="1">
              <a:lnSpc>
                <a:spcPct val="90000"/>
              </a:lnSpc>
            </a:pPr>
            <a:r>
              <a:rPr lang="en-US" altLang="en-US" sz="1400" dirty="0">
                <a:solidFill>
                  <a:srgbClr val="00B0F0"/>
                </a:solidFill>
              </a:rPr>
              <a:t>controls </a:t>
            </a:r>
          </a:p>
          <a:p>
            <a:pPr lvl="1" eaLnBrk="1" hangingPunct="1">
              <a:lnSpc>
                <a:spcPct val="90000"/>
              </a:lnSpc>
            </a:pPr>
            <a:r>
              <a:rPr lang="en-US" altLang="en-US" sz="1400" dirty="0">
                <a:solidFill>
                  <a:srgbClr val="00B0F0"/>
                </a:solidFill>
              </a:rPr>
              <a:t>height</a:t>
            </a:r>
          </a:p>
          <a:p>
            <a:pPr lvl="1" eaLnBrk="1" hangingPunct="1">
              <a:lnSpc>
                <a:spcPct val="90000"/>
              </a:lnSpc>
            </a:pPr>
            <a:r>
              <a:rPr lang="en-US" altLang="en-US" sz="1400" dirty="0">
                <a:solidFill>
                  <a:srgbClr val="00B0F0"/>
                </a:solidFill>
              </a:rPr>
              <a:t>width</a:t>
            </a:r>
          </a:p>
          <a:p>
            <a:pPr lvl="1" eaLnBrk="1" hangingPunct="1">
              <a:lnSpc>
                <a:spcPct val="90000"/>
              </a:lnSpc>
            </a:pPr>
            <a:r>
              <a:rPr lang="en-US" altLang="en-US" sz="1400" dirty="0">
                <a:solidFill>
                  <a:srgbClr val="00B0F0"/>
                </a:solidFill>
              </a:rPr>
              <a:t> </a:t>
            </a:r>
            <a:r>
              <a:rPr lang="en-US" altLang="en-US" sz="1400" dirty="0"/>
              <a:t>loop</a:t>
            </a:r>
          </a:p>
          <a:p>
            <a:pPr lvl="1" eaLnBrk="1" hangingPunct="1">
              <a:lnSpc>
                <a:spcPct val="90000"/>
              </a:lnSpc>
            </a:pPr>
            <a:r>
              <a:rPr lang="en-US" altLang="en-US" sz="1400" dirty="0"/>
              <a:t>poster </a:t>
            </a:r>
            <a:r>
              <a:rPr lang="en-US" altLang="en-US" sz="1400" b="0" dirty="0"/>
              <a:t>(an image to display if the browser cannot play)</a:t>
            </a:r>
          </a:p>
          <a:p>
            <a:pPr lvl="1" eaLnBrk="1" hangingPunct="1">
              <a:lnSpc>
                <a:spcPct val="90000"/>
              </a:lnSpc>
            </a:pPr>
            <a:r>
              <a:rPr lang="en-US" altLang="en-US" sz="1400" dirty="0"/>
              <a:t>preload</a:t>
            </a:r>
          </a:p>
          <a:p>
            <a:pPr lvl="1" eaLnBrk="1" hangingPunct="1">
              <a:lnSpc>
                <a:spcPct val="90000"/>
              </a:lnSpc>
            </a:pPr>
            <a:r>
              <a:rPr lang="en-US" altLang="en-US" sz="1400" dirty="0"/>
              <a:t>title</a:t>
            </a:r>
          </a:p>
          <a:p>
            <a:pPr lvl="1" eaLnBrk="1" hangingPunct="1">
              <a:lnSpc>
                <a:spcPct val="90000"/>
              </a:lnSpc>
            </a:pPr>
            <a:endParaRPr lang="en-US" altLang="en-US" sz="1400" b="0" dirty="0"/>
          </a:p>
        </p:txBody>
      </p:sp>
      <p:sp>
        <p:nvSpPr>
          <p:cNvPr id="81927" name="Rectangle 6"/>
          <p:cNvSpPr>
            <a:spLocks noChangeArrowheads="1"/>
          </p:cNvSpPr>
          <p:nvPr/>
        </p:nvSpPr>
        <p:spPr bwMode="auto">
          <a:xfrm>
            <a:off x="0" y="3668713"/>
            <a:ext cx="580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b="0">
                <a:latin typeface="Times New Roman" panose="02020603050405020304" pitchFamily="18" charset="0"/>
                <a:cs typeface="Times New Roman" panose="02020603050405020304" pitchFamily="18" charset="0"/>
              </a:rPr>
              <a:t>Configure a source element for each version of the video file</a:t>
            </a:r>
            <a:endParaRPr lang="en-US" altLang="en-US" sz="1800" b="0">
              <a:latin typeface="Times New Roman" panose="02020603050405020304" pitchFamily="18" charset="0"/>
            </a:endParaRPr>
          </a:p>
        </p:txBody>
      </p:sp>
      <p:sp>
        <p:nvSpPr>
          <p:cNvPr id="81928" name="Rectangle 7"/>
          <p:cNvSpPr>
            <a:spLocks noChangeArrowheads="1"/>
          </p:cNvSpPr>
          <p:nvPr/>
        </p:nvSpPr>
        <p:spPr bwMode="auto">
          <a:xfrm>
            <a:off x="1066800" y="3124200"/>
            <a:ext cx="1516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sparky2.html</a:t>
            </a:r>
          </a:p>
        </p:txBody>
      </p:sp>
      <p:sp>
        <p:nvSpPr>
          <p:cNvPr id="9" name="Rectangle 7"/>
          <p:cNvSpPr>
            <a:spLocks noChangeArrowheads="1"/>
          </p:cNvSpPr>
          <p:nvPr/>
        </p:nvSpPr>
        <p:spPr bwMode="auto">
          <a:xfrm>
            <a:off x="5814782" y="5715000"/>
            <a:ext cx="32687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600" dirty="0">
                <a:latin typeface="Times New Roman" panose="02020603050405020304" pitchFamily="18" charset="0"/>
              </a:rPr>
              <a:t>&lt;!– if not supported by HTML 5 </a:t>
            </a:r>
            <a:r>
              <a:rPr lang="en-US" altLang="en-US" sz="1600" dirty="0">
                <a:latin typeface="Times New Roman" panose="02020603050405020304" pitchFamily="18" charset="0"/>
                <a:sym typeface="Wingdings" panose="05000000000000000000" pitchFamily="2" charset="2"/>
              </a:rPr>
              <a:t></a:t>
            </a:r>
            <a:endParaRPr lang="en-US" altLang="en-US" sz="1600" dirty="0">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5520B814-2235-4170-858C-64B6220D2EFD}" type="slidenum">
              <a:rPr lang="en-US" altLang="en-US" smtClean="0"/>
              <a:pPr>
                <a:defRPr/>
              </a:pPr>
              <a:t>32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6"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2856684760"/>
              </p:ext>
            </p:extLst>
          </p:nvPr>
        </p:nvGraphicFramePr>
        <p:xfrm>
          <a:off x="2895600" y="4038600"/>
          <a:ext cx="5029200" cy="176784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lighthouse.m4v, </a:t>
                      </a:r>
                      <a:r>
                        <a:rPr lang="en-US" sz="1600" b="0" dirty="0" err="1">
                          <a:solidFill>
                            <a:schemeClr val="bg1"/>
                          </a:solidFill>
                          <a:latin typeface="+mj-lt"/>
                        </a:rPr>
                        <a:t>lighthouse.ogv</a:t>
                      </a:r>
                      <a:r>
                        <a:rPr lang="en-US" sz="1600" b="0" dirty="0">
                          <a:solidFill>
                            <a:schemeClr val="bg1"/>
                          </a:solidFill>
                          <a:latin typeface="+mj-lt"/>
                        </a:rPr>
                        <a:t>,</a:t>
                      </a:r>
                    </a:p>
                    <a:p>
                      <a:r>
                        <a:rPr lang="en-US" sz="1600" b="0" kern="1200" dirty="0" err="1">
                          <a:solidFill>
                            <a:schemeClr val="bg1"/>
                          </a:solidFill>
                          <a:latin typeface="+mn-lt"/>
                          <a:ea typeface="+mn-ea"/>
                          <a:cs typeface="+mn-cs"/>
                        </a:rPr>
                        <a:t>lighthouse.move</a:t>
                      </a:r>
                      <a:endParaRPr lang="en-US" sz="1600" b="0" kern="1200" dirty="0">
                        <a:solidFill>
                          <a:schemeClr val="bg1"/>
                        </a:solidFill>
                        <a:latin typeface="+mn-lt"/>
                        <a:ea typeface="+mn-ea"/>
                        <a:cs typeface="+mn-cs"/>
                      </a:endParaRPr>
                    </a:p>
                    <a:p>
                      <a:r>
                        <a:rPr lang="en-US" sz="1600" b="0" kern="1200" dirty="0">
                          <a:solidFill>
                            <a:schemeClr val="bg1"/>
                          </a:solidFill>
                          <a:latin typeface="+mn-lt"/>
                          <a:ea typeface="+mn-ea"/>
                          <a:cs typeface="+mn-cs"/>
                        </a:rPr>
                        <a:t>lighthouse.jpg</a:t>
                      </a:r>
                      <a:endParaRPr lang="en-US" sz="1600" b="0" dirty="0">
                        <a:solidFill>
                          <a:schemeClr val="bg1"/>
                        </a:solidFill>
                        <a:latin typeface="+mj-lt"/>
                      </a:endParaRPr>
                    </a:p>
                    <a:p>
                      <a:r>
                        <a:rPr lang="en-US" sz="1600" b="0" dirty="0">
                          <a:solidFill>
                            <a:schemeClr val="bg1"/>
                          </a:solidFill>
                          <a:latin typeface="+mj-lt"/>
                        </a:rPr>
                        <a:t>chapter2/template.html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11.3</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8"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671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itle 1"/>
          <p:cNvSpPr>
            <a:spLocks noGrp="1"/>
          </p:cNvSpPr>
          <p:nvPr>
            <p:ph type="title"/>
          </p:nvPr>
        </p:nvSpPr>
        <p:spPr>
          <a:xfrm>
            <a:off x="0" y="0"/>
            <a:ext cx="8915400" cy="533400"/>
          </a:xfrm>
        </p:spPr>
        <p:txBody>
          <a:bodyPr/>
          <a:lstStyle/>
          <a:p>
            <a:r>
              <a:rPr lang="en-US" altLang="en-US" dirty="0"/>
              <a:t>HOP 11.3</a:t>
            </a: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2286000" y="5513617"/>
              <a:ext cx="959040" cy="42480"/>
            </p14:xfrm>
          </p:contentPart>
        </mc:Choice>
        <mc:Fallback xmlns="">
          <p:pic>
            <p:nvPicPr>
              <p:cNvPr id="7" name="Ink 6"/>
              <p:cNvPicPr/>
              <p:nvPr/>
            </p:nvPicPr>
            <p:blipFill>
              <a:blip r:embed="rId5"/>
              <a:stretch>
                <a:fillRect/>
              </a:stretch>
            </p:blipFill>
            <p:spPr>
              <a:xfrm>
                <a:off x="2275560" y="5503177"/>
                <a:ext cx="979920" cy="63360"/>
              </a:xfrm>
              <a:prstGeom prst="rect">
                <a:avLst/>
              </a:prstGeom>
            </p:spPr>
          </p:pic>
        </mc:Fallback>
      </mc:AlternateContent>
      <p:pic>
        <p:nvPicPr>
          <p:cNvPr id="2" name="Picture 1">
            <a:extLst>
              <a:ext uri="{FF2B5EF4-FFF2-40B4-BE49-F238E27FC236}">
                <a16:creationId xmlns:a16="http://schemas.microsoft.com/office/drawing/2014/main" id="{1683757D-CA64-44F9-AF2B-53D4ED01777D}"/>
              </a:ext>
            </a:extLst>
          </p:cNvPr>
          <p:cNvPicPr>
            <a:picLocks noChangeAspect="1"/>
          </p:cNvPicPr>
          <p:nvPr/>
        </p:nvPicPr>
        <p:blipFill>
          <a:blip r:embed="rId6"/>
          <a:stretch>
            <a:fillRect/>
          </a:stretch>
        </p:blipFill>
        <p:spPr>
          <a:xfrm>
            <a:off x="37563" y="732217"/>
            <a:ext cx="4267200" cy="6041265"/>
          </a:xfrm>
          <a:prstGeom prst="rect">
            <a:avLst/>
          </a:prstGeom>
        </p:spPr>
      </p:pic>
      <p:pic>
        <p:nvPicPr>
          <p:cNvPr id="3" name="Picture 2">
            <a:extLst>
              <a:ext uri="{FF2B5EF4-FFF2-40B4-BE49-F238E27FC236}">
                <a16:creationId xmlns:a16="http://schemas.microsoft.com/office/drawing/2014/main" id="{4AB5A804-85F9-4E02-9193-50171DD7F77E}"/>
              </a:ext>
            </a:extLst>
          </p:cNvPr>
          <p:cNvPicPr>
            <a:picLocks noChangeAspect="1"/>
          </p:cNvPicPr>
          <p:nvPr/>
        </p:nvPicPr>
        <p:blipFill>
          <a:blip r:embed="rId7"/>
          <a:stretch>
            <a:fillRect/>
          </a:stretch>
        </p:blipFill>
        <p:spPr>
          <a:xfrm>
            <a:off x="4304763" y="685800"/>
            <a:ext cx="4443949" cy="6110287"/>
          </a:xfrm>
          <a:prstGeom prst="rect">
            <a:avLst/>
          </a:prstGeom>
        </p:spPr>
      </p:pic>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F8EAC510-E113-4CB1-9BB3-3713610F7381}"/>
                  </a:ext>
                </a:extLst>
              </p14:cNvPr>
              <p14:cNvContentPartPr/>
              <p14:nvPr/>
            </p14:nvContentPartPr>
            <p14:xfrm>
              <a:off x="4678949" y="4661821"/>
              <a:ext cx="307440" cy="360"/>
            </p14:xfrm>
          </p:contentPart>
        </mc:Choice>
        <mc:Fallback xmlns="">
          <p:pic>
            <p:nvPicPr>
              <p:cNvPr id="4" name="Ink 3">
                <a:extLst>
                  <a:ext uri="{FF2B5EF4-FFF2-40B4-BE49-F238E27FC236}">
                    <a16:creationId xmlns:a16="http://schemas.microsoft.com/office/drawing/2014/main" id="{F8EAC510-E113-4CB1-9BB3-3713610F7381}"/>
                  </a:ext>
                </a:extLst>
              </p:cNvPr>
              <p:cNvPicPr/>
              <p:nvPr/>
            </p:nvPicPr>
            <p:blipFill>
              <a:blip r:embed="rId9"/>
              <a:stretch>
                <a:fillRect/>
              </a:stretch>
            </p:blipFill>
            <p:spPr>
              <a:xfrm>
                <a:off x="4643309" y="4589821"/>
                <a:ext cx="3790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5E9895E5-9560-4983-B45E-1311836FE478}"/>
                  </a:ext>
                </a:extLst>
              </p14:cNvPr>
              <p14:cNvContentPartPr/>
              <p14:nvPr/>
            </p14:nvContentPartPr>
            <p14:xfrm>
              <a:off x="4807829" y="5775301"/>
              <a:ext cx="648720" cy="63000"/>
            </p14:xfrm>
          </p:contentPart>
        </mc:Choice>
        <mc:Fallback xmlns="">
          <p:pic>
            <p:nvPicPr>
              <p:cNvPr id="5" name="Ink 4">
                <a:extLst>
                  <a:ext uri="{FF2B5EF4-FFF2-40B4-BE49-F238E27FC236}">
                    <a16:creationId xmlns:a16="http://schemas.microsoft.com/office/drawing/2014/main" id="{5E9895E5-9560-4983-B45E-1311836FE478}"/>
                  </a:ext>
                </a:extLst>
              </p:cNvPr>
              <p:cNvPicPr/>
              <p:nvPr/>
            </p:nvPicPr>
            <p:blipFill>
              <a:blip r:embed="rId11"/>
              <a:stretch>
                <a:fillRect/>
              </a:stretch>
            </p:blipFill>
            <p:spPr>
              <a:xfrm>
                <a:off x="4772189" y="5703301"/>
                <a:ext cx="72036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1C6A63A9-44FB-4111-85BA-82AB458FE2E3}"/>
                  </a:ext>
                </a:extLst>
              </p14:cNvPr>
              <p14:cNvContentPartPr/>
              <p14:nvPr/>
            </p14:nvContentPartPr>
            <p14:xfrm>
              <a:off x="5095469" y="4666141"/>
              <a:ext cx="1076040" cy="13680"/>
            </p14:xfrm>
          </p:contentPart>
        </mc:Choice>
        <mc:Fallback xmlns="">
          <p:pic>
            <p:nvPicPr>
              <p:cNvPr id="6" name="Ink 5">
                <a:extLst>
                  <a:ext uri="{FF2B5EF4-FFF2-40B4-BE49-F238E27FC236}">
                    <a16:creationId xmlns:a16="http://schemas.microsoft.com/office/drawing/2014/main" id="{1C6A63A9-44FB-4111-85BA-82AB458FE2E3}"/>
                  </a:ext>
                </a:extLst>
              </p:cNvPr>
              <p:cNvPicPr/>
              <p:nvPr/>
            </p:nvPicPr>
            <p:blipFill>
              <a:blip r:embed="rId13"/>
              <a:stretch>
                <a:fillRect/>
              </a:stretch>
            </p:blipFill>
            <p:spPr>
              <a:xfrm>
                <a:off x="5059829" y="4594141"/>
                <a:ext cx="1147680" cy="157320"/>
              </a:xfrm>
              <a:prstGeom prst="rect">
                <a:avLst/>
              </a:prstGeom>
            </p:spPr>
          </p:pic>
        </mc:Fallback>
      </mc:AlternateContent>
      <p:pic>
        <p:nvPicPr>
          <p:cNvPr id="8" name="Picture 7">
            <a:extLst>
              <a:ext uri="{FF2B5EF4-FFF2-40B4-BE49-F238E27FC236}">
                <a16:creationId xmlns:a16="http://schemas.microsoft.com/office/drawing/2014/main" id="{43BE7EF6-BC39-4A35-BDF6-405947F3EBA8}"/>
              </a:ext>
            </a:extLst>
          </p:cNvPr>
          <p:cNvPicPr>
            <a:picLocks noChangeAspect="1"/>
          </p:cNvPicPr>
          <p:nvPr/>
        </p:nvPicPr>
        <p:blipFill>
          <a:blip r:embed="rId14"/>
          <a:stretch>
            <a:fillRect/>
          </a:stretch>
        </p:blipFill>
        <p:spPr>
          <a:xfrm>
            <a:off x="2667000" y="2209800"/>
            <a:ext cx="1676400" cy="171012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dirty="0"/>
              <a:t>HOP 11.3</a:t>
            </a:r>
          </a:p>
        </p:txBody>
      </p:sp>
      <p:pic>
        <p:nvPicPr>
          <p:cNvPr id="829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495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219200"/>
            <a:ext cx="5105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Rectangle 4"/>
          <p:cNvSpPr>
            <a:spLocks noChangeArrowheads="1"/>
          </p:cNvSpPr>
          <p:nvPr/>
        </p:nvSpPr>
        <p:spPr bwMode="auto">
          <a:xfrm>
            <a:off x="3132138" y="5878513"/>
            <a:ext cx="1516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video.html</a:t>
            </a: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6434116" y="3708949"/>
              <a:ext cx="1479960" cy="57240"/>
            </p14:xfrm>
          </p:contentPart>
        </mc:Choice>
        <mc:Fallback xmlns="">
          <p:pic>
            <p:nvPicPr>
              <p:cNvPr id="6" name="Ink 5"/>
              <p:cNvPicPr/>
              <p:nvPr/>
            </p:nvPicPr>
            <p:blipFill>
              <a:blip r:embed="rId6"/>
              <a:stretch>
                <a:fillRect/>
              </a:stretch>
            </p:blipFill>
            <p:spPr>
              <a:xfrm>
                <a:off x="6423676" y="3698509"/>
                <a:ext cx="150084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4728796" y="4197109"/>
              <a:ext cx="3610440" cy="754560"/>
            </p14:xfrm>
          </p:contentPart>
        </mc:Choice>
        <mc:Fallback xmlns="">
          <p:pic>
            <p:nvPicPr>
              <p:cNvPr id="10" name="Ink 9"/>
              <p:cNvPicPr/>
              <p:nvPr/>
            </p:nvPicPr>
            <p:blipFill>
              <a:blip r:embed="rId8"/>
              <a:stretch>
                <a:fillRect/>
              </a:stretch>
            </p:blipFill>
            <p:spPr>
              <a:xfrm>
                <a:off x="4718356" y="4186669"/>
                <a:ext cx="3631320" cy="77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4871356" y="3840349"/>
              <a:ext cx="1704240" cy="33480"/>
            </p14:xfrm>
          </p:contentPart>
        </mc:Choice>
        <mc:Fallback xmlns="">
          <p:pic>
            <p:nvPicPr>
              <p:cNvPr id="11" name="Ink 10"/>
              <p:cNvPicPr/>
              <p:nvPr/>
            </p:nvPicPr>
            <p:blipFill>
              <a:blip r:embed="rId10"/>
              <a:stretch>
                <a:fillRect/>
              </a:stretch>
            </p:blipFill>
            <p:spPr>
              <a:xfrm>
                <a:off x="4811236" y="3720469"/>
                <a:ext cx="182448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4879636" y="4613629"/>
              <a:ext cx="1762560" cy="75240"/>
            </p14:xfrm>
          </p:contentPart>
        </mc:Choice>
        <mc:Fallback xmlns="">
          <p:pic>
            <p:nvPicPr>
              <p:cNvPr id="12" name="Ink 11"/>
              <p:cNvPicPr/>
              <p:nvPr/>
            </p:nvPicPr>
            <p:blipFill>
              <a:blip r:embed="rId12"/>
              <a:stretch>
                <a:fillRect/>
              </a:stretch>
            </p:blipFill>
            <p:spPr>
              <a:xfrm>
                <a:off x="4819516" y="4494320"/>
                <a:ext cx="1882800" cy="313858"/>
              </a:xfrm>
              <a:prstGeom prst="rect">
                <a:avLst/>
              </a:prstGeom>
            </p:spPr>
          </p:pic>
        </mc:Fallback>
      </mc:AlternateContent>
      <p:sp>
        <p:nvSpPr>
          <p:cNvPr id="82954" name="Rectangle 4"/>
          <p:cNvSpPr>
            <a:spLocks noChangeArrowheads="1"/>
          </p:cNvSpPr>
          <p:nvPr/>
        </p:nvSpPr>
        <p:spPr bwMode="auto">
          <a:xfrm>
            <a:off x="5221288" y="5748338"/>
            <a:ext cx="3541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latin typeface="Times New Roman" panose="02020603050405020304" pitchFamily="18" charset="0"/>
              </a:rPr>
              <a:t>Fallback (an alternate plan)</a:t>
            </a:r>
          </a:p>
        </p:txBody>
      </p:sp>
      <mc:AlternateContent xmlns:mc="http://schemas.openxmlformats.org/markup-compatibility/2006" xmlns:p14="http://schemas.microsoft.com/office/powerpoint/2010/main">
        <mc:Choice Requires="p14">
          <p:contentPart p14:bwMode="auto" r:id="rId13">
            <p14:nvContentPartPr>
              <p14:cNvPr id="14" name="Ink 13"/>
              <p14:cNvContentPartPr/>
              <p14:nvPr/>
            </p14:nvContentPartPr>
            <p14:xfrm>
              <a:off x="6586036" y="4962829"/>
              <a:ext cx="21960" cy="848160"/>
            </p14:xfrm>
          </p:contentPart>
        </mc:Choice>
        <mc:Fallback xmlns="">
          <p:pic>
            <p:nvPicPr>
              <p:cNvPr id="14" name="Ink 13"/>
              <p:cNvPicPr/>
              <p:nvPr/>
            </p:nvPicPr>
            <p:blipFill>
              <a:blip r:embed="rId14"/>
              <a:stretch>
                <a:fillRect/>
              </a:stretch>
            </p:blipFill>
            <p:spPr>
              <a:xfrm>
                <a:off x="6575596" y="4952389"/>
                <a:ext cx="42840" cy="869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p14:cNvContentPartPr/>
              <p14:nvPr/>
            </p14:nvContentPartPr>
            <p14:xfrm>
              <a:off x="4255036" y="3574309"/>
              <a:ext cx="958680" cy="1480680"/>
            </p14:xfrm>
          </p:contentPart>
        </mc:Choice>
        <mc:Fallback xmlns="">
          <p:pic>
            <p:nvPicPr>
              <p:cNvPr id="16" name="Ink 15"/>
              <p:cNvPicPr/>
              <p:nvPr/>
            </p:nvPicPr>
            <p:blipFill>
              <a:blip r:embed="rId16"/>
              <a:stretch>
                <a:fillRect/>
              </a:stretch>
            </p:blipFill>
            <p:spPr>
              <a:xfrm>
                <a:off x="4244596" y="3563869"/>
                <a:ext cx="979560" cy="1501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p14:cNvContentPartPr/>
              <p14:nvPr/>
            </p14:nvContentPartPr>
            <p14:xfrm>
              <a:off x="4879636" y="3724069"/>
              <a:ext cx="498960" cy="16920"/>
            </p14:xfrm>
          </p:contentPart>
        </mc:Choice>
        <mc:Fallback xmlns="">
          <p:pic>
            <p:nvPicPr>
              <p:cNvPr id="18" name="Ink 17"/>
              <p:cNvPicPr/>
              <p:nvPr/>
            </p:nvPicPr>
            <p:blipFill>
              <a:blip r:embed="rId18"/>
              <a:stretch>
                <a:fillRect/>
              </a:stretch>
            </p:blipFill>
            <p:spPr>
              <a:xfrm>
                <a:off x="4869196" y="3713629"/>
                <a:ext cx="51984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p14:cNvContentPartPr/>
              <p14:nvPr/>
            </p14:nvContentPartPr>
            <p14:xfrm>
              <a:off x="4322716" y="3751069"/>
              <a:ext cx="390960" cy="15120"/>
            </p14:xfrm>
          </p:contentPart>
        </mc:Choice>
        <mc:Fallback xmlns="">
          <p:pic>
            <p:nvPicPr>
              <p:cNvPr id="19" name="Ink 18"/>
              <p:cNvPicPr/>
              <p:nvPr/>
            </p:nvPicPr>
            <p:blipFill>
              <a:blip r:embed="rId20"/>
              <a:stretch>
                <a:fillRect/>
              </a:stretch>
            </p:blipFill>
            <p:spPr>
              <a:xfrm>
                <a:off x="4312276" y="3740629"/>
                <a:ext cx="4118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p14:cNvContentPartPr/>
              <p14:nvPr/>
            </p14:nvContentPartPr>
            <p14:xfrm>
              <a:off x="6556516" y="4987669"/>
              <a:ext cx="111600" cy="85680"/>
            </p14:xfrm>
          </p:contentPart>
        </mc:Choice>
        <mc:Fallback xmlns="">
          <p:pic>
            <p:nvPicPr>
              <p:cNvPr id="20" name="Ink 19"/>
              <p:cNvPicPr/>
              <p:nvPr/>
            </p:nvPicPr>
            <p:blipFill>
              <a:blip r:embed="rId22"/>
              <a:stretch>
                <a:fillRect/>
              </a:stretch>
            </p:blipFill>
            <p:spPr>
              <a:xfrm>
                <a:off x="6546076" y="4977229"/>
                <a:ext cx="132480" cy="106560"/>
              </a:xfrm>
              <a:prstGeom prst="rect">
                <a:avLst/>
              </a:prstGeom>
            </p:spPr>
          </p:pic>
        </mc:Fallback>
      </mc:AlternateContent>
      <p:sp>
        <p:nvSpPr>
          <p:cNvPr id="17" name="Rectangle 7"/>
          <p:cNvSpPr>
            <a:spLocks noChangeArrowheads="1"/>
          </p:cNvSpPr>
          <p:nvPr/>
        </p:nvSpPr>
        <p:spPr bwMode="auto">
          <a:xfrm>
            <a:off x="5783083" y="5168812"/>
            <a:ext cx="32687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600" dirty="0">
                <a:latin typeface="Times New Roman" panose="02020603050405020304" pitchFamily="18" charset="0"/>
              </a:rPr>
              <a:t>&lt;!– if not supported by HTML 5 </a:t>
            </a:r>
            <a:r>
              <a:rPr lang="en-US" altLang="en-US" sz="1600" dirty="0">
                <a:latin typeface="Times New Roman" panose="02020603050405020304" pitchFamily="18" charset="0"/>
                <a:sym typeface="Wingdings" panose="05000000000000000000" pitchFamily="2" charset="2"/>
              </a:rPr>
              <a:t></a:t>
            </a:r>
            <a:endParaRPr lang="en-US" altLang="en-US" sz="1600" dirty="0">
              <a:latin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Accessibility</a:t>
            </a:r>
          </a:p>
        </p:txBody>
      </p:sp>
      <p:sp>
        <p:nvSpPr>
          <p:cNvPr id="52227" name="Content Placeholder 2"/>
          <p:cNvSpPr>
            <a:spLocks noGrp="1"/>
          </p:cNvSpPr>
          <p:nvPr>
            <p:ph idx="1"/>
          </p:nvPr>
        </p:nvSpPr>
        <p:spPr>
          <a:xfrm>
            <a:off x="0" y="685800"/>
            <a:ext cx="8991600" cy="5943600"/>
          </a:xfrm>
        </p:spPr>
        <p:txBody>
          <a:bodyPr/>
          <a:lstStyle/>
          <a:p>
            <a:r>
              <a:rPr lang="en-US" altLang="en-US" dirty="0"/>
              <a:t>Provide </a:t>
            </a:r>
            <a:r>
              <a:rPr lang="en-US" altLang="en-US" b="1" dirty="0">
                <a:solidFill>
                  <a:schemeClr val="accent1"/>
                </a:solidFill>
              </a:rPr>
              <a:t>alt</a:t>
            </a:r>
            <a:r>
              <a:rPr lang="en-US" altLang="en-US" b="1" dirty="0"/>
              <a:t>(</a:t>
            </a:r>
            <a:r>
              <a:rPr lang="en-US" altLang="en-US" b="1" dirty="0" err="1"/>
              <a:t>ernate</a:t>
            </a:r>
            <a:r>
              <a:rPr lang="en-US" altLang="en-US" dirty="0"/>
              <a:t>) </a:t>
            </a:r>
            <a:r>
              <a:rPr lang="en-US" altLang="en-US" b="1" dirty="0">
                <a:solidFill>
                  <a:srgbClr val="FF0000"/>
                </a:solidFill>
              </a:rPr>
              <a:t>content</a:t>
            </a:r>
          </a:p>
          <a:p>
            <a:pPr marL="971550" lvl="1" indent="-514350">
              <a:buFont typeface="+mj-lt"/>
              <a:buAutoNum type="arabicPeriod"/>
            </a:pPr>
            <a:r>
              <a:rPr lang="en-US" altLang="en-US" sz="3200" b="1" dirty="0"/>
              <a:t>Text</a:t>
            </a:r>
            <a:r>
              <a:rPr lang="en-US" altLang="en-US" sz="3200" dirty="0"/>
              <a:t> Transcript (for </a:t>
            </a:r>
            <a:r>
              <a:rPr lang="en-US" altLang="en-US" sz="3200" b="1" dirty="0"/>
              <a:t>audio</a:t>
            </a:r>
            <a:r>
              <a:rPr lang="en-US" altLang="en-US" sz="3200" dirty="0"/>
              <a:t>)</a:t>
            </a:r>
          </a:p>
          <a:p>
            <a:pPr marL="971550" lvl="1" indent="-514350">
              <a:buFont typeface="+mj-lt"/>
              <a:buAutoNum type="arabicPeriod"/>
            </a:pPr>
            <a:r>
              <a:rPr lang="en-US" altLang="en-US" sz="3200" b="1" dirty="0"/>
              <a:t>Captions</a:t>
            </a:r>
            <a:r>
              <a:rPr lang="en-US" altLang="en-US" sz="3200" dirty="0"/>
              <a:t> (for </a:t>
            </a:r>
            <a:r>
              <a:rPr lang="en-US" altLang="en-US" sz="3200" b="1" dirty="0"/>
              <a:t>video</a:t>
            </a:r>
            <a:r>
              <a:rPr lang="en-US" altLang="en-US" sz="3200" dirty="0"/>
              <a:t>)</a:t>
            </a:r>
          </a:p>
          <a:p>
            <a:pPr marL="971550" lvl="1" indent="-514350">
              <a:buFont typeface="+mj-lt"/>
              <a:buAutoNum type="arabicPeriod"/>
            </a:pPr>
            <a:r>
              <a:rPr lang="en-US" altLang="en-US" sz="3200" b="1" dirty="0"/>
              <a:t>Printable</a:t>
            </a:r>
            <a:r>
              <a:rPr lang="en-US" altLang="en-US" sz="3200" dirty="0"/>
              <a:t> PDF format </a:t>
            </a:r>
            <a:endParaRPr lang="en-US" altLang="en-US" dirty="0"/>
          </a:p>
        </p:txBody>
      </p:sp>
      <p:sp>
        <p:nvSpPr>
          <p:cNvPr id="52228" name="Text Box 5"/>
          <p:cNvSpPr txBox="1">
            <a:spLocks noChangeArrowheads="1"/>
          </p:cNvSpPr>
          <p:nvPr/>
        </p:nvSpPr>
        <p:spPr bwMode="auto">
          <a:xfrm>
            <a:off x="0" y="4572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000" dirty="0">
                <a:latin typeface="Times New Roman" panose="02020603050405020304" pitchFamily="18" charset="0"/>
                <a:cs typeface="Times New Roman" panose="02020603050405020304" pitchFamily="18" charset="0"/>
              </a:rPr>
              <a:t>&lt;</a:t>
            </a:r>
            <a:r>
              <a:rPr lang="en-US" altLang="en-US" sz="2000" dirty="0">
                <a:solidFill>
                  <a:schemeClr val="hlink"/>
                </a:solidFill>
                <a:latin typeface="Times New Roman" panose="02020603050405020304" pitchFamily="18" charset="0"/>
                <a:cs typeface="Times New Roman" panose="02020603050405020304" pitchFamily="18" charset="0"/>
              </a:rPr>
              <a:t>object</a:t>
            </a:r>
            <a:r>
              <a:rPr lang="en-US" altLang="en-US" sz="2000" dirty="0">
                <a:latin typeface="Times New Roman" panose="02020603050405020304" pitchFamily="18" charset="0"/>
                <a:cs typeface="Times New Roman" panose="02020603050405020304" pitchFamily="18" charset="0"/>
              </a:rPr>
              <a:t> </a:t>
            </a:r>
            <a:r>
              <a:rPr lang="en-US" altLang="en-US" sz="2000" dirty="0">
                <a:solidFill>
                  <a:schemeClr val="hlink"/>
                </a:solidFill>
                <a:latin typeface="Times New Roman" panose="02020603050405020304" pitchFamily="18" charset="0"/>
                <a:cs typeface="Times New Roman" panose="02020603050405020304" pitchFamily="18" charset="0"/>
              </a:rPr>
              <a:t>data</a:t>
            </a:r>
            <a:r>
              <a:rPr lang="en-US" altLang="en-US" sz="2000" dirty="0">
                <a:latin typeface="Times New Roman" panose="02020603050405020304" pitchFamily="18" charset="0"/>
                <a:cs typeface="Times New Roman" panose="02020603050405020304" pitchFamily="18" charset="0"/>
              </a:rPr>
              <a:t>="sparky.</a:t>
            </a:r>
            <a:r>
              <a:rPr lang="en-US" altLang="en-US" sz="2000" dirty="0">
                <a:solidFill>
                  <a:schemeClr val="hlink"/>
                </a:solidFill>
                <a:latin typeface="Times New Roman" panose="02020603050405020304" pitchFamily="18" charset="0"/>
                <a:cs typeface="Times New Roman" panose="02020603050405020304" pitchFamily="18" charset="0"/>
              </a:rPr>
              <a:t>mpg</a:t>
            </a:r>
            <a:r>
              <a:rPr lang="en-US" altLang="en-US" sz="2000" dirty="0">
                <a:latin typeface="Times New Roman" panose="02020603050405020304" pitchFamily="18" charset="0"/>
                <a:cs typeface="Times New Roman" panose="02020603050405020304" pitchFamily="18" charset="0"/>
              </a:rPr>
              <a:t>" </a:t>
            </a:r>
            <a:r>
              <a:rPr lang="en-US" altLang="en-US" sz="2000" dirty="0">
                <a:solidFill>
                  <a:schemeClr val="hlink"/>
                </a:solidFill>
                <a:latin typeface="Times New Roman" panose="02020603050405020304" pitchFamily="18" charset="0"/>
                <a:cs typeface="Times New Roman" panose="02020603050405020304" pitchFamily="18" charset="0"/>
              </a:rPr>
              <a:t>type</a:t>
            </a:r>
            <a:r>
              <a:rPr lang="en-US" altLang="en-US" sz="2000" dirty="0">
                <a:latin typeface="Times New Roman" panose="02020603050405020304" pitchFamily="18" charset="0"/>
                <a:cs typeface="Times New Roman" panose="02020603050405020304" pitchFamily="18" charset="0"/>
              </a:rPr>
              <a:t>="</a:t>
            </a:r>
            <a:r>
              <a:rPr lang="en-US" altLang="en-US" sz="2000" dirty="0">
                <a:solidFill>
                  <a:schemeClr val="hlink"/>
                </a:solidFill>
                <a:latin typeface="Times New Roman" panose="02020603050405020304" pitchFamily="18" charset="0"/>
                <a:cs typeface="Times New Roman" panose="02020603050405020304" pitchFamily="18" charset="0"/>
              </a:rPr>
              <a:t>video/mpeg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autostart</a:t>
            </a:r>
            <a:r>
              <a:rPr lang="en-US" altLang="en-US" sz="2000" dirty="0">
                <a:latin typeface="Times New Roman" panose="02020603050405020304" pitchFamily="18" charset="0"/>
                <a:cs typeface="Times New Roman" panose="02020603050405020304" pitchFamily="18" charset="0"/>
              </a:rPr>
              <a:t>="false" width="160" height="120" &gt;</a:t>
            </a:r>
            <a:r>
              <a:rPr lang="en-US" altLang="en-US" sz="2000" dirty="0">
                <a:solidFill>
                  <a:schemeClr val="accent1"/>
                </a:solidFill>
                <a:latin typeface="Times New Roman" panose="02020603050405020304" pitchFamily="18" charset="0"/>
                <a:cs typeface="Times New Roman" panose="02020603050405020304" pitchFamily="18" charset="0"/>
              </a:rPr>
              <a:t>A video displaying a cute Pekingese dog barking</a:t>
            </a:r>
            <a:r>
              <a:rPr lang="en-US" altLang="en-US" sz="2000" dirty="0">
                <a:latin typeface="Times New Roman" panose="02020603050405020304" pitchFamily="18" charset="0"/>
                <a:cs typeface="Times New Roman" panose="02020603050405020304" pitchFamily="18" charset="0"/>
              </a:rPr>
              <a:t>.&lt;/</a:t>
            </a:r>
            <a:r>
              <a:rPr lang="en-US" altLang="en-US" sz="2000" dirty="0">
                <a:solidFill>
                  <a:schemeClr val="hlink"/>
                </a:solidFill>
                <a:latin typeface="Times New Roman" panose="02020603050405020304" pitchFamily="18" charset="0"/>
                <a:cs typeface="Times New Roman" panose="02020603050405020304" pitchFamily="18" charset="0"/>
              </a:rPr>
              <a:t>object</a:t>
            </a:r>
            <a:r>
              <a:rPr lang="en-US" altLang="en-US" sz="2000" dirty="0">
                <a:latin typeface="Times New Roman" panose="02020603050405020304" pitchFamily="18" charset="0"/>
                <a:cs typeface="Times New Roman" panose="02020603050405020304" pitchFamily="18" charset="0"/>
              </a:rPr>
              <a:t>&gt;</a:t>
            </a:r>
            <a:r>
              <a:rPr lang="en-US" altLang="en-US" sz="2400" b="0" dirty="0">
                <a:latin typeface="Times New Roman" panose="02020603050405020304" pitchFamily="18" charset="0"/>
                <a:cs typeface="Arial" panose="020B0604020202020204" pitchFamily="34" charset="0"/>
              </a:rPr>
              <a:t> </a:t>
            </a:r>
          </a:p>
        </p:txBody>
      </p:sp>
      <p:sp>
        <p:nvSpPr>
          <p:cNvPr id="52229" name="Rectangle 6"/>
          <p:cNvSpPr>
            <a:spLocks noChangeArrowheads="1"/>
          </p:cNvSpPr>
          <p:nvPr/>
        </p:nvSpPr>
        <p:spPr bwMode="auto">
          <a:xfrm>
            <a:off x="0" y="56578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latin typeface="Times New Roman" panose="02020603050405020304" pitchFamily="18" charset="0"/>
                <a:cs typeface="Times New Roman" panose="02020603050405020304" pitchFamily="18" charset="0"/>
              </a:rPr>
              <a:t>&lt;</a:t>
            </a:r>
            <a:r>
              <a:rPr lang="en-US" altLang="en-US" sz="1800" dirty="0">
                <a:solidFill>
                  <a:schemeClr val="hlink"/>
                </a:solidFill>
                <a:latin typeface="Times New Roman" panose="02020603050405020304" pitchFamily="18" charset="0"/>
                <a:cs typeface="Times New Roman" panose="02020603050405020304" pitchFamily="18" charset="0"/>
              </a:rPr>
              <a:t>a </a:t>
            </a:r>
            <a:r>
              <a:rPr lang="en-US" altLang="en-US" sz="1800" dirty="0" err="1">
                <a:solidFill>
                  <a:schemeClr val="hlink"/>
                </a:solidFill>
                <a:latin typeface="Times New Roman" panose="02020603050405020304" pitchFamily="18" charset="0"/>
                <a:cs typeface="Times New Roman" panose="02020603050405020304" pitchFamily="18" charset="0"/>
              </a:rPr>
              <a:t>href</a:t>
            </a:r>
            <a:r>
              <a:rPr lang="en-US" altLang="en-US" sz="1800" dirty="0">
                <a:latin typeface="Times New Roman" panose="02020603050405020304" pitchFamily="18" charset="0"/>
                <a:cs typeface="Times New Roman" panose="02020603050405020304" pitchFamily="18" charset="0"/>
              </a:rPr>
              <a:t>="</a:t>
            </a:r>
            <a:r>
              <a:rPr lang="en-US" altLang="en-US" sz="1800" dirty="0">
                <a:solidFill>
                  <a:schemeClr val="bg2"/>
                </a:solidFill>
                <a:latin typeface="Times New Roman" panose="02020603050405020304" pitchFamily="18" charset="0"/>
                <a:cs typeface="Times New Roman" panose="02020603050405020304" pitchFamily="18" charset="0"/>
              </a:rPr>
              <a:t>sparky.</a:t>
            </a:r>
            <a:r>
              <a:rPr lang="en-US" altLang="en-US" sz="1800" dirty="0">
                <a:solidFill>
                  <a:srgbClr val="FF0000"/>
                </a:solidFill>
                <a:latin typeface="Times New Roman" panose="02020603050405020304" pitchFamily="18" charset="0"/>
                <a:cs typeface="Times New Roman" panose="02020603050405020304" pitchFamily="18" charset="0"/>
              </a:rPr>
              <a:t>mpg</a:t>
            </a:r>
            <a:r>
              <a:rPr lang="en-US" altLang="en-US" sz="1800" dirty="0">
                <a:latin typeface="Times New Roman" panose="02020603050405020304" pitchFamily="18" charset="0"/>
                <a:cs typeface="Times New Roman" panose="02020603050405020304" pitchFamily="18" charset="0"/>
              </a:rPr>
              <a:t>" title=”Video of dog barking”&gt;</a:t>
            </a:r>
            <a:r>
              <a:rPr lang="en-US" altLang="en-US" sz="1800" dirty="0">
                <a:solidFill>
                  <a:schemeClr val="accent1"/>
                </a:solidFill>
                <a:latin typeface="Times New Roman" panose="02020603050405020304" pitchFamily="18" charset="0"/>
                <a:cs typeface="Times New Roman" panose="02020603050405020304" pitchFamily="18" charset="0"/>
              </a:rPr>
              <a:t>Sparky! (Caution: long video download – 1.8 MB)</a:t>
            </a:r>
            <a:r>
              <a:rPr lang="en-US" altLang="en-US" sz="1800" dirty="0">
                <a:latin typeface="Times New Roman" panose="02020603050405020304" pitchFamily="18" charset="0"/>
                <a:cs typeface="Times New Roman" panose="02020603050405020304" pitchFamily="18" charset="0"/>
              </a:rPr>
              <a:t>&lt;/</a:t>
            </a:r>
            <a:r>
              <a:rPr lang="en-US" altLang="en-US" sz="1800" dirty="0">
                <a:solidFill>
                  <a:schemeClr val="hlink"/>
                </a:solidFill>
                <a:latin typeface="Times New Roman" panose="02020603050405020304" pitchFamily="18" charset="0"/>
                <a:cs typeface="Times New Roman" panose="02020603050405020304" pitchFamily="18" charset="0"/>
              </a:rPr>
              <a:t>a</a:t>
            </a:r>
            <a:r>
              <a:rPr lang="en-US" altLang="en-US" sz="1800" dirty="0">
                <a:latin typeface="Times New Roman" panose="02020603050405020304" pitchFamily="18" charset="0"/>
                <a:cs typeface="Times New Roman" panose="02020603050405020304" pitchFamily="18" charset="0"/>
              </a:rPr>
              <a:t>&gt;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dirty="0"/>
              <a:t>What is  Adobe Flash?</a:t>
            </a:r>
          </a:p>
        </p:txBody>
      </p:sp>
      <p:sp>
        <p:nvSpPr>
          <p:cNvPr id="62467" name="Rectangle 3"/>
          <p:cNvSpPr>
            <a:spLocks noGrp="1" noChangeArrowheads="1"/>
          </p:cNvSpPr>
          <p:nvPr>
            <p:ph type="body" idx="1"/>
          </p:nvPr>
        </p:nvSpPr>
        <p:spPr>
          <a:xfrm>
            <a:off x="152400" y="609600"/>
            <a:ext cx="8915400" cy="6096000"/>
          </a:xfrm>
        </p:spPr>
        <p:txBody>
          <a:bodyPr/>
          <a:lstStyle/>
          <a:p>
            <a:pPr eaLnBrk="1" hangingPunct="1">
              <a:lnSpc>
                <a:spcPct val="90000"/>
              </a:lnSpc>
            </a:pPr>
            <a:r>
              <a:rPr lang="en-US" altLang="en-US" sz="2800" b="1" dirty="0">
                <a:solidFill>
                  <a:schemeClr val="hlink"/>
                </a:solidFill>
                <a:cs typeface="Arial" panose="020B0604020202020204" pitchFamily="34" charset="0"/>
              </a:rPr>
              <a:t>Flash</a:t>
            </a:r>
            <a:r>
              <a:rPr lang="en-US" altLang="en-US" sz="2800" dirty="0">
                <a:cs typeface="Arial" panose="020B0604020202020204" pitchFamily="34" charset="0"/>
              </a:rPr>
              <a:t> is a </a:t>
            </a:r>
            <a:r>
              <a:rPr lang="en-US" altLang="en-US" sz="2800" b="1" dirty="0">
                <a:solidFill>
                  <a:schemeClr val="hlink"/>
                </a:solidFill>
                <a:cs typeface="Arial" panose="020B0604020202020204" pitchFamily="34" charset="0"/>
              </a:rPr>
              <a:t>popular multimedia application</a:t>
            </a:r>
            <a:r>
              <a:rPr lang="en-US" altLang="en-US" sz="2800" dirty="0">
                <a:cs typeface="Arial" panose="020B0604020202020204" pitchFamily="34" charset="0"/>
              </a:rPr>
              <a:t> developed by </a:t>
            </a:r>
            <a:r>
              <a:rPr lang="en-US" altLang="en-US" sz="2800" b="1" dirty="0">
                <a:cs typeface="Arial" panose="020B0604020202020204" pitchFamily="34" charset="0"/>
              </a:rPr>
              <a:t>Adobe/Macromedia</a:t>
            </a:r>
            <a:r>
              <a:rPr lang="en-US" altLang="en-US" sz="2800" dirty="0">
                <a:cs typeface="Arial" panose="020B0604020202020204" pitchFamily="34" charset="0"/>
              </a:rPr>
              <a:t>. </a:t>
            </a:r>
          </a:p>
          <a:p>
            <a:pPr eaLnBrk="1" hangingPunct="1">
              <a:lnSpc>
                <a:spcPct val="90000"/>
              </a:lnSpc>
            </a:pPr>
            <a:endParaRPr lang="en-US" altLang="en-US" sz="2800" dirty="0">
              <a:cs typeface="Arial" panose="020B0604020202020204" pitchFamily="34" charset="0"/>
            </a:endParaRPr>
          </a:p>
          <a:p>
            <a:pPr eaLnBrk="1" hangingPunct="1">
              <a:lnSpc>
                <a:spcPct val="90000"/>
              </a:lnSpc>
            </a:pPr>
            <a:r>
              <a:rPr lang="en-US" altLang="en-US" sz="2800" dirty="0">
                <a:cs typeface="Arial" panose="020B0604020202020204" pitchFamily="34" charset="0"/>
              </a:rPr>
              <a:t>It is often used to </a:t>
            </a:r>
            <a:r>
              <a:rPr lang="en-US" altLang="en-US" sz="2800" b="1" dirty="0">
                <a:solidFill>
                  <a:srgbClr val="00B0F0"/>
                </a:solidFill>
                <a:cs typeface="Arial" panose="020B0604020202020204" pitchFamily="34" charset="0"/>
              </a:rPr>
              <a:t>create</a:t>
            </a:r>
            <a:r>
              <a:rPr lang="en-US" altLang="en-US" sz="2800" b="1" dirty="0">
                <a:solidFill>
                  <a:schemeClr val="hlink"/>
                </a:solidFill>
                <a:cs typeface="Arial" panose="020B0604020202020204" pitchFamily="34" charset="0"/>
              </a:rPr>
              <a:t> animation</a:t>
            </a:r>
            <a:r>
              <a:rPr lang="en-US" altLang="en-US" sz="2800" dirty="0">
                <a:cs typeface="Arial" panose="020B0604020202020204" pitchFamily="34" charset="0"/>
              </a:rPr>
              <a:t> and </a:t>
            </a:r>
            <a:r>
              <a:rPr lang="en-US" altLang="en-US" sz="2800" b="1" dirty="0">
                <a:cs typeface="Arial" panose="020B0604020202020204" pitchFamily="34" charset="0"/>
              </a:rPr>
              <a:t>multimedia effects</a:t>
            </a:r>
            <a:r>
              <a:rPr lang="en-US" altLang="en-US" sz="2800" dirty="0">
                <a:cs typeface="Arial" panose="020B0604020202020204" pitchFamily="34" charset="0"/>
              </a:rPr>
              <a:t> on </a:t>
            </a:r>
            <a:r>
              <a:rPr lang="en-US" altLang="en-US" sz="2800" b="1" dirty="0">
                <a:cs typeface="Arial" panose="020B0604020202020204" pitchFamily="34" charset="0"/>
              </a:rPr>
              <a:t>web pages</a:t>
            </a:r>
          </a:p>
          <a:p>
            <a:pPr lvl="1" eaLnBrk="1" hangingPunct="1">
              <a:lnSpc>
                <a:spcPct val="90000"/>
              </a:lnSpc>
            </a:pPr>
            <a:r>
              <a:rPr lang="en-US" altLang="en-US" sz="2400" dirty="0">
                <a:cs typeface="Arial" panose="020B0604020202020204" pitchFamily="34" charset="0"/>
              </a:rPr>
              <a:t>can use </a:t>
            </a:r>
            <a:r>
              <a:rPr lang="en-US" altLang="en-US" sz="2400" b="1" dirty="0">
                <a:cs typeface="Arial" panose="020B0604020202020204" pitchFamily="34" charset="0"/>
              </a:rPr>
              <a:t>audio</a:t>
            </a:r>
            <a:r>
              <a:rPr lang="en-US" altLang="en-US" sz="2400" dirty="0">
                <a:cs typeface="Arial" panose="020B0604020202020204" pitchFamily="34" charset="0"/>
              </a:rPr>
              <a:t> and </a:t>
            </a:r>
            <a:r>
              <a:rPr lang="en-US" altLang="en-US" sz="2400" b="1" dirty="0">
                <a:cs typeface="Arial" panose="020B0604020202020204" pitchFamily="34" charset="0"/>
              </a:rPr>
              <a:t>video</a:t>
            </a:r>
            <a:r>
              <a:rPr lang="en-US" altLang="en-US" sz="2400" dirty="0">
                <a:cs typeface="Arial" panose="020B0604020202020204" pitchFamily="34" charset="0"/>
              </a:rPr>
              <a:t> files.</a:t>
            </a:r>
          </a:p>
          <a:p>
            <a:pPr eaLnBrk="1" hangingPunct="1">
              <a:lnSpc>
                <a:spcPct val="90000"/>
              </a:lnSpc>
              <a:buFont typeface="Wingdings" panose="05000000000000000000" pitchFamily="2" charset="2"/>
              <a:buNone/>
            </a:pPr>
            <a:endParaRPr lang="en-US" altLang="en-US" sz="2800" dirty="0"/>
          </a:p>
          <a:p>
            <a:pPr eaLnBrk="1" hangingPunct="1">
              <a:lnSpc>
                <a:spcPct val="90000"/>
              </a:lnSpc>
            </a:pPr>
            <a:r>
              <a:rPr lang="en-US" altLang="en-US" sz="2800" dirty="0"/>
              <a:t>Flash effects are saved in “.</a:t>
            </a:r>
            <a:r>
              <a:rPr lang="en-US" altLang="en-US" sz="2800" b="1" dirty="0" err="1">
                <a:solidFill>
                  <a:schemeClr val="hlink"/>
                </a:solidFill>
              </a:rPr>
              <a:t>swf</a:t>
            </a:r>
            <a:r>
              <a:rPr lang="en-US" altLang="en-US" sz="2800" dirty="0"/>
              <a:t>” </a:t>
            </a:r>
            <a:r>
              <a:rPr lang="en-US" altLang="en-US" sz="2000" dirty="0"/>
              <a:t>(</a:t>
            </a:r>
            <a:r>
              <a:rPr lang="en-US" altLang="en-US" sz="2000" b="1" dirty="0" err="1">
                <a:solidFill>
                  <a:srgbClr val="FF0000"/>
                </a:solidFill>
              </a:rPr>
              <a:t>S</a:t>
            </a:r>
            <a:r>
              <a:rPr lang="en-US" altLang="en-US" sz="2000" dirty="0" err="1"/>
              <a:t>hock</a:t>
            </a:r>
            <a:r>
              <a:rPr lang="en-US" altLang="en-US" sz="2000" b="1" dirty="0" err="1">
                <a:solidFill>
                  <a:srgbClr val="FF0000"/>
                </a:solidFill>
              </a:rPr>
              <a:t>W</a:t>
            </a:r>
            <a:r>
              <a:rPr lang="en-US" altLang="en-US" sz="2000" dirty="0" err="1"/>
              <a:t>ave</a:t>
            </a:r>
            <a:r>
              <a:rPr lang="en-US" altLang="en-US" sz="2000" dirty="0"/>
              <a:t> </a:t>
            </a:r>
            <a:r>
              <a:rPr lang="en-US" altLang="en-US" sz="2000" b="1" dirty="0">
                <a:solidFill>
                  <a:srgbClr val="FF0000"/>
                </a:solidFill>
              </a:rPr>
              <a:t>F</a:t>
            </a:r>
            <a:r>
              <a:rPr lang="en-US" altLang="en-US" sz="2000" dirty="0"/>
              <a:t>lash) </a:t>
            </a:r>
            <a:r>
              <a:rPr lang="en-US" altLang="en-US" sz="2800" dirty="0"/>
              <a:t>files</a:t>
            </a:r>
          </a:p>
          <a:p>
            <a:pPr eaLnBrk="1" hangingPunct="1">
              <a:lnSpc>
                <a:spcPct val="90000"/>
              </a:lnSpc>
            </a:pPr>
            <a:r>
              <a:rPr lang="en-US" altLang="en-US" sz="2800" dirty="0"/>
              <a:t>.</a:t>
            </a:r>
            <a:r>
              <a:rPr lang="en-US" altLang="en-US" b="1" dirty="0" err="1">
                <a:solidFill>
                  <a:schemeClr val="hlink"/>
                </a:solidFill>
              </a:rPr>
              <a:t>swf</a:t>
            </a:r>
            <a:r>
              <a:rPr lang="en-US" altLang="en-US" dirty="0"/>
              <a:t> files </a:t>
            </a:r>
            <a:r>
              <a:rPr lang="en-US" altLang="en-US" b="1" dirty="0">
                <a:solidFill>
                  <a:srgbClr val="00B0F0"/>
                </a:solidFill>
              </a:rPr>
              <a:t>play</a:t>
            </a:r>
            <a:r>
              <a:rPr lang="en-US" altLang="en-US" dirty="0"/>
              <a:t> </a:t>
            </a:r>
            <a:r>
              <a:rPr lang="en-US" altLang="en-US" b="1" dirty="0"/>
              <a:t>as</a:t>
            </a:r>
            <a:r>
              <a:rPr lang="en-US" altLang="en-US" dirty="0"/>
              <a:t> </a:t>
            </a:r>
            <a:r>
              <a:rPr lang="en-US" altLang="en-US" b="1" dirty="0">
                <a:solidFill>
                  <a:schemeClr val="hlink"/>
                </a:solidFill>
              </a:rPr>
              <a:t>they </a:t>
            </a:r>
            <a:r>
              <a:rPr lang="en-US" altLang="en-US" b="1" dirty="0">
                <a:solidFill>
                  <a:srgbClr val="00B0F0"/>
                </a:solidFill>
              </a:rPr>
              <a:t>download</a:t>
            </a:r>
            <a:r>
              <a:rPr lang="en-US" altLang="en-US" dirty="0"/>
              <a:t> and give the </a:t>
            </a:r>
            <a:r>
              <a:rPr lang="en-US" altLang="en-US" b="1" dirty="0">
                <a:solidFill>
                  <a:srgbClr val="FF00FF"/>
                </a:solidFill>
              </a:rPr>
              <a:t>perception</a:t>
            </a:r>
            <a:r>
              <a:rPr lang="en-US" altLang="en-US" b="1" dirty="0"/>
              <a:t> of speedy display</a:t>
            </a:r>
            <a:r>
              <a:rPr lang="en-US" altLang="en-US" dirty="0"/>
              <a:t> of </a:t>
            </a:r>
            <a:r>
              <a:rPr lang="en-US" altLang="en-US" b="1" dirty="0"/>
              <a:t>complex graphic animations.</a:t>
            </a:r>
            <a:endParaRPr lang="en-US" altLang="en-US" sz="2800" b="1" dirty="0"/>
          </a:p>
          <a:p>
            <a:pPr eaLnBrk="1" hangingPunct="1">
              <a:lnSpc>
                <a:spcPct val="90000"/>
              </a:lnSpc>
            </a:pPr>
            <a:endParaRPr lang="en-US" altLang="en-US" sz="2800" b="1" dirty="0"/>
          </a:p>
          <a:p>
            <a:pPr eaLnBrk="1" hangingPunct="1">
              <a:lnSpc>
                <a:spcPct val="90000"/>
              </a:lnSpc>
            </a:pPr>
            <a:r>
              <a:rPr lang="en-US" altLang="en-US" sz="2800" b="1" dirty="0">
                <a:solidFill>
                  <a:schemeClr val="hlink"/>
                </a:solidFill>
              </a:rPr>
              <a:t>Flash</a:t>
            </a:r>
            <a:r>
              <a:rPr lang="en-US" altLang="en-US" sz="2800" dirty="0"/>
              <a:t> </a:t>
            </a:r>
            <a:r>
              <a:rPr lang="en-US" altLang="en-US" sz="2800" b="1" dirty="0">
                <a:solidFill>
                  <a:srgbClr val="00B0F0"/>
                </a:solidFill>
              </a:rPr>
              <a:t>requires</a:t>
            </a:r>
            <a:r>
              <a:rPr lang="en-US" altLang="en-US" sz="2800" dirty="0"/>
              <a:t> a </a:t>
            </a:r>
            <a:r>
              <a:rPr lang="en-US" altLang="en-US" sz="2800" b="1" dirty="0">
                <a:solidFill>
                  <a:schemeClr val="hlink"/>
                </a:solidFill>
              </a:rPr>
              <a:t>free</a:t>
            </a:r>
            <a:r>
              <a:rPr lang="en-US" altLang="en-US" sz="2800" b="1" dirty="0"/>
              <a:t> browser </a:t>
            </a:r>
            <a:r>
              <a:rPr lang="en-US" altLang="en-US" sz="2800" b="1" dirty="0">
                <a:solidFill>
                  <a:srgbClr val="FF00FF"/>
                </a:solidFill>
              </a:rPr>
              <a:t>plug-in</a:t>
            </a:r>
            <a:r>
              <a:rPr lang="en-US" altLang="en-US" sz="2800" dirty="0"/>
              <a:t>, which is </a:t>
            </a:r>
            <a:r>
              <a:rPr lang="en-US" altLang="en-US" sz="2800" b="1" dirty="0"/>
              <a:t>available</a:t>
            </a:r>
            <a:r>
              <a:rPr lang="en-US" altLang="en-US" sz="2800" dirty="0"/>
              <a:t> for </a:t>
            </a:r>
            <a:r>
              <a:rPr lang="en-US" altLang="en-US" sz="2800" b="1" dirty="0"/>
              <a:t>download from Adobe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0"/>
            <a:ext cx="8382000" cy="457200"/>
          </a:xfrm>
        </p:spPr>
        <p:txBody>
          <a:bodyPr/>
          <a:lstStyle/>
          <a:p>
            <a:pPr eaLnBrk="1" hangingPunct="1"/>
            <a:r>
              <a:rPr lang="en-US" altLang="en-US" dirty="0"/>
              <a:t>. How to create Adobe Flash?</a:t>
            </a:r>
          </a:p>
        </p:txBody>
      </p:sp>
      <p:sp>
        <p:nvSpPr>
          <p:cNvPr id="51203" name="Rectangle 3"/>
          <p:cNvSpPr>
            <a:spLocks noGrp="1" noChangeArrowheads="1"/>
          </p:cNvSpPr>
          <p:nvPr>
            <p:ph type="body" idx="1"/>
          </p:nvPr>
        </p:nvSpPr>
        <p:spPr>
          <a:xfrm>
            <a:off x="228600" y="609600"/>
            <a:ext cx="8534400" cy="6019800"/>
          </a:xfrm>
        </p:spPr>
        <p:txBody>
          <a:bodyPr/>
          <a:lstStyle/>
          <a:p>
            <a:pPr eaLnBrk="1" hangingPunct="1">
              <a:defRPr/>
            </a:pPr>
            <a:r>
              <a:rPr lang="en-US" dirty="0"/>
              <a:t>“.</a:t>
            </a:r>
            <a:r>
              <a:rPr lang="en-US" b="1" dirty="0" err="1">
                <a:solidFill>
                  <a:schemeClr val="hlink"/>
                </a:solidFill>
              </a:rPr>
              <a:t>swf</a:t>
            </a:r>
            <a:r>
              <a:rPr lang="en-US" dirty="0"/>
              <a:t>” files can be </a:t>
            </a:r>
            <a:r>
              <a:rPr lang="en-US" b="1" dirty="0"/>
              <a:t>created</a:t>
            </a:r>
            <a:r>
              <a:rPr lang="en-US" dirty="0"/>
              <a:t> in a number of </a:t>
            </a:r>
            <a:r>
              <a:rPr lang="en-US" b="1" dirty="0"/>
              <a:t>applications </a:t>
            </a:r>
            <a:r>
              <a:rPr lang="en-US" dirty="0"/>
              <a:t>including</a:t>
            </a:r>
          </a:p>
          <a:p>
            <a:pPr marL="1428750" lvl="2" indent="-514350" eaLnBrk="1" hangingPunct="1">
              <a:buFont typeface="Wingdings" panose="05000000000000000000" pitchFamily="2" charset="2"/>
              <a:buNone/>
              <a:defRPr/>
            </a:pPr>
            <a:r>
              <a:rPr lang="en-US" sz="3200" dirty="0"/>
              <a:t>1. Adobe Macromedia</a:t>
            </a:r>
            <a:r>
              <a:rPr lang="en-US" sz="3200" b="1" dirty="0"/>
              <a:t> </a:t>
            </a:r>
            <a:r>
              <a:rPr lang="en-US" sz="3200" b="1" dirty="0">
                <a:solidFill>
                  <a:schemeClr val="hlink"/>
                </a:solidFill>
              </a:rPr>
              <a:t>Flash</a:t>
            </a:r>
            <a:r>
              <a:rPr lang="en-US" sz="3200" b="1" dirty="0"/>
              <a:t>, </a:t>
            </a:r>
          </a:p>
          <a:p>
            <a:pPr marL="1428750" lvl="2" indent="-514350" eaLnBrk="1" hangingPunct="1">
              <a:buFont typeface="Wingdings" panose="05000000000000000000" pitchFamily="2" charset="2"/>
              <a:buNone/>
              <a:defRPr/>
            </a:pPr>
            <a:r>
              <a:rPr lang="en-US" sz="3200" dirty="0"/>
              <a:t>2. Adobe Macromedia</a:t>
            </a:r>
            <a:r>
              <a:rPr lang="en-US" sz="3200" b="1" dirty="0"/>
              <a:t> </a:t>
            </a:r>
            <a:r>
              <a:rPr lang="en-US" sz="3200" b="1" dirty="0">
                <a:solidFill>
                  <a:schemeClr val="hlink"/>
                </a:solidFill>
              </a:rPr>
              <a:t>Fireworks</a:t>
            </a:r>
            <a:r>
              <a:rPr lang="en-US" sz="3200" b="1" dirty="0"/>
              <a:t>, </a:t>
            </a:r>
          </a:p>
          <a:p>
            <a:pPr marL="1428750" lvl="2" indent="-514350" eaLnBrk="1" hangingPunct="1">
              <a:buFont typeface="Wingdings" panose="05000000000000000000" pitchFamily="2" charset="2"/>
              <a:buNone/>
              <a:defRPr/>
            </a:pPr>
            <a:r>
              <a:rPr lang="en-US" sz="3200" dirty="0"/>
              <a:t>3. Adobe Macromedia</a:t>
            </a:r>
            <a:r>
              <a:rPr lang="en-US" sz="3200" b="1" dirty="0"/>
              <a:t> </a:t>
            </a:r>
            <a:r>
              <a:rPr lang="en-US" sz="3200" b="1" dirty="0">
                <a:solidFill>
                  <a:schemeClr val="hlink"/>
                </a:solidFill>
              </a:rPr>
              <a:t>Dreamweaver</a:t>
            </a:r>
            <a:r>
              <a:rPr lang="en-US" sz="3200" b="1" dirty="0"/>
              <a:t>, </a:t>
            </a:r>
          </a:p>
          <a:p>
            <a:pPr marL="1428750" lvl="2" indent="-514350" eaLnBrk="1" hangingPunct="1">
              <a:buFont typeface="Wingdings" panose="05000000000000000000" pitchFamily="2" charset="2"/>
              <a:buNone/>
              <a:defRPr/>
            </a:pPr>
            <a:r>
              <a:rPr lang="en-US" sz="3200" dirty="0"/>
              <a:t>4. </a:t>
            </a:r>
            <a:r>
              <a:rPr lang="en-US" sz="3200" b="1" dirty="0">
                <a:solidFill>
                  <a:schemeClr val="hlink"/>
                </a:solidFill>
              </a:rPr>
              <a:t>Swish</a:t>
            </a:r>
          </a:p>
          <a:p>
            <a:pPr lvl="2" eaLnBrk="1" hangingPunct="1">
              <a:defRPr/>
            </a:pPr>
            <a:r>
              <a:rPr lang="en-US" sz="2800" dirty="0"/>
              <a:t>1 – 3 available in our labs</a:t>
            </a:r>
          </a:p>
          <a:p>
            <a:pPr marL="0" indent="0" eaLnBrk="1" hangingPunct="1">
              <a:buNone/>
              <a:defRPr/>
            </a:pPr>
            <a:endParaRPr lang="en-US" sz="2400" dirty="0"/>
          </a:p>
          <a:p>
            <a:pPr eaLnBrk="1" hangingPunct="1">
              <a:defRPr/>
            </a:pPr>
            <a:r>
              <a:rPr lang="en-US" sz="2400" dirty="0"/>
              <a:t>Read tutorials and lessons available on Adobe web sites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dirty="0"/>
              <a:t>. Common Uses of Adobe Flash</a:t>
            </a:r>
          </a:p>
        </p:txBody>
      </p:sp>
      <p:sp>
        <p:nvSpPr>
          <p:cNvPr id="66563" name="Rectangle 3"/>
          <p:cNvSpPr>
            <a:spLocks noGrp="1" noChangeArrowheads="1"/>
          </p:cNvSpPr>
          <p:nvPr>
            <p:ph type="body" idx="1"/>
          </p:nvPr>
        </p:nvSpPr>
        <p:spPr>
          <a:xfrm>
            <a:off x="381000" y="533400"/>
            <a:ext cx="8458200" cy="6019800"/>
          </a:xfrm>
        </p:spPr>
        <p:txBody>
          <a:bodyPr/>
          <a:lstStyle/>
          <a:p>
            <a:pPr eaLnBrk="1" hangingPunct="1"/>
            <a:r>
              <a:rPr lang="en-US" altLang="en-US" sz="3600" b="1"/>
              <a:t>Navigation</a:t>
            </a:r>
          </a:p>
          <a:p>
            <a:pPr eaLnBrk="1" hangingPunct="1"/>
            <a:endParaRPr lang="en-US" altLang="en-US" sz="3600" b="1"/>
          </a:p>
          <a:p>
            <a:pPr eaLnBrk="1" hangingPunct="1"/>
            <a:r>
              <a:rPr lang="en-US" altLang="en-US" sz="3600" b="1"/>
              <a:t>Splash Screen – </a:t>
            </a:r>
            <a:r>
              <a:rPr lang="en-US" altLang="en-US" sz="3600"/>
              <a:t>displays an introductory (</a:t>
            </a:r>
            <a:r>
              <a:rPr lang="en-US" altLang="en-US" sz="3600" b="1"/>
              <a:t>splash</a:t>
            </a:r>
            <a:r>
              <a:rPr lang="en-US" altLang="en-US" sz="3600"/>
              <a:t>) screen while the program loads</a:t>
            </a:r>
          </a:p>
          <a:p>
            <a:pPr eaLnBrk="1" hangingPunct="1"/>
            <a:endParaRPr lang="en-US" altLang="en-US" sz="3600" b="1"/>
          </a:p>
          <a:p>
            <a:pPr eaLnBrk="1" hangingPunct="1"/>
            <a:r>
              <a:rPr lang="en-US" altLang="en-US" sz="3600" b="1">
                <a:solidFill>
                  <a:srgbClr val="FF0000"/>
                </a:solidFill>
              </a:rPr>
              <a:t>Entire</a:t>
            </a:r>
            <a:r>
              <a:rPr lang="en-US" altLang="en-US" sz="3600" b="1"/>
              <a:t> Web Site </a:t>
            </a:r>
          </a:p>
          <a:p>
            <a:pPr lvl="1" eaLnBrk="1" hangingPunct="1"/>
            <a:r>
              <a:rPr lang="en-US" altLang="en-US"/>
              <a:t>including navigation, content, and forms</a:t>
            </a:r>
          </a:p>
          <a:p>
            <a:pPr lvl="1" eaLnBrk="1" hangingPunct="1"/>
            <a:r>
              <a:rPr lang="en-US" altLang="en-US" sz="2000">
                <a:hlinkClick r:id="rId3"/>
              </a:rPr>
              <a:t>http://www.nsf.gov/</a:t>
            </a:r>
            <a:r>
              <a:rPr lang="en-US" altLang="en-US" sz="2000"/>
              <a:t> or</a:t>
            </a:r>
          </a:p>
          <a:p>
            <a:pPr lvl="1" eaLnBrk="1" hangingPunct="1"/>
            <a:r>
              <a:rPr lang="en-US" altLang="en-US" sz="2000">
                <a:hlinkClick r:id="rId4"/>
              </a:rPr>
              <a:t>http://www.nps.gov/</a:t>
            </a:r>
            <a:r>
              <a:rPr lang="en-US" altLang="en-US" sz="2000"/>
              <a:t> - slide show</a:t>
            </a:r>
          </a:p>
          <a:p>
            <a:pPr lvl="1" eaLnBrk="1" hangingPunct="1"/>
            <a:endParaRPr lang="en-US" altLang="en-US"/>
          </a:p>
          <a:p>
            <a:pPr lvl="1" eaLnBrk="1" hangingPunct="1"/>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dirty="0"/>
              <a:t>. Adobe / Macromedia Flash</a:t>
            </a:r>
          </a:p>
        </p:txBody>
      </p:sp>
      <p:sp>
        <p:nvSpPr>
          <p:cNvPr id="68611" name="Rectangle 3"/>
          <p:cNvSpPr>
            <a:spLocks noGrp="1" noChangeArrowheads="1"/>
          </p:cNvSpPr>
          <p:nvPr>
            <p:ph type="body" idx="1"/>
          </p:nvPr>
        </p:nvSpPr>
        <p:spPr>
          <a:xfrm>
            <a:off x="304800" y="533400"/>
            <a:ext cx="8534400" cy="6324600"/>
          </a:xfrm>
        </p:spPr>
        <p:txBody>
          <a:bodyPr/>
          <a:lstStyle/>
          <a:p>
            <a:pPr eaLnBrk="1" hangingPunct="1"/>
            <a:r>
              <a:rPr lang="en-US" altLang="en-US" sz="2400" dirty="0"/>
              <a:t>The </a:t>
            </a:r>
            <a:r>
              <a:rPr lang="en-US" altLang="en-US" sz="2400" b="1" dirty="0"/>
              <a:t>Flash Player </a:t>
            </a:r>
            <a:r>
              <a:rPr lang="en-US" altLang="en-US" sz="2400" dirty="0"/>
              <a:t>is installed on most browsers but will drop support after 2020.</a:t>
            </a:r>
          </a:p>
          <a:p>
            <a:pPr eaLnBrk="1" hangingPunct="1"/>
            <a:r>
              <a:rPr lang="en-US" altLang="en-US" sz="2800" b="1" dirty="0">
                <a:solidFill>
                  <a:srgbClr val="FF0000"/>
                </a:solidFill>
              </a:rPr>
              <a:t>Current</a:t>
            </a:r>
            <a:r>
              <a:rPr lang="en-US" altLang="en-US" sz="2800" dirty="0"/>
              <a:t> </a:t>
            </a:r>
            <a:r>
              <a:rPr lang="en-US" altLang="en-US" sz="2800" b="1" dirty="0"/>
              <a:t>Flash technology </a:t>
            </a:r>
            <a:r>
              <a:rPr lang="en-US" altLang="en-US" sz="2800" dirty="0"/>
              <a:t>may </a:t>
            </a:r>
            <a:r>
              <a:rPr lang="en-US" altLang="en-US" sz="2800" b="1" dirty="0">
                <a:solidFill>
                  <a:srgbClr val="FF00FF"/>
                </a:solidFill>
              </a:rPr>
              <a:t>discourage</a:t>
            </a:r>
            <a:r>
              <a:rPr lang="en-US" altLang="en-US" sz="2800" dirty="0"/>
              <a:t> </a:t>
            </a:r>
            <a:r>
              <a:rPr lang="en-US" altLang="en-US" sz="2800" b="1" dirty="0">
                <a:solidFill>
                  <a:srgbClr val="00B0F0"/>
                </a:solidFill>
              </a:rPr>
              <a:t>usability</a:t>
            </a:r>
            <a:r>
              <a:rPr lang="en-US" altLang="en-US" sz="2800" dirty="0"/>
              <a:t> for 3 reasons:</a:t>
            </a:r>
          </a:p>
          <a:p>
            <a:pPr eaLnBrk="1" hangingPunct="1"/>
            <a:endParaRPr lang="en-US" altLang="en-US" sz="2800" dirty="0"/>
          </a:p>
          <a:p>
            <a:pPr marL="457200" lvl="1" indent="0" eaLnBrk="1" hangingPunct="1">
              <a:buNone/>
            </a:pPr>
            <a:r>
              <a:rPr lang="en-US" altLang="en-US" dirty="0"/>
              <a:t>1. </a:t>
            </a:r>
            <a:r>
              <a:rPr lang="en-US" altLang="en-US" sz="2400" dirty="0"/>
              <a:t>The code supplied by Adobe usually </a:t>
            </a:r>
            <a:r>
              <a:rPr lang="en-US" altLang="en-US" sz="2400" b="1" dirty="0"/>
              <a:t>doesn’t pass </a:t>
            </a:r>
            <a:r>
              <a:rPr lang="en-US" altLang="en-US" sz="2400" b="1" dirty="0">
                <a:solidFill>
                  <a:srgbClr val="FF0000"/>
                </a:solidFill>
              </a:rPr>
              <a:t>W3C</a:t>
            </a:r>
            <a:r>
              <a:rPr lang="en-US" altLang="en-US" sz="2400" b="1" dirty="0"/>
              <a:t> </a:t>
            </a:r>
            <a:r>
              <a:rPr lang="en-US" altLang="en-US" sz="2400" b="1" dirty="0">
                <a:solidFill>
                  <a:srgbClr val="FF0000"/>
                </a:solidFill>
              </a:rPr>
              <a:t>validation</a:t>
            </a:r>
          </a:p>
          <a:p>
            <a:pPr lvl="2" eaLnBrk="1" hangingPunct="1"/>
            <a:r>
              <a:rPr lang="en-US" altLang="en-US" sz="1800" dirty="0"/>
              <a:t>Some vendors are intended to hide the Flash media code from the W3C validator.</a:t>
            </a:r>
          </a:p>
          <a:p>
            <a:pPr lvl="2" eaLnBrk="1" hangingPunct="1"/>
            <a:endParaRPr lang="en-US" altLang="en-US" sz="1800" dirty="0"/>
          </a:p>
          <a:p>
            <a:pPr marL="457200" lvl="1" indent="0" eaLnBrk="1" hangingPunct="1">
              <a:buNone/>
            </a:pPr>
            <a:r>
              <a:rPr lang="en-US" altLang="en-US" sz="2400" dirty="0"/>
              <a:t>2. It </a:t>
            </a:r>
            <a:r>
              <a:rPr lang="en-US" altLang="en-US" sz="2400" b="1" dirty="0"/>
              <a:t>breaks</a:t>
            </a:r>
            <a:r>
              <a:rPr lang="en-US" altLang="en-US" sz="2400" dirty="0"/>
              <a:t> with the Web’s fundamental</a:t>
            </a:r>
          </a:p>
          <a:p>
            <a:pPr marL="457200" lvl="1" indent="0" eaLnBrk="1" hangingPunct="1">
              <a:buNone/>
            </a:pPr>
            <a:r>
              <a:rPr lang="en-US" altLang="en-US" sz="2400" dirty="0"/>
              <a:t>    </a:t>
            </a:r>
            <a:r>
              <a:rPr lang="en-US" altLang="en-US" sz="2400" b="1" dirty="0">
                <a:solidFill>
                  <a:srgbClr val="FF0000"/>
                </a:solidFill>
              </a:rPr>
              <a:t>interaction</a:t>
            </a:r>
            <a:r>
              <a:rPr lang="en-US" altLang="en-US" sz="2400" b="1" dirty="0"/>
              <a:t> style</a:t>
            </a:r>
          </a:p>
          <a:p>
            <a:pPr lvl="1" eaLnBrk="1" hangingPunct="1"/>
            <a:endParaRPr lang="en-US" altLang="en-US" sz="2400" b="1" dirty="0"/>
          </a:p>
          <a:p>
            <a:pPr marL="457200" lvl="1" indent="0" eaLnBrk="1" hangingPunct="1">
              <a:buNone/>
            </a:pPr>
            <a:r>
              <a:rPr lang="en-US" altLang="en-US" sz="2400" dirty="0"/>
              <a:t>3. It </a:t>
            </a:r>
            <a:r>
              <a:rPr lang="en-US" altLang="en-US" sz="2400" b="1" dirty="0">
                <a:solidFill>
                  <a:srgbClr val="FF0000"/>
                </a:solidFill>
              </a:rPr>
              <a:t>consumes</a:t>
            </a:r>
            <a:r>
              <a:rPr lang="en-US" altLang="en-US" sz="2400" b="1" dirty="0"/>
              <a:t> resources </a:t>
            </a:r>
            <a:r>
              <a:rPr lang="en-US" altLang="en-US" sz="2400" dirty="0"/>
              <a:t>that would be better</a:t>
            </a:r>
          </a:p>
          <a:p>
            <a:pPr marL="457200" lvl="1" indent="0" eaLnBrk="1" hangingPunct="1">
              <a:buNone/>
            </a:pPr>
            <a:r>
              <a:rPr lang="en-US" altLang="en-US" sz="2400" dirty="0"/>
              <a:t>   spent enhancing a site’s core value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034463" cy="457200"/>
          </a:xfrm>
        </p:spPr>
        <p:txBody>
          <a:bodyPr/>
          <a:lstStyle/>
          <a:p>
            <a:pPr eaLnBrk="1" hangingPunct="1"/>
            <a:r>
              <a:rPr lang="en-US" altLang="en-US" sz="2400" dirty="0">
                <a:latin typeface="Arial" panose="020B0604020202020204" pitchFamily="34" charset="0"/>
                <a:cs typeface="Arial" panose="020B0604020202020204" pitchFamily="34" charset="0"/>
              </a:rPr>
              <a:t>11.1 Helper Applications &amp; Plug-ins, Containers, and Codec</a:t>
            </a:r>
            <a:endParaRPr lang="en-US" altLang="en-US" sz="2400" dirty="0"/>
          </a:p>
        </p:txBody>
      </p:sp>
      <p:sp>
        <p:nvSpPr>
          <p:cNvPr id="10243" name="Rectangle 3"/>
          <p:cNvSpPr>
            <a:spLocks noGrp="1" noChangeArrowheads="1"/>
          </p:cNvSpPr>
          <p:nvPr>
            <p:ph type="body" idx="1"/>
          </p:nvPr>
        </p:nvSpPr>
        <p:spPr>
          <a:xfrm>
            <a:off x="0" y="461433"/>
            <a:ext cx="9144000" cy="6400800"/>
          </a:xfrm>
        </p:spPr>
        <p:txBody>
          <a:bodyPr/>
          <a:lstStyle/>
          <a:p>
            <a:pPr eaLnBrk="1" hangingPunct="1">
              <a:lnSpc>
                <a:spcPct val="90000"/>
              </a:lnSpc>
            </a:pPr>
            <a:r>
              <a:rPr lang="en-US" altLang="en-US" sz="2200" dirty="0">
                <a:cs typeface="Times New Roman" panose="02020603050405020304" pitchFamily="18" charset="0"/>
              </a:rPr>
              <a:t>Browsers can </a:t>
            </a:r>
            <a:r>
              <a:rPr lang="en-US" altLang="en-US" sz="2200" b="1" dirty="0">
                <a:cs typeface="Times New Roman" panose="02020603050405020304" pitchFamily="18" charset="0"/>
              </a:rPr>
              <a:t>display</a:t>
            </a:r>
            <a:r>
              <a:rPr lang="en-US" altLang="en-US" sz="2200" dirty="0">
                <a:cs typeface="Times New Roman" panose="02020603050405020304" pitchFamily="18" charset="0"/>
              </a:rPr>
              <a:t> web pages and </a:t>
            </a:r>
            <a:r>
              <a:rPr lang="en-US" altLang="en-US" sz="2200" b="1" dirty="0">
                <a:cs typeface="Times New Roman" panose="02020603050405020304" pitchFamily="18" charset="0"/>
              </a:rPr>
              <a:t>GIF, JPG</a:t>
            </a:r>
            <a:r>
              <a:rPr lang="en-US" altLang="en-US" sz="2200" dirty="0">
                <a:cs typeface="Times New Roman" panose="02020603050405020304" pitchFamily="18" charset="0"/>
              </a:rPr>
              <a:t>, and </a:t>
            </a:r>
            <a:r>
              <a:rPr lang="en-US" altLang="en-US" sz="2200" b="1" dirty="0">
                <a:cs typeface="Times New Roman" panose="02020603050405020304" pitchFamily="18" charset="0"/>
              </a:rPr>
              <a:t>PNG</a:t>
            </a:r>
            <a:r>
              <a:rPr lang="en-US" altLang="en-US" sz="2200" dirty="0">
                <a:cs typeface="Times New Roman" panose="02020603050405020304" pitchFamily="18" charset="0"/>
              </a:rPr>
              <a:t> images.</a:t>
            </a:r>
          </a:p>
          <a:p>
            <a:pPr eaLnBrk="1" hangingPunct="1">
              <a:lnSpc>
                <a:spcPct val="90000"/>
              </a:lnSpc>
            </a:pPr>
            <a:r>
              <a:rPr lang="en-US" altLang="en-US" sz="2200" dirty="0">
                <a:cs typeface="Times New Roman" panose="02020603050405020304" pitchFamily="18" charset="0"/>
              </a:rPr>
              <a:t>When the </a:t>
            </a:r>
            <a:r>
              <a:rPr lang="en-US" altLang="en-US" sz="2200" b="1" dirty="0">
                <a:cs typeface="Times New Roman" panose="02020603050405020304" pitchFamily="18" charset="0"/>
              </a:rPr>
              <a:t>media</a:t>
            </a:r>
            <a:r>
              <a:rPr lang="en-US" altLang="en-US" sz="2200" dirty="0">
                <a:cs typeface="Times New Roman" panose="02020603050405020304" pitchFamily="18" charset="0"/>
              </a:rPr>
              <a:t> is </a:t>
            </a:r>
            <a:r>
              <a:rPr lang="en-US" altLang="en-US" sz="2200" b="1" dirty="0">
                <a:cs typeface="Times New Roman" panose="02020603050405020304" pitchFamily="18" charset="0"/>
              </a:rPr>
              <a:t>not</a:t>
            </a:r>
            <a:r>
              <a:rPr lang="en-US" altLang="en-US" sz="2200" dirty="0">
                <a:cs typeface="Times New Roman" panose="02020603050405020304" pitchFamily="18" charset="0"/>
              </a:rPr>
              <a:t> one of </a:t>
            </a:r>
            <a:r>
              <a:rPr lang="en-US" altLang="en-US" sz="2200" b="1" dirty="0">
                <a:cs typeface="Times New Roman" panose="02020603050405020304" pitchFamily="18" charset="0"/>
              </a:rPr>
              <a:t>these types</a:t>
            </a:r>
            <a:r>
              <a:rPr lang="en-US" altLang="en-US" sz="2200" dirty="0">
                <a:cs typeface="Times New Roman" panose="02020603050405020304" pitchFamily="18" charset="0"/>
              </a:rPr>
              <a:t>, the </a:t>
            </a:r>
            <a:r>
              <a:rPr lang="en-US" altLang="en-US" sz="2200" b="1" dirty="0">
                <a:cs typeface="Times New Roman" panose="02020603050405020304" pitchFamily="18" charset="0"/>
              </a:rPr>
              <a:t>browsers searches </a:t>
            </a:r>
            <a:r>
              <a:rPr lang="en-US" altLang="en-US" sz="2200" dirty="0">
                <a:cs typeface="Times New Roman" panose="02020603050405020304" pitchFamily="18" charset="0"/>
              </a:rPr>
              <a:t>for a </a:t>
            </a:r>
            <a:r>
              <a:rPr lang="en-US" altLang="en-US" sz="2200" b="1" dirty="0">
                <a:highlight>
                  <a:srgbClr val="FFFF00"/>
                </a:highlight>
                <a:cs typeface="Times New Roman" panose="02020603050405020304" pitchFamily="18" charset="0"/>
              </a:rPr>
              <a:t>plug-in</a:t>
            </a:r>
            <a:r>
              <a:rPr lang="en-US" altLang="en-US" sz="2200" dirty="0">
                <a:cs typeface="Times New Roman" panose="02020603050405020304" pitchFamily="18" charset="0"/>
              </a:rPr>
              <a:t> or </a:t>
            </a:r>
            <a:r>
              <a:rPr lang="en-US" altLang="en-US" sz="2200" b="1" dirty="0">
                <a:highlight>
                  <a:srgbClr val="FFFF00"/>
                </a:highlight>
                <a:cs typeface="Times New Roman" panose="02020603050405020304" pitchFamily="18" charset="0"/>
              </a:rPr>
              <a:t>helper application</a:t>
            </a:r>
            <a:r>
              <a:rPr lang="en-US" altLang="en-US" sz="2200" b="1" dirty="0">
                <a:cs typeface="Times New Roman" panose="02020603050405020304" pitchFamily="18" charset="0"/>
              </a:rPr>
              <a:t>.</a:t>
            </a:r>
          </a:p>
          <a:p>
            <a:pPr eaLnBrk="1" hangingPunct="1">
              <a:lnSpc>
                <a:spcPct val="90000"/>
              </a:lnSpc>
            </a:pPr>
            <a:endParaRPr lang="en-US" altLang="en-US" sz="2000" b="1" dirty="0">
              <a:cs typeface="Times New Roman" panose="02020603050405020304" pitchFamily="18" charset="0"/>
            </a:endParaRPr>
          </a:p>
          <a:p>
            <a:pPr eaLnBrk="1" hangingPunct="1">
              <a:lnSpc>
                <a:spcPct val="90000"/>
              </a:lnSpc>
            </a:pPr>
            <a:r>
              <a:rPr lang="en-US" altLang="en-US" sz="2000" b="1" dirty="0">
                <a:highlight>
                  <a:srgbClr val="FFFF00"/>
                </a:highlight>
                <a:cs typeface="Times New Roman" panose="02020603050405020304" pitchFamily="18" charset="0"/>
              </a:rPr>
              <a:t>Helper Application</a:t>
            </a:r>
          </a:p>
          <a:p>
            <a:pPr lvl="1" eaLnBrk="1" hangingPunct="1">
              <a:lnSpc>
                <a:spcPct val="90000"/>
              </a:lnSpc>
            </a:pPr>
            <a:r>
              <a:rPr lang="en-US" altLang="en-US" sz="2000" dirty="0">
                <a:cs typeface="Times New Roman" panose="02020603050405020304" pitchFamily="18" charset="0"/>
              </a:rPr>
              <a:t>A </a:t>
            </a:r>
            <a:r>
              <a:rPr lang="en-US" altLang="en-US" sz="2000" b="1" dirty="0">
                <a:solidFill>
                  <a:schemeClr val="hlink"/>
                </a:solidFill>
                <a:cs typeface="Times New Roman" panose="02020603050405020304" pitchFamily="18" charset="0"/>
              </a:rPr>
              <a:t>program</a:t>
            </a:r>
            <a:r>
              <a:rPr lang="en-US" altLang="en-US" sz="2000" dirty="0">
                <a:cs typeface="Times New Roman" panose="02020603050405020304" pitchFamily="18" charset="0"/>
              </a:rPr>
              <a:t> that can be </a:t>
            </a:r>
            <a:r>
              <a:rPr lang="en-US" altLang="en-US" sz="2000" b="1" dirty="0">
                <a:cs typeface="Times New Roman" panose="02020603050405020304" pitchFamily="18" charset="0"/>
              </a:rPr>
              <a:t>designated</a:t>
            </a:r>
            <a:r>
              <a:rPr lang="en-US" altLang="en-US" sz="2000" dirty="0">
                <a:cs typeface="Times New Roman" panose="02020603050405020304" pitchFamily="18" charset="0"/>
              </a:rPr>
              <a:t> to </a:t>
            </a:r>
            <a:r>
              <a:rPr lang="en-US" altLang="en-US" sz="2000" b="1" dirty="0">
                <a:solidFill>
                  <a:schemeClr val="hlink"/>
                </a:solidFill>
                <a:cs typeface="Times New Roman" panose="02020603050405020304" pitchFamily="18" charset="0"/>
              </a:rPr>
              <a:t>handle</a:t>
            </a:r>
            <a:r>
              <a:rPr lang="en-US" altLang="en-US" sz="2000" dirty="0">
                <a:cs typeface="Times New Roman" panose="02020603050405020304" pitchFamily="18" charset="0"/>
              </a:rPr>
              <a:t> a </a:t>
            </a:r>
            <a:r>
              <a:rPr lang="en-US" altLang="en-US" sz="2000" b="1" dirty="0">
                <a:cs typeface="Times New Roman" panose="02020603050405020304" pitchFamily="18" charset="0"/>
              </a:rPr>
              <a:t>particular </a:t>
            </a:r>
            <a:r>
              <a:rPr lang="en-US" altLang="en-US" sz="2000" b="1" dirty="0">
                <a:solidFill>
                  <a:schemeClr val="hlink"/>
                </a:solidFill>
                <a:cs typeface="Times New Roman" panose="02020603050405020304" pitchFamily="18" charset="0"/>
              </a:rPr>
              <a:t>file type</a:t>
            </a:r>
            <a:r>
              <a:rPr lang="en-US" altLang="en-US" sz="2000" dirty="0">
                <a:cs typeface="Times New Roman" panose="02020603050405020304" pitchFamily="18" charset="0"/>
              </a:rPr>
              <a:t> (such as .</a:t>
            </a:r>
            <a:r>
              <a:rPr lang="en-US" altLang="en-US" sz="2000" b="1" dirty="0">
                <a:solidFill>
                  <a:srgbClr val="00B0F0"/>
                </a:solidFill>
                <a:cs typeface="Times New Roman" panose="02020603050405020304" pitchFamily="18" charset="0"/>
              </a:rPr>
              <a:t>wav</a:t>
            </a:r>
            <a:r>
              <a:rPr lang="en-US" altLang="en-US" sz="2000" dirty="0">
                <a:cs typeface="Times New Roman" panose="02020603050405020304" pitchFamily="18" charset="0"/>
              </a:rPr>
              <a:t> or .</a:t>
            </a:r>
            <a:r>
              <a:rPr lang="en-US" altLang="en-US" sz="2000" b="1" dirty="0">
                <a:solidFill>
                  <a:srgbClr val="00B0F0"/>
                </a:solidFill>
                <a:cs typeface="Times New Roman" panose="02020603050405020304" pitchFamily="18" charset="0"/>
              </a:rPr>
              <a:t>mpg</a:t>
            </a:r>
            <a:r>
              <a:rPr lang="en-US" altLang="en-US" sz="2000" dirty="0">
                <a:cs typeface="Times New Roman" panose="02020603050405020304" pitchFamily="18" charset="0"/>
              </a:rPr>
              <a:t>) </a:t>
            </a:r>
          </a:p>
          <a:p>
            <a:pPr lvl="2" eaLnBrk="1" hangingPunct="1">
              <a:lnSpc>
                <a:spcPct val="90000"/>
              </a:lnSpc>
            </a:pPr>
            <a:r>
              <a:rPr lang="en-US" altLang="en-US" sz="2000" dirty="0">
                <a:cs typeface="Times New Roman" panose="02020603050405020304" pitchFamily="18" charset="0"/>
              </a:rPr>
              <a:t>to allow the </a:t>
            </a:r>
            <a:r>
              <a:rPr lang="en-US" altLang="en-US" sz="2000" b="1" dirty="0">
                <a:cs typeface="Times New Roman" panose="02020603050405020304" pitchFamily="18" charset="0"/>
              </a:rPr>
              <a:t>user </a:t>
            </a:r>
            <a:r>
              <a:rPr lang="en-US" altLang="en-US" sz="2000" b="1" dirty="0">
                <a:solidFill>
                  <a:schemeClr val="hlink"/>
                </a:solidFill>
                <a:cs typeface="Times New Roman" panose="02020603050405020304" pitchFamily="18" charset="0"/>
              </a:rPr>
              <a:t>to view</a:t>
            </a:r>
            <a:r>
              <a:rPr lang="en-US" altLang="en-US" sz="2000" dirty="0">
                <a:cs typeface="Times New Roman" panose="02020603050405020304" pitchFamily="18" charset="0"/>
              </a:rPr>
              <a:t> or </a:t>
            </a:r>
            <a:r>
              <a:rPr lang="en-US" altLang="en-US" sz="2000" b="1" dirty="0">
                <a:cs typeface="Times New Roman" panose="02020603050405020304" pitchFamily="18" charset="0"/>
              </a:rPr>
              <a:t>otherwise </a:t>
            </a:r>
            <a:r>
              <a:rPr lang="en-US" altLang="en-US" sz="2000" b="1" dirty="0">
                <a:solidFill>
                  <a:schemeClr val="hlink"/>
                </a:solidFill>
                <a:cs typeface="Times New Roman" panose="02020603050405020304" pitchFamily="18" charset="0"/>
              </a:rPr>
              <a:t>utilize</a:t>
            </a:r>
            <a:r>
              <a:rPr lang="en-US" altLang="en-US" sz="2000" dirty="0">
                <a:cs typeface="Times New Roman" panose="02020603050405020304" pitchFamily="18" charset="0"/>
              </a:rPr>
              <a:t> the </a:t>
            </a:r>
            <a:r>
              <a:rPr lang="en-US" altLang="en-US" sz="2000" b="1" dirty="0">
                <a:solidFill>
                  <a:schemeClr val="hlink"/>
                </a:solidFill>
                <a:cs typeface="Times New Roman" panose="02020603050405020304" pitchFamily="18" charset="0"/>
              </a:rPr>
              <a:t>special</a:t>
            </a:r>
            <a:r>
              <a:rPr lang="en-US" altLang="en-US" sz="2000" b="1" dirty="0">
                <a:cs typeface="Times New Roman" panose="02020603050405020304" pitchFamily="18" charset="0"/>
              </a:rPr>
              <a:t> file</a:t>
            </a:r>
            <a:r>
              <a:rPr lang="en-US" altLang="en-US" sz="2000" dirty="0">
                <a:cs typeface="Times New Roman" panose="02020603050405020304" pitchFamily="18" charset="0"/>
              </a:rPr>
              <a:t>. </a:t>
            </a:r>
          </a:p>
          <a:p>
            <a:pPr lvl="1" eaLnBrk="1" hangingPunct="1">
              <a:lnSpc>
                <a:spcPct val="90000"/>
              </a:lnSpc>
            </a:pPr>
            <a:r>
              <a:rPr lang="en-US" altLang="en-US" sz="2000" dirty="0">
                <a:cs typeface="Times New Roman" panose="02020603050405020304" pitchFamily="18" charset="0"/>
              </a:rPr>
              <a:t>The </a:t>
            </a:r>
            <a:r>
              <a:rPr lang="en-US" altLang="en-US" sz="2000" b="1" dirty="0">
                <a:cs typeface="Times New Roman" panose="02020603050405020304" pitchFamily="18" charset="0"/>
              </a:rPr>
              <a:t>helper application</a:t>
            </a:r>
            <a:r>
              <a:rPr lang="en-US" altLang="en-US" sz="2000" dirty="0">
                <a:cs typeface="Times New Roman" panose="02020603050405020304" pitchFamily="18" charset="0"/>
              </a:rPr>
              <a:t> </a:t>
            </a:r>
            <a:r>
              <a:rPr lang="en-US" altLang="en-US" sz="2000" b="1" dirty="0">
                <a:solidFill>
                  <a:schemeClr val="hlink"/>
                </a:solidFill>
                <a:cs typeface="Times New Roman" panose="02020603050405020304" pitchFamily="18" charset="0"/>
              </a:rPr>
              <a:t>runs</a:t>
            </a:r>
            <a:r>
              <a:rPr lang="en-US" altLang="en-US" sz="2000" dirty="0">
                <a:cs typeface="Times New Roman" panose="02020603050405020304" pitchFamily="18" charset="0"/>
              </a:rPr>
              <a:t> in a </a:t>
            </a:r>
            <a:r>
              <a:rPr lang="en-US" altLang="en-US" sz="2000" b="1" dirty="0">
                <a:solidFill>
                  <a:srgbClr val="00B050"/>
                </a:solidFill>
                <a:highlight>
                  <a:srgbClr val="FFFF00"/>
                </a:highlight>
                <a:cs typeface="Times New Roman" panose="02020603050405020304" pitchFamily="18" charset="0"/>
              </a:rPr>
              <a:t>separate</a:t>
            </a:r>
            <a:r>
              <a:rPr lang="en-US" altLang="en-US" sz="2000" b="1" dirty="0">
                <a:cs typeface="Times New Roman" panose="02020603050405020304" pitchFamily="18" charset="0"/>
              </a:rPr>
              <a:t> </a:t>
            </a:r>
            <a:r>
              <a:rPr lang="en-US" altLang="en-US" sz="2000" b="1" dirty="0">
                <a:solidFill>
                  <a:schemeClr val="hlink"/>
                </a:solidFill>
                <a:cs typeface="Times New Roman" panose="02020603050405020304" pitchFamily="18" charset="0"/>
              </a:rPr>
              <a:t>window</a:t>
            </a:r>
            <a:r>
              <a:rPr lang="en-US" altLang="en-US" sz="2000" dirty="0">
                <a:cs typeface="Times New Roman" panose="02020603050405020304" pitchFamily="18" charset="0"/>
              </a:rPr>
              <a:t> from the browser. </a:t>
            </a:r>
          </a:p>
          <a:p>
            <a:pPr lvl="1" eaLnBrk="1" hangingPunct="1">
              <a:lnSpc>
                <a:spcPct val="90000"/>
              </a:lnSpc>
            </a:pPr>
            <a:endParaRPr lang="en-US" altLang="en-US" sz="2000" dirty="0">
              <a:cs typeface="Times New Roman" panose="02020603050405020304" pitchFamily="18" charset="0"/>
            </a:endParaRPr>
          </a:p>
          <a:p>
            <a:pPr eaLnBrk="1" hangingPunct="1">
              <a:lnSpc>
                <a:spcPct val="90000"/>
              </a:lnSpc>
            </a:pPr>
            <a:r>
              <a:rPr lang="en-US" altLang="en-US" sz="2000" b="1" dirty="0">
                <a:highlight>
                  <a:srgbClr val="FFFF00"/>
                </a:highlight>
                <a:cs typeface="Times New Roman" panose="02020603050405020304" pitchFamily="18" charset="0"/>
              </a:rPr>
              <a:t>Plug-In  </a:t>
            </a:r>
            <a:r>
              <a:rPr lang="en-US" altLang="en-US" sz="2000" b="1" dirty="0">
                <a:cs typeface="Times New Roman" panose="02020603050405020304" pitchFamily="18" charset="0"/>
              </a:rPr>
              <a:t> </a:t>
            </a:r>
            <a:r>
              <a:rPr lang="en-US" altLang="en-US" sz="2000" dirty="0">
                <a:cs typeface="Times New Roman" panose="02020603050405020304" pitchFamily="18" charset="0"/>
              </a:rPr>
              <a:t>(e.g. flash player, adobe reader, web developer)</a:t>
            </a:r>
          </a:p>
          <a:p>
            <a:pPr lvl="1" eaLnBrk="1" hangingPunct="1">
              <a:lnSpc>
                <a:spcPct val="90000"/>
              </a:lnSpc>
            </a:pPr>
            <a:r>
              <a:rPr lang="en-US" altLang="en-US" sz="2000" dirty="0">
                <a:cs typeface="Times New Roman" panose="02020603050405020304" pitchFamily="18" charset="0"/>
              </a:rPr>
              <a:t>A </a:t>
            </a:r>
            <a:r>
              <a:rPr lang="en-US" altLang="en-US" sz="2000" b="1" dirty="0">
                <a:solidFill>
                  <a:srgbClr val="00B0F0"/>
                </a:solidFill>
                <a:cs typeface="Times New Roman" panose="02020603050405020304" pitchFamily="18" charset="0"/>
              </a:rPr>
              <a:t>newer</a:t>
            </a:r>
            <a:r>
              <a:rPr lang="en-US" altLang="en-US" sz="2000" dirty="0">
                <a:cs typeface="Times New Roman" panose="02020603050405020304" pitchFamily="18" charset="0"/>
              </a:rPr>
              <a:t> and </a:t>
            </a:r>
            <a:r>
              <a:rPr lang="en-US" altLang="en-US" sz="2000" b="1" dirty="0">
                <a:cs typeface="Times New Roman" panose="02020603050405020304" pitchFamily="18" charset="0"/>
              </a:rPr>
              <a:t>more common method</a:t>
            </a:r>
            <a:r>
              <a:rPr lang="en-US" altLang="en-US" sz="2000" dirty="0">
                <a:cs typeface="Times New Roman" panose="02020603050405020304" pitchFamily="18" charset="0"/>
              </a:rPr>
              <a:t> </a:t>
            </a:r>
          </a:p>
          <a:p>
            <a:pPr lvl="1" eaLnBrk="1" hangingPunct="1">
              <a:lnSpc>
                <a:spcPct val="90000"/>
              </a:lnSpc>
            </a:pPr>
            <a:r>
              <a:rPr lang="en-US" altLang="en-US" sz="2000" dirty="0">
                <a:cs typeface="Times New Roman" panose="02020603050405020304" pitchFamily="18" charset="0"/>
              </a:rPr>
              <a:t>Plug-ins </a:t>
            </a:r>
            <a:r>
              <a:rPr lang="en-US" altLang="en-US" sz="2000" b="1" dirty="0">
                <a:solidFill>
                  <a:srgbClr val="00B0F0"/>
                </a:solidFill>
                <a:cs typeface="Times New Roman" panose="02020603050405020304" pitchFamily="18" charset="0"/>
              </a:rPr>
              <a:t>run</a:t>
            </a:r>
            <a:r>
              <a:rPr lang="en-US" altLang="en-US" sz="2000" b="1" dirty="0">
                <a:cs typeface="Times New Roman" panose="02020603050405020304" pitchFamily="18" charset="0"/>
              </a:rPr>
              <a:t> right </a:t>
            </a:r>
            <a:r>
              <a:rPr lang="en-US" altLang="en-US" sz="2000" b="1" dirty="0">
                <a:solidFill>
                  <a:schemeClr val="hlink"/>
                </a:solidFill>
                <a:cs typeface="Times New Roman" panose="02020603050405020304" pitchFamily="18" charset="0"/>
              </a:rPr>
              <a:t>in</a:t>
            </a:r>
            <a:r>
              <a:rPr lang="en-US" altLang="en-US" sz="2000" dirty="0">
                <a:cs typeface="Times New Roman" panose="02020603050405020304" pitchFamily="18" charset="0"/>
              </a:rPr>
              <a:t> the </a:t>
            </a:r>
            <a:r>
              <a:rPr lang="en-US" altLang="en-US" sz="2000" b="1" dirty="0">
                <a:solidFill>
                  <a:schemeClr val="hlink"/>
                </a:solidFill>
                <a:cs typeface="Times New Roman" panose="02020603050405020304" pitchFamily="18" charset="0"/>
              </a:rPr>
              <a:t>browser window</a:t>
            </a:r>
            <a:r>
              <a:rPr lang="en-US" altLang="en-US" sz="2000" dirty="0">
                <a:cs typeface="Times New Roman" panose="02020603050405020304" pitchFamily="18" charset="0"/>
              </a:rPr>
              <a:t> so that </a:t>
            </a:r>
            <a:r>
              <a:rPr lang="en-US" altLang="en-US" sz="2000" b="1" dirty="0">
                <a:cs typeface="Times New Roman" panose="02020603050405020304" pitchFamily="18" charset="0"/>
              </a:rPr>
              <a:t>media objects</a:t>
            </a:r>
            <a:r>
              <a:rPr lang="en-US" altLang="en-US" sz="2000" dirty="0">
                <a:cs typeface="Times New Roman" panose="02020603050405020304" pitchFamily="18" charset="0"/>
              </a:rPr>
              <a:t> can be </a:t>
            </a:r>
            <a:r>
              <a:rPr lang="en-US" altLang="en-US" sz="2000" b="1" dirty="0">
                <a:solidFill>
                  <a:srgbClr val="00B0F0"/>
                </a:solidFill>
                <a:cs typeface="Times New Roman" panose="02020603050405020304" pitchFamily="18" charset="0"/>
              </a:rPr>
              <a:t>integrated</a:t>
            </a:r>
            <a:r>
              <a:rPr lang="en-US" altLang="en-US" sz="2000" b="1" dirty="0">
                <a:cs typeface="Times New Roman" panose="02020603050405020304" pitchFamily="18" charset="0"/>
              </a:rPr>
              <a:t> </a:t>
            </a:r>
            <a:r>
              <a:rPr lang="en-US" altLang="en-US" sz="2000" b="1" dirty="0">
                <a:solidFill>
                  <a:srgbClr val="00B050"/>
                </a:solidFill>
                <a:highlight>
                  <a:srgbClr val="FFFF00"/>
                </a:highlight>
                <a:cs typeface="Times New Roman" panose="02020603050405020304" pitchFamily="18" charset="0"/>
              </a:rPr>
              <a:t>directly</a:t>
            </a:r>
            <a:r>
              <a:rPr lang="en-US" altLang="en-US" sz="2000" dirty="0">
                <a:cs typeface="Times New Roman" panose="02020603050405020304" pitchFamily="18" charset="0"/>
              </a:rPr>
              <a:t> into the </a:t>
            </a:r>
            <a:r>
              <a:rPr lang="en-US" altLang="en-US" sz="2000" b="1" dirty="0">
                <a:cs typeface="Times New Roman" panose="02020603050405020304" pitchFamily="18" charset="0"/>
              </a:rPr>
              <a:t>web page</a:t>
            </a:r>
            <a:r>
              <a:rPr lang="en-US" altLang="en-US" sz="2000" dirty="0">
                <a:cs typeface="Times New Roman" panose="02020603050405020304" pitchFamily="18" charset="0"/>
              </a:rPr>
              <a:t>.</a:t>
            </a:r>
          </a:p>
          <a:p>
            <a:pPr lvl="1" eaLnBrk="1" hangingPunct="1">
              <a:lnSpc>
                <a:spcPct val="90000"/>
              </a:lnSpc>
            </a:pPr>
            <a:endParaRPr lang="en-US" altLang="en-US" sz="2000" dirty="0">
              <a:cs typeface="Times New Roman" panose="02020603050405020304" pitchFamily="18" charset="0"/>
            </a:endParaRPr>
          </a:p>
          <a:p>
            <a:pPr eaLnBrk="1" hangingPunct="1">
              <a:lnSpc>
                <a:spcPct val="90000"/>
              </a:lnSpc>
            </a:pPr>
            <a:r>
              <a:rPr lang="en-US" altLang="en-US" sz="1800" b="1" dirty="0">
                <a:cs typeface="Times New Roman" panose="02020603050405020304" pitchFamily="18" charset="0"/>
              </a:rPr>
              <a:t>Issues:</a:t>
            </a:r>
          </a:p>
          <a:p>
            <a:pPr lvl="1" eaLnBrk="1" hangingPunct="1">
              <a:lnSpc>
                <a:spcPct val="90000"/>
              </a:lnSpc>
            </a:pPr>
            <a:r>
              <a:rPr lang="en-US" altLang="en-US" sz="1600" dirty="0">
                <a:cs typeface="Times New Roman" panose="02020603050405020304" pitchFamily="18" charset="0"/>
              </a:rPr>
              <a:t>Some visitors will </a:t>
            </a:r>
            <a:r>
              <a:rPr lang="en-US" altLang="en-US" sz="1600" b="1" dirty="0">
                <a:cs typeface="Times New Roman" panose="02020603050405020304" pitchFamily="18" charset="0"/>
              </a:rPr>
              <a:t>not have the plug-ins </a:t>
            </a:r>
            <a:r>
              <a:rPr lang="en-US" altLang="en-US" sz="1600" dirty="0">
                <a:cs typeface="Times New Roman" panose="02020603050405020304" pitchFamily="18" charset="0"/>
              </a:rPr>
              <a:t>or </a:t>
            </a:r>
            <a:r>
              <a:rPr lang="en-US" altLang="en-US" sz="1600" b="1" dirty="0">
                <a:cs typeface="Times New Roman" panose="02020603050405020304" pitchFamily="18" charset="0"/>
              </a:rPr>
              <a:t>file types </a:t>
            </a:r>
            <a:r>
              <a:rPr lang="en-US" altLang="en-US" sz="1600" dirty="0">
                <a:cs typeface="Times New Roman" panose="02020603050405020304" pitchFamily="18" charset="0"/>
              </a:rPr>
              <a:t>associated with </a:t>
            </a:r>
            <a:r>
              <a:rPr lang="en-US" altLang="en-US" sz="1600" b="1" dirty="0">
                <a:cs typeface="Times New Roman" panose="02020603050405020304" pitchFamily="18" charset="0"/>
              </a:rPr>
              <a:t>correct plug-ins </a:t>
            </a:r>
            <a:r>
              <a:rPr lang="en-US" altLang="en-US" sz="1600" dirty="0">
                <a:cs typeface="Times New Roman" panose="02020603050405020304" pitchFamily="18" charset="0"/>
              </a:rPr>
              <a:t>then the </a:t>
            </a:r>
            <a:r>
              <a:rPr lang="en-US" altLang="en-US" sz="1600" b="1" dirty="0">
                <a:cs typeface="Times New Roman" panose="02020603050405020304" pitchFamily="18" charset="0"/>
              </a:rPr>
              <a:t>web browser offers</a:t>
            </a:r>
            <a:r>
              <a:rPr lang="en-US" altLang="en-US" sz="1600" dirty="0">
                <a:cs typeface="Times New Roman" panose="02020603050405020304" pitchFamily="18" charset="0"/>
              </a:rPr>
              <a:t> the </a:t>
            </a:r>
            <a:r>
              <a:rPr lang="en-US" altLang="en-US" sz="1600" b="1" dirty="0">
                <a:cs typeface="Times New Roman" panose="02020603050405020304" pitchFamily="18" charset="0"/>
              </a:rPr>
              <a:t>visitors</a:t>
            </a:r>
            <a:r>
              <a:rPr lang="en-US" altLang="en-US" sz="1600" dirty="0">
                <a:cs typeface="Times New Roman" panose="02020603050405020304" pitchFamily="18" charset="0"/>
              </a:rPr>
              <a:t> the option of </a:t>
            </a:r>
            <a:r>
              <a:rPr lang="en-US" altLang="en-US" sz="1600" b="1" dirty="0">
                <a:cs typeface="Times New Roman" panose="02020603050405020304" pitchFamily="18" charset="0"/>
              </a:rPr>
              <a:t>saving</a:t>
            </a:r>
            <a:r>
              <a:rPr lang="en-US" altLang="en-US" sz="1600" dirty="0">
                <a:cs typeface="Times New Roman" panose="02020603050405020304" pitchFamily="18" charset="0"/>
              </a:rPr>
              <a:t> the file to their computer.</a:t>
            </a:r>
          </a:p>
          <a:p>
            <a:pPr lvl="1" eaLnBrk="1" hangingPunct="1">
              <a:lnSpc>
                <a:spcPct val="90000"/>
              </a:lnSpc>
            </a:pPr>
            <a:endParaRPr lang="en-US" altLang="en-US" sz="2400" dirty="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0"/>
            <a:ext cx="8763000" cy="381000"/>
          </a:xfrm>
        </p:spPr>
        <p:txBody>
          <a:bodyPr/>
          <a:lstStyle/>
          <a:p>
            <a:pPr eaLnBrk="1" hangingPunct="1"/>
            <a:r>
              <a:rPr lang="en-US" altLang="en-US" sz="2600"/>
              <a:t>Flash General Syntax: </a:t>
            </a:r>
            <a:r>
              <a:rPr lang="en-US" altLang="en-US" sz="2600">
                <a:solidFill>
                  <a:schemeClr val="bg2"/>
                </a:solidFill>
              </a:rPr>
              <a:t>&lt;</a:t>
            </a:r>
            <a:r>
              <a:rPr lang="en-US" altLang="en-US" sz="2600">
                <a:solidFill>
                  <a:srgbClr val="FF0000"/>
                </a:solidFill>
              </a:rPr>
              <a:t>object</a:t>
            </a:r>
            <a:r>
              <a:rPr lang="en-US" altLang="en-US" sz="2600">
                <a:solidFill>
                  <a:schemeClr val="bg2"/>
                </a:solidFill>
              </a:rPr>
              <a:t>&gt; &amp; &lt;param /&gt; tags</a:t>
            </a:r>
            <a:endParaRPr lang="en-US" altLang="en-US" sz="2600"/>
          </a:p>
        </p:txBody>
      </p:sp>
      <p:sp>
        <p:nvSpPr>
          <p:cNvPr id="72707" name="Rectangle 3"/>
          <p:cNvSpPr>
            <a:spLocks noGrp="1" noChangeArrowheads="1"/>
          </p:cNvSpPr>
          <p:nvPr>
            <p:ph type="body" idx="1"/>
          </p:nvPr>
        </p:nvSpPr>
        <p:spPr>
          <a:xfrm>
            <a:off x="0" y="381000"/>
            <a:ext cx="9144000" cy="5029200"/>
          </a:xfrm>
          <a:solidFill>
            <a:srgbClr val="EAEAEA"/>
          </a:solidFill>
        </p:spPr>
        <p:txBody>
          <a:bodyPr/>
          <a:lstStyle/>
          <a:p>
            <a:pPr eaLnBrk="1" hangingPunct="1">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If </a:t>
            </a:r>
            <a:r>
              <a:rPr lang="en-US" altLang="en-US" sz="2400" b="1" dirty="0">
                <a:solidFill>
                  <a:srgbClr val="FF0000"/>
                </a:solidFill>
                <a:latin typeface="Times New Roman" panose="02020603050405020304" pitchFamily="18" charset="0"/>
                <a:cs typeface="Times New Roman" panose="02020603050405020304" pitchFamily="18" charset="0"/>
              </a:rPr>
              <a:t>object</a:t>
            </a:r>
            <a:r>
              <a:rPr lang="en-US" altLang="en-US" sz="2400" b="1" dirty="0">
                <a:latin typeface="Times New Roman" panose="02020603050405020304" pitchFamily="18" charset="0"/>
                <a:cs typeface="Times New Roman" panose="02020603050405020304" pitchFamily="18" charset="0"/>
              </a:rPr>
              <a:t> tags are </a:t>
            </a:r>
            <a:r>
              <a:rPr lang="en-US" altLang="en-US" sz="2400" b="1" dirty="0">
                <a:solidFill>
                  <a:srgbClr val="00B0F0"/>
                </a:solidFill>
                <a:latin typeface="Times New Roman" panose="02020603050405020304" pitchFamily="18" charset="0"/>
                <a:cs typeface="Times New Roman" panose="02020603050405020304" pitchFamily="18" charset="0"/>
              </a:rPr>
              <a:t>not supported </a:t>
            </a:r>
            <a:r>
              <a:rPr lang="en-US" altLang="en-US" sz="2400" b="1" dirty="0">
                <a:latin typeface="Times New Roman" panose="02020603050405020304" pitchFamily="18" charset="0"/>
                <a:cs typeface="Times New Roman" panose="02020603050405020304" pitchFamily="18" charset="0"/>
              </a:rPr>
              <a:t>the </a:t>
            </a:r>
            <a:r>
              <a:rPr lang="en-US" altLang="en-US" sz="2400" b="1" dirty="0">
                <a:solidFill>
                  <a:srgbClr val="FF0000"/>
                </a:solidFill>
                <a:latin typeface="Times New Roman" panose="02020603050405020304" pitchFamily="18" charset="0"/>
                <a:cs typeface="Times New Roman" panose="02020603050405020304" pitchFamily="18" charset="0"/>
              </a:rPr>
              <a:t>embed</a:t>
            </a:r>
            <a:r>
              <a:rPr lang="en-US" altLang="en-US" sz="2400" b="1" dirty="0">
                <a:latin typeface="Times New Roman" panose="02020603050405020304" pitchFamily="18" charset="0"/>
                <a:cs typeface="Times New Roman" panose="02020603050405020304" pitchFamily="18" charset="0"/>
              </a:rPr>
              <a:t> tag can be applied</a:t>
            </a:r>
          </a:p>
          <a:p>
            <a:pPr eaLnBrk="1" hangingPunct="1">
              <a:buFont typeface="Wingdings" panose="05000000000000000000" pitchFamily="2" charset="2"/>
              <a:buNone/>
            </a:pPr>
            <a:endParaRPr lang="en-US" altLang="en-US" sz="2400" b="1"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&lt;</a:t>
            </a:r>
            <a:r>
              <a:rPr lang="en-US" altLang="en-US" sz="2400" b="1" dirty="0">
                <a:solidFill>
                  <a:schemeClr val="hlink"/>
                </a:solidFill>
                <a:latin typeface="Times New Roman" panose="02020603050405020304" pitchFamily="18" charset="0"/>
                <a:cs typeface="Times New Roman" panose="02020603050405020304" pitchFamily="18" charset="0"/>
              </a:rPr>
              <a:t>object</a:t>
            </a:r>
            <a:r>
              <a:rPr lang="en-US" altLang="en-US" sz="2400" b="1" dirty="0">
                <a:latin typeface="Times New Roman" panose="02020603050405020304" pitchFamily="18" charset="0"/>
                <a:cs typeface="Times New Roman" panose="02020603050405020304" pitchFamily="18" charset="0"/>
              </a:rPr>
              <a:t> </a:t>
            </a:r>
            <a:r>
              <a:rPr lang="en-US" altLang="en-US" sz="2400" i="1" dirty="0">
                <a:cs typeface="Times New Roman" panose="02020603050405020304" pitchFamily="18" charset="0"/>
              </a:rPr>
              <a:t>… object attributes go here….&gt;</a:t>
            </a:r>
            <a:endParaRPr lang="en-US" altLang="en-US" sz="2400" dirty="0">
              <a:cs typeface="Times New Roman" panose="02020603050405020304" pitchFamily="18" charset="0"/>
            </a:endParaRPr>
          </a:p>
          <a:p>
            <a:pPr eaLnBrk="1" hangingPunct="1">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   &lt;</a:t>
            </a:r>
            <a:r>
              <a:rPr lang="en-US" altLang="en-US" sz="2400" b="1" dirty="0" err="1">
                <a:latin typeface="Times New Roman" panose="02020603050405020304" pitchFamily="18" charset="0"/>
                <a:cs typeface="Times New Roman" panose="02020603050405020304" pitchFamily="18" charset="0"/>
              </a:rPr>
              <a:t>param</a:t>
            </a: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rgbClr val="FF00FF"/>
                </a:solidFill>
                <a:latin typeface="Times New Roman" panose="02020603050405020304" pitchFamily="18" charset="0"/>
                <a:cs typeface="Times New Roman" panose="02020603050405020304" pitchFamily="18" charset="0"/>
              </a:rPr>
              <a:t>name</a:t>
            </a:r>
            <a:r>
              <a:rPr lang="en-US" altLang="en-US" sz="2400" b="1" dirty="0">
                <a:latin typeface="Times New Roman" panose="02020603050405020304" pitchFamily="18" charset="0"/>
                <a:cs typeface="Times New Roman" panose="02020603050405020304" pitchFamily="18" charset="0"/>
              </a:rPr>
              <a:t>="</a:t>
            </a:r>
            <a:r>
              <a:rPr lang="en-US" altLang="en-US" sz="2400" b="1" dirty="0">
                <a:solidFill>
                  <a:schemeClr val="hlink"/>
                </a:solidFill>
                <a:latin typeface="Times New Roman" panose="02020603050405020304" pitchFamily="18" charset="0"/>
                <a:cs typeface="Times New Roman" panose="02020603050405020304" pitchFamily="18" charset="0"/>
              </a:rPr>
              <a:t>movie</a:t>
            </a:r>
            <a:r>
              <a:rPr lang="en-US" altLang="en-US" sz="2400" b="1" dirty="0">
                <a:latin typeface="Times New Roman" panose="02020603050405020304" pitchFamily="18" charset="0"/>
                <a:cs typeface="Times New Roman" panose="02020603050405020304" pitchFamily="18" charset="0"/>
              </a:rPr>
              <a:t>" </a:t>
            </a:r>
            <a:r>
              <a:rPr lang="en-US" altLang="en-US" sz="2400" i="1" dirty="0">
                <a:cs typeface="Times New Roman" panose="02020603050405020304" pitchFamily="18" charset="0"/>
              </a:rPr>
              <a:t>…</a:t>
            </a:r>
            <a:r>
              <a:rPr lang="en-US" altLang="en-US" sz="2400" dirty="0">
                <a:solidFill>
                  <a:srgbClr val="FF00FF"/>
                </a:solidFill>
                <a:cs typeface="Times New Roman" panose="02020603050405020304" pitchFamily="18" charset="0"/>
              </a:rPr>
              <a:t>value</a:t>
            </a:r>
            <a:r>
              <a:rPr lang="en-US" altLang="en-US" sz="2400" i="1" dirty="0">
                <a:cs typeface="Times New Roman" panose="02020603050405020304" pitchFamily="18" charset="0"/>
              </a:rPr>
              <a:t> attribute goes here… </a:t>
            </a:r>
            <a:r>
              <a:rPr lang="en-US" altLang="en-US" sz="2400" b="1" dirty="0">
                <a:latin typeface="Times New Roman" panose="02020603050405020304" pitchFamily="18" charset="0"/>
                <a:cs typeface="Times New Roman" panose="02020603050405020304" pitchFamily="18" charset="0"/>
              </a:rPr>
              <a:t>&gt;</a:t>
            </a:r>
            <a:endParaRPr lang="en-US" altLang="en-US" sz="2400" dirty="0">
              <a:cs typeface="Times New Roman" panose="02020603050405020304" pitchFamily="18" charset="0"/>
            </a:endParaRPr>
          </a:p>
          <a:p>
            <a:pPr eaLnBrk="1" hangingPunct="1">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   &lt;</a:t>
            </a:r>
            <a:r>
              <a:rPr lang="en-US" altLang="en-US" sz="2400" b="1" dirty="0" err="1">
                <a:latin typeface="Times New Roman" panose="02020603050405020304" pitchFamily="18" charset="0"/>
                <a:cs typeface="Times New Roman" panose="02020603050405020304" pitchFamily="18" charset="0"/>
              </a:rPr>
              <a:t>param</a:t>
            </a: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rgbClr val="FF00FF"/>
                </a:solidFill>
                <a:latin typeface="Times New Roman" panose="02020603050405020304" pitchFamily="18" charset="0"/>
                <a:cs typeface="Times New Roman" panose="02020603050405020304" pitchFamily="18" charset="0"/>
              </a:rPr>
              <a:t>name</a:t>
            </a:r>
            <a:r>
              <a:rPr lang="en-US" altLang="en-US" sz="2400" b="1" dirty="0">
                <a:latin typeface="Times New Roman" panose="02020603050405020304" pitchFamily="18" charset="0"/>
                <a:cs typeface="Times New Roman" panose="02020603050405020304" pitchFamily="18" charset="0"/>
              </a:rPr>
              <a:t>="</a:t>
            </a:r>
            <a:r>
              <a:rPr lang="en-US" altLang="en-US" sz="2400" b="1" dirty="0">
                <a:solidFill>
                  <a:schemeClr val="hlink"/>
                </a:solidFill>
                <a:latin typeface="Times New Roman" panose="02020603050405020304" pitchFamily="18" charset="0"/>
                <a:cs typeface="Times New Roman" panose="02020603050405020304" pitchFamily="18" charset="0"/>
              </a:rPr>
              <a:t>quality</a:t>
            </a:r>
            <a:r>
              <a:rPr lang="en-US" altLang="en-US" sz="2400" b="1" dirty="0">
                <a:latin typeface="Times New Roman" panose="02020603050405020304" pitchFamily="18" charset="0"/>
                <a:cs typeface="Times New Roman" panose="02020603050405020304" pitchFamily="18" charset="0"/>
              </a:rPr>
              <a:t>" </a:t>
            </a:r>
            <a:r>
              <a:rPr lang="en-US" altLang="en-US" sz="2400" i="1" dirty="0">
                <a:cs typeface="Times New Roman" panose="02020603050405020304" pitchFamily="18" charset="0"/>
              </a:rPr>
              <a:t>…</a:t>
            </a:r>
            <a:r>
              <a:rPr lang="en-US" altLang="en-US" sz="2400" dirty="0">
                <a:solidFill>
                  <a:srgbClr val="FF00FF"/>
                </a:solidFill>
                <a:cs typeface="Times New Roman" panose="02020603050405020304" pitchFamily="18" charset="0"/>
              </a:rPr>
              <a:t>value</a:t>
            </a:r>
            <a:r>
              <a:rPr lang="en-US" altLang="en-US" sz="2400" i="1" dirty="0">
                <a:cs typeface="Times New Roman" panose="02020603050405020304" pitchFamily="18" charset="0"/>
              </a:rPr>
              <a:t> attribute goes here… </a:t>
            </a:r>
            <a:r>
              <a:rPr lang="en-US" altLang="en-US" sz="2400" b="1" dirty="0">
                <a:latin typeface="Times New Roman" panose="02020603050405020304" pitchFamily="18" charset="0"/>
                <a:cs typeface="Times New Roman" panose="02020603050405020304" pitchFamily="18" charset="0"/>
              </a:rPr>
              <a:t> &gt;</a:t>
            </a:r>
            <a:endParaRPr lang="en-US" altLang="en-US" sz="2400" dirty="0">
              <a:cs typeface="Times New Roman" panose="02020603050405020304" pitchFamily="18" charset="0"/>
            </a:endParaRPr>
          </a:p>
          <a:p>
            <a:pPr eaLnBrk="1" hangingPunct="1">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    &lt;</a:t>
            </a:r>
            <a:r>
              <a:rPr lang="en-US" altLang="en-US" sz="2400" b="1" dirty="0" err="1">
                <a:latin typeface="Times New Roman" panose="02020603050405020304" pitchFamily="18" charset="0"/>
                <a:cs typeface="Times New Roman" panose="02020603050405020304" pitchFamily="18" charset="0"/>
              </a:rPr>
              <a:t>param</a:t>
            </a: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rgbClr val="FF00FF"/>
                </a:solidFill>
                <a:latin typeface="Times New Roman" panose="02020603050405020304" pitchFamily="18" charset="0"/>
                <a:cs typeface="Times New Roman" panose="02020603050405020304" pitchFamily="18" charset="0"/>
              </a:rPr>
              <a:t>name</a:t>
            </a:r>
            <a:r>
              <a:rPr lang="en-US" altLang="en-US" sz="2400" b="1" dirty="0">
                <a:latin typeface="Times New Roman" panose="02020603050405020304" pitchFamily="18" charset="0"/>
                <a:cs typeface="Times New Roman" panose="02020603050405020304" pitchFamily="18" charset="0"/>
              </a:rPr>
              <a:t>="</a:t>
            </a:r>
            <a:r>
              <a:rPr lang="en-US" altLang="en-US" sz="2400" b="1" dirty="0" err="1">
                <a:solidFill>
                  <a:schemeClr val="hlink"/>
                </a:solidFill>
                <a:latin typeface="Times New Roman" panose="02020603050405020304" pitchFamily="18" charset="0"/>
                <a:cs typeface="Times New Roman" panose="02020603050405020304" pitchFamily="18" charset="0"/>
              </a:rPr>
              <a:t>bgcolor</a:t>
            </a:r>
            <a:r>
              <a:rPr lang="en-US" altLang="en-US" sz="2400" b="1" dirty="0">
                <a:latin typeface="Times New Roman" panose="02020603050405020304" pitchFamily="18" charset="0"/>
                <a:cs typeface="Times New Roman" panose="02020603050405020304" pitchFamily="18" charset="0"/>
              </a:rPr>
              <a:t>" </a:t>
            </a:r>
            <a:r>
              <a:rPr lang="en-US" altLang="en-US" sz="2400" i="1" dirty="0">
                <a:cs typeface="Times New Roman" panose="02020603050405020304" pitchFamily="18" charset="0"/>
              </a:rPr>
              <a:t>…</a:t>
            </a:r>
            <a:r>
              <a:rPr lang="en-US" altLang="en-US" sz="2400" i="1" dirty="0">
                <a:solidFill>
                  <a:srgbClr val="FF00FF"/>
                </a:solidFill>
                <a:cs typeface="Times New Roman" panose="02020603050405020304" pitchFamily="18" charset="0"/>
              </a:rPr>
              <a:t>value</a:t>
            </a:r>
            <a:r>
              <a:rPr lang="en-US" altLang="en-US" sz="2400" i="1" dirty="0">
                <a:cs typeface="Times New Roman" panose="02020603050405020304" pitchFamily="18" charset="0"/>
              </a:rPr>
              <a:t> attribute goes here… </a:t>
            </a:r>
            <a:r>
              <a:rPr lang="en-US" altLang="en-US" sz="2400" b="1" dirty="0">
                <a:latin typeface="Times New Roman" panose="02020603050405020304" pitchFamily="18" charset="0"/>
                <a:cs typeface="Times New Roman" panose="02020603050405020304" pitchFamily="18" charset="0"/>
              </a:rPr>
              <a:t>&gt;</a:t>
            </a:r>
            <a:endParaRPr lang="en-US" altLang="en-US" sz="2400" dirty="0">
              <a:cs typeface="Times New Roman" panose="02020603050405020304" pitchFamily="18" charset="0"/>
            </a:endParaRPr>
          </a:p>
          <a:p>
            <a:pPr eaLnBrk="1" hangingPunct="1">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&lt;</a:t>
            </a:r>
            <a:r>
              <a:rPr lang="en-US" altLang="en-US" sz="2400" b="1" dirty="0">
                <a:solidFill>
                  <a:srgbClr val="FF00FF"/>
                </a:solidFill>
                <a:latin typeface="Times New Roman" panose="02020603050405020304" pitchFamily="18" charset="0"/>
                <a:cs typeface="Times New Roman" panose="02020603050405020304" pitchFamily="18" charset="0"/>
              </a:rPr>
              <a:t>embed </a:t>
            </a:r>
            <a:r>
              <a:rPr lang="en-US" altLang="en-US" sz="2400" i="1" dirty="0">
                <a:cs typeface="Times New Roman" panose="02020603050405020304" pitchFamily="18" charset="0"/>
              </a:rPr>
              <a:t>… object attributes go here…. </a:t>
            </a:r>
            <a:r>
              <a:rPr lang="en-US" altLang="en-US" sz="2400" i="1" dirty="0">
                <a:solidFill>
                  <a:srgbClr val="FF0000"/>
                </a:solidFill>
                <a:cs typeface="Times New Roman" panose="02020603050405020304" pitchFamily="18" charset="0"/>
              </a:rPr>
              <a:t>&gt;</a:t>
            </a:r>
            <a:endParaRPr lang="en-US" altLang="en-US" sz="2400" dirty="0">
              <a:solidFill>
                <a:srgbClr val="FF0000"/>
              </a:solidFill>
              <a:cs typeface="Times New Roman" panose="02020603050405020304" pitchFamily="18" charset="0"/>
            </a:endParaRPr>
          </a:p>
          <a:p>
            <a:pPr lvl="1" eaLnBrk="1" hangingPunct="1">
              <a:buNone/>
            </a:pPr>
            <a:r>
              <a:rPr lang="en-US" altLang="en-US" sz="2000" b="1" dirty="0">
                <a:latin typeface="Times New Roman" panose="02020603050405020304" pitchFamily="18" charset="0"/>
                <a:cs typeface="Times New Roman" panose="02020603050405020304" pitchFamily="18" charset="0"/>
              </a:rPr>
              <a:t>   &lt;</a:t>
            </a:r>
            <a:r>
              <a:rPr lang="en-US" altLang="en-US" sz="2000" b="1" dirty="0" err="1">
                <a:solidFill>
                  <a:srgbClr val="FF00FF"/>
                </a:solidFill>
                <a:latin typeface="Times New Roman" panose="02020603050405020304" pitchFamily="18" charset="0"/>
                <a:cs typeface="Times New Roman" panose="02020603050405020304" pitchFamily="18" charset="0"/>
              </a:rPr>
              <a:t>noembed</a:t>
            </a:r>
            <a:r>
              <a:rPr lang="en-US" altLang="en-US" sz="2000" b="1" dirty="0">
                <a:latin typeface="Times New Roman" panose="02020603050405020304" pitchFamily="18" charset="0"/>
                <a:cs typeface="Times New Roman" panose="02020603050405020304" pitchFamily="18" charset="0"/>
              </a:rPr>
              <a:t>&gt;</a:t>
            </a:r>
            <a:r>
              <a:rPr lang="en-US" altLang="en-US" sz="2000" dirty="0">
                <a:latin typeface="Courier New" panose="02070309020205020404" pitchFamily="49" charset="0"/>
                <a:cs typeface="Courier New" panose="02070309020205020404" pitchFamily="49" charset="0"/>
              </a:rPr>
              <a:t> </a:t>
            </a:r>
            <a:r>
              <a:rPr lang="en-US" altLang="en-US" sz="2000" i="1" dirty="0">
                <a:cs typeface="Times New Roman" panose="02020603050405020304" pitchFamily="18" charset="0"/>
              </a:rPr>
              <a:t>… a brief description of the Flash media can go here along with a link to </a:t>
            </a:r>
            <a:r>
              <a:rPr lang="en-US" altLang="en-US" sz="2000" b="1" i="1" dirty="0">
                <a:cs typeface="Times New Roman" panose="02020603050405020304" pitchFamily="18" charset="0"/>
              </a:rPr>
              <a:t>alternate</a:t>
            </a:r>
            <a:r>
              <a:rPr lang="en-US" altLang="en-US" sz="2000" i="1" dirty="0">
                <a:cs typeface="Times New Roman" panose="02020603050405020304" pitchFamily="18" charset="0"/>
              </a:rPr>
              <a:t> text content if appropriate… </a:t>
            </a:r>
            <a:r>
              <a:rPr lang="en-US" altLang="en-US" sz="2000" b="1" i="1" dirty="0">
                <a:cs typeface="Times New Roman" panose="02020603050405020304" pitchFamily="18" charset="0"/>
              </a:rPr>
              <a:t>to improve accessibility  </a:t>
            </a:r>
            <a:r>
              <a:rPr lang="en-US" altLang="en-US" sz="2000" i="1" dirty="0">
                <a:cs typeface="Times New Roman" panose="02020603050405020304" pitchFamily="18" charset="0"/>
              </a:rPr>
              <a:t>e.g. </a:t>
            </a:r>
            <a:r>
              <a:rPr lang="en-US" altLang="en-US" sz="2000" b="1" i="1" dirty="0">
                <a:cs typeface="Times New Roman" panose="02020603050405020304" pitchFamily="18" charset="0"/>
              </a:rPr>
              <a:t>screen readers </a:t>
            </a:r>
            <a:r>
              <a:rPr lang="en-US" altLang="en-US" sz="2000" b="1" dirty="0">
                <a:latin typeface="Times New Roman" panose="02020603050405020304" pitchFamily="18" charset="0"/>
                <a:cs typeface="Times New Roman" panose="02020603050405020304" pitchFamily="18" charset="0"/>
              </a:rPr>
              <a:t>&lt;</a:t>
            </a:r>
            <a:r>
              <a:rPr lang="en-US" altLang="en-US" sz="2000" b="1" dirty="0">
                <a:solidFill>
                  <a:srgbClr val="FF00FF"/>
                </a:solidFill>
                <a:latin typeface="Times New Roman" panose="02020603050405020304" pitchFamily="18" charset="0"/>
                <a:cs typeface="Times New Roman" panose="02020603050405020304" pitchFamily="18" charset="0"/>
              </a:rPr>
              <a:t>/</a:t>
            </a:r>
            <a:r>
              <a:rPr lang="en-US" altLang="en-US" sz="2000" b="1" dirty="0" err="1">
                <a:solidFill>
                  <a:srgbClr val="FF00FF"/>
                </a:solidFill>
                <a:latin typeface="Times New Roman" panose="02020603050405020304" pitchFamily="18" charset="0"/>
                <a:cs typeface="Times New Roman" panose="02020603050405020304" pitchFamily="18" charset="0"/>
              </a:rPr>
              <a:t>noembed</a:t>
            </a:r>
            <a:r>
              <a:rPr lang="en-US" altLang="en-US" sz="2000" b="1" dirty="0">
                <a:latin typeface="Times New Roman" panose="02020603050405020304" pitchFamily="18" charset="0"/>
                <a:cs typeface="Times New Roman" panose="02020603050405020304" pitchFamily="18" charset="0"/>
              </a:rPr>
              <a:t>&gt;</a:t>
            </a:r>
            <a:endParaRPr lang="en-US" altLang="en-US" sz="2000" dirty="0">
              <a:cs typeface="Times New Roman" panose="02020603050405020304" pitchFamily="18" charset="0"/>
            </a:endParaRPr>
          </a:p>
          <a:p>
            <a:pPr eaLnBrk="1" hangingPunct="1">
              <a:buFont typeface="Wingdings" panose="05000000000000000000" pitchFamily="2" charset="2"/>
              <a:buNone/>
            </a:pPr>
            <a:r>
              <a:rPr lang="en-US" altLang="en-US" sz="2400" b="1" dirty="0">
                <a:latin typeface="Times New Roman" panose="02020603050405020304" pitchFamily="18" charset="0"/>
                <a:cs typeface="Times New Roman" panose="02020603050405020304" pitchFamily="18" charset="0"/>
              </a:rPr>
              <a:t>&lt;/</a:t>
            </a:r>
            <a:r>
              <a:rPr lang="en-US" altLang="en-US" sz="2400" b="1" dirty="0">
                <a:solidFill>
                  <a:schemeClr val="hlink"/>
                </a:solidFill>
                <a:latin typeface="Times New Roman" panose="02020603050405020304" pitchFamily="18" charset="0"/>
                <a:cs typeface="Times New Roman" panose="02020603050405020304" pitchFamily="18" charset="0"/>
              </a:rPr>
              <a:t>object</a:t>
            </a:r>
            <a:r>
              <a:rPr lang="en-US" altLang="en-US" sz="2400" b="1" dirty="0">
                <a:latin typeface="Times New Roman" panose="02020603050405020304" pitchFamily="18" charset="0"/>
                <a:cs typeface="Times New Roman" panose="02020603050405020304" pitchFamily="18" charset="0"/>
              </a:rPr>
              <a:t>&gt;</a:t>
            </a:r>
          </a:p>
        </p:txBody>
      </p:sp>
      <p:sp>
        <p:nvSpPr>
          <p:cNvPr id="4" name="Rectangle 3"/>
          <p:cNvSpPr txBox="1">
            <a:spLocks noChangeArrowheads="1"/>
          </p:cNvSpPr>
          <p:nvPr/>
        </p:nvSpPr>
        <p:spPr bwMode="auto">
          <a:xfrm>
            <a:off x="381000" y="5562600"/>
            <a:ext cx="8305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eaLnBrk="1" hangingPunct="1"/>
            <a:r>
              <a:rPr lang="en-US" altLang="en-US" sz="1600" b="0" kern="0" dirty="0">
                <a:cs typeface="Times New Roman" panose="02020603050405020304" pitchFamily="18" charset="0"/>
              </a:rPr>
              <a:t>Both the </a:t>
            </a:r>
            <a:r>
              <a:rPr lang="en-US" altLang="en-US" sz="1800" b="1" kern="0" dirty="0">
                <a:latin typeface="Times New Roman" panose="02020603050405020304" pitchFamily="18" charset="0"/>
                <a:cs typeface="Times New Roman" panose="02020603050405020304" pitchFamily="18" charset="0"/>
              </a:rPr>
              <a:t>&lt;</a:t>
            </a:r>
            <a:r>
              <a:rPr lang="en-US" altLang="en-US" sz="1800" b="1" kern="0" dirty="0">
                <a:solidFill>
                  <a:schemeClr val="hlink"/>
                </a:solidFill>
                <a:latin typeface="Times New Roman" panose="02020603050405020304" pitchFamily="18" charset="0"/>
                <a:cs typeface="Times New Roman" panose="02020603050405020304" pitchFamily="18" charset="0"/>
              </a:rPr>
              <a:t>object</a:t>
            </a:r>
            <a:r>
              <a:rPr lang="en-US" altLang="en-US" sz="1800" b="1" kern="0" dirty="0">
                <a:latin typeface="Times New Roman" panose="02020603050405020304" pitchFamily="18" charset="0"/>
                <a:cs typeface="Times New Roman" panose="02020603050405020304" pitchFamily="18" charset="0"/>
              </a:rPr>
              <a:t>&gt;</a:t>
            </a:r>
            <a:r>
              <a:rPr lang="en-US" altLang="en-US" sz="1600" b="0" kern="0" dirty="0">
                <a:latin typeface="Times New Roman" panose="02020603050405020304" pitchFamily="18" charset="0"/>
                <a:cs typeface="Times New Roman" panose="02020603050405020304" pitchFamily="18" charset="0"/>
              </a:rPr>
              <a:t> </a:t>
            </a:r>
            <a:r>
              <a:rPr lang="en-US" altLang="en-US" sz="1600" b="0" kern="0" dirty="0">
                <a:cs typeface="Times New Roman" panose="02020603050405020304" pitchFamily="18" charset="0"/>
              </a:rPr>
              <a:t>tag and the </a:t>
            </a:r>
            <a:r>
              <a:rPr lang="en-US" altLang="en-US" sz="1800" b="1" kern="0" dirty="0">
                <a:latin typeface="Times New Roman" panose="02020603050405020304" pitchFamily="18" charset="0"/>
                <a:cs typeface="Times New Roman" panose="02020603050405020304" pitchFamily="18" charset="0"/>
              </a:rPr>
              <a:t>&lt;</a:t>
            </a:r>
            <a:r>
              <a:rPr lang="en-US" altLang="en-US" sz="1800" b="1" kern="0" dirty="0">
                <a:solidFill>
                  <a:schemeClr val="hlink"/>
                </a:solidFill>
                <a:latin typeface="Times New Roman" panose="02020603050405020304" pitchFamily="18" charset="0"/>
                <a:cs typeface="Times New Roman" panose="02020603050405020304" pitchFamily="18" charset="0"/>
              </a:rPr>
              <a:t>embed</a:t>
            </a:r>
            <a:r>
              <a:rPr lang="en-US" altLang="en-US" sz="1800" b="1" kern="0" dirty="0">
                <a:latin typeface="Times New Roman" panose="02020603050405020304" pitchFamily="18" charset="0"/>
                <a:cs typeface="Times New Roman" panose="02020603050405020304" pitchFamily="18" charset="0"/>
              </a:rPr>
              <a:t>&gt;</a:t>
            </a:r>
            <a:r>
              <a:rPr lang="en-US" altLang="en-US" sz="1600" b="0" kern="0" dirty="0">
                <a:cs typeface="Times New Roman" panose="02020603050405020304" pitchFamily="18" charset="0"/>
              </a:rPr>
              <a:t> tag are </a:t>
            </a:r>
            <a:r>
              <a:rPr lang="en-US" altLang="en-US" sz="1600" b="1" kern="0" dirty="0">
                <a:cs typeface="Times New Roman" panose="02020603050405020304" pitchFamily="18" charset="0"/>
              </a:rPr>
              <a:t>used</a:t>
            </a:r>
            <a:r>
              <a:rPr lang="en-US" altLang="en-US" sz="1600" b="0" kern="0" dirty="0">
                <a:cs typeface="Times New Roman" panose="02020603050405020304" pitchFamily="18" charset="0"/>
              </a:rPr>
              <a:t> to </a:t>
            </a:r>
            <a:r>
              <a:rPr lang="en-US" altLang="en-US" sz="1600" b="1" kern="0" dirty="0">
                <a:cs typeface="Times New Roman" panose="02020603050405020304" pitchFamily="18" charset="0"/>
              </a:rPr>
              <a:t>place </a:t>
            </a:r>
            <a:r>
              <a:rPr lang="en-US" altLang="en-US" sz="1600" b="1" kern="0" dirty="0">
                <a:solidFill>
                  <a:schemeClr val="hlink"/>
                </a:solidFill>
                <a:cs typeface="Times New Roman" panose="02020603050405020304" pitchFamily="18" charset="0"/>
              </a:rPr>
              <a:t>Flash</a:t>
            </a:r>
            <a:r>
              <a:rPr lang="en-US" altLang="en-US" sz="1600" b="1" kern="0" dirty="0">
                <a:cs typeface="Times New Roman" panose="02020603050405020304" pitchFamily="18" charset="0"/>
              </a:rPr>
              <a:t> </a:t>
            </a:r>
            <a:r>
              <a:rPr lang="en-US" altLang="en-US" sz="1600" b="1" kern="0" dirty="0">
                <a:solidFill>
                  <a:schemeClr val="hlink"/>
                </a:solidFill>
                <a:cs typeface="Times New Roman" panose="02020603050405020304" pitchFamily="18" charset="0"/>
              </a:rPr>
              <a:t>media</a:t>
            </a:r>
            <a:r>
              <a:rPr lang="en-US" altLang="en-US" sz="1600" b="0" kern="0" dirty="0">
                <a:cs typeface="Times New Roman" panose="02020603050405020304" pitchFamily="18" charset="0"/>
              </a:rPr>
              <a:t> on a</a:t>
            </a:r>
            <a:r>
              <a:rPr lang="en-US" altLang="en-US" sz="1600" b="1" kern="0" dirty="0">
                <a:cs typeface="Times New Roman" panose="02020603050405020304" pitchFamily="18" charset="0"/>
              </a:rPr>
              <a:t> page.</a:t>
            </a:r>
            <a:endParaRPr lang="en-US" altLang="en-US" sz="1600" b="0" kern="0" dirty="0">
              <a:cs typeface="Times New Roman" panose="02020603050405020304" pitchFamily="18" charset="0"/>
            </a:endParaRPr>
          </a:p>
          <a:p>
            <a:pPr eaLnBrk="1" hangingPunct="1"/>
            <a:r>
              <a:rPr lang="en-US" altLang="en-US" sz="1600" b="0" kern="0" dirty="0">
                <a:cs typeface="Times New Roman" panose="02020603050405020304" pitchFamily="18" charset="0"/>
              </a:rPr>
              <a:t>Use the </a:t>
            </a:r>
            <a:r>
              <a:rPr lang="en-US" altLang="en-US" sz="1800" b="1" kern="0" dirty="0">
                <a:latin typeface="Times New Roman" panose="02020603050405020304" pitchFamily="18" charset="0"/>
                <a:cs typeface="Times New Roman" panose="02020603050405020304" pitchFamily="18" charset="0"/>
              </a:rPr>
              <a:t>&lt;</a:t>
            </a:r>
            <a:r>
              <a:rPr lang="en-US" altLang="en-US" sz="1800" b="1" kern="0" dirty="0" err="1">
                <a:solidFill>
                  <a:schemeClr val="hlink"/>
                </a:solidFill>
                <a:latin typeface="Times New Roman" panose="02020603050405020304" pitchFamily="18" charset="0"/>
                <a:cs typeface="Times New Roman" panose="02020603050405020304" pitchFamily="18" charset="0"/>
              </a:rPr>
              <a:t>noembed</a:t>
            </a:r>
            <a:r>
              <a:rPr lang="en-US" altLang="en-US" sz="1800" b="1" kern="0" dirty="0">
                <a:latin typeface="Times New Roman" panose="02020603050405020304" pitchFamily="18" charset="0"/>
                <a:cs typeface="Times New Roman" panose="02020603050405020304" pitchFamily="18" charset="0"/>
              </a:rPr>
              <a:t>&gt;</a:t>
            </a:r>
            <a:r>
              <a:rPr lang="en-US" altLang="en-US" sz="1600" b="0" kern="0" dirty="0">
                <a:cs typeface="Times New Roman" panose="02020603050405020304" pitchFamily="18" charset="0"/>
              </a:rPr>
              <a:t> tag to contain a </a:t>
            </a:r>
            <a:r>
              <a:rPr lang="en-US" altLang="en-US" sz="1600" b="1" kern="0" dirty="0">
                <a:cs typeface="Times New Roman" panose="02020603050405020304" pitchFamily="18" charset="0"/>
              </a:rPr>
              <a:t>text description</a:t>
            </a:r>
            <a:r>
              <a:rPr lang="en-US" altLang="en-US" sz="1600" b="0" kern="0" dirty="0">
                <a:cs typeface="Times New Roman" panose="02020603050405020304" pitchFamily="18" charset="0"/>
              </a:rPr>
              <a:t> of the </a:t>
            </a:r>
            <a:r>
              <a:rPr lang="en-US" altLang="en-US" sz="1600" b="1" kern="0" dirty="0">
                <a:cs typeface="Times New Roman" panose="02020603050405020304" pitchFamily="18" charset="0"/>
              </a:rPr>
              <a:t>Flash media</a:t>
            </a:r>
            <a:r>
              <a:rPr lang="en-US" altLang="en-US" sz="1600" b="0" kern="0" dirty="0">
                <a:cs typeface="Times New Roman" panose="02020603050405020304" pitchFamily="18" charset="0"/>
              </a:rPr>
              <a:t> in order to provide for </a:t>
            </a:r>
            <a:r>
              <a:rPr lang="en-US" altLang="en-US" sz="1600" b="1" kern="0" dirty="0">
                <a:solidFill>
                  <a:srgbClr val="FF00FF"/>
                </a:solidFill>
                <a:cs typeface="Times New Roman" panose="02020603050405020304" pitchFamily="18" charset="0"/>
              </a:rPr>
              <a:t>accessibility</a:t>
            </a:r>
            <a:r>
              <a:rPr lang="en-US" altLang="en-US" sz="1600" b="0" kern="0" dirty="0">
                <a:cs typeface="Times New Roman" panose="02020603050405020304" pitchFamily="18" charset="0"/>
              </a:rPr>
              <a:t>. </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7BE7EF93-7BDC-4883-AFC5-1E4DF91304D4}"/>
                  </a:ext>
                </a:extLst>
              </p14:cNvPr>
              <p14:cNvContentPartPr/>
              <p14:nvPr/>
            </p14:nvContentPartPr>
            <p14:xfrm>
              <a:off x="-41531" y="750101"/>
              <a:ext cx="5865120" cy="2772720"/>
            </p14:xfrm>
          </p:contentPart>
        </mc:Choice>
        <mc:Fallback>
          <p:pic>
            <p:nvPicPr>
              <p:cNvPr id="8" name="Ink 7">
                <a:extLst>
                  <a:ext uri="{FF2B5EF4-FFF2-40B4-BE49-F238E27FC236}">
                    <a16:creationId xmlns:a16="http://schemas.microsoft.com/office/drawing/2014/main" id="{7BE7EF93-7BDC-4883-AFC5-1E4DF91304D4}"/>
                  </a:ext>
                </a:extLst>
              </p:cNvPr>
              <p:cNvPicPr/>
              <p:nvPr/>
            </p:nvPicPr>
            <p:blipFill>
              <a:blip r:embed="rId4"/>
              <a:stretch>
                <a:fillRect/>
              </a:stretch>
            </p:blipFill>
            <p:spPr>
              <a:xfrm>
                <a:off x="-50172" y="741101"/>
                <a:ext cx="5882761" cy="2790360"/>
              </a:xfrm>
              <a:prstGeom prst="rect">
                <a:avLst/>
              </a:prstGeom>
            </p:spPr>
          </p:pic>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dirty="0"/>
              <a:t>. Flash sample</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28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4"/>
          <p:cNvSpPr>
            <a:spLocks noChangeArrowheads="1"/>
          </p:cNvSpPr>
          <p:nvPr/>
        </p:nvSpPr>
        <p:spPr bwMode="auto">
          <a:xfrm>
            <a:off x="4652963" y="2362200"/>
            <a:ext cx="117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hlinkClick r:id="rId4" action="ppaction://hlinkfile"/>
              </a:rPr>
              <a:t>flash.html</a:t>
            </a:r>
            <a:endParaRPr lang="en-US" altLang="en-US" sz="180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1128068" y="4733953"/>
              <a:ext cx="1265040" cy="36000"/>
            </p14:xfrm>
          </p:contentPart>
        </mc:Choice>
        <mc:Fallback xmlns="">
          <p:pic>
            <p:nvPicPr>
              <p:cNvPr id="3" name="Ink 2"/>
              <p:cNvPicPr/>
              <p:nvPr/>
            </p:nvPicPr>
            <p:blipFill>
              <a:blip r:embed="rId6"/>
              <a:stretch>
                <a:fillRect/>
              </a:stretch>
            </p:blipFill>
            <p:spPr>
              <a:xfrm>
                <a:off x="1114388" y="4720273"/>
                <a:ext cx="129240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2572388" y="4734313"/>
              <a:ext cx="2196360" cy="47160"/>
            </p14:xfrm>
          </p:contentPart>
        </mc:Choice>
        <mc:Fallback xmlns="">
          <p:pic>
            <p:nvPicPr>
              <p:cNvPr id="4" name="Ink 3"/>
              <p:cNvPicPr/>
              <p:nvPr/>
            </p:nvPicPr>
            <p:blipFill>
              <a:blip r:embed="rId8"/>
              <a:stretch>
                <a:fillRect/>
              </a:stretch>
            </p:blipFill>
            <p:spPr>
              <a:xfrm>
                <a:off x="2558708" y="4720633"/>
                <a:ext cx="222372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p14:cNvContentPartPr/>
              <p14:nvPr/>
            </p14:nvContentPartPr>
            <p14:xfrm>
              <a:off x="1401668" y="4879753"/>
              <a:ext cx="1401840" cy="18000"/>
            </p14:xfrm>
          </p:contentPart>
        </mc:Choice>
        <mc:Fallback xmlns="">
          <p:pic>
            <p:nvPicPr>
              <p:cNvPr id="5" name="Ink 4"/>
              <p:cNvPicPr/>
              <p:nvPr/>
            </p:nvPicPr>
            <p:blipFill>
              <a:blip r:embed="rId10"/>
              <a:stretch>
                <a:fillRect/>
              </a:stretch>
            </p:blipFill>
            <p:spPr>
              <a:xfrm>
                <a:off x="1387988" y="4866073"/>
                <a:ext cx="14292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p14:cNvContentPartPr/>
              <p14:nvPr/>
            </p14:nvContentPartPr>
            <p14:xfrm>
              <a:off x="9400508" y="4298713"/>
              <a:ext cx="360" cy="360"/>
            </p14:xfrm>
          </p:contentPart>
        </mc:Choice>
        <mc:Fallback xmlns="">
          <p:pic>
            <p:nvPicPr>
              <p:cNvPr id="6" name="Ink 5"/>
              <p:cNvPicPr/>
              <p:nvPr/>
            </p:nvPicPr>
            <p:blipFill>
              <a:blip r:embed="rId12"/>
              <a:stretch>
                <a:fillRect/>
              </a:stretch>
            </p:blipFill>
            <p:spPr>
              <a:xfrm>
                <a:off x="9386828" y="4285033"/>
                <a:ext cx="277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p14:cNvContentPartPr/>
              <p14:nvPr/>
            </p14:nvContentPartPr>
            <p14:xfrm>
              <a:off x="-323098" y="-194015"/>
              <a:ext cx="360" cy="360"/>
            </p14:xfrm>
          </p:contentPart>
        </mc:Choice>
        <mc:Fallback xmlns="">
          <p:pic>
            <p:nvPicPr>
              <p:cNvPr id="10" name="Ink 9"/>
              <p:cNvPicPr/>
              <p:nvPr/>
            </p:nvPicPr>
            <p:blipFill>
              <a:blip r:embed="rId14"/>
              <a:stretch>
                <a:fillRect/>
              </a:stretch>
            </p:blipFill>
            <p:spPr>
              <a:xfrm>
                <a:off x="-336778" y="-207695"/>
                <a:ext cx="277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1042748" y="170953"/>
              <a:ext cx="60120" cy="68760"/>
            </p14:xfrm>
          </p:contentPart>
        </mc:Choice>
        <mc:Fallback xmlns="">
          <p:pic>
            <p:nvPicPr>
              <p:cNvPr id="11" name="Ink 10"/>
              <p:cNvPicPr/>
              <p:nvPr/>
            </p:nvPicPr>
            <p:blipFill>
              <a:blip r:embed="rId16"/>
              <a:stretch>
                <a:fillRect/>
              </a:stretch>
            </p:blipFill>
            <p:spPr>
              <a:xfrm>
                <a:off x="1029068" y="157273"/>
                <a:ext cx="874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p14:cNvContentPartPr/>
              <p14:nvPr/>
            </p14:nvContentPartPr>
            <p14:xfrm>
              <a:off x="738902" y="4548265"/>
              <a:ext cx="369720" cy="18000"/>
            </p14:xfrm>
          </p:contentPart>
        </mc:Choice>
        <mc:Fallback xmlns="">
          <p:pic>
            <p:nvPicPr>
              <p:cNvPr id="12" name="Ink 11"/>
              <p:cNvPicPr/>
              <p:nvPr/>
            </p:nvPicPr>
            <p:blipFill>
              <a:blip r:embed="rId18"/>
              <a:stretch>
                <a:fillRect/>
              </a:stretch>
            </p:blipFill>
            <p:spPr>
              <a:xfrm>
                <a:off x="719822" y="4510105"/>
                <a:ext cx="40788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p14:cNvContentPartPr/>
              <p14:nvPr/>
            </p14:nvContentPartPr>
            <p14:xfrm>
              <a:off x="729542" y="5384905"/>
              <a:ext cx="453600" cy="46440"/>
            </p14:xfrm>
          </p:contentPart>
        </mc:Choice>
        <mc:Fallback xmlns="">
          <p:pic>
            <p:nvPicPr>
              <p:cNvPr id="13" name="Ink 12"/>
              <p:cNvPicPr/>
              <p:nvPr/>
            </p:nvPicPr>
            <p:blipFill>
              <a:blip r:embed="rId20"/>
              <a:stretch>
                <a:fillRect/>
              </a:stretch>
            </p:blipFill>
            <p:spPr>
              <a:xfrm>
                <a:off x="710447" y="5346745"/>
                <a:ext cx="49179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p14:cNvContentPartPr/>
              <p14:nvPr/>
            </p14:nvContentPartPr>
            <p14:xfrm>
              <a:off x="1524062" y="4653385"/>
              <a:ext cx="896760" cy="38880"/>
            </p14:xfrm>
          </p:contentPart>
        </mc:Choice>
        <mc:Fallback xmlns="">
          <p:pic>
            <p:nvPicPr>
              <p:cNvPr id="14" name="Ink 13"/>
              <p:cNvPicPr/>
              <p:nvPr/>
            </p:nvPicPr>
            <p:blipFill>
              <a:blip r:embed="rId22"/>
              <a:stretch>
                <a:fillRect/>
              </a:stretch>
            </p:blipFill>
            <p:spPr>
              <a:xfrm>
                <a:off x="1504974" y="4615225"/>
                <a:ext cx="934935"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p14:cNvContentPartPr/>
              <p14:nvPr/>
            </p14:nvContentPartPr>
            <p14:xfrm>
              <a:off x="1810262" y="4825105"/>
              <a:ext cx="933120" cy="24840"/>
            </p14:xfrm>
          </p:contentPart>
        </mc:Choice>
        <mc:Fallback xmlns="">
          <p:pic>
            <p:nvPicPr>
              <p:cNvPr id="15" name="Ink 14"/>
              <p:cNvPicPr/>
              <p:nvPr/>
            </p:nvPicPr>
            <p:blipFill>
              <a:blip r:embed="rId24"/>
              <a:stretch>
                <a:fillRect/>
              </a:stretch>
            </p:blipFill>
            <p:spPr>
              <a:xfrm>
                <a:off x="1791182" y="4786945"/>
                <a:ext cx="971280" cy="101160"/>
              </a:xfrm>
              <a:prstGeom prst="rect">
                <a:avLst/>
              </a:prstGeom>
            </p:spPr>
          </p:pic>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a:t>. HTML5 Embed Element </a:t>
            </a:r>
          </a:p>
        </p:txBody>
      </p:sp>
      <p:sp>
        <p:nvSpPr>
          <p:cNvPr id="78851" name="Content Placeholder 2"/>
          <p:cNvSpPr>
            <a:spLocks noGrp="1"/>
          </p:cNvSpPr>
          <p:nvPr>
            <p:ph idx="1"/>
          </p:nvPr>
        </p:nvSpPr>
        <p:spPr>
          <a:xfrm>
            <a:off x="0" y="2362200"/>
            <a:ext cx="6629400" cy="2667000"/>
          </a:xfrm>
        </p:spPr>
        <p:txBody>
          <a:bodyPr/>
          <a:lstStyle/>
          <a:p>
            <a:pPr>
              <a:buFont typeface="Wingdings 2" panose="05020102010507070707" pitchFamily="18" charset="2"/>
              <a:buNone/>
            </a:pPr>
            <a:r>
              <a:rPr lang="en-US" altLang="en-US" sz="2000" b="1" dirty="0">
                <a:latin typeface="Times New Roman" panose="02020603050405020304" pitchFamily="18" charset="0"/>
                <a:cs typeface="Times New Roman" panose="02020603050405020304" pitchFamily="18" charset="0"/>
              </a:rPr>
              <a:t>The embed element can be use to display a Flash .</a:t>
            </a:r>
            <a:r>
              <a:rPr lang="en-US" altLang="en-US" sz="2000" b="1" dirty="0" err="1">
                <a:latin typeface="Times New Roman" panose="02020603050405020304" pitchFamily="18" charset="0"/>
                <a:cs typeface="Times New Roman" panose="02020603050405020304" pitchFamily="18" charset="0"/>
              </a:rPr>
              <a:t>swf</a:t>
            </a:r>
            <a:r>
              <a:rPr lang="en-US" altLang="en-US" sz="2000" b="1" dirty="0">
                <a:latin typeface="Times New Roman" panose="02020603050405020304" pitchFamily="18" charset="0"/>
                <a:cs typeface="Times New Roman" panose="02020603050405020304" pitchFamily="18" charset="0"/>
              </a:rPr>
              <a:t> file:</a:t>
            </a:r>
          </a:p>
          <a:p>
            <a:pPr>
              <a:buFont typeface="Wingdings 2" panose="05020102010507070707" pitchFamily="18" charset="2"/>
              <a:buNone/>
            </a:pPr>
            <a:endParaRPr lang="en-US" altLang="en-US" sz="2000" b="1" dirty="0">
              <a:latin typeface="Times New Roman" panose="02020603050405020304" pitchFamily="18" charset="0"/>
              <a:cs typeface="Times New Roman" panose="02020603050405020304" pitchFamily="18" charset="0"/>
            </a:endParaRP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&lt;</a:t>
            </a:r>
            <a:r>
              <a:rPr lang="en-US" altLang="en-US" sz="2000" b="1" dirty="0">
                <a:solidFill>
                  <a:srgbClr val="FF0000"/>
                </a:solidFill>
                <a:latin typeface="Times New Roman" panose="02020603050405020304" pitchFamily="18" charset="0"/>
                <a:cs typeface="Times New Roman" panose="02020603050405020304" pitchFamily="18" charset="0"/>
              </a:rPr>
              <a:t>embed</a:t>
            </a:r>
            <a:r>
              <a:rPr lang="en-US" altLang="en-US" sz="2000"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rPr>
              <a:t>type</a:t>
            </a:r>
            <a:r>
              <a:rPr lang="en-US" altLang="en-US" sz="2000" dirty="0">
                <a:latin typeface="Times New Roman" panose="02020603050405020304" pitchFamily="18" charset="0"/>
                <a:cs typeface="Times New Roman" panose="02020603050405020304" pitchFamily="18" charset="0"/>
              </a:rPr>
              <a:t>="</a:t>
            </a:r>
            <a:r>
              <a:rPr lang="en-US" altLang="en-US" sz="2000" b="1" dirty="0">
                <a:solidFill>
                  <a:srgbClr val="FF00FF"/>
                </a:solidFill>
                <a:latin typeface="Times New Roman" panose="02020603050405020304" pitchFamily="18" charset="0"/>
                <a:cs typeface="Times New Roman" panose="02020603050405020304" pitchFamily="18" charset="0"/>
              </a:rPr>
              <a:t>application/x-shockwave-flash</a:t>
            </a:r>
            <a:r>
              <a:rPr lang="en-US" altLang="en-US" sz="2000" dirty="0">
                <a:latin typeface="Times New Roman" panose="02020603050405020304" pitchFamily="18" charset="0"/>
                <a:cs typeface="Times New Roman" panose="02020603050405020304" pitchFamily="18" charset="0"/>
              </a:rPr>
              <a:t>"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src</a:t>
            </a:r>
            <a:r>
              <a:rPr lang="en-US" altLang="en-US" sz="2000" dirty="0">
                <a:latin typeface="Times New Roman" panose="02020603050405020304" pitchFamily="18" charset="0"/>
                <a:cs typeface="Times New Roman" panose="02020603050405020304" pitchFamily="18" charset="0"/>
              </a:rPr>
              <a:t>="</a:t>
            </a:r>
            <a:r>
              <a:rPr lang="en-US" altLang="en-US" sz="2000" b="1" dirty="0">
                <a:solidFill>
                  <a:srgbClr val="FF00FF"/>
                </a:solidFill>
                <a:latin typeface="Times New Roman" panose="02020603050405020304" pitchFamily="18" charset="0"/>
                <a:cs typeface="Times New Roman" panose="02020603050405020304" pitchFamily="18" charset="0"/>
              </a:rPr>
              <a:t>fall5.swf</a:t>
            </a:r>
            <a:r>
              <a:rPr lang="en-US" altLang="en-US" sz="2000" dirty="0">
                <a:latin typeface="Times New Roman" panose="02020603050405020304" pitchFamily="18" charset="0"/>
                <a:cs typeface="Times New Roman" panose="02020603050405020304" pitchFamily="18" charset="0"/>
              </a:rPr>
              <a:t>" </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width="640" </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height="100" </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quality="high”</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title="Fall Nature Hikes"&gt;</a:t>
            </a:r>
          </a:p>
          <a:p>
            <a:endParaRPr lang="en-US" altLang="en-US" dirty="0"/>
          </a:p>
        </p:txBody>
      </p:sp>
      <p:sp>
        <p:nvSpPr>
          <p:cNvPr id="78852"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1688E5B-F862-40D3-B4AE-8B1C7BCF110E}" type="slidenum">
              <a:rPr lang="en-US" altLang="en-US" sz="1200" smtClean="0"/>
              <a:pPr>
                <a:spcBef>
                  <a:spcPct val="0"/>
                </a:spcBef>
                <a:buClrTx/>
                <a:buSzTx/>
                <a:buFontTx/>
                <a:buNone/>
              </a:pPr>
              <a:t>42</a:t>
            </a:fld>
            <a:endParaRPr lang="en-US" altLang="en-US" sz="1200"/>
          </a:p>
        </p:txBody>
      </p:sp>
      <p:pic>
        <p:nvPicPr>
          <p:cNvPr id="78853" name="Picture 4" descr="Figure11.7.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5105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10"/>
          <p:cNvSpPr>
            <a:spLocks noChangeArrowheads="1"/>
          </p:cNvSpPr>
          <p:nvPr/>
        </p:nvSpPr>
        <p:spPr bwMode="auto">
          <a:xfrm>
            <a:off x="6019800" y="3733800"/>
            <a:ext cx="3429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lnSpc>
                <a:spcPct val="90000"/>
              </a:lnSpc>
            </a:pPr>
            <a:r>
              <a:rPr lang="en-US" altLang="en-US" sz="1600" b="0" dirty="0"/>
              <a:t>The </a:t>
            </a:r>
            <a:r>
              <a:rPr lang="en-US" altLang="en-US" sz="1600" dirty="0">
                <a:solidFill>
                  <a:schemeClr val="hlink"/>
                </a:solidFill>
              </a:rPr>
              <a:t>embed </a:t>
            </a:r>
            <a:r>
              <a:rPr lang="en-US" altLang="en-US" sz="1600" b="0" dirty="0"/>
              <a:t>tag – </a:t>
            </a:r>
            <a:r>
              <a:rPr lang="en-US" altLang="en-US" sz="1200" b="0" dirty="0"/>
              <a:t>see the </a:t>
            </a:r>
            <a:r>
              <a:rPr lang="en-US" altLang="en-US" sz="1200" dirty="0"/>
              <a:t>audio</a:t>
            </a:r>
            <a:r>
              <a:rPr lang="en-US" altLang="en-US" sz="1200" b="0" dirty="0"/>
              <a:t> section</a:t>
            </a:r>
            <a:endParaRPr lang="en-US" altLang="en-US" sz="1200" dirty="0"/>
          </a:p>
          <a:p>
            <a:pPr eaLnBrk="1" hangingPunct="1">
              <a:lnSpc>
                <a:spcPct val="90000"/>
              </a:lnSpc>
            </a:pPr>
            <a:r>
              <a:rPr lang="en-US" altLang="en-US" sz="1600" dirty="0"/>
              <a:t>Attributes</a:t>
            </a:r>
            <a:r>
              <a:rPr lang="en-US" altLang="en-US" sz="1600" b="0" dirty="0"/>
              <a:t>:</a:t>
            </a:r>
          </a:p>
          <a:p>
            <a:pPr lvl="1" eaLnBrk="1" hangingPunct="1">
              <a:lnSpc>
                <a:spcPct val="90000"/>
              </a:lnSpc>
            </a:pPr>
            <a:r>
              <a:rPr lang="en-US" altLang="en-US" sz="1400" dirty="0" err="1"/>
              <a:t>src</a:t>
            </a:r>
            <a:endParaRPr lang="en-US" altLang="en-US" sz="1400" dirty="0">
              <a:solidFill>
                <a:srgbClr val="FF00FF"/>
              </a:solidFill>
            </a:endParaRPr>
          </a:p>
          <a:p>
            <a:pPr lvl="1" eaLnBrk="1" hangingPunct="1">
              <a:lnSpc>
                <a:spcPct val="90000"/>
              </a:lnSpc>
            </a:pPr>
            <a:r>
              <a:rPr lang="en-US" altLang="en-US" sz="1400" dirty="0">
                <a:solidFill>
                  <a:srgbClr val="00B0F0"/>
                </a:solidFill>
              </a:rPr>
              <a:t>height</a:t>
            </a:r>
          </a:p>
          <a:p>
            <a:pPr lvl="1" eaLnBrk="1" hangingPunct="1">
              <a:lnSpc>
                <a:spcPct val="90000"/>
              </a:lnSpc>
            </a:pPr>
            <a:r>
              <a:rPr lang="en-US" altLang="en-US" sz="1400" dirty="0">
                <a:solidFill>
                  <a:srgbClr val="00B0F0"/>
                </a:solidFill>
              </a:rPr>
              <a:t>width</a:t>
            </a:r>
          </a:p>
          <a:p>
            <a:pPr lvl="1" eaLnBrk="1" hangingPunct="1">
              <a:lnSpc>
                <a:spcPct val="90000"/>
              </a:lnSpc>
            </a:pPr>
            <a:r>
              <a:rPr lang="en-US" altLang="en-US" sz="1400" dirty="0">
                <a:solidFill>
                  <a:srgbClr val="00B0F0"/>
                </a:solidFill>
              </a:rPr>
              <a:t>type</a:t>
            </a:r>
          </a:p>
          <a:p>
            <a:pPr lvl="1" eaLnBrk="1" hangingPunct="1">
              <a:lnSpc>
                <a:spcPct val="90000"/>
              </a:lnSpc>
              <a:buFontTx/>
              <a:buNone/>
            </a:pPr>
            <a:r>
              <a:rPr lang="en-US" altLang="en-US" sz="1400" dirty="0"/>
              <a:t>Optional attributes:</a:t>
            </a:r>
            <a:endParaRPr lang="en-US" altLang="en-US" sz="1400" dirty="0">
              <a:solidFill>
                <a:srgbClr val="00B0F0"/>
              </a:solidFill>
            </a:endParaRPr>
          </a:p>
          <a:p>
            <a:pPr lvl="1" eaLnBrk="1" hangingPunct="1">
              <a:lnSpc>
                <a:spcPct val="90000"/>
              </a:lnSpc>
            </a:pPr>
            <a:r>
              <a:rPr lang="en-US" altLang="en-US" sz="1400" dirty="0" err="1"/>
              <a:t>bgcolor</a:t>
            </a:r>
            <a:endParaRPr lang="en-US" altLang="en-US" sz="1400" dirty="0"/>
          </a:p>
          <a:p>
            <a:pPr lvl="1" eaLnBrk="1" hangingPunct="1">
              <a:lnSpc>
                <a:spcPct val="90000"/>
              </a:lnSpc>
            </a:pPr>
            <a:r>
              <a:rPr lang="en-US" altLang="en-US" sz="1400" dirty="0"/>
              <a:t>quality</a:t>
            </a:r>
          </a:p>
          <a:p>
            <a:pPr lvl="1" eaLnBrk="1" hangingPunct="1">
              <a:lnSpc>
                <a:spcPct val="90000"/>
              </a:lnSpc>
            </a:pPr>
            <a:r>
              <a:rPr lang="en-US" altLang="en-US" sz="1400" dirty="0"/>
              <a:t>title</a:t>
            </a:r>
          </a:p>
          <a:p>
            <a:pPr lvl="1" eaLnBrk="1" hangingPunct="1">
              <a:lnSpc>
                <a:spcPct val="90000"/>
              </a:lnSpc>
            </a:pPr>
            <a:r>
              <a:rPr lang="en-US" altLang="en-US" sz="1400" dirty="0" err="1"/>
              <a:t>wmode</a:t>
            </a:r>
            <a:r>
              <a:rPr lang="en-US" altLang="en-US" sz="1400" dirty="0"/>
              <a:t>  </a:t>
            </a:r>
            <a:r>
              <a:rPr lang="en-US" altLang="en-US" sz="1400" b="0" dirty="0"/>
              <a:t>(to configure transparent </a:t>
            </a:r>
            <a:r>
              <a:rPr lang="en-US" altLang="en-US" sz="1400" b="0" dirty="0" err="1"/>
              <a:t>bgground</a:t>
            </a:r>
            <a:r>
              <a:rPr lang="en-US" altLang="en-US" sz="1400" dirty="0"/>
              <a:t>)</a:t>
            </a:r>
          </a:p>
          <a:p>
            <a:pPr lvl="1" eaLnBrk="1" hangingPunct="1">
              <a:lnSpc>
                <a:spcPct val="90000"/>
              </a:lnSpc>
            </a:pPr>
            <a:endParaRPr lang="en-US" altLang="en-US" sz="1400" b="0" dirty="0"/>
          </a:p>
        </p:txBody>
      </p:sp>
      <p:sp>
        <p:nvSpPr>
          <p:cNvPr id="78855" name="Rectangle 9"/>
          <p:cNvSpPr>
            <a:spLocks noChangeArrowheads="1"/>
          </p:cNvSpPr>
          <p:nvPr/>
        </p:nvSpPr>
        <p:spPr bwMode="auto">
          <a:xfrm>
            <a:off x="5715000" y="53340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eaLnBrk="1" hangingPunct="1">
              <a:spcBef>
                <a:spcPct val="0"/>
              </a:spcBef>
              <a:buClrTx/>
              <a:buSzTx/>
              <a:buFontTx/>
              <a:buNone/>
            </a:pPr>
            <a:r>
              <a:rPr lang="en-US" altLang="en-US" sz="2400" dirty="0">
                <a:latin typeface="Times New Roman" panose="02020603050405020304" pitchFamily="18" charset="0"/>
                <a:cs typeface="Arial" panose="020B0604020202020204" pitchFamily="34" charset="0"/>
              </a:rPr>
              <a:t>Now the </a:t>
            </a:r>
            <a:r>
              <a:rPr lang="en-US" altLang="en-US" sz="2400" dirty="0">
                <a:latin typeface="Times New Roman" panose="02020603050405020304" pitchFamily="18" charset="0"/>
                <a:cs typeface="Times New Roman" panose="02020603050405020304" pitchFamily="18" charset="0"/>
              </a:rPr>
              <a:t>&lt;</a:t>
            </a:r>
            <a:r>
              <a:rPr lang="en-US" altLang="en-US" sz="2400" dirty="0">
                <a:solidFill>
                  <a:schemeClr val="hlink"/>
                </a:solidFill>
                <a:latin typeface="Times New Roman" panose="02020603050405020304" pitchFamily="18" charset="0"/>
                <a:cs typeface="Times New Roman" panose="02020603050405020304" pitchFamily="18" charset="0"/>
              </a:rPr>
              <a:t>emb</a:t>
            </a:r>
            <a:r>
              <a:rPr lang="en-US" altLang="en-US" sz="2400" b="0" dirty="0">
                <a:solidFill>
                  <a:schemeClr val="hlink"/>
                </a:solidFill>
                <a:latin typeface="Times New Roman" panose="02020603050405020304" pitchFamily="18" charset="0"/>
                <a:cs typeface="Times New Roman" panose="02020603050405020304" pitchFamily="18" charset="0"/>
              </a:rPr>
              <a:t>e</a:t>
            </a:r>
            <a:r>
              <a:rPr lang="en-US" altLang="en-US" sz="2400" dirty="0">
                <a:solidFill>
                  <a:schemeClr val="hlink"/>
                </a:solidFill>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&gt;</a:t>
            </a:r>
            <a:r>
              <a:rPr lang="en-US" altLang="en-US" sz="2400" dirty="0">
                <a:latin typeface="Times New Roman" panose="02020603050405020304" pitchFamily="18" charset="0"/>
                <a:cs typeface="Arial" panose="020B0604020202020204" pitchFamily="34" charset="0"/>
              </a:rPr>
              <a:t> tag</a:t>
            </a:r>
          </a:p>
          <a:p>
            <a:pPr lvl="2" eaLnBrk="1" hangingPunct="1">
              <a:spcBef>
                <a:spcPct val="0"/>
              </a:spcBef>
              <a:buClrTx/>
              <a:buSzTx/>
              <a:buFontTx/>
              <a:buNone/>
            </a:pPr>
            <a:r>
              <a:rPr lang="en-US" altLang="en-US" sz="2000" dirty="0">
                <a:solidFill>
                  <a:schemeClr val="hlink"/>
                </a:solidFill>
                <a:latin typeface="Times New Roman" panose="02020603050405020304" pitchFamily="18" charset="0"/>
                <a:cs typeface="Arial" panose="020B0604020202020204" pitchFamily="34" charset="0"/>
              </a:rPr>
              <a:t>official </a:t>
            </a:r>
            <a:r>
              <a:rPr lang="en-US" altLang="en-US" sz="2000" dirty="0">
                <a:latin typeface="Times New Roman" panose="02020603050405020304" pitchFamily="18" charset="0"/>
                <a:cs typeface="Arial" panose="020B0604020202020204" pitchFamily="34" charset="0"/>
              </a:rPr>
              <a:t>element of the </a:t>
            </a:r>
            <a:r>
              <a:rPr lang="en-US" altLang="en-US" sz="2000" dirty="0">
                <a:solidFill>
                  <a:schemeClr val="hlink"/>
                </a:solidFill>
                <a:highlight>
                  <a:srgbClr val="FFFF00"/>
                </a:highlight>
                <a:latin typeface="Times New Roman" panose="02020603050405020304" pitchFamily="18" charset="0"/>
                <a:cs typeface="Arial" panose="020B0604020202020204" pitchFamily="34" charset="0"/>
              </a:rPr>
              <a:t>W3C standard </a:t>
            </a:r>
            <a:r>
              <a:rPr lang="en-US" altLang="en-US" sz="2000" dirty="0">
                <a:highlight>
                  <a:srgbClr val="FFFF00"/>
                </a:highlight>
                <a:latin typeface="Times New Roman" panose="02020603050405020304" pitchFamily="18" charset="0"/>
                <a:cs typeface="Arial" panose="020B0604020202020204" pitchFamily="34" charset="0"/>
              </a:rPr>
              <a:t>for</a:t>
            </a:r>
            <a:r>
              <a:rPr lang="en-US" altLang="en-US" sz="2000" dirty="0">
                <a:solidFill>
                  <a:schemeClr val="hlink"/>
                </a:solidFill>
                <a:highlight>
                  <a:srgbClr val="FFFF00"/>
                </a:highlight>
                <a:latin typeface="Times New Roman" panose="02020603050405020304" pitchFamily="18" charset="0"/>
                <a:cs typeface="Arial" panose="020B0604020202020204" pitchFamily="34" charset="0"/>
              </a:rPr>
              <a:t> HTML5</a:t>
            </a:r>
          </a:p>
          <a:p>
            <a:pPr lvl="2" eaLnBrk="1" hangingPunct="1">
              <a:spcBef>
                <a:spcPct val="0"/>
              </a:spcBef>
              <a:buClrTx/>
              <a:buSzTx/>
              <a:buFontTx/>
              <a:buNone/>
            </a:pPr>
            <a:endParaRPr lang="en-US" altLang="en-US" sz="2000" dirty="0">
              <a:solidFill>
                <a:schemeClr val="hlink"/>
              </a:solidFill>
              <a:latin typeface="Times New Roman" panose="02020603050405020304" pitchFamily="18" charset="0"/>
              <a:cs typeface="Arial" panose="020B0604020202020204" pitchFamily="34" charset="0"/>
            </a:endParaRPr>
          </a:p>
          <a:p>
            <a:pPr lvl="2" eaLnBrk="1" hangingPunct="1">
              <a:spcBef>
                <a:spcPct val="0"/>
              </a:spcBef>
              <a:buClrTx/>
              <a:buSzTx/>
              <a:buFontTx/>
              <a:buNone/>
            </a:pPr>
            <a:endParaRPr lang="en-US" altLang="en-US" sz="2000" dirty="0">
              <a:solidFill>
                <a:schemeClr val="hlink"/>
              </a:solidFill>
              <a:latin typeface="Times New Roman" panose="02020603050405020304" pitchFamily="18" charset="0"/>
              <a:cs typeface="Arial" panose="020B0604020202020204" pitchFamily="34" charset="0"/>
            </a:endParaRPr>
          </a:p>
          <a:p>
            <a:pPr lvl="2" eaLnBrk="1" hangingPunct="1">
              <a:spcBef>
                <a:spcPct val="0"/>
              </a:spcBef>
              <a:buClrTx/>
              <a:buSzTx/>
              <a:buFontTx/>
              <a:buNone/>
            </a:pPr>
            <a:r>
              <a:rPr lang="en-US" altLang="en-US" sz="2000" dirty="0">
                <a:solidFill>
                  <a:schemeClr val="hlink"/>
                </a:solidFill>
                <a:latin typeface="Times New Roman" panose="02020603050405020304" pitchFamily="18" charset="0"/>
                <a:cs typeface="Arial" panose="020B0604020202020204" pitchFamily="34" charset="0"/>
                <a:hlinkClick r:id="rId5" action="ppaction://hlinkfile"/>
              </a:rPr>
              <a:t>flashembed.html</a:t>
            </a:r>
            <a:endParaRPr lang="en-US" altLang="en-US" sz="2000" dirty="0">
              <a:latin typeface="Times New Roman" panose="02020603050405020304" pitchFamily="18" charset="0"/>
              <a:cs typeface="Arial" panose="020B0604020202020204" pitchFamily="34" charset="0"/>
            </a:endParaRPr>
          </a:p>
        </p:txBody>
      </p:sp>
      <p:graphicFrame>
        <p:nvGraphicFramePr>
          <p:cNvPr id="78856" name="Object 8"/>
          <p:cNvGraphicFramePr>
            <a:graphicFrameLocks noChangeAspect="1"/>
          </p:cNvGraphicFramePr>
          <p:nvPr/>
        </p:nvGraphicFramePr>
        <p:xfrm>
          <a:off x="6629400" y="2819400"/>
          <a:ext cx="1436688" cy="685800"/>
        </p:xfrm>
        <a:graphic>
          <a:graphicData uri="http://schemas.openxmlformats.org/presentationml/2006/ole">
            <mc:AlternateContent xmlns:mc="http://schemas.openxmlformats.org/markup-compatibility/2006">
              <mc:Choice xmlns:v="urn:schemas-microsoft-com:vml" Requires="v">
                <p:oleObj spid="_x0000_s78989" name="Packager Shell Object" showAsIcon="1" r:id="rId6" imgW="1442434" imgH="682580" progId="Package">
                  <p:embed/>
                </p:oleObj>
              </mc:Choice>
              <mc:Fallback>
                <p:oleObj name="Packager Shell Object" showAsIcon="1" r:id="rId6" imgW="1442434" imgH="682580" progId="Packag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819400"/>
                        <a:ext cx="14366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8763000" cy="533400"/>
          </a:xfrm>
        </p:spPr>
        <p:txBody>
          <a:bodyPr/>
          <a:lstStyle/>
          <a:p>
            <a:pPr eaLnBrk="1" hangingPunct="1"/>
            <a:br>
              <a:rPr lang="en-US" altLang="en-US" sz="2800" dirty="0"/>
            </a:br>
            <a:r>
              <a:rPr lang="en-US" altLang="en-US" sz="2800" dirty="0"/>
              <a:t>11.4 Multimedia Files &amp; Copyright Law </a:t>
            </a:r>
            <a:r>
              <a:rPr lang="en-US" altLang="en-US" sz="2000" dirty="0">
                <a:cs typeface="Times New Roman" panose="02020603050405020304" pitchFamily="18" charset="0"/>
              </a:rPr>
              <a:t>p.502</a:t>
            </a:r>
            <a:br>
              <a:rPr lang="en-US" altLang="en-US" dirty="0">
                <a:cs typeface="Times New Roman" panose="02020603050405020304" pitchFamily="18" charset="0"/>
              </a:rPr>
            </a:br>
            <a:endParaRPr lang="en-US" altLang="en-US" dirty="0"/>
          </a:p>
        </p:txBody>
      </p:sp>
      <p:sp>
        <p:nvSpPr>
          <p:cNvPr id="54275" name="Rectangle 3"/>
          <p:cNvSpPr>
            <a:spLocks noGrp="1" noChangeArrowheads="1"/>
          </p:cNvSpPr>
          <p:nvPr>
            <p:ph type="body" idx="1"/>
          </p:nvPr>
        </p:nvSpPr>
        <p:spPr>
          <a:xfrm>
            <a:off x="228600" y="762000"/>
            <a:ext cx="8610600" cy="6096000"/>
          </a:xfrm>
        </p:spPr>
        <p:txBody>
          <a:bodyPr/>
          <a:lstStyle/>
          <a:p>
            <a:pPr eaLnBrk="1" hangingPunct="1">
              <a:lnSpc>
                <a:spcPct val="90000"/>
              </a:lnSpc>
            </a:pPr>
            <a:r>
              <a:rPr lang="en-US" altLang="en-US" sz="2400" dirty="0">
                <a:cs typeface="Times New Roman" panose="02020603050405020304" pitchFamily="18" charset="0"/>
              </a:rPr>
              <a:t>It is very </a:t>
            </a:r>
            <a:r>
              <a:rPr lang="en-US" altLang="en-US" sz="2400" b="1" dirty="0">
                <a:solidFill>
                  <a:schemeClr val="hlink"/>
                </a:solidFill>
                <a:cs typeface="Times New Roman" panose="02020603050405020304" pitchFamily="18" charset="0"/>
              </a:rPr>
              <a:t>easy</a:t>
            </a:r>
            <a:r>
              <a:rPr lang="en-US" altLang="en-US" sz="2400" b="1" dirty="0">
                <a:cs typeface="Times New Roman" panose="02020603050405020304" pitchFamily="18" charset="0"/>
              </a:rPr>
              <a:t> to copy</a:t>
            </a:r>
            <a:r>
              <a:rPr lang="en-US" altLang="en-US" sz="2400" dirty="0">
                <a:cs typeface="Times New Roman" panose="02020603050405020304" pitchFamily="18" charset="0"/>
              </a:rPr>
              <a:t> and </a:t>
            </a:r>
            <a:r>
              <a:rPr lang="en-US" altLang="en-US" sz="2400" b="1" dirty="0">
                <a:cs typeface="Times New Roman" panose="02020603050405020304" pitchFamily="18" charset="0"/>
              </a:rPr>
              <a:t>download</a:t>
            </a:r>
            <a:r>
              <a:rPr lang="en-US" altLang="en-US" sz="2400" dirty="0">
                <a:cs typeface="Times New Roman" panose="02020603050405020304" pitchFamily="18" charset="0"/>
              </a:rPr>
              <a:t> an </a:t>
            </a:r>
            <a:r>
              <a:rPr lang="en-US" altLang="en-US" sz="2400" b="1" dirty="0">
                <a:cs typeface="Times New Roman" panose="02020603050405020304" pitchFamily="18" charset="0"/>
              </a:rPr>
              <a:t>image</a:t>
            </a:r>
            <a:r>
              <a:rPr lang="en-US" altLang="en-US" sz="2400" dirty="0">
                <a:cs typeface="Times New Roman" panose="02020603050405020304" pitchFamily="18" charset="0"/>
              </a:rPr>
              <a:t>, </a:t>
            </a:r>
            <a:r>
              <a:rPr lang="en-US" altLang="en-US" sz="2400" b="1" dirty="0">
                <a:cs typeface="Times New Roman" panose="02020603050405020304" pitchFamily="18" charset="0"/>
              </a:rPr>
              <a:t>audio</a:t>
            </a:r>
            <a:r>
              <a:rPr lang="en-US" altLang="en-US" sz="2400" dirty="0">
                <a:cs typeface="Times New Roman" panose="02020603050405020304" pitchFamily="18" charset="0"/>
              </a:rPr>
              <a:t>, or </a:t>
            </a:r>
            <a:r>
              <a:rPr lang="en-US" altLang="en-US" sz="2400" b="1" dirty="0">
                <a:cs typeface="Times New Roman" panose="02020603050405020304" pitchFamily="18" charset="0"/>
              </a:rPr>
              <a:t>video</a:t>
            </a:r>
            <a:r>
              <a:rPr lang="en-US" altLang="en-US" sz="2400" dirty="0">
                <a:cs typeface="Times New Roman" panose="02020603050405020304" pitchFamily="18" charset="0"/>
              </a:rPr>
              <a:t> file </a:t>
            </a:r>
            <a:r>
              <a:rPr lang="en-US" altLang="en-US" sz="2400" b="1" dirty="0">
                <a:solidFill>
                  <a:schemeClr val="hlink"/>
                </a:solidFill>
                <a:cs typeface="Times New Roman" panose="02020603050405020304" pitchFamily="18" charset="0"/>
              </a:rPr>
              <a:t>from</a:t>
            </a:r>
            <a:r>
              <a:rPr lang="en-US" altLang="en-US" sz="2400" b="1" dirty="0">
                <a:cs typeface="Times New Roman" panose="02020603050405020304" pitchFamily="18" charset="0"/>
              </a:rPr>
              <a:t> </a:t>
            </a:r>
            <a:r>
              <a:rPr lang="en-US" altLang="en-US" sz="2400" dirty="0">
                <a:cs typeface="Times New Roman" panose="02020603050405020304" pitchFamily="18" charset="0"/>
              </a:rPr>
              <a:t>a </a:t>
            </a:r>
            <a:r>
              <a:rPr lang="en-US" altLang="en-US" sz="2400" b="1" dirty="0">
                <a:cs typeface="Times New Roman" panose="02020603050405020304" pitchFamily="18" charset="0"/>
              </a:rPr>
              <a:t>web site</a:t>
            </a:r>
            <a:r>
              <a:rPr lang="en-US" altLang="en-US" sz="2400" dirty="0">
                <a:cs typeface="Times New Roman" panose="02020603050405020304" pitchFamily="18" charset="0"/>
              </a:rPr>
              <a:t>.</a:t>
            </a:r>
          </a:p>
          <a:p>
            <a:pPr eaLnBrk="1" hangingPunct="1">
              <a:lnSpc>
                <a:spcPct val="90000"/>
              </a:lnSpc>
              <a:buFont typeface="Wingdings" panose="05000000000000000000" pitchFamily="2" charset="2"/>
              <a:buNone/>
            </a:pPr>
            <a:r>
              <a:rPr lang="en-US" altLang="en-US" sz="2400" dirty="0">
                <a:cs typeface="Times New Roman" panose="02020603050405020304" pitchFamily="18" charset="0"/>
              </a:rPr>
              <a:t> </a:t>
            </a:r>
          </a:p>
          <a:p>
            <a:pPr eaLnBrk="1" hangingPunct="1">
              <a:lnSpc>
                <a:spcPct val="90000"/>
              </a:lnSpc>
            </a:pPr>
            <a:r>
              <a:rPr lang="en-US" altLang="en-US" sz="2400" dirty="0">
                <a:cs typeface="Times New Roman" panose="02020603050405020304" pitchFamily="18" charset="0"/>
              </a:rPr>
              <a:t>It may be very </a:t>
            </a:r>
            <a:r>
              <a:rPr lang="en-US" altLang="en-US" sz="2400" b="1" dirty="0">
                <a:solidFill>
                  <a:schemeClr val="hlink"/>
                </a:solidFill>
                <a:cs typeface="Times New Roman" panose="02020603050405020304" pitchFamily="18" charset="0"/>
              </a:rPr>
              <a:t>tempting</a:t>
            </a:r>
            <a:r>
              <a:rPr lang="en-US" altLang="en-US" sz="2400" dirty="0">
                <a:cs typeface="Times New Roman" panose="02020603050405020304" pitchFamily="18" charset="0"/>
              </a:rPr>
              <a:t> to </a:t>
            </a:r>
            <a:r>
              <a:rPr lang="en-US" altLang="en-US" sz="2400" b="1" dirty="0">
                <a:cs typeface="Times New Roman" panose="02020603050405020304" pitchFamily="18" charset="0"/>
              </a:rPr>
              <a:t>reuse a file</a:t>
            </a:r>
            <a:r>
              <a:rPr lang="en-US" altLang="en-US" sz="2400" dirty="0">
                <a:cs typeface="Times New Roman" panose="02020603050405020304" pitchFamily="18" charset="0"/>
              </a:rPr>
              <a:t> in </a:t>
            </a:r>
            <a:r>
              <a:rPr lang="en-US" altLang="en-US" sz="2400" b="1" dirty="0">
                <a:cs typeface="Times New Roman" panose="02020603050405020304" pitchFamily="18" charset="0"/>
              </a:rPr>
              <a:t>one of your own projects</a:t>
            </a:r>
            <a:r>
              <a:rPr lang="en-US" altLang="en-US" sz="2400" dirty="0">
                <a:cs typeface="Times New Roman" panose="02020603050405020304" pitchFamily="18" charset="0"/>
              </a:rPr>
              <a:t>, but that </a:t>
            </a:r>
            <a:r>
              <a:rPr lang="en-US" altLang="en-US" sz="2400" b="1" dirty="0">
                <a:solidFill>
                  <a:schemeClr val="hlink"/>
                </a:solidFill>
                <a:cs typeface="Times New Roman" panose="02020603050405020304" pitchFamily="18" charset="0"/>
              </a:rPr>
              <a:t>may</a:t>
            </a:r>
            <a:r>
              <a:rPr lang="en-US" altLang="en-US" sz="2400" b="1" dirty="0">
                <a:cs typeface="Times New Roman" panose="02020603050405020304" pitchFamily="18" charset="0"/>
              </a:rPr>
              <a:t> </a:t>
            </a:r>
            <a:r>
              <a:rPr lang="en-US" altLang="en-US" sz="2400" b="1" dirty="0">
                <a:solidFill>
                  <a:schemeClr val="hlink"/>
                </a:solidFill>
                <a:cs typeface="Times New Roman" panose="02020603050405020304" pitchFamily="18" charset="0"/>
              </a:rPr>
              <a:t>not</a:t>
            </a:r>
            <a:r>
              <a:rPr lang="en-US" altLang="en-US" sz="2400" b="1" dirty="0">
                <a:cs typeface="Times New Roman" panose="02020603050405020304" pitchFamily="18" charset="0"/>
              </a:rPr>
              <a:t> be </a:t>
            </a:r>
            <a:r>
              <a:rPr lang="en-US" altLang="en-US" sz="2400" b="1" dirty="0">
                <a:solidFill>
                  <a:schemeClr val="hlink"/>
                </a:solidFill>
                <a:cs typeface="Times New Roman" panose="02020603050405020304" pitchFamily="18" charset="0"/>
              </a:rPr>
              <a:t>ethical</a:t>
            </a:r>
            <a:r>
              <a:rPr lang="en-US" altLang="en-US" sz="2400" dirty="0">
                <a:cs typeface="Times New Roman" panose="02020603050405020304" pitchFamily="18" charset="0"/>
              </a:rPr>
              <a:t> or </a:t>
            </a:r>
            <a:r>
              <a:rPr lang="en-US" altLang="en-US" sz="2400" b="1" dirty="0">
                <a:solidFill>
                  <a:schemeClr val="hlink"/>
                </a:solidFill>
                <a:cs typeface="Times New Roman" panose="02020603050405020304" pitchFamily="18" charset="0"/>
              </a:rPr>
              <a:t>l</a:t>
            </a:r>
            <a:r>
              <a:rPr lang="en-US" altLang="en-US" sz="2400" dirty="0">
                <a:solidFill>
                  <a:schemeClr val="hlink"/>
                </a:solidFill>
                <a:cs typeface="Times New Roman" panose="02020603050405020304" pitchFamily="18" charset="0"/>
              </a:rPr>
              <a:t>a</a:t>
            </a:r>
            <a:r>
              <a:rPr lang="en-US" altLang="en-US" sz="2400" b="1" dirty="0">
                <a:solidFill>
                  <a:schemeClr val="hlink"/>
                </a:solidFill>
                <a:cs typeface="Times New Roman" panose="02020603050405020304" pitchFamily="18" charset="0"/>
              </a:rPr>
              <a:t>wful</a:t>
            </a:r>
            <a:r>
              <a:rPr lang="en-US" altLang="en-US" sz="2400" b="1" dirty="0">
                <a:cs typeface="Times New Roman" panose="02020603050405020304" pitchFamily="18" charset="0"/>
              </a:rPr>
              <a:t>.</a:t>
            </a:r>
            <a:r>
              <a:rPr lang="en-US" altLang="en-US" sz="2400" dirty="0">
                <a:cs typeface="Times New Roman" panose="02020603050405020304" pitchFamily="18" charset="0"/>
              </a:rPr>
              <a:t> </a:t>
            </a:r>
          </a:p>
          <a:p>
            <a:pPr eaLnBrk="1" hangingPunct="1">
              <a:lnSpc>
                <a:spcPct val="90000"/>
              </a:lnSpc>
            </a:pPr>
            <a:endParaRPr lang="en-US" altLang="en-US" sz="2400" dirty="0">
              <a:cs typeface="Times New Roman" panose="02020603050405020304" pitchFamily="18" charset="0"/>
            </a:endParaRPr>
          </a:p>
          <a:p>
            <a:pPr eaLnBrk="1" hangingPunct="1">
              <a:lnSpc>
                <a:spcPct val="90000"/>
              </a:lnSpc>
            </a:pPr>
            <a:r>
              <a:rPr lang="en-US" altLang="en-US" sz="2400" b="1" dirty="0">
                <a:solidFill>
                  <a:srgbClr val="00CC00"/>
                </a:solidFill>
                <a:cs typeface="Times New Roman" panose="02020603050405020304" pitchFamily="18" charset="0"/>
              </a:rPr>
              <a:t>Only</a:t>
            </a:r>
            <a:r>
              <a:rPr lang="en-US" altLang="en-US" sz="2400" b="1" dirty="0">
                <a:cs typeface="Times New Roman" panose="02020603050405020304" pitchFamily="18" charset="0"/>
              </a:rPr>
              <a:t> </a:t>
            </a:r>
            <a:r>
              <a:rPr lang="en-US" altLang="en-US" sz="2400" b="1" dirty="0">
                <a:solidFill>
                  <a:srgbClr val="00B0F0"/>
                </a:solidFill>
                <a:cs typeface="Times New Roman" panose="02020603050405020304" pitchFamily="18" charset="0"/>
              </a:rPr>
              <a:t>publish</a:t>
            </a:r>
            <a:r>
              <a:rPr lang="en-US" altLang="en-US" sz="2400" b="1" dirty="0">
                <a:cs typeface="Times New Roman" panose="02020603050405020304" pitchFamily="18" charset="0"/>
              </a:rPr>
              <a:t> web pages, images</a:t>
            </a:r>
            <a:r>
              <a:rPr lang="en-US" altLang="en-US" sz="2400" dirty="0">
                <a:cs typeface="Times New Roman" panose="02020603050405020304" pitchFamily="18" charset="0"/>
              </a:rPr>
              <a:t>, and </a:t>
            </a:r>
            <a:r>
              <a:rPr lang="en-US" altLang="en-US" sz="2400" b="1" dirty="0">
                <a:cs typeface="Times New Roman" panose="02020603050405020304" pitchFamily="18" charset="0"/>
              </a:rPr>
              <a:t>other media</a:t>
            </a:r>
            <a:r>
              <a:rPr lang="en-US" altLang="en-US" sz="2400" dirty="0">
                <a:cs typeface="Times New Roman" panose="02020603050405020304" pitchFamily="18" charset="0"/>
              </a:rPr>
              <a:t> that you </a:t>
            </a:r>
            <a:r>
              <a:rPr lang="en-US" altLang="en-US" sz="2400" b="1" dirty="0">
                <a:cs typeface="Times New Roman" panose="02020603050405020304" pitchFamily="18" charset="0"/>
              </a:rPr>
              <a:t>have </a:t>
            </a:r>
            <a:r>
              <a:rPr lang="en-US" altLang="en-US" sz="2400" b="1" dirty="0">
                <a:solidFill>
                  <a:srgbClr val="00CC00"/>
                </a:solidFill>
                <a:cs typeface="Times New Roman" panose="02020603050405020304" pitchFamily="18" charset="0"/>
              </a:rPr>
              <a:t>personally</a:t>
            </a:r>
            <a:r>
              <a:rPr lang="en-US" altLang="en-US" sz="2400" b="1" dirty="0">
                <a:cs typeface="Times New Roman" panose="02020603050405020304" pitchFamily="18" charset="0"/>
              </a:rPr>
              <a:t> created</a:t>
            </a:r>
            <a:r>
              <a:rPr lang="en-US" altLang="en-US" sz="2400" dirty="0">
                <a:cs typeface="Times New Roman" panose="02020603050405020304" pitchFamily="18" charset="0"/>
              </a:rPr>
              <a:t> or </a:t>
            </a:r>
            <a:r>
              <a:rPr lang="en-US" altLang="en-US" sz="2400" b="1" dirty="0">
                <a:cs typeface="Times New Roman" panose="02020603050405020304" pitchFamily="18" charset="0"/>
              </a:rPr>
              <a:t>have </a:t>
            </a:r>
            <a:r>
              <a:rPr lang="en-US" altLang="en-US" sz="2400" b="1" dirty="0">
                <a:solidFill>
                  <a:schemeClr val="hlink"/>
                </a:solidFill>
                <a:cs typeface="Times New Roman" panose="02020603050405020304" pitchFamily="18" charset="0"/>
              </a:rPr>
              <a:t>obtained</a:t>
            </a:r>
            <a:r>
              <a:rPr lang="en-US" altLang="en-US" sz="2400" dirty="0">
                <a:cs typeface="Times New Roman" panose="02020603050405020304" pitchFamily="18" charset="0"/>
              </a:rPr>
              <a:t> the </a:t>
            </a:r>
            <a:r>
              <a:rPr lang="en-US" altLang="en-US" sz="2400" b="1" dirty="0">
                <a:solidFill>
                  <a:srgbClr val="FF00FF"/>
                </a:solidFill>
                <a:cs typeface="Times New Roman" panose="02020603050405020304" pitchFamily="18" charset="0"/>
              </a:rPr>
              <a:t>rights</a:t>
            </a:r>
            <a:r>
              <a:rPr lang="en-US" altLang="en-US" sz="2400" dirty="0">
                <a:cs typeface="Times New Roman" panose="02020603050405020304" pitchFamily="18" charset="0"/>
              </a:rPr>
              <a:t> or </a:t>
            </a:r>
            <a:r>
              <a:rPr lang="en-US" altLang="en-US" sz="2400" b="1" dirty="0">
                <a:solidFill>
                  <a:srgbClr val="FF00FF"/>
                </a:solidFill>
                <a:cs typeface="Times New Roman" panose="02020603050405020304" pitchFamily="18" charset="0"/>
              </a:rPr>
              <a:t>license</a:t>
            </a:r>
            <a:r>
              <a:rPr lang="en-US" altLang="en-US" sz="2400" dirty="0">
                <a:cs typeface="Times New Roman" panose="02020603050405020304" pitchFamily="18" charset="0"/>
              </a:rPr>
              <a:t> to use.</a:t>
            </a:r>
          </a:p>
          <a:p>
            <a:pPr eaLnBrk="1" hangingPunct="1">
              <a:lnSpc>
                <a:spcPct val="90000"/>
              </a:lnSpc>
              <a:buFont typeface="Wingdings" panose="05000000000000000000" pitchFamily="2" charset="2"/>
              <a:buNone/>
            </a:pPr>
            <a:endParaRPr lang="en-US" altLang="en-US" sz="2400" dirty="0">
              <a:cs typeface="Times New Roman" panose="02020603050405020304" pitchFamily="18" charset="0"/>
            </a:endParaRPr>
          </a:p>
          <a:p>
            <a:pPr eaLnBrk="1" hangingPunct="1">
              <a:lnSpc>
                <a:spcPct val="90000"/>
              </a:lnSpc>
            </a:pPr>
            <a:r>
              <a:rPr lang="en-US" altLang="en-US" sz="2400" dirty="0">
                <a:cs typeface="Times New Roman" panose="02020603050405020304" pitchFamily="18" charset="0"/>
              </a:rPr>
              <a:t> </a:t>
            </a:r>
            <a:r>
              <a:rPr lang="en-US" altLang="en-US" sz="2400" b="1" dirty="0">
                <a:solidFill>
                  <a:schemeClr val="hlink"/>
                </a:solidFill>
                <a:cs typeface="Times New Roman" panose="02020603050405020304" pitchFamily="18" charset="0"/>
              </a:rPr>
              <a:t>If another individual</a:t>
            </a:r>
            <a:r>
              <a:rPr lang="en-US" altLang="en-US" sz="2400" dirty="0">
                <a:cs typeface="Times New Roman" panose="02020603050405020304" pitchFamily="18" charset="0"/>
              </a:rPr>
              <a:t> has </a:t>
            </a:r>
            <a:r>
              <a:rPr lang="en-US" altLang="en-US" sz="2400" b="1" dirty="0">
                <a:cs typeface="Times New Roman" panose="02020603050405020304" pitchFamily="18" charset="0"/>
              </a:rPr>
              <a:t>created</a:t>
            </a:r>
            <a:r>
              <a:rPr lang="en-US" altLang="en-US" sz="2400" dirty="0">
                <a:cs typeface="Times New Roman" panose="02020603050405020304" pitchFamily="18" charset="0"/>
              </a:rPr>
              <a:t> an </a:t>
            </a:r>
            <a:r>
              <a:rPr lang="en-US" altLang="en-US" sz="2400" b="1" dirty="0">
                <a:cs typeface="Times New Roman" panose="02020603050405020304" pitchFamily="18" charset="0"/>
              </a:rPr>
              <a:t>image</a:t>
            </a:r>
            <a:r>
              <a:rPr lang="en-US" altLang="en-US" sz="2400" dirty="0">
                <a:cs typeface="Times New Roman" panose="02020603050405020304" pitchFamily="18" charset="0"/>
              </a:rPr>
              <a:t>, </a:t>
            </a:r>
            <a:r>
              <a:rPr lang="en-US" altLang="en-US" sz="2400" b="1" dirty="0">
                <a:cs typeface="Times New Roman" panose="02020603050405020304" pitchFamily="18" charset="0"/>
              </a:rPr>
              <a:t>sound</a:t>
            </a:r>
            <a:r>
              <a:rPr lang="en-US" altLang="en-US" sz="2400" dirty="0">
                <a:cs typeface="Times New Roman" panose="02020603050405020304" pitchFamily="18" charset="0"/>
              </a:rPr>
              <a:t>, </a:t>
            </a:r>
            <a:r>
              <a:rPr lang="en-US" altLang="en-US" sz="2400" b="1" dirty="0">
                <a:cs typeface="Times New Roman" panose="02020603050405020304" pitchFamily="18" charset="0"/>
              </a:rPr>
              <a:t>video</a:t>
            </a:r>
            <a:r>
              <a:rPr lang="en-US" altLang="en-US" sz="2400" dirty="0">
                <a:cs typeface="Times New Roman" panose="02020603050405020304" pitchFamily="18" charset="0"/>
              </a:rPr>
              <a:t>, or </a:t>
            </a:r>
            <a:r>
              <a:rPr lang="en-US" altLang="en-US" sz="2400" b="1" dirty="0">
                <a:cs typeface="Times New Roman" panose="02020603050405020304" pitchFamily="18" charset="0"/>
              </a:rPr>
              <a:t>document</a:t>
            </a:r>
            <a:r>
              <a:rPr lang="en-US" altLang="en-US" sz="2400" dirty="0">
                <a:cs typeface="Times New Roman" panose="02020603050405020304" pitchFamily="18" charset="0"/>
              </a:rPr>
              <a:t> that you </a:t>
            </a:r>
            <a:r>
              <a:rPr lang="en-US" altLang="en-US" sz="2400" b="1" dirty="0">
                <a:cs typeface="Times New Roman" panose="02020603050405020304" pitchFamily="18" charset="0"/>
              </a:rPr>
              <a:t>believe would be useful</a:t>
            </a:r>
            <a:r>
              <a:rPr lang="en-US" altLang="en-US" sz="2400" dirty="0">
                <a:cs typeface="Times New Roman" panose="02020603050405020304" pitchFamily="18" charset="0"/>
              </a:rPr>
              <a:t> on </a:t>
            </a:r>
            <a:r>
              <a:rPr lang="en-US" altLang="en-US" sz="2400" b="1" dirty="0">
                <a:cs typeface="Times New Roman" panose="02020603050405020304" pitchFamily="18" charset="0"/>
              </a:rPr>
              <a:t>your own web site</a:t>
            </a:r>
            <a:r>
              <a:rPr lang="en-US" altLang="en-US" sz="2400" dirty="0">
                <a:cs typeface="Times New Roman" panose="02020603050405020304" pitchFamily="18" charset="0"/>
              </a:rPr>
              <a:t>, </a:t>
            </a:r>
            <a:r>
              <a:rPr lang="en-US" altLang="en-US" sz="2800" b="1" dirty="0">
                <a:solidFill>
                  <a:schemeClr val="hlink"/>
                </a:solidFill>
                <a:cs typeface="Times New Roman" panose="02020603050405020304" pitchFamily="18" charset="0"/>
              </a:rPr>
              <a:t>ask permission to use</a:t>
            </a:r>
            <a:r>
              <a:rPr lang="en-US" altLang="en-US" sz="2400" dirty="0">
                <a:cs typeface="Times New Roman" panose="02020603050405020304" pitchFamily="18" charset="0"/>
              </a:rPr>
              <a:t> the </a:t>
            </a:r>
            <a:r>
              <a:rPr lang="en-US" altLang="en-US" sz="2400" b="1" dirty="0">
                <a:cs typeface="Times New Roman" panose="02020603050405020304" pitchFamily="18" charset="0"/>
              </a:rPr>
              <a:t>material instead of simply “grabbing” it. </a:t>
            </a:r>
          </a:p>
          <a:p>
            <a:pPr eaLnBrk="1" hangingPunct="1">
              <a:lnSpc>
                <a:spcPct val="90000"/>
              </a:lnSpc>
            </a:pPr>
            <a:endParaRPr lang="en-US" altLang="en-US" sz="2400" b="1" dirty="0">
              <a:cs typeface="Times New Roman" panose="02020603050405020304" pitchFamily="18" charset="0"/>
            </a:endParaRPr>
          </a:p>
        </p:txBody>
      </p:sp>
      <p:sp>
        <p:nvSpPr>
          <p:cNvPr id="54276"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54277"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extLst>
      <p:ext uri="{BB962C8B-B14F-4D97-AF65-F5344CB8AC3E}">
        <p14:creationId xmlns:p14="http://schemas.microsoft.com/office/powerpoint/2010/main" val="2859708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457200" y="762000"/>
            <a:ext cx="8305800" cy="5867400"/>
          </a:xfrm>
        </p:spPr>
        <p:txBody>
          <a:bodyPr/>
          <a:lstStyle/>
          <a:p>
            <a:pPr eaLnBrk="1" hangingPunct="1">
              <a:lnSpc>
                <a:spcPct val="90000"/>
              </a:lnSpc>
            </a:pPr>
            <a:r>
              <a:rPr lang="en-US" altLang="en-US" sz="2400" b="1" dirty="0">
                <a:solidFill>
                  <a:schemeClr val="hlink"/>
                </a:solidFill>
                <a:cs typeface="Times New Roman" panose="02020603050405020304" pitchFamily="18" charset="0"/>
              </a:rPr>
              <a:t>All work</a:t>
            </a:r>
            <a:r>
              <a:rPr lang="en-US" altLang="en-US" sz="2400" dirty="0">
                <a:cs typeface="Times New Roman" panose="02020603050405020304" pitchFamily="18" charset="0"/>
              </a:rPr>
              <a:t> (web pages, images, sounds, videos, etc.) is </a:t>
            </a:r>
            <a:r>
              <a:rPr lang="en-US" altLang="en-US" sz="2400" b="1" dirty="0">
                <a:solidFill>
                  <a:srgbClr val="00B0F0"/>
                </a:solidFill>
                <a:cs typeface="Times New Roman" panose="02020603050405020304" pitchFamily="18" charset="0"/>
              </a:rPr>
              <a:t>copyrighted</a:t>
            </a:r>
            <a:r>
              <a:rPr lang="en-US" altLang="en-US" sz="2400" dirty="0">
                <a:cs typeface="Times New Roman" panose="02020603050405020304" pitchFamily="18" charset="0"/>
              </a:rPr>
              <a:t> – </a:t>
            </a:r>
            <a:r>
              <a:rPr lang="en-US" altLang="en-US" sz="2400" b="1" dirty="0">
                <a:solidFill>
                  <a:schemeClr val="hlink"/>
                </a:solidFill>
                <a:cs typeface="Times New Roman" panose="02020603050405020304" pitchFamily="18" charset="0"/>
              </a:rPr>
              <a:t>even if there is </a:t>
            </a:r>
            <a:r>
              <a:rPr lang="en-US" altLang="en-US" sz="2400" b="1" dirty="0">
                <a:solidFill>
                  <a:schemeClr val="accent1"/>
                </a:solidFill>
                <a:cs typeface="Times New Roman" panose="02020603050405020304" pitchFamily="18" charset="0"/>
              </a:rPr>
              <a:t>no</a:t>
            </a:r>
            <a:r>
              <a:rPr lang="en-US" altLang="en-US" sz="2400" b="1" dirty="0">
                <a:solidFill>
                  <a:schemeClr val="hlink"/>
                </a:solidFill>
                <a:cs typeface="Times New Roman" panose="02020603050405020304" pitchFamily="18" charset="0"/>
              </a:rPr>
              <a:t> copyright symbol</a:t>
            </a:r>
            <a:r>
              <a:rPr lang="en-US" altLang="en-US" sz="2400" dirty="0">
                <a:cs typeface="Times New Roman" panose="02020603050405020304" pitchFamily="18" charset="0"/>
              </a:rPr>
              <a:t> and </a:t>
            </a:r>
            <a:r>
              <a:rPr lang="en-US" altLang="en-US" sz="2400" b="1" dirty="0">
                <a:solidFill>
                  <a:schemeClr val="hlink"/>
                </a:solidFill>
                <a:cs typeface="Times New Roman" panose="02020603050405020304" pitchFamily="18" charset="0"/>
              </a:rPr>
              <a:t>date on</a:t>
            </a:r>
            <a:r>
              <a:rPr lang="en-US" altLang="en-US" sz="2400" dirty="0">
                <a:cs typeface="Times New Roman" panose="02020603050405020304" pitchFamily="18" charset="0"/>
              </a:rPr>
              <a:t> the </a:t>
            </a:r>
            <a:r>
              <a:rPr lang="en-US" altLang="en-US" sz="2400" b="1" dirty="0">
                <a:cs typeface="Times New Roman" panose="02020603050405020304" pitchFamily="18" charset="0"/>
              </a:rPr>
              <a:t>material</a:t>
            </a:r>
            <a:r>
              <a:rPr lang="en-US" altLang="en-US" sz="2400" dirty="0">
                <a:cs typeface="Times New Roman" panose="02020603050405020304" pitchFamily="18" charset="0"/>
              </a:rPr>
              <a:t>.</a:t>
            </a:r>
            <a:br>
              <a:rPr lang="en-US" altLang="en-US" sz="2400" dirty="0">
                <a:cs typeface="Times New Roman" panose="02020603050405020304" pitchFamily="18" charset="0"/>
              </a:rPr>
            </a:br>
            <a:endParaRPr lang="en-US" altLang="en-US" sz="2400" dirty="0">
              <a:cs typeface="Times New Roman" panose="02020603050405020304" pitchFamily="18" charset="0"/>
            </a:endParaRPr>
          </a:p>
          <a:p>
            <a:pPr eaLnBrk="1" hangingPunct="1">
              <a:lnSpc>
                <a:spcPct val="90000"/>
              </a:lnSpc>
            </a:pPr>
            <a:r>
              <a:rPr lang="en-US" altLang="en-US" sz="2400" b="1" dirty="0">
                <a:solidFill>
                  <a:schemeClr val="hlink"/>
                </a:solidFill>
                <a:cs typeface="Times New Roman" panose="02020603050405020304" pitchFamily="18" charset="0"/>
              </a:rPr>
              <a:t>Be aware</a:t>
            </a:r>
            <a:r>
              <a:rPr lang="en-US" altLang="en-US" sz="2400" dirty="0">
                <a:cs typeface="Times New Roman" panose="02020603050405020304" pitchFamily="18" charset="0"/>
              </a:rPr>
              <a:t> that </a:t>
            </a:r>
            <a:r>
              <a:rPr lang="en-US" altLang="en-US" sz="2400" b="1" dirty="0">
                <a:cs typeface="Times New Roman" panose="02020603050405020304" pitchFamily="18" charset="0"/>
              </a:rPr>
              <a:t>there are times when </a:t>
            </a:r>
            <a:r>
              <a:rPr lang="en-US" altLang="en-US" sz="2400" b="1" dirty="0">
                <a:solidFill>
                  <a:srgbClr val="FF00FF"/>
                </a:solidFill>
                <a:cs typeface="Times New Roman" panose="02020603050405020304" pitchFamily="18" charset="0"/>
              </a:rPr>
              <a:t>students</a:t>
            </a:r>
            <a:r>
              <a:rPr lang="en-US" altLang="en-US" sz="2400" dirty="0">
                <a:cs typeface="Times New Roman" panose="02020603050405020304" pitchFamily="18" charset="0"/>
              </a:rPr>
              <a:t> and </a:t>
            </a:r>
            <a:r>
              <a:rPr lang="en-US" altLang="en-US" sz="2400" b="1" dirty="0">
                <a:solidFill>
                  <a:srgbClr val="FF00FF"/>
                </a:solidFill>
                <a:cs typeface="Times New Roman" panose="02020603050405020304" pitchFamily="18" charset="0"/>
              </a:rPr>
              <a:t>educators</a:t>
            </a:r>
            <a:r>
              <a:rPr lang="en-US" altLang="en-US" sz="2400" b="1" dirty="0">
                <a:cs typeface="Times New Roman" panose="02020603050405020304" pitchFamily="18" charset="0"/>
              </a:rPr>
              <a:t> can use </a:t>
            </a:r>
            <a:r>
              <a:rPr lang="en-US" altLang="en-US" sz="2400" b="1" i="1" dirty="0">
                <a:solidFill>
                  <a:schemeClr val="hlink"/>
                </a:solidFill>
                <a:cs typeface="Times New Roman" panose="02020603050405020304" pitchFamily="18" charset="0"/>
              </a:rPr>
              <a:t>portions</a:t>
            </a:r>
            <a:r>
              <a:rPr lang="en-US" altLang="en-US" sz="2400" b="1" dirty="0">
                <a:solidFill>
                  <a:schemeClr val="hlink"/>
                </a:solidFill>
                <a:cs typeface="Times New Roman" panose="02020603050405020304" pitchFamily="18" charset="0"/>
              </a:rPr>
              <a:t> of other’s work</a:t>
            </a:r>
            <a:r>
              <a:rPr lang="en-US" altLang="en-US" sz="2400" dirty="0">
                <a:cs typeface="Times New Roman" panose="02020603050405020304" pitchFamily="18" charset="0"/>
              </a:rPr>
              <a:t> and </a:t>
            </a:r>
            <a:r>
              <a:rPr lang="en-US" altLang="en-US" sz="2800" b="1" dirty="0">
                <a:solidFill>
                  <a:schemeClr val="accent1"/>
                </a:solidFill>
                <a:cs typeface="Times New Roman" panose="02020603050405020304" pitchFamily="18" charset="0"/>
              </a:rPr>
              <a:t>not</a:t>
            </a:r>
            <a:r>
              <a:rPr lang="en-US" altLang="en-US" sz="2400" b="1" dirty="0">
                <a:cs typeface="Times New Roman" panose="02020603050405020304" pitchFamily="18" charset="0"/>
              </a:rPr>
              <a:t> be in violation of copyright law</a:t>
            </a:r>
            <a:r>
              <a:rPr lang="en-US" altLang="en-US" sz="2400" dirty="0">
                <a:cs typeface="Times New Roman" panose="02020603050405020304" pitchFamily="18" charset="0"/>
              </a:rPr>
              <a:t> – this is called </a:t>
            </a:r>
            <a:r>
              <a:rPr lang="en-US" altLang="en-US" sz="2800" dirty="0">
                <a:cs typeface="Times New Roman" panose="02020603050405020304" pitchFamily="18" charset="0"/>
              </a:rPr>
              <a:t>“</a:t>
            </a:r>
            <a:r>
              <a:rPr lang="en-US" altLang="en-US" sz="2800" b="1" dirty="0">
                <a:solidFill>
                  <a:schemeClr val="hlink"/>
                </a:solidFill>
                <a:cs typeface="Times New Roman" panose="02020603050405020304" pitchFamily="18" charset="0"/>
              </a:rPr>
              <a:t>fair use”.</a:t>
            </a:r>
          </a:p>
          <a:p>
            <a:pPr eaLnBrk="1" hangingPunct="1">
              <a:lnSpc>
                <a:spcPct val="90000"/>
              </a:lnSpc>
              <a:buFont typeface="Wingdings" panose="05000000000000000000" pitchFamily="2" charset="2"/>
              <a:buNone/>
            </a:pPr>
            <a:endParaRPr lang="en-US" altLang="en-US" sz="2400" b="1" dirty="0">
              <a:solidFill>
                <a:schemeClr val="hlink"/>
              </a:solidFill>
              <a:cs typeface="Times New Roman" panose="02020603050405020304" pitchFamily="18" charset="0"/>
            </a:endParaRPr>
          </a:p>
          <a:p>
            <a:pPr eaLnBrk="1" hangingPunct="1">
              <a:lnSpc>
                <a:spcPct val="90000"/>
              </a:lnSpc>
            </a:pPr>
            <a:r>
              <a:rPr lang="en-US" altLang="en-US" sz="2400" dirty="0">
                <a:cs typeface="Times New Roman" panose="02020603050405020304" pitchFamily="18" charset="0"/>
              </a:rPr>
              <a:t>"</a:t>
            </a:r>
            <a:r>
              <a:rPr lang="en-US" altLang="en-US" sz="2400" b="1" dirty="0">
                <a:solidFill>
                  <a:schemeClr val="hlink"/>
                </a:solidFill>
                <a:cs typeface="Times New Roman" panose="02020603050405020304" pitchFamily="18" charset="0"/>
              </a:rPr>
              <a:t>Fair use"</a:t>
            </a:r>
            <a:r>
              <a:rPr lang="en-US" altLang="en-US" sz="2400" dirty="0">
                <a:cs typeface="Times New Roman" panose="02020603050405020304" pitchFamily="18" charset="0"/>
              </a:rPr>
              <a:t> is use of a </a:t>
            </a:r>
            <a:r>
              <a:rPr lang="en-US" altLang="en-US" sz="2400" b="1" dirty="0">
                <a:solidFill>
                  <a:schemeClr val="hlink"/>
                </a:solidFill>
                <a:cs typeface="Times New Roman" panose="02020603050405020304" pitchFamily="18" charset="0"/>
              </a:rPr>
              <a:t>copyrighted work</a:t>
            </a:r>
            <a:r>
              <a:rPr lang="en-US" altLang="en-US" sz="2400" b="1" dirty="0">
                <a:cs typeface="Times New Roman" panose="02020603050405020304" pitchFamily="18" charset="0"/>
              </a:rPr>
              <a:t> for purposes</a:t>
            </a:r>
            <a:r>
              <a:rPr lang="en-US" altLang="en-US" sz="2400" dirty="0">
                <a:cs typeface="Times New Roman" panose="02020603050405020304" pitchFamily="18" charset="0"/>
              </a:rPr>
              <a:t> such as </a:t>
            </a:r>
          </a:p>
          <a:p>
            <a:pPr lvl="1" eaLnBrk="1" hangingPunct="1">
              <a:lnSpc>
                <a:spcPct val="90000"/>
              </a:lnSpc>
            </a:pPr>
            <a:r>
              <a:rPr lang="en-US" altLang="en-US" sz="2400" b="1" dirty="0">
                <a:cs typeface="Times New Roman" panose="02020603050405020304" pitchFamily="18" charset="0"/>
              </a:rPr>
              <a:t>criticism</a:t>
            </a:r>
            <a:r>
              <a:rPr lang="en-US" altLang="en-US" sz="2400" dirty="0">
                <a:cs typeface="Times New Roman" panose="02020603050405020304" pitchFamily="18" charset="0"/>
              </a:rPr>
              <a:t>, </a:t>
            </a:r>
          </a:p>
          <a:p>
            <a:pPr lvl="1" eaLnBrk="1" hangingPunct="1">
              <a:lnSpc>
                <a:spcPct val="90000"/>
              </a:lnSpc>
            </a:pPr>
            <a:r>
              <a:rPr lang="en-US" altLang="en-US" sz="2400" b="1" dirty="0">
                <a:cs typeface="Times New Roman" panose="02020603050405020304" pitchFamily="18" charset="0"/>
              </a:rPr>
              <a:t>reporting</a:t>
            </a:r>
            <a:r>
              <a:rPr lang="en-US" altLang="en-US" sz="2400" dirty="0">
                <a:cs typeface="Times New Roman" panose="02020603050405020304" pitchFamily="18" charset="0"/>
              </a:rPr>
              <a:t>, </a:t>
            </a:r>
          </a:p>
          <a:p>
            <a:pPr lvl="1" eaLnBrk="1" hangingPunct="1">
              <a:lnSpc>
                <a:spcPct val="90000"/>
              </a:lnSpc>
            </a:pPr>
            <a:r>
              <a:rPr lang="en-US" altLang="en-US" sz="2400" b="1" dirty="0">
                <a:solidFill>
                  <a:srgbClr val="FF00FF"/>
                </a:solidFill>
                <a:cs typeface="Times New Roman" panose="02020603050405020304" pitchFamily="18" charset="0"/>
              </a:rPr>
              <a:t>teaching</a:t>
            </a:r>
            <a:r>
              <a:rPr lang="en-US" altLang="en-US" sz="2400" dirty="0">
                <a:cs typeface="Times New Roman" panose="02020603050405020304" pitchFamily="18" charset="0"/>
              </a:rPr>
              <a:t>, </a:t>
            </a:r>
          </a:p>
          <a:p>
            <a:pPr lvl="1" eaLnBrk="1" hangingPunct="1">
              <a:lnSpc>
                <a:spcPct val="90000"/>
              </a:lnSpc>
            </a:pPr>
            <a:r>
              <a:rPr lang="en-US" altLang="en-US" sz="2400" b="1" dirty="0">
                <a:cs typeface="Times New Roman" panose="02020603050405020304" pitchFamily="18" charset="0"/>
              </a:rPr>
              <a:t>scholarship</a:t>
            </a:r>
            <a:r>
              <a:rPr lang="en-US" altLang="en-US" sz="2400" dirty="0">
                <a:cs typeface="Times New Roman" panose="02020603050405020304" pitchFamily="18" charset="0"/>
              </a:rPr>
              <a:t>, or </a:t>
            </a:r>
          </a:p>
          <a:p>
            <a:pPr lvl="1" eaLnBrk="1" hangingPunct="1">
              <a:lnSpc>
                <a:spcPct val="90000"/>
              </a:lnSpc>
            </a:pPr>
            <a:r>
              <a:rPr lang="en-US" altLang="en-US" sz="2400" b="1" dirty="0">
                <a:solidFill>
                  <a:srgbClr val="FF00FF"/>
                </a:solidFill>
                <a:cs typeface="Times New Roman" panose="02020603050405020304" pitchFamily="18" charset="0"/>
              </a:rPr>
              <a:t>research</a:t>
            </a:r>
            <a:r>
              <a:rPr lang="en-US" altLang="en-US" sz="2400" dirty="0">
                <a:cs typeface="Times New Roman" panose="02020603050405020304" pitchFamily="18" charset="0"/>
              </a:rPr>
              <a:t>. </a:t>
            </a:r>
          </a:p>
        </p:txBody>
      </p:sp>
      <p:sp>
        <p:nvSpPr>
          <p:cNvPr id="56324"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56325"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8" name="Rectangle 2"/>
          <p:cNvSpPr>
            <a:spLocks noGrp="1" noChangeArrowheads="1"/>
          </p:cNvSpPr>
          <p:nvPr>
            <p:ph type="title"/>
          </p:nvPr>
        </p:nvSpPr>
        <p:spPr>
          <a:xfrm>
            <a:off x="0" y="0"/>
            <a:ext cx="8763000" cy="533400"/>
          </a:xfrm>
        </p:spPr>
        <p:txBody>
          <a:bodyPr/>
          <a:lstStyle/>
          <a:p>
            <a:pPr eaLnBrk="1" hangingPunct="1"/>
            <a:br>
              <a:rPr lang="en-US" altLang="en-US" sz="2800" dirty="0"/>
            </a:br>
            <a:r>
              <a:rPr lang="en-US" altLang="en-US" sz="2800" dirty="0"/>
              <a:t>11.4 Multimedia Files &amp; Copyright Law </a:t>
            </a:r>
            <a:r>
              <a:rPr lang="en-US" altLang="en-US" sz="2000" dirty="0">
                <a:cs typeface="Times New Roman" panose="02020603050405020304" pitchFamily="18" charset="0"/>
              </a:rPr>
              <a:t>p.502</a:t>
            </a:r>
            <a:br>
              <a:rPr lang="en-US" altLang="en-US" dirty="0">
                <a:cs typeface="Times New Roman" panose="02020603050405020304" pitchFamily="18" charset="0"/>
              </a:rPr>
            </a:br>
            <a:endParaRPr lang="en-US" altLang="en-US" dirty="0"/>
          </a:p>
        </p:txBody>
      </p:sp>
    </p:spTree>
    <p:extLst>
      <p:ext uri="{BB962C8B-B14F-4D97-AF65-F5344CB8AC3E}">
        <p14:creationId xmlns:p14="http://schemas.microsoft.com/office/powerpoint/2010/main" val="181453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76200" y="762000"/>
            <a:ext cx="8915400" cy="6096000"/>
          </a:xfrm>
        </p:spPr>
        <p:txBody>
          <a:bodyPr/>
          <a:lstStyle/>
          <a:p>
            <a:pPr eaLnBrk="1" hangingPunct="1">
              <a:lnSpc>
                <a:spcPct val="90000"/>
              </a:lnSpc>
            </a:pPr>
            <a:r>
              <a:rPr lang="en-US" altLang="en-US" sz="3600" b="1" dirty="0">
                <a:solidFill>
                  <a:schemeClr val="hlink"/>
                </a:solidFill>
                <a:cs typeface="Times New Roman" panose="02020603050405020304" pitchFamily="18" charset="0"/>
              </a:rPr>
              <a:t>Criteria</a:t>
            </a:r>
            <a:r>
              <a:rPr lang="en-US" altLang="en-US" sz="3600" dirty="0">
                <a:cs typeface="Times New Roman" panose="02020603050405020304" pitchFamily="18" charset="0"/>
              </a:rPr>
              <a:t> used to determine “</a:t>
            </a:r>
            <a:r>
              <a:rPr lang="en-US" altLang="en-US" sz="3600" b="1" dirty="0">
                <a:solidFill>
                  <a:schemeClr val="hlink"/>
                </a:solidFill>
                <a:cs typeface="Times New Roman" panose="02020603050405020304" pitchFamily="18" charset="0"/>
              </a:rPr>
              <a:t>fair use</a:t>
            </a:r>
            <a:r>
              <a:rPr lang="en-US" altLang="en-US" sz="3600" dirty="0">
                <a:cs typeface="Times New Roman" panose="02020603050405020304" pitchFamily="18" charset="0"/>
              </a:rPr>
              <a:t>”:</a:t>
            </a:r>
          </a:p>
          <a:p>
            <a:pPr marL="457200" lvl="1" indent="0" eaLnBrk="1" hangingPunct="1">
              <a:lnSpc>
                <a:spcPct val="90000"/>
              </a:lnSpc>
              <a:buNone/>
            </a:pPr>
            <a:r>
              <a:rPr lang="en-US" altLang="en-US" sz="3200" dirty="0">
                <a:cs typeface="Times New Roman" panose="02020603050405020304" pitchFamily="18" charset="0"/>
              </a:rPr>
              <a:t>1. The use </a:t>
            </a:r>
            <a:r>
              <a:rPr lang="en-US" altLang="en-US" sz="3200" b="1" dirty="0">
                <a:cs typeface="Times New Roman" panose="02020603050405020304" pitchFamily="18" charset="0"/>
              </a:rPr>
              <a:t>must be </a:t>
            </a:r>
            <a:r>
              <a:rPr lang="en-US" altLang="en-US" sz="3200" b="1" dirty="0">
                <a:solidFill>
                  <a:srgbClr val="00CC00"/>
                </a:solidFill>
                <a:cs typeface="Times New Roman" panose="02020603050405020304" pitchFamily="18" charset="0"/>
              </a:rPr>
              <a:t>educational</a:t>
            </a:r>
            <a:r>
              <a:rPr lang="en-US" altLang="en-US" sz="3200" dirty="0">
                <a:cs typeface="Times New Roman" panose="02020603050405020304" pitchFamily="18" charset="0"/>
              </a:rPr>
              <a:t> and </a:t>
            </a:r>
            <a:r>
              <a:rPr lang="en-US" altLang="en-US" sz="3200" b="1" dirty="0">
                <a:solidFill>
                  <a:schemeClr val="hlink"/>
                </a:solidFill>
                <a:cs typeface="Times New Roman" panose="02020603050405020304" pitchFamily="18" charset="0"/>
              </a:rPr>
              <a:t>not</a:t>
            </a:r>
          </a:p>
          <a:p>
            <a:pPr marL="457200" lvl="1" indent="0" eaLnBrk="1" hangingPunct="1">
              <a:lnSpc>
                <a:spcPct val="90000"/>
              </a:lnSpc>
              <a:buNone/>
            </a:pPr>
            <a:r>
              <a:rPr lang="en-US" altLang="en-US" sz="3200" b="1" dirty="0">
                <a:solidFill>
                  <a:schemeClr val="hlink"/>
                </a:solidFill>
                <a:cs typeface="Times New Roman" panose="02020603050405020304" pitchFamily="18" charset="0"/>
              </a:rPr>
              <a:t>     </a:t>
            </a:r>
            <a:r>
              <a:rPr lang="en-US" altLang="en-US" sz="3200" b="1" dirty="0">
                <a:solidFill>
                  <a:srgbClr val="00CC00"/>
                </a:solidFill>
                <a:cs typeface="Times New Roman" panose="02020603050405020304" pitchFamily="18" charset="0"/>
              </a:rPr>
              <a:t>commercial</a:t>
            </a:r>
          </a:p>
          <a:p>
            <a:pPr marL="971550" lvl="1" indent="-514350" eaLnBrk="1" hangingPunct="1">
              <a:lnSpc>
                <a:spcPct val="90000"/>
              </a:lnSpc>
              <a:buFont typeface="+mj-lt"/>
              <a:buAutoNum type="arabicPeriod"/>
            </a:pPr>
            <a:endParaRPr lang="en-US" altLang="en-US" sz="3200" b="1" dirty="0">
              <a:solidFill>
                <a:schemeClr val="hlink"/>
              </a:solidFill>
              <a:cs typeface="Times New Roman" panose="02020603050405020304" pitchFamily="18" charset="0"/>
            </a:endParaRPr>
          </a:p>
          <a:p>
            <a:pPr marL="457200" lvl="1" indent="0" eaLnBrk="1" hangingPunct="1">
              <a:lnSpc>
                <a:spcPct val="90000"/>
              </a:lnSpc>
              <a:buNone/>
            </a:pPr>
            <a:r>
              <a:rPr lang="en-US" altLang="en-US" sz="3200" dirty="0">
                <a:latin typeface="Symbol" panose="05050102010706020507" pitchFamily="18" charset="2"/>
                <a:cs typeface="Times New Roman" panose="02020603050405020304" pitchFamily="18" charset="0"/>
              </a:rPr>
              <a:t>2. </a:t>
            </a:r>
            <a:r>
              <a:rPr lang="en-US" altLang="en-US" sz="3200" dirty="0">
                <a:cs typeface="Times New Roman" panose="02020603050405020304" pitchFamily="18" charset="0"/>
              </a:rPr>
              <a:t>The </a:t>
            </a:r>
            <a:r>
              <a:rPr lang="en-US" altLang="en-US" sz="3200" b="1" dirty="0">
                <a:cs typeface="Times New Roman" panose="02020603050405020304" pitchFamily="18" charset="0"/>
              </a:rPr>
              <a:t>nature</a:t>
            </a:r>
            <a:r>
              <a:rPr lang="en-US" altLang="en-US" sz="3200" dirty="0">
                <a:cs typeface="Times New Roman" panose="02020603050405020304" pitchFamily="18" charset="0"/>
              </a:rPr>
              <a:t> of the </a:t>
            </a:r>
            <a:r>
              <a:rPr lang="en-US" altLang="en-US" sz="3200" b="1" dirty="0">
                <a:cs typeface="Times New Roman" panose="02020603050405020304" pitchFamily="18" charset="0"/>
              </a:rPr>
              <a:t>work</a:t>
            </a:r>
            <a:r>
              <a:rPr lang="en-US" altLang="en-US" sz="3200" dirty="0">
                <a:cs typeface="Times New Roman" panose="02020603050405020304" pitchFamily="18" charset="0"/>
              </a:rPr>
              <a:t> </a:t>
            </a:r>
          </a:p>
          <a:p>
            <a:pPr marL="457200" lvl="1" indent="0" eaLnBrk="1" hangingPunct="1">
              <a:lnSpc>
                <a:spcPct val="90000"/>
              </a:lnSpc>
              <a:buNone/>
            </a:pPr>
            <a:r>
              <a:rPr lang="en-US" altLang="en-US" sz="3200" dirty="0">
                <a:cs typeface="Times New Roman" panose="02020603050405020304" pitchFamily="18" charset="0"/>
              </a:rPr>
              <a:t>	The </a:t>
            </a:r>
            <a:r>
              <a:rPr lang="en-US" altLang="en-US" sz="3200" b="1" dirty="0">
                <a:solidFill>
                  <a:schemeClr val="hlink"/>
                </a:solidFill>
                <a:cs typeface="Times New Roman" panose="02020603050405020304" pitchFamily="18" charset="0"/>
              </a:rPr>
              <a:t>amount </a:t>
            </a:r>
            <a:r>
              <a:rPr lang="en-US" altLang="en-US" sz="3200" b="1" dirty="0">
                <a:solidFill>
                  <a:srgbClr val="00B0F0"/>
                </a:solidFill>
                <a:cs typeface="Times New Roman" panose="02020603050405020304" pitchFamily="18" charset="0"/>
              </a:rPr>
              <a:t>copied</a:t>
            </a:r>
            <a:r>
              <a:rPr lang="en-US" altLang="en-US" sz="3200" dirty="0">
                <a:cs typeface="Times New Roman" panose="02020603050405020304" pitchFamily="18" charset="0"/>
              </a:rPr>
              <a:t> must be as </a:t>
            </a:r>
            <a:r>
              <a:rPr lang="en-US" altLang="en-US" sz="3200" b="1" dirty="0">
                <a:solidFill>
                  <a:srgbClr val="00CC00"/>
                </a:solidFill>
                <a:cs typeface="Times New Roman" panose="02020603050405020304" pitchFamily="18" charset="0"/>
              </a:rPr>
              <a:t>small</a:t>
            </a:r>
            <a:r>
              <a:rPr lang="en-US" altLang="en-US" sz="3200" dirty="0">
                <a:cs typeface="Times New Roman" panose="02020603050405020304" pitchFamily="18" charset="0"/>
              </a:rPr>
              <a:t> 	of 	a portion of the </a:t>
            </a:r>
            <a:r>
              <a:rPr lang="en-US" altLang="en-US" sz="3200" b="1" dirty="0">
                <a:cs typeface="Times New Roman" panose="02020603050405020304" pitchFamily="18" charset="0"/>
              </a:rPr>
              <a:t>work as possible</a:t>
            </a:r>
            <a:r>
              <a:rPr lang="en-US" altLang="en-US" sz="3200" dirty="0">
                <a:cs typeface="Times New Roman" panose="02020603050405020304" pitchFamily="18" charset="0"/>
              </a:rPr>
              <a:t>. </a:t>
            </a:r>
          </a:p>
          <a:p>
            <a:pPr marL="971550" lvl="1" indent="-514350" eaLnBrk="1" hangingPunct="1">
              <a:lnSpc>
                <a:spcPct val="90000"/>
              </a:lnSpc>
              <a:buFont typeface="+mj-lt"/>
              <a:buAutoNum type="arabicPeriod"/>
            </a:pPr>
            <a:endParaRPr lang="en-US" altLang="en-US" sz="3200" dirty="0">
              <a:cs typeface="Times New Roman" panose="02020603050405020304" pitchFamily="18" charset="0"/>
            </a:endParaRPr>
          </a:p>
          <a:p>
            <a:pPr marL="457200" lvl="1" indent="0" eaLnBrk="1" hangingPunct="1">
              <a:lnSpc>
                <a:spcPct val="90000"/>
              </a:lnSpc>
              <a:buNone/>
            </a:pPr>
            <a:r>
              <a:rPr lang="en-US" altLang="en-US" sz="3200" dirty="0">
                <a:latin typeface="Symbol" panose="05050102010706020507" pitchFamily="18" charset="2"/>
                <a:cs typeface="Times New Roman" panose="02020603050405020304" pitchFamily="18" charset="0"/>
              </a:rPr>
              <a:t>3. </a:t>
            </a:r>
            <a:r>
              <a:rPr lang="en-US" altLang="en-US" sz="3200" dirty="0">
                <a:latin typeface="Times New Roman" panose="02020603050405020304" pitchFamily="18" charset="0"/>
                <a:cs typeface="Times New Roman" panose="02020603050405020304" pitchFamily="18" charset="0"/>
              </a:rPr>
              <a:t> </a:t>
            </a:r>
            <a:r>
              <a:rPr lang="en-US" altLang="en-US" sz="3200" dirty="0">
                <a:cs typeface="Times New Roman" panose="02020603050405020304" pitchFamily="18" charset="0"/>
              </a:rPr>
              <a:t>The </a:t>
            </a:r>
            <a:r>
              <a:rPr lang="en-US" altLang="en-US" sz="3200" b="1" dirty="0">
                <a:solidFill>
                  <a:schemeClr val="hlink"/>
                </a:solidFill>
                <a:cs typeface="Times New Roman" panose="02020603050405020304" pitchFamily="18" charset="0"/>
              </a:rPr>
              <a:t>copy </a:t>
            </a:r>
            <a:r>
              <a:rPr lang="en-US" altLang="en-US" sz="3200" b="1" dirty="0">
                <a:solidFill>
                  <a:srgbClr val="00B0F0"/>
                </a:solidFill>
                <a:cs typeface="Times New Roman" panose="02020603050405020304" pitchFamily="18" charset="0"/>
              </a:rPr>
              <a:t>does</a:t>
            </a:r>
            <a:r>
              <a:rPr lang="en-US" altLang="en-US" sz="3200" b="1" dirty="0">
                <a:solidFill>
                  <a:schemeClr val="hlink"/>
                </a:solidFill>
                <a:cs typeface="Times New Roman" panose="02020603050405020304" pitchFamily="18" charset="0"/>
              </a:rPr>
              <a:t> not </a:t>
            </a:r>
            <a:r>
              <a:rPr lang="en-US" altLang="en-US" sz="3200" b="1" dirty="0">
                <a:solidFill>
                  <a:srgbClr val="00B0F0"/>
                </a:solidFill>
                <a:cs typeface="Times New Roman" panose="02020603050405020304" pitchFamily="18" charset="0"/>
              </a:rPr>
              <a:t>imp</a:t>
            </a:r>
            <a:r>
              <a:rPr lang="en-US" altLang="en-US" sz="3200" dirty="0">
                <a:solidFill>
                  <a:srgbClr val="00B0F0"/>
                </a:solidFill>
                <a:cs typeface="Times New Roman" panose="02020603050405020304" pitchFamily="18" charset="0"/>
              </a:rPr>
              <a:t>e</a:t>
            </a:r>
            <a:r>
              <a:rPr lang="en-US" altLang="en-US" sz="3200" b="1" dirty="0">
                <a:solidFill>
                  <a:srgbClr val="00B0F0"/>
                </a:solidFill>
                <a:cs typeface="Times New Roman" panose="02020603050405020304" pitchFamily="18" charset="0"/>
              </a:rPr>
              <a:t>de</a:t>
            </a:r>
            <a:r>
              <a:rPr lang="en-US" altLang="en-US" sz="3200" b="1" dirty="0">
                <a:solidFill>
                  <a:schemeClr val="hlink"/>
                </a:solidFill>
                <a:cs typeface="Times New Roman" panose="02020603050405020304" pitchFamily="18" charset="0"/>
              </a:rPr>
              <a:t> </a:t>
            </a:r>
            <a:r>
              <a:rPr lang="en-US" altLang="en-US" sz="3200" dirty="0">
                <a:cs typeface="Times New Roman" panose="02020603050405020304" pitchFamily="18" charset="0"/>
              </a:rPr>
              <a:t>(obstruct)</a:t>
            </a:r>
          </a:p>
          <a:p>
            <a:pPr marL="457200" lvl="1" indent="0" eaLnBrk="1" hangingPunct="1">
              <a:lnSpc>
                <a:spcPct val="90000"/>
              </a:lnSpc>
              <a:buNone/>
            </a:pPr>
            <a:r>
              <a:rPr lang="en-US" altLang="en-US" sz="3200" dirty="0">
                <a:cs typeface="Times New Roman" panose="02020603050405020304" pitchFamily="18" charset="0"/>
              </a:rPr>
              <a:t>	the </a:t>
            </a:r>
            <a:r>
              <a:rPr lang="en-US" altLang="en-US" sz="3200" b="1" dirty="0">
                <a:solidFill>
                  <a:schemeClr val="hlink"/>
                </a:solidFill>
                <a:cs typeface="Times New Roman" panose="02020603050405020304" pitchFamily="18" charset="0"/>
              </a:rPr>
              <a:t>marketability</a:t>
            </a:r>
            <a:r>
              <a:rPr lang="en-US" altLang="en-US" sz="3200" dirty="0">
                <a:cs typeface="Times New Roman" panose="02020603050405020304" pitchFamily="18" charset="0"/>
              </a:rPr>
              <a:t> of the </a:t>
            </a:r>
            <a:r>
              <a:rPr lang="en-US" altLang="en-US" sz="3200" b="1" dirty="0">
                <a:cs typeface="Times New Roman" panose="02020603050405020304" pitchFamily="18" charset="0"/>
              </a:rPr>
              <a:t>original work.</a:t>
            </a:r>
          </a:p>
        </p:txBody>
      </p:sp>
      <p:sp>
        <p:nvSpPr>
          <p:cNvPr id="58372"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58373"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2" name="Title 1"/>
          <p:cNvSpPr>
            <a:spLocks noGrp="1"/>
          </p:cNvSpPr>
          <p:nvPr>
            <p:ph type="title"/>
          </p:nvPr>
        </p:nvSpPr>
        <p:spPr/>
        <p:txBody>
          <a:bodyPr/>
          <a:lstStyle/>
          <a:p>
            <a:endParaRPr lang="en-US"/>
          </a:p>
        </p:txBody>
      </p:sp>
      <p:sp>
        <p:nvSpPr>
          <p:cNvPr id="7" name="Rectangle 2"/>
          <p:cNvSpPr txBox="1">
            <a:spLocks noChangeArrowheads="1"/>
          </p:cNvSpPr>
          <p:nvPr/>
        </p:nvSpPr>
        <p:spPr bwMode="auto">
          <a:xfrm>
            <a:off x="0" y="0"/>
            <a:ext cx="8763000" cy="533400"/>
          </a:xfrm>
          <a:prstGeom prst="rect">
            <a:avLst/>
          </a:prstGeom>
          <a:gradFill rotWithShape="1">
            <a:gsLst>
              <a:gs pos="0">
                <a:srgbClr val="FF6600"/>
              </a:gs>
              <a:gs pos="50000">
                <a:srgbClr val="D2FB05"/>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Tahoma" pitchFamily="34" charset="0"/>
              </a:defRPr>
            </a:lvl2pPr>
            <a:lvl3pPr algn="ctr" rtl="0" eaLnBrk="0" fontAlgn="base" hangingPunct="0">
              <a:spcBef>
                <a:spcPct val="0"/>
              </a:spcBef>
              <a:spcAft>
                <a:spcPct val="0"/>
              </a:spcAft>
              <a:defRPr sz="3200" b="1">
                <a:solidFill>
                  <a:schemeClr val="tx1"/>
                </a:solidFill>
                <a:latin typeface="Tahoma" pitchFamily="34" charset="0"/>
              </a:defRPr>
            </a:lvl3pPr>
            <a:lvl4pPr algn="ctr" rtl="0" eaLnBrk="0" fontAlgn="base" hangingPunct="0">
              <a:spcBef>
                <a:spcPct val="0"/>
              </a:spcBef>
              <a:spcAft>
                <a:spcPct val="0"/>
              </a:spcAft>
              <a:defRPr sz="3200" b="1">
                <a:solidFill>
                  <a:schemeClr val="tx1"/>
                </a:solidFill>
                <a:latin typeface="Tahoma" pitchFamily="34" charset="0"/>
              </a:defRPr>
            </a:lvl4pPr>
            <a:lvl5pPr algn="ctr" rtl="0" eaLnBrk="0" fontAlgn="base" hangingPunct="0">
              <a:spcBef>
                <a:spcPct val="0"/>
              </a:spcBef>
              <a:spcAft>
                <a:spcPct val="0"/>
              </a:spcAft>
              <a:defRPr sz="3200" b="1">
                <a:solidFill>
                  <a:schemeClr val="tx1"/>
                </a:solidFill>
                <a:latin typeface="Tahoma" pitchFamily="34" charset="0"/>
              </a:defRPr>
            </a:lvl5pPr>
            <a:lvl6pPr marL="457200" algn="ctr" rtl="0" fontAlgn="base">
              <a:spcBef>
                <a:spcPct val="0"/>
              </a:spcBef>
              <a:spcAft>
                <a:spcPct val="0"/>
              </a:spcAft>
              <a:defRPr sz="3200" b="1">
                <a:solidFill>
                  <a:schemeClr val="tx1"/>
                </a:solidFill>
                <a:latin typeface="Tahoma" pitchFamily="34" charset="0"/>
              </a:defRPr>
            </a:lvl6pPr>
            <a:lvl7pPr marL="914400" algn="ctr" rtl="0" fontAlgn="base">
              <a:spcBef>
                <a:spcPct val="0"/>
              </a:spcBef>
              <a:spcAft>
                <a:spcPct val="0"/>
              </a:spcAft>
              <a:defRPr sz="3200" b="1">
                <a:solidFill>
                  <a:schemeClr val="tx1"/>
                </a:solidFill>
                <a:latin typeface="Tahoma" pitchFamily="34" charset="0"/>
              </a:defRPr>
            </a:lvl7pPr>
            <a:lvl8pPr marL="1371600" algn="ctr" rtl="0" fontAlgn="base">
              <a:spcBef>
                <a:spcPct val="0"/>
              </a:spcBef>
              <a:spcAft>
                <a:spcPct val="0"/>
              </a:spcAft>
              <a:defRPr sz="3200" b="1">
                <a:solidFill>
                  <a:schemeClr val="tx1"/>
                </a:solidFill>
                <a:latin typeface="Tahoma" pitchFamily="34" charset="0"/>
              </a:defRPr>
            </a:lvl8pPr>
            <a:lvl9pPr marL="1828800" algn="ctr" rtl="0" fontAlgn="base">
              <a:spcBef>
                <a:spcPct val="0"/>
              </a:spcBef>
              <a:spcAft>
                <a:spcPct val="0"/>
              </a:spcAft>
              <a:defRPr sz="3200" b="1">
                <a:solidFill>
                  <a:schemeClr val="tx1"/>
                </a:solidFill>
                <a:latin typeface="Tahoma" pitchFamily="34" charset="0"/>
              </a:defRPr>
            </a:lvl9pPr>
          </a:lstStyle>
          <a:p>
            <a:pPr eaLnBrk="1" hangingPunct="1"/>
            <a:br>
              <a:rPr lang="en-US" altLang="en-US" sz="2800" kern="0" dirty="0"/>
            </a:br>
            <a:r>
              <a:rPr lang="en-US" altLang="en-US" sz="2800" kern="0" dirty="0"/>
              <a:t>11.4 Multimedia Files &amp; Copyright Law </a:t>
            </a:r>
            <a:r>
              <a:rPr lang="en-US" altLang="en-US" sz="2000" dirty="0">
                <a:cs typeface="Times New Roman" panose="02020603050405020304" pitchFamily="18" charset="0"/>
              </a:rPr>
              <a:t>p.502</a:t>
            </a:r>
            <a:br>
              <a:rPr lang="en-US" altLang="en-US" kern="0" dirty="0">
                <a:cs typeface="Times New Roman" panose="02020603050405020304" pitchFamily="18" charset="0"/>
              </a:rPr>
            </a:br>
            <a:endParaRPr lang="en-US" altLang="en-US" kern="0" dirty="0"/>
          </a:p>
        </p:txBody>
      </p:sp>
    </p:spTree>
    <p:extLst>
      <p:ext uri="{BB962C8B-B14F-4D97-AF65-F5344CB8AC3E}">
        <p14:creationId xmlns:p14="http://schemas.microsoft.com/office/powerpoint/2010/main" val="28696763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90600"/>
          </a:xfrm>
        </p:spPr>
        <p:txBody>
          <a:bodyPr/>
          <a:lstStyle/>
          <a:p>
            <a:pPr fontAlgn="auto">
              <a:spcAft>
                <a:spcPts val="0"/>
              </a:spcAft>
              <a:defRPr/>
            </a:pPr>
            <a:r>
              <a:rPr lang="en-US" dirty="0">
                <a:solidFill>
                  <a:schemeClr val="tx1">
                    <a:lumMod val="75000"/>
                    <a:lumOff val="25000"/>
                  </a:schemeClr>
                </a:solidFill>
              </a:rPr>
              <a:t>11.5 CSS3 and Interactivity</a:t>
            </a:r>
            <a:br>
              <a:rPr lang="en-US" dirty="0">
                <a:solidFill>
                  <a:schemeClr val="tx1">
                    <a:lumMod val="75000"/>
                    <a:lumOff val="25000"/>
                  </a:schemeClr>
                </a:solidFill>
              </a:rPr>
            </a:br>
            <a:r>
              <a:rPr lang="en-US" dirty="0">
                <a:solidFill>
                  <a:schemeClr val="tx1">
                    <a:lumMod val="75000"/>
                    <a:lumOff val="25000"/>
                  </a:schemeClr>
                </a:solidFill>
              </a:rPr>
              <a:t>CSS Drop Down Menu HOP 11.4 </a:t>
            </a:r>
          </a:p>
        </p:txBody>
      </p:sp>
      <p:sp>
        <p:nvSpPr>
          <p:cNvPr id="83971" name="Content Placeholder 2"/>
          <p:cNvSpPr>
            <a:spLocks noGrp="1"/>
          </p:cNvSpPr>
          <p:nvPr>
            <p:ph idx="1"/>
          </p:nvPr>
        </p:nvSpPr>
        <p:spPr>
          <a:xfrm>
            <a:off x="846138" y="1066800"/>
            <a:ext cx="7675562" cy="4579938"/>
          </a:xfrm>
        </p:spPr>
        <p:txBody>
          <a:bodyPr/>
          <a:lstStyle/>
          <a:p>
            <a:pPr marL="0" indent="0">
              <a:buNone/>
            </a:pPr>
            <a:r>
              <a:rPr lang="en-US" altLang="en-US" sz="2400" dirty="0"/>
              <a:t>Configure an </a:t>
            </a:r>
            <a:r>
              <a:rPr lang="en-US" altLang="en-US" sz="2400" b="1" dirty="0">
                <a:solidFill>
                  <a:srgbClr val="FF0000"/>
                </a:solidFill>
              </a:rPr>
              <a:t>interactive navigation menu</a:t>
            </a:r>
            <a:r>
              <a:rPr lang="en-US" altLang="en-US" sz="2400" dirty="0"/>
              <a:t> with CSS and HTML </a:t>
            </a:r>
          </a:p>
          <a:p>
            <a:pPr marL="457200" indent="-457200">
              <a:buFont typeface="Tahoma" panose="020B0604030504040204" pitchFamily="34" charset="0"/>
              <a:buAutoNum type="arabicPeriod"/>
            </a:pPr>
            <a:r>
              <a:rPr lang="en-US" altLang="en-US" sz="2400" dirty="0"/>
              <a:t>Configure </a:t>
            </a:r>
            <a:r>
              <a:rPr lang="en-US" altLang="en-US" sz="2400" b="1" dirty="0" err="1">
                <a:solidFill>
                  <a:srgbClr val="FF0000"/>
                </a:solidFill>
              </a:rPr>
              <a:t>nav</a:t>
            </a:r>
            <a:r>
              <a:rPr lang="en-US" altLang="en-US" sz="2400" dirty="0">
                <a:solidFill>
                  <a:srgbClr val="FF0000"/>
                </a:solidFill>
              </a:rPr>
              <a:t> </a:t>
            </a:r>
            <a:r>
              <a:rPr lang="en-US" altLang="en-US" sz="2400" dirty="0"/>
              <a:t>container with </a:t>
            </a:r>
            <a:r>
              <a:rPr lang="en-US" altLang="en-US" sz="2400" b="1" dirty="0"/>
              <a:t>position </a:t>
            </a:r>
            <a:r>
              <a:rPr lang="en-US" altLang="en-US" sz="2400" b="1" dirty="0">
                <a:solidFill>
                  <a:srgbClr val="00CC00"/>
                </a:solidFill>
              </a:rPr>
              <a:t>relative</a:t>
            </a:r>
          </a:p>
          <a:p>
            <a:pPr marL="457200" indent="-457200">
              <a:buFont typeface="Tahoma" panose="020B0604030504040204" pitchFamily="34" charset="0"/>
              <a:buAutoNum type="arabicPeriod"/>
            </a:pPr>
            <a:r>
              <a:rPr lang="en-US" altLang="en-US" sz="2400" b="1" dirty="0"/>
              <a:t>Code submenu (</a:t>
            </a:r>
            <a:r>
              <a:rPr lang="en-US" altLang="en-US" sz="2400" b="1" dirty="0">
                <a:solidFill>
                  <a:srgbClr val="FF0000"/>
                </a:solidFill>
              </a:rPr>
              <a:t>drop down menu</a:t>
            </a:r>
            <a:r>
              <a:rPr lang="en-US" altLang="en-US" sz="2400" b="1" dirty="0"/>
              <a:t>) </a:t>
            </a:r>
            <a:r>
              <a:rPr lang="en-US" altLang="en-US" sz="2400" b="1" dirty="0" err="1"/>
              <a:t>ul</a:t>
            </a:r>
            <a:r>
              <a:rPr lang="en-US" altLang="en-US" sz="2400" b="1" dirty="0"/>
              <a:t> element </a:t>
            </a:r>
            <a:r>
              <a:rPr lang="en-US" altLang="en-US" sz="2400" dirty="0"/>
              <a:t>with the </a:t>
            </a:r>
            <a:r>
              <a:rPr lang="en-US" altLang="en-US" sz="2400" b="1" dirty="0">
                <a:solidFill>
                  <a:srgbClr val="00CC00"/>
                </a:solidFill>
              </a:rPr>
              <a:t>parent</a:t>
            </a:r>
            <a:r>
              <a:rPr lang="en-US" altLang="en-US" sz="2400" b="1" dirty="0"/>
              <a:t> li element</a:t>
            </a:r>
          </a:p>
          <a:p>
            <a:pPr marL="457200" indent="-457200">
              <a:buFont typeface="Tahoma" panose="020B0604030504040204" pitchFamily="34" charset="0"/>
              <a:buAutoNum type="arabicPeriod"/>
            </a:pPr>
            <a:r>
              <a:rPr lang="en-US" altLang="en-US" sz="2400" dirty="0"/>
              <a:t>Configure </a:t>
            </a:r>
            <a:r>
              <a:rPr lang="en-US" altLang="en-US" sz="2400" b="1" dirty="0">
                <a:solidFill>
                  <a:srgbClr val="FF0000"/>
                </a:solidFill>
              </a:rPr>
              <a:t>submenu</a:t>
            </a:r>
            <a:r>
              <a:rPr lang="en-US" altLang="en-US" sz="2400" dirty="0"/>
              <a:t> </a:t>
            </a:r>
            <a:r>
              <a:rPr lang="en-US" altLang="en-US" sz="2400" b="1" dirty="0" err="1"/>
              <a:t>ul</a:t>
            </a:r>
            <a:r>
              <a:rPr lang="en-US" altLang="en-US" sz="2400" b="1" dirty="0"/>
              <a:t> element </a:t>
            </a:r>
            <a:r>
              <a:rPr lang="en-US" altLang="en-US" sz="2400" dirty="0"/>
              <a:t>to </a:t>
            </a:r>
            <a:r>
              <a:rPr lang="en-US" altLang="en-US" sz="2400" b="1" dirty="0"/>
              <a:t>initially </a:t>
            </a:r>
            <a:r>
              <a:rPr lang="en-US" altLang="en-US" sz="2400" b="1" dirty="0">
                <a:solidFill>
                  <a:srgbClr val="00CC00"/>
                </a:solidFill>
              </a:rPr>
              <a:t>not displayed</a:t>
            </a:r>
          </a:p>
          <a:p>
            <a:pPr marL="457200" indent="-457200">
              <a:buFont typeface="Tahoma" panose="020B0604030504040204" pitchFamily="34" charset="0"/>
              <a:buAutoNum type="arabicPeriod"/>
            </a:pPr>
            <a:r>
              <a:rPr lang="en-US" altLang="en-US" sz="2400" dirty="0"/>
              <a:t>Configure </a:t>
            </a:r>
            <a:r>
              <a:rPr lang="en-US" altLang="en-US" sz="2400" b="1" dirty="0">
                <a:solidFill>
                  <a:srgbClr val="FF0000"/>
                </a:solidFill>
              </a:rPr>
              <a:t>submenu</a:t>
            </a:r>
            <a:r>
              <a:rPr lang="en-US" altLang="en-US" sz="2400" dirty="0"/>
              <a:t> </a:t>
            </a:r>
            <a:r>
              <a:rPr lang="en-US" altLang="en-US" sz="2400" b="1" dirty="0" err="1"/>
              <a:t>ul</a:t>
            </a:r>
            <a:r>
              <a:rPr lang="en-US" altLang="en-US" sz="2400" b="1" dirty="0"/>
              <a:t> element </a:t>
            </a:r>
            <a:r>
              <a:rPr lang="en-US" altLang="en-US" sz="2400" dirty="0"/>
              <a:t>with </a:t>
            </a:r>
            <a:r>
              <a:rPr lang="en-US" altLang="en-US" sz="2400" b="1" dirty="0">
                <a:solidFill>
                  <a:srgbClr val="00CC00"/>
                </a:solidFill>
              </a:rPr>
              <a:t>absolute</a:t>
            </a:r>
            <a:r>
              <a:rPr lang="en-US" altLang="en-US" sz="2400" b="1" dirty="0"/>
              <a:t> positioning</a:t>
            </a:r>
          </a:p>
        </p:txBody>
      </p:sp>
      <p:sp>
        <p:nvSpPr>
          <p:cNvPr id="4" name="Slide Number Placeholder 3"/>
          <p:cNvSpPr>
            <a:spLocks noGrp="1"/>
          </p:cNvSpPr>
          <p:nvPr>
            <p:ph type="sldNum" sz="quarter" idx="11"/>
          </p:nvPr>
        </p:nvSpPr>
        <p:spPr>
          <a:xfrm>
            <a:off x="6457950" y="6356350"/>
            <a:ext cx="2057400" cy="365125"/>
          </a:xfrm>
        </p:spPr>
        <p:txBody>
          <a:bodyPr/>
          <a:lstStyle/>
          <a:p>
            <a:pPr>
              <a:defRPr/>
            </a:pPr>
            <a:fld id="{2D6DF2FD-9132-495E-AC05-67CDD6D01AB1}" type="slidenum">
              <a:rPr lang="en-US" altLang="en-US"/>
              <a:pPr>
                <a:defRPr/>
              </a:pPr>
              <a:t>46</a:t>
            </a:fld>
            <a:endParaRPr lang="en-US" altLang="en-US" dirty="0"/>
          </a:p>
        </p:txBody>
      </p:sp>
      <p:pic>
        <p:nvPicPr>
          <p:cNvPr id="8397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4572000"/>
            <a:ext cx="3817938"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D12D3824-9367-4493-9097-DDD841F017D9}" type="slidenum">
              <a:rPr lang="en-US" altLang="en-US" smtClean="0"/>
              <a:pPr>
                <a:defRPr/>
              </a:pPr>
              <a:t>47</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8"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4038600"/>
          <a:ext cx="5486400" cy="9144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346877977"/>
                    </a:ext>
                  </a:extLst>
                </a:gridCol>
                <a:gridCol w="33528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chapter11/bistro</a:t>
                      </a:r>
                      <a:r>
                        <a:rPr lang="en-US" sz="1600" b="0" baseline="0" dirty="0">
                          <a:solidFill>
                            <a:schemeClr val="bg1"/>
                          </a:solidFill>
                          <a:latin typeface="+mj-lt"/>
                        </a:rPr>
                        <a:t> folder</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err="1">
                          <a:solidFill>
                            <a:schemeClr val="bg1"/>
                          </a:solidFill>
                          <a:latin typeface="+mj-lt"/>
                        </a:rPr>
                        <a:t>mybistro</a:t>
                      </a:r>
                      <a:r>
                        <a:rPr lang="en-US" sz="1600" b="0" baseline="0" dirty="0">
                          <a:solidFill>
                            <a:schemeClr val="bg1"/>
                          </a:solidFill>
                          <a:latin typeface="+mj-lt"/>
                        </a:rPr>
                        <a:t> folder</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11.4</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1281"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643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1"/>
          </p:nvPr>
        </p:nvSpPr>
        <p:spPr>
          <a:xfrm>
            <a:off x="1162050" y="62436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l">
              <a:spcBef>
                <a:spcPct val="0"/>
              </a:spcBef>
              <a:buClrTx/>
              <a:buSzTx/>
              <a:buFontTx/>
              <a:buNone/>
            </a:pPr>
            <a:fld id="{39FC8762-2303-485F-ABCC-5147EB265164}" type="slidenum">
              <a:rPr lang="en-US" altLang="en-US" sz="1400" smtClean="0">
                <a:latin typeface="Times New Roman" panose="02020603050405020304" pitchFamily="18" charset="0"/>
                <a:cs typeface="Times New Roman" panose="02020603050405020304" pitchFamily="18" charset="0"/>
              </a:rPr>
              <a:pPr algn="l">
                <a:spcBef>
                  <a:spcPct val="0"/>
                </a:spcBef>
                <a:buClrTx/>
                <a:buSzTx/>
                <a:buFontTx/>
                <a:buNone/>
              </a:pPr>
              <a:t>48</a:t>
            </a:fld>
            <a:endParaRPr lang="en-US" altLang="en-US" sz="1400">
              <a:latin typeface="Times New Roman" panose="02020603050405020304" pitchFamily="18" charset="0"/>
              <a:cs typeface="Times New Roman" panose="02020603050405020304" pitchFamily="18" charset="0"/>
            </a:endParaRPr>
          </a:p>
        </p:txBody>
      </p:sp>
      <p:pic>
        <p:nvPicPr>
          <p:cNvPr id="8499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76200"/>
            <a:ext cx="4040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9238" y="3462338"/>
            <a:ext cx="3306762"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762000"/>
            <a:ext cx="342265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481138"/>
            <a:ext cx="25923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Content Placeholder 2"/>
          <p:cNvSpPr>
            <a:spLocks noGrp="1"/>
          </p:cNvSpPr>
          <p:nvPr>
            <p:ph idx="1"/>
          </p:nvPr>
        </p:nvSpPr>
        <p:spPr>
          <a:xfrm>
            <a:off x="762000" y="-6350"/>
            <a:ext cx="6089650" cy="914400"/>
          </a:xfrm>
        </p:spPr>
        <p:txBody>
          <a:bodyPr/>
          <a:lstStyle/>
          <a:p>
            <a:pPr marL="0" indent="0">
              <a:buFont typeface="Wingdings" panose="05000000000000000000" pitchFamily="2" charset="2"/>
              <a:buNone/>
            </a:pPr>
            <a:r>
              <a:rPr lang="en-US" altLang="en-US" sz="1000" dirty="0"/>
              <a:t>1. Configure </a:t>
            </a:r>
            <a:r>
              <a:rPr lang="en-US" altLang="en-US" sz="1000" b="1" dirty="0" err="1">
                <a:solidFill>
                  <a:srgbClr val="FF00FF"/>
                </a:solidFill>
              </a:rPr>
              <a:t>nav</a:t>
            </a:r>
            <a:r>
              <a:rPr lang="en-US" altLang="en-US" sz="1000" dirty="0"/>
              <a:t> container with </a:t>
            </a:r>
            <a:r>
              <a:rPr lang="en-US" altLang="en-US" sz="1000" b="1" dirty="0"/>
              <a:t>position </a:t>
            </a:r>
            <a:r>
              <a:rPr lang="en-US" altLang="en-US" sz="1000" b="1" dirty="0">
                <a:solidFill>
                  <a:srgbClr val="00CC00"/>
                </a:solidFill>
              </a:rPr>
              <a:t>relative</a:t>
            </a:r>
          </a:p>
          <a:p>
            <a:pPr marL="0" indent="0">
              <a:buFont typeface="Wingdings" panose="05000000000000000000" pitchFamily="2" charset="2"/>
              <a:buNone/>
            </a:pPr>
            <a:r>
              <a:rPr lang="en-US" altLang="en-US" sz="1000" b="1" dirty="0"/>
              <a:t>2. Code </a:t>
            </a:r>
            <a:r>
              <a:rPr lang="en-US" altLang="en-US" sz="1000" b="1" dirty="0">
                <a:solidFill>
                  <a:srgbClr val="FF00FF"/>
                </a:solidFill>
              </a:rPr>
              <a:t>submenu</a:t>
            </a:r>
            <a:r>
              <a:rPr lang="en-US" altLang="en-US" sz="1000" b="1" dirty="0"/>
              <a:t> (drop down menu) </a:t>
            </a:r>
            <a:r>
              <a:rPr lang="en-US" altLang="en-US" sz="1000" b="1" dirty="0" err="1"/>
              <a:t>ul</a:t>
            </a:r>
            <a:r>
              <a:rPr lang="en-US" altLang="en-US" sz="1000" b="1" dirty="0"/>
              <a:t> element with the </a:t>
            </a:r>
            <a:r>
              <a:rPr lang="en-US" altLang="en-US" sz="1000" b="1" dirty="0">
                <a:solidFill>
                  <a:srgbClr val="00CC00"/>
                </a:solidFill>
              </a:rPr>
              <a:t>parent</a:t>
            </a:r>
            <a:r>
              <a:rPr lang="en-US" altLang="en-US" sz="1000" b="1" dirty="0"/>
              <a:t> li element</a:t>
            </a:r>
          </a:p>
          <a:p>
            <a:pPr marL="0" indent="0">
              <a:buFont typeface="Wingdings" panose="05000000000000000000" pitchFamily="2" charset="2"/>
              <a:buNone/>
            </a:pPr>
            <a:r>
              <a:rPr lang="en-US" altLang="en-US" sz="1000" dirty="0"/>
              <a:t>3. Configure </a:t>
            </a:r>
            <a:r>
              <a:rPr lang="en-US" altLang="en-US" sz="1000" b="1" dirty="0">
                <a:solidFill>
                  <a:srgbClr val="FF00FF"/>
                </a:solidFill>
              </a:rPr>
              <a:t>submenu</a:t>
            </a:r>
            <a:r>
              <a:rPr lang="en-US" altLang="en-US" sz="1000" dirty="0"/>
              <a:t> </a:t>
            </a:r>
            <a:r>
              <a:rPr lang="en-US" altLang="en-US" sz="1000" dirty="0" err="1"/>
              <a:t>ul</a:t>
            </a:r>
            <a:r>
              <a:rPr lang="en-US" altLang="en-US" sz="1000" dirty="0"/>
              <a:t> element to </a:t>
            </a:r>
            <a:r>
              <a:rPr lang="en-US" altLang="en-US" sz="1000" b="1" dirty="0"/>
              <a:t>initially </a:t>
            </a:r>
            <a:r>
              <a:rPr lang="en-US" altLang="en-US" sz="1000" b="1" dirty="0">
                <a:solidFill>
                  <a:srgbClr val="00CC00"/>
                </a:solidFill>
              </a:rPr>
              <a:t>not displayed</a:t>
            </a:r>
          </a:p>
          <a:p>
            <a:pPr marL="0" indent="0">
              <a:buFont typeface="Wingdings" panose="05000000000000000000" pitchFamily="2" charset="2"/>
              <a:buNone/>
            </a:pPr>
            <a:r>
              <a:rPr lang="en-US" altLang="en-US" sz="1000" dirty="0"/>
              <a:t>4. Configure </a:t>
            </a:r>
            <a:r>
              <a:rPr lang="en-US" altLang="en-US" sz="1000" b="1" dirty="0">
                <a:solidFill>
                  <a:srgbClr val="FF00FF"/>
                </a:solidFill>
              </a:rPr>
              <a:t>submenu</a:t>
            </a:r>
            <a:r>
              <a:rPr lang="en-US" altLang="en-US" sz="1000" dirty="0">
                <a:solidFill>
                  <a:srgbClr val="FF00FF"/>
                </a:solidFill>
              </a:rPr>
              <a:t> </a:t>
            </a:r>
            <a:r>
              <a:rPr lang="en-US" altLang="en-US" sz="1000" dirty="0" err="1"/>
              <a:t>ul</a:t>
            </a:r>
            <a:r>
              <a:rPr lang="en-US" altLang="en-US" sz="1000" dirty="0"/>
              <a:t> element with </a:t>
            </a:r>
            <a:r>
              <a:rPr lang="en-US" altLang="en-US" sz="1000" b="1" dirty="0">
                <a:solidFill>
                  <a:srgbClr val="00CC00"/>
                </a:solidFill>
              </a:rPr>
              <a:t>absolute positioning</a:t>
            </a:r>
          </a:p>
        </p:txBody>
      </p:sp>
      <p:sp>
        <p:nvSpPr>
          <p:cNvPr id="10" name="Title 1"/>
          <p:cNvSpPr>
            <a:spLocks noGrp="1"/>
          </p:cNvSpPr>
          <p:nvPr>
            <p:ph type="title"/>
          </p:nvPr>
        </p:nvSpPr>
        <p:spPr>
          <a:xfrm>
            <a:off x="3448050" y="838200"/>
            <a:ext cx="2190750" cy="533400"/>
          </a:xfrm>
        </p:spPr>
        <p:txBody>
          <a:bodyPr/>
          <a:lstStyle/>
          <a:p>
            <a:pPr algn="r" fontAlgn="auto">
              <a:spcAft>
                <a:spcPts val="0"/>
              </a:spcAft>
              <a:defRPr/>
            </a:pPr>
            <a:r>
              <a:rPr lang="en-US" dirty="0">
                <a:solidFill>
                  <a:schemeClr val="tx1">
                    <a:lumMod val="75000"/>
                    <a:lumOff val="25000"/>
                  </a:schemeClr>
                </a:solidFill>
              </a:rPr>
              <a:t>HOP 11.4 </a:t>
            </a:r>
          </a:p>
        </p:txBody>
      </p:sp>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6525665" y="3342932"/>
              <a:ext cx="815040" cy="111600"/>
            </p14:xfrm>
          </p:contentPart>
        </mc:Choice>
        <mc:Fallback xmlns="">
          <p:pic>
            <p:nvPicPr>
              <p:cNvPr id="7" name="Ink 6"/>
              <p:cNvPicPr/>
              <p:nvPr/>
            </p:nvPicPr>
            <p:blipFill>
              <a:blip r:embed="rId8"/>
              <a:stretch>
                <a:fillRect/>
              </a:stretch>
            </p:blipFill>
            <p:spPr>
              <a:xfrm>
                <a:off x="6510905" y="3328172"/>
                <a:ext cx="8445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p14:cNvContentPartPr/>
              <p14:nvPr/>
            </p14:nvContentPartPr>
            <p14:xfrm>
              <a:off x="-634735" y="3807332"/>
              <a:ext cx="140400" cy="210240"/>
            </p14:xfrm>
          </p:contentPart>
        </mc:Choice>
        <mc:Fallback xmlns="">
          <p:pic>
            <p:nvPicPr>
              <p:cNvPr id="13" name="Ink 12"/>
              <p:cNvPicPr/>
              <p:nvPr/>
            </p:nvPicPr>
            <p:blipFill>
              <a:blip r:embed="rId10"/>
              <a:stretch>
                <a:fillRect/>
              </a:stretch>
            </p:blipFill>
            <p:spPr>
              <a:xfrm>
                <a:off x="-649495" y="3792572"/>
                <a:ext cx="1699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p14:cNvContentPartPr/>
              <p14:nvPr/>
            </p14:nvContentPartPr>
            <p14:xfrm>
              <a:off x="-614575" y="3812372"/>
              <a:ext cx="45360" cy="80280"/>
            </p14:xfrm>
          </p:contentPart>
        </mc:Choice>
        <mc:Fallback xmlns="">
          <p:pic>
            <p:nvPicPr>
              <p:cNvPr id="14" name="Ink 13"/>
              <p:cNvPicPr/>
              <p:nvPr/>
            </p:nvPicPr>
            <p:blipFill>
              <a:blip r:embed="rId12"/>
              <a:stretch>
                <a:fillRect/>
              </a:stretch>
            </p:blipFill>
            <p:spPr>
              <a:xfrm>
                <a:off x="-629335" y="3797612"/>
                <a:ext cx="748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p14:cNvContentPartPr/>
              <p14:nvPr/>
            </p14:nvContentPartPr>
            <p14:xfrm>
              <a:off x="-371215" y="3605372"/>
              <a:ext cx="2535480" cy="632160"/>
            </p14:xfrm>
          </p:contentPart>
        </mc:Choice>
        <mc:Fallback xmlns="">
          <p:pic>
            <p:nvPicPr>
              <p:cNvPr id="15" name="Ink 14"/>
              <p:cNvPicPr/>
              <p:nvPr/>
            </p:nvPicPr>
            <p:blipFill>
              <a:blip r:embed="rId14"/>
              <a:stretch>
                <a:fillRect/>
              </a:stretch>
            </p:blipFill>
            <p:spPr>
              <a:xfrm>
                <a:off x="-385975" y="3590612"/>
                <a:ext cx="2565000" cy="661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p14:cNvContentPartPr/>
              <p14:nvPr/>
            </p14:nvContentPartPr>
            <p14:xfrm>
              <a:off x="5991065" y="2603132"/>
              <a:ext cx="360" cy="360"/>
            </p14:xfrm>
          </p:contentPart>
        </mc:Choice>
        <mc:Fallback xmlns="">
          <p:pic>
            <p:nvPicPr>
              <p:cNvPr id="21" name="Ink 20"/>
              <p:cNvPicPr/>
              <p:nvPr/>
            </p:nvPicPr>
            <p:blipFill>
              <a:blip r:embed="rId16"/>
              <a:stretch>
                <a:fillRect/>
              </a:stretch>
            </p:blipFill>
            <p:spPr>
              <a:xfrm>
                <a:off x="5976665" y="2588732"/>
                <a:ext cx="291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p14:cNvContentPartPr/>
              <p14:nvPr/>
            </p14:nvContentPartPr>
            <p14:xfrm>
              <a:off x="6630785" y="3577652"/>
              <a:ext cx="360" cy="360"/>
            </p14:xfrm>
          </p:contentPart>
        </mc:Choice>
        <mc:Fallback xmlns="">
          <p:pic>
            <p:nvPicPr>
              <p:cNvPr id="22" name="Ink 21"/>
              <p:cNvPicPr/>
              <p:nvPr/>
            </p:nvPicPr>
            <p:blipFill>
              <a:blip r:embed="rId16"/>
              <a:stretch>
                <a:fillRect/>
              </a:stretch>
            </p:blipFill>
            <p:spPr>
              <a:xfrm>
                <a:off x="6616385" y="3563252"/>
                <a:ext cx="291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p14:cNvContentPartPr/>
              <p14:nvPr/>
            </p14:nvContentPartPr>
            <p14:xfrm>
              <a:off x="6435665" y="4102172"/>
              <a:ext cx="754920" cy="30600"/>
            </p14:xfrm>
          </p:contentPart>
        </mc:Choice>
        <mc:Fallback xmlns="">
          <p:pic>
            <p:nvPicPr>
              <p:cNvPr id="23" name="Ink 22"/>
              <p:cNvPicPr/>
              <p:nvPr/>
            </p:nvPicPr>
            <p:blipFill>
              <a:blip r:embed="rId19"/>
              <a:stretch>
                <a:fillRect/>
              </a:stretch>
            </p:blipFill>
            <p:spPr>
              <a:xfrm>
                <a:off x="6421265" y="4087772"/>
                <a:ext cx="78372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p14:cNvContentPartPr/>
              <p14:nvPr/>
            </p14:nvContentPartPr>
            <p14:xfrm>
              <a:off x="7250345" y="3982292"/>
              <a:ext cx="90360" cy="120240"/>
            </p14:xfrm>
          </p:contentPart>
        </mc:Choice>
        <mc:Fallback xmlns="">
          <p:pic>
            <p:nvPicPr>
              <p:cNvPr id="24" name="Ink 23"/>
              <p:cNvPicPr/>
              <p:nvPr/>
            </p:nvPicPr>
            <p:blipFill>
              <a:blip r:embed="rId21"/>
              <a:stretch>
                <a:fillRect/>
              </a:stretch>
            </p:blipFill>
            <p:spPr>
              <a:xfrm>
                <a:off x="7235945" y="3967892"/>
                <a:ext cx="11916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p14:cNvContentPartPr/>
              <p14:nvPr/>
            </p14:nvContentPartPr>
            <p14:xfrm>
              <a:off x="6755705" y="3794732"/>
              <a:ext cx="784800" cy="29160"/>
            </p14:xfrm>
          </p:contentPart>
        </mc:Choice>
        <mc:Fallback xmlns="">
          <p:pic>
            <p:nvPicPr>
              <p:cNvPr id="25" name="Ink 24"/>
              <p:cNvPicPr/>
              <p:nvPr/>
            </p:nvPicPr>
            <p:blipFill>
              <a:blip r:embed="rId23"/>
              <a:stretch>
                <a:fillRect/>
              </a:stretch>
            </p:blipFill>
            <p:spPr>
              <a:xfrm>
                <a:off x="6741305" y="3780332"/>
                <a:ext cx="81360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p14:cNvContentPartPr/>
              <p14:nvPr/>
            </p14:nvContentPartPr>
            <p14:xfrm>
              <a:off x="7599905" y="3682412"/>
              <a:ext cx="125280" cy="85680"/>
            </p14:xfrm>
          </p:contentPart>
        </mc:Choice>
        <mc:Fallback xmlns="">
          <p:pic>
            <p:nvPicPr>
              <p:cNvPr id="26" name="Ink 25"/>
              <p:cNvPicPr/>
              <p:nvPr/>
            </p:nvPicPr>
            <p:blipFill>
              <a:blip r:embed="rId25"/>
              <a:stretch>
                <a:fillRect/>
              </a:stretch>
            </p:blipFill>
            <p:spPr>
              <a:xfrm>
                <a:off x="7585505" y="3668012"/>
                <a:ext cx="15408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p14:cNvContentPartPr/>
              <p14:nvPr/>
            </p14:nvContentPartPr>
            <p14:xfrm>
              <a:off x="7684505" y="3702572"/>
              <a:ext cx="35640" cy="190080"/>
            </p14:xfrm>
          </p:contentPart>
        </mc:Choice>
        <mc:Fallback xmlns="">
          <p:pic>
            <p:nvPicPr>
              <p:cNvPr id="27" name="Ink 26"/>
              <p:cNvPicPr/>
              <p:nvPr/>
            </p:nvPicPr>
            <p:blipFill>
              <a:blip r:embed="rId27"/>
              <a:stretch>
                <a:fillRect/>
              </a:stretch>
            </p:blipFill>
            <p:spPr>
              <a:xfrm>
                <a:off x="7670105" y="3688172"/>
                <a:ext cx="644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p14:cNvContentPartPr/>
              <p14:nvPr/>
            </p14:nvContentPartPr>
            <p14:xfrm>
              <a:off x="6530705" y="3342212"/>
              <a:ext cx="604440" cy="30960"/>
            </p14:xfrm>
          </p:contentPart>
        </mc:Choice>
        <mc:Fallback xmlns="">
          <p:pic>
            <p:nvPicPr>
              <p:cNvPr id="28" name="Ink 27"/>
              <p:cNvPicPr/>
              <p:nvPr/>
            </p:nvPicPr>
            <p:blipFill>
              <a:blip r:embed="rId29"/>
              <a:stretch>
                <a:fillRect/>
              </a:stretch>
            </p:blipFill>
            <p:spPr>
              <a:xfrm>
                <a:off x="6521351" y="3323132"/>
                <a:ext cx="623149"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Ink 28"/>
              <p14:cNvContentPartPr/>
              <p14:nvPr/>
            </p14:nvContentPartPr>
            <p14:xfrm>
              <a:off x="6820505" y="3717692"/>
              <a:ext cx="590040" cy="74880"/>
            </p14:xfrm>
          </p:contentPart>
        </mc:Choice>
        <mc:Fallback xmlns="">
          <p:pic>
            <p:nvPicPr>
              <p:cNvPr id="29" name="Ink 28"/>
              <p:cNvPicPr/>
              <p:nvPr/>
            </p:nvPicPr>
            <p:blipFill>
              <a:blip r:embed="rId31"/>
              <a:stretch>
                <a:fillRect/>
              </a:stretch>
            </p:blipFill>
            <p:spPr>
              <a:xfrm>
                <a:off x="6811145" y="3698612"/>
                <a:ext cx="60876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p14:cNvContentPartPr/>
              <p14:nvPr/>
            </p14:nvContentPartPr>
            <p14:xfrm>
              <a:off x="6506225" y="4072292"/>
              <a:ext cx="409680" cy="21600"/>
            </p14:xfrm>
          </p:contentPart>
        </mc:Choice>
        <mc:Fallback xmlns="">
          <p:pic>
            <p:nvPicPr>
              <p:cNvPr id="30" name="Ink 29"/>
              <p:cNvPicPr/>
              <p:nvPr/>
            </p:nvPicPr>
            <p:blipFill>
              <a:blip r:embed="rId33"/>
              <a:stretch>
                <a:fillRect/>
              </a:stretch>
            </p:blipFill>
            <p:spPr>
              <a:xfrm>
                <a:off x="6496873" y="4053212"/>
                <a:ext cx="428384"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1" name="Ink 30"/>
              <p14:cNvContentPartPr/>
              <p14:nvPr/>
            </p14:nvContentPartPr>
            <p14:xfrm>
              <a:off x="6720425" y="4226732"/>
              <a:ext cx="400320" cy="46440"/>
            </p14:xfrm>
          </p:contentPart>
        </mc:Choice>
        <mc:Fallback xmlns="">
          <p:pic>
            <p:nvPicPr>
              <p:cNvPr id="31" name="Ink 30"/>
              <p:cNvPicPr/>
              <p:nvPr/>
            </p:nvPicPr>
            <p:blipFill>
              <a:blip r:embed="rId35"/>
              <a:stretch>
                <a:fillRect/>
              </a:stretch>
            </p:blipFill>
            <p:spPr>
              <a:xfrm>
                <a:off x="6711065" y="4207652"/>
                <a:ext cx="41904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168" name="Ink 7167"/>
              <p14:cNvContentPartPr/>
              <p14:nvPr/>
            </p14:nvContentPartPr>
            <p14:xfrm>
              <a:off x="6621065" y="4642532"/>
              <a:ext cx="684000" cy="59760"/>
            </p14:xfrm>
          </p:contentPart>
        </mc:Choice>
        <mc:Fallback xmlns="">
          <p:pic>
            <p:nvPicPr>
              <p:cNvPr id="7168" name="Ink 7167"/>
              <p:cNvPicPr/>
              <p:nvPr/>
            </p:nvPicPr>
            <p:blipFill>
              <a:blip r:embed="rId37"/>
              <a:stretch>
                <a:fillRect/>
              </a:stretch>
            </p:blipFill>
            <p:spPr>
              <a:xfrm>
                <a:off x="6611705" y="4623452"/>
                <a:ext cx="70272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169" name="Ink 7168"/>
              <p14:cNvContentPartPr/>
              <p14:nvPr/>
            </p14:nvContentPartPr>
            <p14:xfrm>
              <a:off x="6645545" y="4691852"/>
              <a:ext cx="550080" cy="35280"/>
            </p14:xfrm>
          </p:contentPart>
        </mc:Choice>
        <mc:Fallback xmlns="">
          <p:pic>
            <p:nvPicPr>
              <p:cNvPr id="7169" name="Ink 7168"/>
              <p:cNvPicPr/>
              <p:nvPr/>
            </p:nvPicPr>
            <p:blipFill>
              <a:blip r:embed="rId39"/>
              <a:stretch>
                <a:fillRect/>
              </a:stretch>
            </p:blipFill>
            <p:spPr>
              <a:xfrm>
                <a:off x="6636185" y="4672772"/>
                <a:ext cx="5688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 name="Ink 2"/>
              <p14:cNvContentPartPr/>
              <p14:nvPr/>
            </p14:nvContentPartPr>
            <p14:xfrm>
              <a:off x="-880073" y="3169200"/>
              <a:ext cx="1054080" cy="1443600"/>
            </p14:xfrm>
          </p:contentPart>
        </mc:Choice>
        <mc:Fallback xmlns="">
          <p:pic>
            <p:nvPicPr>
              <p:cNvPr id="3" name="Ink 2"/>
              <p:cNvPicPr/>
              <p:nvPr/>
            </p:nvPicPr>
            <p:blipFill>
              <a:blip r:embed="rId41"/>
              <a:stretch>
                <a:fillRect/>
              </a:stretch>
            </p:blipFill>
            <p:spPr>
              <a:xfrm>
                <a:off x="-894833" y="3154440"/>
                <a:ext cx="1083600" cy="14731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 name="Ink 3"/>
              <p14:cNvContentPartPr/>
              <p14:nvPr/>
            </p14:nvContentPartPr>
            <p14:xfrm>
              <a:off x="6579393" y="3940265"/>
              <a:ext cx="894240" cy="847080"/>
            </p14:xfrm>
          </p:contentPart>
        </mc:Choice>
        <mc:Fallback xmlns="">
          <p:pic>
            <p:nvPicPr>
              <p:cNvPr id="4" name="Ink 3"/>
              <p:cNvPicPr/>
              <p:nvPr/>
            </p:nvPicPr>
            <p:blipFill>
              <a:blip r:embed="rId43"/>
              <a:stretch>
                <a:fillRect/>
              </a:stretch>
            </p:blipFill>
            <p:spPr>
              <a:xfrm>
                <a:off x="6564633" y="3925505"/>
                <a:ext cx="923760" cy="876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 name="Ink 4"/>
              <p14:cNvContentPartPr/>
              <p14:nvPr/>
            </p14:nvContentPartPr>
            <p14:xfrm>
              <a:off x="4636055" y="1836840"/>
              <a:ext cx="726480" cy="356760"/>
            </p14:xfrm>
          </p:contentPart>
        </mc:Choice>
        <mc:Fallback xmlns="">
          <p:pic>
            <p:nvPicPr>
              <p:cNvPr id="5" name="Ink 4"/>
              <p:cNvPicPr/>
              <p:nvPr/>
            </p:nvPicPr>
            <p:blipFill>
              <a:blip r:embed="rId45"/>
              <a:stretch>
                <a:fillRect/>
              </a:stretch>
            </p:blipFill>
            <p:spPr>
              <a:xfrm>
                <a:off x="4621295" y="1822080"/>
                <a:ext cx="756000" cy="386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 name="Ink 5"/>
              <p14:cNvContentPartPr/>
              <p14:nvPr/>
            </p14:nvContentPartPr>
            <p14:xfrm>
              <a:off x="7264833" y="4214585"/>
              <a:ext cx="96480" cy="151560"/>
            </p14:xfrm>
          </p:contentPart>
        </mc:Choice>
        <mc:Fallback xmlns="">
          <p:pic>
            <p:nvPicPr>
              <p:cNvPr id="6" name="Ink 5"/>
              <p:cNvPicPr/>
              <p:nvPr/>
            </p:nvPicPr>
            <p:blipFill>
              <a:blip r:embed="rId47"/>
              <a:stretch>
                <a:fillRect/>
              </a:stretch>
            </p:blipFill>
            <p:spPr>
              <a:xfrm>
                <a:off x="7250073" y="4199825"/>
                <a:ext cx="1260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 name="Ink 7"/>
              <p14:cNvContentPartPr/>
              <p14:nvPr/>
            </p14:nvContentPartPr>
            <p14:xfrm>
              <a:off x="7406673" y="4518065"/>
              <a:ext cx="238680" cy="286920"/>
            </p14:xfrm>
          </p:contentPart>
        </mc:Choice>
        <mc:Fallback xmlns="">
          <p:pic>
            <p:nvPicPr>
              <p:cNvPr id="8" name="Ink 7"/>
              <p:cNvPicPr/>
              <p:nvPr/>
            </p:nvPicPr>
            <p:blipFill>
              <a:blip r:embed="rId49"/>
              <a:stretch>
                <a:fillRect/>
              </a:stretch>
            </p:blipFill>
            <p:spPr>
              <a:xfrm>
                <a:off x="7391913" y="4503305"/>
                <a:ext cx="26820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2" name="Ink 11"/>
              <p14:cNvContentPartPr/>
              <p14:nvPr/>
            </p14:nvContentPartPr>
            <p14:xfrm>
              <a:off x="6540014" y="3022788"/>
              <a:ext cx="696600" cy="31680"/>
            </p14:xfrm>
          </p:contentPart>
        </mc:Choice>
        <mc:Fallback xmlns="">
          <p:pic>
            <p:nvPicPr>
              <p:cNvPr id="12" name="Ink 11"/>
              <p:cNvPicPr/>
              <p:nvPr/>
            </p:nvPicPr>
            <p:blipFill>
              <a:blip r:embed="rId51"/>
              <a:stretch>
                <a:fillRect/>
              </a:stretch>
            </p:blipFill>
            <p:spPr>
              <a:xfrm>
                <a:off x="6525614" y="2993988"/>
                <a:ext cx="7254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 name="Ink 15"/>
              <p14:cNvContentPartPr/>
              <p14:nvPr/>
            </p14:nvContentPartPr>
            <p14:xfrm>
              <a:off x="6507614" y="3132948"/>
              <a:ext cx="576360" cy="41760"/>
            </p14:xfrm>
          </p:contentPart>
        </mc:Choice>
        <mc:Fallback xmlns="">
          <p:pic>
            <p:nvPicPr>
              <p:cNvPr id="16" name="Ink 15"/>
              <p:cNvPicPr/>
              <p:nvPr/>
            </p:nvPicPr>
            <p:blipFill>
              <a:blip r:embed="rId53"/>
              <a:stretch>
                <a:fillRect/>
              </a:stretch>
            </p:blipFill>
            <p:spPr>
              <a:xfrm>
                <a:off x="6493214" y="3104508"/>
                <a:ext cx="6048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7" name="Ink 16"/>
              <p14:cNvContentPartPr/>
              <p14:nvPr/>
            </p14:nvContentPartPr>
            <p14:xfrm>
              <a:off x="6549374" y="3137628"/>
              <a:ext cx="547920" cy="102600"/>
            </p14:xfrm>
          </p:contentPart>
        </mc:Choice>
        <mc:Fallback xmlns="">
          <p:pic>
            <p:nvPicPr>
              <p:cNvPr id="17" name="Ink 16"/>
              <p:cNvPicPr/>
              <p:nvPr/>
            </p:nvPicPr>
            <p:blipFill>
              <a:blip r:embed="rId55"/>
              <a:stretch>
                <a:fillRect/>
              </a:stretch>
            </p:blipFill>
            <p:spPr>
              <a:xfrm>
                <a:off x="6534974" y="3109188"/>
                <a:ext cx="5767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8" name="Ink 17"/>
              <p14:cNvContentPartPr/>
              <p14:nvPr/>
            </p14:nvContentPartPr>
            <p14:xfrm>
              <a:off x="7125014" y="3514188"/>
              <a:ext cx="177120" cy="0"/>
            </p14:xfrm>
          </p:contentPart>
        </mc:Choice>
        <mc:Fallback xmlns="">
          <p:pic>
            <p:nvPicPr>
              <p:cNvPr id="18" name="Ink 17"/>
              <p:cNvPicPr/>
              <p:nvPr/>
            </p:nvPicPr>
            <p:blipFill>
              <a:blip r:embed="rId57"/>
              <a:stretch>
                <a:fillRect/>
              </a:stretch>
            </p:blipFill>
            <p:spPr>
              <a:xfrm>
                <a:off x="0" y="0"/>
                <a:ext cx="177120" cy="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9" name="Ink 18"/>
              <p14:cNvContentPartPr/>
              <p14:nvPr/>
            </p14:nvContentPartPr>
            <p14:xfrm>
              <a:off x="6613814" y="3544788"/>
              <a:ext cx="608760" cy="38880"/>
            </p14:xfrm>
          </p:contentPart>
        </mc:Choice>
        <mc:Fallback xmlns="">
          <p:pic>
            <p:nvPicPr>
              <p:cNvPr id="19" name="Ink 18"/>
              <p:cNvPicPr/>
              <p:nvPr/>
            </p:nvPicPr>
            <p:blipFill>
              <a:blip r:embed="rId59"/>
              <a:stretch>
                <a:fillRect/>
              </a:stretch>
            </p:blipFill>
            <p:spPr>
              <a:xfrm>
                <a:off x="6599774" y="3516348"/>
                <a:ext cx="63720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0" name="Ink 19"/>
              <p14:cNvContentPartPr/>
              <p14:nvPr/>
            </p14:nvContentPartPr>
            <p14:xfrm>
              <a:off x="6540014" y="3968148"/>
              <a:ext cx="436680" cy="32760"/>
            </p14:xfrm>
          </p:contentPart>
        </mc:Choice>
        <mc:Fallback xmlns="">
          <p:pic>
            <p:nvPicPr>
              <p:cNvPr id="20" name="Ink 19"/>
              <p:cNvPicPr/>
              <p:nvPr/>
            </p:nvPicPr>
            <p:blipFill>
              <a:blip r:embed="rId61"/>
              <a:stretch>
                <a:fillRect/>
              </a:stretch>
            </p:blipFill>
            <p:spPr>
              <a:xfrm>
                <a:off x="6525614" y="3939708"/>
                <a:ext cx="465480" cy="90000"/>
              </a:xfrm>
              <a:prstGeom prst="rect">
                <a:avLst/>
              </a:prstGeom>
            </p:spPr>
          </p:pic>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38866F15-9460-42D7-B2A1-52279C2395D7}" type="slidenum">
              <a:rPr lang="en-US" altLang="en-US" smtClean="0"/>
              <a:pPr>
                <a:defRPr/>
              </a:pPr>
              <a:t>49</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114979325"/>
              </p:ext>
            </p:extLst>
          </p:nvPr>
        </p:nvGraphicFramePr>
        <p:xfrm>
          <a:off x="2895600" y="4038600"/>
          <a:ext cx="5029200" cy="103632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lighthouse.jpg</a:t>
                      </a:r>
                    </a:p>
                    <a:p>
                      <a:r>
                        <a:rPr lang="en-US" sz="1600" b="0" dirty="0">
                          <a:solidFill>
                            <a:schemeClr val="bg1"/>
                          </a:solidFill>
                          <a:latin typeface="+mj-lt"/>
                        </a:rPr>
                        <a:t>light.gif</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11.5</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230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7344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034463" cy="493713"/>
          </a:xfrm>
        </p:spPr>
        <p:txBody>
          <a:bodyPr/>
          <a:lstStyle/>
          <a:p>
            <a:pPr eaLnBrk="1" hangingPunct="1"/>
            <a:r>
              <a:rPr lang="en-US" altLang="en-US" sz="2800">
                <a:latin typeface="Arial" panose="020B0604020202020204" pitchFamily="34" charset="0"/>
                <a:cs typeface="Arial" panose="020B0604020202020204" pitchFamily="34" charset="0"/>
              </a:rPr>
              <a:t>Commonly Used </a:t>
            </a:r>
            <a:r>
              <a:rPr lang="en-US" altLang="en-US" sz="2800">
                <a:solidFill>
                  <a:schemeClr val="hlink"/>
                </a:solidFill>
                <a:latin typeface="Arial" panose="020B0604020202020204" pitchFamily="34" charset="0"/>
                <a:cs typeface="Arial" panose="020B0604020202020204" pitchFamily="34" charset="0"/>
              </a:rPr>
              <a:t>Plug-ins</a:t>
            </a:r>
            <a:endParaRPr lang="en-US" altLang="en-US" sz="2800"/>
          </a:p>
        </p:txBody>
      </p:sp>
      <p:sp>
        <p:nvSpPr>
          <p:cNvPr id="12291" name="Rectangle 3"/>
          <p:cNvSpPr>
            <a:spLocks noGrp="1" noChangeArrowheads="1"/>
          </p:cNvSpPr>
          <p:nvPr>
            <p:ph type="body" idx="1"/>
          </p:nvPr>
        </p:nvSpPr>
        <p:spPr>
          <a:xfrm>
            <a:off x="1316831" y="838200"/>
            <a:ext cx="6400800" cy="4724400"/>
          </a:xfrm>
        </p:spPr>
        <p:txBody>
          <a:bodyPr/>
          <a:lstStyle/>
          <a:p>
            <a:pPr eaLnBrk="1" hangingPunct="1"/>
            <a:r>
              <a:rPr lang="en-US" altLang="en-US" b="1" dirty="0">
                <a:cs typeface="Times New Roman" panose="02020603050405020304" pitchFamily="18" charset="0"/>
              </a:rPr>
              <a:t>Real Player</a:t>
            </a:r>
          </a:p>
          <a:p>
            <a:pPr eaLnBrk="1" hangingPunct="1"/>
            <a:r>
              <a:rPr lang="en-US" altLang="en-US" b="1" dirty="0">
                <a:cs typeface="Times New Roman" panose="02020603050405020304" pitchFamily="18" charset="0"/>
              </a:rPr>
              <a:t>Windows Media Player</a:t>
            </a:r>
          </a:p>
          <a:p>
            <a:pPr eaLnBrk="1" hangingPunct="1"/>
            <a:r>
              <a:rPr lang="en-US" altLang="en-US" b="1" dirty="0">
                <a:cs typeface="Times New Roman" panose="02020603050405020304" pitchFamily="18" charset="0"/>
              </a:rPr>
              <a:t>Apple </a:t>
            </a:r>
            <a:r>
              <a:rPr lang="en-US" altLang="en-US" b="1" dirty="0" err="1">
                <a:cs typeface="Times New Roman" panose="02020603050405020304" pitchFamily="18" charset="0"/>
              </a:rPr>
              <a:t>Quicktime</a:t>
            </a:r>
            <a:endParaRPr lang="en-US" altLang="en-US" b="1" dirty="0">
              <a:cs typeface="Times New Roman" panose="02020603050405020304" pitchFamily="18" charset="0"/>
            </a:endParaRPr>
          </a:p>
          <a:p>
            <a:pPr eaLnBrk="1" hangingPunct="1"/>
            <a:r>
              <a:rPr lang="en-US" altLang="en-US" b="1" dirty="0">
                <a:highlight>
                  <a:srgbClr val="FFFF00"/>
                </a:highlight>
                <a:cs typeface="Times New Roman" panose="02020603050405020304" pitchFamily="18" charset="0"/>
              </a:rPr>
              <a:t>Adobe</a:t>
            </a:r>
            <a:r>
              <a:rPr lang="en-US" altLang="en-US" b="1" dirty="0">
                <a:cs typeface="Times New Roman" panose="02020603050405020304" pitchFamily="18" charset="0"/>
              </a:rPr>
              <a:t> Reader</a:t>
            </a:r>
          </a:p>
          <a:p>
            <a:pPr eaLnBrk="1" hangingPunct="1"/>
            <a:r>
              <a:rPr lang="en-US" altLang="en-US" b="1" dirty="0">
                <a:highlight>
                  <a:srgbClr val="FFFF00"/>
                </a:highlight>
                <a:cs typeface="Times New Roman" panose="02020603050405020304" pitchFamily="18" charset="0"/>
              </a:rPr>
              <a:t>Adobe</a:t>
            </a:r>
            <a:r>
              <a:rPr lang="en-US" altLang="en-US" b="1" dirty="0">
                <a:cs typeface="Times New Roman" panose="02020603050405020304" pitchFamily="18" charset="0"/>
              </a:rPr>
              <a:t> Macromedia </a:t>
            </a:r>
          </a:p>
          <a:p>
            <a:pPr eaLnBrk="1" hangingPunct="1"/>
            <a:r>
              <a:rPr lang="en-US" altLang="en-US" b="1" dirty="0">
                <a:highlight>
                  <a:srgbClr val="FFFF00"/>
                </a:highlight>
                <a:cs typeface="Times New Roman" panose="02020603050405020304" pitchFamily="18" charset="0"/>
              </a:rPr>
              <a:t>Adobe</a:t>
            </a:r>
            <a:r>
              <a:rPr lang="en-US" altLang="en-US" b="1" dirty="0">
                <a:cs typeface="Times New Roman" panose="02020603050405020304" pitchFamily="18" charset="0"/>
              </a:rPr>
              <a:t> Flash Player</a:t>
            </a:r>
          </a:p>
          <a:p>
            <a:pPr eaLnBrk="1" hangingPunct="1"/>
            <a:r>
              <a:rPr lang="en-US" altLang="en-US" b="1" dirty="0">
                <a:highlight>
                  <a:srgbClr val="FFFF00"/>
                </a:highlight>
                <a:cs typeface="Times New Roman" panose="02020603050405020304" pitchFamily="18" charset="0"/>
              </a:rPr>
              <a:t>Adobe</a:t>
            </a:r>
            <a:r>
              <a:rPr lang="en-US" altLang="en-US" b="1" dirty="0">
                <a:cs typeface="Times New Roman" panose="02020603050405020304" pitchFamily="18" charset="0"/>
              </a:rPr>
              <a:t> Shockwave</a:t>
            </a:r>
          </a:p>
          <a:p>
            <a:pPr eaLnBrk="1" hangingPunct="1"/>
            <a:endParaRPr lang="en-US" altLang="en-US" b="1" dirty="0">
              <a:cs typeface="Times New Roman" panose="02020603050405020304" pitchFamily="18" charset="0"/>
            </a:endParaRPr>
          </a:p>
          <a:p>
            <a:pPr eaLnBrk="1" hangingPunct="1"/>
            <a:endParaRPr lang="en-US" altLang="en-US" dirty="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5" name="Picture 86024"/>
          <p:cNvPicPr>
            <a:picLocks noChangeAspect="1"/>
          </p:cNvPicPr>
          <p:nvPr/>
        </p:nvPicPr>
        <p:blipFill>
          <a:blip r:embed="rId3"/>
          <a:stretch>
            <a:fillRect/>
          </a:stretch>
        </p:blipFill>
        <p:spPr>
          <a:xfrm>
            <a:off x="5826759" y="944360"/>
            <a:ext cx="3184213" cy="5860194"/>
          </a:xfrm>
          <a:prstGeom prst="rect">
            <a:avLst/>
          </a:prstGeom>
        </p:spPr>
      </p:pic>
      <p:pic>
        <p:nvPicPr>
          <p:cNvPr id="8" name="Picture 7"/>
          <p:cNvPicPr>
            <a:picLocks noChangeAspect="1"/>
          </p:cNvPicPr>
          <p:nvPr/>
        </p:nvPicPr>
        <p:blipFill>
          <a:blip r:embed="rId4"/>
          <a:stretch>
            <a:fillRect/>
          </a:stretch>
        </p:blipFill>
        <p:spPr>
          <a:xfrm>
            <a:off x="60156" y="990600"/>
            <a:ext cx="4648200" cy="4652434"/>
          </a:xfrm>
          <a:prstGeom prst="rect">
            <a:avLst/>
          </a:prstGeom>
        </p:spPr>
      </p:pic>
      <p:sp>
        <p:nvSpPr>
          <p:cNvPr id="86018" name="Title 1"/>
          <p:cNvSpPr>
            <a:spLocks noGrp="1"/>
          </p:cNvSpPr>
          <p:nvPr>
            <p:ph type="title"/>
          </p:nvPr>
        </p:nvSpPr>
        <p:spPr>
          <a:xfrm>
            <a:off x="0" y="0"/>
            <a:ext cx="8763000" cy="533400"/>
          </a:xfrm>
        </p:spPr>
        <p:txBody>
          <a:bodyPr/>
          <a:lstStyle/>
          <a:p>
            <a:r>
              <a:rPr lang="en-US" altLang="en-US" dirty="0"/>
              <a:t>CSS3 </a:t>
            </a:r>
            <a:r>
              <a:rPr lang="en-US" altLang="en-US" dirty="0">
                <a:solidFill>
                  <a:srgbClr val="00CC00"/>
                </a:solidFill>
              </a:rPr>
              <a:t>Transform</a:t>
            </a:r>
            <a:r>
              <a:rPr lang="en-US" altLang="en-US" dirty="0"/>
              <a:t> Property p.505 HOP 11.5</a:t>
            </a:r>
          </a:p>
        </p:txBody>
      </p:sp>
      <p:sp>
        <p:nvSpPr>
          <p:cNvPr id="3" name="Content Placeholder 2"/>
          <p:cNvSpPr>
            <a:spLocks noGrp="1"/>
          </p:cNvSpPr>
          <p:nvPr>
            <p:ph idx="1"/>
          </p:nvPr>
        </p:nvSpPr>
        <p:spPr>
          <a:xfrm>
            <a:off x="60156" y="533400"/>
            <a:ext cx="9372600" cy="6248400"/>
          </a:xfrm>
        </p:spPr>
        <p:txBody>
          <a:bodyPr/>
          <a:lstStyle/>
          <a:p>
            <a:pPr>
              <a:defRPr/>
            </a:pPr>
            <a:r>
              <a:rPr lang="en-US" sz="2000" dirty="0"/>
              <a:t>Allows you to </a:t>
            </a:r>
            <a:r>
              <a:rPr lang="en-US" sz="2000" b="1" dirty="0"/>
              <a:t>rotate, scale, skew</a:t>
            </a:r>
            <a:r>
              <a:rPr lang="en-US" sz="2000" dirty="0"/>
              <a:t>, or </a:t>
            </a:r>
            <a:r>
              <a:rPr lang="en-US" sz="2000" b="1" dirty="0"/>
              <a:t>move</a:t>
            </a:r>
            <a:r>
              <a:rPr lang="en-US" sz="2000" dirty="0"/>
              <a:t> an element</a:t>
            </a:r>
            <a:br>
              <a:rPr lang="en-US" sz="2800" dirty="0"/>
            </a:br>
            <a:endParaRPr lang="en-US" sz="2800"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marL="0" indent="0">
              <a:spcBef>
                <a:spcPts val="0"/>
              </a:spcBef>
              <a:buFont typeface="Wingdings 2" pitchFamily="18" charset="2"/>
              <a:buNone/>
              <a:defRPr/>
            </a:pPr>
            <a:br>
              <a:rPr lang="en-US" sz="2000" dirty="0">
                <a:latin typeface="Times New Roman" pitchFamily="18" charset="0"/>
                <a:cs typeface="Times New Roman" pitchFamily="18" charset="0"/>
              </a:rPr>
            </a:br>
            <a:endParaRPr lang="en-US" sz="2000" dirty="0">
              <a:latin typeface="Times New Roman" pitchFamily="18" charset="0"/>
              <a:cs typeface="Times New Roman" pitchFamily="18" charset="0"/>
            </a:endParaRPr>
          </a:p>
          <a:p>
            <a:pPr marL="0" indent="0">
              <a:spcBef>
                <a:spcPts val="0"/>
              </a:spcBef>
              <a:buFont typeface="Wingdings 2" pitchFamily="18" charset="2"/>
              <a:buNone/>
              <a:defRPr/>
            </a:pPr>
            <a:endParaRPr lang="en-US" sz="1800" b="1" dirty="0">
              <a:latin typeface="Times New Roman" pitchFamily="18" charset="0"/>
              <a:cs typeface="Times New Roman" pitchFamily="18" charset="0"/>
            </a:endParaRPr>
          </a:p>
          <a:p>
            <a:pPr marL="0" indent="0">
              <a:spcBef>
                <a:spcPts val="0"/>
              </a:spcBef>
              <a:buFont typeface="Wingdings 2" pitchFamily="18" charset="2"/>
              <a:buNone/>
              <a:defRPr/>
            </a:pPr>
            <a:r>
              <a:rPr lang="en-US" sz="1600" b="1" dirty="0">
                <a:latin typeface="Times New Roman" pitchFamily="18" charset="0"/>
                <a:cs typeface="Times New Roman" pitchFamily="18" charset="0"/>
              </a:rPr>
              <a:t>transform</a:t>
            </a:r>
            <a:r>
              <a:rPr lang="en-US" sz="1600" dirty="0">
                <a:latin typeface="Times New Roman" pitchFamily="18" charset="0"/>
                <a:cs typeface="Times New Roman" pitchFamily="18" charset="0"/>
              </a:rPr>
              <a:t>: </a:t>
            </a:r>
            <a:r>
              <a:rPr lang="en-US" sz="1600" b="1" dirty="0">
                <a:solidFill>
                  <a:srgbClr val="FF00FF"/>
                </a:solidFill>
                <a:latin typeface="Times New Roman" pitchFamily="18" charset="0"/>
                <a:cs typeface="Times New Roman" pitchFamily="18" charset="0"/>
              </a:rPr>
              <a:t>rotate(30deg)</a:t>
            </a:r>
            <a:r>
              <a:rPr lang="en-US" sz="1600" dirty="0">
                <a:latin typeface="Times New Roman" pitchFamily="18" charset="0"/>
                <a:cs typeface="Times New Roman" pitchFamily="18" charset="0"/>
              </a:rPr>
              <a:t>; </a:t>
            </a:r>
            <a:r>
              <a:rPr lang="en-US" sz="1400" dirty="0">
                <a:latin typeface="Times New Roman" pitchFamily="18" charset="0"/>
                <a:cs typeface="Times New Roman" pitchFamily="18" charset="0"/>
              </a:rPr>
              <a:t>/*</a:t>
            </a:r>
            <a:r>
              <a:rPr lang="en-US" sz="1400" b="1" dirty="0">
                <a:solidFill>
                  <a:srgbClr val="FF0000"/>
                </a:solidFill>
                <a:latin typeface="Times New Roman" pitchFamily="18" charset="0"/>
                <a:cs typeface="Times New Roman" pitchFamily="18" charset="0"/>
              </a:rPr>
              <a:t>W3C syntax </a:t>
            </a:r>
            <a:r>
              <a:rPr lang="en-US" sz="1600" b="1" dirty="0">
                <a:solidFill>
                  <a:srgbClr val="FF0000"/>
                </a:solidFill>
                <a:latin typeface="Times New Roman" pitchFamily="18" charset="0"/>
                <a:cs typeface="Times New Roman" pitchFamily="18" charset="0"/>
              </a:rPr>
              <a:t>– </a:t>
            </a:r>
            <a:r>
              <a:rPr lang="en-US" sz="1200" b="1" dirty="0">
                <a:solidFill>
                  <a:srgbClr val="FF0000"/>
                </a:solidFill>
                <a:latin typeface="Times New Roman" pitchFamily="18" charset="0"/>
                <a:cs typeface="Times New Roman" pitchFamily="18" charset="0"/>
              </a:rPr>
              <a:t>all browsers in future</a:t>
            </a:r>
            <a:r>
              <a:rPr lang="en-US" sz="1200" dirty="0">
                <a:latin typeface="Times New Roman" pitchFamily="18" charset="0"/>
                <a:cs typeface="Times New Roman" pitchFamily="18" charset="0"/>
              </a:rPr>
              <a:t>*/</a:t>
            </a:r>
          </a:p>
          <a:p>
            <a:pPr marL="0" indent="0">
              <a:spcBef>
                <a:spcPts val="0"/>
              </a:spcBef>
              <a:buFont typeface="Wingdings 2" pitchFamily="18" charset="2"/>
              <a:buNone/>
              <a:defRPr/>
            </a:pPr>
            <a:r>
              <a:rPr lang="en-US" sz="1400" b="1" dirty="0">
                <a:latin typeface="Times New Roman" pitchFamily="18" charset="0"/>
                <a:cs typeface="Times New Roman" pitchFamily="18" charset="0"/>
              </a:rPr>
              <a:t>Exercise:</a:t>
            </a:r>
            <a:r>
              <a:rPr lang="en-US" sz="1600" b="1" dirty="0">
                <a:latin typeface="Times New Roman" pitchFamily="18" charset="0"/>
                <a:cs typeface="Times New Roman" pitchFamily="18" charset="0"/>
              </a:rPr>
              <a:t> </a:t>
            </a:r>
          </a:p>
          <a:p>
            <a:pPr marL="0" indent="0">
              <a:spcBef>
                <a:spcPts val="0"/>
              </a:spcBef>
              <a:buFont typeface="Wingdings 2" pitchFamily="18" charset="2"/>
              <a:buNone/>
              <a:defRPr/>
            </a:pPr>
            <a:r>
              <a:rPr lang="en-US" sz="1600" b="1" dirty="0">
                <a:latin typeface="Times New Roman" pitchFamily="18" charset="0"/>
                <a:cs typeface="Times New Roman" pitchFamily="18" charset="0"/>
              </a:rPr>
              <a:t>a. transform</a:t>
            </a:r>
            <a:r>
              <a:rPr lang="en-US" sz="1600" dirty="0">
                <a:latin typeface="Times New Roman" pitchFamily="18" charset="0"/>
                <a:cs typeface="Times New Roman" pitchFamily="18" charset="0"/>
              </a:rPr>
              <a:t>: </a:t>
            </a:r>
            <a:r>
              <a:rPr lang="en-US" sz="1600" b="1" dirty="0">
                <a:solidFill>
                  <a:srgbClr val="FF00FF"/>
                </a:solidFill>
                <a:latin typeface="Times New Roman" pitchFamily="18" charset="0"/>
                <a:cs typeface="Times New Roman" pitchFamily="18" charset="0"/>
              </a:rPr>
              <a:t>rotate</a:t>
            </a:r>
            <a:r>
              <a:rPr lang="en-US" sz="1600" b="1" dirty="0">
                <a:latin typeface="Times New Roman" pitchFamily="18" charset="0"/>
                <a:cs typeface="Times New Roman" pitchFamily="18" charset="0"/>
              </a:rPr>
              <a:t>(</a:t>
            </a:r>
            <a:r>
              <a:rPr lang="en-US" sz="1600" b="1" dirty="0">
                <a:solidFill>
                  <a:srgbClr val="FF00FF"/>
                </a:solidFill>
                <a:latin typeface="Times New Roman" pitchFamily="18" charset="0"/>
                <a:cs typeface="Times New Roman" pitchFamily="18" charset="0"/>
              </a:rPr>
              <a:t>35deg</a:t>
            </a:r>
            <a:r>
              <a:rPr lang="en-US" sz="1600" b="1" dirty="0">
                <a:latin typeface="Times New Roman" pitchFamily="18" charset="0"/>
                <a:cs typeface="Times New Roman" pitchFamily="18" charset="0"/>
              </a:rPr>
              <a:t>); </a:t>
            </a:r>
          </a:p>
          <a:p>
            <a:pPr marL="0" indent="0">
              <a:spcBef>
                <a:spcPts val="0"/>
              </a:spcBef>
              <a:buFont typeface="Wingdings 2" pitchFamily="18" charset="2"/>
              <a:buNone/>
              <a:defRPr/>
            </a:pPr>
            <a:r>
              <a:rPr lang="en-US" sz="1600" dirty="0">
                <a:latin typeface="Times New Roman" pitchFamily="18" charset="0"/>
                <a:cs typeface="Times New Roman" pitchFamily="18" charset="0"/>
              </a:rPr>
              <a:t>b. box-shadow: </a:t>
            </a:r>
            <a:r>
              <a:rPr lang="en-US" sz="1600" b="1" dirty="0">
                <a:latin typeface="Times New Roman" pitchFamily="18" charset="0"/>
                <a:cs typeface="Times New Roman" pitchFamily="18" charset="0"/>
              </a:rPr>
              <a:t>15px 15 px 15px </a:t>
            </a:r>
            <a:r>
              <a:rPr lang="en-US" sz="1600" dirty="0">
                <a:latin typeface="Times New Roman" pitchFamily="18" charset="0"/>
                <a:cs typeface="Times New Roman" pitchFamily="18" charset="0"/>
              </a:rPr>
              <a:t>#0000FF;</a:t>
            </a:r>
          </a:p>
          <a:p>
            <a:pPr marL="0" indent="0">
              <a:spcBef>
                <a:spcPts val="0"/>
              </a:spcBef>
              <a:buFont typeface="Wingdings 2" pitchFamily="18" charset="2"/>
              <a:buNone/>
              <a:defRPr/>
            </a:pPr>
            <a:r>
              <a:rPr lang="en-US" sz="1600" b="1" dirty="0">
                <a:latin typeface="Times New Roman" pitchFamily="18" charset="0"/>
                <a:cs typeface="Times New Roman" pitchFamily="18" charset="0"/>
              </a:rPr>
              <a:t>c. transform: </a:t>
            </a:r>
            <a:r>
              <a:rPr lang="en-US" sz="1600" b="1" dirty="0">
                <a:solidFill>
                  <a:srgbClr val="FF00FF"/>
                </a:solidFill>
                <a:latin typeface="Times New Roman" pitchFamily="18" charset="0"/>
                <a:cs typeface="Times New Roman" pitchFamily="18" charset="0"/>
              </a:rPr>
              <a:t>scale(3)</a:t>
            </a:r>
          </a:p>
        </p:txBody>
      </p:sp>
      <p:sp>
        <p:nvSpPr>
          <p:cNvPr id="86020"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26A6C38-0D35-4C36-84DE-E04702CBF8AA}" type="slidenum">
              <a:rPr lang="en-US" altLang="en-US" sz="1200" smtClean="0"/>
              <a:pPr>
                <a:spcBef>
                  <a:spcPct val="0"/>
                </a:spcBef>
                <a:buClrTx/>
                <a:buSzTx/>
                <a:buFontTx/>
                <a:buNone/>
              </a:pPr>
              <a:t>50</a:t>
            </a:fld>
            <a:endParaRPr lang="en-US" altLang="en-US" sz="1200"/>
          </a:p>
        </p:txBody>
      </p:sp>
      <mc:AlternateContent xmlns:mc="http://schemas.openxmlformats.org/markup-compatibility/2006" xmlns:p14="http://schemas.microsoft.com/office/powerpoint/2010/main">
        <mc:Choice Requires="p14">
          <p:contentPart p14:bwMode="auto" r:id="rId5">
            <p14:nvContentPartPr>
              <p14:cNvPr id="12290" name="Ink 7"/>
              <p14:cNvContentPartPr>
                <a14:cpLocks xmlns:a14="http://schemas.microsoft.com/office/drawing/2010/main" noRot="1" noChangeAspect="1" noEditPoints="1" noChangeArrowheads="1" noChangeShapeType="1"/>
              </p14:cNvContentPartPr>
              <p14:nvPr/>
            </p14:nvContentPartPr>
            <p14:xfrm>
              <a:off x="7964295" y="944360"/>
              <a:ext cx="193" cy="203"/>
            </p14:xfrm>
          </p:contentPart>
        </mc:Choice>
        <mc:Fallback xmlns="">
          <p:pic>
            <p:nvPicPr>
              <p:cNvPr id="12290" name="Ink 7"/>
              <p:cNvPicPr>
                <a:picLocks noRot="1" noChangeAspect="1" noEditPoints="1" noChangeArrowheads="1" noChangeShapeType="1"/>
              </p:cNvPicPr>
              <p:nvPr/>
            </p:nvPicPr>
            <p:blipFill>
              <a:blip r:embed="rId6"/>
              <a:stretch>
                <a:fillRect/>
              </a:stretch>
            </p:blipFill>
            <p:spPr>
              <a:xfrm>
                <a:off x="7959277" y="939082"/>
                <a:ext cx="10229" cy="1075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3256028" y="1956913"/>
              <a:ext cx="360" cy="360"/>
            </p14:xfrm>
          </p:contentPart>
        </mc:Choice>
        <mc:Fallback xmlns="">
          <p:pic>
            <p:nvPicPr>
              <p:cNvPr id="4" name="Ink 3"/>
              <p:cNvPicPr/>
              <p:nvPr/>
            </p:nvPicPr>
            <p:blipFill>
              <a:blip r:embed="rId22"/>
              <a:stretch>
                <a:fillRect/>
              </a:stretch>
            </p:blipFill>
            <p:spPr>
              <a:xfrm>
                <a:off x="3236948" y="1918753"/>
                <a:ext cx="385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 name="Ink 4"/>
              <p14:cNvContentPartPr/>
              <p14:nvPr/>
            </p14:nvContentPartPr>
            <p14:xfrm>
              <a:off x="3247388" y="1965553"/>
              <a:ext cx="9000" cy="360"/>
            </p14:xfrm>
          </p:contentPart>
        </mc:Choice>
        <mc:Fallback xmlns="">
          <p:pic>
            <p:nvPicPr>
              <p:cNvPr id="5" name="Ink 4"/>
              <p:cNvPicPr/>
              <p:nvPr/>
            </p:nvPicPr>
            <p:blipFill>
              <a:blip r:embed="rId24"/>
              <a:stretch>
                <a:fillRect/>
              </a:stretch>
            </p:blipFill>
            <p:spPr>
              <a:xfrm>
                <a:off x="3232628" y="1927393"/>
                <a:ext cx="428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6016" name="Ink 86015"/>
              <p14:cNvContentPartPr/>
              <p14:nvPr/>
            </p14:nvContentPartPr>
            <p14:xfrm>
              <a:off x="333375" y="101600"/>
              <a:ext cx="207963" cy="136525"/>
            </p14:xfrm>
          </p:contentPart>
        </mc:Choice>
        <mc:Fallback xmlns="">
          <p:pic>
            <p:nvPicPr>
              <p:cNvPr id="86016" name="Ink 86015"/>
              <p:cNvPicPr/>
              <p:nvPr/>
            </p:nvPicPr>
            <p:blipFill>
              <a:blip r:embed="rId57"/>
              <a:stretch>
                <a:fillRect/>
              </a:stretch>
            </p:blipFill>
            <p:spPr>
              <a:xfrm>
                <a:off x="324020" y="92259"/>
                <a:ext cx="226672" cy="155207"/>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6024" name="Ink 86023"/>
              <p14:cNvContentPartPr/>
              <p14:nvPr/>
            </p14:nvContentPartPr>
            <p14:xfrm>
              <a:off x="4974780" y="4834649"/>
              <a:ext cx="735884" cy="387350"/>
            </p14:xfrm>
          </p:contentPart>
        </mc:Choice>
        <mc:Fallback xmlns="">
          <p:pic>
            <p:nvPicPr>
              <p:cNvPr id="86024" name="Ink 86023"/>
              <p:cNvPicPr/>
              <p:nvPr/>
            </p:nvPicPr>
            <p:blipFill>
              <a:blip r:embed="rId61"/>
              <a:stretch>
                <a:fillRect/>
              </a:stretch>
            </p:blipFill>
            <p:spPr>
              <a:xfrm>
                <a:off x="4961099" y="4820969"/>
                <a:ext cx="763246" cy="417229"/>
              </a:xfrm>
              <a:prstGeom prst="rect">
                <a:avLst/>
              </a:prstGeom>
            </p:spPr>
          </p:pic>
        </mc:Fallback>
      </mc:AlternateContent>
      <p:pic>
        <p:nvPicPr>
          <p:cNvPr id="7" name="Picture 6"/>
          <p:cNvPicPr>
            <a:picLocks noChangeAspect="1"/>
          </p:cNvPicPr>
          <p:nvPr/>
        </p:nvPicPr>
        <p:blipFill>
          <a:blip r:embed="rId62"/>
          <a:stretch>
            <a:fillRect/>
          </a:stretch>
        </p:blipFill>
        <p:spPr>
          <a:xfrm>
            <a:off x="2693530" y="1437572"/>
            <a:ext cx="3191740" cy="3312055"/>
          </a:xfrm>
          <a:prstGeom prst="rect">
            <a:avLst/>
          </a:prstGeom>
        </p:spPr>
      </p:pic>
      <mc:AlternateContent xmlns:mc="http://schemas.openxmlformats.org/markup-compatibility/2006" xmlns:p14="http://schemas.microsoft.com/office/powerpoint/2010/main">
        <mc:Choice Requires="p14">
          <p:contentPart p14:bwMode="auto" r:id="rId63">
            <p14:nvContentPartPr>
              <p14:cNvPr id="12" name="Ink 11"/>
              <p14:cNvContentPartPr/>
              <p14:nvPr/>
            </p14:nvContentPartPr>
            <p14:xfrm>
              <a:off x="609607" y="1892280"/>
              <a:ext cx="978120" cy="64080"/>
            </p14:xfrm>
          </p:contentPart>
        </mc:Choice>
        <mc:Fallback xmlns="">
          <p:pic>
            <p:nvPicPr>
              <p:cNvPr id="12" name="Ink 11"/>
              <p:cNvPicPr/>
              <p:nvPr/>
            </p:nvPicPr>
            <p:blipFill>
              <a:blip r:embed="rId64"/>
              <a:stretch>
                <a:fillRect/>
              </a:stretch>
            </p:blipFill>
            <p:spPr>
              <a:xfrm>
                <a:off x="590527" y="1854120"/>
                <a:ext cx="10162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8" name="Ink 17"/>
              <p14:cNvContentPartPr/>
              <p14:nvPr/>
            </p14:nvContentPartPr>
            <p14:xfrm>
              <a:off x="635167" y="1497360"/>
              <a:ext cx="512280" cy="11520"/>
            </p14:xfrm>
          </p:contentPart>
        </mc:Choice>
        <mc:Fallback xmlns="">
          <p:pic>
            <p:nvPicPr>
              <p:cNvPr id="18" name="Ink 17"/>
              <p:cNvPicPr/>
              <p:nvPr/>
            </p:nvPicPr>
            <p:blipFill>
              <a:blip r:embed="rId66"/>
              <a:stretch>
                <a:fillRect/>
              </a:stretch>
            </p:blipFill>
            <p:spPr>
              <a:xfrm>
                <a:off x="616087" y="1459200"/>
                <a:ext cx="5504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3" name="Ink 22"/>
              <p14:cNvContentPartPr/>
              <p14:nvPr/>
            </p14:nvContentPartPr>
            <p14:xfrm>
              <a:off x="597007" y="1781760"/>
              <a:ext cx="1236240" cy="55800"/>
            </p14:xfrm>
          </p:contentPart>
        </mc:Choice>
        <mc:Fallback xmlns="">
          <p:pic>
            <p:nvPicPr>
              <p:cNvPr id="23" name="Ink 22"/>
              <p:cNvPicPr/>
              <p:nvPr/>
            </p:nvPicPr>
            <p:blipFill>
              <a:blip r:embed="rId68"/>
              <a:stretch>
                <a:fillRect/>
              </a:stretch>
            </p:blipFill>
            <p:spPr>
              <a:xfrm>
                <a:off x="577927" y="1743600"/>
                <a:ext cx="12744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5" name="Ink 24"/>
              <p14:cNvContentPartPr/>
              <p14:nvPr/>
            </p14:nvContentPartPr>
            <p14:xfrm>
              <a:off x="241327" y="1583400"/>
              <a:ext cx="1333800" cy="1530000"/>
            </p14:xfrm>
          </p:contentPart>
        </mc:Choice>
        <mc:Fallback xmlns="">
          <p:pic>
            <p:nvPicPr>
              <p:cNvPr id="25" name="Ink 24"/>
              <p:cNvPicPr/>
              <p:nvPr/>
            </p:nvPicPr>
            <p:blipFill>
              <a:blip r:embed="rId70"/>
              <a:stretch>
                <a:fillRect/>
              </a:stretch>
            </p:blipFill>
            <p:spPr>
              <a:xfrm>
                <a:off x="226567" y="1568640"/>
                <a:ext cx="1363320" cy="15595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8" name="Ink 27"/>
              <p14:cNvContentPartPr/>
              <p14:nvPr/>
            </p14:nvContentPartPr>
            <p14:xfrm>
              <a:off x="3801367" y="5571120"/>
              <a:ext cx="360" cy="360"/>
            </p14:xfrm>
          </p:contentPart>
        </mc:Choice>
        <mc:Fallback xmlns="">
          <p:pic>
            <p:nvPicPr>
              <p:cNvPr id="28" name="Ink 27"/>
              <p:cNvPicPr/>
              <p:nvPr/>
            </p:nvPicPr>
            <p:blipFill>
              <a:blip r:embed="rId72"/>
              <a:stretch>
                <a:fillRect/>
              </a:stretch>
            </p:blipFill>
            <p:spPr>
              <a:xfrm>
                <a:off x="3786607" y="5556360"/>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0" name="Ink 29"/>
              <p14:cNvContentPartPr/>
              <p14:nvPr/>
            </p14:nvContentPartPr>
            <p14:xfrm>
              <a:off x="541927" y="3005760"/>
              <a:ext cx="783360" cy="87840"/>
            </p14:xfrm>
          </p:contentPart>
        </mc:Choice>
        <mc:Fallback xmlns="">
          <p:pic>
            <p:nvPicPr>
              <p:cNvPr id="30" name="Ink 29"/>
              <p:cNvPicPr/>
              <p:nvPr/>
            </p:nvPicPr>
            <p:blipFill>
              <a:blip r:embed="rId74"/>
              <a:stretch>
                <a:fillRect/>
              </a:stretch>
            </p:blipFill>
            <p:spPr>
              <a:xfrm>
                <a:off x="522847" y="2967600"/>
                <a:ext cx="82152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6026" name="Ink 86025"/>
              <p14:cNvContentPartPr/>
              <p14:nvPr/>
            </p14:nvContentPartPr>
            <p14:xfrm>
              <a:off x="5935087" y="3569160"/>
              <a:ext cx="423720" cy="0"/>
            </p14:xfrm>
          </p:contentPart>
        </mc:Choice>
        <mc:Fallback xmlns="">
          <p:pic>
            <p:nvPicPr>
              <p:cNvPr id="86026" name="Ink 86025"/>
              <p:cNvPicPr/>
              <p:nvPr/>
            </p:nvPicPr>
            <p:blipFill>
              <a:blip r:embed="rId76"/>
              <a:stretch>
                <a:fillRect/>
              </a:stretch>
            </p:blipFill>
            <p:spPr>
              <a:xfrm>
                <a:off x="0" y="0"/>
                <a:ext cx="423720" cy="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86027" name="Ink 86026"/>
              <p14:cNvContentPartPr/>
              <p14:nvPr/>
            </p14:nvContentPartPr>
            <p14:xfrm>
              <a:off x="5926807" y="6412800"/>
              <a:ext cx="224640" cy="15840"/>
            </p14:xfrm>
          </p:contentPart>
        </mc:Choice>
        <mc:Fallback xmlns="">
          <p:pic>
            <p:nvPicPr>
              <p:cNvPr id="86027" name="Ink 86026"/>
              <p:cNvPicPr/>
              <p:nvPr/>
            </p:nvPicPr>
            <p:blipFill>
              <a:blip r:embed="rId78"/>
              <a:stretch>
                <a:fillRect/>
              </a:stretch>
            </p:blipFill>
            <p:spPr>
              <a:xfrm>
                <a:off x="5912407" y="6384360"/>
                <a:ext cx="25344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86035" name="Ink 86034"/>
              <p14:cNvContentPartPr/>
              <p14:nvPr/>
            </p14:nvContentPartPr>
            <p14:xfrm>
              <a:off x="5854807" y="4673640"/>
              <a:ext cx="1067040" cy="1434960"/>
            </p14:xfrm>
          </p:contentPart>
        </mc:Choice>
        <mc:Fallback xmlns="">
          <p:pic>
            <p:nvPicPr>
              <p:cNvPr id="86035" name="Ink 86034"/>
              <p:cNvPicPr/>
              <p:nvPr/>
            </p:nvPicPr>
            <p:blipFill>
              <a:blip r:embed="rId80"/>
              <a:stretch>
                <a:fillRect/>
              </a:stretch>
            </p:blipFill>
            <p:spPr>
              <a:xfrm>
                <a:off x="5840047" y="4658880"/>
                <a:ext cx="1096560" cy="14644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86037" name="Ink 86036"/>
              <p14:cNvContentPartPr/>
              <p14:nvPr/>
            </p14:nvContentPartPr>
            <p14:xfrm>
              <a:off x="6015727" y="4720080"/>
              <a:ext cx="216000" cy="5040"/>
            </p14:xfrm>
          </p:contentPart>
        </mc:Choice>
        <mc:Fallback xmlns="">
          <p:pic>
            <p:nvPicPr>
              <p:cNvPr id="86037" name="Ink 86036"/>
              <p:cNvPicPr/>
              <p:nvPr/>
            </p:nvPicPr>
            <p:blipFill>
              <a:blip r:embed="rId82"/>
              <a:stretch>
                <a:fillRect/>
              </a:stretch>
            </p:blipFill>
            <p:spPr>
              <a:xfrm>
                <a:off x="6001327" y="4691640"/>
                <a:ext cx="2448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6038" name="Ink 86037"/>
              <p14:cNvContentPartPr/>
              <p14:nvPr/>
            </p14:nvContentPartPr>
            <p14:xfrm>
              <a:off x="6074407" y="4994400"/>
              <a:ext cx="204480" cy="28080"/>
            </p14:xfrm>
          </p:contentPart>
        </mc:Choice>
        <mc:Fallback xmlns="">
          <p:pic>
            <p:nvPicPr>
              <p:cNvPr id="86038" name="Ink 86037"/>
              <p:cNvPicPr/>
              <p:nvPr/>
            </p:nvPicPr>
            <p:blipFill>
              <a:blip r:embed="rId84"/>
              <a:stretch>
                <a:fillRect/>
              </a:stretch>
            </p:blipFill>
            <p:spPr>
              <a:xfrm>
                <a:off x="6060007" y="4965600"/>
                <a:ext cx="23292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6039" name="Ink 86038"/>
              <p14:cNvContentPartPr/>
              <p14:nvPr/>
            </p14:nvContentPartPr>
            <p14:xfrm>
              <a:off x="6146767" y="5882520"/>
              <a:ext cx="187200" cy="7920"/>
            </p14:xfrm>
          </p:contentPart>
        </mc:Choice>
        <mc:Fallback xmlns="">
          <p:pic>
            <p:nvPicPr>
              <p:cNvPr id="86039" name="Ink 86038"/>
              <p:cNvPicPr/>
              <p:nvPr/>
            </p:nvPicPr>
            <p:blipFill>
              <a:blip r:embed="rId86"/>
              <a:stretch>
                <a:fillRect/>
              </a:stretch>
            </p:blipFill>
            <p:spPr>
              <a:xfrm>
                <a:off x="6132367" y="5854080"/>
                <a:ext cx="21564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6040" name="Ink 86039"/>
              <p14:cNvContentPartPr/>
              <p14:nvPr/>
            </p14:nvContentPartPr>
            <p14:xfrm>
              <a:off x="6015727" y="6295440"/>
              <a:ext cx="160920" cy="0"/>
            </p14:xfrm>
          </p:contentPart>
        </mc:Choice>
        <mc:Fallback xmlns="">
          <p:pic>
            <p:nvPicPr>
              <p:cNvPr id="86040" name="Ink 86039"/>
              <p:cNvPicPr/>
              <p:nvPr/>
            </p:nvPicPr>
            <p:blipFill>
              <a:blip r:embed="rId88"/>
              <a:stretch>
                <a:fillRect/>
              </a:stretch>
            </p:blipFill>
            <p:spPr>
              <a:xfrm>
                <a:off x="0" y="0"/>
                <a:ext cx="160920" cy="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6041" name="Ink 86040"/>
              <p14:cNvContentPartPr/>
              <p14:nvPr/>
            </p14:nvContentPartPr>
            <p14:xfrm>
              <a:off x="6019327" y="6146760"/>
              <a:ext cx="81720" cy="360"/>
            </p14:xfrm>
          </p:contentPart>
        </mc:Choice>
        <mc:Fallback xmlns="">
          <p:pic>
            <p:nvPicPr>
              <p:cNvPr id="86041" name="Ink 86040"/>
              <p:cNvPicPr/>
              <p:nvPr/>
            </p:nvPicPr>
            <p:blipFill>
              <a:blip r:embed="rId90"/>
              <a:stretch>
                <a:fillRect/>
              </a:stretch>
            </p:blipFill>
            <p:spPr>
              <a:xfrm>
                <a:off x="6005287" y="6118320"/>
                <a:ext cx="1098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6042" name="Ink 86041"/>
              <p14:cNvContentPartPr/>
              <p14:nvPr/>
            </p14:nvContentPartPr>
            <p14:xfrm>
              <a:off x="5909887" y="2246520"/>
              <a:ext cx="1041480" cy="60480"/>
            </p14:xfrm>
          </p:contentPart>
        </mc:Choice>
        <mc:Fallback xmlns="">
          <p:pic>
            <p:nvPicPr>
              <p:cNvPr id="86042" name="Ink 86041"/>
              <p:cNvPicPr/>
              <p:nvPr/>
            </p:nvPicPr>
            <p:blipFill>
              <a:blip r:embed="rId92"/>
              <a:stretch>
                <a:fillRect/>
              </a:stretch>
            </p:blipFill>
            <p:spPr>
              <a:xfrm>
                <a:off x="5895487" y="2217720"/>
                <a:ext cx="107028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6043" name="Ink 86042"/>
              <p14:cNvContentPartPr/>
              <p14:nvPr/>
            </p14:nvContentPartPr>
            <p14:xfrm>
              <a:off x="270487" y="4054080"/>
              <a:ext cx="1504080" cy="128880"/>
            </p14:xfrm>
          </p:contentPart>
        </mc:Choice>
        <mc:Fallback xmlns="">
          <p:pic>
            <p:nvPicPr>
              <p:cNvPr id="86043" name="Ink 86042"/>
              <p:cNvPicPr/>
              <p:nvPr/>
            </p:nvPicPr>
            <p:blipFill>
              <a:blip r:embed="rId94"/>
              <a:stretch>
                <a:fillRect/>
              </a:stretch>
            </p:blipFill>
            <p:spPr>
              <a:xfrm>
                <a:off x="256447" y="4025640"/>
                <a:ext cx="15321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6044" name="Ink 86043"/>
              <p14:cNvContentPartPr/>
              <p14:nvPr/>
            </p14:nvContentPartPr>
            <p14:xfrm>
              <a:off x="228727" y="3285480"/>
              <a:ext cx="1608840" cy="52200"/>
            </p14:xfrm>
          </p:contentPart>
        </mc:Choice>
        <mc:Fallback xmlns="">
          <p:pic>
            <p:nvPicPr>
              <p:cNvPr id="86044" name="Ink 86043"/>
              <p:cNvPicPr/>
              <p:nvPr/>
            </p:nvPicPr>
            <p:blipFill>
              <a:blip r:embed="rId96"/>
              <a:stretch>
                <a:fillRect/>
              </a:stretch>
            </p:blipFill>
            <p:spPr>
              <a:xfrm>
                <a:off x="214327" y="3256680"/>
                <a:ext cx="163764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 name="Ink 5"/>
              <p14:cNvContentPartPr/>
              <p14:nvPr/>
            </p14:nvContentPartPr>
            <p14:xfrm>
              <a:off x="6221913" y="5913785"/>
              <a:ext cx="179280" cy="11880"/>
            </p14:xfrm>
          </p:contentPart>
        </mc:Choice>
        <mc:Fallback xmlns="">
          <p:pic>
            <p:nvPicPr>
              <p:cNvPr id="6" name="Ink 5"/>
              <p:cNvPicPr/>
              <p:nvPr/>
            </p:nvPicPr>
            <p:blipFill>
              <a:blip r:embed="rId100"/>
              <a:stretch>
                <a:fillRect/>
              </a:stretch>
            </p:blipFill>
            <p:spPr>
              <a:xfrm>
                <a:off x="6207153" y="5899025"/>
                <a:ext cx="208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20" name="Ink 19"/>
              <p14:cNvContentPartPr/>
              <p14:nvPr/>
            </p14:nvContentPartPr>
            <p14:xfrm>
              <a:off x="241233" y="1817671"/>
              <a:ext cx="395358" cy="1001194"/>
            </p14:xfrm>
          </p:contentPart>
        </mc:Choice>
        <mc:Fallback xmlns="">
          <p:pic>
            <p:nvPicPr>
              <p:cNvPr id="20" name="Ink 19"/>
              <p:cNvPicPr/>
              <p:nvPr/>
            </p:nvPicPr>
            <p:blipFill>
              <a:blip r:embed="rId102"/>
              <a:stretch>
                <a:fillRect/>
              </a:stretch>
            </p:blipFill>
            <p:spPr>
              <a:xfrm>
                <a:off x="226470" y="1811191"/>
                <a:ext cx="416602" cy="1022435"/>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0" name="Ink 9">
                <a:extLst>
                  <a:ext uri="{FF2B5EF4-FFF2-40B4-BE49-F238E27FC236}">
                    <a16:creationId xmlns:a16="http://schemas.microsoft.com/office/drawing/2014/main" id="{5F58E2F3-97D3-4A85-A03B-2E19F1CAF39E}"/>
                  </a:ext>
                </a:extLst>
              </p14:cNvPr>
              <p14:cNvContentPartPr/>
              <p14:nvPr/>
            </p14:nvContentPartPr>
            <p14:xfrm>
              <a:off x="5709360" y="4522024"/>
              <a:ext cx="268920" cy="285480"/>
            </p14:xfrm>
          </p:contentPart>
        </mc:Choice>
        <mc:Fallback xmlns="">
          <p:pic>
            <p:nvPicPr>
              <p:cNvPr id="10" name="Ink 9">
                <a:extLst>
                  <a:ext uri="{FF2B5EF4-FFF2-40B4-BE49-F238E27FC236}">
                    <a16:creationId xmlns:a16="http://schemas.microsoft.com/office/drawing/2014/main" id="{5F58E2F3-97D3-4A85-A03B-2E19F1CAF39E}"/>
                  </a:ext>
                </a:extLst>
              </p:cNvPr>
              <p:cNvPicPr/>
              <p:nvPr/>
            </p:nvPicPr>
            <p:blipFill>
              <a:blip r:embed="rId104"/>
              <a:stretch>
                <a:fillRect/>
              </a:stretch>
            </p:blipFill>
            <p:spPr>
              <a:xfrm>
                <a:off x="5700720" y="4513384"/>
                <a:ext cx="28656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 name="Ink 10">
                <a:extLst>
                  <a:ext uri="{FF2B5EF4-FFF2-40B4-BE49-F238E27FC236}">
                    <a16:creationId xmlns:a16="http://schemas.microsoft.com/office/drawing/2014/main" id="{F8D1AA0D-6463-4C31-A0F8-EABAA38BEF2E}"/>
                  </a:ext>
                </a:extLst>
              </p14:cNvPr>
              <p14:cNvContentPartPr/>
              <p14:nvPr/>
            </p14:nvContentPartPr>
            <p14:xfrm>
              <a:off x="548400" y="6148504"/>
              <a:ext cx="360" cy="360"/>
            </p14:xfrm>
          </p:contentPart>
        </mc:Choice>
        <mc:Fallback xmlns="">
          <p:pic>
            <p:nvPicPr>
              <p:cNvPr id="11" name="Ink 10">
                <a:extLst>
                  <a:ext uri="{FF2B5EF4-FFF2-40B4-BE49-F238E27FC236}">
                    <a16:creationId xmlns:a16="http://schemas.microsoft.com/office/drawing/2014/main" id="{F8D1AA0D-6463-4C31-A0F8-EABAA38BEF2E}"/>
                  </a:ext>
                </a:extLst>
              </p:cNvPr>
              <p:cNvPicPr/>
              <p:nvPr/>
            </p:nvPicPr>
            <p:blipFill>
              <a:blip r:embed="rId106"/>
              <a:stretch>
                <a:fillRect/>
              </a:stretch>
            </p:blipFill>
            <p:spPr>
              <a:xfrm>
                <a:off x="539760" y="61395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2" name="Ink 1">
                <a:extLst>
                  <a:ext uri="{FF2B5EF4-FFF2-40B4-BE49-F238E27FC236}">
                    <a16:creationId xmlns:a16="http://schemas.microsoft.com/office/drawing/2014/main" id="{B35C4A0C-C001-4D96-B5CD-F7B6F098BD0C}"/>
                  </a:ext>
                </a:extLst>
              </p14:cNvPr>
              <p14:cNvContentPartPr/>
              <p14:nvPr/>
            </p14:nvContentPartPr>
            <p14:xfrm>
              <a:off x="4228049" y="4428235"/>
              <a:ext cx="1620000" cy="1413720"/>
            </p14:xfrm>
          </p:contentPart>
        </mc:Choice>
        <mc:Fallback xmlns="">
          <p:pic>
            <p:nvPicPr>
              <p:cNvPr id="2" name="Ink 1">
                <a:extLst>
                  <a:ext uri="{FF2B5EF4-FFF2-40B4-BE49-F238E27FC236}">
                    <a16:creationId xmlns:a16="http://schemas.microsoft.com/office/drawing/2014/main" id="{B35C4A0C-C001-4D96-B5CD-F7B6F098BD0C}"/>
                  </a:ext>
                </a:extLst>
              </p:cNvPr>
              <p:cNvPicPr/>
              <p:nvPr/>
            </p:nvPicPr>
            <p:blipFill>
              <a:blip r:embed="rId108"/>
              <a:stretch>
                <a:fillRect/>
              </a:stretch>
            </p:blipFill>
            <p:spPr>
              <a:xfrm>
                <a:off x="4219049" y="4419235"/>
                <a:ext cx="1637640" cy="1431360"/>
              </a:xfrm>
              <a:prstGeom prst="rect">
                <a:avLst/>
              </a:prstGeom>
            </p:spPr>
          </p:pic>
        </mc:Fallback>
      </mc:AlternateContent>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D12D3824-9367-4493-9097-DDD841F017D9}" type="slidenum">
              <a:rPr lang="en-US" altLang="en-US" smtClean="0"/>
              <a:pPr>
                <a:defRPr/>
              </a:pPr>
              <a:t>51</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68"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3933777380"/>
              </p:ext>
            </p:extLst>
          </p:nvPr>
        </p:nvGraphicFramePr>
        <p:xfrm>
          <a:off x="2895600" y="4038600"/>
          <a:ext cx="5486400" cy="103632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346877977"/>
                    </a:ext>
                  </a:extLst>
                </a:gridCol>
                <a:gridCol w="33528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kern="1200" dirty="0">
                          <a:solidFill>
                            <a:schemeClr val="bg1"/>
                          </a:solidFill>
                          <a:latin typeface="+mn-lt"/>
                          <a:ea typeface="+mn-ea"/>
                          <a:cs typeface="+mn-cs"/>
                        </a:rPr>
                        <a:t>lighthouse.jpg</a:t>
                      </a:r>
                    </a:p>
                    <a:p>
                      <a:r>
                        <a:rPr lang="en-US" sz="1600" b="0" kern="1200" dirty="0">
                          <a:solidFill>
                            <a:schemeClr val="bg1"/>
                          </a:solidFill>
                          <a:latin typeface="+mn-lt"/>
                          <a:ea typeface="+mn-ea"/>
                          <a:cs typeface="+mn-cs"/>
                        </a:rPr>
                        <a:t>light.gif</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11.6</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1281"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96514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648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p:cNvSpPr>
            <a:spLocks noGrp="1"/>
          </p:cNvSpPr>
          <p:nvPr>
            <p:ph type="title"/>
          </p:nvPr>
        </p:nvSpPr>
        <p:spPr>
          <a:xfrm>
            <a:off x="-1" y="0"/>
            <a:ext cx="8770513" cy="493903"/>
          </a:xfrm>
        </p:spPr>
        <p:txBody>
          <a:bodyPr/>
          <a:lstStyle/>
          <a:p>
            <a:r>
              <a:rPr lang="en-US" altLang="en-US" dirty="0"/>
              <a:t>CSS3 </a:t>
            </a:r>
            <a:r>
              <a:rPr lang="en-US" altLang="en-US" dirty="0">
                <a:solidFill>
                  <a:srgbClr val="00CC00"/>
                </a:solidFill>
              </a:rPr>
              <a:t>Transition</a:t>
            </a:r>
            <a:r>
              <a:rPr lang="en-US" altLang="en-US" dirty="0"/>
              <a:t> Property p.508</a:t>
            </a:r>
          </a:p>
        </p:txBody>
      </p:sp>
      <p:sp>
        <p:nvSpPr>
          <p:cNvPr id="3" name="Content Placeholder 2"/>
          <p:cNvSpPr>
            <a:spLocks noGrp="1"/>
          </p:cNvSpPr>
          <p:nvPr>
            <p:ph idx="1"/>
          </p:nvPr>
        </p:nvSpPr>
        <p:spPr>
          <a:xfrm>
            <a:off x="4953000" y="381000"/>
            <a:ext cx="4374432" cy="5943600"/>
          </a:xfrm>
        </p:spPr>
        <p:txBody>
          <a:bodyPr/>
          <a:lstStyle/>
          <a:p>
            <a:pPr>
              <a:defRPr/>
            </a:pPr>
            <a:r>
              <a:rPr lang="en-US" sz="2000" dirty="0"/>
              <a:t>Provides for changes in property values to </a:t>
            </a:r>
            <a:r>
              <a:rPr lang="en-US" sz="2000" b="1" dirty="0"/>
              <a:t>display in a smoother manner </a:t>
            </a:r>
            <a:r>
              <a:rPr lang="en-US" sz="2000" dirty="0"/>
              <a:t>over a specified time. </a:t>
            </a:r>
            <a:br>
              <a:rPr lang="en-US" sz="2400" dirty="0"/>
            </a:br>
            <a:endParaRPr lang="en-US" sz="2400" dirty="0"/>
          </a:p>
          <a:p>
            <a:pPr>
              <a:defRPr/>
            </a:pPr>
            <a:endParaRPr lang="en-US" sz="2400" dirty="0"/>
          </a:p>
          <a:p>
            <a:pPr>
              <a:defRPr/>
            </a:pPr>
            <a:endParaRPr lang="en-US" sz="2400" dirty="0"/>
          </a:p>
          <a:p>
            <a:pPr>
              <a:defRPr/>
            </a:pPr>
            <a:r>
              <a:rPr lang="en-US" sz="2000" dirty="0"/>
              <a:t>Run example from ed.8 </a:t>
            </a:r>
          </a:p>
          <a:p>
            <a:pPr>
              <a:defRPr/>
            </a:pPr>
            <a:endParaRPr lang="en-US" sz="2000" dirty="0"/>
          </a:p>
          <a:p>
            <a:pPr marL="0" indent="457200">
              <a:spcBef>
                <a:spcPts val="0"/>
              </a:spcBef>
              <a:buFont typeface="Wingdings 2" pitchFamily="18" charset="2"/>
              <a:buNone/>
              <a:defRPr/>
            </a:pPr>
            <a:r>
              <a:rPr lang="en-US" sz="1600" b="1" dirty="0">
                <a:latin typeface="Times New Roman" pitchFamily="18" charset="0"/>
                <a:cs typeface="Times New Roman" pitchFamily="18" charset="0"/>
              </a:rPr>
              <a:t> </a:t>
            </a:r>
            <a:r>
              <a:rPr lang="en-US" sz="1400" b="1" dirty="0">
                <a:latin typeface="Times New Roman" pitchFamily="18" charset="0"/>
                <a:cs typeface="Times New Roman" pitchFamily="18" charset="0"/>
              </a:rPr>
              <a:t>background-color</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cccccc</a:t>
            </a:r>
            <a:r>
              <a:rPr lang="en-US" sz="1400" dirty="0">
                <a:latin typeface="Times New Roman" pitchFamily="18" charset="0"/>
                <a:cs typeface="Times New Roman" pitchFamily="18" charset="0"/>
              </a:rPr>
              <a:t>;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webkit</a:t>
            </a:r>
            <a:r>
              <a:rPr lang="en-US" sz="1400" dirty="0">
                <a:latin typeface="Times New Roman" pitchFamily="18" charset="0"/>
                <a:cs typeface="Times New Roman" pitchFamily="18" charset="0"/>
              </a:rPr>
              <a:t>-</a:t>
            </a:r>
            <a:r>
              <a:rPr lang="en-US" sz="1400" b="1" dirty="0">
                <a:latin typeface="Times New Roman" pitchFamily="18" charset="0"/>
                <a:cs typeface="Times New Roman" pitchFamily="18" charset="0"/>
              </a:rPr>
              <a:t>transition</a:t>
            </a:r>
            <a:r>
              <a:rPr lang="en-US" sz="1400" dirty="0">
                <a:latin typeface="Times New Roman" pitchFamily="18" charset="0"/>
                <a:cs typeface="Times New Roman" pitchFamily="18" charset="0"/>
              </a:rPr>
              <a:t>: background-color 1s ease-in;</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moz</a:t>
            </a:r>
            <a:r>
              <a:rPr lang="en-US" sz="1400" dirty="0">
                <a:latin typeface="Times New Roman" pitchFamily="18" charset="0"/>
                <a:cs typeface="Times New Roman" pitchFamily="18" charset="0"/>
              </a:rPr>
              <a:t>-</a:t>
            </a:r>
            <a:r>
              <a:rPr lang="en-US" sz="1400" b="1" dirty="0">
                <a:latin typeface="Times New Roman" pitchFamily="18" charset="0"/>
                <a:cs typeface="Times New Roman" pitchFamily="18" charset="0"/>
              </a:rPr>
              <a:t>transition</a:t>
            </a:r>
            <a:r>
              <a:rPr lang="en-US" sz="1400" dirty="0">
                <a:latin typeface="Times New Roman" pitchFamily="18" charset="0"/>
                <a:cs typeface="Times New Roman" pitchFamily="18" charset="0"/>
              </a:rPr>
              <a:t>:     background-color 1s ease-in;</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       -o-</a:t>
            </a:r>
            <a:r>
              <a:rPr lang="en-US" sz="1400" b="1" dirty="0">
                <a:latin typeface="Times New Roman" pitchFamily="18" charset="0"/>
                <a:cs typeface="Times New Roman" pitchFamily="18" charset="0"/>
              </a:rPr>
              <a:t>transition</a:t>
            </a:r>
            <a:r>
              <a:rPr lang="en-US" sz="1400" dirty="0">
                <a:latin typeface="Times New Roman" pitchFamily="18" charset="0"/>
                <a:cs typeface="Times New Roman" pitchFamily="18" charset="0"/>
              </a:rPr>
              <a:t>:          background-color 1s ease-in;</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       </a:t>
            </a:r>
            <a:r>
              <a:rPr lang="en-US" sz="1400" b="1" dirty="0">
                <a:latin typeface="Times New Roman" pitchFamily="18" charset="0"/>
                <a:cs typeface="Times New Roman" pitchFamily="18" charset="0"/>
              </a:rPr>
              <a:t>transition</a:t>
            </a:r>
            <a:r>
              <a:rPr lang="en-US" sz="1400" dirty="0">
                <a:latin typeface="Times New Roman" pitchFamily="18" charset="0"/>
                <a:cs typeface="Times New Roman" pitchFamily="18" charset="0"/>
              </a:rPr>
              <a:t>:               background-color 1s ease-in; </a:t>
            </a:r>
          </a:p>
          <a:p>
            <a:pPr marL="0" indent="457200">
              <a:spcBef>
                <a:spcPts val="0"/>
              </a:spcBef>
              <a:buFont typeface="Wingdings 2" pitchFamily="18" charset="2"/>
              <a:buNone/>
              <a:defRPr/>
            </a:pPr>
            <a:r>
              <a:rPr lang="en-US" sz="1400" dirty="0">
                <a:latin typeface="Times New Roman" pitchFamily="18" charset="0"/>
                <a:cs typeface="Times New Roman" pitchFamily="18" charset="0"/>
              </a:rPr>
              <a:t>No IE supports it</a:t>
            </a:r>
          </a:p>
          <a:p>
            <a:pPr marL="0" indent="457200">
              <a:spcBef>
                <a:spcPts val="0"/>
              </a:spcBef>
              <a:buFont typeface="Wingdings 2" pitchFamily="18" charset="2"/>
              <a:buNone/>
              <a:defRPr/>
            </a:pPr>
            <a:endParaRPr lang="en-US" sz="1400" dirty="0">
              <a:latin typeface="Times New Roman" pitchFamily="18" charset="0"/>
              <a:cs typeface="Times New Roman" pitchFamily="18" charset="0"/>
            </a:endParaRPr>
          </a:p>
          <a:p>
            <a:pPr marL="0" indent="457200">
              <a:spcBef>
                <a:spcPts val="0"/>
              </a:spcBef>
              <a:buFont typeface="Wingdings 2" pitchFamily="18" charset="2"/>
              <a:buNone/>
              <a:defRPr/>
            </a:pPr>
            <a:endParaRPr lang="en-US" sz="1400" dirty="0">
              <a:latin typeface="Times New Roman" pitchFamily="18" charset="0"/>
              <a:cs typeface="Times New Roman" pitchFamily="18" charset="0"/>
            </a:endParaRPr>
          </a:p>
          <a:p>
            <a:pPr marL="0" indent="457200">
              <a:spcBef>
                <a:spcPts val="0"/>
              </a:spcBef>
              <a:buFont typeface="Wingdings 2" pitchFamily="18" charset="2"/>
              <a:buNone/>
              <a:defRPr/>
            </a:pPr>
            <a:endParaRPr lang="en-US" sz="1400" dirty="0">
              <a:latin typeface="Times New Roman" pitchFamily="18" charset="0"/>
              <a:cs typeface="Times New Roman" pitchFamily="18" charset="0"/>
            </a:endParaRPr>
          </a:p>
          <a:p>
            <a:pPr marL="0" indent="457200">
              <a:spcBef>
                <a:spcPts val="0"/>
              </a:spcBef>
              <a:buFont typeface="Wingdings 2" pitchFamily="18" charset="2"/>
              <a:buNone/>
              <a:defRPr/>
            </a:pPr>
            <a:endParaRPr lang="en-US" sz="1400" dirty="0">
              <a:latin typeface="Times New Roman" pitchFamily="18" charset="0"/>
              <a:cs typeface="Times New Roman" pitchFamily="18" charset="0"/>
            </a:endParaRPr>
          </a:p>
          <a:p>
            <a:pPr marL="0" indent="457200">
              <a:spcBef>
                <a:spcPts val="0"/>
              </a:spcBef>
              <a:buFont typeface="Wingdings 2" pitchFamily="18" charset="2"/>
              <a:buNone/>
              <a:defRPr/>
            </a:pPr>
            <a:r>
              <a:rPr lang="en-US" sz="1400" dirty="0">
                <a:latin typeface="Times New Roman" pitchFamily="18" charset="0"/>
                <a:cs typeface="Times New Roman" pitchFamily="18" charset="0"/>
              </a:rPr>
              <a:t>List </a:t>
            </a:r>
            <a:r>
              <a:rPr lang="en-US" sz="1400" b="1" dirty="0">
                <a:latin typeface="Times New Roman" pitchFamily="18" charset="0"/>
                <a:cs typeface="Times New Roman" pitchFamily="18" charset="0"/>
              </a:rPr>
              <a:t>different </a:t>
            </a:r>
            <a:r>
              <a:rPr lang="en-US" sz="1400" dirty="0">
                <a:latin typeface="Times New Roman" pitchFamily="18" charset="0"/>
                <a:cs typeface="Times New Roman" pitchFamily="18" charset="0"/>
              </a:rPr>
              <a:t>transition </a:t>
            </a:r>
            <a:r>
              <a:rPr lang="en-US" sz="1400" b="1" dirty="0">
                <a:latin typeface="Times New Roman" pitchFamily="18" charset="0"/>
                <a:cs typeface="Times New Roman" pitchFamily="18" charset="0"/>
              </a:rPr>
              <a:t>properties p.507:</a:t>
            </a:r>
            <a:endParaRPr lang="en-US" sz="1400" dirty="0">
              <a:latin typeface="Times New Roman" pitchFamily="18" charset="0"/>
              <a:cs typeface="Times New Roman" pitchFamily="18" charset="0"/>
            </a:endParaRPr>
          </a:p>
          <a:p>
            <a:pPr marL="0" indent="457200">
              <a:spcBef>
                <a:spcPts val="0"/>
              </a:spcBef>
              <a:buNone/>
              <a:defRPr/>
            </a:pPr>
            <a:r>
              <a:rPr lang="en-US" sz="1400" b="1" dirty="0">
                <a:latin typeface="Times New Roman" pitchFamily="18" charset="0"/>
                <a:cs typeface="Times New Roman" pitchFamily="18" charset="0"/>
              </a:rPr>
              <a:t>transition-property</a:t>
            </a:r>
            <a:r>
              <a:rPr lang="en-US" sz="1400" b="1" dirty="0">
                <a:solidFill>
                  <a:srgbClr val="FF00FF"/>
                </a:solidFill>
                <a:latin typeface="Times New Roman" pitchFamily="18" charset="0"/>
                <a:cs typeface="Times New Roman" pitchFamily="18" charset="0"/>
              </a:rPr>
              <a:t>, transition-duration, </a:t>
            </a:r>
            <a:r>
              <a:rPr lang="en-US" sz="1400" b="1" dirty="0">
                <a:latin typeface="Times New Roman" pitchFamily="18" charset="0"/>
                <a:cs typeface="Times New Roman" pitchFamily="18" charset="0"/>
              </a:rPr>
              <a:t>transition-timing-function, </a:t>
            </a:r>
            <a:r>
              <a:rPr lang="en-US" sz="1400" b="1" dirty="0">
                <a:solidFill>
                  <a:srgbClr val="FF00FF"/>
                </a:solidFill>
                <a:latin typeface="Times New Roman" pitchFamily="18" charset="0"/>
                <a:cs typeface="Times New Roman" pitchFamily="18" charset="0"/>
              </a:rPr>
              <a:t>transition-delay, </a:t>
            </a:r>
            <a:r>
              <a:rPr lang="en-US" sz="1400" b="1" dirty="0">
                <a:latin typeface="Times New Roman" pitchFamily="18" charset="0"/>
                <a:cs typeface="Times New Roman" pitchFamily="18" charset="0"/>
              </a:rPr>
              <a:t>transition</a:t>
            </a:r>
            <a:endParaRPr lang="en-US" sz="1800" dirty="0">
              <a:latin typeface="Times New Roman" pitchFamily="18" charset="0"/>
              <a:cs typeface="Times New Roman" pitchFamily="18" charset="0"/>
            </a:endParaRPr>
          </a:p>
        </p:txBody>
      </p:sp>
      <p:sp>
        <p:nvSpPr>
          <p:cNvPr id="87045" name="Slide Number Placeholder 3"/>
          <p:cNvSpPr>
            <a:spLocks noGrp="1"/>
          </p:cNvSpPr>
          <p:nvPr>
            <p:ph type="sldNum" sz="quarter" idx="11"/>
          </p:nvPr>
        </p:nvSpPr>
        <p:spPr>
          <a:xfrm>
            <a:off x="8640763" y="63277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0169B80-4301-41FE-9FE8-F462F793C93E}" type="slidenum">
              <a:rPr lang="en-US" altLang="en-US" sz="1200" smtClean="0"/>
              <a:pPr>
                <a:spcBef>
                  <a:spcPct val="0"/>
                </a:spcBef>
                <a:buClrTx/>
                <a:buSzTx/>
                <a:buFontTx/>
                <a:buNone/>
              </a:pPr>
              <a:t>52</a:t>
            </a:fld>
            <a:endParaRPr lang="en-US" altLang="en-US" sz="1200"/>
          </a:p>
        </p:txBody>
      </p:sp>
      <p:pic>
        <p:nvPicPr>
          <p:cNvPr id="870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990600"/>
            <a:ext cx="28194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13316" name="Ink 17"/>
              <p14:cNvContentPartPr>
                <a14:cpLocks xmlns:a14="http://schemas.microsoft.com/office/drawing/2010/main" noRot="1" noChangeAspect="1" noEditPoints="1" noChangeArrowheads="1" noChangeShapeType="1"/>
              </p14:cNvContentPartPr>
              <p14:nvPr/>
            </p14:nvContentPartPr>
            <p14:xfrm>
              <a:off x="560388" y="2568575"/>
              <a:ext cx="1643062" cy="957263"/>
            </p14:xfrm>
          </p:contentPart>
        </mc:Choice>
        <mc:Fallback xmlns="">
          <p:pic>
            <p:nvPicPr>
              <p:cNvPr id="13316" name="Ink 17"/>
              <p:cNvPicPr>
                <a:picLocks noRot="1" noChangeAspect="1" noEditPoints="1" noChangeArrowheads="1" noChangeShapeType="1"/>
              </p:cNvPicPr>
              <p:nvPr/>
            </p:nvPicPr>
            <p:blipFill>
              <a:blip r:embed="rId6"/>
              <a:stretch>
                <a:fillRect/>
              </a:stretch>
            </p:blipFill>
            <p:spPr>
              <a:xfrm>
                <a:off x="547788" y="2561375"/>
                <a:ext cx="1668982" cy="97670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317" name="Ink 18"/>
              <p14:cNvContentPartPr>
                <a14:cpLocks xmlns:a14="http://schemas.microsoft.com/office/drawing/2010/main" noRot="1" noChangeAspect="1" noEditPoints="1" noChangeArrowheads="1" noChangeShapeType="1"/>
              </p14:cNvContentPartPr>
              <p14:nvPr/>
            </p14:nvContentPartPr>
            <p14:xfrm>
              <a:off x="642938" y="3390900"/>
              <a:ext cx="2044700" cy="742950"/>
            </p14:xfrm>
          </p:contentPart>
        </mc:Choice>
        <mc:Fallback xmlns="">
          <p:pic>
            <p:nvPicPr>
              <p:cNvPr id="13317" name="Ink 18"/>
              <p:cNvPicPr>
                <a:picLocks noRot="1" noChangeAspect="1" noEditPoints="1" noChangeArrowheads="1" noChangeShapeType="1"/>
              </p:cNvPicPr>
              <p:nvPr/>
            </p:nvPicPr>
            <p:blipFill>
              <a:blip r:embed="rId8"/>
              <a:stretch>
                <a:fillRect/>
              </a:stretch>
            </p:blipFill>
            <p:spPr>
              <a:xfrm>
                <a:off x="630699" y="3384421"/>
                <a:ext cx="2072059" cy="76202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318" name="Ink 20"/>
              <p14:cNvContentPartPr>
                <a14:cpLocks xmlns:a14="http://schemas.microsoft.com/office/drawing/2010/main" noRot="1" noChangeAspect="1" noEditPoints="1" noChangeArrowheads="1" noChangeShapeType="1"/>
              </p14:cNvContentPartPr>
              <p14:nvPr/>
            </p14:nvContentPartPr>
            <p14:xfrm>
              <a:off x="819150" y="4394200"/>
              <a:ext cx="1697635" cy="782638"/>
            </p14:xfrm>
          </p:contentPart>
        </mc:Choice>
        <mc:Fallback xmlns="">
          <p:pic>
            <p:nvPicPr>
              <p:cNvPr id="13318" name="Ink 20"/>
              <p:cNvPicPr>
                <a:picLocks noRot="1" noChangeAspect="1" noEditPoints="1" noChangeArrowheads="1" noChangeShapeType="1"/>
              </p:cNvPicPr>
              <p:nvPr/>
            </p:nvPicPr>
            <p:blipFill>
              <a:blip r:embed="rId10"/>
              <a:stretch>
                <a:fillRect/>
              </a:stretch>
            </p:blipFill>
            <p:spPr>
              <a:xfrm>
                <a:off x="806911" y="4379440"/>
                <a:ext cx="1724273" cy="81071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319" name="Ink 21"/>
              <p14:cNvContentPartPr>
                <a14:cpLocks xmlns:a14="http://schemas.microsoft.com/office/drawing/2010/main" noRot="1" noChangeAspect="1" noEditPoints="1" noChangeArrowheads="1" noChangeShapeType="1"/>
              </p14:cNvContentPartPr>
              <p14:nvPr/>
            </p14:nvContentPartPr>
            <p14:xfrm>
              <a:off x="4511716" y="3951288"/>
              <a:ext cx="1511259" cy="1149487"/>
            </p14:xfrm>
          </p:contentPart>
        </mc:Choice>
        <mc:Fallback xmlns="">
          <p:pic>
            <p:nvPicPr>
              <p:cNvPr id="13319" name="Ink 21"/>
              <p:cNvPicPr>
                <a:picLocks noRot="1" noChangeAspect="1" noEditPoints="1" noChangeArrowheads="1" noChangeShapeType="1"/>
              </p:cNvPicPr>
              <p:nvPr/>
            </p:nvPicPr>
            <p:blipFill>
              <a:blip r:embed="rId12"/>
              <a:stretch>
                <a:fillRect/>
              </a:stretch>
            </p:blipFill>
            <p:spPr>
              <a:xfrm>
                <a:off x="4495876" y="3937248"/>
                <a:ext cx="1537179" cy="117936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323" name="Ink 19"/>
              <p14:cNvContentPartPr>
                <a14:cpLocks xmlns:a14="http://schemas.microsoft.com/office/drawing/2010/main" noRot="1" noChangeAspect="1" noEditPoints="1" noChangeArrowheads="1" noChangeShapeType="1"/>
              </p14:cNvContentPartPr>
              <p14:nvPr/>
            </p14:nvContentPartPr>
            <p14:xfrm>
              <a:off x="1252343" y="2693960"/>
              <a:ext cx="353097" cy="790228"/>
            </p14:xfrm>
          </p:contentPart>
        </mc:Choice>
        <mc:Fallback xmlns="">
          <p:pic>
            <p:nvPicPr>
              <p:cNvPr id="13323" name="Ink 19"/>
              <p:cNvPicPr>
                <a:picLocks noRot="1" noChangeAspect="1" noEditPoints="1" noChangeArrowheads="1" noChangeShapeType="1"/>
              </p:cNvPicPr>
              <p:nvPr/>
            </p:nvPicPr>
            <p:blipFill>
              <a:blip r:embed="rId14"/>
              <a:stretch>
                <a:fillRect/>
              </a:stretch>
            </p:blipFill>
            <p:spPr>
              <a:xfrm>
                <a:off x="1244064" y="2691080"/>
                <a:ext cx="364255" cy="79814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325" name="Ink 21"/>
              <p14:cNvContentPartPr>
                <a14:cpLocks xmlns:a14="http://schemas.microsoft.com/office/drawing/2010/main" noRot="1" noChangeAspect="1" noEditPoints="1" noChangeArrowheads="1" noChangeShapeType="1"/>
              </p14:cNvContentPartPr>
              <p14:nvPr/>
            </p14:nvContentPartPr>
            <p14:xfrm>
              <a:off x="1481300" y="5094203"/>
              <a:ext cx="268370" cy="55265"/>
            </p14:xfrm>
          </p:contentPart>
        </mc:Choice>
        <mc:Fallback xmlns="">
          <p:pic>
            <p:nvPicPr>
              <p:cNvPr id="13325" name="Ink 21"/>
              <p:cNvPicPr>
                <a:picLocks noRot="1" noChangeAspect="1" noEditPoints="1" noChangeArrowheads="1" noChangeShapeType="1"/>
              </p:cNvPicPr>
              <p:nvPr/>
            </p:nvPicPr>
            <p:blipFill>
              <a:blip r:embed="rId16"/>
              <a:stretch>
                <a:fillRect/>
              </a:stretch>
            </p:blipFill>
            <p:spPr>
              <a:xfrm>
                <a:off x="1478418" y="5091332"/>
                <a:ext cx="278096" cy="6854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326" name="Ink 22"/>
              <p14:cNvContentPartPr>
                <a14:cpLocks xmlns:a14="http://schemas.microsoft.com/office/drawing/2010/main" noRot="1" noChangeAspect="1" noEditPoints="1" noChangeArrowheads="1" noChangeShapeType="1"/>
              </p14:cNvContentPartPr>
              <p14:nvPr/>
            </p14:nvContentPartPr>
            <p14:xfrm>
              <a:off x="901700" y="4957763"/>
              <a:ext cx="3702050" cy="1063905"/>
            </p14:xfrm>
          </p:contentPart>
        </mc:Choice>
        <mc:Fallback xmlns="">
          <p:pic>
            <p:nvPicPr>
              <p:cNvPr id="13326" name="Ink 22"/>
              <p:cNvPicPr>
                <a:picLocks noRot="1" noChangeAspect="1" noEditPoints="1" noChangeArrowheads="1" noChangeShapeType="1"/>
              </p:cNvPicPr>
              <p:nvPr/>
            </p:nvPicPr>
            <p:blipFill>
              <a:blip r:embed="rId18"/>
              <a:stretch>
                <a:fillRect/>
              </a:stretch>
            </p:blipFill>
            <p:spPr>
              <a:xfrm>
                <a:off x="887299" y="4941201"/>
                <a:ext cx="3732651" cy="109558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329" name="Ink 23"/>
              <p14:cNvContentPartPr>
                <a14:cpLocks xmlns:a14="http://schemas.microsoft.com/office/drawing/2010/main" noRot="1" noChangeAspect="1" noEditPoints="1" noChangeArrowheads="1" noChangeShapeType="1"/>
              </p14:cNvContentPartPr>
              <p14:nvPr/>
            </p14:nvContentPartPr>
            <p14:xfrm>
              <a:off x="6705600" y="2819400"/>
              <a:ext cx="1646850" cy="1843088"/>
            </p14:xfrm>
          </p:contentPart>
        </mc:Choice>
        <mc:Fallback xmlns="">
          <p:pic>
            <p:nvPicPr>
              <p:cNvPr id="13329" name="Ink 23"/>
              <p:cNvPicPr>
                <a:picLocks noRot="1" noChangeAspect="1" noEditPoints="1" noChangeArrowheads="1" noChangeShapeType="1"/>
              </p:cNvPicPr>
              <p:nvPr/>
            </p:nvPicPr>
            <p:blipFill>
              <a:blip r:embed="rId20"/>
              <a:stretch>
                <a:fillRect/>
              </a:stretch>
            </p:blipFill>
            <p:spPr>
              <a:xfrm>
                <a:off x="6696247" y="2810046"/>
                <a:ext cx="1665556" cy="186179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333" name="Ink 27"/>
              <p14:cNvContentPartPr>
                <a14:cpLocks xmlns:a14="http://schemas.microsoft.com/office/drawing/2010/main" noRot="1" noChangeAspect="1" noEditPoints="1" noChangeArrowheads="1" noChangeShapeType="1"/>
              </p14:cNvContentPartPr>
              <p14:nvPr/>
            </p14:nvContentPartPr>
            <p14:xfrm>
              <a:off x="4000283" y="3890963"/>
              <a:ext cx="332005" cy="1247070"/>
            </p14:xfrm>
          </p:contentPart>
        </mc:Choice>
        <mc:Fallback xmlns="">
          <p:pic>
            <p:nvPicPr>
              <p:cNvPr id="13333" name="Ink 27"/>
              <p:cNvPicPr>
                <a:picLocks noRot="1" noChangeAspect="1" noEditPoints="1" noChangeArrowheads="1" noChangeShapeType="1"/>
              </p:cNvPicPr>
              <p:nvPr/>
            </p:nvPicPr>
            <p:blipFill>
              <a:blip r:embed="rId22"/>
              <a:stretch>
                <a:fillRect/>
              </a:stretch>
            </p:blipFill>
            <p:spPr>
              <a:xfrm>
                <a:off x="3987320" y="3884485"/>
                <a:ext cx="360092" cy="126650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p14:cNvContentPartPr/>
              <p14:nvPr/>
            </p14:nvContentPartPr>
            <p14:xfrm>
              <a:off x="3075676" y="4434775"/>
              <a:ext cx="1995277" cy="782280"/>
            </p14:xfrm>
          </p:contentPart>
        </mc:Choice>
        <mc:Fallback xmlns="">
          <p:pic>
            <p:nvPicPr>
              <p:cNvPr id="14" name="Ink 13"/>
              <p:cNvPicPr/>
              <p:nvPr/>
            </p:nvPicPr>
            <p:blipFill>
              <a:blip r:embed="rId24"/>
              <a:stretch>
                <a:fillRect/>
              </a:stretch>
            </p:blipFill>
            <p:spPr>
              <a:xfrm>
                <a:off x="3065237" y="4424335"/>
                <a:ext cx="2016155" cy="803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6020" name="Ink 86019"/>
              <p14:cNvContentPartPr/>
              <p14:nvPr/>
            </p14:nvContentPartPr>
            <p14:xfrm>
              <a:off x="3117436" y="5174575"/>
              <a:ext cx="1263600" cy="218160"/>
            </p14:xfrm>
          </p:contentPart>
        </mc:Choice>
        <mc:Fallback xmlns="">
          <p:pic>
            <p:nvPicPr>
              <p:cNvPr id="86020" name="Ink 86019"/>
              <p:cNvPicPr/>
              <p:nvPr/>
            </p:nvPicPr>
            <p:blipFill>
              <a:blip r:embed="rId26"/>
              <a:stretch>
                <a:fillRect/>
              </a:stretch>
            </p:blipFill>
            <p:spPr>
              <a:xfrm>
                <a:off x="3106996" y="5164135"/>
                <a:ext cx="12844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6024" name="Ink 86023"/>
              <p14:cNvContentPartPr/>
              <p14:nvPr/>
            </p14:nvContentPartPr>
            <p14:xfrm>
              <a:off x="1555750" y="5673535"/>
              <a:ext cx="618846" cy="187515"/>
            </p14:xfrm>
          </p:contentPart>
        </mc:Choice>
        <mc:Fallback xmlns="">
          <p:pic>
            <p:nvPicPr>
              <p:cNvPr id="86024" name="Ink 86023"/>
              <p:cNvPicPr/>
              <p:nvPr/>
            </p:nvPicPr>
            <p:blipFill>
              <a:blip r:embed="rId28"/>
              <a:stretch>
                <a:fillRect/>
              </a:stretch>
            </p:blipFill>
            <p:spPr>
              <a:xfrm>
                <a:off x="1542430" y="5664537"/>
                <a:ext cx="638286" cy="21162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6027" name="Ink 86026"/>
              <p14:cNvContentPartPr/>
              <p14:nvPr/>
            </p14:nvContentPartPr>
            <p14:xfrm>
              <a:off x="2007980" y="5291123"/>
              <a:ext cx="538730" cy="234825"/>
            </p14:xfrm>
          </p:contentPart>
        </mc:Choice>
        <mc:Fallback xmlns="">
          <p:pic>
            <p:nvPicPr>
              <p:cNvPr id="86027" name="Ink 86026"/>
              <p:cNvPicPr/>
              <p:nvPr/>
            </p:nvPicPr>
            <p:blipFill>
              <a:blip r:embed="rId30"/>
              <a:stretch>
                <a:fillRect/>
              </a:stretch>
            </p:blipFill>
            <p:spPr>
              <a:xfrm>
                <a:off x="2003299" y="5275996"/>
                <a:ext cx="548093" cy="26435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6029" name="Ink 86028"/>
              <p14:cNvContentPartPr/>
              <p14:nvPr/>
            </p14:nvContentPartPr>
            <p14:xfrm>
              <a:off x="1039156" y="5249455"/>
              <a:ext cx="690120" cy="61560"/>
            </p14:xfrm>
          </p:contentPart>
        </mc:Choice>
        <mc:Fallback xmlns="">
          <p:pic>
            <p:nvPicPr>
              <p:cNvPr id="86029" name="Ink 86028"/>
              <p:cNvPicPr/>
              <p:nvPr/>
            </p:nvPicPr>
            <p:blipFill>
              <a:blip r:embed="rId32"/>
              <a:stretch>
                <a:fillRect/>
              </a:stretch>
            </p:blipFill>
            <p:spPr>
              <a:xfrm>
                <a:off x="979036" y="5129575"/>
                <a:ext cx="81036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6031" name="Ink 86030"/>
              <p14:cNvContentPartPr/>
              <p14:nvPr/>
            </p14:nvContentPartPr>
            <p14:xfrm>
              <a:off x="1030876" y="5448535"/>
              <a:ext cx="557640" cy="23040"/>
            </p14:xfrm>
          </p:contentPart>
        </mc:Choice>
        <mc:Fallback xmlns="">
          <p:pic>
            <p:nvPicPr>
              <p:cNvPr id="86031" name="Ink 86030"/>
              <p:cNvPicPr/>
              <p:nvPr/>
            </p:nvPicPr>
            <p:blipFill>
              <a:blip r:embed="rId34"/>
              <a:stretch>
                <a:fillRect/>
              </a:stretch>
            </p:blipFill>
            <p:spPr>
              <a:xfrm>
                <a:off x="970717" y="5330499"/>
                <a:ext cx="677958" cy="25911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6032" name="Ink 86031"/>
              <p14:cNvContentPartPr/>
              <p14:nvPr/>
            </p14:nvContentPartPr>
            <p14:xfrm>
              <a:off x="1587796" y="5465455"/>
              <a:ext cx="360" cy="360"/>
            </p14:xfrm>
          </p:contentPart>
        </mc:Choice>
        <mc:Fallback xmlns="">
          <p:pic>
            <p:nvPicPr>
              <p:cNvPr id="86032" name="Ink 86031"/>
              <p:cNvPicPr/>
              <p:nvPr/>
            </p:nvPicPr>
            <p:blipFill>
              <a:blip r:embed="rId36"/>
              <a:stretch>
                <a:fillRect/>
              </a:stretch>
            </p:blipFill>
            <p:spPr>
              <a:xfrm>
                <a:off x="1527676" y="5345575"/>
                <a:ext cx="12060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6033" name="Ink 86032"/>
              <p14:cNvContentPartPr/>
              <p14:nvPr/>
            </p14:nvContentPartPr>
            <p14:xfrm>
              <a:off x="2020940" y="5899163"/>
              <a:ext cx="54890" cy="331305"/>
            </p14:xfrm>
          </p:contentPart>
        </mc:Choice>
        <mc:Fallback xmlns="">
          <p:pic>
            <p:nvPicPr>
              <p:cNvPr id="86033" name="Ink 86032"/>
              <p:cNvPicPr/>
              <p:nvPr/>
            </p:nvPicPr>
            <p:blipFill>
              <a:blip r:embed="rId38"/>
              <a:stretch>
                <a:fillRect/>
              </a:stretch>
            </p:blipFill>
            <p:spPr>
              <a:xfrm>
                <a:off x="2010829" y="5887639"/>
                <a:ext cx="75113" cy="35291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6034" name="Ink 86033"/>
              <p14:cNvContentPartPr/>
              <p14:nvPr/>
            </p14:nvContentPartPr>
            <p14:xfrm>
              <a:off x="1055716" y="5573455"/>
              <a:ext cx="498960" cy="42120"/>
            </p14:xfrm>
          </p:contentPart>
        </mc:Choice>
        <mc:Fallback xmlns="">
          <p:pic>
            <p:nvPicPr>
              <p:cNvPr id="86034" name="Ink 86033"/>
              <p:cNvPicPr/>
              <p:nvPr/>
            </p:nvPicPr>
            <p:blipFill>
              <a:blip r:embed="rId40"/>
              <a:stretch>
                <a:fillRect/>
              </a:stretch>
            </p:blipFill>
            <p:spPr>
              <a:xfrm>
                <a:off x="995596" y="5454591"/>
                <a:ext cx="619200" cy="27984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6035" name="Ink 86034"/>
              <p14:cNvContentPartPr/>
              <p14:nvPr/>
            </p14:nvContentPartPr>
            <p14:xfrm>
              <a:off x="1047436" y="5793775"/>
              <a:ext cx="390960" cy="13680"/>
            </p14:xfrm>
          </p:contentPart>
        </mc:Choice>
        <mc:Fallback xmlns="">
          <p:pic>
            <p:nvPicPr>
              <p:cNvPr id="86035" name="Ink 86034"/>
              <p:cNvPicPr/>
              <p:nvPr/>
            </p:nvPicPr>
            <p:blipFill>
              <a:blip r:embed="rId42"/>
              <a:stretch>
                <a:fillRect/>
              </a:stretch>
            </p:blipFill>
            <p:spPr>
              <a:xfrm>
                <a:off x="987316" y="5676969"/>
                <a:ext cx="511200" cy="247292"/>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 name="Ink 1"/>
              <p14:cNvContentPartPr/>
              <p14:nvPr/>
            </p14:nvContentPartPr>
            <p14:xfrm>
              <a:off x="347829" y="4337469"/>
              <a:ext cx="514800" cy="32400"/>
            </p14:xfrm>
          </p:contentPart>
        </mc:Choice>
        <mc:Fallback xmlns="">
          <p:pic>
            <p:nvPicPr>
              <p:cNvPr id="2" name="Ink 1"/>
              <p:cNvPicPr/>
              <p:nvPr/>
            </p:nvPicPr>
            <p:blipFill>
              <a:blip r:embed="rId44"/>
              <a:stretch>
                <a:fillRect/>
              </a:stretch>
            </p:blipFill>
            <p:spPr>
              <a:xfrm>
                <a:off x="328736" y="4298880"/>
                <a:ext cx="552987" cy="10957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5" name="Ink 24"/>
              <p14:cNvContentPartPr/>
              <p14:nvPr/>
            </p14:nvContentPartPr>
            <p14:xfrm>
              <a:off x="2304928" y="5684965"/>
              <a:ext cx="1097807" cy="594398"/>
            </p14:xfrm>
          </p:contentPart>
        </mc:Choice>
        <mc:Fallback xmlns="">
          <p:pic>
            <p:nvPicPr>
              <p:cNvPr id="25" name="Ink 24"/>
              <p:cNvPicPr/>
              <p:nvPr/>
            </p:nvPicPr>
            <p:blipFill>
              <a:blip r:embed="rId46"/>
              <a:stretch>
                <a:fillRect/>
              </a:stretch>
            </p:blipFill>
            <p:spPr>
              <a:xfrm>
                <a:off x="2299887" y="5682087"/>
                <a:ext cx="1116530" cy="60915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Ink 30"/>
              <p14:cNvContentPartPr/>
              <p14:nvPr/>
            </p14:nvContentPartPr>
            <p14:xfrm>
              <a:off x="810069" y="3433509"/>
              <a:ext cx="957960" cy="13320"/>
            </p14:xfrm>
          </p:contentPart>
        </mc:Choice>
        <mc:Fallback xmlns="">
          <p:pic>
            <p:nvPicPr>
              <p:cNvPr id="31" name="Ink 30"/>
              <p:cNvPicPr/>
              <p:nvPr/>
            </p:nvPicPr>
            <p:blipFill>
              <a:blip r:embed="rId48"/>
              <a:stretch>
                <a:fillRect/>
              </a:stretch>
            </p:blipFill>
            <p:spPr>
              <a:xfrm>
                <a:off x="790989" y="3395349"/>
                <a:ext cx="9961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86026" name="Ink 86025"/>
              <p14:cNvContentPartPr/>
              <p14:nvPr/>
            </p14:nvContentPartPr>
            <p14:xfrm>
              <a:off x="1811843" y="4584700"/>
              <a:ext cx="194757" cy="20310"/>
            </p14:xfrm>
          </p:contentPart>
        </mc:Choice>
        <mc:Fallback xmlns="">
          <p:pic>
            <p:nvPicPr>
              <p:cNvPr id="86026" name="Ink 86025"/>
              <p:cNvPicPr/>
              <p:nvPr/>
            </p:nvPicPr>
            <p:blipFill>
              <a:blip r:embed="rId50"/>
              <a:stretch>
                <a:fillRect/>
              </a:stretch>
            </p:blipFill>
            <p:spPr>
              <a:xfrm>
                <a:off x="1799603" y="4571516"/>
                <a:ext cx="212397" cy="41689"/>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6037" name="Ink 86036"/>
              <p14:cNvContentPartPr/>
              <p14:nvPr/>
            </p14:nvContentPartPr>
            <p14:xfrm>
              <a:off x="1721843" y="4766140"/>
              <a:ext cx="190797" cy="5910"/>
            </p14:xfrm>
          </p:contentPart>
        </mc:Choice>
        <mc:Fallback xmlns="">
          <p:pic>
            <p:nvPicPr>
              <p:cNvPr id="86037" name="Ink 86036"/>
              <p:cNvPicPr/>
              <p:nvPr/>
            </p:nvPicPr>
            <p:blipFill>
              <a:blip r:embed="rId52"/>
              <a:stretch>
                <a:fillRect/>
              </a:stretch>
            </p:blipFill>
            <p:spPr>
              <a:xfrm>
                <a:off x="1709243" y="4753277"/>
                <a:ext cx="209877" cy="3094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6038" name="Ink 86037"/>
              <p14:cNvContentPartPr/>
              <p14:nvPr/>
            </p14:nvContentPartPr>
            <p14:xfrm>
              <a:off x="1681163" y="4929580"/>
              <a:ext cx="180717" cy="17070"/>
            </p14:xfrm>
          </p:contentPart>
        </mc:Choice>
        <mc:Fallback xmlns="">
          <p:pic>
            <p:nvPicPr>
              <p:cNvPr id="86038" name="Ink 86037"/>
              <p:cNvPicPr/>
              <p:nvPr/>
            </p:nvPicPr>
            <p:blipFill>
              <a:blip r:embed="rId54"/>
              <a:stretch>
                <a:fillRect/>
              </a:stretch>
            </p:blipFill>
            <p:spPr>
              <a:xfrm>
                <a:off x="1670003" y="4920689"/>
                <a:ext cx="197637" cy="3165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6042" name="Ink 86041"/>
              <p14:cNvContentPartPr/>
              <p14:nvPr/>
            </p14:nvContentPartPr>
            <p14:xfrm>
              <a:off x="810069" y="3974589"/>
              <a:ext cx="1420200" cy="26640"/>
            </p14:xfrm>
          </p:contentPart>
        </mc:Choice>
        <mc:Fallback xmlns="">
          <p:pic>
            <p:nvPicPr>
              <p:cNvPr id="86042" name="Ink 86041"/>
              <p:cNvPicPr/>
              <p:nvPr/>
            </p:nvPicPr>
            <p:blipFill>
              <a:blip r:embed="rId56"/>
              <a:stretch>
                <a:fillRect/>
              </a:stretch>
            </p:blipFill>
            <p:spPr>
              <a:xfrm>
                <a:off x="790984" y="3935906"/>
                <a:ext cx="1458370" cy="10400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312" name="Ink 13311"/>
              <p14:cNvContentPartPr/>
              <p14:nvPr/>
            </p14:nvContentPartPr>
            <p14:xfrm>
              <a:off x="4912756" y="4725295"/>
              <a:ext cx="190957" cy="161640"/>
            </p14:xfrm>
          </p:contentPart>
        </mc:Choice>
        <mc:Fallback xmlns="">
          <p:pic>
            <p:nvPicPr>
              <p:cNvPr id="13312" name="Ink 13311"/>
              <p:cNvPicPr/>
              <p:nvPr/>
            </p:nvPicPr>
            <p:blipFill>
              <a:blip r:embed="rId58"/>
              <a:stretch>
                <a:fillRect/>
              </a:stretch>
            </p:blipFill>
            <p:spPr>
              <a:xfrm>
                <a:off x="4898371" y="4710535"/>
                <a:ext cx="220446"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 name="Ink 8"/>
              <p14:cNvContentPartPr/>
              <p14:nvPr/>
            </p14:nvContentPartPr>
            <p14:xfrm>
              <a:off x="1033463" y="2616200"/>
              <a:ext cx="820737" cy="1449388"/>
            </p14:xfrm>
          </p:contentPart>
        </mc:Choice>
        <mc:Fallback xmlns="">
          <p:pic>
            <p:nvPicPr>
              <p:cNvPr id="9" name="Ink 8"/>
              <p:cNvPicPr/>
              <p:nvPr/>
            </p:nvPicPr>
            <p:blipFill>
              <a:blip r:embed="rId60"/>
              <a:stretch>
                <a:fillRect/>
              </a:stretch>
            </p:blipFill>
            <p:spPr>
              <a:xfrm>
                <a:off x="1022664" y="2612960"/>
                <a:ext cx="836216" cy="1463428"/>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 name="Ink 9"/>
              <p14:cNvContentPartPr/>
              <p14:nvPr/>
            </p14:nvContentPartPr>
            <p14:xfrm>
              <a:off x="2219325" y="3033713"/>
              <a:ext cx="2156760" cy="1628280"/>
            </p14:xfrm>
          </p:contentPart>
        </mc:Choice>
        <mc:Fallback xmlns="">
          <p:pic>
            <p:nvPicPr>
              <p:cNvPr id="10" name="Ink 9"/>
              <p:cNvPicPr/>
              <p:nvPr/>
            </p:nvPicPr>
            <p:blipFill>
              <a:blip r:embed="rId62"/>
              <a:stretch>
                <a:fillRect/>
              </a:stretch>
            </p:blipFill>
            <p:spPr>
              <a:xfrm>
                <a:off x="2209965" y="3024353"/>
                <a:ext cx="2175480" cy="1647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6" name="Ink 15"/>
              <p14:cNvContentPartPr/>
              <p14:nvPr/>
            </p14:nvContentPartPr>
            <p14:xfrm>
              <a:off x="119063" y="4271109"/>
              <a:ext cx="714375" cy="661254"/>
            </p14:xfrm>
          </p:contentPart>
        </mc:Choice>
        <mc:Fallback xmlns="">
          <p:pic>
            <p:nvPicPr>
              <p:cNvPr id="16" name="Ink 15"/>
              <p:cNvPicPr/>
              <p:nvPr/>
            </p:nvPicPr>
            <p:blipFill>
              <a:blip r:embed="rId64"/>
              <a:stretch>
                <a:fillRect/>
              </a:stretch>
            </p:blipFill>
            <p:spPr>
              <a:xfrm>
                <a:off x="104300" y="4257430"/>
                <a:ext cx="742100" cy="689691"/>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8" name="Ink 17"/>
              <p14:cNvContentPartPr/>
              <p14:nvPr/>
            </p14:nvContentPartPr>
            <p14:xfrm>
              <a:off x="232623" y="4977069"/>
              <a:ext cx="489600" cy="197280"/>
            </p14:xfrm>
          </p:contentPart>
        </mc:Choice>
        <mc:Fallback xmlns="">
          <p:pic>
            <p:nvPicPr>
              <p:cNvPr id="18" name="Ink 17"/>
              <p:cNvPicPr/>
              <p:nvPr/>
            </p:nvPicPr>
            <p:blipFill>
              <a:blip r:embed="rId66"/>
              <a:stretch>
                <a:fillRect/>
              </a:stretch>
            </p:blipFill>
            <p:spPr>
              <a:xfrm>
                <a:off x="218943" y="4963389"/>
                <a:ext cx="51696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9" name="Ink 18"/>
              <p14:cNvContentPartPr/>
              <p14:nvPr/>
            </p14:nvContentPartPr>
            <p14:xfrm>
              <a:off x="2007048" y="5318125"/>
              <a:ext cx="859977" cy="654583"/>
            </p14:xfrm>
          </p:contentPart>
        </mc:Choice>
        <mc:Fallback xmlns="">
          <p:pic>
            <p:nvPicPr>
              <p:cNvPr id="19" name="Ink 18"/>
              <p:cNvPicPr/>
              <p:nvPr/>
            </p:nvPicPr>
            <p:blipFill>
              <a:blip r:embed="rId68"/>
              <a:stretch>
                <a:fillRect/>
              </a:stretch>
            </p:blipFill>
            <p:spPr>
              <a:xfrm>
                <a:off x="1996249" y="5315605"/>
                <a:ext cx="873296" cy="662144"/>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 name="Ink 19"/>
              <p14:cNvContentPartPr/>
              <p14:nvPr/>
            </p14:nvContentPartPr>
            <p14:xfrm>
              <a:off x="1792288" y="6149963"/>
              <a:ext cx="3660480" cy="847080"/>
            </p14:xfrm>
          </p:contentPart>
        </mc:Choice>
        <mc:Fallback xmlns="">
          <p:pic>
            <p:nvPicPr>
              <p:cNvPr id="20" name="Ink 19"/>
              <p:cNvPicPr/>
              <p:nvPr/>
            </p:nvPicPr>
            <p:blipFill>
              <a:blip r:embed="rId70"/>
              <a:stretch>
                <a:fillRect/>
              </a:stretch>
            </p:blipFill>
            <p:spPr>
              <a:xfrm>
                <a:off x="1787968" y="6145648"/>
                <a:ext cx="4720339" cy="85478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24" name="Ink 23"/>
              <p14:cNvContentPartPr/>
              <p14:nvPr/>
            </p14:nvContentPartPr>
            <p14:xfrm>
              <a:off x="4289236" y="5108335"/>
              <a:ext cx="75037" cy="50040"/>
            </p14:xfrm>
          </p:contentPart>
        </mc:Choice>
        <mc:Fallback xmlns="">
          <p:pic>
            <p:nvPicPr>
              <p:cNvPr id="24" name="Ink 23"/>
              <p:cNvPicPr/>
              <p:nvPr/>
            </p:nvPicPr>
            <p:blipFill>
              <a:blip r:embed="rId72"/>
              <a:stretch>
                <a:fillRect/>
              </a:stretch>
            </p:blipFill>
            <p:spPr>
              <a:xfrm>
                <a:off x="4278824" y="5097895"/>
                <a:ext cx="95861"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27" name="Ink 26"/>
              <p14:cNvContentPartPr/>
              <p14:nvPr/>
            </p14:nvContentPartPr>
            <p14:xfrm>
              <a:off x="4657876" y="5181600"/>
              <a:ext cx="1119037" cy="395280"/>
            </p14:xfrm>
          </p:contentPart>
        </mc:Choice>
        <mc:Fallback xmlns="">
          <p:pic>
            <p:nvPicPr>
              <p:cNvPr id="27" name="Ink 26"/>
              <p:cNvPicPr/>
              <p:nvPr/>
            </p:nvPicPr>
            <p:blipFill>
              <a:blip r:embed="rId74"/>
              <a:stretch>
                <a:fillRect/>
              </a:stretch>
            </p:blipFill>
            <p:spPr>
              <a:xfrm>
                <a:off x="4648527" y="5172249"/>
                <a:ext cx="1137736" cy="413983"/>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28" name="Ink 27"/>
              <p14:cNvContentPartPr/>
              <p14:nvPr/>
            </p14:nvContentPartPr>
            <p14:xfrm>
              <a:off x="3281248" y="5034323"/>
              <a:ext cx="897860" cy="1124070"/>
            </p14:xfrm>
          </p:contentPart>
        </mc:Choice>
        <mc:Fallback xmlns="">
          <p:pic>
            <p:nvPicPr>
              <p:cNvPr id="28" name="Ink 27"/>
              <p:cNvPicPr/>
              <p:nvPr/>
            </p:nvPicPr>
            <p:blipFill>
              <a:blip r:embed="rId76"/>
              <a:stretch>
                <a:fillRect/>
              </a:stretch>
            </p:blipFill>
            <p:spPr>
              <a:xfrm>
                <a:off x="3270088" y="5028204"/>
                <a:ext cx="918740" cy="1144226"/>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 name="Ink 10"/>
              <p14:cNvContentPartPr/>
              <p14:nvPr/>
            </p14:nvContentPartPr>
            <p14:xfrm>
              <a:off x="6315967" y="3189213"/>
              <a:ext cx="1821240" cy="240120"/>
            </p14:xfrm>
          </p:contentPart>
        </mc:Choice>
        <mc:Fallback xmlns="">
          <p:pic>
            <p:nvPicPr>
              <p:cNvPr id="11" name="Ink 10"/>
              <p:cNvPicPr/>
              <p:nvPr/>
            </p:nvPicPr>
            <p:blipFill>
              <a:blip r:embed="rId78"/>
              <a:stretch>
                <a:fillRect/>
              </a:stretch>
            </p:blipFill>
            <p:spPr>
              <a:xfrm>
                <a:off x="6301207" y="3174453"/>
                <a:ext cx="18504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21" name="Ink 20"/>
              <p14:cNvContentPartPr/>
              <p14:nvPr/>
            </p14:nvContentPartPr>
            <p14:xfrm>
              <a:off x="5336074" y="4665367"/>
              <a:ext cx="777600" cy="46800"/>
            </p14:xfrm>
          </p:contentPart>
        </mc:Choice>
        <mc:Fallback xmlns="">
          <p:pic>
            <p:nvPicPr>
              <p:cNvPr id="21" name="Ink 20"/>
              <p:cNvPicPr/>
              <p:nvPr/>
            </p:nvPicPr>
            <p:blipFill>
              <a:blip r:embed="rId82"/>
              <a:stretch>
                <a:fillRect/>
              </a:stretch>
            </p:blipFill>
            <p:spPr>
              <a:xfrm>
                <a:off x="5316994" y="4627207"/>
                <a:ext cx="81576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22" name="Ink 21"/>
              <p14:cNvContentPartPr/>
              <p14:nvPr/>
            </p14:nvContentPartPr>
            <p14:xfrm>
              <a:off x="6774274" y="4717927"/>
              <a:ext cx="4680" cy="38880"/>
            </p14:xfrm>
          </p:contentPart>
        </mc:Choice>
        <mc:Fallback xmlns="">
          <p:pic>
            <p:nvPicPr>
              <p:cNvPr id="22" name="Ink 21"/>
              <p:cNvPicPr/>
              <p:nvPr/>
            </p:nvPicPr>
            <p:blipFill>
              <a:blip r:embed="rId84"/>
              <a:stretch>
                <a:fillRect/>
              </a:stretch>
            </p:blipFill>
            <p:spPr>
              <a:xfrm>
                <a:off x="6755194" y="4679767"/>
                <a:ext cx="4284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23" name="Ink 22"/>
              <p14:cNvContentPartPr/>
              <p14:nvPr/>
            </p14:nvContentPartPr>
            <p14:xfrm>
              <a:off x="6808114" y="4663927"/>
              <a:ext cx="1971360" cy="128160"/>
            </p14:xfrm>
          </p:contentPart>
        </mc:Choice>
        <mc:Fallback xmlns="">
          <p:pic>
            <p:nvPicPr>
              <p:cNvPr id="23" name="Ink 22"/>
              <p:cNvPicPr/>
              <p:nvPr/>
            </p:nvPicPr>
            <p:blipFill>
              <a:blip r:embed="rId86"/>
              <a:stretch>
                <a:fillRect/>
              </a:stretch>
            </p:blipFill>
            <p:spPr>
              <a:xfrm>
                <a:off x="6789394" y="4625767"/>
                <a:ext cx="20091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29" name="Ink 28"/>
              <p14:cNvContentPartPr/>
              <p14:nvPr/>
            </p14:nvContentPartPr>
            <p14:xfrm>
              <a:off x="7508314" y="4833287"/>
              <a:ext cx="550080" cy="163440"/>
            </p14:xfrm>
          </p:contentPart>
        </mc:Choice>
        <mc:Fallback xmlns="">
          <p:pic>
            <p:nvPicPr>
              <p:cNvPr id="29" name="Ink 28"/>
              <p:cNvPicPr/>
              <p:nvPr/>
            </p:nvPicPr>
            <p:blipFill>
              <a:blip r:embed="rId88"/>
              <a:stretch>
                <a:fillRect/>
              </a:stretch>
            </p:blipFill>
            <p:spPr>
              <a:xfrm>
                <a:off x="7493554" y="4818527"/>
                <a:ext cx="5792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6041" name="Ink 86040"/>
              <p14:cNvContentPartPr/>
              <p14:nvPr/>
            </p14:nvContentPartPr>
            <p14:xfrm>
              <a:off x="7705954" y="4661567"/>
              <a:ext cx="1240920" cy="322200"/>
            </p14:xfrm>
          </p:contentPart>
        </mc:Choice>
        <mc:Fallback xmlns="">
          <p:pic>
            <p:nvPicPr>
              <p:cNvPr id="86041" name="Ink 86040"/>
              <p:cNvPicPr/>
              <p:nvPr/>
            </p:nvPicPr>
            <p:blipFill>
              <a:blip r:embed="rId90"/>
              <a:stretch>
                <a:fillRect/>
              </a:stretch>
            </p:blipFill>
            <p:spPr>
              <a:xfrm>
                <a:off x="7691194" y="4646807"/>
                <a:ext cx="127008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6043" name="Ink 86042"/>
              <p14:cNvContentPartPr/>
              <p14:nvPr/>
            </p14:nvContentPartPr>
            <p14:xfrm>
              <a:off x="8169634" y="4957487"/>
              <a:ext cx="433800" cy="243360"/>
            </p14:xfrm>
          </p:contentPart>
        </mc:Choice>
        <mc:Fallback xmlns="">
          <p:pic>
            <p:nvPicPr>
              <p:cNvPr id="86043" name="Ink 86042"/>
              <p:cNvPicPr/>
              <p:nvPr/>
            </p:nvPicPr>
            <p:blipFill>
              <a:blip r:embed="rId92"/>
              <a:stretch>
                <a:fillRect/>
              </a:stretch>
            </p:blipFill>
            <p:spPr>
              <a:xfrm>
                <a:off x="8154874" y="4942727"/>
                <a:ext cx="46296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6045" name="Ink 86044"/>
              <p14:cNvContentPartPr/>
              <p14:nvPr/>
            </p14:nvContentPartPr>
            <p14:xfrm>
              <a:off x="8023474" y="4558247"/>
              <a:ext cx="867600" cy="238680"/>
            </p14:xfrm>
          </p:contentPart>
        </mc:Choice>
        <mc:Fallback xmlns="">
          <p:pic>
            <p:nvPicPr>
              <p:cNvPr id="86045" name="Ink 86044"/>
              <p:cNvPicPr/>
              <p:nvPr/>
            </p:nvPicPr>
            <p:blipFill>
              <a:blip r:embed="rId94"/>
              <a:stretch>
                <a:fillRect/>
              </a:stretch>
            </p:blipFill>
            <p:spPr>
              <a:xfrm>
                <a:off x="8008714" y="4543487"/>
                <a:ext cx="89676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 name="Ink 5"/>
              <p14:cNvContentPartPr/>
              <p14:nvPr/>
            </p14:nvContentPartPr>
            <p14:xfrm>
              <a:off x="283031" y="1350751"/>
              <a:ext cx="302040" cy="23760"/>
            </p14:xfrm>
          </p:contentPart>
        </mc:Choice>
        <mc:Fallback xmlns="">
          <p:pic>
            <p:nvPicPr>
              <p:cNvPr id="6" name="Ink 5"/>
              <p:cNvPicPr/>
              <p:nvPr/>
            </p:nvPicPr>
            <p:blipFill>
              <a:blip r:embed="rId96"/>
              <a:stretch>
                <a:fillRect/>
              </a:stretch>
            </p:blipFill>
            <p:spPr>
              <a:xfrm>
                <a:off x="266111" y="1333831"/>
                <a:ext cx="33588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3" name="Ink 12"/>
              <p14:cNvContentPartPr/>
              <p14:nvPr/>
            </p14:nvContentPartPr>
            <p14:xfrm>
              <a:off x="733391" y="1313671"/>
              <a:ext cx="613080" cy="33120"/>
            </p14:xfrm>
          </p:contentPart>
        </mc:Choice>
        <mc:Fallback xmlns="">
          <p:pic>
            <p:nvPicPr>
              <p:cNvPr id="13" name="Ink 12"/>
              <p:cNvPicPr/>
              <p:nvPr/>
            </p:nvPicPr>
            <p:blipFill>
              <a:blip r:embed="rId98"/>
              <a:stretch>
                <a:fillRect/>
              </a:stretch>
            </p:blipFill>
            <p:spPr>
              <a:xfrm>
                <a:off x="716471" y="1296751"/>
                <a:ext cx="646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 name="Ink 16"/>
              <p14:cNvContentPartPr/>
              <p14:nvPr/>
            </p14:nvContentPartPr>
            <p14:xfrm>
              <a:off x="6971831" y="5454031"/>
              <a:ext cx="360" cy="360"/>
            </p14:xfrm>
          </p:contentPart>
        </mc:Choice>
        <mc:Fallback xmlns="">
          <p:pic>
            <p:nvPicPr>
              <p:cNvPr id="17" name="Ink 16"/>
              <p:cNvPicPr/>
              <p:nvPr/>
            </p:nvPicPr>
            <p:blipFill>
              <a:blip r:embed="rId100"/>
              <a:stretch>
                <a:fillRect/>
              </a:stretch>
            </p:blipFill>
            <p:spPr>
              <a:xfrm>
                <a:off x="6954911" y="5437111"/>
                <a:ext cx="342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 name="Ink 3"/>
              <p14:cNvContentPartPr/>
              <p14:nvPr/>
            </p14:nvContentPartPr>
            <p14:xfrm>
              <a:off x="5551267" y="3808108"/>
              <a:ext cx="1382400" cy="75960"/>
            </p14:xfrm>
          </p:contentPart>
        </mc:Choice>
        <mc:Fallback xmlns="">
          <p:pic>
            <p:nvPicPr>
              <p:cNvPr id="4" name="Ink 3"/>
              <p:cNvPicPr/>
              <p:nvPr/>
            </p:nvPicPr>
            <p:blipFill>
              <a:blip r:embed="rId102"/>
              <a:stretch>
                <a:fillRect/>
              </a:stretch>
            </p:blipFill>
            <p:spPr>
              <a:xfrm>
                <a:off x="5537227" y="3779308"/>
                <a:ext cx="141084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3320" name="Ink 13319">
                <a:extLst>
                  <a:ext uri="{FF2B5EF4-FFF2-40B4-BE49-F238E27FC236}">
                    <a16:creationId xmlns:a16="http://schemas.microsoft.com/office/drawing/2014/main" id="{63BED9EF-39BA-46C4-83F9-60EABF5865F3}"/>
                  </a:ext>
                </a:extLst>
              </p14:cNvPr>
              <p14:cNvContentPartPr/>
              <p14:nvPr/>
            </p14:nvContentPartPr>
            <p14:xfrm>
              <a:off x="5611971" y="6493137"/>
              <a:ext cx="2112840" cy="398160"/>
            </p14:xfrm>
          </p:contentPart>
        </mc:Choice>
        <mc:Fallback xmlns="">
          <p:pic>
            <p:nvPicPr>
              <p:cNvPr id="13320" name="Ink 13319">
                <a:extLst>
                  <a:ext uri="{FF2B5EF4-FFF2-40B4-BE49-F238E27FC236}">
                    <a16:creationId xmlns:a16="http://schemas.microsoft.com/office/drawing/2014/main" id="{63BED9EF-39BA-46C4-83F9-60EABF5865F3}"/>
                  </a:ext>
                </a:extLst>
              </p:cNvPr>
              <p:cNvPicPr/>
              <p:nvPr/>
            </p:nvPicPr>
            <p:blipFill>
              <a:blip r:embed="rId104"/>
              <a:stretch>
                <a:fillRect/>
              </a:stretch>
            </p:blipFill>
            <p:spPr>
              <a:xfrm>
                <a:off x="5548982" y="6488821"/>
                <a:ext cx="2179789" cy="406792"/>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3314" name="Ink 13313">
                <a:extLst>
                  <a:ext uri="{FF2B5EF4-FFF2-40B4-BE49-F238E27FC236}">
                    <a16:creationId xmlns:a16="http://schemas.microsoft.com/office/drawing/2014/main" id="{86134151-6D68-4B3D-8A64-B831C14830A4}"/>
                  </a:ext>
                </a:extLst>
              </p14:cNvPr>
              <p14:cNvContentPartPr/>
              <p14:nvPr/>
            </p14:nvContentPartPr>
            <p14:xfrm>
              <a:off x="4117101" y="3441663"/>
              <a:ext cx="1027440" cy="632520"/>
            </p14:xfrm>
          </p:contentPart>
        </mc:Choice>
        <mc:Fallback xmlns="">
          <p:pic>
            <p:nvPicPr>
              <p:cNvPr id="13314" name="Ink 13313">
                <a:extLst>
                  <a:ext uri="{FF2B5EF4-FFF2-40B4-BE49-F238E27FC236}">
                    <a16:creationId xmlns:a16="http://schemas.microsoft.com/office/drawing/2014/main" id="{86134151-6D68-4B3D-8A64-B831C14830A4}"/>
                  </a:ext>
                </a:extLst>
              </p:cNvPr>
              <p:cNvPicPr/>
              <p:nvPr/>
            </p:nvPicPr>
            <p:blipFill>
              <a:blip r:embed="rId106"/>
              <a:stretch>
                <a:fillRect/>
              </a:stretch>
            </p:blipFill>
            <p:spPr>
              <a:xfrm>
                <a:off x="4108101" y="3432663"/>
                <a:ext cx="104508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3330" name="Ink 13329">
                <a:extLst>
                  <a:ext uri="{FF2B5EF4-FFF2-40B4-BE49-F238E27FC236}">
                    <a16:creationId xmlns:a16="http://schemas.microsoft.com/office/drawing/2014/main" id="{71CDE638-2899-4DCA-BA34-D055449FE1B3}"/>
                  </a:ext>
                </a:extLst>
              </p14:cNvPr>
              <p14:cNvContentPartPr/>
              <p14:nvPr/>
            </p14:nvContentPartPr>
            <p14:xfrm>
              <a:off x="4632261" y="5684463"/>
              <a:ext cx="801000" cy="238680"/>
            </p14:xfrm>
          </p:contentPart>
        </mc:Choice>
        <mc:Fallback xmlns="">
          <p:pic>
            <p:nvPicPr>
              <p:cNvPr id="13330" name="Ink 13329">
                <a:extLst>
                  <a:ext uri="{FF2B5EF4-FFF2-40B4-BE49-F238E27FC236}">
                    <a16:creationId xmlns:a16="http://schemas.microsoft.com/office/drawing/2014/main" id="{71CDE638-2899-4DCA-BA34-D055449FE1B3}"/>
                  </a:ext>
                </a:extLst>
              </p:cNvPr>
              <p:cNvPicPr/>
              <p:nvPr/>
            </p:nvPicPr>
            <p:blipFill>
              <a:blip r:embed="rId108"/>
              <a:stretch>
                <a:fillRect/>
              </a:stretch>
            </p:blipFill>
            <p:spPr>
              <a:xfrm>
                <a:off x="4623265" y="5675463"/>
                <a:ext cx="818632" cy="256320"/>
              </a:xfrm>
              <a:prstGeom prst="rect">
                <a:avLst/>
              </a:prstGeom>
            </p:spPr>
          </p:pic>
        </mc:Fallback>
      </mc:AlternateContent>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696" y="2682286"/>
            <a:ext cx="2831496"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itle 1"/>
          <p:cNvSpPr>
            <a:spLocks noGrp="1"/>
          </p:cNvSpPr>
          <p:nvPr>
            <p:ph type="title"/>
          </p:nvPr>
        </p:nvSpPr>
        <p:spPr>
          <a:xfrm>
            <a:off x="76200" y="0"/>
            <a:ext cx="8686800" cy="533400"/>
          </a:xfrm>
        </p:spPr>
        <p:txBody>
          <a:bodyPr/>
          <a:lstStyle/>
          <a:p>
            <a:r>
              <a:rPr lang="en-US" altLang="en-US" dirty="0"/>
              <a:t>CSS3 Transition Property p.508 HOP 11.6</a:t>
            </a:r>
          </a:p>
        </p:txBody>
      </p:sp>
      <mc:AlternateContent xmlns:mc="http://schemas.openxmlformats.org/markup-compatibility/2006" xmlns:p14="http://schemas.microsoft.com/office/powerpoint/2010/main">
        <mc:Choice Requires="p14">
          <p:contentPart p14:bwMode="auto" r:id="rId4">
            <p14:nvContentPartPr>
              <p14:cNvPr id="55" name="Ink 54"/>
              <p14:cNvContentPartPr/>
              <p14:nvPr/>
            </p14:nvContentPartPr>
            <p14:xfrm>
              <a:off x="-37182" y="5815333"/>
              <a:ext cx="529560" cy="8280"/>
            </p14:xfrm>
          </p:contentPart>
        </mc:Choice>
        <mc:Fallback xmlns="">
          <p:pic>
            <p:nvPicPr>
              <p:cNvPr id="55" name="Ink 54"/>
              <p:cNvPicPr/>
              <p:nvPr/>
            </p:nvPicPr>
            <p:blipFill>
              <a:blip r:embed="rId5"/>
              <a:stretch>
                <a:fillRect/>
              </a:stretch>
            </p:blipFill>
            <p:spPr>
              <a:xfrm>
                <a:off x="-47629" y="5804893"/>
                <a:ext cx="550454"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8" name="Ink 57"/>
              <p14:cNvContentPartPr/>
              <p14:nvPr/>
            </p14:nvContentPartPr>
            <p14:xfrm>
              <a:off x="-275319" y="6758345"/>
              <a:ext cx="1155600" cy="41760"/>
            </p14:xfrm>
          </p:contentPart>
        </mc:Choice>
        <mc:Fallback xmlns="">
          <p:pic>
            <p:nvPicPr>
              <p:cNvPr id="58" name="Ink 57"/>
              <p:cNvPicPr/>
              <p:nvPr/>
            </p:nvPicPr>
            <p:blipFill>
              <a:blip r:embed="rId25"/>
              <a:stretch>
                <a:fillRect/>
              </a:stretch>
            </p:blipFill>
            <p:spPr>
              <a:xfrm>
                <a:off x="-285762" y="6747905"/>
                <a:ext cx="1176487"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 name="Ink 9"/>
              <p14:cNvContentPartPr/>
              <p14:nvPr/>
            </p14:nvContentPartPr>
            <p14:xfrm>
              <a:off x="-17326" y="5755303"/>
              <a:ext cx="401040" cy="28080"/>
            </p14:xfrm>
          </p:contentPart>
        </mc:Choice>
        <mc:Fallback xmlns="">
          <p:pic>
            <p:nvPicPr>
              <p:cNvPr id="10" name="Ink 9"/>
              <p:cNvPicPr/>
              <p:nvPr/>
            </p:nvPicPr>
            <p:blipFill>
              <a:blip r:embed="rId61"/>
              <a:stretch>
                <a:fillRect/>
              </a:stretch>
            </p:blipFill>
            <p:spPr>
              <a:xfrm>
                <a:off x="-36423" y="5716647"/>
                <a:ext cx="439234" cy="10539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7" name="Ink 16"/>
              <p14:cNvContentPartPr/>
              <p14:nvPr/>
            </p14:nvContentPartPr>
            <p14:xfrm>
              <a:off x="-37182" y="5902813"/>
              <a:ext cx="184680" cy="9000"/>
            </p14:xfrm>
          </p:contentPart>
        </mc:Choice>
        <mc:Fallback xmlns="">
          <p:pic>
            <p:nvPicPr>
              <p:cNvPr id="17" name="Ink 16"/>
              <p:cNvPicPr/>
              <p:nvPr/>
            </p:nvPicPr>
            <p:blipFill>
              <a:blip r:embed="rId63"/>
              <a:stretch>
                <a:fillRect/>
              </a:stretch>
            </p:blipFill>
            <p:spPr>
              <a:xfrm>
                <a:off x="-47642" y="5892373"/>
                <a:ext cx="205601"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8" name="Ink 17"/>
              <p14:cNvContentPartPr/>
              <p14:nvPr/>
            </p14:nvContentPartPr>
            <p14:xfrm>
              <a:off x="83058" y="6281173"/>
              <a:ext cx="826560" cy="20160"/>
            </p14:xfrm>
          </p:contentPart>
        </mc:Choice>
        <mc:Fallback xmlns="">
          <p:pic>
            <p:nvPicPr>
              <p:cNvPr id="18" name="Ink 17"/>
              <p:cNvPicPr/>
              <p:nvPr/>
            </p:nvPicPr>
            <p:blipFill>
              <a:blip r:embed="rId65"/>
              <a:stretch>
                <a:fillRect/>
              </a:stretch>
            </p:blipFill>
            <p:spPr>
              <a:xfrm>
                <a:off x="72618" y="6270733"/>
                <a:ext cx="847440" cy="41040"/>
              </a:xfrm>
              <a:prstGeom prst="rect">
                <a:avLst/>
              </a:prstGeom>
            </p:spPr>
          </p:pic>
        </mc:Fallback>
      </mc:AlternateContent>
      <p:pic>
        <p:nvPicPr>
          <p:cNvPr id="5" name="Picture 4"/>
          <p:cNvPicPr>
            <a:picLocks noChangeAspect="1"/>
          </p:cNvPicPr>
          <p:nvPr/>
        </p:nvPicPr>
        <p:blipFill>
          <a:blip r:embed="rId66"/>
          <a:stretch>
            <a:fillRect/>
          </a:stretch>
        </p:blipFill>
        <p:spPr>
          <a:xfrm>
            <a:off x="-262630" y="565349"/>
            <a:ext cx="2843542" cy="2311003"/>
          </a:xfrm>
          <a:prstGeom prst="rect">
            <a:avLst/>
          </a:prstGeom>
        </p:spPr>
      </p:pic>
      <p:pic>
        <p:nvPicPr>
          <p:cNvPr id="20" name="Picture 19"/>
          <p:cNvPicPr>
            <a:picLocks noChangeAspect="1"/>
          </p:cNvPicPr>
          <p:nvPr/>
        </p:nvPicPr>
        <p:blipFill>
          <a:blip r:embed="rId67"/>
          <a:stretch>
            <a:fillRect/>
          </a:stretch>
        </p:blipFill>
        <p:spPr>
          <a:xfrm>
            <a:off x="2580912" y="573816"/>
            <a:ext cx="3056328" cy="6292651"/>
          </a:xfrm>
          <a:prstGeom prst="rect">
            <a:avLst/>
          </a:prstGeom>
        </p:spPr>
      </p:pic>
      <p:pic>
        <p:nvPicPr>
          <p:cNvPr id="26" name="Picture 25"/>
          <p:cNvPicPr>
            <a:picLocks noChangeAspect="1"/>
          </p:cNvPicPr>
          <p:nvPr/>
        </p:nvPicPr>
        <p:blipFill>
          <a:blip r:embed="rId68"/>
          <a:stretch>
            <a:fillRect/>
          </a:stretch>
        </p:blipFill>
        <p:spPr>
          <a:xfrm>
            <a:off x="5654173" y="560094"/>
            <a:ext cx="3489827" cy="6858000"/>
          </a:xfrm>
          <a:prstGeom prst="rect">
            <a:avLst/>
          </a:prstGeom>
        </p:spPr>
      </p:pic>
      <mc:AlternateContent xmlns:mc="http://schemas.openxmlformats.org/markup-compatibility/2006" xmlns:p14="http://schemas.microsoft.com/office/powerpoint/2010/main">
        <mc:Choice Requires="p14">
          <p:contentPart p14:bwMode="auto" r:id="rId69">
            <p14:nvContentPartPr>
              <p14:cNvPr id="3" name="Ink 2"/>
              <p14:cNvContentPartPr/>
              <p14:nvPr/>
            </p14:nvContentPartPr>
            <p14:xfrm>
              <a:off x="3251193" y="1869600"/>
              <a:ext cx="2040840" cy="56520"/>
            </p14:xfrm>
          </p:contentPart>
        </mc:Choice>
        <mc:Fallback xmlns="">
          <p:pic>
            <p:nvPicPr>
              <p:cNvPr id="3" name="Ink 2"/>
              <p:cNvPicPr/>
              <p:nvPr/>
            </p:nvPicPr>
            <p:blipFill>
              <a:blip r:embed="rId70"/>
              <a:stretch>
                <a:fillRect/>
              </a:stretch>
            </p:blipFill>
            <p:spPr>
              <a:xfrm>
                <a:off x="3236433" y="1854840"/>
                <a:ext cx="20703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 name="Ink 10"/>
              <p14:cNvContentPartPr/>
              <p14:nvPr/>
            </p14:nvContentPartPr>
            <p14:xfrm>
              <a:off x="1477473" y="2472240"/>
              <a:ext cx="360" cy="360"/>
            </p14:xfrm>
          </p:contentPart>
        </mc:Choice>
        <mc:Fallback xmlns="">
          <p:pic>
            <p:nvPicPr>
              <p:cNvPr id="11" name="Ink 10"/>
              <p:cNvPicPr/>
              <p:nvPr/>
            </p:nvPicPr>
            <p:blipFill>
              <a:blip r:embed="rId72"/>
              <a:stretch>
                <a:fillRect/>
              </a:stretch>
            </p:blipFill>
            <p:spPr>
              <a:xfrm>
                <a:off x="1462713" y="2457480"/>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 name="Ink 11"/>
              <p14:cNvContentPartPr/>
              <p14:nvPr/>
            </p14:nvContentPartPr>
            <p14:xfrm>
              <a:off x="1138713" y="3712800"/>
              <a:ext cx="360" cy="360"/>
            </p14:xfrm>
          </p:contentPart>
        </mc:Choice>
        <mc:Fallback xmlns="">
          <p:pic>
            <p:nvPicPr>
              <p:cNvPr id="12" name="Ink 11"/>
              <p:cNvPicPr/>
              <p:nvPr/>
            </p:nvPicPr>
            <p:blipFill>
              <a:blip r:embed="rId74"/>
              <a:stretch>
                <a:fillRect/>
              </a:stretch>
            </p:blipFill>
            <p:spPr>
              <a:xfrm>
                <a:off x="1123953" y="3698040"/>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3" name="Ink 12"/>
              <p14:cNvContentPartPr/>
              <p14:nvPr/>
            </p14:nvContentPartPr>
            <p14:xfrm>
              <a:off x="1138713" y="3712800"/>
              <a:ext cx="360" cy="360"/>
            </p14:xfrm>
          </p:contentPart>
        </mc:Choice>
        <mc:Fallback xmlns="">
          <p:pic>
            <p:nvPicPr>
              <p:cNvPr id="13" name="Ink 12"/>
              <p:cNvPicPr/>
              <p:nvPr/>
            </p:nvPicPr>
            <p:blipFill>
              <a:blip r:embed="rId74"/>
              <a:stretch>
                <a:fillRect/>
              </a:stretch>
            </p:blipFill>
            <p:spPr>
              <a:xfrm>
                <a:off x="1123953" y="3698040"/>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1" name="Ink 20"/>
              <p14:cNvContentPartPr/>
              <p14:nvPr/>
            </p14:nvContentPartPr>
            <p14:xfrm>
              <a:off x="3437313" y="4367640"/>
              <a:ext cx="1617480" cy="44280"/>
            </p14:xfrm>
          </p:contentPart>
        </mc:Choice>
        <mc:Fallback xmlns="">
          <p:pic>
            <p:nvPicPr>
              <p:cNvPr id="21" name="Ink 20"/>
              <p:cNvPicPr/>
              <p:nvPr/>
            </p:nvPicPr>
            <p:blipFill>
              <a:blip r:embed="rId77"/>
              <a:stretch>
                <a:fillRect/>
              </a:stretch>
            </p:blipFill>
            <p:spPr>
              <a:xfrm>
                <a:off x="3422553" y="4352880"/>
                <a:ext cx="16470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2" name="Ink 21"/>
              <p14:cNvContentPartPr/>
              <p14:nvPr/>
            </p14:nvContentPartPr>
            <p14:xfrm>
              <a:off x="4669233" y="4428120"/>
              <a:ext cx="72360" cy="89280"/>
            </p14:xfrm>
          </p:contentPart>
        </mc:Choice>
        <mc:Fallback xmlns="">
          <p:pic>
            <p:nvPicPr>
              <p:cNvPr id="22" name="Ink 21"/>
              <p:cNvPicPr/>
              <p:nvPr/>
            </p:nvPicPr>
            <p:blipFill>
              <a:blip r:embed="rId79"/>
              <a:stretch>
                <a:fillRect/>
              </a:stretch>
            </p:blipFill>
            <p:spPr>
              <a:xfrm>
                <a:off x="4654473" y="4413360"/>
                <a:ext cx="10188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23" name="Ink 22"/>
              <p14:cNvContentPartPr/>
              <p14:nvPr/>
            </p14:nvContentPartPr>
            <p14:xfrm>
              <a:off x="4690473" y="4466280"/>
              <a:ext cx="182520" cy="360"/>
            </p14:xfrm>
          </p:contentPart>
        </mc:Choice>
        <mc:Fallback xmlns="">
          <p:pic>
            <p:nvPicPr>
              <p:cNvPr id="23" name="Ink 22"/>
              <p:cNvPicPr/>
              <p:nvPr/>
            </p:nvPicPr>
            <p:blipFill>
              <a:blip r:embed="rId81"/>
              <a:stretch>
                <a:fillRect/>
              </a:stretch>
            </p:blipFill>
            <p:spPr>
              <a:xfrm>
                <a:off x="4675713" y="4451520"/>
                <a:ext cx="21204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4" name="Ink 23"/>
              <p14:cNvContentPartPr/>
              <p14:nvPr/>
            </p14:nvContentPartPr>
            <p14:xfrm>
              <a:off x="5795313" y="1231320"/>
              <a:ext cx="859680" cy="64440"/>
            </p14:xfrm>
          </p:contentPart>
        </mc:Choice>
        <mc:Fallback xmlns="">
          <p:pic>
            <p:nvPicPr>
              <p:cNvPr id="24" name="Ink 23"/>
              <p:cNvPicPr/>
              <p:nvPr/>
            </p:nvPicPr>
            <p:blipFill>
              <a:blip r:embed="rId83"/>
              <a:stretch>
                <a:fillRect/>
              </a:stretch>
            </p:blipFill>
            <p:spPr>
              <a:xfrm>
                <a:off x="5776233" y="1193160"/>
                <a:ext cx="89784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25" name="Ink 24"/>
              <p14:cNvContentPartPr/>
              <p14:nvPr/>
            </p14:nvContentPartPr>
            <p14:xfrm>
              <a:off x="5795313" y="1627680"/>
              <a:ext cx="457920" cy="133560"/>
            </p14:xfrm>
          </p:contentPart>
        </mc:Choice>
        <mc:Fallback xmlns="">
          <p:pic>
            <p:nvPicPr>
              <p:cNvPr id="25" name="Ink 24"/>
              <p:cNvPicPr/>
              <p:nvPr/>
            </p:nvPicPr>
            <p:blipFill>
              <a:blip r:embed="rId85"/>
              <a:stretch>
                <a:fillRect/>
              </a:stretch>
            </p:blipFill>
            <p:spPr>
              <a:xfrm>
                <a:off x="5776233" y="1589520"/>
                <a:ext cx="49608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7" name="Ink 26"/>
              <p14:cNvContentPartPr/>
              <p14:nvPr/>
            </p14:nvContentPartPr>
            <p14:xfrm>
              <a:off x="5820873" y="1696800"/>
              <a:ext cx="63720" cy="10080"/>
            </p14:xfrm>
          </p:contentPart>
        </mc:Choice>
        <mc:Fallback xmlns="">
          <p:pic>
            <p:nvPicPr>
              <p:cNvPr id="27" name="Ink 26"/>
              <p:cNvPicPr/>
              <p:nvPr/>
            </p:nvPicPr>
            <p:blipFill>
              <a:blip r:embed="rId87"/>
              <a:stretch>
                <a:fillRect/>
              </a:stretch>
            </p:blipFill>
            <p:spPr>
              <a:xfrm>
                <a:off x="5801793" y="1658640"/>
                <a:ext cx="10188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28" name="Ink 27"/>
              <p14:cNvContentPartPr/>
              <p14:nvPr/>
            </p14:nvContentPartPr>
            <p14:xfrm>
              <a:off x="5845713" y="1866360"/>
              <a:ext cx="601920" cy="52560"/>
            </p14:xfrm>
          </p:contentPart>
        </mc:Choice>
        <mc:Fallback xmlns="">
          <p:pic>
            <p:nvPicPr>
              <p:cNvPr id="28" name="Ink 27"/>
              <p:cNvPicPr/>
              <p:nvPr/>
            </p:nvPicPr>
            <p:blipFill>
              <a:blip r:embed="rId89"/>
              <a:stretch>
                <a:fillRect/>
              </a:stretch>
            </p:blipFill>
            <p:spPr>
              <a:xfrm>
                <a:off x="5826993" y="1828200"/>
                <a:ext cx="63972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29" name="Ink 28"/>
              <p14:cNvContentPartPr/>
              <p14:nvPr/>
            </p14:nvContentPartPr>
            <p14:xfrm>
              <a:off x="6282393" y="2259120"/>
              <a:ext cx="76320" cy="6120"/>
            </p14:xfrm>
          </p:contentPart>
        </mc:Choice>
        <mc:Fallback xmlns="">
          <p:pic>
            <p:nvPicPr>
              <p:cNvPr id="29" name="Ink 28"/>
              <p:cNvPicPr/>
              <p:nvPr/>
            </p:nvPicPr>
            <p:blipFill>
              <a:blip r:embed="rId91"/>
              <a:stretch>
                <a:fillRect/>
              </a:stretch>
            </p:blipFill>
            <p:spPr>
              <a:xfrm>
                <a:off x="6263313" y="2220960"/>
                <a:ext cx="11448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30" name="Ink 29"/>
              <p14:cNvContentPartPr/>
              <p14:nvPr/>
            </p14:nvContentPartPr>
            <p14:xfrm>
              <a:off x="5761473" y="2493120"/>
              <a:ext cx="847080" cy="64080"/>
            </p14:xfrm>
          </p:contentPart>
        </mc:Choice>
        <mc:Fallback xmlns="">
          <p:pic>
            <p:nvPicPr>
              <p:cNvPr id="30" name="Ink 29"/>
              <p:cNvPicPr/>
              <p:nvPr/>
            </p:nvPicPr>
            <p:blipFill>
              <a:blip r:embed="rId93"/>
              <a:stretch>
                <a:fillRect/>
              </a:stretch>
            </p:blipFill>
            <p:spPr>
              <a:xfrm>
                <a:off x="5742393" y="2454960"/>
                <a:ext cx="88524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1" name="Ink 30"/>
              <p14:cNvContentPartPr/>
              <p14:nvPr/>
            </p14:nvContentPartPr>
            <p14:xfrm>
              <a:off x="5859033" y="2667000"/>
              <a:ext cx="1037520" cy="84960"/>
            </p14:xfrm>
          </p:contentPart>
        </mc:Choice>
        <mc:Fallback xmlns="">
          <p:pic>
            <p:nvPicPr>
              <p:cNvPr id="31" name="Ink 30"/>
              <p:cNvPicPr/>
              <p:nvPr/>
            </p:nvPicPr>
            <p:blipFill>
              <a:blip r:embed="rId95"/>
              <a:stretch>
                <a:fillRect/>
              </a:stretch>
            </p:blipFill>
            <p:spPr>
              <a:xfrm>
                <a:off x="5839953" y="2628840"/>
                <a:ext cx="107568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8064" name="Ink 88063"/>
              <p14:cNvContentPartPr/>
              <p14:nvPr/>
            </p14:nvContentPartPr>
            <p14:xfrm>
              <a:off x="4850313" y="1596000"/>
              <a:ext cx="69120" cy="141480"/>
            </p14:xfrm>
          </p:contentPart>
        </mc:Choice>
        <mc:Fallback xmlns="">
          <p:pic>
            <p:nvPicPr>
              <p:cNvPr id="88064" name="Ink 88063"/>
              <p:cNvPicPr/>
              <p:nvPr/>
            </p:nvPicPr>
            <p:blipFill>
              <a:blip r:embed="rId97"/>
              <a:stretch>
                <a:fillRect/>
              </a:stretch>
            </p:blipFill>
            <p:spPr>
              <a:xfrm>
                <a:off x="4835553" y="1581240"/>
                <a:ext cx="9864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8065" name="Ink 88064"/>
              <p14:cNvContentPartPr/>
              <p14:nvPr/>
            </p14:nvContentPartPr>
            <p14:xfrm>
              <a:off x="5867313" y="3074880"/>
              <a:ext cx="495720" cy="28440"/>
            </p14:xfrm>
          </p:contentPart>
        </mc:Choice>
        <mc:Fallback xmlns="">
          <p:pic>
            <p:nvPicPr>
              <p:cNvPr id="88065" name="Ink 88064"/>
              <p:cNvPicPr/>
              <p:nvPr/>
            </p:nvPicPr>
            <p:blipFill>
              <a:blip r:embed="rId99"/>
              <a:stretch>
                <a:fillRect/>
              </a:stretch>
            </p:blipFill>
            <p:spPr>
              <a:xfrm>
                <a:off x="5848233" y="3036720"/>
                <a:ext cx="53388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8066" name="Ink 88065"/>
              <p14:cNvContentPartPr/>
              <p14:nvPr/>
            </p14:nvContentPartPr>
            <p14:xfrm>
              <a:off x="5816553" y="3238680"/>
              <a:ext cx="555120" cy="184680"/>
            </p14:xfrm>
          </p:contentPart>
        </mc:Choice>
        <mc:Fallback xmlns="">
          <p:pic>
            <p:nvPicPr>
              <p:cNvPr id="88066" name="Ink 88065"/>
              <p:cNvPicPr/>
              <p:nvPr/>
            </p:nvPicPr>
            <p:blipFill>
              <a:blip r:embed="rId101"/>
              <a:stretch>
                <a:fillRect/>
              </a:stretch>
            </p:blipFill>
            <p:spPr>
              <a:xfrm>
                <a:off x="5797473" y="3200520"/>
                <a:ext cx="593280" cy="261000"/>
              </a:xfrm>
              <a:prstGeom prst="rect">
                <a:avLst/>
              </a:prstGeom>
            </p:spPr>
          </p:pic>
        </mc:Fallback>
      </mc:AlternateContent>
      <p:sp>
        <p:nvSpPr>
          <p:cNvPr id="61" name="Rectangle 6"/>
          <p:cNvSpPr>
            <a:spLocks noChangeArrowheads="1"/>
          </p:cNvSpPr>
          <p:nvPr/>
        </p:nvSpPr>
        <p:spPr bwMode="auto">
          <a:xfrm>
            <a:off x="6430151" y="2787240"/>
            <a:ext cx="30186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defRPr/>
            </a:pPr>
            <a:r>
              <a:rPr lang="en-US" altLang="en-US" sz="1050" b="0" dirty="0" err="1">
                <a:latin typeface="Times New Roman" panose="02020603050405020304" pitchFamily="18" charset="0"/>
              </a:rPr>
              <a:t>Exc</a:t>
            </a:r>
            <a:r>
              <a:rPr lang="en-US" altLang="en-US" sz="1050" b="0" dirty="0">
                <a:latin typeface="Times New Roman" panose="02020603050405020304" pitchFamily="18" charset="0"/>
              </a:rPr>
              <a:t>: </a:t>
            </a:r>
            <a:r>
              <a:rPr lang="en-US" altLang="en-US" sz="1050" dirty="0">
                <a:latin typeface="Times New Roman" panose="02020603050405020304" pitchFamily="18" charset="0"/>
              </a:rPr>
              <a:t>change </a:t>
            </a:r>
          </a:p>
          <a:p>
            <a:pPr eaLnBrk="1" hangingPunct="1">
              <a:spcBef>
                <a:spcPct val="0"/>
              </a:spcBef>
              <a:buClrTx/>
              <a:buSzTx/>
              <a:buNone/>
              <a:defRPr/>
            </a:pPr>
            <a:r>
              <a:rPr lang="en-US" altLang="en-US" sz="1050" dirty="0">
                <a:latin typeface="Times New Roman" panose="02020603050405020304" pitchFamily="18" charset="0"/>
              </a:rPr>
              <a:t>1. &amp; 2.  nav a </a:t>
            </a:r>
            <a:r>
              <a:rPr lang="en-US" altLang="en-US" sz="1050" b="0" dirty="0">
                <a:latin typeface="Times New Roman" panose="02020603050405020304" pitchFamily="18" charset="0"/>
              </a:rPr>
              <a:t>{</a:t>
            </a:r>
            <a:r>
              <a:rPr lang="en-US" altLang="en-US" sz="1050" b="0" dirty="0">
                <a:solidFill>
                  <a:srgbClr val="FF00FF"/>
                </a:solidFill>
                <a:latin typeface="Times New Roman" panose="02020603050405020304" pitchFamily="18" charset="0"/>
              </a:rPr>
              <a:t>transition: </a:t>
            </a:r>
            <a:r>
              <a:rPr lang="en-US" altLang="en-US" sz="1050" b="0" dirty="0">
                <a:latin typeface="Times New Roman" panose="02020603050405020304" pitchFamily="18" charset="0"/>
              </a:rPr>
              <a:t>transition-duration to </a:t>
            </a:r>
            <a:r>
              <a:rPr lang="en-US" altLang="en-US" sz="1050" dirty="0">
                <a:latin typeface="Times New Roman" panose="02020603050405020304" pitchFamily="18" charset="0"/>
              </a:rPr>
              <a:t>5s,</a:t>
            </a:r>
          </a:p>
          <a:p>
            <a:pPr eaLnBrk="1" hangingPunct="1">
              <a:spcBef>
                <a:spcPct val="0"/>
              </a:spcBef>
              <a:buClrTx/>
              <a:buSzTx/>
              <a:buNone/>
              <a:defRPr/>
            </a:pPr>
            <a:r>
              <a:rPr lang="en-US" altLang="en-US" sz="1050" b="0" dirty="0">
                <a:latin typeface="Times New Roman" panose="02020603050405020304" pitchFamily="18" charset="0"/>
              </a:rPr>
              <a:t>              transition-timing-function to </a:t>
            </a:r>
            <a:r>
              <a:rPr lang="en-US" altLang="en-US" sz="1050" dirty="0">
                <a:latin typeface="Times New Roman" panose="02020603050405020304" pitchFamily="18" charset="0"/>
              </a:rPr>
              <a:t>easy-ou</a:t>
            </a:r>
            <a:r>
              <a:rPr lang="en-US" altLang="en-US" sz="1050" b="0" dirty="0">
                <a:latin typeface="Times New Roman" panose="02020603050405020304" pitchFamily="18" charset="0"/>
              </a:rPr>
              <a:t>t}</a:t>
            </a:r>
          </a:p>
          <a:p>
            <a:pPr eaLnBrk="1" hangingPunct="1">
              <a:spcBef>
                <a:spcPct val="0"/>
              </a:spcBef>
              <a:buClrTx/>
              <a:buSzTx/>
              <a:buNone/>
              <a:defRPr/>
            </a:pPr>
            <a:r>
              <a:rPr lang="en-US" altLang="en-US" sz="1050" dirty="0">
                <a:latin typeface="Times New Roman" panose="02020603050405020304" pitchFamily="18" charset="0"/>
              </a:rPr>
              <a:t>3.          f </a:t>
            </a:r>
            <a:r>
              <a:rPr lang="en-US" altLang="en-US" sz="1050" dirty="0" err="1">
                <a:latin typeface="Times New Roman" panose="02020603050405020304" pitchFamily="18" charset="0"/>
              </a:rPr>
              <a:t>igure</a:t>
            </a:r>
            <a:r>
              <a:rPr lang="en-US" altLang="en-US" sz="1050" b="0" dirty="0">
                <a:latin typeface="Times New Roman" panose="02020603050405020304" pitchFamily="18" charset="0"/>
              </a:rPr>
              <a:t> </a:t>
            </a:r>
            <a:r>
              <a:rPr lang="en-US" altLang="en-US" sz="1050" b="0" dirty="0">
                <a:solidFill>
                  <a:srgbClr val="FF00FF"/>
                </a:solidFill>
                <a:latin typeface="Times New Roman" panose="02020603050405020304" pitchFamily="18" charset="0"/>
              </a:rPr>
              <a:t>box-shadow</a:t>
            </a:r>
            <a:r>
              <a:rPr lang="en-US" altLang="en-US" sz="1050" b="0" dirty="0">
                <a:latin typeface="Times New Roman" panose="02020603050405020304" pitchFamily="18" charset="0"/>
              </a:rPr>
              <a:t> to -10px -10px </a:t>
            </a:r>
            <a:r>
              <a:rPr lang="en-US" altLang="en-US" sz="1050" b="0" dirty="0" err="1">
                <a:latin typeface="Times New Roman" panose="02020603050405020304" pitchFamily="18" charset="0"/>
              </a:rPr>
              <a:t>10px</a:t>
            </a:r>
            <a:endParaRPr lang="en-US" altLang="en-US" sz="1050" b="0" dirty="0">
              <a:latin typeface="Times New Roman" panose="02020603050405020304" pitchFamily="18" charset="0"/>
            </a:endParaRPr>
          </a:p>
          <a:p>
            <a:pPr marL="342900" indent="-342900" eaLnBrk="1" hangingPunct="1">
              <a:spcBef>
                <a:spcPct val="0"/>
              </a:spcBef>
              <a:buClrTx/>
              <a:buSzTx/>
              <a:buFont typeface="+mj-lt"/>
              <a:buAutoNum type="arabicPeriod"/>
              <a:defRPr/>
            </a:pPr>
            <a:endParaRPr lang="en-US" altLang="en-US" sz="1050" b="0" dirty="0">
              <a:latin typeface="Times New Roman" panose="02020603050405020304" pitchFamily="18" charset="0"/>
            </a:endParaRPr>
          </a:p>
          <a:p>
            <a:pPr eaLnBrk="1" hangingPunct="1">
              <a:spcBef>
                <a:spcPct val="0"/>
              </a:spcBef>
              <a:buClrTx/>
              <a:buSzTx/>
              <a:buNone/>
              <a:defRPr/>
            </a:pPr>
            <a:r>
              <a:rPr lang="en-US" altLang="en-US" sz="1050" b="0" dirty="0">
                <a:latin typeface="Times New Roman" panose="02020603050405020304" pitchFamily="18" charset="0"/>
              </a:rPr>
              <a:t>See slide 50 and </a:t>
            </a:r>
            <a:r>
              <a:rPr lang="en-US" altLang="en-US" sz="1050" dirty="0">
                <a:highlight>
                  <a:srgbClr val="FFFF00"/>
                </a:highlight>
                <a:latin typeface="Times New Roman" panose="02020603050405020304" pitchFamily="18" charset="0"/>
              </a:rPr>
              <a:t>insert</a:t>
            </a:r>
            <a:r>
              <a:rPr lang="en-US" altLang="en-US" sz="1050" b="0" dirty="0">
                <a:highlight>
                  <a:srgbClr val="FFFF00"/>
                </a:highlight>
                <a:latin typeface="Times New Roman" panose="02020603050405020304" pitchFamily="18" charset="0"/>
              </a:rPr>
              <a:t> </a:t>
            </a:r>
            <a:r>
              <a:rPr lang="en-US" altLang="en-US" sz="1050" b="0" dirty="0">
                <a:latin typeface="Times New Roman" panose="02020603050405020304" pitchFamily="18" charset="0"/>
              </a:rPr>
              <a:t>here</a:t>
            </a:r>
          </a:p>
          <a:p>
            <a:pPr eaLnBrk="1" hangingPunct="1">
              <a:spcBef>
                <a:spcPct val="0"/>
              </a:spcBef>
              <a:buClrTx/>
              <a:buSzTx/>
              <a:buNone/>
              <a:defRPr/>
            </a:pPr>
            <a:r>
              <a:rPr lang="en-US" altLang="en-US" sz="1050" b="0" dirty="0">
                <a:latin typeface="Times New Roman" panose="02020603050405020304" pitchFamily="18" charset="0"/>
              </a:rPr>
              <a:t>a. figure </a:t>
            </a:r>
            <a:r>
              <a:rPr lang="en-US" altLang="en-US" sz="1050" b="0" dirty="0">
                <a:solidFill>
                  <a:srgbClr val="FF00FF"/>
                </a:solidFill>
                <a:latin typeface="Times New Roman" panose="02020603050405020304" pitchFamily="18" charset="0"/>
              </a:rPr>
              <a:t>transform</a:t>
            </a:r>
            <a:r>
              <a:rPr lang="en-US" altLang="en-US" sz="1050" b="0" dirty="0">
                <a:latin typeface="Times New Roman" panose="02020603050405020304" pitchFamily="18" charset="0"/>
              </a:rPr>
              <a:t>:  </a:t>
            </a:r>
            <a:r>
              <a:rPr lang="en-US" altLang="en-US" sz="1050" dirty="0">
                <a:latin typeface="Times New Roman" panose="02020603050405020304" pitchFamily="18" charset="0"/>
              </a:rPr>
              <a:t>rotate</a:t>
            </a:r>
            <a:r>
              <a:rPr lang="en-US" altLang="en-US" sz="1050" b="0" dirty="0">
                <a:latin typeface="Times New Roman" panose="02020603050405020304" pitchFamily="18" charset="0"/>
              </a:rPr>
              <a:t> to 45 deg</a:t>
            </a:r>
          </a:p>
          <a:p>
            <a:pPr eaLnBrk="1" hangingPunct="1">
              <a:spcBef>
                <a:spcPct val="0"/>
              </a:spcBef>
              <a:buClrTx/>
              <a:buSzTx/>
              <a:buNone/>
              <a:defRPr/>
            </a:pPr>
            <a:r>
              <a:rPr lang="en-US" altLang="en-US" sz="1050" dirty="0">
                <a:latin typeface="Times New Roman" panose="02020603050405020304" pitchFamily="18" charset="0"/>
              </a:rPr>
              <a:t>b. </a:t>
            </a:r>
            <a:r>
              <a:rPr lang="en-US" altLang="en-US" sz="1050" dirty="0" err="1">
                <a:latin typeface="Times New Roman" panose="02020603050405020304" pitchFamily="18" charset="0"/>
              </a:rPr>
              <a:t>figure:hover</a:t>
            </a:r>
            <a:r>
              <a:rPr lang="en-US" altLang="en-US" sz="1050" dirty="0">
                <a:latin typeface="Times New Roman" panose="02020603050405020304" pitchFamily="18" charset="0"/>
              </a:rPr>
              <a:t> </a:t>
            </a:r>
            <a:r>
              <a:rPr lang="en-US" altLang="en-US" sz="1050" dirty="0">
                <a:solidFill>
                  <a:srgbClr val="FF00FF"/>
                </a:solidFill>
                <a:latin typeface="Times New Roman" panose="02020603050405020304" pitchFamily="18" charset="0"/>
              </a:rPr>
              <a:t>transform</a:t>
            </a:r>
            <a:r>
              <a:rPr lang="en-US" altLang="en-US" sz="1050" b="0" dirty="0">
                <a:latin typeface="Times New Roman" panose="02020603050405020304" pitchFamily="18" charset="0"/>
              </a:rPr>
              <a:t>: </a:t>
            </a:r>
            <a:r>
              <a:rPr lang="en-US" altLang="en-US" sz="1050" dirty="0">
                <a:latin typeface="Times New Roman" panose="02020603050405020304" pitchFamily="18" charset="0"/>
              </a:rPr>
              <a:t>rotate</a:t>
            </a:r>
            <a:r>
              <a:rPr lang="en-US" altLang="en-US" sz="1050" b="0" dirty="0">
                <a:latin typeface="Times New Roman" panose="02020603050405020304" pitchFamily="18" charset="0"/>
              </a:rPr>
              <a:t> to 0 deg.</a:t>
            </a:r>
          </a:p>
          <a:p>
            <a:pPr marL="285750" indent="-285750" eaLnBrk="1" hangingPunct="1">
              <a:spcBef>
                <a:spcPct val="0"/>
              </a:spcBef>
              <a:buClrTx/>
              <a:buSzTx/>
              <a:defRPr/>
            </a:pPr>
            <a:endParaRPr lang="en-US" altLang="en-US" sz="1200" b="0" dirty="0">
              <a:latin typeface="Times New Roman" panose="02020603050405020304" pitchFamily="18" charset="0"/>
            </a:endParaRPr>
          </a:p>
          <a:p>
            <a:pPr marL="285750" indent="-285750" eaLnBrk="1" hangingPunct="1">
              <a:spcBef>
                <a:spcPct val="0"/>
              </a:spcBef>
              <a:buClrTx/>
              <a:buSzTx/>
              <a:defRPr/>
            </a:pPr>
            <a:endParaRPr lang="en-US" altLang="en-US" sz="1200" dirty="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02">
            <p14:nvContentPartPr>
              <p14:cNvPr id="2" name="Ink 1"/>
              <p14:cNvContentPartPr/>
              <p14:nvPr/>
            </p14:nvContentPartPr>
            <p14:xfrm>
              <a:off x="3919474" y="1836487"/>
              <a:ext cx="734400" cy="30240"/>
            </p14:xfrm>
          </p:contentPart>
        </mc:Choice>
        <mc:Fallback xmlns="">
          <p:pic>
            <p:nvPicPr>
              <p:cNvPr id="2" name="Ink 1"/>
              <p:cNvPicPr/>
              <p:nvPr/>
            </p:nvPicPr>
            <p:blipFill>
              <a:blip r:embed="rId103"/>
              <a:stretch>
                <a:fillRect/>
              </a:stretch>
            </p:blipFill>
            <p:spPr>
              <a:xfrm>
                <a:off x="3900394" y="1798687"/>
                <a:ext cx="77256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4" name="Ink 3"/>
              <p14:cNvContentPartPr/>
              <p14:nvPr/>
            </p14:nvContentPartPr>
            <p14:xfrm>
              <a:off x="2876194" y="1484047"/>
              <a:ext cx="219240" cy="23760"/>
            </p14:xfrm>
          </p:contentPart>
        </mc:Choice>
        <mc:Fallback xmlns="">
          <p:pic>
            <p:nvPicPr>
              <p:cNvPr id="4" name="Ink 3"/>
              <p:cNvPicPr/>
              <p:nvPr/>
            </p:nvPicPr>
            <p:blipFill>
              <a:blip r:embed="rId105"/>
              <a:stretch>
                <a:fillRect/>
              </a:stretch>
            </p:blipFill>
            <p:spPr>
              <a:xfrm>
                <a:off x="2857114" y="1445887"/>
                <a:ext cx="2574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 name="Ink 5"/>
              <p14:cNvContentPartPr/>
              <p14:nvPr/>
            </p14:nvContentPartPr>
            <p14:xfrm>
              <a:off x="3889594" y="1766287"/>
              <a:ext cx="828720" cy="39960"/>
            </p14:xfrm>
          </p:contentPart>
        </mc:Choice>
        <mc:Fallback xmlns="">
          <p:pic>
            <p:nvPicPr>
              <p:cNvPr id="6" name="Ink 5"/>
              <p:cNvPicPr/>
              <p:nvPr/>
            </p:nvPicPr>
            <p:blipFill>
              <a:blip r:embed="rId107"/>
              <a:stretch>
                <a:fillRect/>
              </a:stretch>
            </p:blipFill>
            <p:spPr>
              <a:xfrm>
                <a:off x="3870514" y="1728127"/>
                <a:ext cx="86688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4" name="Ink 13"/>
              <p14:cNvContentPartPr/>
              <p14:nvPr/>
            </p14:nvContentPartPr>
            <p14:xfrm>
              <a:off x="2800873" y="2201160"/>
              <a:ext cx="2345760" cy="300960"/>
            </p14:xfrm>
          </p:contentPart>
        </mc:Choice>
        <mc:Fallback xmlns="">
          <p:pic>
            <p:nvPicPr>
              <p:cNvPr id="14" name="Ink 13"/>
              <p:cNvPicPr/>
              <p:nvPr/>
            </p:nvPicPr>
            <p:blipFill>
              <a:blip r:embed="rId109"/>
              <a:stretch>
                <a:fillRect/>
              </a:stretch>
            </p:blipFill>
            <p:spPr>
              <a:xfrm>
                <a:off x="2786113" y="2186400"/>
                <a:ext cx="237528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6" name="Ink 15"/>
              <p14:cNvContentPartPr/>
              <p14:nvPr/>
            </p14:nvContentPartPr>
            <p14:xfrm>
              <a:off x="4901471" y="1406917"/>
              <a:ext cx="408960" cy="338760"/>
            </p14:xfrm>
          </p:contentPart>
        </mc:Choice>
        <mc:Fallback xmlns="">
          <p:pic>
            <p:nvPicPr>
              <p:cNvPr id="16" name="Ink 15"/>
              <p:cNvPicPr/>
              <p:nvPr/>
            </p:nvPicPr>
            <p:blipFill>
              <a:blip r:embed="rId111"/>
              <a:stretch>
                <a:fillRect/>
              </a:stretch>
            </p:blipFill>
            <p:spPr>
              <a:xfrm>
                <a:off x="4884551" y="1389997"/>
                <a:ext cx="44280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8072" name="Ink 88071"/>
              <p14:cNvContentPartPr/>
              <p14:nvPr/>
            </p14:nvContentPartPr>
            <p14:xfrm>
              <a:off x="5143031" y="4367557"/>
              <a:ext cx="125640" cy="200160"/>
            </p14:xfrm>
          </p:contentPart>
        </mc:Choice>
        <mc:Fallback xmlns="">
          <p:pic>
            <p:nvPicPr>
              <p:cNvPr id="88072" name="Ink 88071"/>
              <p:cNvPicPr/>
              <p:nvPr/>
            </p:nvPicPr>
            <p:blipFill>
              <a:blip r:embed="rId113"/>
              <a:stretch>
                <a:fillRect/>
              </a:stretch>
            </p:blipFill>
            <p:spPr>
              <a:xfrm>
                <a:off x="5126111" y="4350637"/>
                <a:ext cx="1594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8077" name="Ink 88076"/>
              <p14:cNvContentPartPr/>
              <p14:nvPr/>
            </p14:nvContentPartPr>
            <p14:xfrm>
              <a:off x="2840831" y="3801997"/>
              <a:ext cx="357480" cy="14400"/>
            </p14:xfrm>
          </p:contentPart>
        </mc:Choice>
        <mc:Fallback xmlns="">
          <p:pic>
            <p:nvPicPr>
              <p:cNvPr id="88077" name="Ink 88076"/>
              <p:cNvPicPr/>
              <p:nvPr/>
            </p:nvPicPr>
            <p:blipFill>
              <a:blip r:embed="rId115"/>
              <a:stretch>
                <a:fillRect/>
              </a:stretch>
            </p:blipFill>
            <p:spPr>
              <a:xfrm>
                <a:off x="2826431" y="3773197"/>
                <a:ext cx="3862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8078" name="Ink 88077"/>
              <p14:cNvContentPartPr/>
              <p14:nvPr/>
            </p14:nvContentPartPr>
            <p14:xfrm>
              <a:off x="2924351" y="3760597"/>
              <a:ext cx="223560" cy="17640"/>
            </p14:xfrm>
          </p:contentPart>
        </mc:Choice>
        <mc:Fallback xmlns="">
          <p:pic>
            <p:nvPicPr>
              <p:cNvPr id="88078" name="Ink 88077"/>
              <p:cNvPicPr/>
              <p:nvPr/>
            </p:nvPicPr>
            <p:blipFill>
              <a:blip r:embed="rId117"/>
              <a:stretch>
                <a:fillRect/>
              </a:stretch>
            </p:blipFill>
            <p:spPr>
              <a:xfrm>
                <a:off x="2909951" y="3732157"/>
                <a:ext cx="25200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8079" name="Ink 88078"/>
              <p14:cNvContentPartPr/>
              <p14:nvPr/>
            </p14:nvContentPartPr>
            <p14:xfrm>
              <a:off x="3383711" y="3764197"/>
              <a:ext cx="264960" cy="24120"/>
            </p14:xfrm>
          </p:contentPart>
        </mc:Choice>
        <mc:Fallback xmlns="">
          <p:pic>
            <p:nvPicPr>
              <p:cNvPr id="88079" name="Ink 88078"/>
              <p:cNvPicPr/>
              <p:nvPr/>
            </p:nvPicPr>
            <p:blipFill>
              <a:blip r:embed="rId119"/>
              <a:stretch>
                <a:fillRect/>
              </a:stretch>
            </p:blipFill>
            <p:spPr>
              <a:xfrm>
                <a:off x="3369311" y="3735757"/>
                <a:ext cx="29376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 name="Ink 8">
                <a:extLst>
                  <a:ext uri="{FF2B5EF4-FFF2-40B4-BE49-F238E27FC236}">
                    <a16:creationId xmlns:a16="http://schemas.microsoft.com/office/drawing/2014/main" id="{9266A42A-CBD1-402A-899F-2A532AC263DB}"/>
                  </a:ext>
                </a:extLst>
              </p14:cNvPr>
              <p14:cNvContentPartPr/>
              <p14:nvPr/>
            </p14:nvContentPartPr>
            <p14:xfrm>
              <a:off x="1667350" y="1381240"/>
              <a:ext cx="711000" cy="1154160"/>
            </p14:xfrm>
          </p:contentPart>
        </mc:Choice>
        <mc:Fallback xmlns="">
          <p:pic>
            <p:nvPicPr>
              <p:cNvPr id="9" name="Ink 8">
                <a:extLst>
                  <a:ext uri="{FF2B5EF4-FFF2-40B4-BE49-F238E27FC236}">
                    <a16:creationId xmlns:a16="http://schemas.microsoft.com/office/drawing/2014/main" id="{9266A42A-CBD1-402A-899F-2A532AC263DB}"/>
                  </a:ext>
                </a:extLst>
              </p:cNvPr>
              <p:cNvPicPr/>
              <p:nvPr/>
            </p:nvPicPr>
            <p:blipFill>
              <a:blip r:embed="rId121"/>
              <a:stretch>
                <a:fillRect/>
              </a:stretch>
            </p:blipFill>
            <p:spPr>
              <a:xfrm>
                <a:off x="1663030" y="1376920"/>
                <a:ext cx="719640" cy="11628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5" name="Ink 14">
                <a:extLst>
                  <a:ext uri="{FF2B5EF4-FFF2-40B4-BE49-F238E27FC236}">
                    <a16:creationId xmlns:a16="http://schemas.microsoft.com/office/drawing/2014/main" id="{AB0C1902-53C4-471A-BB56-6DF2606F0D41}"/>
                  </a:ext>
                </a:extLst>
              </p14:cNvPr>
              <p14:cNvContentPartPr/>
              <p14:nvPr/>
            </p14:nvContentPartPr>
            <p14:xfrm>
              <a:off x="3227425" y="1856337"/>
              <a:ext cx="506160" cy="100080"/>
            </p14:xfrm>
          </p:contentPart>
        </mc:Choice>
        <mc:Fallback xmlns="">
          <p:pic>
            <p:nvPicPr>
              <p:cNvPr id="15" name="Ink 14">
                <a:extLst>
                  <a:ext uri="{FF2B5EF4-FFF2-40B4-BE49-F238E27FC236}">
                    <a16:creationId xmlns:a16="http://schemas.microsoft.com/office/drawing/2014/main" id="{AB0C1902-53C4-471A-BB56-6DF2606F0D41}"/>
                  </a:ext>
                </a:extLst>
              </p:cNvPr>
              <p:cNvPicPr/>
              <p:nvPr/>
            </p:nvPicPr>
            <p:blipFill>
              <a:blip r:embed="rId123"/>
              <a:stretch>
                <a:fillRect/>
              </a:stretch>
            </p:blipFill>
            <p:spPr>
              <a:xfrm>
                <a:off x="3223105" y="1852017"/>
                <a:ext cx="514800" cy="1087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7" name="Ink 6">
                <a:extLst>
                  <a:ext uri="{FF2B5EF4-FFF2-40B4-BE49-F238E27FC236}">
                    <a16:creationId xmlns:a16="http://schemas.microsoft.com/office/drawing/2014/main" id="{34E975C5-E38F-4B03-825E-59D7F15A569C}"/>
                  </a:ext>
                </a:extLst>
              </p14:cNvPr>
              <p14:cNvContentPartPr/>
              <p14:nvPr/>
            </p14:nvContentPartPr>
            <p14:xfrm>
              <a:off x="2819294" y="3730263"/>
              <a:ext cx="379440" cy="32040"/>
            </p14:xfrm>
          </p:contentPart>
        </mc:Choice>
        <mc:Fallback>
          <p:pic>
            <p:nvPicPr>
              <p:cNvPr id="7" name="Ink 6">
                <a:extLst>
                  <a:ext uri="{FF2B5EF4-FFF2-40B4-BE49-F238E27FC236}">
                    <a16:creationId xmlns:a16="http://schemas.microsoft.com/office/drawing/2014/main" id="{34E975C5-E38F-4B03-825E-59D7F15A569C}"/>
                  </a:ext>
                </a:extLst>
              </p:cNvPr>
              <p:cNvPicPr/>
              <p:nvPr/>
            </p:nvPicPr>
            <p:blipFill>
              <a:blip r:embed="rId125"/>
              <a:stretch>
                <a:fillRect/>
              </a:stretch>
            </p:blipFill>
            <p:spPr>
              <a:xfrm>
                <a:off x="2783654" y="3658263"/>
                <a:ext cx="451080" cy="17568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 name="Ink 7">
                <a:extLst>
                  <a:ext uri="{FF2B5EF4-FFF2-40B4-BE49-F238E27FC236}">
                    <a16:creationId xmlns:a16="http://schemas.microsoft.com/office/drawing/2014/main" id="{47991B10-2D65-4451-B45C-F29C84C113AF}"/>
                  </a:ext>
                </a:extLst>
              </p14:cNvPr>
              <p14:cNvContentPartPr/>
              <p14:nvPr/>
            </p14:nvContentPartPr>
            <p14:xfrm>
              <a:off x="2781134" y="5605863"/>
              <a:ext cx="483120" cy="33840"/>
            </p14:xfrm>
          </p:contentPart>
        </mc:Choice>
        <mc:Fallback>
          <p:pic>
            <p:nvPicPr>
              <p:cNvPr id="8" name="Ink 7">
                <a:extLst>
                  <a:ext uri="{FF2B5EF4-FFF2-40B4-BE49-F238E27FC236}">
                    <a16:creationId xmlns:a16="http://schemas.microsoft.com/office/drawing/2014/main" id="{47991B10-2D65-4451-B45C-F29C84C113AF}"/>
                  </a:ext>
                </a:extLst>
              </p:cNvPr>
              <p:cNvPicPr/>
              <p:nvPr/>
            </p:nvPicPr>
            <p:blipFill>
              <a:blip r:embed="rId127"/>
              <a:stretch>
                <a:fillRect/>
              </a:stretch>
            </p:blipFill>
            <p:spPr>
              <a:xfrm>
                <a:off x="2745494" y="5533863"/>
                <a:ext cx="55476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9" name="Ink 18">
                <a:extLst>
                  <a:ext uri="{FF2B5EF4-FFF2-40B4-BE49-F238E27FC236}">
                    <a16:creationId xmlns:a16="http://schemas.microsoft.com/office/drawing/2014/main" id="{ACC63C37-815B-483B-A349-510D504F2BC3}"/>
                  </a:ext>
                </a:extLst>
              </p14:cNvPr>
              <p14:cNvContentPartPr/>
              <p14:nvPr/>
            </p14:nvContentPartPr>
            <p14:xfrm>
              <a:off x="2854214" y="5931303"/>
              <a:ext cx="243360" cy="14040"/>
            </p14:xfrm>
          </p:contentPart>
        </mc:Choice>
        <mc:Fallback>
          <p:pic>
            <p:nvPicPr>
              <p:cNvPr id="19" name="Ink 18">
                <a:extLst>
                  <a:ext uri="{FF2B5EF4-FFF2-40B4-BE49-F238E27FC236}">
                    <a16:creationId xmlns:a16="http://schemas.microsoft.com/office/drawing/2014/main" id="{ACC63C37-815B-483B-A349-510D504F2BC3}"/>
                  </a:ext>
                </a:extLst>
              </p:cNvPr>
              <p:cNvPicPr/>
              <p:nvPr/>
            </p:nvPicPr>
            <p:blipFill>
              <a:blip r:embed="rId129"/>
              <a:stretch>
                <a:fillRect/>
              </a:stretch>
            </p:blipFill>
            <p:spPr>
              <a:xfrm>
                <a:off x="2818574" y="5859303"/>
                <a:ext cx="315000" cy="157680"/>
              </a:xfrm>
              <a:prstGeom prst="rect">
                <a:avLst/>
              </a:prstGeom>
            </p:spPr>
          </p:pic>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38866F15-9460-42D7-B2A1-52279C2395D7}" type="slidenum">
              <a:rPr lang="en-US" altLang="en-US" smtClean="0"/>
              <a:pPr>
                <a:defRPr/>
              </a:pPr>
              <a:t>54</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nvPr>
        </p:nvGraphicFramePr>
        <p:xfrm>
          <a:off x="2895600" y="4038600"/>
          <a:ext cx="5029200" cy="140208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a:t>
                      </a:r>
                      <a:r>
                        <a:rPr lang="en-US" sz="1600" b="0" baseline="0" dirty="0">
                          <a:solidFill>
                            <a:schemeClr val="bg1"/>
                          </a:solidFill>
                          <a:latin typeface="+mj-lt"/>
                        </a:rPr>
                        <a:t>11/starters/ gallery folder</a:t>
                      </a:r>
                    </a:p>
                    <a:p>
                      <a:r>
                        <a:rPr lang="en-US" sz="1600" b="0" baseline="0" dirty="0">
                          <a:solidFill>
                            <a:schemeClr val="bg1"/>
                          </a:solidFill>
                          <a:latin typeface="+mj-lt"/>
                        </a:rPr>
                        <a:t>chapter2/template.html</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p>
                      <a:r>
                        <a:rPr lang="en-US" sz="1600" b="0" dirty="0">
                          <a:solidFill>
                            <a:schemeClr val="bg1"/>
                          </a:solidFill>
                          <a:latin typeface="+mj-lt"/>
                        </a:rPr>
                        <a:t>gallery2 folder</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11.7</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230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85856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0" y="0"/>
            <a:ext cx="9144000" cy="609600"/>
          </a:xfrm>
        </p:spPr>
        <p:txBody>
          <a:bodyPr/>
          <a:lstStyle/>
          <a:p>
            <a:r>
              <a:rPr lang="en-US" altLang="en-US" dirty="0"/>
              <a:t>11.5 CSS3 and Interactivity: Image Gallery</a:t>
            </a:r>
          </a:p>
        </p:txBody>
      </p:sp>
      <p:sp>
        <p:nvSpPr>
          <p:cNvPr id="36868" name="Content Placeholder 2"/>
          <p:cNvSpPr>
            <a:spLocks noGrp="1"/>
          </p:cNvSpPr>
          <p:nvPr>
            <p:ph idx="1"/>
          </p:nvPr>
        </p:nvSpPr>
        <p:spPr>
          <a:xfrm>
            <a:off x="-76200" y="685800"/>
            <a:ext cx="9296400" cy="2514600"/>
          </a:xfrm>
          <a:solidFill>
            <a:schemeClr val="accent3"/>
          </a:solidFill>
          <a:ln>
            <a:solidFill>
              <a:schemeClr val="accent3"/>
            </a:solidFill>
          </a:ln>
        </p:spPr>
        <p:txBody>
          <a:bodyPr/>
          <a:lstStyle/>
          <a:p>
            <a:pPr>
              <a:defRPr/>
            </a:pPr>
            <a:r>
              <a:rPr lang="en-US" sz="2400" dirty="0">
                <a:cs typeface="Times New Roman" pitchFamily="18" charset="0"/>
              </a:rPr>
              <a:t>Configure </a:t>
            </a:r>
            <a:r>
              <a:rPr lang="en-US" sz="2400" b="1" dirty="0">
                <a:cs typeface="Times New Roman" pitchFamily="18" charset="0"/>
              </a:rPr>
              <a:t>each thumbnail </a:t>
            </a:r>
            <a:r>
              <a:rPr lang="en-US" sz="2400" dirty="0">
                <a:cs typeface="Times New Roman" pitchFamily="18" charset="0"/>
              </a:rPr>
              <a:t>image:</a:t>
            </a:r>
          </a:p>
          <a:p>
            <a:pPr>
              <a:buFont typeface="Wingdings 2" pitchFamily="18" charset="2"/>
              <a:buNone/>
              <a:defRPr/>
            </a:pPr>
            <a:r>
              <a:rPr lang="en-US" sz="2400" dirty="0">
                <a:latin typeface="Times New Roman" pitchFamily="18" charset="0"/>
                <a:cs typeface="Times New Roman" pitchFamily="18" charset="0"/>
              </a:rPr>
              <a:t>&lt;</a:t>
            </a:r>
            <a:r>
              <a:rPr lang="en-US" sz="2400" dirty="0" err="1">
                <a:latin typeface="Times New Roman" pitchFamily="18" charset="0"/>
                <a:cs typeface="Times New Roman" pitchFamily="18" charset="0"/>
              </a:rPr>
              <a:t>li</a:t>
            </a:r>
            <a:r>
              <a:rPr lang="en-US" sz="2400" dirty="0">
                <a:latin typeface="Times New Roman" pitchFamily="18" charset="0"/>
                <a:cs typeface="Times New Roman" pitchFamily="18" charset="0"/>
              </a:rPr>
              <a:t>&gt;</a:t>
            </a:r>
            <a:r>
              <a:rPr lang="en-US" sz="2400" b="1" dirty="0">
                <a:solidFill>
                  <a:srgbClr val="FF0000"/>
                </a:solidFill>
                <a:latin typeface="Times New Roman" pitchFamily="18" charset="0"/>
                <a:cs typeface="Times New Roman" pitchFamily="18" charset="0"/>
              </a:rPr>
              <a:t>&lt;</a:t>
            </a:r>
            <a:r>
              <a:rPr lang="en-US" sz="2400" dirty="0">
                <a:solidFill>
                  <a:srgbClr val="FF0000"/>
                </a:solidFill>
                <a:latin typeface="Times New Roman" pitchFamily="18" charset="0"/>
                <a:cs typeface="Times New Roman" pitchFamily="18" charset="0"/>
              </a:rPr>
              <a:t>a</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href</a:t>
            </a:r>
            <a:r>
              <a:rPr lang="en-US" sz="2400" dirty="0">
                <a:latin typeface="Times New Roman" pitchFamily="18" charset="0"/>
                <a:cs typeface="Times New Roman" pitchFamily="18" charset="0"/>
              </a:rPr>
              <a:t>="</a:t>
            </a:r>
            <a:r>
              <a:rPr lang="en-US" sz="2400" b="1" dirty="0">
                <a:solidFill>
                  <a:srgbClr val="FF00FF"/>
                </a:solidFill>
                <a:latin typeface="Times New Roman" pitchFamily="18" charset="0"/>
                <a:cs typeface="Times New Roman" pitchFamily="18" charset="0"/>
              </a:rPr>
              <a:t>photo1.jpg</a:t>
            </a:r>
            <a:r>
              <a:rPr lang="en-US" sz="2400" dirty="0">
                <a:latin typeface="Times New Roman" pitchFamily="18" charset="0"/>
                <a:cs typeface="Times New Roman" pitchFamily="18" charset="0"/>
              </a:rPr>
              <a:t>"&gt;</a:t>
            </a:r>
            <a:r>
              <a:rPr lang="en-US" sz="2400" b="1" dirty="0">
                <a:solidFill>
                  <a:srgbClr val="FF0000"/>
                </a:solidFill>
                <a:latin typeface="Times New Roman" pitchFamily="18" charset="0"/>
                <a:cs typeface="Times New Roman" pitchFamily="18" charset="0"/>
              </a:rPr>
              <a:t>&lt;</a:t>
            </a:r>
            <a:r>
              <a:rPr lang="en-US" sz="2400" b="1" dirty="0" err="1">
                <a:solidFill>
                  <a:srgbClr val="FF0000"/>
                </a:solidFill>
                <a:latin typeface="Times New Roman" pitchFamily="18" charset="0"/>
                <a:cs typeface="Times New Roman" pitchFamily="18" charset="0"/>
              </a:rPr>
              <a:t>img</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src</a:t>
            </a:r>
            <a:r>
              <a:rPr lang="en-US" sz="2400" dirty="0">
                <a:latin typeface="Times New Roman" pitchFamily="18" charset="0"/>
                <a:cs typeface="Times New Roman" pitchFamily="18" charset="0"/>
              </a:rPr>
              <a:t>="</a:t>
            </a:r>
            <a:r>
              <a:rPr lang="en-US" sz="2400" b="1" dirty="0">
                <a:solidFill>
                  <a:srgbClr val="FF00FF"/>
                </a:solidFill>
                <a:latin typeface="Times New Roman" pitchFamily="18" charset="0"/>
                <a:cs typeface="Times New Roman" pitchFamily="18" charset="0"/>
              </a:rPr>
              <a:t>photo1thumb.jpg</a:t>
            </a:r>
            <a:r>
              <a:rPr lang="en-US" sz="2400" dirty="0">
                <a:latin typeface="Times New Roman" pitchFamily="18" charset="0"/>
                <a:cs typeface="Times New Roman" pitchFamily="18" charset="0"/>
              </a:rPr>
              <a:t>"   width="100" </a:t>
            </a:r>
          </a:p>
          <a:p>
            <a:pPr>
              <a:buFont typeface="Wingdings 2" pitchFamily="18" charset="2"/>
              <a:buNone/>
              <a:defRPr/>
            </a:pPr>
            <a:r>
              <a:rPr lang="en-US" sz="2400" dirty="0">
                <a:latin typeface="Times New Roman" pitchFamily="18" charset="0"/>
                <a:cs typeface="Times New Roman" pitchFamily="18" charset="0"/>
              </a:rPr>
              <a:t>         height="75" alt="Golden Gate Bridge"</a:t>
            </a:r>
            <a:r>
              <a:rPr lang="en-US" sz="2400" b="1" dirty="0">
                <a:solidFill>
                  <a:srgbClr val="FF0000"/>
                </a:solidFill>
                <a:latin typeface="Times New Roman" pitchFamily="18" charset="0"/>
                <a:cs typeface="Times New Roman" pitchFamily="18" charset="0"/>
              </a:rPr>
              <a:t>&gt;</a:t>
            </a:r>
          </a:p>
          <a:p>
            <a:pPr>
              <a:buFont typeface="Wingdings 2" pitchFamily="18" charset="2"/>
              <a:buNone/>
              <a:defRPr/>
            </a:pPr>
            <a:r>
              <a:rPr lang="en-US" sz="2400" dirty="0">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&lt;span&gt; &lt;</a:t>
            </a:r>
            <a:r>
              <a:rPr lang="en-US" sz="2400" b="1" dirty="0" err="1">
                <a:solidFill>
                  <a:srgbClr val="FF0000"/>
                </a:solidFill>
                <a:latin typeface="Times New Roman" pitchFamily="18" charset="0"/>
                <a:cs typeface="Times New Roman" pitchFamily="18" charset="0"/>
              </a:rPr>
              <a:t>img</a:t>
            </a:r>
            <a:r>
              <a:rPr lang="en-US" sz="2400" b="1" dirty="0">
                <a:solidFill>
                  <a:srgbClr val="FF000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src</a:t>
            </a:r>
            <a:r>
              <a:rPr lang="en-US" sz="2400" dirty="0">
                <a:latin typeface="Times New Roman" pitchFamily="18" charset="0"/>
                <a:cs typeface="Times New Roman" pitchFamily="18" charset="0"/>
              </a:rPr>
              <a:t>="</a:t>
            </a:r>
            <a:r>
              <a:rPr lang="en-US" sz="2400" b="1" dirty="0">
                <a:solidFill>
                  <a:srgbClr val="FF00FF"/>
                </a:solidFill>
                <a:latin typeface="Times New Roman" pitchFamily="18" charset="0"/>
                <a:cs typeface="Times New Roman" pitchFamily="18" charset="0"/>
              </a:rPr>
              <a:t>photo1.jpg</a:t>
            </a:r>
            <a:r>
              <a:rPr lang="en-US" sz="2400" dirty="0">
                <a:latin typeface="Times New Roman" pitchFamily="18" charset="0"/>
                <a:cs typeface="Times New Roman" pitchFamily="18" charset="0"/>
              </a:rPr>
              <a:t>"  width="400"  height="300“</a:t>
            </a:r>
            <a:br>
              <a:rPr lang="en-US" sz="2400" dirty="0">
                <a:latin typeface="Times New Roman" pitchFamily="18" charset="0"/>
                <a:cs typeface="Times New Roman" pitchFamily="18" charset="0"/>
              </a:rPr>
            </a:br>
            <a:r>
              <a:rPr lang="en-US" sz="2400" dirty="0">
                <a:latin typeface="Times New Roman" pitchFamily="18" charset="0"/>
                <a:cs typeface="Times New Roman" pitchFamily="18" charset="0"/>
              </a:rPr>
              <a:t>   alt="Golden Gate Bridge"</a:t>
            </a:r>
            <a:r>
              <a:rPr lang="en-US" sz="2400" b="1" dirty="0">
                <a:solidFill>
                  <a:srgbClr val="FF0000"/>
                </a:solidFill>
                <a:latin typeface="Times New Roman" pitchFamily="18" charset="0"/>
                <a:cs typeface="Times New Roman" pitchFamily="18" charset="0"/>
              </a:rPr>
              <a:t>&gt;</a:t>
            </a:r>
            <a:r>
              <a:rPr lang="en-US" sz="2400" dirty="0">
                <a:latin typeface="Times New Roman" pitchFamily="18" charset="0"/>
                <a:cs typeface="Times New Roman" pitchFamily="18" charset="0"/>
              </a:rPr>
              <a:t>&lt;</a:t>
            </a:r>
            <a:r>
              <a:rPr lang="en-US" sz="2400" b="1" dirty="0" err="1">
                <a:latin typeface="Times New Roman" pitchFamily="18" charset="0"/>
                <a:cs typeface="Times New Roman" pitchFamily="18" charset="0"/>
              </a:rPr>
              <a:t>br</a:t>
            </a:r>
            <a:r>
              <a:rPr lang="en-US" sz="2400" dirty="0">
                <a:latin typeface="Times New Roman" pitchFamily="18" charset="0"/>
                <a:cs typeface="Times New Roman" pitchFamily="18" charset="0"/>
              </a:rPr>
              <a:t>&gt;Golden Gate Bridge </a:t>
            </a:r>
            <a:r>
              <a:rPr lang="en-US" sz="2400" b="1" dirty="0">
                <a:solidFill>
                  <a:srgbClr val="FF0000"/>
                </a:solidFill>
                <a:latin typeface="Times New Roman" pitchFamily="18" charset="0"/>
                <a:cs typeface="Times New Roman" pitchFamily="18" charset="0"/>
              </a:rPr>
              <a:t>&lt;/span&gt; &lt;/a&gt;</a:t>
            </a:r>
          </a:p>
          <a:p>
            <a:pPr>
              <a:buFont typeface="Wingdings 2" pitchFamily="18" charset="2"/>
              <a:buNone/>
              <a:defRPr/>
            </a:pPr>
            <a:r>
              <a:rPr lang="en-US" sz="2400" dirty="0">
                <a:latin typeface="Times New Roman" pitchFamily="18" charset="0"/>
                <a:cs typeface="Times New Roman" pitchFamily="18" charset="0"/>
              </a:rPr>
              <a:t> &lt;/</a:t>
            </a:r>
            <a:r>
              <a:rPr lang="en-US" sz="2400" dirty="0" err="1">
                <a:latin typeface="Times New Roman" pitchFamily="18" charset="0"/>
                <a:cs typeface="Times New Roman" pitchFamily="18" charset="0"/>
              </a:rPr>
              <a:t>li</a:t>
            </a:r>
            <a:r>
              <a:rPr lang="en-US" sz="2400" dirty="0">
                <a:latin typeface="Times New Roman" pitchFamily="18" charset="0"/>
                <a:cs typeface="Times New Roman" pitchFamily="18" charset="0"/>
              </a:rPr>
              <a:t>&gt;</a:t>
            </a:r>
          </a:p>
          <a:p>
            <a:pPr>
              <a:buFont typeface="Wingdings 2" pitchFamily="18" charset="2"/>
              <a:buNone/>
              <a:defRPr/>
            </a:pPr>
            <a:endParaRPr lang="en-US" sz="2400" dirty="0">
              <a:latin typeface="Times New Roman" pitchFamily="18" charset="0"/>
              <a:cs typeface="Times New Roman" pitchFamily="18" charset="0"/>
            </a:endParaRPr>
          </a:p>
        </p:txBody>
      </p:sp>
      <p:sp>
        <p:nvSpPr>
          <p:cNvPr id="89092"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4AB130E-730D-4439-B006-CFC6DE841A58}" type="slidenum">
              <a:rPr lang="en-US" altLang="en-US" sz="1200" smtClean="0"/>
              <a:pPr>
                <a:spcBef>
                  <a:spcPct val="0"/>
                </a:spcBef>
                <a:buClrTx/>
                <a:buSzTx/>
                <a:buFontTx/>
                <a:buNone/>
              </a:pPr>
              <a:t>55</a:t>
            </a:fld>
            <a:endParaRPr lang="en-US" altLang="en-US" sz="1200"/>
          </a:p>
        </p:txBody>
      </p:sp>
      <p:pic>
        <p:nvPicPr>
          <p:cNvPr id="8909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3200"/>
            <a:ext cx="72390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0242" name="Ink 10"/>
              <p14:cNvContentPartPr>
                <a14:cpLocks xmlns:a14="http://schemas.microsoft.com/office/drawing/2010/main" noRot="1" noChangeAspect="1" noEditPoints="1" noChangeArrowheads="1" noChangeShapeType="1"/>
              </p14:cNvContentPartPr>
              <p14:nvPr/>
            </p14:nvContentPartPr>
            <p14:xfrm>
              <a:off x="3843338" y="2446338"/>
              <a:ext cx="702390" cy="427597"/>
            </p14:xfrm>
          </p:contentPart>
        </mc:Choice>
        <mc:Fallback xmlns="">
          <p:pic>
            <p:nvPicPr>
              <p:cNvPr id="10242" name="Ink 10"/>
              <p:cNvPicPr>
                <a:picLocks noRot="1" noChangeAspect="1" noEditPoints="1" noChangeArrowheads="1" noChangeShapeType="1"/>
              </p:cNvPicPr>
              <p:nvPr/>
            </p:nvPicPr>
            <p:blipFill>
              <a:blip r:embed="rId5"/>
              <a:stretch>
                <a:fillRect/>
              </a:stretch>
            </p:blipFill>
            <p:spPr>
              <a:xfrm>
                <a:off x="3830377" y="2432301"/>
                <a:ext cx="730111" cy="45459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243" name="Ink 11"/>
              <p14:cNvContentPartPr>
                <a14:cpLocks xmlns:a14="http://schemas.microsoft.com/office/drawing/2010/main" noRot="1" noChangeAspect="1" noEditPoints="1" noChangeArrowheads="1" noChangeShapeType="1"/>
              </p14:cNvContentPartPr>
              <p14:nvPr/>
            </p14:nvContentPartPr>
            <p14:xfrm>
              <a:off x="-107950" y="1076325"/>
              <a:ext cx="857250" cy="2400300"/>
            </p14:xfrm>
          </p:contentPart>
        </mc:Choice>
        <mc:Fallback xmlns="">
          <p:pic>
            <p:nvPicPr>
              <p:cNvPr id="10243" name="Ink 11"/>
              <p:cNvPicPr>
                <a:picLocks noRot="1" noChangeAspect="1" noEditPoints="1" noChangeArrowheads="1" noChangeShapeType="1"/>
              </p:cNvPicPr>
              <p:nvPr/>
            </p:nvPicPr>
            <p:blipFill>
              <a:blip r:embed="rId7"/>
              <a:stretch>
                <a:fillRect/>
              </a:stretch>
            </p:blipFill>
            <p:spPr>
              <a:xfrm>
                <a:off x="-121271" y="1062646"/>
                <a:ext cx="877052" cy="242873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245" name="Ink 13"/>
              <p14:cNvContentPartPr>
                <a14:cpLocks xmlns:a14="http://schemas.microsoft.com/office/drawing/2010/main" noRot="1" noChangeAspect="1" noEditPoints="1" noChangeArrowheads="1" noChangeShapeType="1"/>
              </p14:cNvContentPartPr>
              <p14:nvPr/>
            </p14:nvContentPartPr>
            <p14:xfrm>
              <a:off x="4489450" y="2505075"/>
              <a:ext cx="2497138" cy="322263"/>
            </p14:xfrm>
          </p:contentPart>
        </mc:Choice>
        <mc:Fallback xmlns="">
          <p:pic>
            <p:nvPicPr>
              <p:cNvPr id="10245" name="Ink 13"/>
              <p:cNvPicPr>
                <a:picLocks noRot="1" noChangeAspect="1" noEditPoints="1" noChangeArrowheads="1" noChangeShapeType="1"/>
              </p:cNvPicPr>
              <p:nvPr/>
            </p:nvPicPr>
            <p:blipFill>
              <a:blip r:embed="rId10"/>
              <a:stretch>
                <a:fillRect/>
              </a:stretch>
            </p:blipFill>
            <p:spPr>
              <a:xfrm>
                <a:off x="4480449" y="2491032"/>
                <a:ext cx="2520180" cy="34926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p14:cNvContentPartPr/>
              <p14:nvPr/>
            </p14:nvContentPartPr>
            <p14:xfrm>
              <a:off x="4295498" y="2830098"/>
              <a:ext cx="1357590" cy="2811877"/>
            </p14:xfrm>
          </p:contentPart>
        </mc:Choice>
        <mc:Fallback xmlns="">
          <p:pic>
            <p:nvPicPr>
              <p:cNvPr id="4" name="Ink 3"/>
              <p:cNvPicPr/>
              <p:nvPr/>
            </p:nvPicPr>
            <p:blipFill>
              <a:blip r:embed="rId12"/>
              <a:stretch>
                <a:fillRect/>
              </a:stretch>
            </p:blipFill>
            <p:spPr>
              <a:xfrm>
                <a:off x="4279658" y="2818938"/>
                <a:ext cx="1384591" cy="283887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p14:cNvContentPartPr/>
              <p14:nvPr/>
            </p14:nvContentPartPr>
            <p14:xfrm>
              <a:off x="275128" y="3503505"/>
              <a:ext cx="360" cy="360"/>
            </p14:xfrm>
          </p:contentPart>
        </mc:Choice>
        <mc:Fallback xmlns="">
          <p:pic>
            <p:nvPicPr>
              <p:cNvPr id="6" name="Ink 5"/>
              <p:cNvPicPr/>
              <p:nvPr/>
            </p:nvPicPr>
            <p:blipFill>
              <a:blip r:embed="rId14"/>
              <a:stretch>
                <a:fillRect/>
              </a:stretch>
            </p:blipFill>
            <p:spPr>
              <a:xfrm>
                <a:off x="260368" y="3488745"/>
                <a:ext cx="2988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p14:cNvContentPartPr/>
              <p14:nvPr/>
            </p14:nvContentPartPr>
            <p14:xfrm>
              <a:off x="237328" y="3503505"/>
              <a:ext cx="4278960" cy="2978280"/>
            </p14:xfrm>
          </p:contentPart>
        </mc:Choice>
        <mc:Fallback xmlns="">
          <p:pic>
            <p:nvPicPr>
              <p:cNvPr id="8" name="Ink 7"/>
              <p:cNvPicPr/>
              <p:nvPr/>
            </p:nvPicPr>
            <p:blipFill>
              <a:blip r:embed="rId16"/>
              <a:stretch>
                <a:fillRect/>
              </a:stretch>
            </p:blipFill>
            <p:spPr>
              <a:xfrm>
                <a:off x="222568" y="3488745"/>
                <a:ext cx="4308480" cy="3007800"/>
              </a:xfrm>
              <a:prstGeom prst="rect">
                <a:avLst/>
              </a:prstGeom>
            </p:spPr>
          </p:pic>
        </mc:Fallback>
      </mc:AlternateContent>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76200" y="0"/>
            <a:ext cx="8763000" cy="609600"/>
          </a:xfrm>
        </p:spPr>
        <p:txBody>
          <a:bodyPr/>
          <a:lstStyle/>
          <a:p>
            <a:r>
              <a:rPr lang="en-US" altLang="en-US" dirty="0"/>
              <a:t>Image Gallery – add CSS3   HOP 11.7 ed 6</a:t>
            </a:r>
          </a:p>
        </p:txBody>
      </p:sp>
      <p:sp>
        <p:nvSpPr>
          <p:cNvPr id="90115"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7B853AD-5BC0-43AA-8507-65ACF56DCCB0}" type="slidenum">
              <a:rPr lang="en-US" altLang="en-US" sz="1200" smtClean="0"/>
              <a:pPr>
                <a:spcBef>
                  <a:spcPct val="0"/>
                </a:spcBef>
                <a:buClrTx/>
                <a:buSzTx/>
                <a:buFontTx/>
                <a:buNone/>
              </a:pPr>
              <a:t>56</a:t>
            </a:fld>
            <a:endParaRPr lang="en-US" altLang="en-US" sz="1200"/>
          </a:p>
        </p:txBody>
      </p:sp>
      <p:pic>
        <p:nvPicPr>
          <p:cNvPr id="90116" name="Picture 4" descr="Figure11.17.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85800"/>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6"/>
          <p:cNvSpPr>
            <a:spLocks noChangeArrowheads="1"/>
          </p:cNvSpPr>
          <p:nvPr/>
        </p:nvSpPr>
        <p:spPr bwMode="auto">
          <a:xfrm>
            <a:off x="5410200" y="4105275"/>
            <a:ext cx="3581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b="0">
                <a:latin typeface="Times New Roman" panose="02020603050405020304" pitchFamily="18" charset="0"/>
              </a:rPr>
              <a:t>Place the </a:t>
            </a:r>
            <a:r>
              <a:rPr lang="en-US" altLang="en-US" sz="1400">
                <a:latin typeface="Times New Roman" panose="02020603050405020304" pitchFamily="18" charset="0"/>
              </a:rPr>
              <a:t>mouse over </a:t>
            </a:r>
            <a:r>
              <a:rPr lang="en-US" altLang="en-US" sz="1400" b="0">
                <a:latin typeface="Times New Roman" panose="02020603050405020304" pitchFamily="18" charset="0"/>
              </a:rPr>
              <a:t>a </a:t>
            </a:r>
            <a:r>
              <a:rPr lang="en-US" altLang="en-US" sz="1400">
                <a:latin typeface="Times New Roman" panose="02020603050405020304" pitchFamily="18" charset="0"/>
              </a:rPr>
              <a:t>thumbnail image </a:t>
            </a:r>
            <a:r>
              <a:rPr lang="en-US" altLang="en-US" sz="1400" b="0">
                <a:latin typeface="Times New Roman" panose="02020603050405020304" pitchFamily="18" charset="0"/>
              </a:rPr>
              <a:t>=&gt;</a:t>
            </a:r>
          </a:p>
          <a:p>
            <a:pPr eaLnBrk="1" hangingPunct="1">
              <a:spcBef>
                <a:spcPct val="0"/>
              </a:spcBef>
              <a:buClrTx/>
              <a:buSzTx/>
              <a:buFontTx/>
              <a:buNone/>
            </a:pPr>
            <a:r>
              <a:rPr lang="en-US" altLang="en-US" sz="1400" b="0">
                <a:latin typeface="Times New Roman" panose="02020603050405020304" pitchFamily="18" charset="0"/>
              </a:rPr>
              <a:t>The </a:t>
            </a:r>
            <a:r>
              <a:rPr lang="en-US" altLang="en-US" sz="1400">
                <a:latin typeface="Times New Roman" panose="02020603050405020304" pitchFamily="18" charset="0"/>
              </a:rPr>
              <a:t>larger version </a:t>
            </a:r>
            <a:r>
              <a:rPr lang="en-US" altLang="en-US" sz="1400" b="0">
                <a:latin typeface="Times New Roman" panose="02020603050405020304" pitchFamily="18" charset="0"/>
              </a:rPr>
              <a:t>of the </a:t>
            </a:r>
            <a:r>
              <a:rPr lang="en-US" altLang="en-US" sz="1400">
                <a:latin typeface="Times New Roman" panose="02020603050405020304" pitchFamily="18" charset="0"/>
              </a:rPr>
              <a:t>image is displayed</a:t>
            </a:r>
            <a:r>
              <a:rPr lang="en-US" altLang="en-US" sz="1400" b="0">
                <a:latin typeface="Times New Roman" panose="02020603050405020304" pitchFamily="18" charset="0"/>
              </a:rPr>
              <a:t>,</a:t>
            </a:r>
          </a:p>
          <a:p>
            <a:pPr eaLnBrk="1" hangingPunct="1">
              <a:spcBef>
                <a:spcPct val="0"/>
              </a:spcBef>
              <a:buClrTx/>
              <a:buSzTx/>
              <a:buFontTx/>
              <a:buNone/>
            </a:pPr>
            <a:r>
              <a:rPr lang="en-US" altLang="en-US" sz="1400">
                <a:latin typeface="Times New Roman" panose="02020603050405020304" pitchFamily="18" charset="0"/>
              </a:rPr>
              <a:t>along with </a:t>
            </a:r>
            <a:r>
              <a:rPr lang="en-US" altLang="en-US" sz="1400" b="0">
                <a:latin typeface="Times New Roman" panose="02020603050405020304" pitchFamily="18" charset="0"/>
              </a:rPr>
              <a:t>a </a:t>
            </a:r>
            <a:r>
              <a:rPr lang="en-US" altLang="en-US" sz="1400">
                <a:latin typeface="Times New Roman" panose="02020603050405020304" pitchFamily="18" charset="0"/>
              </a:rPr>
              <a:t>caption.</a:t>
            </a:r>
          </a:p>
        </p:txBody>
      </p:sp>
      <p:pic>
        <p:nvPicPr>
          <p:cNvPr id="901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5105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Rectangle 9"/>
          <p:cNvSpPr>
            <a:spLocks noChangeArrowheads="1"/>
          </p:cNvSpPr>
          <p:nvPr/>
        </p:nvSpPr>
        <p:spPr bwMode="auto">
          <a:xfrm>
            <a:off x="5105400" y="5029200"/>
            <a:ext cx="4038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#g</a:t>
            </a:r>
            <a:r>
              <a:rPr lang="en-US" altLang="en-US" sz="1800" b="0">
                <a:latin typeface="Times New Roman" panose="02020603050405020304" pitchFamily="18" charset="0"/>
              </a:rPr>
              <a:t>a</a:t>
            </a:r>
            <a:r>
              <a:rPr lang="en-US" altLang="en-US" sz="1800">
                <a:latin typeface="Times New Roman" panose="02020603050405020304" pitchFamily="18" charset="0"/>
              </a:rPr>
              <a:t>llery a:hover span {display: block;     </a:t>
            </a:r>
          </a:p>
          <a:p>
            <a:pPr eaLnBrk="1" hangingPunct="1">
              <a:spcBef>
                <a:spcPct val="0"/>
              </a:spcBef>
              <a:buClrTx/>
              <a:buSzTx/>
              <a:buFontTx/>
              <a:buNone/>
            </a:pPr>
            <a:r>
              <a:rPr lang="en-US" altLang="en-US" sz="1800">
                <a:latin typeface="Times New Roman" panose="02020603050405020304" pitchFamily="18" charset="0"/>
              </a:rPr>
              <a:t>position: absolute;</a:t>
            </a:r>
          </a:p>
          <a:p>
            <a:pPr eaLnBrk="1" hangingPunct="1">
              <a:spcBef>
                <a:spcPct val="0"/>
              </a:spcBef>
              <a:buClrTx/>
              <a:buSzTx/>
              <a:buFontTx/>
              <a:buNone/>
            </a:pPr>
            <a:r>
              <a:rPr lang="en-US" altLang="en-US" sz="1800">
                <a:latin typeface="Times New Roman" panose="02020603050405020304" pitchFamily="18" charset="0"/>
              </a:rPr>
              <a:t>top: 10px;</a:t>
            </a:r>
          </a:p>
          <a:p>
            <a:pPr eaLnBrk="1" hangingPunct="1">
              <a:spcBef>
                <a:spcPct val="0"/>
              </a:spcBef>
              <a:buClrTx/>
              <a:buSzTx/>
              <a:buFontTx/>
              <a:buNone/>
            </a:pPr>
            <a:r>
              <a:rPr lang="en-US" altLang="en-US" sz="1800">
                <a:latin typeface="Times New Roman" panose="02020603050405020304" pitchFamily="18" charset="0"/>
              </a:rPr>
              <a:t>left: 300px; </a:t>
            </a:r>
          </a:p>
          <a:p>
            <a:pPr eaLnBrk="1" hangingPunct="1">
              <a:spcBef>
                <a:spcPct val="0"/>
              </a:spcBef>
              <a:buClrTx/>
              <a:buSzTx/>
              <a:buFontTx/>
              <a:buNone/>
            </a:pPr>
            <a:r>
              <a:rPr lang="en-US" altLang="en-US" sz="1800">
                <a:latin typeface="Times New Roman" panose="02020603050405020304" pitchFamily="18" charset="0"/>
              </a:rPr>
              <a:t>text-align: center; }</a:t>
            </a:r>
          </a:p>
        </p:txBody>
      </p:sp>
      <mc:AlternateContent xmlns:mc="http://schemas.openxmlformats.org/markup-compatibility/2006" xmlns:p14="http://schemas.microsoft.com/office/powerpoint/2010/main">
        <mc:Choice Requires="p14">
          <p:contentPart p14:bwMode="auto" r:id="rId5">
            <p14:nvContentPartPr>
              <p14:cNvPr id="11266" name="Ink 4"/>
              <p14:cNvContentPartPr>
                <a14:cpLocks xmlns:a14="http://schemas.microsoft.com/office/drawing/2010/main" noRot="1" noChangeAspect="1" noEditPoints="1" noChangeArrowheads="1" noChangeShapeType="1"/>
              </p14:cNvContentPartPr>
              <p14:nvPr/>
            </p14:nvContentPartPr>
            <p14:xfrm>
              <a:off x="111125" y="3703638"/>
              <a:ext cx="1891453" cy="839787"/>
            </p14:xfrm>
          </p:contentPart>
        </mc:Choice>
        <mc:Fallback xmlns="">
          <p:pic>
            <p:nvPicPr>
              <p:cNvPr id="11266" name="Ink 4"/>
              <p:cNvPicPr>
                <a:picLocks noRot="1" noChangeAspect="1" noEditPoints="1" noChangeArrowheads="1" noChangeShapeType="1"/>
              </p:cNvPicPr>
              <p:nvPr/>
            </p:nvPicPr>
            <p:blipFill>
              <a:blip r:embed="rId6"/>
              <a:stretch>
                <a:fillRect/>
              </a:stretch>
            </p:blipFill>
            <p:spPr>
              <a:xfrm>
                <a:off x="97805" y="3690319"/>
                <a:ext cx="1918813" cy="86606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269" name="Ink 41"/>
              <p14:cNvContentPartPr>
                <a14:cpLocks xmlns:a14="http://schemas.microsoft.com/office/drawing/2010/main" noRot="1" noChangeAspect="1" noEditPoints="1" noChangeArrowheads="1" noChangeShapeType="1"/>
              </p14:cNvContentPartPr>
              <p14:nvPr/>
            </p14:nvContentPartPr>
            <p14:xfrm>
              <a:off x="5280025" y="5308600"/>
              <a:ext cx="3497263" cy="312738"/>
            </p14:xfrm>
          </p:contentPart>
        </mc:Choice>
        <mc:Fallback xmlns="">
          <p:pic>
            <p:nvPicPr>
              <p:cNvPr id="11269" name="Ink 41"/>
              <p:cNvPicPr>
                <a:picLocks noRot="1" noChangeAspect="1" noEditPoints="1" noChangeArrowheads="1" noChangeShapeType="1"/>
              </p:cNvPicPr>
              <p:nvPr/>
            </p:nvPicPr>
            <p:blipFill>
              <a:blip r:embed="rId8"/>
              <a:stretch>
                <a:fillRect/>
              </a:stretch>
            </p:blipFill>
            <p:spPr>
              <a:xfrm>
                <a:off x="5274985" y="5297084"/>
                <a:ext cx="3507343" cy="3339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273" name="Ink 11"/>
              <p14:cNvContentPartPr>
                <a14:cpLocks xmlns:a14="http://schemas.microsoft.com/office/drawing/2010/main" noRot="1" noChangeAspect="1" noEditPoints="1" noChangeArrowheads="1" noChangeShapeType="1"/>
              </p14:cNvContentPartPr>
              <p14:nvPr/>
            </p14:nvContentPartPr>
            <p14:xfrm>
              <a:off x="4443413" y="4400550"/>
              <a:ext cx="604837" cy="687388"/>
            </p14:xfrm>
          </p:contentPart>
        </mc:Choice>
        <mc:Fallback xmlns="">
          <p:pic>
            <p:nvPicPr>
              <p:cNvPr id="11273" name="Ink 11"/>
              <p:cNvPicPr>
                <a:picLocks noRot="1" noChangeAspect="1" noEditPoints="1" noChangeArrowheads="1" noChangeShapeType="1"/>
              </p:cNvPicPr>
              <p:nvPr/>
            </p:nvPicPr>
            <p:blipFill>
              <a:blip r:embed="rId10"/>
              <a:stretch>
                <a:fillRect/>
              </a:stretch>
            </p:blipFill>
            <p:spPr>
              <a:xfrm>
                <a:off x="4431180" y="4388307"/>
                <a:ext cx="631103" cy="71367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84" name="Ink 28"/>
              <p14:cNvContentPartPr>
                <a14:cpLocks xmlns:a14="http://schemas.microsoft.com/office/drawing/2010/main" noRot="1" noChangeAspect="1" noEditPoints="1" noChangeArrowheads="1" noChangeShapeType="1"/>
              </p14:cNvContentPartPr>
              <p14:nvPr/>
            </p14:nvContentPartPr>
            <p14:xfrm>
              <a:off x="885825" y="2093913"/>
              <a:ext cx="1132995" cy="493060"/>
            </p14:xfrm>
          </p:contentPart>
        </mc:Choice>
        <mc:Fallback xmlns="">
          <p:pic>
            <p:nvPicPr>
              <p:cNvPr id="11284" name="Ink 28"/>
              <p:cNvPicPr>
                <a:picLocks noRot="1" noChangeAspect="1" noEditPoints="1" noChangeArrowheads="1" noChangeShapeType="1"/>
              </p:cNvPicPr>
              <p:nvPr/>
            </p:nvPicPr>
            <p:blipFill>
              <a:blip r:embed="rId12"/>
              <a:stretch>
                <a:fillRect/>
              </a:stretch>
            </p:blipFill>
            <p:spPr>
              <a:xfrm>
                <a:off x="877544" y="2080957"/>
                <a:ext cx="1147756" cy="51681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85" name="Ink 29"/>
              <p14:cNvContentPartPr>
                <a14:cpLocks xmlns:a14="http://schemas.microsoft.com/office/drawing/2010/main" noRot="1" noChangeAspect="1" noEditPoints="1" noChangeArrowheads="1" noChangeShapeType="1"/>
              </p14:cNvContentPartPr>
              <p14:nvPr/>
            </p14:nvContentPartPr>
            <p14:xfrm>
              <a:off x="533400" y="2592388"/>
              <a:ext cx="1190625" cy="533400"/>
            </p14:xfrm>
          </p:contentPart>
        </mc:Choice>
        <mc:Fallback xmlns="">
          <p:pic>
            <p:nvPicPr>
              <p:cNvPr id="11285" name="Ink 29"/>
              <p:cNvPicPr>
                <a:picLocks noRot="1" noChangeAspect="1" noEditPoints="1" noChangeArrowheads="1" noChangeShapeType="1"/>
              </p:cNvPicPr>
              <p:nvPr/>
            </p:nvPicPr>
            <p:blipFill>
              <a:blip r:embed="rId14"/>
              <a:stretch>
                <a:fillRect/>
              </a:stretch>
            </p:blipFill>
            <p:spPr>
              <a:xfrm>
                <a:off x="523679" y="2582670"/>
                <a:ext cx="1206106" cy="55679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287" name="Ink 31"/>
              <p14:cNvContentPartPr>
                <a14:cpLocks xmlns:a14="http://schemas.microsoft.com/office/drawing/2010/main" noRot="1" noChangeAspect="1" noEditPoints="1" noChangeArrowheads="1" noChangeShapeType="1"/>
              </p14:cNvContentPartPr>
              <p14:nvPr/>
            </p14:nvContentPartPr>
            <p14:xfrm>
              <a:off x="890588" y="3218000"/>
              <a:ext cx="800360" cy="78138"/>
            </p14:xfrm>
          </p:contentPart>
        </mc:Choice>
        <mc:Fallback xmlns="">
          <p:pic>
            <p:nvPicPr>
              <p:cNvPr id="11287" name="Ink 31"/>
              <p:cNvPicPr>
                <a:picLocks noRot="1" noChangeAspect="1" noEditPoints="1" noChangeArrowheads="1" noChangeShapeType="1"/>
              </p:cNvPicPr>
              <p:nvPr/>
            </p:nvPicPr>
            <p:blipFill>
              <a:blip r:embed="rId16"/>
              <a:stretch>
                <a:fillRect/>
              </a:stretch>
            </p:blipFill>
            <p:spPr>
              <a:xfrm>
                <a:off x="880867" y="3206477"/>
                <a:ext cx="823042" cy="10298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89" name="Ink 33"/>
              <p14:cNvContentPartPr>
                <a14:cpLocks xmlns:a14="http://schemas.microsoft.com/office/drawing/2010/main" noRot="1" noChangeAspect="1" noEditPoints="1" noChangeArrowheads="1" noChangeShapeType="1"/>
              </p14:cNvContentPartPr>
              <p14:nvPr/>
            </p14:nvContentPartPr>
            <p14:xfrm>
              <a:off x="323850" y="3556000"/>
              <a:ext cx="1535113" cy="503238"/>
            </p14:xfrm>
          </p:contentPart>
        </mc:Choice>
        <mc:Fallback xmlns="">
          <p:pic>
            <p:nvPicPr>
              <p:cNvPr id="11289" name="Ink 33"/>
              <p:cNvPicPr>
                <a:picLocks noRot="1" noChangeAspect="1" noEditPoints="1" noChangeArrowheads="1" noChangeShapeType="1"/>
              </p:cNvPicPr>
              <p:nvPr/>
            </p:nvPicPr>
            <p:blipFill>
              <a:blip r:embed="rId18"/>
              <a:stretch>
                <a:fillRect/>
              </a:stretch>
            </p:blipFill>
            <p:spPr>
              <a:xfrm>
                <a:off x="312329" y="3541961"/>
                <a:ext cx="1561394" cy="53239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296" name="Ink 44"/>
              <p14:cNvContentPartPr>
                <a14:cpLocks xmlns:a14="http://schemas.microsoft.com/office/drawing/2010/main" noRot="1" noChangeAspect="1" noEditPoints="1" noChangeArrowheads="1" noChangeShapeType="1"/>
              </p14:cNvContentPartPr>
              <p14:nvPr/>
            </p14:nvContentPartPr>
            <p14:xfrm>
              <a:off x="4968875" y="4876800"/>
              <a:ext cx="4064000" cy="1679575"/>
            </p14:xfrm>
          </p:contentPart>
        </mc:Choice>
        <mc:Fallback xmlns="">
          <p:pic>
            <p:nvPicPr>
              <p:cNvPr id="11296" name="Ink 44"/>
              <p:cNvPicPr>
                <a:picLocks noRot="1" noChangeAspect="1" noEditPoints="1" noChangeArrowheads="1" noChangeShapeType="1"/>
              </p:cNvPicPr>
              <p:nvPr/>
            </p:nvPicPr>
            <p:blipFill>
              <a:blip r:embed="rId20"/>
              <a:stretch>
                <a:fillRect/>
              </a:stretch>
            </p:blipFill>
            <p:spPr>
              <a:xfrm>
                <a:off x="4954835" y="4860958"/>
                <a:ext cx="4089920" cy="171017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p14:cNvContentPartPr/>
              <p14:nvPr/>
            </p14:nvContentPartPr>
            <p14:xfrm>
              <a:off x="4300538" y="5513388"/>
              <a:ext cx="368300" cy="604837"/>
            </p14:xfrm>
          </p:contentPart>
        </mc:Choice>
        <mc:Fallback xmlns="">
          <p:pic>
            <p:nvPicPr>
              <p:cNvPr id="15" name="Ink 14"/>
              <p:cNvPicPr/>
              <p:nvPr/>
            </p:nvPicPr>
            <p:blipFill>
              <a:blip r:embed="rId22"/>
              <a:stretch>
                <a:fillRect/>
              </a:stretch>
            </p:blipFill>
            <p:spPr>
              <a:xfrm>
                <a:off x="4291177" y="5500427"/>
                <a:ext cx="392781" cy="624278"/>
              </a:xfrm>
              <a:prstGeom prst="rect">
                <a:avLst/>
              </a:prstGeom>
            </p:spPr>
          </p:pic>
        </mc:Fallback>
      </mc:AlternateContent>
      <p:sp>
        <p:nvSpPr>
          <p:cNvPr id="90129" name="Rectangle 54"/>
          <p:cNvSpPr>
            <a:spLocks noChangeArrowheads="1"/>
          </p:cNvSpPr>
          <p:nvPr/>
        </p:nvSpPr>
        <p:spPr bwMode="auto">
          <a:xfrm>
            <a:off x="881063" y="6259513"/>
            <a:ext cx="1516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gallery.html</a:t>
            </a:r>
          </a:p>
        </p:txBody>
      </p:sp>
      <mc:AlternateContent xmlns:mc="http://schemas.openxmlformats.org/markup-compatibility/2006" xmlns:p14="http://schemas.microsoft.com/office/powerpoint/2010/main">
        <mc:Choice Requires="p14">
          <p:contentPart p14:bwMode="auto" r:id="rId23">
            <p14:nvContentPartPr>
              <p14:cNvPr id="18" name="Ink 17"/>
              <p14:cNvContentPartPr/>
              <p14:nvPr/>
            </p14:nvContentPartPr>
            <p14:xfrm>
              <a:off x="-729692" y="5319325"/>
              <a:ext cx="402" cy="280"/>
            </p14:xfrm>
          </p:contentPart>
        </mc:Choice>
        <mc:Fallback xmlns="">
          <p:pic>
            <p:nvPicPr>
              <p:cNvPr id="18" name="Ink 17"/>
              <p:cNvPicPr/>
              <p:nvPr/>
            </p:nvPicPr>
            <p:blipFill>
              <a:blip r:embed="rId24"/>
              <a:stretch>
                <a:fillRect/>
              </a:stretch>
            </p:blipFill>
            <p:spPr>
              <a:xfrm>
                <a:off x="-741350" y="5311205"/>
                <a:ext cx="23718" cy="16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p14:cNvContentPartPr/>
              <p14:nvPr/>
            </p14:nvContentPartPr>
            <p14:xfrm>
              <a:off x="7143013" y="5338763"/>
              <a:ext cx="1616812" cy="624082"/>
            </p14:xfrm>
          </p:contentPart>
        </mc:Choice>
        <mc:Fallback xmlns="">
          <p:pic>
            <p:nvPicPr>
              <p:cNvPr id="19" name="Ink 18"/>
              <p:cNvPicPr/>
              <p:nvPr/>
            </p:nvPicPr>
            <p:blipFill>
              <a:blip r:embed="rId26"/>
              <a:stretch>
                <a:fillRect/>
              </a:stretch>
            </p:blipFill>
            <p:spPr>
              <a:xfrm>
                <a:off x="7130773" y="5325086"/>
                <a:ext cx="1643093" cy="64711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p14:cNvContentPartPr/>
              <p14:nvPr/>
            </p14:nvContentPartPr>
            <p14:xfrm>
              <a:off x="4528108" y="5930294"/>
              <a:ext cx="228960" cy="13680"/>
            </p14:xfrm>
          </p:contentPart>
        </mc:Choice>
        <mc:Fallback xmlns="">
          <p:pic>
            <p:nvPicPr>
              <p:cNvPr id="23" name="Ink 22"/>
              <p:cNvPicPr/>
              <p:nvPr/>
            </p:nvPicPr>
            <p:blipFill>
              <a:blip r:embed="rId28"/>
              <a:stretch>
                <a:fillRect/>
              </a:stretch>
            </p:blipFill>
            <p:spPr>
              <a:xfrm>
                <a:off x="4517668" y="5919854"/>
                <a:ext cx="2498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 name="Ink 1"/>
              <p14:cNvContentPartPr/>
              <p14:nvPr/>
            </p14:nvContentPartPr>
            <p14:xfrm>
              <a:off x="1974068" y="1803193"/>
              <a:ext cx="658440" cy="52200"/>
            </p14:xfrm>
          </p:contentPart>
        </mc:Choice>
        <mc:Fallback xmlns="">
          <p:pic>
            <p:nvPicPr>
              <p:cNvPr id="2" name="Ink 1"/>
              <p:cNvPicPr/>
              <p:nvPr/>
            </p:nvPicPr>
            <p:blipFill>
              <a:blip r:embed="rId30"/>
              <a:stretch>
                <a:fillRect/>
              </a:stretch>
            </p:blipFill>
            <p:spPr>
              <a:xfrm>
                <a:off x="1954988" y="1765033"/>
                <a:ext cx="69660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 name="Ink 4"/>
              <p14:cNvContentPartPr/>
              <p14:nvPr/>
            </p14:nvContentPartPr>
            <p14:xfrm>
              <a:off x="2059388" y="1734073"/>
              <a:ext cx="196920" cy="19800"/>
            </p14:xfrm>
          </p:contentPart>
        </mc:Choice>
        <mc:Fallback xmlns="">
          <p:pic>
            <p:nvPicPr>
              <p:cNvPr id="5" name="Ink 4"/>
              <p:cNvPicPr/>
              <p:nvPr/>
            </p:nvPicPr>
            <p:blipFill>
              <a:blip r:embed="rId33"/>
              <a:stretch>
                <a:fillRect/>
              </a:stretch>
            </p:blipFill>
            <p:spPr>
              <a:xfrm>
                <a:off x="2040308" y="1695913"/>
                <a:ext cx="2350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 name="Ink 5"/>
              <p14:cNvContentPartPr/>
              <p14:nvPr/>
            </p14:nvContentPartPr>
            <p14:xfrm>
              <a:off x="333188" y="3953833"/>
              <a:ext cx="615600" cy="46440"/>
            </p14:xfrm>
          </p:contentPart>
        </mc:Choice>
        <mc:Fallback xmlns="">
          <p:pic>
            <p:nvPicPr>
              <p:cNvPr id="6" name="Ink 5"/>
              <p:cNvPicPr/>
              <p:nvPr/>
            </p:nvPicPr>
            <p:blipFill>
              <a:blip r:embed="rId35"/>
              <a:stretch>
                <a:fillRect/>
              </a:stretch>
            </p:blipFill>
            <p:spPr>
              <a:xfrm>
                <a:off x="314108" y="3915375"/>
                <a:ext cx="653760" cy="12335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 name="Ink 7"/>
              <p14:cNvContentPartPr/>
              <p14:nvPr/>
            </p14:nvContentPartPr>
            <p14:xfrm>
              <a:off x="700748" y="1828753"/>
              <a:ext cx="752400" cy="78120"/>
            </p14:xfrm>
          </p:contentPart>
        </mc:Choice>
        <mc:Fallback xmlns="">
          <p:pic>
            <p:nvPicPr>
              <p:cNvPr id="8" name="Ink 7"/>
              <p:cNvPicPr/>
              <p:nvPr/>
            </p:nvPicPr>
            <p:blipFill>
              <a:blip r:embed="rId39"/>
              <a:stretch>
                <a:fillRect/>
              </a:stretch>
            </p:blipFill>
            <p:spPr>
              <a:xfrm>
                <a:off x="681668" y="1790593"/>
                <a:ext cx="7905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 name="Ink 8"/>
              <p14:cNvContentPartPr/>
              <p14:nvPr/>
            </p14:nvContentPartPr>
            <p14:xfrm>
              <a:off x="231775" y="1774825"/>
              <a:ext cx="141288" cy="212725"/>
            </p14:xfrm>
          </p:contentPart>
        </mc:Choice>
        <mc:Fallback xmlns="">
          <p:pic>
            <p:nvPicPr>
              <p:cNvPr id="9" name="Ink 8"/>
              <p:cNvPicPr/>
              <p:nvPr/>
            </p:nvPicPr>
            <p:blipFill>
              <a:blip r:embed="rId41"/>
              <a:stretch>
                <a:fillRect/>
              </a:stretch>
            </p:blipFill>
            <p:spPr>
              <a:xfrm>
                <a:off x="218800" y="1764387"/>
                <a:ext cx="158949" cy="233962"/>
              </a:xfrm>
              <a:prstGeom prst="rect">
                <a:avLst/>
              </a:prstGeom>
            </p:spPr>
          </p:pic>
        </mc:Fallback>
      </mc:AlternateContent>
      <p:sp>
        <p:nvSpPr>
          <p:cNvPr id="90140" name="Rectangle 6"/>
          <p:cNvSpPr>
            <a:spLocks noChangeArrowheads="1"/>
          </p:cNvSpPr>
          <p:nvPr/>
        </p:nvSpPr>
        <p:spPr bwMode="auto">
          <a:xfrm>
            <a:off x="5257800" y="6477000"/>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dirty="0" err="1">
                <a:latin typeface="Times New Roman" panose="02020603050405020304" pitchFamily="18" charset="0"/>
              </a:rPr>
              <a:t>Exc</a:t>
            </a:r>
            <a:r>
              <a:rPr lang="en-US" altLang="en-US" sz="1400" b="0" dirty="0">
                <a:latin typeface="Times New Roman" panose="02020603050405020304" pitchFamily="18" charset="0"/>
              </a:rPr>
              <a:t>: change to </a:t>
            </a:r>
            <a:r>
              <a:rPr lang="en-US" altLang="en-US" sz="1400" dirty="0">
                <a:latin typeface="Times New Roman" panose="02020603050405020304" pitchFamily="18" charset="0"/>
              </a:rPr>
              <a:t>top: 40 px </a:t>
            </a:r>
            <a:r>
              <a:rPr lang="en-US" altLang="en-US" sz="1400" b="0" dirty="0">
                <a:latin typeface="Times New Roman" panose="02020603050405020304" pitchFamily="18" charset="0"/>
              </a:rPr>
              <a:t>and </a:t>
            </a:r>
            <a:r>
              <a:rPr lang="en-US" altLang="en-US" sz="1400" dirty="0">
                <a:latin typeface="Times New Roman" panose="02020603050405020304" pitchFamily="18" charset="0"/>
              </a:rPr>
              <a:t>left: 400px </a:t>
            </a:r>
            <a:r>
              <a:rPr lang="en-US" altLang="en-US" sz="1400" b="0" dirty="0">
                <a:latin typeface="Times New Roman" panose="02020603050405020304" pitchFamily="18" charset="0"/>
              </a:rPr>
              <a:t>in the setting above</a:t>
            </a:r>
            <a:endParaRPr lang="en-US" altLang="en-US" sz="1400" dirty="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42">
            <p14:nvContentPartPr>
              <p14:cNvPr id="10" name="Ink 9"/>
              <p14:cNvContentPartPr/>
              <p14:nvPr/>
            </p14:nvContentPartPr>
            <p14:xfrm>
              <a:off x="2093588" y="1674313"/>
              <a:ext cx="1880640" cy="206640"/>
            </p14:xfrm>
          </p:contentPart>
        </mc:Choice>
        <mc:Fallback xmlns="">
          <p:pic>
            <p:nvPicPr>
              <p:cNvPr id="10" name="Ink 9"/>
              <p:cNvPicPr/>
              <p:nvPr/>
            </p:nvPicPr>
            <p:blipFill>
              <a:blip r:embed="rId43"/>
              <a:stretch>
                <a:fillRect/>
              </a:stretch>
            </p:blipFill>
            <p:spPr>
              <a:xfrm>
                <a:off x="2074508" y="1636086"/>
                <a:ext cx="1918800" cy="283093"/>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1" name="Ink 10"/>
              <p14:cNvContentPartPr/>
              <p14:nvPr/>
            </p14:nvContentPartPr>
            <p14:xfrm>
              <a:off x="531542" y="5308714"/>
              <a:ext cx="375480" cy="45720"/>
            </p14:xfrm>
          </p:contentPart>
        </mc:Choice>
        <mc:Fallback xmlns="">
          <p:pic>
            <p:nvPicPr>
              <p:cNvPr id="11" name="Ink 10"/>
              <p:cNvPicPr/>
              <p:nvPr/>
            </p:nvPicPr>
            <p:blipFill>
              <a:blip r:embed="rId45"/>
              <a:stretch>
                <a:fillRect/>
              </a:stretch>
            </p:blipFill>
            <p:spPr>
              <a:xfrm>
                <a:off x="512462" y="5270251"/>
                <a:ext cx="413640" cy="12264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3" name="Ink 12"/>
              <p14:cNvContentPartPr/>
              <p14:nvPr/>
            </p14:nvContentPartPr>
            <p14:xfrm>
              <a:off x="304742" y="5329594"/>
              <a:ext cx="101880" cy="720"/>
            </p14:xfrm>
          </p:contentPart>
        </mc:Choice>
        <mc:Fallback xmlns="">
          <p:pic>
            <p:nvPicPr>
              <p:cNvPr id="13" name="Ink 12"/>
              <p:cNvPicPr/>
              <p:nvPr/>
            </p:nvPicPr>
            <p:blipFill>
              <a:blip r:embed="rId47"/>
              <a:stretch>
                <a:fillRect/>
              </a:stretch>
            </p:blipFill>
            <p:spPr>
              <a:xfrm>
                <a:off x="285662" y="5253274"/>
                <a:ext cx="1400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4" name="Ink 13"/>
              <p14:cNvContentPartPr/>
              <p14:nvPr/>
            </p14:nvContentPartPr>
            <p14:xfrm>
              <a:off x="296462" y="5083714"/>
              <a:ext cx="790200" cy="59040"/>
            </p14:xfrm>
          </p:contentPart>
        </mc:Choice>
        <mc:Fallback xmlns="">
          <p:pic>
            <p:nvPicPr>
              <p:cNvPr id="14" name="Ink 13"/>
              <p:cNvPicPr/>
              <p:nvPr/>
            </p:nvPicPr>
            <p:blipFill>
              <a:blip r:embed="rId49"/>
              <a:stretch>
                <a:fillRect/>
              </a:stretch>
            </p:blipFill>
            <p:spPr>
              <a:xfrm>
                <a:off x="277373" y="5045320"/>
                <a:ext cx="828377" cy="13582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6" name="Ink 15"/>
              <p14:cNvContentPartPr/>
              <p14:nvPr/>
            </p14:nvContentPartPr>
            <p14:xfrm>
              <a:off x="2049868" y="3794350"/>
              <a:ext cx="364870" cy="158675"/>
            </p14:xfrm>
          </p:contentPart>
        </mc:Choice>
        <mc:Fallback xmlns="">
          <p:pic>
            <p:nvPicPr>
              <p:cNvPr id="16" name="Ink 15"/>
              <p:cNvPicPr/>
              <p:nvPr/>
            </p:nvPicPr>
            <p:blipFill>
              <a:blip r:embed="rId51"/>
              <a:stretch>
                <a:fillRect/>
              </a:stretch>
            </p:blipFill>
            <p:spPr>
              <a:xfrm>
                <a:off x="2036901" y="3782089"/>
                <a:ext cx="388642" cy="175985"/>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0" name="Ink 19"/>
              <p14:cNvContentPartPr/>
              <p14:nvPr/>
            </p14:nvContentPartPr>
            <p14:xfrm>
              <a:off x="110908" y="5415085"/>
              <a:ext cx="539682" cy="727120"/>
            </p14:xfrm>
          </p:contentPart>
        </mc:Choice>
        <mc:Fallback xmlns="">
          <p:pic>
            <p:nvPicPr>
              <p:cNvPr id="20" name="Ink 19"/>
              <p:cNvPicPr/>
              <p:nvPr/>
            </p:nvPicPr>
            <p:blipFill>
              <a:blip r:embed="rId55"/>
              <a:stretch>
                <a:fillRect/>
              </a:stretch>
            </p:blipFill>
            <p:spPr>
              <a:xfrm>
                <a:off x="100467" y="5404646"/>
                <a:ext cx="559484" cy="747998"/>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1" name="Ink 20"/>
              <p14:cNvContentPartPr/>
              <p14:nvPr/>
            </p14:nvContentPartPr>
            <p14:xfrm>
              <a:off x="518788" y="5424805"/>
              <a:ext cx="439962" cy="18640"/>
            </p14:xfrm>
          </p:contentPart>
        </mc:Choice>
        <mc:Fallback xmlns="">
          <p:pic>
            <p:nvPicPr>
              <p:cNvPr id="21" name="Ink 20"/>
              <p:cNvPicPr/>
              <p:nvPr/>
            </p:nvPicPr>
            <p:blipFill>
              <a:blip r:embed="rId57"/>
              <a:stretch>
                <a:fillRect/>
              </a:stretch>
            </p:blipFill>
            <p:spPr>
              <a:xfrm>
                <a:off x="508347" y="5414410"/>
                <a:ext cx="460844" cy="3943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2" name="Ink 21"/>
              <p14:cNvContentPartPr/>
              <p14:nvPr/>
            </p14:nvContentPartPr>
            <p14:xfrm>
              <a:off x="378028" y="5925925"/>
              <a:ext cx="238002" cy="10000"/>
            </p14:xfrm>
          </p:contentPart>
        </mc:Choice>
        <mc:Fallback xmlns="">
          <p:pic>
            <p:nvPicPr>
              <p:cNvPr id="22" name="Ink 21"/>
              <p:cNvPicPr/>
              <p:nvPr/>
            </p:nvPicPr>
            <p:blipFill>
              <a:blip r:embed="rId59"/>
              <a:stretch>
                <a:fillRect/>
              </a:stretch>
            </p:blipFill>
            <p:spPr>
              <a:xfrm>
                <a:off x="367586" y="5915568"/>
                <a:ext cx="258886" cy="30714"/>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4" name="Ink 23"/>
              <p14:cNvContentPartPr/>
              <p14:nvPr/>
            </p14:nvContentPartPr>
            <p14:xfrm>
              <a:off x="59788" y="6029965"/>
              <a:ext cx="130362" cy="120880"/>
            </p14:xfrm>
          </p:contentPart>
        </mc:Choice>
        <mc:Fallback xmlns="">
          <p:pic>
            <p:nvPicPr>
              <p:cNvPr id="24" name="Ink 23"/>
              <p:cNvPicPr/>
              <p:nvPr/>
            </p:nvPicPr>
            <p:blipFill>
              <a:blip r:embed="rId61"/>
              <a:stretch>
                <a:fillRect/>
              </a:stretch>
            </p:blipFill>
            <p:spPr>
              <a:xfrm>
                <a:off x="49345" y="6019532"/>
                <a:ext cx="151249" cy="141746"/>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1" name="Ink 30"/>
              <p14:cNvContentPartPr/>
              <p14:nvPr/>
            </p14:nvContentPartPr>
            <p14:xfrm>
              <a:off x="1875782" y="5408074"/>
              <a:ext cx="109800" cy="63360"/>
            </p14:xfrm>
          </p:contentPart>
        </mc:Choice>
        <mc:Fallback xmlns="">
          <p:pic>
            <p:nvPicPr>
              <p:cNvPr id="31" name="Ink 30"/>
              <p:cNvPicPr/>
              <p:nvPr/>
            </p:nvPicPr>
            <p:blipFill>
              <a:blip r:embed="rId63"/>
              <a:stretch>
                <a:fillRect/>
              </a:stretch>
            </p:blipFill>
            <p:spPr>
              <a:xfrm>
                <a:off x="1607942" y="5336074"/>
                <a:ext cx="3873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 name="Ink 3"/>
              <p14:cNvContentPartPr/>
              <p14:nvPr/>
            </p14:nvContentPartPr>
            <p14:xfrm>
              <a:off x="456671" y="2193825"/>
              <a:ext cx="532800" cy="23040"/>
            </p14:xfrm>
          </p:contentPart>
        </mc:Choice>
        <mc:Fallback xmlns="">
          <p:pic>
            <p:nvPicPr>
              <p:cNvPr id="4" name="Ink 3"/>
              <p:cNvPicPr/>
              <p:nvPr/>
            </p:nvPicPr>
            <p:blipFill>
              <a:blip r:embed="rId65"/>
              <a:stretch>
                <a:fillRect/>
              </a:stretch>
            </p:blipFill>
            <p:spPr>
              <a:xfrm>
                <a:off x="437951" y="2155665"/>
                <a:ext cx="5706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 name="Ink 11"/>
              <p14:cNvContentPartPr/>
              <p14:nvPr/>
            </p14:nvContentPartPr>
            <p14:xfrm>
              <a:off x="1677988" y="1708150"/>
              <a:ext cx="3613150" cy="2625755"/>
            </p14:xfrm>
          </p:contentPart>
        </mc:Choice>
        <mc:Fallback xmlns="">
          <p:pic>
            <p:nvPicPr>
              <p:cNvPr id="12" name="Ink 11"/>
              <p:cNvPicPr/>
              <p:nvPr/>
            </p:nvPicPr>
            <p:blipFill>
              <a:blip r:embed="rId67"/>
              <a:stretch>
                <a:fillRect/>
              </a:stretch>
            </p:blipFill>
            <p:spPr>
              <a:xfrm>
                <a:off x="1670068" y="1694469"/>
                <a:ext cx="3628991" cy="2653838"/>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5" name="Ink 24"/>
              <p14:cNvContentPartPr/>
              <p14:nvPr/>
            </p14:nvContentPartPr>
            <p14:xfrm>
              <a:off x="317351" y="4118025"/>
              <a:ext cx="336240" cy="54360"/>
            </p14:xfrm>
          </p:contentPart>
        </mc:Choice>
        <mc:Fallback xmlns="">
          <p:pic>
            <p:nvPicPr>
              <p:cNvPr id="25" name="Ink 24"/>
              <p:cNvPicPr/>
              <p:nvPr/>
            </p:nvPicPr>
            <p:blipFill>
              <a:blip r:embed="rId69"/>
              <a:stretch>
                <a:fillRect/>
              </a:stretch>
            </p:blipFill>
            <p:spPr>
              <a:xfrm>
                <a:off x="298271" y="4079865"/>
                <a:ext cx="37440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6" name="Ink 25"/>
              <p14:cNvContentPartPr/>
              <p14:nvPr/>
            </p14:nvContentPartPr>
            <p14:xfrm>
              <a:off x="687268" y="3870325"/>
              <a:ext cx="487482" cy="41320"/>
            </p14:xfrm>
          </p:contentPart>
        </mc:Choice>
        <mc:Fallback xmlns="">
          <p:pic>
            <p:nvPicPr>
              <p:cNvPr id="26" name="Ink 25"/>
              <p:cNvPicPr/>
              <p:nvPr/>
            </p:nvPicPr>
            <p:blipFill>
              <a:blip r:embed="rId71"/>
              <a:stretch>
                <a:fillRect/>
              </a:stretch>
            </p:blipFill>
            <p:spPr>
              <a:xfrm>
                <a:off x="679707" y="3859905"/>
                <a:ext cx="498283" cy="54974"/>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27" name="Ink 26"/>
              <p14:cNvContentPartPr/>
              <p14:nvPr/>
            </p14:nvContentPartPr>
            <p14:xfrm>
              <a:off x="340031" y="4310625"/>
              <a:ext cx="420840" cy="18360"/>
            </p14:xfrm>
          </p:contentPart>
        </mc:Choice>
        <mc:Fallback xmlns="">
          <p:pic>
            <p:nvPicPr>
              <p:cNvPr id="27" name="Ink 26"/>
              <p:cNvPicPr/>
              <p:nvPr/>
            </p:nvPicPr>
            <p:blipFill>
              <a:blip r:embed="rId73"/>
              <a:stretch>
                <a:fillRect/>
              </a:stretch>
            </p:blipFill>
            <p:spPr>
              <a:xfrm>
                <a:off x="321311" y="4272465"/>
                <a:ext cx="4586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28" name="Ink 27"/>
              <p14:cNvContentPartPr/>
              <p14:nvPr/>
            </p14:nvContentPartPr>
            <p14:xfrm>
              <a:off x="307991" y="4439145"/>
              <a:ext cx="765360" cy="25920"/>
            </p14:xfrm>
          </p:contentPart>
        </mc:Choice>
        <mc:Fallback xmlns="">
          <p:pic>
            <p:nvPicPr>
              <p:cNvPr id="28" name="Ink 27"/>
              <p:cNvPicPr/>
              <p:nvPr/>
            </p:nvPicPr>
            <p:blipFill>
              <a:blip r:embed="rId75"/>
              <a:stretch>
                <a:fillRect/>
              </a:stretch>
            </p:blipFill>
            <p:spPr>
              <a:xfrm>
                <a:off x="288911" y="4400985"/>
                <a:ext cx="8035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9" name="Ink 28"/>
              <p14:cNvContentPartPr/>
              <p14:nvPr/>
            </p14:nvContentPartPr>
            <p14:xfrm>
              <a:off x="704351" y="3825705"/>
              <a:ext cx="406440" cy="23400"/>
            </p14:xfrm>
          </p:contentPart>
        </mc:Choice>
        <mc:Fallback xmlns="">
          <p:pic>
            <p:nvPicPr>
              <p:cNvPr id="29" name="Ink 28"/>
              <p:cNvPicPr/>
              <p:nvPr/>
            </p:nvPicPr>
            <p:blipFill>
              <a:blip r:embed="rId77"/>
              <a:stretch>
                <a:fillRect/>
              </a:stretch>
            </p:blipFill>
            <p:spPr>
              <a:xfrm>
                <a:off x="685271" y="3787545"/>
                <a:ext cx="4446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30" name="Ink 29"/>
              <p14:cNvContentPartPr/>
              <p14:nvPr/>
            </p14:nvContentPartPr>
            <p14:xfrm>
              <a:off x="6069431" y="5237265"/>
              <a:ext cx="1106280" cy="31320"/>
            </p14:xfrm>
          </p:contentPart>
        </mc:Choice>
        <mc:Fallback xmlns="">
          <p:pic>
            <p:nvPicPr>
              <p:cNvPr id="30" name="Ink 29"/>
              <p:cNvPicPr/>
              <p:nvPr/>
            </p:nvPicPr>
            <p:blipFill>
              <a:blip r:embed="rId79"/>
              <a:stretch>
                <a:fillRect/>
              </a:stretch>
            </p:blipFill>
            <p:spPr>
              <a:xfrm>
                <a:off x="6050351" y="5199105"/>
                <a:ext cx="114444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90112" name="Ink 90111"/>
              <p14:cNvContentPartPr/>
              <p14:nvPr/>
            </p14:nvContentPartPr>
            <p14:xfrm>
              <a:off x="7143013" y="5359643"/>
              <a:ext cx="1021012" cy="822082"/>
            </p14:xfrm>
          </p:contentPart>
        </mc:Choice>
        <mc:Fallback xmlns="">
          <p:pic>
            <p:nvPicPr>
              <p:cNvPr id="90112" name="Ink 90111"/>
              <p:cNvPicPr/>
              <p:nvPr/>
            </p:nvPicPr>
            <p:blipFill>
              <a:blip r:embed="rId81"/>
              <a:stretch>
                <a:fillRect/>
              </a:stretch>
            </p:blipFill>
            <p:spPr>
              <a:xfrm>
                <a:off x="7136533" y="5345246"/>
                <a:ext cx="1034693" cy="852676"/>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90113" name="Ink 90112"/>
              <p14:cNvContentPartPr/>
              <p14:nvPr/>
            </p14:nvContentPartPr>
            <p14:xfrm>
              <a:off x="1380791" y="3853425"/>
              <a:ext cx="401760" cy="33120"/>
            </p14:xfrm>
          </p:contentPart>
        </mc:Choice>
        <mc:Fallback xmlns="">
          <p:pic>
            <p:nvPicPr>
              <p:cNvPr id="90113" name="Ink 90112"/>
              <p:cNvPicPr/>
              <p:nvPr/>
            </p:nvPicPr>
            <p:blipFill>
              <a:blip r:embed="rId83"/>
              <a:stretch>
                <a:fillRect/>
              </a:stretch>
            </p:blipFill>
            <p:spPr>
              <a:xfrm>
                <a:off x="1361711" y="3815265"/>
                <a:ext cx="43992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90120" name="Ink 90119"/>
              <p14:cNvContentPartPr/>
              <p14:nvPr/>
            </p14:nvContentPartPr>
            <p14:xfrm>
              <a:off x="556953" y="5386745"/>
              <a:ext cx="378720" cy="14040"/>
            </p14:xfrm>
          </p:contentPart>
        </mc:Choice>
        <mc:Fallback xmlns="">
          <p:pic>
            <p:nvPicPr>
              <p:cNvPr id="90120" name="Ink 90119"/>
              <p:cNvPicPr/>
              <p:nvPr/>
            </p:nvPicPr>
            <p:blipFill>
              <a:blip r:embed="rId85"/>
              <a:stretch>
                <a:fillRect/>
              </a:stretch>
            </p:blipFill>
            <p:spPr>
              <a:xfrm>
                <a:off x="542193" y="5371985"/>
                <a:ext cx="40824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0122" name="Ink 90121"/>
              <p14:cNvContentPartPr/>
              <p14:nvPr/>
            </p14:nvContentPartPr>
            <p14:xfrm>
              <a:off x="-446367" y="1907705"/>
              <a:ext cx="679320" cy="3329640"/>
            </p14:xfrm>
          </p:contentPart>
        </mc:Choice>
        <mc:Fallback xmlns="">
          <p:pic>
            <p:nvPicPr>
              <p:cNvPr id="90122" name="Ink 90121"/>
              <p:cNvPicPr/>
              <p:nvPr/>
            </p:nvPicPr>
            <p:blipFill>
              <a:blip r:embed="rId87"/>
              <a:stretch>
                <a:fillRect/>
              </a:stretch>
            </p:blipFill>
            <p:spPr>
              <a:xfrm>
                <a:off x="-461127" y="1892945"/>
                <a:ext cx="708840" cy="33591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90123" name="Ink 90122"/>
              <p14:cNvContentPartPr/>
              <p14:nvPr/>
            </p14:nvContentPartPr>
            <p14:xfrm>
              <a:off x="144753" y="5213945"/>
              <a:ext cx="146520" cy="131400"/>
            </p14:xfrm>
          </p:contentPart>
        </mc:Choice>
        <mc:Fallback xmlns="">
          <p:pic>
            <p:nvPicPr>
              <p:cNvPr id="90123" name="Ink 90122"/>
              <p:cNvPicPr/>
              <p:nvPr/>
            </p:nvPicPr>
            <p:blipFill>
              <a:blip r:embed="rId89"/>
              <a:stretch>
                <a:fillRect/>
              </a:stretch>
            </p:blipFill>
            <p:spPr>
              <a:xfrm>
                <a:off x="129993" y="5199185"/>
                <a:ext cx="17604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90125" name="Ink 90124"/>
              <p14:cNvContentPartPr/>
              <p14:nvPr/>
            </p14:nvContentPartPr>
            <p14:xfrm>
              <a:off x="99753" y="5153825"/>
              <a:ext cx="12960" cy="42120"/>
            </p14:xfrm>
          </p:contentPart>
        </mc:Choice>
        <mc:Fallback xmlns="">
          <p:pic>
            <p:nvPicPr>
              <p:cNvPr id="90125" name="Ink 90124"/>
              <p:cNvPicPr/>
              <p:nvPr/>
            </p:nvPicPr>
            <p:blipFill>
              <a:blip r:embed="rId91"/>
              <a:stretch>
                <a:fillRect/>
              </a:stretch>
            </p:blipFill>
            <p:spPr>
              <a:xfrm>
                <a:off x="84993" y="5139065"/>
                <a:ext cx="424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90127" name="Ink 90126"/>
              <p14:cNvContentPartPr/>
              <p14:nvPr/>
            </p14:nvContentPartPr>
            <p14:xfrm>
              <a:off x="6238833" y="5315825"/>
              <a:ext cx="1039320" cy="22320"/>
            </p14:xfrm>
          </p:contentPart>
        </mc:Choice>
        <mc:Fallback xmlns="">
          <p:pic>
            <p:nvPicPr>
              <p:cNvPr id="90127" name="Ink 90126"/>
              <p:cNvPicPr/>
              <p:nvPr/>
            </p:nvPicPr>
            <p:blipFill>
              <a:blip r:embed="rId93"/>
              <a:stretch>
                <a:fillRect/>
              </a:stretch>
            </p:blipFill>
            <p:spPr>
              <a:xfrm>
                <a:off x="6224073" y="5301065"/>
                <a:ext cx="10688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3" name="Ink 2">
                <a:extLst>
                  <a:ext uri="{FF2B5EF4-FFF2-40B4-BE49-F238E27FC236}">
                    <a16:creationId xmlns:a16="http://schemas.microsoft.com/office/drawing/2014/main" id="{F387ACFD-EA73-47DB-B679-273D14E087BE}"/>
                  </a:ext>
                </a:extLst>
              </p14:cNvPr>
              <p14:cNvContentPartPr/>
              <p14:nvPr/>
            </p14:nvContentPartPr>
            <p14:xfrm>
              <a:off x="3640720" y="2688216"/>
              <a:ext cx="245160" cy="25560"/>
            </p14:xfrm>
          </p:contentPart>
        </mc:Choice>
        <mc:Fallback xmlns="">
          <p:pic>
            <p:nvPicPr>
              <p:cNvPr id="3" name="Ink 2">
                <a:extLst>
                  <a:ext uri="{FF2B5EF4-FFF2-40B4-BE49-F238E27FC236}">
                    <a16:creationId xmlns:a16="http://schemas.microsoft.com/office/drawing/2014/main" id="{F387ACFD-EA73-47DB-B679-273D14E087BE}"/>
                  </a:ext>
                </a:extLst>
              </p:cNvPr>
              <p:cNvPicPr/>
              <p:nvPr/>
            </p:nvPicPr>
            <p:blipFill>
              <a:blip r:embed="rId95"/>
              <a:stretch>
                <a:fillRect/>
              </a:stretch>
            </p:blipFill>
            <p:spPr>
              <a:xfrm>
                <a:off x="3622720" y="2652216"/>
                <a:ext cx="2808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 name="Ink 6">
                <a:extLst>
                  <a:ext uri="{FF2B5EF4-FFF2-40B4-BE49-F238E27FC236}">
                    <a16:creationId xmlns:a16="http://schemas.microsoft.com/office/drawing/2014/main" id="{1B1A36FD-07CF-4B3B-9F4F-F6DF27B5BA37}"/>
                  </a:ext>
                </a:extLst>
              </p14:cNvPr>
              <p14:cNvContentPartPr/>
              <p14:nvPr/>
            </p14:nvContentPartPr>
            <p14:xfrm>
              <a:off x="3619480" y="2608656"/>
              <a:ext cx="422280" cy="111240"/>
            </p14:xfrm>
          </p:contentPart>
        </mc:Choice>
        <mc:Fallback xmlns="">
          <p:pic>
            <p:nvPicPr>
              <p:cNvPr id="7" name="Ink 6">
                <a:extLst>
                  <a:ext uri="{FF2B5EF4-FFF2-40B4-BE49-F238E27FC236}">
                    <a16:creationId xmlns:a16="http://schemas.microsoft.com/office/drawing/2014/main" id="{1B1A36FD-07CF-4B3B-9F4F-F6DF27B5BA37}"/>
                  </a:ext>
                </a:extLst>
              </p:cNvPr>
              <p:cNvPicPr/>
              <p:nvPr/>
            </p:nvPicPr>
            <p:blipFill>
              <a:blip r:embed="rId97"/>
              <a:stretch>
                <a:fillRect/>
              </a:stretch>
            </p:blipFill>
            <p:spPr>
              <a:xfrm>
                <a:off x="3601840" y="2572656"/>
                <a:ext cx="45792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7" name="Ink 16">
                <a:extLst>
                  <a:ext uri="{FF2B5EF4-FFF2-40B4-BE49-F238E27FC236}">
                    <a16:creationId xmlns:a16="http://schemas.microsoft.com/office/drawing/2014/main" id="{88156FC3-698C-4E92-9DC4-43F96BE182EF}"/>
                  </a:ext>
                </a:extLst>
              </p14:cNvPr>
              <p14:cNvContentPartPr/>
              <p14:nvPr/>
            </p14:nvContentPartPr>
            <p14:xfrm>
              <a:off x="4001440" y="2726376"/>
              <a:ext cx="416880" cy="81720"/>
            </p14:xfrm>
          </p:contentPart>
        </mc:Choice>
        <mc:Fallback xmlns="">
          <p:pic>
            <p:nvPicPr>
              <p:cNvPr id="17" name="Ink 16">
                <a:extLst>
                  <a:ext uri="{FF2B5EF4-FFF2-40B4-BE49-F238E27FC236}">
                    <a16:creationId xmlns:a16="http://schemas.microsoft.com/office/drawing/2014/main" id="{88156FC3-698C-4E92-9DC4-43F96BE182EF}"/>
                  </a:ext>
                </a:extLst>
              </p:cNvPr>
              <p:cNvPicPr/>
              <p:nvPr/>
            </p:nvPicPr>
            <p:blipFill>
              <a:blip r:embed="rId99"/>
              <a:stretch>
                <a:fillRect/>
              </a:stretch>
            </p:blipFill>
            <p:spPr>
              <a:xfrm>
                <a:off x="3983440" y="2690376"/>
                <a:ext cx="4525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0121" name="Ink 90120">
                <a:extLst>
                  <a:ext uri="{FF2B5EF4-FFF2-40B4-BE49-F238E27FC236}">
                    <a16:creationId xmlns:a16="http://schemas.microsoft.com/office/drawing/2014/main" id="{75637A47-4D65-4186-8368-6746BE347AE5}"/>
                  </a:ext>
                </a:extLst>
              </p14:cNvPr>
              <p14:cNvContentPartPr/>
              <p14:nvPr/>
            </p14:nvContentPartPr>
            <p14:xfrm>
              <a:off x="373000" y="5821656"/>
              <a:ext cx="158400" cy="38880"/>
            </p14:xfrm>
          </p:contentPart>
        </mc:Choice>
        <mc:Fallback xmlns="">
          <p:pic>
            <p:nvPicPr>
              <p:cNvPr id="90121" name="Ink 90120">
                <a:extLst>
                  <a:ext uri="{FF2B5EF4-FFF2-40B4-BE49-F238E27FC236}">
                    <a16:creationId xmlns:a16="http://schemas.microsoft.com/office/drawing/2014/main" id="{75637A47-4D65-4186-8368-6746BE347AE5}"/>
                  </a:ext>
                </a:extLst>
              </p:cNvPr>
              <p:cNvPicPr/>
              <p:nvPr/>
            </p:nvPicPr>
            <p:blipFill>
              <a:blip r:embed="rId101"/>
              <a:stretch>
                <a:fillRect/>
              </a:stretch>
            </p:blipFill>
            <p:spPr>
              <a:xfrm>
                <a:off x="355000" y="5785656"/>
                <a:ext cx="19404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0124" name="Ink 90123">
                <a:extLst>
                  <a:ext uri="{FF2B5EF4-FFF2-40B4-BE49-F238E27FC236}">
                    <a16:creationId xmlns:a16="http://schemas.microsoft.com/office/drawing/2014/main" id="{5A0B5A99-B95A-41EB-9427-59258188C6E8}"/>
                  </a:ext>
                </a:extLst>
              </p14:cNvPr>
              <p14:cNvContentPartPr/>
              <p14:nvPr/>
            </p14:nvContentPartPr>
            <p14:xfrm>
              <a:off x="4492120" y="5805096"/>
              <a:ext cx="129600" cy="33840"/>
            </p14:xfrm>
          </p:contentPart>
        </mc:Choice>
        <mc:Fallback xmlns="">
          <p:pic>
            <p:nvPicPr>
              <p:cNvPr id="90124" name="Ink 90123">
                <a:extLst>
                  <a:ext uri="{FF2B5EF4-FFF2-40B4-BE49-F238E27FC236}">
                    <a16:creationId xmlns:a16="http://schemas.microsoft.com/office/drawing/2014/main" id="{5A0B5A99-B95A-41EB-9427-59258188C6E8}"/>
                  </a:ext>
                </a:extLst>
              </p:cNvPr>
              <p:cNvPicPr/>
              <p:nvPr/>
            </p:nvPicPr>
            <p:blipFill>
              <a:blip r:embed="rId103"/>
              <a:stretch>
                <a:fillRect/>
              </a:stretch>
            </p:blipFill>
            <p:spPr>
              <a:xfrm>
                <a:off x="4474120" y="5769096"/>
                <a:ext cx="1652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90126" name="Ink 90125">
                <a:extLst>
                  <a:ext uri="{FF2B5EF4-FFF2-40B4-BE49-F238E27FC236}">
                    <a16:creationId xmlns:a16="http://schemas.microsoft.com/office/drawing/2014/main" id="{45453361-FE2A-4BF2-B8B9-A731A724B6A1}"/>
                  </a:ext>
                </a:extLst>
              </p14:cNvPr>
              <p14:cNvContentPartPr/>
              <p14:nvPr/>
            </p14:nvContentPartPr>
            <p14:xfrm>
              <a:off x="2193520" y="1186656"/>
              <a:ext cx="360" cy="360"/>
            </p14:xfrm>
          </p:contentPart>
        </mc:Choice>
        <mc:Fallback xmlns="">
          <p:pic>
            <p:nvPicPr>
              <p:cNvPr id="90126" name="Ink 90125">
                <a:extLst>
                  <a:ext uri="{FF2B5EF4-FFF2-40B4-BE49-F238E27FC236}">
                    <a16:creationId xmlns:a16="http://schemas.microsoft.com/office/drawing/2014/main" id="{45453361-FE2A-4BF2-B8B9-A731A724B6A1}"/>
                  </a:ext>
                </a:extLst>
              </p:cNvPr>
              <p:cNvPicPr/>
              <p:nvPr/>
            </p:nvPicPr>
            <p:blipFill>
              <a:blip r:embed="rId105"/>
              <a:stretch>
                <a:fillRect/>
              </a:stretch>
            </p:blipFill>
            <p:spPr>
              <a:xfrm>
                <a:off x="2175880" y="115101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90131" name="Ink 90130">
                <a:extLst>
                  <a:ext uri="{FF2B5EF4-FFF2-40B4-BE49-F238E27FC236}">
                    <a16:creationId xmlns:a16="http://schemas.microsoft.com/office/drawing/2014/main" id="{C7E8AFF5-E9E0-4AF2-A382-5E1EDF00DD7A}"/>
                  </a:ext>
                </a:extLst>
              </p14:cNvPr>
              <p14:cNvContentPartPr/>
              <p14:nvPr/>
            </p14:nvContentPartPr>
            <p14:xfrm>
              <a:off x="7786520" y="1002616"/>
              <a:ext cx="122760" cy="680400"/>
            </p14:xfrm>
          </p:contentPart>
        </mc:Choice>
        <mc:Fallback xmlns="">
          <p:pic>
            <p:nvPicPr>
              <p:cNvPr id="90131" name="Ink 90130">
                <a:extLst>
                  <a:ext uri="{FF2B5EF4-FFF2-40B4-BE49-F238E27FC236}">
                    <a16:creationId xmlns:a16="http://schemas.microsoft.com/office/drawing/2014/main" id="{C7E8AFF5-E9E0-4AF2-A382-5E1EDF00DD7A}"/>
                  </a:ext>
                </a:extLst>
              </p:cNvPr>
              <p:cNvPicPr/>
              <p:nvPr/>
            </p:nvPicPr>
            <p:blipFill>
              <a:blip r:embed="rId107"/>
              <a:stretch>
                <a:fillRect/>
              </a:stretch>
            </p:blipFill>
            <p:spPr>
              <a:xfrm>
                <a:off x="7777520" y="993616"/>
                <a:ext cx="140400" cy="6980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1265" name="Ink 11264">
                <a:extLst>
                  <a:ext uri="{FF2B5EF4-FFF2-40B4-BE49-F238E27FC236}">
                    <a16:creationId xmlns:a16="http://schemas.microsoft.com/office/drawing/2014/main" id="{6CD2228B-483D-4D05-971B-E9BAFB7590DC}"/>
                  </a:ext>
                </a:extLst>
              </p14:cNvPr>
              <p14:cNvContentPartPr/>
              <p14:nvPr/>
            </p14:nvContentPartPr>
            <p14:xfrm>
              <a:off x="5138720" y="3634936"/>
              <a:ext cx="1702800" cy="412920"/>
            </p14:xfrm>
          </p:contentPart>
        </mc:Choice>
        <mc:Fallback xmlns="">
          <p:pic>
            <p:nvPicPr>
              <p:cNvPr id="11265" name="Ink 11264">
                <a:extLst>
                  <a:ext uri="{FF2B5EF4-FFF2-40B4-BE49-F238E27FC236}">
                    <a16:creationId xmlns:a16="http://schemas.microsoft.com/office/drawing/2014/main" id="{6CD2228B-483D-4D05-971B-E9BAFB7590DC}"/>
                  </a:ext>
                </a:extLst>
              </p:cNvPr>
              <p:cNvPicPr/>
              <p:nvPr/>
            </p:nvPicPr>
            <p:blipFill>
              <a:blip r:embed="rId109"/>
              <a:stretch>
                <a:fillRect/>
              </a:stretch>
            </p:blipFill>
            <p:spPr>
              <a:xfrm>
                <a:off x="5129722" y="3626304"/>
                <a:ext cx="1720436" cy="430545"/>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0128" name="Ink 90127">
                <a:extLst>
                  <a:ext uri="{FF2B5EF4-FFF2-40B4-BE49-F238E27FC236}">
                    <a16:creationId xmlns:a16="http://schemas.microsoft.com/office/drawing/2014/main" id="{02BE4526-93EE-4508-9F27-1C1BDAFCD073}"/>
                  </a:ext>
                </a:extLst>
              </p14:cNvPr>
              <p14:cNvContentPartPr/>
              <p14:nvPr/>
            </p14:nvContentPartPr>
            <p14:xfrm>
              <a:off x="1613514" y="5241880"/>
              <a:ext cx="147600" cy="249120"/>
            </p14:xfrm>
          </p:contentPart>
        </mc:Choice>
        <mc:Fallback xmlns="">
          <p:pic>
            <p:nvPicPr>
              <p:cNvPr id="90128" name="Ink 90127">
                <a:extLst>
                  <a:ext uri="{FF2B5EF4-FFF2-40B4-BE49-F238E27FC236}">
                    <a16:creationId xmlns:a16="http://schemas.microsoft.com/office/drawing/2014/main" id="{02BE4526-93EE-4508-9F27-1C1BDAFCD073}"/>
                  </a:ext>
                </a:extLst>
              </p:cNvPr>
              <p:cNvPicPr/>
              <p:nvPr/>
            </p:nvPicPr>
            <p:blipFill>
              <a:blip r:embed="rId111"/>
              <a:stretch>
                <a:fillRect/>
              </a:stretch>
            </p:blipFill>
            <p:spPr>
              <a:xfrm>
                <a:off x="1609194" y="5237560"/>
                <a:ext cx="15624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0130" name="Ink 90129">
                <a:extLst>
                  <a:ext uri="{FF2B5EF4-FFF2-40B4-BE49-F238E27FC236}">
                    <a16:creationId xmlns:a16="http://schemas.microsoft.com/office/drawing/2014/main" id="{19E25E7A-8D07-4780-AE28-1254E22DE452}"/>
                  </a:ext>
                </a:extLst>
              </p14:cNvPr>
              <p14:cNvContentPartPr/>
              <p14:nvPr/>
            </p14:nvContentPartPr>
            <p14:xfrm>
              <a:off x="2175834" y="5435560"/>
              <a:ext cx="39240" cy="124560"/>
            </p14:xfrm>
          </p:contentPart>
        </mc:Choice>
        <mc:Fallback xmlns="">
          <p:pic>
            <p:nvPicPr>
              <p:cNvPr id="90130" name="Ink 90129">
                <a:extLst>
                  <a:ext uri="{FF2B5EF4-FFF2-40B4-BE49-F238E27FC236}">
                    <a16:creationId xmlns:a16="http://schemas.microsoft.com/office/drawing/2014/main" id="{19E25E7A-8D07-4780-AE28-1254E22DE452}"/>
                  </a:ext>
                </a:extLst>
              </p:cNvPr>
              <p:cNvPicPr/>
              <p:nvPr/>
            </p:nvPicPr>
            <p:blipFill>
              <a:blip r:embed="rId113"/>
              <a:stretch>
                <a:fillRect/>
              </a:stretch>
            </p:blipFill>
            <p:spPr>
              <a:xfrm>
                <a:off x="2171514" y="5431240"/>
                <a:ext cx="47880" cy="1332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0132" name="Ink 90131">
                <a:extLst>
                  <a:ext uri="{FF2B5EF4-FFF2-40B4-BE49-F238E27FC236}">
                    <a16:creationId xmlns:a16="http://schemas.microsoft.com/office/drawing/2014/main" id="{2E647C9A-1561-42D0-B966-5F212F7DDB47}"/>
                  </a:ext>
                </a:extLst>
              </p14:cNvPr>
              <p14:cNvContentPartPr/>
              <p14:nvPr/>
            </p14:nvContentPartPr>
            <p14:xfrm>
              <a:off x="8012154" y="1248760"/>
              <a:ext cx="22680" cy="127080"/>
            </p14:xfrm>
          </p:contentPart>
        </mc:Choice>
        <mc:Fallback xmlns="">
          <p:pic>
            <p:nvPicPr>
              <p:cNvPr id="90132" name="Ink 90131">
                <a:extLst>
                  <a:ext uri="{FF2B5EF4-FFF2-40B4-BE49-F238E27FC236}">
                    <a16:creationId xmlns:a16="http://schemas.microsoft.com/office/drawing/2014/main" id="{2E647C9A-1561-42D0-B966-5F212F7DDB47}"/>
                  </a:ext>
                </a:extLst>
              </p:cNvPr>
              <p:cNvPicPr/>
              <p:nvPr/>
            </p:nvPicPr>
            <p:blipFill>
              <a:blip r:embed="rId115"/>
              <a:stretch>
                <a:fillRect/>
              </a:stretch>
            </p:blipFill>
            <p:spPr>
              <a:xfrm>
                <a:off x="8007834" y="1244440"/>
                <a:ext cx="3132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0138" name="Ink 90137">
                <a:extLst>
                  <a:ext uri="{FF2B5EF4-FFF2-40B4-BE49-F238E27FC236}">
                    <a16:creationId xmlns:a16="http://schemas.microsoft.com/office/drawing/2014/main" id="{CC5A0242-A08B-408D-840D-E90013337A66}"/>
                  </a:ext>
                </a:extLst>
              </p14:cNvPr>
              <p14:cNvContentPartPr/>
              <p14:nvPr/>
            </p14:nvContentPartPr>
            <p14:xfrm>
              <a:off x="8134194" y="1273240"/>
              <a:ext cx="394560" cy="245520"/>
            </p14:xfrm>
          </p:contentPart>
        </mc:Choice>
        <mc:Fallback xmlns="">
          <p:pic>
            <p:nvPicPr>
              <p:cNvPr id="90138" name="Ink 90137">
                <a:extLst>
                  <a:ext uri="{FF2B5EF4-FFF2-40B4-BE49-F238E27FC236}">
                    <a16:creationId xmlns:a16="http://schemas.microsoft.com/office/drawing/2014/main" id="{CC5A0242-A08B-408D-840D-E90013337A66}"/>
                  </a:ext>
                </a:extLst>
              </p:cNvPr>
              <p:cNvPicPr/>
              <p:nvPr/>
            </p:nvPicPr>
            <p:blipFill>
              <a:blip r:embed="rId117"/>
              <a:stretch>
                <a:fillRect/>
              </a:stretch>
            </p:blipFill>
            <p:spPr>
              <a:xfrm>
                <a:off x="8129874" y="1268920"/>
                <a:ext cx="403200" cy="25416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90141" name="Ink 90140">
                <a:extLst>
                  <a:ext uri="{FF2B5EF4-FFF2-40B4-BE49-F238E27FC236}">
                    <a16:creationId xmlns:a16="http://schemas.microsoft.com/office/drawing/2014/main" id="{330C59E2-A39A-4A1B-9E5B-F2F71C3CD680}"/>
                  </a:ext>
                </a:extLst>
              </p14:cNvPr>
              <p14:cNvContentPartPr/>
              <p14:nvPr/>
            </p14:nvContentPartPr>
            <p14:xfrm>
              <a:off x="92530" y="4900646"/>
              <a:ext cx="496440" cy="207360"/>
            </p14:xfrm>
          </p:contentPart>
        </mc:Choice>
        <mc:Fallback>
          <p:pic>
            <p:nvPicPr>
              <p:cNvPr id="90141" name="Ink 90140">
                <a:extLst>
                  <a:ext uri="{FF2B5EF4-FFF2-40B4-BE49-F238E27FC236}">
                    <a16:creationId xmlns:a16="http://schemas.microsoft.com/office/drawing/2014/main" id="{330C59E2-A39A-4A1B-9E5B-F2F71C3CD680}"/>
                  </a:ext>
                </a:extLst>
              </p:cNvPr>
              <p:cNvPicPr/>
              <p:nvPr/>
            </p:nvPicPr>
            <p:blipFill>
              <a:blip r:embed="rId119"/>
              <a:stretch>
                <a:fillRect/>
              </a:stretch>
            </p:blipFill>
            <p:spPr>
              <a:xfrm>
                <a:off x="83890" y="4892006"/>
                <a:ext cx="514080" cy="225000"/>
              </a:xfrm>
              <a:prstGeom prst="rect">
                <a:avLst/>
              </a:prstGeom>
            </p:spPr>
          </p:pic>
        </mc:Fallback>
      </mc:AlternateContent>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524000"/>
            <a:ext cx="845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1" y="685800"/>
            <a:ext cx="9067801" cy="6400800"/>
          </a:xfrm>
          <a:prstGeom prst="rect">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09600" y="60325"/>
            <a:ext cx="6324600" cy="473075"/>
          </a:xfrm>
        </p:spPr>
        <p:txBody>
          <a:bodyPr/>
          <a:lstStyle/>
          <a:p>
            <a:pPr algn="r" fontAlgn="auto">
              <a:spcAft>
                <a:spcPts val="0"/>
              </a:spcAft>
              <a:defRPr/>
            </a:pPr>
            <a:r>
              <a:rPr lang="en-US" dirty="0">
                <a:solidFill>
                  <a:schemeClr val="tx1">
                    <a:lumMod val="75000"/>
                    <a:lumOff val="25000"/>
                  </a:schemeClr>
                </a:solidFill>
              </a:rPr>
              <a:t>CSS Image Gallery HOP 11.7</a:t>
            </a:r>
          </a:p>
        </p:txBody>
      </p:sp>
      <p:sp>
        <p:nvSpPr>
          <p:cNvPr id="91141" name="Content Placeholder 2"/>
          <p:cNvSpPr>
            <a:spLocks noGrp="1"/>
          </p:cNvSpPr>
          <p:nvPr>
            <p:ph idx="1"/>
          </p:nvPr>
        </p:nvSpPr>
        <p:spPr>
          <a:xfrm>
            <a:off x="304800" y="942975"/>
            <a:ext cx="6965950" cy="5457825"/>
          </a:xfrm>
        </p:spPr>
        <p:txBody>
          <a:bodyPr/>
          <a:lstStyle/>
          <a:p>
            <a:r>
              <a:rPr lang="en-US" altLang="en-US" sz="2400" dirty="0">
                <a:cs typeface="Times New Roman" panose="02020603050405020304" pitchFamily="18" charset="0"/>
              </a:rPr>
              <a:t>Configure each thumbnail image</a:t>
            </a:r>
            <a:r>
              <a:rPr lang="en-US" altLang="en-US" sz="2800" dirty="0">
                <a:cs typeface="Times New Roman" panose="02020603050405020304" pitchFamily="18" charset="0"/>
              </a:rPr>
              <a:t>:</a:t>
            </a:r>
          </a:p>
          <a:p>
            <a:pPr>
              <a:buFont typeface="Wingdings 2" pitchFamily="18" charset="2"/>
              <a:buNone/>
              <a:defRPr/>
            </a:pPr>
            <a:r>
              <a:rPr lang="en-US" sz="1800" dirty="0">
                <a:latin typeface="Times New Roman" pitchFamily="18" charset="0"/>
                <a:cs typeface="Times New Roman" pitchFamily="18" charset="0"/>
              </a:rPr>
              <a:t>&lt;li&gt;</a:t>
            </a:r>
            <a:r>
              <a:rPr lang="en-US" sz="1800" b="1" dirty="0">
                <a:solidFill>
                  <a:srgbClr val="FF0000"/>
                </a:solidFill>
                <a:latin typeface="Times New Roman" pitchFamily="18" charset="0"/>
                <a:cs typeface="Times New Roman" pitchFamily="18" charset="0"/>
              </a:rPr>
              <a:t>&lt;</a:t>
            </a:r>
            <a:r>
              <a:rPr lang="en-US" sz="1800" dirty="0">
                <a:solidFill>
                  <a:srgbClr val="FF0000"/>
                </a:solidFill>
                <a:latin typeface="Times New Roman" pitchFamily="18" charset="0"/>
                <a:cs typeface="Times New Roman" pitchFamily="18" charset="0"/>
              </a:rPr>
              <a:t>a</a:t>
            </a:r>
            <a:r>
              <a:rPr lang="en-US" sz="1800" dirty="0">
                <a:latin typeface="Times New Roman" pitchFamily="18" charset="0"/>
                <a:cs typeface="Times New Roman" pitchFamily="18" charset="0"/>
              </a:rPr>
              <a:t> </a:t>
            </a:r>
            <a:r>
              <a:rPr lang="en-US" sz="1800" b="1" dirty="0" err="1">
                <a:latin typeface="Times New Roman" pitchFamily="18" charset="0"/>
                <a:cs typeface="Times New Roman" pitchFamily="18" charset="0"/>
              </a:rPr>
              <a:t>href</a:t>
            </a:r>
            <a:r>
              <a:rPr lang="en-US" sz="1800" dirty="0">
                <a:latin typeface="Times New Roman" pitchFamily="18" charset="0"/>
                <a:cs typeface="Times New Roman" pitchFamily="18" charset="0"/>
              </a:rPr>
              <a:t>="</a:t>
            </a:r>
            <a:r>
              <a:rPr lang="en-US" sz="1800" b="1" dirty="0">
                <a:solidFill>
                  <a:srgbClr val="FF00FF"/>
                </a:solidFill>
                <a:latin typeface="Times New Roman" pitchFamily="18" charset="0"/>
                <a:cs typeface="Times New Roman" pitchFamily="18" charset="0"/>
              </a:rPr>
              <a:t>photo1.jpg</a:t>
            </a:r>
            <a:r>
              <a:rPr lang="en-US" sz="1800" dirty="0">
                <a:latin typeface="Times New Roman" pitchFamily="18" charset="0"/>
                <a:cs typeface="Times New Roman" pitchFamily="18" charset="0"/>
              </a:rPr>
              <a:t>"&gt;</a:t>
            </a:r>
            <a:r>
              <a:rPr lang="en-US" sz="1800" b="1" dirty="0">
                <a:solidFill>
                  <a:srgbClr val="FF0000"/>
                </a:solidFill>
                <a:latin typeface="Times New Roman" pitchFamily="18" charset="0"/>
                <a:cs typeface="Times New Roman" pitchFamily="18" charset="0"/>
              </a:rPr>
              <a:t>&lt;</a:t>
            </a:r>
            <a:r>
              <a:rPr lang="en-US" sz="1800" b="1" dirty="0" err="1">
                <a:solidFill>
                  <a:srgbClr val="FF0000"/>
                </a:solidFill>
                <a:latin typeface="Times New Roman" pitchFamily="18" charset="0"/>
                <a:cs typeface="Times New Roman" pitchFamily="18" charset="0"/>
              </a:rPr>
              <a:t>img</a:t>
            </a:r>
            <a:r>
              <a:rPr lang="en-US" sz="1800" b="1" dirty="0">
                <a:solidFill>
                  <a:srgbClr val="FF0000"/>
                </a:solidFill>
                <a:latin typeface="Times New Roman" pitchFamily="18" charset="0"/>
                <a:cs typeface="Times New Roman" pitchFamily="18" charset="0"/>
              </a:rPr>
              <a:t> </a:t>
            </a:r>
            <a:r>
              <a:rPr lang="en-US" sz="1800" dirty="0" err="1">
                <a:latin typeface="Times New Roman" pitchFamily="18" charset="0"/>
                <a:cs typeface="Times New Roman" pitchFamily="18" charset="0"/>
              </a:rPr>
              <a:t>src</a:t>
            </a:r>
            <a:r>
              <a:rPr lang="en-US" sz="1800" dirty="0">
                <a:latin typeface="Times New Roman" pitchFamily="18" charset="0"/>
                <a:cs typeface="Times New Roman" pitchFamily="18" charset="0"/>
              </a:rPr>
              <a:t>="</a:t>
            </a:r>
            <a:r>
              <a:rPr lang="en-US" sz="1800" b="1" dirty="0">
                <a:solidFill>
                  <a:srgbClr val="FF00FF"/>
                </a:solidFill>
                <a:latin typeface="Times New Roman" pitchFamily="18" charset="0"/>
                <a:cs typeface="Times New Roman" pitchFamily="18" charset="0"/>
              </a:rPr>
              <a:t>photo1thumb.jpg</a:t>
            </a:r>
            <a:r>
              <a:rPr lang="en-US" sz="1800" dirty="0">
                <a:latin typeface="Times New Roman" pitchFamily="18" charset="0"/>
                <a:cs typeface="Times New Roman" pitchFamily="18" charset="0"/>
              </a:rPr>
              <a:t>"   width="100" </a:t>
            </a:r>
          </a:p>
          <a:p>
            <a:pPr>
              <a:buFont typeface="Wingdings 2" pitchFamily="18" charset="2"/>
              <a:buNone/>
              <a:defRPr/>
            </a:pPr>
            <a:r>
              <a:rPr lang="en-US" sz="1800" dirty="0">
                <a:latin typeface="Times New Roman" pitchFamily="18" charset="0"/>
                <a:cs typeface="Times New Roman" pitchFamily="18" charset="0"/>
              </a:rPr>
              <a:t>         height="75" alt="Golden Gate Bridge"</a:t>
            </a:r>
            <a:r>
              <a:rPr lang="en-US" sz="1800" b="1" dirty="0">
                <a:solidFill>
                  <a:srgbClr val="FF0000"/>
                </a:solidFill>
                <a:latin typeface="Times New Roman" pitchFamily="18" charset="0"/>
                <a:cs typeface="Times New Roman" pitchFamily="18" charset="0"/>
              </a:rPr>
              <a:t>&gt;</a:t>
            </a:r>
          </a:p>
          <a:p>
            <a:pPr>
              <a:buFont typeface="Wingdings 2" pitchFamily="18" charset="2"/>
              <a:buNone/>
              <a:defRPr/>
            </a:pPr>
            <a:r>
              <a:rPr lang="en-US" sz="1800" dirty="0">
                <a:latin typeface="Times New Roman" pitchFamily="18" charset="0"/>
                <a:cs typeface="Times New Roman" pitchFamily="18" charset="0"/>
              </a:rPr>
              <a:t>       </a:t>
            </a:r>
            <a:r>
              <a:rPr lang="en-US" sz="1800" b="1" dirty="0">
                <a:solidFill>
                  <a:srgbClr val="FF0000"/>
                </a:solidFill>
                <a:latin typeface="Times New Roman" pitchFamily="18" charset="0"/>
                <a:cs typeface="Times New Roman" pitchFamily="18" charset="0"/>
              </a:rPr>
              <a:t>&lt;span&gt; &lt;</a:t>
            </a:r>
            <a:r>
              <a:rPr lang="en-US" sz="1800" b="1" dirty="0" err="1">
                <a:solidFill>
                  <a:srgbClr val="FF0000"/>
                </a:solidFill>
                <a:latin typeface="Times New Roman" pitchFamily="18" charset="0"/>
                <a:cs typeface="Times New Roman" pitchFamily="18" charset="0"/>
              </a:rPr>
              <a:t>img</a:t>
            </a:r>
            <a:r>
              <a:rPr lang="en-US" sz="1800" b="1" dirty="0">
                <a:solidFill>
                  <a:srgbClr val="FF0000"/>
                </a:solidFill>
                <a:latin typeface="Times New Roman" pitchFamily="18" charset="0"/>
                <a:cs typeface="Times New Roman" pitchFamily="18" charset="0"/>
              </a:rPr>
              <a:t> </a:t>
            </a:r>
            <a:r>
              <a:rPr lang="en-US" sz="1800" dirty="0" err="1">
                <a:latin typeface="Times New Roman" pitchFamily="18" charset="0"/>
                <a:cs typeface="Times New Roman" pitchFamily="18" charset="0"/>
              </a:rPr>
              <a:t>src</a:t>
            </a:r>
            <a:r>
              <a:rPr lang="en-US" sz="1800" dirty="0">
                <a:latin typeface="Times New Roman" pitchFamily="18" charset="0"/>
                <a:cs typeface="Times New Roman" pitchFamily="18" charset="0"/>
              </a:rPr>
              <a:t>="</a:t>
            </a:r>
            <a:r>
              <a:rPr lang="en-US" sz="1800" b="1" dirty="0">
                <a:solidFill>
                  <a:srgbClr val="FF00FF"/>
                </a:solidFill>
                <a:latin typeface="Times New Roman" pitchFamily="18" charset="0"/>
                <a:cs typeface="Times New Roman" pitchFamily="18" charset="0"/>
              </a:rPr>
              <a:t>photo1.jpg</a:t>
            </a:r>
            <a:r>
              <a:rPr lang="en-US" sz="1800" dirty="0">
                <a:latin typeface="Times New Roman" pitchFamily="18" charset="0"/>
                <a:cs typeface="Times New Roman" pitchFamily="18" charset="0"/>
              </a:rPr>
              <a:t>"  width="400"  height="300“</a:t>
            </a:r>
            <a:br>
              <a:rPr lang="en-US" sz="1800" dirty="0">
                <a:latin typeface="Times New Roman" pitchFamily="18" charset="0"/>
                <a:cs typeface="Times New Roman" pitchFamily="18" charset="0"/>
              </a:rPr>
            </a:br>
            <a:r>
              <a:rPr lang="en-US" sz="1800" dirty="0">
                <a:latin typeface="Times New Roman" pitchFamily="18" charset="0"/>
                <a:cs typeface="Times New Roman" pitchFamily="18" charset="0"/>
              </a:rPr>
              <a:t>   alt="Golden Gate Bridge"</a:t>
            </a:r>
            <a:r>
              <a:rPr lang="en-US" sz="1800" b="1" dirty="0">
                <a:solidFill>
                  <a:srgbClr val="FF0000"/>
                </a:solidFill>
                <a:latin typeface="Times New Roman" pitchFamily="18" charset="0"/>
                <a:cs typeface="Times New Roman" pitchFamily="18" charset="0"/>
              </a:rPr>
              <a:t>&gt;</a:t>
            </a:r>
            <a:r>
              <a:rPr lang="en-US" sz="1800" dirty="0">
                <a:latin typeface="Times New Roman" pitchFamily="18" charset="0"/>
                <a:cs typeface="Times New Roman" pitchFamily="18" charset="0"/>
              </a:rPr>
              <a:t>&lt;</a:t>
            </a:r>
            <a:r>
              <a:rPr lang="en-US" sz="1800" b="1" dirty="0" err="1">
                <a:latin typeface="Times New Roman" pitchFamily="18" charset="0"/>
                <a:cs typeface="Times New Roman" pitchFamily="18" charset="0"/>
              </a:rPr>
              <a:t>br</a:t>
            </a:r>
            <a:r>
              <a:rPr lang="en-US" sz="1800" dirty="0">
                <a:latin typeface="Times New Roman" pitchFamily="18" charset="0"/>
                <a:cs typeface="Times New Roman" pitchFamily="18" charset="0"/>
              </a:rPr>
              <a:t>&gt;Golden Gate Bridge </a:t>
            </a:r>
            <a:r>
              <a:rPr lang="en-US" sz="1800" b="1" dirty="0">
                <a:solidFill>
                  <a:srgbClr val="FF0000"/>
                </a:solidFill>
                <a:latin typeface="Times New Roman" pitchFamily="18" charset="0"/>
                <a:cs typeface="Times New Roman" pitchFamily="18" charset="0"/>
              </a:rPr>
              <a:t>&lt;/span&gt; &lt;/a&gt;</a:t>
            </a:r>
          </a:p>
          <a:p>
            <a:pPr>
              <a:buFont typeface="Wingdings 2" pitchFamily="18" charset="2"/>
              <a:buNone/>
              <a:defRPr/>
            </a:pPr>
            <a:r>
              <a:rPr lang="en-US" sz="1800" dirty="0">
                <a:latin typeface="Times New Roman" pitchFamily="18" charset="0"/>
                <a:cs typeface="Times New Roman" pitchFamily="18" charset="0"/>
              </a:rPr>
              <a:t> &lt;/li&gt;</a:t>
            </a:r>
          </a:p>
          <a:p>
            <a:pPr>
              <a:spcBef>
                <a:spcPct val="0"/>
              </a:spcBef>
              <a:buFont typeface="Wingdings 2" panose="05020102010507070707" pitchFamily="18" charset="2"/>
              <a:buNone/>
            </a:pPr>
            <a:endParaRPr lang="en-US" altLang="en-US" sz="1800" dirty="0">
              <a:latin typeface="Times New Roman" panose="02020603050405020304" pitchFamily="18" charset="0"/>
              <a:cs typeface="Times New Roman" panose="02020603050405020304" pitchFamily="18" charset="0"/>
            </a:endParaRPr>
          </a:p>
          <a:p>
            <a:endParaRPr lang="en-US" altLang="en-US" sz="2000" dirty="0">
              <a:cs typeface="Times New Roman" panose="02020603050405020304" pitchFamily="18" charset="0"/>
            </a:endParaRPr>
          </a:p>
          <a:p>
            <a:r>
              <a:rPr lang="en-US" altLang="en-US" sz="2000" dirty="0">
                <a:latin typeface="Times New Roman" panose="02020603050405020304" pitchFamily="18" charset="0"/>
                <a:cs typeface="Times New Roman" panose="02020603050405020304" pitchFamily="18" charset="0"/>
              </a:rPr>
              <a:t>The </a:t>
            </a:r>
            <a:r>
              <a:rPr lang="en-US" altLang="en-US" sz="2000" b="1" dirty="0">
                <a:latin typeface="Times New Roman" panose="02020603050405020304" pitchFamily="18" charset="0"/>
                <a:cs typeface="Times New Roman" panose="02020603050405020304" pitchFamily="18" charset="0"/>
              </a:rPr>
              <a:t>key CSS </a:t>
            </a:r>
            <a:r>
              <a:rPr lang="en-US" altLang="en-US" sz="2000" dirty="0">
                <a:latin typeface="Times New Roman" panose="02020603050405020304" pitchFamily="18" charset="0"/>
                <a:cs typeface="Times New Roman" panose="02020603050405020304" pitchFamily="18" charset="0"/>
              </a:rPr>
              <a:t>added in </a:t>
            </a:r>
            <a:r>
              <a:rPr lang="en-US" altLang="en-US" sz="2000" b="1" dirty="0">
                <a:latin typeface="Times New Roman" panose="02020603050405020304" pitchFamily="18" charset="0"/>
                <a:cs typeface="Times New Roman" panose="02020603050405020304" pitchFamily="18" charset="0"/>
              </a:rPr>
              <a:t>ed 10</a:t>
            </a:r>
            <a:r>
              <a:rPr lang="en-US" altLang="en-US" sz="2000" b="1" dirty="0">
                <a:solidFill>
                  <a:srgbClr val="FF00FF"/>
                </a:solidFill>
                <a:latin typeface="Times New Roman" panose="02020603050405020304" pitchFamily="18" charset="0"/>
                <a:cs typeface="Times New Roman" panose="02020603050405020304" pitchFamily="18" charset="0"/>
              </a:rPr>
              <a:t> in yellow</a:t>
            </a:r>
            <a:r>
              <a:rPr lang="en-US" altLang="en-US" sz="2000" dirty="0">
                <a:latin typeface="Times New Roman" panose="02020603050405020304" pitchFamily="18" charset="0"/>
                <a:cs typeface="Times New Roman" panose="02020603050405020304" pitchFamily="18" charset="0"/>
              </a:rPr>
              <a:t>:</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#gallery </a:t>
            </a:r>
            <a:r>
              <a:rPr lang="en-US" altLang="en-US" sz="2000" dirty="0">
                <a:solidFill>
                  <a:srgbClr val="FF0000"/>
                </a:solidFill>
                <a:latin typeface="Times New Roman" panose="02020603050405020304" pitchFamily="18" charset="0"/>
                <a:cs typeface="Times New Roman" panose="02020603050405020304" pitchFamily="18" charset="0"/>
              </a:rPr>
              <a:t>span </a:t>
            </a:r>
            <a:r>
              <a:rPr lang="en-US" altLang="en-US" sz="2000"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rPr>
              <a:t>position: absolute;</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rPr>
              <a:t>          </a:t>
            </a:r>
            <a:r>
              <a:rPr lang="en-US" altLang="en-US" sz="2000" b="1" dirty="0">
                <a:solidFill>
                  <a:srgbClr val="FF00FF"/>
                </a:solidFill>
                <a:latin typeface="Times New Roman" panose="02020603050405020304" pitchFamily="18" charset="0"/>
                <a:cs typeface="Times New Roman" panose="02020603050405020304" pitchFamily="18" charset="0"/>
              </a:rPr>
              <a:t>opacity: 0;</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transition</a:t>
            </a:r>
            <a:r>
              <a:rPr lang="en-US" altLang="en-US" sz="2000" b="1" dirty="0">
                <a:latin typeface="Times New Roman" panose="02020603050405020304" pitchFamily="18" charset="0"/>
                <a:cs typeface="Times New Roman" panose="02020603050405020304" pitchFamily="18" charset="0"/>
              </a:rPr>
              <a:t>: opacity 3s ease-in-out</a:t>
            </a:r>
            <a:r>
              <a:rPr lang="en-US" altLang="en-US" sz="2000" dirty="0">
                <a:latin typeface="Times New Roman" panose="02020603050405020304" pitchFamily="18" charset="0"/>
                <a:cs typeface="Times New Roman" panose="02020603050405020304" pitchFamily="18" charset="0"/>
              </a:rPr>
              <a:t>; </a:t>
            </a:r>
          </a:p>
          <a:p>
            <a:pPr>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                       </a:t>
            </a:r>
            <a:r>
              <a:rPr lang="en-US" altLang="en-US" sz="2000" b="1" dirty="0">
                <a:solidFill>
                  <a:srgbClr val="FF00FF"/>
                </a:solidFill>
                <a:latin typeface="Times New Roman" panose="02020603050405020304" pitchFamily="18" charset="0"/>
                <a:cs typeface="Times New Roman" panose="02020603050405020304" pitchFamily="18" charset="0"/>
              </a:rPr>
              <a:t>left: -1000px</a:t>
            </a:r>
            <a:r>
              <a:rPr lang="en-US" altLang="en-US" sz="2000" dirty="0">
                <a:latin typeface="Times New Roman" panose="02020603050405020304" pitchFamily="18" charset="0"/>
                <a:cs typeface="Times New Roman" panose="02020603050405020304" pitchFamily="18" charset="0"/>
              </a:rPr>
              <a:t>; }</a:t>
            </a:r>
          </a:p>
          <a:p>
            <a:pPr>
              <a:spcBef>
                <a:spcPct val="0"/>
              </a:spcBef>
              <a:buFont typeface="Wingdings 2" panose="05020102010507070707" pitchFamily="18" charset="2"/>
              <a:buNone/>
            </a:pPr>
            <a:r>
              <a:rPr lang="en-US" altLang="en-US" sz="2000" dirty="0">
                <a:latin typeface="Times New Roman" panose="02020603050405020304" pitchFamily="18" charset="0"/>
                <a:cs typeface="Times New Roman" panose="02020603050405020304" pitchFamily="18" charset="0"/>
              </a:rPr>
              <a:t>#gallery </a:t>
            </a:r>
            <a:r>
              <a:rPr lang="en-US" altLang="en-US" sz="2000" dirty="0">
                <a:solidFill>
                  <a:srgbClr val="FF0000"/>
                </a:solidFill>
                <a:latin typeface="Times New Roman" panose="02020603050405020304" pitchFamily="18" charset="0"/>
                <a:cs typeface="Times New Roman" panose="02020603050405020304" pitchFamily="18" charset="0"/>
              </a:rPr>
              <a:t>a:hover span </a:t>
            </a:r>
            <a:r>
              <a:rPr lang="en-US" altLang="en-US" sz="2000" dirty="0">
                <a:latin typeface="Times New Roman" panose="02020603050405020304" pitchFamily="18" charset="0"/>
                <a:cs typeface="Times New Roman" panose="02020603050405020304" pitchFamily="18" charset="0"/>
              </a:rPr>
              <a:t>	{</a:t>
            </a:r>
            <a:br>
              <a:rPr lang="en-US" altLang="en-US" sz="2000" dirty="0">
                <a:latin typeface="Times New Roman" panose="02020603050405020304" pitchFamily="18" charset="0"/>
                <a:cs typeface="Times New Roman" panose="02020603050405020304" pitchFamily="18" charset="0"/>
              </a:rPr>
            </a:br>
            <a:r>
              <a:rPr lang="en-US" altLang="en-US" sz="2000"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rPr>
              <a:t>position: absolute;</a:t>
            </a:r>
          </a:p>
          <a:p>
            <a:pPr>
              <a:spcBef>
                <a:spcPct val="0"/>
              </a:spcBef>
              <a:buFont typeface="Wingdings 2" panose="05020102010507070707" pitchFamily="18" charset="2"/>
              <a:buNone/>
            </a:pPr>
            <a:r>
              <a:rPr lang="en-US" altLang="en-US" dirty="0">
                <a:latin typeface="Times New Roman" panose="02020603050405020304" pitchFamily="18" charset="0"/>
                <a:cs typeface="Times New Roman" panose="02020603050405020304" pitchFamily="18" charset="0"/>
              </a:rPr>
              <a:t>	</a:t>
            </a:r>
            <a:r>
              <a:rPr lang="en-US" altLang="en-US" sz="1800" b="1" dirty="0">
                <a:latin typeface="Times New Roman" panose="02020603050405020304" pitchFamily="18" charset="0"/>
                <a:cs typeface="Times New Roman" panose="02020603050405020304" pitchFamily="18" charset="0"/>
              </a:rPr>
              <a:t>                  top: 16px</a:t>
            </a:r>
            <a:r>
              <a:rPr lang="en-US" altLang="en-US" sz="1800" dirty="0">
                <a:latin typeface="Times New Roman" panose="02020603050405020304" pitchFamily="18" charset="0"/>
                <a:cs typeface="Times New Roman" panose="02020603050405020304" pitchFamily="18" charset="0"/>
              </a:rPr>
              <a:t>; </a:t>
            </a:r>
            <a:r>
              <a:rPr lang="en-US" altLang="en-US" sz="1800" b="1" dirty="0">
                <a:solidFill>
                  <a:srgbClr val="FF0000"/>
                </a:solidFill>
                <a:latin typeface="Times New Roman" panose="02020603050405020304" pitchFamily="18" charset="0"/>
                <a:cs typeface="Times New Roman" panose="02020603050405020304" pitchFamily="18" charset="0"/>
              </a:rPr>
              <a:t>left: 320px</a:t>
            </a:r>
            <a:r>
              <a:rPr lang="en-US" altLang="en-US" sz="1800" b="1" dirty="0">
                <a:latin typeface="Times New Roman" panose="02020603050405020304" pitchFamily="18" charset="0"/>
                <a:cs typeface="Times New Roman" panose="02020603050405020304" pitchFamily="18" charset="0"/>
              </a:rPr>
              <a:t>; </a:t>
            </a:r>
          </a:p>
          <a:p>
            <a:pPr>
              <a:spcBef>
                <a:spcPct val="0"/>
              </a:spcBef>
              <a:buFont typeface="Wingdings 2" panose="05020102010507070707" pitchFamily="18" charset="2"/>
              <a:buNone/>
            </a:pPr>
            <a:r>
              <a:rPr lang="en-US" altLang="en-US" sz="1800" dirty="0">
                <a:latin typeface="Times New Roman" panose="02020603050405020304" pitchFamily="18" charset="0"/>
                <a:cs typeface="Times New Roman" panose="02020603050405020304" pitchFamily="18" charset="0"/>
              </a:rPr>
              <a:t>	                  text-align: center; </a:t>
            </a:r>
            <a:r>
              <a:rPr lang="en-US" altLang="en-US" sz="1800" b="1" dirty="0">
                <a:solidFill>
                  <a:srgbClr val="FF00FF"/>
                </a:solidFill>
                <a:latin typeface="Times New Roman" panose="02020603050405020304" pitchFamily="18" charset="0"/>
                <a:cs typeface="Times New Roman" panose="02020603050405020304" pitchFamily="18" charset="0"/>
              </a:rPr>
              <a:t>opacity: 1</a:t>
            </a:r>
            <a:r>
              <a:rPr lang="en-US" altLang="en-US" sz="1800" dirty="0">
                <a:latin typeface="Times New Roman" panose="02020603050405020304" pitchFamily="18" charset="0"/>
                <a:cs typeface="Times New Roman" panose="02020603050405020304" pitchFamily="18" charset="0"/>
              </a:rPr>
              <a:t>;}</a:t>
            </a:r>
          </a:p>
          <a:p>
            <a:endParaRPr lang="en-US" altLang="en-US" dirty="0"/>
          </a:p>
        </p:txBody>
      </p:sp>
      <p:sp>
        <p:nvSpPr>
          <p:cNvPr id="91142"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fld id="{8DBBEE1D-04FC-4F9A-9766-2DBF415A647C}" type="slidenum">
              <a:rPr lang="en-US" altLang="en-US" sz="1200" smtClean="0">
                <a:latin typeface="Times New Roman" panose="02020603050405020304" pitchFamily="18" charset="0"/>
                <a:cs typeface="Arial" panose="020B0604020202020204" pitchFamily="34" charset="0"/>
              </a:rPr>
              <a:pPr algn="ctr">
                <a:spcBef>
                  <a:spcPct val="0"/>
                </a:spcBef>
                <a:buClrTx/>
                <a:buSzTx/>
                <a:buFontTx/>
                <a:buNone/>
              </a:pPr>
              <a:t>57</a:t>
            </a:fld>
            <a:endParaRPr lang="en-US" altLang="en-US" sz="1200">
              <a:latin typeface="Times New Roman" panose="02020603050405020304" pitchFamily="18" charset="0"/>
              <a:cs typeface="Arial" panose="020B0604020202020204" pitchFamily="34" charset="0"/>
            </a:endParaRPr>
          </a:p>
        </p:txBody>
      </p:sp>
      <p:pic>
        <p:nvPicPr>
          <p:cNvPr id="911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79574"/>
            <a:ext cx="3276601"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982608" y="4513621"/>
              <a:ext cx="1050120" cy="77400"/>
            </p14:xfrm>
          </p:contentPart>
        </mc:Choice>
        <mc:Fallback xmlns="">
          <p:pic>
            <p:nvPicPr>
              <p:cNvPr id="5" name="Ink 4"/>
              <p:cNvPicPr/>
              <p:nvPr/>
            </p:nvPicPr>
            <p:blipFill>
              <a:blip r:embed="rId5"/>
              <a:stretch>
                <a:fillRect/>
              </a:stretch>
            </p:blipFill>
            <p:spPr>
              <a:xfrm>
                <a:off x="1963528" y="4475461"/>
                <a:ext cx="10882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3461128" y="6623941"/>
              <a:ext cx="966600" cy="83520"/>
            </p14:xfrm>
          </p:contentPart>
        </mc:Choice>
        <mc:Fallback xmlns="">
          <p:pic>
            <p:nvPicPr>
              <p:cNvPr id="6" name="Ink 5"/>
              <p:cNvPicPr/>
              <p:nvPr/>
            </p:nvPicPr>
            <p:blipFill>
              <a:blip r:embed="rId7"/>
              <a:stretch>
                <a:fillRect/>
              </a:stretch>
            </p:blipFill>
            <p:spPr>
              <a:xfrm>
                <a:off x="3442408" y="6585781"/>
                <a:ext cx="10044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p14:cNvContentPartPr/>
              <p14:nvPr/>
            </p14:nvContentPartPr>
            <p14:xfrm>
              <a:off x="1898728" y="5218861"/>
              <a:ext cx="1339200" cy="144360"/>
            </p14:xfrm>
          </p:contentPart>
        </mc:Choice>
        <mc:Fallback xmlns="">
          <p:pic>
            <p:nvPicPr>
              <p:cNvPr id="7" name="Ink 6"/>
              <p:cNvPicPr/>
              <p:nvPr/>
            </p:nvPicPr>
            <p:blipFill>
              <a:blip r:embed="rId9"/>
              <a:stretch>
                <a:fillRect/>
              </a:stretch>
            </p:blipFill>
            <p:spPr>
              <a:xfrm>
                <a:off x="1879648" y="5181061"/>
                <a:ext cx="13773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p14:cNvContentPartPr/>
              <p14:nvPr/>
            </p14:nvContentPartPr>
            <p14:xfrm>
              <a:off x="3527008" y="6643381"/>
              <a:ext cx="882000" cy="70200"/>
            </p14:xfrm>
          </p:contentPart>
        </mc:Choice>
        <mc:Fallback xmlns="">
          <p:pic>
            <p:nvPicPr>
              <p:cNvPr id="8" name="Ink 7"/>
              <p:cNvPicPr/>
              <p:nvPr/>
            </p:nvPicPr>
            <p:blipFill>
              <a:blip r:embed="rId11"/>
              <a:stretch>
                <a:fillRect/>
              </a:stretch>
            </p:blipFill>
            <p:spPr>
              <a:xfrm>
                <a:off x="3507928" y="6605221"/>
                <a:ext cx="9201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p14:cNvContentPartPr/>
              <p14:nvPr/>
            </p14:nvContentPartPr>
            <p14:xfrm>
              <a:off x="3634288" y="3861661"/>
              <a:ext cx="942840" cy="71640"/>
            </p14:xfrm>
          </p:contentPart>
        </mc:Choice>
        <mc:Fallback xmlns="">
          <p:pic>
            <p:nvPicPr>
              <p:cNvPr id="9" name="Ink 8"/>
              <p:cNvPicPr/>
              <p:nvPr/>
            </p:nvPicPr>
            <p:blipFill>
              <a:blip r:embed="rId13"/>
              <a:stretch>
                <a:fillRect/>
              </a:stretch>
            </p:blipFill>
            <p:spPr>
              <a:xfrm>
                <a:off x="3615208" y="3823861"/>
                <a:ext cx="98100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8AF22392-D58D-46FD-AFBE-DE1103A7CF2C}"/>
                  </a:ext>
                </a:extLst>
              </p14:cNvPr>
              <p14:cNvContentPartPr/>
              <p14:nvPr/>
            </p14:nvContentPartPr>
            <p14:xfrm>
              <a:off x="7693238" y="3905488"/>
              <a:ext cx="171720" cy="466560"/>
            </p14:xfrm>
          </p:contentPart>
        </mc:Choice>
        <mc:Fallback xmlns="">
          <p:pic>
            <p:nvPicPr>
              <p:cNvPr id="14" name="Ink 13">
                <a:extLst>
                  <a:ext uri="{FF2B5EF4-FFF2-40B4-BE49-F238E27FC236}">
                    <a16:creationId xmlns:a16="http://schemas.microsoft.com/office/drawing/2014/main" id="{8AF22392-D58D-46FD-AFBE-DE1103A7CF2C}"/>
                  </a:ext>
                </a:extLst>
              </p:cNvPr>
              <p:cNvPicPr/>
              <p:nvPr/>
            </p:nvPicPr>
            <p:blipFill>
              <a:blip r:embed="rId15"/>
              <a:stretch>
                <a:fillRect/>
              </a:stretch>
            </p:blipFill>
            <p:spPr>
              <a:xfrm>
                <a:off x="7688918" y="3901168"/>
                <a:ext cx="180360" cy="475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5C667BAF-9C62-4455-AD44-A7A5FB12F8C1}"/>
                  </a:ext>
                </a:extLst>
              </p14:cNvPr>
              <p14:cNvContentPartPr/>
              <p14:nvPr/>
            </p14:nvContentPartPr>
            <p14:xfrm>
              <a:off x="5772278" y="5798008"/>
              <a:ext cx="1304280" cy="438840"/>
            </p14:xfrm>
          </p:contentPart>
        </mc:Choice>
        <mc:Fallback xmlns="">
          <p:pic>
            <p:nvPicPr>
              <p:cNvPr id="23" name="Ink 22">
                <a:extLst>
                  <a:ext uri="{FF2B5EF4-FFF2-40B4-BE49-F238E27FC236}">
                    <a16:creationId xmlns:a16="http://schemas.microsoft.com/office/drawing/2014/main" id="{5C667BAF-9C62-4455-AD44-A7A5FB12F8C1}"/>
                  </a:ext>
                </a:extLst>
              </p:cNvPr>
              <p:cNvPicPr/>
              <p:nvPr/>
            </p:nvPicPr>
            <p:blipFill>
              <a:blip r:embed="rId17"/>
              <a:stretch>
                <a:fillRect/>
              </a:stretch>
            </p:blipFill>
            <p:spPr>
              <a:xfrm>
                <a:off x="5767958" y="5793688"/>
                <a:ext cx="1312920" cy="447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Ink 29">
                <a:extLst>
                  <a:ext uri="{FF2B5EF4-FFF2-40B4-BE49-F238E27FC236}">
                    <a16:creationId xmlns:a16="http://schemas.microsoft.com/office/drawing/2014/main" id="{3FEC0B25-9617-47B2-A6B4-0EAEB1181663}"/>
                  </a:ext>
                </a:extLst>
              </p14:cNvPr>
              <p14:cNvContentPartPr/>
              <p14:nvPr/>
            </p14:nvContentPartPr>
            <p14:xfrm>
              <a:off x="7965398" y="4028248"/>
              <a:ext cx="392400" cy="306000"/>
            </p14:xfrm>
          </p:contentPart>
        </mc:Choice>
        <mc:Fallback xmlns="">
          <p:pic>
            <p:nvPicPr>
              <p:cNvPr id="30" name="Ink 29">
                <a:extLst>
                  <a:ext uri="{FF2B5EF4-FFF2-40B4-BE49-F238E27FC236}">
                    <a16:creationId xmlns:a16="http://schemas.microsoft.com/office/drawing/2014/main" id="{3FEC0B25-9617-47B2-A6B4-0EAEB1181663}"/>
                  </a:ext>
                </a:extLst>
              </p:cNvPr>
              <p:cNvPicPr/>
              <p:nvPr/>
            </p:nvPicPr>
            <p:blipFill>
              <a:blip r:embed="rId19"/>
              <a:stretch>
                <a:fillRect/>
              </a:stretch>
            </p:blipFill>
            <p:spPr>
              <a:xfrm>
                <a:off x="7961078" y="4023923"/>
                <a:ext cx="401040" cy="31465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BA7F175A-CA89-4D2E-88DD-BF458ECF5C26}"/>
                  </a:ext>
                </a:extLst>
              </p14:cNvPr>
              <p14:cNvContentPartPr/>
              <p14:nvPr/>
            </p14:nvContentPartPr>
            <p14:xfrm>
              <a:off x="-78634" y="2075229"/>
              <a:ext cx="2608200" cy="3549960"/>
            </p14:xfrm>
          </p:contentPart>
        </mc:Choice>
        <mc:Fallback xmlns="">
          <p:pic>
            <p:nvPicPr>
              <p:cNvPr id="22" name="Ink 21">
                <a:extLst>
                  <a:ext uri="{FF2B5EF4-FFF2-40B4-BE49-F238E27FC236}">
                    <a16:creationId xmlns:a16="http://schemas.microsoft.com/office/drawing/2014/main" id="{BA7F175A-CA89-4D2E-88DD-BF458ECF5C26}"/>
                  </a:ext>
                </a:extLst>
              </p:cNvPr>
              <p:cNvPicPr/>
              <p:nvPr/>
            </p:nvPicPr>
            <p:blipFill>
              <a:blip r:embed="rId21"/>
              <a:stretch>
                <a:fillRect/>
              </a:stretch>
            </p:blipFill>
            <p:spPr>
              <a:xfrm>
                <a:off x="-87634" y="2066230"/>
                <a:ext cx="2625840" cy="3567598"/>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0" name="Ink 9">
                <a:extLst>
                  <a:ext uri="{FF2B5EF4-FFF2-40B4-BE49-F238E27FC236}">
                    <a16:creationId xmlns:a16="http://schemas.microsoft.com/office/drawing/2014/main" id="{CDB94398-9680-4C5F-8672-66C5D1708159}"/>
                  </a:ext>
                </a:extLst>
              </p14:cNvPr>
              <p14:cNvContentPartPr/>
              <p14:nvPr/>
            </p14:nvContentPartPr>
            <p14:xfrm>
              <a:off x="3603970" y="5339486"/>
              <a:ext cx="154800" cy="30240"/>
            </p14:xfrm>
          </p:contentPart>
        </mc:Choice>
        <mc:Fallback>
          <p:pic>
            <p:nvPicPr>
              <p:cNvPr id="10" name="Ink 9">
                <a:extLst>
                  <a:ext uri="{FF2B5EF4-FFF2-40B4-BE49-F238E27FC236}">
                    <a16:creationId xmlns:a16="http://schemas.microsoft.com/office/drawing/2014/main" id="{CDB94398-9680-4C5F-8672-66C5D1708159}"/>
                  </a:ext>
                </a:extLst>
              </p:cNvPr>
              <p:cNvPicPr/>
              <p:nvPr/>
            </p:nvPicPr>
            <p:blipFill>
              <a:blip r:embed="rId23"/>
              <a:stretch>
                <a:fillRect/>
              </a:stretch>
            </p:blipFill>
            <p:spPr>
              <a:xfrm>
                <a:off x="3595330" y="5330486"/>
                <a:ext cx="172440" cy="478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91163" name="Ink 91162">
                <a:extLst>
                  <a:ext uri="{FF2B5EF4-FFF2-40B4-BE49-F238E27FC236}">
                    <a16:creationId xmlns:a16="http://schemas.microsoft.com/office/drawing/2014/main" id="{0118B79D-F141-4E3F-B40D-233F67CFFCF9}"/>
                  </a:ext>
                </a:extLst>
              </p14:cNvPr>
              <p14:cNvContentPartPr/>
              <p14:nvPr/>
            </p14:nvContentPartPr>
            <p14:xfrm>
              <a:off x="3858850" y="5181086"/>
              <a:ext cx="1462320" cy="591480"/>
            </p14:xfrm>
          </p:contentPart>
        </mc:Choice>
        <mc:Fallback>
          <p:pic>
            <p:nvPicPr>
              <p:cNvPr id="91163" name="Ink 91162">
                <a:extLst>
                  <a:ext uri="{FF2B5EF4-FFF2-40B4-BE49-F238E27FC236}">
                    <a16:creationId xmlns:a16="http://schemas.microsoft.com/office/drawing/2014/main" id="{0118B79D-F141-4E3F-B40D-233F67CFFCF9}"/>
                  </a:ext>
                </a:extLst>
              </p:cNvPr>
              <p:cNvPicPr/>
              <p:nvPr/>
            </p:nvPicPr>
            <p:blipFill>
              <a:blip r:embed="rId25"/>
              <a:stretch>
                <a:fillRect/>
              </a:stretch>
            </p:blipFill>
            <p:spPr>
              <a:xfrm>
                <a:off x="3849850" y="5172091"/>
                <a:ext cx="1479960" cy="609109"/>
              </a:xfrm>
              <a:prstGeom prst="rect">
                <a:avLst/>
              </a:prstGeom>
            </p:spPr>
          </p:pic>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73178" y="-110640"/>
            <a:ext cx="8382000" cy="533400"/>
          </a:xfrm>
        </p:spPr>
        <p:txBody>
          <a:bodyPr/>
          <a:lstStyle/>
          <a:p>
            <a:r>
              <a:rPr lang="en-US" altLang="en-US" dirty="0"/>
              <a:t>HOP 11.7</a:t>
            </a:r>
          </a:p>
        </p:txBody>
      </p:sp>
      <p:pic>
        <p:nvPicPr>
          <p:cNvPr id="921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54038"/>
            <a:ext cx="4479925"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54038"/>
            <a:ext cx="4800600" cy="634365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216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609600"/>
            <a:ext cx="26955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5669411" y="3981829"/>
              <a:ext cx="1720800" cy="360"/>
            </p14:xfrm>
          </p:contentPart>
        </mc:Choice>
        <mc:Fallback xmlns="">
          <p:pic>
            <p:nvPicPr>
              <p:cNvPr id="9" name="Ink 8"/>
              <p:cNvPicPr/>
              <p:nvPr/>
            </p:nvPicPr>
            <p:blipFill>
              <a:blip r:embed="rId7"/>
              <a:stretch>
                <a:fillRect/>
              </a:stretch>
            </p:blipFill>
            <p:spPr>
              <a:xfrm>
                <a:off x="5658971" y="3971389"/>
                <a:ext cx="17416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5943731" y="3508069"/>
              <a:ext cx="1072440" cy="360"/>
            </p14:xfrm>
          </p:contentPart>
        </mc:Choice>
        <mc:Fallback xmlns="">
          <p:pic>
            <p:nvPicPr>
              <p:cNvPr id="11" name="Ink 10"/>
              <p:cNvPicPr/>
              <p:nvPr/>
            </p:nvPicPr>
            <p:blipFill>
              <a:blip r:embed="rId9"/>
              <a:stretch>
                <a:fillRect/>
              </a:stretch>
            </p:blipFill>
            <p:spPr>
              <a:xfrm>
                <a:off x="5933291" y="3497629"/>
                <a:ext cx="10933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p14:cNvContentPartPr/>
              <p14:nvPr/>
            </p14:nvContentPartPr>
            <p14:xfrm>
              <a:off x="5960291" y="3624349"/>
              <a:ext cx="1147320" cy="360"/>
            </p14:xfrm>
          </p:contentPart>
        </mc:Choice>
        <mc:Fallback xmlns="">
          <p:pic>
            <p:nvPicPr>
              <p:cNvPr id="13" name="Ink 12"/>
              <p:cNvPicPr/>
              <p:nvPr/>
            </p:nvPicPr>
            <p:blipFill>
              <a:blip r:embed="rId11"/>
              <a:stretch>
                <a:fillRect/>
              </a:stretch>
            </p:blipFill>
            <p:spPr>
              <a:xfrm>
                <a:off x="5949851" y="3613909"/>
                <a:ext cx="11682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p14:cNvContentPartPr/>
              <p14:nvPr/>
            </p14:nvContentPartPr>
            <p14:xfrm>
              <a:off x="6109691" y="4811989"/>
              <a:ext cx="831960" cy="23040"/>
            </p14:xfrm>
          </p:contentPart>
        </mc:Choice>
        <mc:Fallback xmlns="">
          <p:pic>
            <p:nvPicPr>
              <p:cNvPr id="15" name="Ink 14"/>
              <p:cNvPicPr/>
              <p:nvPr/>
            </p:nvPicPr>
            <p:blipFill>
              <a:blip r:embed="rId13"/>
              <a:stretch>
                <a:fillRect/>
              </a:stretch>
            </p:blipFill>
            <p:spPr>
              <a:xfrm>
                <a:off x="6099251" y="4801549"/>
                <a:ext cx="85284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p14:cNvContentPartPr/>
              <p14:nvPr/>
            </p14:nvContentPartPr>
            <p14:xfrm>
              <a:off x="6101411" y="4563589"/>
              <a:ext cx="1255680" cy="360"/>
            </p14:xfrm>
          </p:contentPart>
        </mc:Choice>
        <mc:Fallback xmlns="">
          <p:pic>
            <p:nvPicPr>
              <p:cNvPr id="17" name="Ink 16"/>
              <p:cNvPicPr/>
              <p:nvPr/>
            </p:nvPicPr>
            <p:blipFill>
              <a:blip r:embed="rId15"/>
              <a:stretch>
                <a:fillRect/>
              </a:stretch>
            </p:blipFill>
            <p:spPr>
              <a:xfrm>
                <a:off x="6090971" y="4553149"/>
                <a:ext cx="12765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p14:cNvContentPartPr/>
              <p14:nvPr/>
            </p14:nvContentPartPr>
            <p14:xfrm>
              <a:off x="6051011" y="4705069"/>
              <a:ext cx="67680" cy="116640"/>
            </p14:xfrm>
          </p:contentPart>
        </mc:Choice>
        <mc:Fallback xmlns="">
          <p:pic>
            <p:nvPicPr>
              <p:cNvPr id="19" name="Ink 18"/>
              <p:cNvPicPr/>
              <p:nvPr/>
            </p:nvPicPr>
            <p:blipFill>
              <a:blip r:embed="rId17"/>
              <a:stretch>
                <a:fillRect/>
              </a:stretch>
            </p:blipFill>
            <p:spPr>
              <a:xfrm>
                <a:off x="6040571" y="4694629"/>
                <a:ext cx="8856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p14:cNvContentPartPr/>
              <p14:nvPr/>
            </p14:nvContentPartPr>
            <p14:xfrm>
              <a:off x="6042731" y="4813069"/>
              <a:ext cx="757440" cy="541440"/>
            </p14:xfrm>
          </p:contentPart>
        </mc:Choice>
        <mc:Fallback xmlns="">
          <p:pic>
            <p:nvPicPr>
              <p:cNvPr id="21" name="Ink 20"/>
              <p:cNvPicPr/>
              <p:nvPr/>
            </p:nvPicPr>
            <p:blipFill>
              <a:blip r:embed="rId19"/>
              <a:stretch>
                <a:fillRect/>
              </a:stretch>
            </p:blipFill>
            <p:spPr>
              <a:xfrm>
                <a:off x="6032291" y="4802629"/>
                <a:ext cx="778320" cy="562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p14:cNvContentPartPr/>
              <p14:nvPr/>
            </p14:nvContentPartPr>
            <p14:xfrm>
              <a:off x="7564451" y="4663309"/>
              <a:ext cx="125280" cy="150120"/>
            </p14:xfrm>
          </p:contentPart>
        </mc:Choice>
        <mc:Fallback xmlns="">
          <p:pic>
            <p:nvPicPr>
              <p:cNvPr id="23" name="Ink 22"/>
              <p:cNvPicPr/>
              <p:nvPr/>
            </p:nvPicPr>
            <p:blipFill>
              <a:blip r:embed="rId21"/>
              <a:stretch>
                <a:fillRect/>
              </a:stretch>
            </p:blipFill>
            <p:spPr>
              <a:xfrm>
                <a:off x="7554011" y="4652869"/>
                <a:ext cx="1461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6" name="Ink 25"/>
              <p14:cNvContentPartPr/>
              <p14:nvPr/>
            </p14:nvContentPartPr>
            <p14:xfrm>
              <a:off x="7897091" y="4663309"/>
              <a:ext cx="133200" cy="143280"/>
            </p14:xfrm>
          </p:contentPart>
        </mc:Choice>
        <mc:Fallback xmlns="">
          <p:pic>
            <p:nvPicPr>
              <p:cNvPr id="26" name="Ink 25"/>
              <p:cNvPicPr/>
              <p:nvPr/>
            </p:nvPicPr>
            <p:blipFill>
              <a:blip r:embed="rId23"/>
              <a:stretch>
                <a:fillRect/>
              </a:stretch>
            </p:blipFill>
            <p:spPr>
              <a:xfrm>
                <a:off x="7886651" y="4652869"/>
                <a:ext cx="1540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Ink 28"/>
              <p14:cNvContentPartPr/>
              <p14:nvPr/>
            </p14:nvContentPartPr>
            <p14:xfrm>
              <a:off x="8271131" y="4663309"/>
              <a:ext cx="108360" cy="133560"/>
            </p14:xfrm>
          </p:contentPart>
        </mc:Choice>
        <mc:Fallback xmlns="">
          <p:pic>
            <p:nvPicPr>
              <p:cNvPr id="29" name="Ink 28"/>
              <p:cNvPicPr/>
              <p:nvPr/>
            </p:nvPicPr>
            <p:blipFill>
              <a:blip r:embed="rId25"/>
              <a:stretch>
                <a:fillRect/>
              </a:stretch>
            </p:blipFill>
            <p:spPr>
              <a:xfrm>
                <a:off x="8260691" y="4652869"/>
                <a:ext cx="1292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p14:cNvContentPartPr/>
              <p14:nvPr/>
            </p14:nvContentPartPr>
            <p14:xfrm>
              <a:off x="8246291" y="4763029"/>
              <a:ext cx="141480" cy="75240"/>
            </p14:xfrm>
          </p:contentPart>
        </mc:Choice>
        <mc:Fallback xmlns="">
          <p:pic>
            <p:nvPicPr>
              <p:cNvPr id="31" name="Ink 30"/>
              <p:cNvPicPr/>
              <p:nvPr/>
            </p:nvPicPr>
            <p:blipFill>
              <a:blip r:embed="rId27"/>
              <a:stretch>
                <a:fillRect/>
              </a:stretch>
            </p:blipFill>
            <p:spPr>
              <a:xfrm>
                <a:off x="8235851" y="4752589"/>
                <a:ext cx="1623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3" name="Ink 42"/>
              <p14:cNvContentPartPr/>
              <p14:nvPr/>
            </p14:nvContentPartPr>
            <p14:xfrm>
              <a:off x="6583811" y="5868949"/>
              <a:ext cx="360" cy="360"/>
            </p14:xfrm>
          </p:contentPart>
        </mc:Choice>
        <mc:Fallback xmlns="">
          <p:pic>
            <p:nvPicPr>
              <p:cNvPr id="43" name="Ink 42"/>
              <p:cNvPicPr/>
              <p:nvPr/>
            </p:nvPicPr>
            <p:blipFill>
              <a:blip r:embed="rId29"/>
              <a:stretch>
                <a:fillRect/>
              </a:stretch>
            </p:blipFill>
            <p:spPr>
              <a:xfrm>
                <a:off x="6573371" y="5858509"/>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4" name="Ink 43"/>
              <p14:cNvContentPartPr/>
              <p14:nvPr/>
            </p14:nvContentPartPr>
            <p14:xfrm>
              <a:off x="6566891" y="5988109"/>
              <a:ext cx="840240" cy="22320"/>
            </p14:xfrm>
          </p:contentPart>
        </mc:Choice>
        <mc:Fallback xmlns="">
          <p:pic>
            <p:nvPicPr>
              <p:cNvPr id="44" name="Ink 43"/>
              <p:cNvPicPr/>
              <p:nvPr/>
            </p:nvPicPr>
            <p:blipFill>
              <a:blip r:embed="rId31"/>
              <a:stretch>
                <a:fillRect/>
              </a:stretch>
            </p:blipFill>
            <p:spPr>
              <a:xfrm>
                <a:off x="6556451" y="5977669"/>
                <a:ext cx="86112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Ink 45"/>
              <p14:cNvContentPartPr/>
              <p14:nvPr/>
            </p14:nvContentPartPr>
            <p14:xfrm>
              <a:off x="7365011" y="5884429"/>
              <a:ext cx="424440" cy="19440"/>
            </p14:xfrm>
          </p:contentPart>
        </mc:Choice>
        <mc:Fallback xmlns="">
          <p:pic>
            <p:nvPicPr>
              <p:cNvPr id="46" name="Ink 45"/>
              <p:cNvPicPr/>
              <p:nvPr/>
            </p:nvPicPr>
            <p:blipFill>
              <a:blip r:embed="rId33"/>
              <a:stretch>
                <a:fillRect/>
              </a:stretch>
            </p:blipFill>
            <p:spPr>
              <a:xfrm>
                <a:off x="7354571" y="5873989"/>
                <a:ext cx="44532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8" name="Ink 47"/>
              <p14:cNvContentPartPr/>
              <p14:nvPr/>
            </p14:nvContentPartPr>
            <p14:xfrm>
              <a:off x="7240451" y="5544589"/>
              <a:ext cx="532440" cy="29160"/>
            </p14:xfrm>
          </p:contentPart>
        </mc:Choice>
        <mc:Fallback xmlns="">
          <p:pic>
            <p:nvPicPr>
              <p:cNvPr id="48" name="Ink 47"/>
              <p:cNvPicPr/>
              <p:nvPr/>
            </p:nvPicPr>
            <p:blipFill>
              <a:blip r:embed="rId35"/>
              <a:stretch>
                <a:fillRect/>
              </a:stretch>
            </p:blipFill>
            <p:spPr>
              <a:xfrm>
                <a:off x="7230011" y="5534149"/>
                <a:ext cx="55332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0" name="Ink 49"/>
              <p14:cNvContentPartPr/>
              <p14:nvPr/>
            </p14:nvContentPartPr>
            <p14:xfrm>
              <a:off x="-109669" y="3441469"/>
              <a:ext cx="492480" cy="3085560"/>
            </p14:xfrm>
          </p:contentPart>
        </mc:Choice>
        <mc:Fallback xmlns="">
          <p:pic>
            <p:nvPicPr>
              <p:cNvPr id="50" name="Ink 49"/>
              <p:cNvPicPr/>
              <p:nvPr/>
            </p:nvPicPr>
            <p:blipFill>
              <a:blip r:embed="rId37"/>
              <a:stretch>
                <a:fillRect/>
              </a:stretch>
            </p:blipFill>
            <p:spPr>
              <a:xfrm>
                <a:off x="-120109" y="3431029"/>
                <a:ext cx="513360" cy="3106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2" name="Ink 51"/>
              <p14:cNvContentPartPr/>
              <p14:nvPr/>
            </p14:nvContentPartPr>
            <p14:xfrm>
              <a:off x="266138" y="3433189"/>
              <a:ext cx="557280" cy="19800"/>
            </p14:xfrm>
          </p:contentPart>
        </mc:Choice>
        <mc:Fallback xmlns="">
          <p:pic>
            <p:nvPicPr>
              <p:cNvPr id="52" name="Ink 51"/>
              <p:cNvPicPr/>
              <p:nvPr/>
            </p:nvPicPr>
            <p:blipFill>
              <a:blip r:embed="rId39"/>
              <a:stretch>
                <a:fillRect/>
              </a:stretch>
            </p:blipFill>
            <p:spPr>
              <a:xfrm>
                <a:off x="255698" y="3422749"/>
                <a:ext cx="5781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9" name="Ink 58"/>
              <p14:cNvContentPartPr/>
              <p14:nvPr/>
            </p14:nvContentPartPr>
            <p14:xfrm>
              <a:off x="73178" y="4472149"/>
              <a:ext cx="450720" cy="1812600"/>
            </p14:xfrm>
          </p:contentPart>
        </mc:Choice>
        <mc:Fallback xmlns="">
          <p:pic>
            <p:nvPicPr>
              <p:cNvPr id="59" name="Ink 58"/>
              <p:cNvPicPr/>
              <p:nvPr/>
            </p:nvPicPr>
            <p:blipFill>
              <a:blip r:embed="rId41"/>
              <a:stretch>
                <a:fillRect/>
              </a:stretch>
            </p:blipFill>
            <p:spPr>
              <a:xfrm>
                <a:off x="62738" y="4461709"/>
                <a:ext cx="471600" cy="1833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0" name="Ink 69"/>
              <p14:cNvContentPartPr/>
              <p14:nvPr/>
            </p14:nvContentPartPr>
            <p14:xfrm>
              <a:off x="490418" y="1354909"/>
              <a:ext cx="839880" cy="1496880"/>
            </p14:xfrm>
          </p:contentPart>
        </mc:Choice>
        <mc:Fallback xmlns="">
          <p:pic>
            <p:nvPicPr>
              <p:cNvPr id="70" name="Ink 69"/>
              <p:cNvPicPr/>
              <p:nvPr/>
            </p:nvPicPr>
            <p:blipFill>
              <a:blip r:embed="rId43"/>
              <a:stretch>
                <a:fillRect/>
              </a:stretch>
            </p:blipFill>
            <p:spPr>
              <a:xfrm>
                <a:off x="479978" y="1344469"/>
                <a:ext cx="860760" cy="1517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2" name="Ink 71"/>
              <p14:cNvContentPartPr/>
              <p14:nvPr/>
            </p14:nvContentPartPr>
            <p14:xfrm>
              <a:off x="357578" y="1354909"/>
              <a:ext cx="873000" cy="1539360"/>
            </p14:xfrm>
          </p:contentPart>
        </mc:Choice>
        <mc:Fallback xmlns="">
          <p:pic>
            <p:nvPicPr>
              <p:cNvPr id="72" name="Ink 71"/>
              <p:cNvPicPr/>
              <p:nvPr/>
            </p:nvPicPr>
            <p:blipFill>
              <a:blip r:embed="rId45"/>
              <a:stretch>
                <a:fillRect/>
              </a:stretch>
            </p:blipFill>
            <p:spPr>
              <a:xfrm>
                <a:off x="347138" y="1344469"/>
                <a:ext cx="893880" cy="15602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4" name="Ink 73"/>
              <p14:cNvContentPartPr/>
              <p14:nvPr/>
            </p14:nvContentPartPr>
            <p14:xfrm>
              <a:off x="6600338" y="6068389"/>
              <a:ext cx="360" cy="8640"/>
            </p14:xfrm>
          </p:contentPart>
        </mc:Choice>
        <mc:Fallback xmlns="">
          <p:pic>
            <p:nvPicPr>
              <p:cNvPr id="74" name="Ink 73"/>
              <p:cNvPicPr/>
              <p:nvPr/>
            </p:nvPicPr>
            <p:blipFill>
              <a:blip r:embed="rId47"/>
              <a:stretch>
                <a:fillRect/>
              </a:stretch>
            </p:blipFill>
            <p:spPr>
              <a:xfrm>
                <a:off x="6589898" y="6057949"/>
                <a:ext cx="212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6" name="Ink 75"/>
              <p14:cNvContentPartPr/>
              <p14:nvPr/>
            </p14:nvContentPartPr>
            <p14:xfrm>
              <a:off x="6583778" y="6029509"/>
              <a:ext cx="715320" cy="33480"/>
            </p14:xfrm>
          </p:contentPart>
        </mc:Choice>
        <mc:Fallback xmlns="">
          <p:pic>
            <p:nvPicPr>
              <p:cNvPr id="76" name="Ink 75"/>
              <p:cNvPicPr/>
              <p:nvPr/>
            </p:nvPicPr>
            <p:blipFill>
              <a:blip r:embed="rId49"/>
              <a:stretch>
                <a:fillRect/>
              </a:stretch>
            </p:blipFill>
            <p:spPr>
              <a:xfrm>
                <a:off x="6573338" y="6019069"/>
                <a:ext cx="73620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78" name="Ink 77"/>
              <p14:cNvContentPartPr/>
              <p14:nvPr/>
            </p14:nvContentPartPr>
            <p14:xfrm>
              <a:off x="6616898" y="5777509"/>
              <a:ext cx="360" cy="360"/>
            </p14:xfrm>
          </p:contentPart>
        </mc:Choice>
        <mc:Fallback xmlns="">
          <p:pic>
            <p:nvPicPr>
              <p:cNvPr id="78" name="Ink 77"/>
              <p:cNvPicPr/>
              <p:nvPr/>
            </p:nvPicPr>
            <p:blipFill>
              <a:blip r:embed="rId29"/>
              <a:stretch>
                <a:fillRect/>
              </a:stretch>
            </p:blipFill>
            <p:spPr>
              <a:xfrm>
                <a:off x="6606458" y="5767069"/>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0" name="Ink 79"/>
              <p14:cNvContentPartPr/>
              <p14:nvPr/>
            </p14:nvContentPartPr>
            <p14:xfrm>
              <a:off x="6608618" y="5760589"/>
              <a:ext cx="798480" cy="360"/>
            </p14:xfrm>
          </p:contentPart>
        </mc:Choice>
        <mc:Fallback xmlns="">
          <p:pic>
            <p:nvPicPr>
              <p:cNvPr id="80" name="Ink 79"/>
              <p:cNvPicPr/>
              <p:nvPr/>
            </p:nvPicPr>
            <p:blipFill>
              <a:blip r:embed="rId52"/>
              <a:stretch>
                <a:fillRect/>
              </a:stretch>
            </p:blipFill>
            <p:spPr>
              <a:xfrm>
                <a:off x="6598178" y="5750149"/>
                <a:ext cx="8193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2" name="Ink 81"/>
              <p14:cNvContentPartPr/>
              <p14:nvPr/>
            </p14:nvContentPartPr>
            <p14:xfrm>
              <a:off x="5661098" y="5559709"/>
              <a:ext cx="781560" cy="12600"/>
            </p14:xfrm>
          </p:contentPart>
        </mc:Choice>
        <mc:Fallback xmlns="">
          <p:pic>
            <p:nvPicPr>
              <p:cNvPr id="82" name="Ink 81"/>
              <p:cNvPicPr/>
              <p:nvPr/>
            </p:nvPicPr>
            <p:blipFill>
              <a:blip r:embed="rId54"/>
              <a:stretch>
                <a:fillRect/>
              </a:stretch>
            </p:blipFill>
            <p:spPr>
              <a:xfrm>
                <a:off x="5650658" y="5549269"/>
                <a:ext cx="802440" cy="33480"/>
              </a:xfrm>
              <a:prstGeom prst="rect">
                <a:avLst/>
              </a:prstGeom>
            </p:spPr>
          </p:pic>
        </mc:Fallback>
      </mc:AlternateContent>
      <p:sp>
        <p:nvSpPr>
          <p:cNvPr id="92192" name="Rectangle 102"/>
          <p:cNvSpPr>
            <a:spLocks noChangeArrowheads="1"/>
          </p:cNvSpPr>
          <p:nvPr/>
        </p:nvSpPr>
        <p:spPr bwMode="auto">
          <a:xfrm>
            <a:off x="7010400" y="2497138"/>
            <a:ext cx="2232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a:latin typeface="Times New Roman" panose="02020603050405020304" pitchFamily="18" charset="0"/>
              </a:rPr>
              <a:t>&lt;= absolute position on the span elem</a:t>
            </a:r>
          </a:p>
        </p:txBody>
      </p:sp>
      <p:sp>
        <p:nvSpPr>
          <p:cNvPr id="92193" name="Rectangle 103"/>
          <p:cNvSpPr>
            <a:spLocks noChangeArrowheads="1"/>
          </p:cNvSpPr>
          <p:nvPr/>
        </p:nvSpPr>
        <p:spPr bwMode="auto">
          <a:xfrm>
            <a:off x="6629400" y="2878138"/>
            <a:ext cx="1828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a:latin typeface="Times New Roman" panose="02020603050405020304" pitchFamily="18" charset="0"/>
              </a:rPr>
              <a:t>&lt;= fig initially is semi-opaque </a:t>
            </a:r>
          </a:p>
        </p:txBody>
      </p:sp>
      <mc:AlternateContent xmlns:mc="http://schemas.openxmlformats.org/markup-compatibility/2006" xmlns:p14="http://schemas.microsoft.com/office/powerpoint/2010/main">
        <mc:Choice Requires="p14">
          <p:contentPart p14:bwMode="auto" r:id="rId55">
            <p14:nvContentPartPr>
              <p14:cNvPr id="106" name="Ink 105"/>
              <p14:cNvContentPartPr/>
              <p14:nvPr/>
            </p14:nvContentPartPr>
            <p14:xfrm>
              <a:off x="6384338" y="2560189"/>
              <a:ext cx="360" cy="360"/>
            </p14:xfrm>
          </p:contentPart>
        </mc:Choice>
        <mc:Fallback xmlns="">
          <p:pic>
            <p:nvPicPr>
              <p:cNvPr id="106" name="Ink 105"/>
              <p:cNvPicPr/>
              <p:nvPr/>
            </p:nvPicPr>
            <p:blipFill>
              <a:blip r:embed="rId29"/>
              <a:stretch>
                <a:fillRect/>
              </a:stretch>
            </p:blipFill>
            <p:spPr>
              <a:xfrm>
                <a:off x="6373898" y="2549749"/>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7" name="Ink 106"/>
              <p14:cNvContentPartPr/>
              <p14:nvPr/>
            </p14:nvContentPartPr>
            <p14:xfrm>
              <a:off x="6392618" y="2543629"/>
              <a:ext cx="557280" cy="25560"/>
            </p14:xfrm>
          </p:contentPart>
        </mc:Choice>
        <mc:Fallback xmlns="">
          <p:pic>
            <p:nvPicPr>
              <p:cNvPr id="107" name="Ink 106"/>
              <p:cNvPicPr/>
              <p:nvPr/>
            </p:nvPicPr>
            <p:blipFill>
              <a:blip r:embed="rId58"/>
              <a:stretch>
                <a:fillRect/>
              </a:stretch>
            </p:blipFill>
            <p:spPr>
              <a:xfrm>
                <a:off x="6382178" y="2533189"/>
                <a:ext cx="5781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8" name="Ink 107"/>
              <p14:cNvContentPartPr/>
              <p14:nvPr/>
            </p14:nvContentPartPr>
            <p14:xfrm>
              <a:off x="6309458" y="2667829"/>
              <a:ext cx="515520" cy="10080"/>
            </p14:xfrm>
          </p:contentPart>
        </mc:Choice>
        <mc:Fallback xmlns="">
          <p:pic>
            <p:nvPicPr>
              <p:cNvPr id="108" name="Ink 107"/>
              <p:cNvPicPr/>
              <p:nvPr/>
            </p:nvPicPr>
            <p:blipFill>
              <a:blip r:embed="rId60"/>
              <a:stretch>
                <a:fillRect/>
              </a:stretch>
            </p:blipFill>
            <p:spPr>
              <a:xfrm>
                <a:off x="6299018" y="2657389"/>
                <a:ext cx="5364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9" name="Ink 108"/>
              <p14:cNvContentPartPr/>
              <p14:nvPr/>
            </p14:nvContentPartPr>
            <p14:xfrm>
              <a:off x="5719058" y="2772949"/>
              <a:ext cx="640440" cy="24120"/>
            </p14:xfrm>
          </p:contentPart>
        </mc:Choice>
        <mc:Fallback xmlns="">
          <p:pic>
            <p:nvPicPr>
              <p:cNvPr id="109" name="Ink 108"/>
              <p:cNvPicPr/>
              <p:nvPr/>
            </p:nvPicPr>
            <p:blipFill>
              <a:blip r:embed="rId62"/>
              <a:stretch>
                <a:fillRect/>
              </a:stretch>
            </p:blipFill>
            <p:spPr>
              <a:xfrm>
                <a:off x="5708618" y="2762509"/>
                <a:ext cx="6613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0" name="Ink 109"/>
              <p14:cNvContentPartPr/>
              <p14:nvPr/>
            </p14:nvContentPartPr>
            <p14:xfrm>
              <a:off x="5694218" y="3017389"/>
              <a:ext cx="839880" cy="23040"/>
            </p14:xfrm>
          </p:contentPart>
        </mc:Choice>
        <mc:Fallback xmlns="">
          <p:pic>
            <p:nvPicPr>
              <p:cNvPr id="110" name="Ink 109"/>
              <p:cNvPicPr/>
              <p:nvPr/>
            </p:nvPicPr>
            <p:blipFill>
              <a:blip r:embed="rId64"/>
              <a:stretch>
                <a:fillRect/>
              </a:stretch>
            </p:blipFill>
            <p:spPr>
              <a:xfrm>
                <a:off x="5683778" y="3006949"/>
                <a:ext cx="8607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1" name="Ink 110"/>
              <p14:cNvContentPartPr/>
              <p14:nvPr/>
            </p14:nvContentPartPr>
            <p14:xfrm>
              <a:off x="6126578" y="3025669"/>
              <a:ext cx="449280" cy="35640"/>
            </p14:xfrm>
          </p:contentPart>
        </mc:Choice>
        <mc:Fallback xmlns="">
          <p:pic>
            <p:nvPicPr>
              <p:cNvPr id="111" name="Ink 110"/>
              <p:cNvPicPr/>
              <p:nvPr/>
            </p:nvPicPr>
            <p:blipFill>
              <a:blip r:embed="rId66"/>
              <a:stretch>
                <a:fillRect/>
              </a:stretch>
            </p:blipFill>
            <p:spPr>
              <a:xfrm>
                <a:off x="6116138" y="3015229"/>
                <a:ext cx="47016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12" name="Ink 111"/>
              <p14:cNvContentPartPr/>
              <p14:nvPr/>
            </p14:nvContentPartPr>
            <p14:xfrm>
              <a:off x="5908958" y="4201152"/>
              <a:ext cx="360" cy="360"/>
            </p14:xfrm>
          </p:contentPart>
        </mc:Choice>
        <mc:Fallback xmlns="">
          <p:pic>
            <p:nvPicPr>
              <p:cNvPr id="112" name="Ink 111"/>
              <p:cNvPicPr/>
              <p:nvPr/>
            </p:nvPicPr>
            <p:blipFill>
              <a:blip r:embed="rId29"/>
              <a:stretch>
                <a:fillRect/>
              </a:stretch>
            </p:blipFill>
            <p:spPr>
              <a:xfrm>
                <a:off x="5898518" y="4190712"/>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14" name="Ink 113"/>
              <p14:cNvContentPartPr/>
              <p14:nvPr/>
            </p14:nvContentPartPr>
            <p14:xfrm>
              <a:off x="6021278" y="4192512"/>
              <a:ext cx="9000" cy="360"/>
            </p14:xfrm>
          </p:contentPart>
        </mc:Choice>
        <mc:Fallback xmlns="">
          <p:pic>
            <p:nvPicPr>
              <p:cNvPr id="114" name="Ink 113"/>
              <p:cNvPicPr/>
              <p:nvPr/>
            </p:nvPicPr>
            <p:blipFill>
              <a:blip r:embed="rId69"/>
              <a:stretch>
                <a:fillRect/>
              </a:stretch>
            </p:blipFill>
            <p:spPr>
              <a:xfrm>
                <a:off x="6010838" y="4182072"/>
                <a:ext cx="29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16" name="Ink 115"/>
              <p14:cNvContentPartPr/>
              <p14:nvPr/>
            </p14:nvContentPartPr>
            <p14:xfrm>
              <a:off x="5917598" y="4209792"/>
              <a:ext cx="1225440" cy="15120"/>
            </p14:xfrm>
          </p:contentPart>
        </mc:Choice>
        <mc:Fallback xmlns="">
          <p:pic>
            <p:nvPicPr>
              <p:cNvPr id="116" name="Ink 115"/>
              <p:cNvPicPr/>
              <p:nvPr/>
            </p:nvPicPr>
            <p:blipFill>
              <a:blip r:embed="rId71"/>
              <a:stretch>
                <a:fillRect/>
              </a:stretch>
            </p:blipFill>
            <p:spPr>
              <a:xfrm>
                <a:off x="5907158" y="4199352"/>
                <a:ext cx="1246320" cy="36000"/>
              </a:xfrm>
              <a:prstGeom prst="rect">
                <a:avLst/>
              </a:prstGeom>
            </p:spPr>
          </p:pic>
        </mc:Fallback>
      </mc:AlternateContent>
      <p:sp>
        <p:nvSpPr>
          <p:cNvPr id="92203" name="Rectangle 116"/>
          <p:cNvSpPr>
            <a:spLocks noChangeArrowheads="1"/>
          </p:cNvSpPr>
          <p:nvPr/>
        </p:nvSpPr>
        <p:spPr bwMode="auto">
          <a:xfrm>
            <a:off x="6858000" y="4495800"/>
            <a:ext cx="23574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a:latin typeface="Times New Roman" panose="02020603050405020304" pitchFamily="18" charset="0"/>
              </a:rPr>
              <a:t>&lt;= not display span initially in viewport</a:t>
            </a:r>
          </a:p>
        </p:txBody>
      </p:sp>
      <mc:AlternateContent xmlns:mc="http://schemas.openxmlformats.org/markup-compatibility/2006" xmlns:p14="http://schemas.microsoft.com/office/powerpoint/2010/main">
        <mc:Choice Requires="p14">
          <p:contentPart p14:bwMode="auto" r:id="rId72">
            <p14:nvContentPartPr>
              <p14:cNvPr id="2" name="Ink 1"/>
              <p14:cNvContentPartPr/>
              <p14:nvPr/>
            </p14:nvContentPartPr>
            <p14:xfrm>
              <a:off x="101702" y="3330874"/>
              <a:ext cx="508320" cy="30600"/>
            </p14:xfrm>
          </p:contentPart>
        </mc:Choice>
        <mc:Fallback xmlns="">
          <p:pic>
            <p:nvPicPr>
              <p:cNvPr id="2" name="Ink 1"/>
              <p:cNvPicPr/>
              <p:nvPr/>
            </p:nvPicPr>
            <p:blipFill>
              <a:blip r:embed="rId73"/>
              <a:stretch>
                <a:fillRect/>
              </a:stretch>
            </p:blipFill>
            <p:spPr>
              <a:xfrm>
                <a:off x="82622" y="3292260"/>
                <a:ext cx="546480" cy="107829"/>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3" name="Ink 2"/>
              <p14:cNvContentPartPr/>
              <p14:nvPr/>
            </p14:nvContentPartPr>
            <p14:xfrm>
              <a:off x="117182" y="3516994"/>
              <a:ext cx="414720" cy="8640"/>
            </p14:xfrm>
          </p:contentPart>
        </mc:Choice>
        <mc:Fallback xmlns="">
          <p:pic>
            <p:nvPicPr>
              <p:cNvPr id="3" name="Ink 2"/>
              <p:cNvPicPr/>
              <p:nvPr/>
            </p:nvPicPr>
            <p:blipFill>
              <a:blip r:embed="rId75"/>
              <a:stretch>
                <a:fillRect/>
              </a:stretch>
            </p:blipFill>
            <p:spPr>
              <a:xfrm>
                <a:off x="98119" y="3480360"/>
                <a:ext cx="245667"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 name="Ink 5"/>
              <p14:cNvContentPartPr/>
              <p14:nvPr/>
            </p14:nvContentPartPr>
            <p14:xfrm>
              <a:off x="140582" y="3618514"/>
              <a:ext cx="164520" cy="8280"/>
            </p14:xfrm>
          </p:contentPart>
        </mc:Choice>
        <mc:Fallback xmlns="">
          <p:pic>
            <p:nvPicPr>
              <p:cNvPr id="6" name="Ink 5"/>
              <p:cNvPicPr/>
              <p:nvPr/>
            </p:nvPicPr>
            <p:blipFill>
              <a:blip r:embed="rId79"/>
              <a:stretch>
                <a:fillRect/>
              </a:stretch>
            </p:blipFill>
            <p:spPr>
              <a:xfrm>
                <a:off x="121502" y="3580354"/>
                <a:ext cx="20268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 name="Ink 6"/>
              <p14:cNvContentPartPr/>
              <p14:nvPr/>
            </p14:nvContentPartPr>
            <p14:xfrm>
              <a:off x="125102" y="3851434"/>
              <a:ext cx="242640" cy="25200"/>
            </p14:xfrm>
          </p:contentPart>
        </mc:Choice>
        <mc:Fallback xmlns="">
          <p:pic>
            <p:nvPicPr>
              <p:cNvPr id="7" name="Ink 6"/>
              <p:cNvPicPr/>
              <p:nvPr/>
            </p:nvPicPr>
            <p:blipFill>
              <a:blip r:embed="rId81"/>
              <a:stretch>
                <a:fillRect/>
              </a:stretch>
            </p:blipFill>
            <p:spPr>
              <a:xfrm>
                <a:off x="106022" y="3813274"/>
                <a:ext cx="2808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8" name="Ink 7"/>
              <p14:cNvContentPartPr/>
              <p14:nvPr/>
            </p14:nvContentPartPr>
            <p14:xfrm>
              <a:off x="508142" y="3759274"/>
              <a:ext cx="289440" cy="360"/>
            </p14:xfrm>
          </p:contentPart>
        </mc:Choice>
        <mc:Fallback xmlns="">
          <p:pic>
            <p:nvPicPr>
              <p:cNvPr id="8" name="Ink 7"/>
              <p:cNvPicPr/>
              <p:nvPr/>
            </p:nvPicPr>
            <p:blipFill>
              <a:blip r:embed="rId83"/>
              <a:stretch>
                <a:fillRect/>
              </a:stretch>
            </p:blipFill>
            <p:spPr>
              <a:xfrm>
                <a:off x="489062" y="3721114"/>
                <a:ext cx="3276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2" name="Ink 11"/>
              <p14:cNvContentPartPr/>
              <p14:nvPr/>
            </p14:nvContentPartPr>
            <p14:xfrm>
              <a:off x="531542" y="3516994"/>
              <a:ext cx="2085120" cy="422280"/>
            </p14:xfrm>
          </p:contentPart>
        </mc:Choice>
        <mc:Fallback xmlns="">
          <p:pic>
            <p:nvPicPr>
              <p:cNvPr id="12" name="Ink 11"/>
              <p:cNvPicPr/>
              <p:nvPr/>
            </p:nvPicPr>
            <p:blipFill>
              <a:blip r:embed="rId85"/>
              <a:stretch>
                <a:fillRect/>
              </a:stretch>
            </p:blipFill>
            <p:spPr>
              <a:xfrm>
                <a:off x="521822" y="3507274"/>
                <a:ext cx="210456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22" name="Ink 21"/>
              <p14:cNvContentPartPr/>
              <p14:nvPr/>
            </p14:nvContentPartPr>
            <p14:xfrm>
              <a:off x="3204098" y="2836954"/>
              <a:ext cx="1790364" cy="977475"/>
            </p14:xfrm>
          </p:contentPart>
        </mc:Choice>
        <mc:Fallback xmlns="">
          <p:pic>
            <p:nvPicPr>
              <p:cNvPr id="22" name="Ink 21"/>
              <p:cNvPicPr/>
              <p:nvPr/>
            </p:nvPicPr>
            <p:blipFill>
              <a:blip r:embed="rId87"/>
              <a:stretch>
                <a:fillRect/>
              </a:stretch>
            </p:blipFill>
            <p:spPr>
              <a:xfrm>
                <a:off x="3194378" y="2827233"/>
                <a:ext cx="1809805" cy="996916"/>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88075" name="Ink 88074"/>
              <p14:cNvContentPartPr/>
              <p14:nvPr/>
            </p14:nvContentPartPr>
            <p14:xfrm>
              <a:off x="5110742" y="6533794"/>
              <a:ext cx="1259280" cy="25200"/>
            </p14:xfrm>
          </p:contentPart>
        </mc:Choice>
        <mc:Fallback xmlns="">
          <p:pic>
            <p:nvPicPr>
              <p:cNvPr id="88075" name="Ink 88074"/>
              <p:cNvPicPr/>
              <p:nvPr/>
            </p:nvPicPr>
            <p:blipFill>
              <a:blip r:embed="rId89"/>
              <a:stretch>
                <a:fillRect/>
              </a:stretch>
            </p:blipFill>
            <p:spPr>
              <a:xfrm>
                <a:off x="5091657" y="6495634"/>
                <a:ext cx="1297451"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88076" name="Ink 88075"/>
              <p14:cNvContentPartPr/>
              <p14:nvPr/>
            </p14:nvContentPartPr>
            <p14:xfrm>
              <a:off x="5119022" y="6608674"/>
              <a:ext cx="1071000" cy="65880"/>
            </p14:xfrm>
          </p:contentPart>
        </mc:Choice>
        <mc:Fallback xmlns="">
          <p:pic>
            <p:nvPicPr>
              <p:cNvPr id="88076" name="Ink 88075"/>
              <p:cNvPicPr/>
              <p:nvPr/>
            </p:nvPicPr>
            <p:blipFill>
              <a:blip r:embed="rId91"/>
              <a:stretch>
                <a:fillRect/>
              </a:stretch>
            </p:blipFill>
            <p:spPr>
              <a:xfrm>
                <a:off x="5099942" y="6570514"/>
                <a:ext cx="110916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8077" name="Ink 88076"/>
              <p14:cNvContentPartPr/>
              <p14:nvPr/>
            </p14:nvContentPartPr>
            <p14:xfrm>
              <a:off x="6103982" y="5253994"/>
              <a:ext cx="555120" cy="24120"/>
            </p14:xfrm>
          </p:contentPart>
        </mc:Choice>
        <mc:Fallback xmlns="">
          <p:pic>
            <p:nvPicPr>
              <p:cNvPr id="88077" name="Ink 88076"/>
              <p:cNvPicPr/>
              <p:nvPr/>
            </p:nvPicPr>
            <p:blipFill>
              <a:blip r:embed="rId93"/>
              <a:stretch>
                <a:fillRect/>
              </a:stretch>
            </p:blipFill>
            <p:spPr>
              <a:xfrm>
                <a:off x="6084902" y="5215834"/>
                <a:ext cx="59328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8078" name="Ink 88077"/>
              <p14:cNvContentPartPr/>
              <p14:nvPr/>
            </p14:nvContentPartPr>
            <p14:xfrm>
              <a:off x="6869702" y="5220154"/>
              <a:ext cx="375480" cy="47880"/>
            </p14:xfrm>
          </p:contentPart>
        </mc:Choice>
        <mc:Fallback xmlns="">
          <p:pic>
            <p:nvPicPr>
              <p:cNvPr id="88078" name="Ink 88077"/>
              <p:cNvPicPr/>
              <p:nvPr/>
            </p:nvPicPr>
            <p:blipFill>
              <a:blip r:embed="rId95"/>
              <a:stretch>
                <a:fillRect/>
              </a:stretch>
            </p:blipFill>
            <p:spPr>
              <a:xfrm>
                <a:off x="6850622" y="5181994"/>
                <a:ext cx="41364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8079" name="Ink 88078"/>
              <p14:cNvContentPartPr/>
              <p14:nvPr/>
            </p14:nvContentPartPr>
            <p14:xfrm>
              <a:off x="7362182" y="5228434"/>
              <a:ext cx="78480" cy="10080"/>
            </p14:xfrm>
          </p:contentPart>
        </mc:Choice>
        <mc:Fallback xmlns="">
          <p:pic>
            <p:nvPicPr>
              <p:cNvPr id="88079" name="Ink 88078"/>
              <p:cNvPicPr/>
              <p:nvPr/>
            </p:nvPicPr>
            <p:blipFill>
              <a:blip r:embed="rId97"/>
              <a:stretch>
                <a:fillRect/>
              </a:stretch>
            </p:blipFill>
            <p:spPr>
              <a:xfrm>
                <a:off x="7343102" y="5190274"/>
                <a:ext cx="11664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8080" name="Ink 88079"/>
              <p14:cNvContentPartPr/>
              <p14:nvPr/>
            </p14:nvContentPartPr>
            <p14:xfrm>
              <a:off x="7573142" y="5188114"/>
              <a:ext cx="649080" cy="48600"/>
            </p14:xfrm>
          </p:contentPart>
        </mc:Choice>
        <mc:Fallback xmlns="">
          <p:pic>
            <p:nvPicPr>
              <p:cNvPr id="88080" name="Ink 88079"/>
              <p:cNvPicPr/>
              <p:nvPr/>
            </p:nvPicPr>
            <p:blipFill>
              <a:blip r:embed="rId99"/>
              <a:stretch>
                <a:fillRect/>
              </a:stretch>
            </p:blipFill>
            <p:spPr>
              <a:xfrm>
                <a:off x="7554062" y="5149954"/>
                <a:ext cx="687240" cy="124920"/>
              </a:xfrm>
              <a:prstGeom prst="rect">
                <a:avLst/>
              </a:prstGeom>
            </p:spPr>
          </p:pic>
        </mc:Fallback>
      </mc:AlternateContent>
      <p:sp>
        <p:nvSpPr>
          <p:cNvPr id="92218" name="Rectangle 103"/>
          <p:cNvSpPr>
            <a:spLocks noChangeArrowheads="1"/>
          </p:cNvSpPr>
          <p:nvPr/>
        </p:nvSpPr>
        <p:spPr bwMode="auto">
          <a:xfrm>
            <a:off x="1330325" y="3698875"/>
            <a:ext cx="1079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000">
                <a:latin typeface="Times New Roman" panose="02020603050405020304" pitchFamily="18" charset="0"/>
              </a:rPr>
              <a:t>img placeholder</a:t>
            </a:r>
          </a:p>
        </p:txBody>
      </p:sp>
      <mc:AlternateContent xmlns:mc="http://schemas.openxmlformats.org/markup-compatibility/2006" xmlns:p14="http://schemas.microsoft.com/office/powerpoint/2010/main">
        <mc:Choice Requires="p14">
          <p:contentPart p14:bwMode="auto" r:id="rId100">
            <p14:nvContentPartPr>
              <p14:cNvPr id="88081" name="Ink 88080"/>
              <p14:cNvContentPartPr/>
              <p14:nvPr/>
            </p14:nvContentPartPr>
            <p14:xfrm>
              <a:off x="5674142" y="2910394"/>
              <a:ext cx="726840" cy="55800"/>
            </p14:xfrm>
          </p:contentPart>
        </mc:Choice>
        <mc:Fallback xmlns="">
          <p:pic>
            <p:nvPicPr>
              <p:cNvPr id="88081" name="Ink 88080"/>
              <p:cNvPicPr/>
              <p:nvPr/>
            </p:nvPicPr>
            <p:blipFill>
              <a:blip r:embed="rId101"/>
              <a:stretch>
                <a:fillRect/>
              </a:stretch>
            </p:blipFill>
            <p:spPr>
              <a:xfrm>
                <a:off x="5655062" y="2872234"/>
                <a:ext cx="76500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8082" name="Ink 88081"/>
              <p14:cNvContentPartPr/>
              <p14:nvPr/>
            </p14:nvContentPartPr>
            <p14:xfrm>
              <a:off x="5022902" y="2547874"/>
              <a:ext cx="237240" cy="439200"/>
            </p14:xfrm>
          </p:contentPart>
        </mc:Choice>
        <mc:Fallback xmlns="">
          <p:pic>
            <p:nvPicPr>
              <p:cNvPr id="88082" name="Ink 88081"/>
              <p:cNvPicPr/>
              <p:nvPr/>
            </p:nvPicPr>
            <p:blipFill>
              <a:blip r:embed="rId103"/>
              <a:stretch>
                <a:fillRect/>
              </a:stretch>
            </p:blipFill>
            <p:spPr>
              <a:xfrm>
                <a:off x="5013182" y="2538154"/>
                <a:ext cx="25668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8083" name="Ink 88082"/>
              <p14:cNvContentPartPr/>
              <p14:nvPr/>
            </p14:nvContentPartPr>
            <p14:xfrm>
              <a:off x="5986622" y="3567034"/>
              <a:ext cx="766080" cy="20520"/>
            </p14:xfrm>
          </p:contentPart>
        </mc:Choice>
        <mc:Fallback xmlns="">
          <p:pic>
            <p:nvPicPr>
              <p:cNvPr id="88083" name="Ink 88082"/>
              <p:cNvPicPr/>
              <p:nvPr/>
            </p:nvPicPr>
            <p:blipFill>
              <a:blip r:embed="rId105"/>
              <a:stretch>
                <a:fillRect/>
              </a:stretch>
            </p:blipFill>
            <p:spPr>
              <a:xfrm>
                <a:off x="5967542" y="3528874"/>
                <a:ext cx="80424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8084" name="Ink 88083"/>
              <p14:cNvContentPartPr/>
              <p14:nvPr/>
            </p14:nvContentPartPr>
            <p14:xfrm>
              <a:off x="7362182" y="4865914"/>
              <a:ext cx="383760" cy="19440"/>
            </p14:xfrm>
          </p:contentPart>
        </mc:Choice>
        <mc:Fallback xmlns="">
          <p:pic>
            <p:nvPicPr>
              <p:cNvPr id="88084" name="Ink 88083"/>
              <p:cNvPicPr/>
              <p:nvPr/>
            </p:nvPicPr>
            <p:blipFill>
              <a:blip r:embed="rId107"/>
              <a:stretch>
                <a:fillRect/>
              </a:stretch>
            </p:blipFill>
            <p:spPr>
              <a:xfrm>
                <a:off x="7343084" y="4827754"/>
                <a:ext cx="421956"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8085" name="Ink 88084"/>
              <p14:cNvContentPartPr/>
              <p14:nvPr/>
            </p14:nvContentPartPr>
            <p14:xfrm>
              <a:off x="7181822" y="4956634"/>
              <a:ext cx="407160" cy="14400"/>
            </p14:xfrm>
          </p:contentPart>
        </mc:Choice>
        <mc:Fallback xmlns="">
          <p:pic>
            <p:nvPicPr>
              <p:cNvPr id="88085" name="Ink 88084"/>
              <p:cNvPicPr/>
              <p:nvPr/>
            </p:nvPicPr>
            <p:blipFill>
              <a:blip r:embed="rId109"/>
              <a:stretch>
                <a:fillRect/>
              </a:stretch>
            </p:blipFill>
            <p:spPr>
              <a:xfrm>
                <a:off x="7162725" y="4918474"/>
                <a:ext cx="445354"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8086" name="Ink 88085"/>
              <p14:cNvContentPartPr/>
              <p14:nvPr/>
            </p14:nvContentPartPr>
            <p14:xfrm>
              <a:off x="7057262" y="5077954"/>
              <a:ext cx="297360" cy="18000"/>
            </p14:xfrm>
          </p:contentPart>
        </mc:Choice>
        <mc:Fallback xmlns="">
          <p:pic>
            <p:nvPicPr>
              <p:cNvPr id="88086" name="Ink 88085"/>
              <p:cNvPicPr/>
              <p:nvPr/>
            </p:nvPicPr>
            <p:blipFill>
              <a:blip r:embed="rId111"/>
              <a:stretch>
                <a:fillRect/>
              </a:stretch>
            </p:blipFill>
            <p:spPr>
              <a:xfrm>
                <a:off x="7038182" y="5039794"/>
                <a:ext cx="33552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88087" name="Ink 88086"/>
              <p14:cNvContentPartPr/>
              <p14:nvPr/>
            </p14:nvContentPartPr>
            <p14:xfrm>
              <a:off x="6580622" y="5932234"/>
              <a:ext cx="680760" cy="23400"/>
            </p14:xfrm>
          </p:contentPart>
        </mc:Choice>
        <mc:Fallback xmlns="">
          <p:pic>
            <p:nvPicPr>
              <p:cNvPr id="88087" name="Ink 88086"/>
              <p:cNvPicPr/>
              <p:nvPr/>
            </p:nvPicPr>
            <p:blipFill>
              <a:blip r:embed="rId113"/>
              <a:stretch>
                <a:fillRect/>
              </a:stretch>
            </p:blipFill>
            <p:spPr>
              <a:xfrm>
                <a:off x="6561532" y="5893478"/>
                <a:ext cx="718940" cy="100913"/>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88088" name="Ink 88087"/>
              <p14:cNvContentPartPr/>
              <p14:nvPr/>
            </p14:nvContentPartPr>
            <p14:xfrm>
              <a:off x="6103982" y="4713274"/>
              <a:ext cx="687960" cy="48960"/>
            </p14:xfrm>
          </p:contentPart>
        </mc:Choice>
        <mc:Fallback xmlns="">
          <p:pic>
            <p:nvPicPr>
              <p:cNvPr id="88088" name="Ink 88087"/>
              <p:cNvPicPr/>
              <p:nvPr/>
            </p:nvPicPr>
            <p:blipFill>
              <a:blip r:embed="rId115"/>
              <a:stretch>
                <a:fillRect/>
              </a:stretch>
            </p:blipFill>
            <p:spPr>
              <a:xfrm>
                <a:off x="6084902" y="4674831"/>
                <a:ext cx="726120" cy="125845"/>
              </a:xfrm>
              <a:prstGeom prst="rect">
                <a:avLst/>
              </a:prstGeom>
            </p:spPr>
          </p:pic>
        </mc:Fallback>
      </mc:AlternateContent>
      <p:sp>
        <p:nvSpPr>
          <p:cNvPr id="88" name="Rectangle 103"/>
          <p:cNvSpPr>
            <a:spLocks noChangeArrowheads="1"/>
          </p:cNvSpPr>
          <p:nvPr/>
        </p:nvSpPr>
        <p:spPr bwMode="auto">
          <a:xfrm>
            <a:off x="5410200" y="5562600"/>
            <a:ext cx="12127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None/>
              <a:defRPr/>
            </a:pPr>
            <a:r>
              <a:rPr lang="en-US" altLang="en-US" sz="1000" dirty="0">
                <a:latin typeface="Times New Roman" panose="02020603050405020304" pitchFamily="18" charset="0"/>
              </a:rPr>
              <a:t>When you place the mouse over a thumbnail</a:t>
            </a:r>
          </a:p>
        </p:txBody>
      </p:sp>
      <p:sp>
        <p:nvSpPr>
          <p:cNvPr id="68" name="Rectangle 6"/>
          <p:cNvSpPr>
            <a:spLocks noChangeArrowheads="1"/>
          </p:cNvSpPr>
          <p:nvPr/>
        </p:nvSpPr>
        <p:spPr bwMode="auto">
          <a:xfrm>
            <a:off x="1354831" y="6017807"/>
            <a:ext cx="405765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defRPr/>
            </a:pPr>
            <a:r>
              <a:rPr lang="en-US" altLang="en-US" sz="1050" b="0" dirty="0" err="1">
                <a:latin typeface="Times New Roman" panose="02020603050405020304" pitchFamily="18" charset="0"/>
              </a:rPr>
              <a:t>Exc</a:t>
            </a:r>
            <a:r>
              <a:rPr lang="en-US" altLang="en-US" sz="1050" b="0" dirty="0">
                <a:latin typeface="Times New Roman" panose="02020603050405020304" pitchFamily="18" charset="0"/>
              </a:rPr>
              <a:t>: </a:t>
            </a:r>
            <a:r>
              <a:rPr lang="en-US" altLang="en-US" sz="1050" dirty="0">
                <a:latin typeface="Times New Roman" panose="02020603050405020304" pitchFamily="18" charset="0"/>
              </a:rPr>
              <a:t>change</a:t>
            </a:r>
            <a:r>
              <a:rPr lang="en-US" altLang="en-US" sz="1050" b="0" dirty="0">
                <a:latin typeface="Times New Roman" panose="02020603050405020304" pitchFamily="18" charset="0"/>
              </a:rPr>
              <a:t> </a:t>
            </a:r>
          </a:p>
          <a:p>
            <a:pPr eaLnBrk="1" hangingPunct="1">
              <a:spcBef>
                <a:spcPct val="0"/>
              </a:spcBef>
              <a:buClrTx/>
              <a:buSzTx/>
              <a:buFont typeface="Wingdings" panose="05000000000000000000" pitchFamily="2" charset="2"/>
              <a:buNone/>
              <a:defRPr/>
            </a:pPr>
            <a:r>
              <a:rPr lang="en-US" altLang="en-US" sz="1050" dirty="0">
                <a:latin typeface="Times New Roman" panose="02020603050405020304" pitchFamily="18" charset="0"/>
              </a:rPr>
              <a:t>1. figure </a:t>
            </a:r>
            <a:r>
              <a:rPr lang="en-US" altLang="en-US" sz="1050" b="0" dirty="0">
                <a:latin typeface="Times New Roman" panose="02020603050405020304" pitchFamily="18" charset="0"/>
              </a:rPr>
              <a:t>{opacity: 0.15}</a:t>
            </a:r>
          </a:p>
          <a:p>
            <a:pPr eaLnBrk="1" hangingPunct="1">
              <a:spcBef>
                <a:spcPct val="0"/>
              </a:spcBef>
              <a:buClrTx/>
              <a:buSzTx/>
              <a:buFont typeface="Wingdings" panose="05000000000000000000" pitchFamily="2" charset="2"/>
              <a:buNone/>
              <a:defRPr/>
            </a:pPr>
            <a:r>
              <a:rPr lang="en-US" altLang="en-US" sz="1050" dirty="0">
                <a:latin typeface="Times New Roman" panose="02020603050405020304" pitchFamily="18" charset="0"/>
              </a:rPr>
              <a:t>2. #gallery span</a:t>
            </a:r>
            <a:r>
              <a:rPr lang="en-US" altLang="en-US" sz="1050" b="0" dirty="0">
                <a:latin typeface="Times New Roman" panose="02020603050405020304" pitchFamily="18" charset="0"/>
              </a:rPr>
              <a:t>{opacity 0.10; transition-duration: 8s; </a:t>
            </a:r>
          </a:p>
          <a:p>
            <a:pPr eaLnBrk="1" hangingPunct="1">
              <a:spcBef>
                <a:spcPct val="0"/>
              </a:spcBef>
              <a:buClrTx/>
              <a:buSzTx/>
              <a:buFont typeface="Wingdings" panose="05000000000000000000" pitchFamily="2" charset="2"/>
              <a:buNone/>
              <a:defRPr/>
            </a:pPr>
            <a:r>
              <a:rPr lang="en-US" altLang="en-US" sz="1050" b="0" dirty="0">
                <a:latin typeface="Times New Roman" panose="02020603050405020304" pitchFamily="18" charset="0"/>
              </a:rPr>
              <a:t>            transition-delay: easy-out}</a:t>
            </a:r>
          </a:p>
          <a:p>
            <a:pPr eaLnBrk="1" hangingPunct="1">
              <a:spcBef>
                <a:spcPct val="0"/>
              </a:spcBef>
              <a:buClrTx/>
              <a:buSzTx/>
              <a:buFont typeface="Wingdings" panose="05000000000000000000" pitchFamily="2" charset="2"/>
              <a:buNone/>
              <a:defRPr/>
            </a:pPr>
            <a:r>
              <a:rPr lang="en-US" altLang="en-US" sz="1050" dirty="0">
                <a:latin typeface="Times New Roman" panose="02020603050405020304" pitchFamily="18" charset="0"/>
              </a:rPr>
              <a:t>3. #gallery a:hover span</a:t>
            </a:r>
            <a:r>
              <a:rPr lang="en-US" altLang="en-US" sz="1050" b="0" dirty="0">
                <a:latin typeface="Times New Roman" panose="02020603050405020304" pitchFamily="18" charset="0"/>
              </a:rPr>
              <a:t> {opacity 0.9; left: 450 }</a:t>
            </a:r>
          </a:p>
          <a:p>
            <a:pPr eaLnBrk="1" hangingPunct="1">
              <a:spcBef>
                <a:spcPct val="0"/>
              </a:spcBef>
              <a:buClrTx/>
              <a:buSzTx/>
              <a:buFont typeface="Wingdings" panose="05000000000000000000" pitchFamily="2" charset="2"/>
              <a:buNone/>
              <a:defRPr/>
            </a:pPr>
            <a:endParaRPr lang="en-US" altLang="en-US" sz="1200" b="0" dirty="0">
              <a:latin typeface="Times New Roman" panose="02020603050405020304" pitchFamily="18" charset="0"/>
            </a:endParaRPr>
          </a:p>
          <a:p>
            <a:pPr marL="285750" indent="-285750" eaLnBrk="1" hangingPunct="1">
              <a:spcBef>
                <a:spcPct val="0"/>
              </a:spcBef>
              <a:buClrTx/>
              <a:buSzTx/>
              <a:defRPr/>
            </a:pPr>
            <a:endParaRPr lang="en-US" altLang="en-US" sz="1400" b="0" dirty="0">
              <a:latin typeface="Times New Roman" panose="02020603050405020304" pitchFamily="18" charset="0"/>
            </a:endParaRPr>
          </a:p>
          <a:p>
            <a:pPr marL="285750" indent="-285750" eaLnBrk="1" hangingPunct="1">
              <a:spcBef>
                <a:spcPct val="0"/>
              </a:spcBef>
              <a:buClrTx/>
              <a:buSzTx/>
              <a:defRPr/>
            </a:pPr>
            <a:endParaRPr lang="en-US" altLang="en-US" sz="1400" dirty="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16">
            <p14:nvContentPartPr>
              <p14:cNvPr id="4" name="Ink 3"/>
              <p14:cNvContentPartPr/>
              <p14:nvPr/>
            </p14:nvContentPartPr>
            <p14:xfrm>
              <a:off x="111446" y="3950405"/>
              <a:ext cx="117360" cy="15480"/>
            </p14:xfrm>
          </p:contentPart>
        </mc:Choice>
        <mc:Fallback xmlns="">
          <p:pic>
            <p:nvPicPr>
              <p:cNvPr id="4" name="Ink 3"/>
              <p:cNvPicPr/>
              <p:nvPr/>
            </p:nvPicPr>
            <p:blipFill>
              <a:blip r:embed="rId117"/>
              <a:stretch>
                <a:fillRect/>
              </a:stretch>
            </p:blipFill>
            <p:spPr>
              <a:xfrm>
                <a:off x="92726" y="3912245"/>
                <a:ext cx="1551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6" name="Ink 15"/>
              <p14:cNvContentPartPr/>
              <p14:nvPr/>
            </p14:nvContentPartPr>
            <p14:xfrm>
              <a:off x="77498" y="3556669"/>
              <a:ext cx="3166284" cy="2001600"/>
            </p14:xfrm>
          </p:contentPart>
        </mc:Choice>
        <mc:Fallback xmlns="">
          <p:pic>
            <p:nvPicPr>
              <p:cNvPr id="16" name="Ink 15"/>
              <p:cNvPicPr/>
              <p:nvPr/>
            </p:nvPicPr>
            <p:blipFill>
              <a:blip r:embed="rId119"/>
              <a:stretch>
                <a:fillRect/>
              </a:stretch>
            </p:blipFill>
            <p:spPr>
              <a:xfrm>
                <a:off x="67058" y="3546229"/>
                <a:ext cx="3186445" cy="2022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8" name="Ink 17"/>
              <p14:cNvContentPartPr/>
              <p14:nvPr/>
            </p14:nvContentPartPr>
            <p14:xfrm>
              <a:off x="116486" y="6279965"/>
              <a:ext cx="149760" cy="14400"/>
            </p14:xfrm>
          </p:contentPart>
        </mc:Choice>
        <mc:Fallback xmlns="">
          <p:pic>
            <p:nvPicPr>
              <p:cNvPr id="18" name="Ink 17"/>
              <p:cNvPicPr/>
              <p:nvPr/>
            </p:nvPicPr>
            <p:blipFill>
              <a:blip r:embed="rId121"/>
              <a:stretch>
                <a:fillRect/>
              </a:stretch>
            </p:blipFill>
            <p:spPr>
              <a:xfrm>
                <a:off x="97406" y="6241805"/>
                <a:ext cx="18792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0" name="Ink 19"/>
              <p14:cNvContentPartPr/>
              <p14:nvPr/>
            </p14:nvContentPartPr>
            <p14:xfrm>
              <a:off x="182006" y="4110245"/>
              <a:ext cx="60840" cy="360"/>
            </p14:xfrm>
          </p:contentPart>
        </mc:Choice>
        <mc:Fallback xmlns="">
          <p:pic>
            <p:nvPicPr>
              <p:cNvPr id="20" name="Ink 19"/>
              <p:cNvPicPr/>
              <p:nvPr/>
            </p:nvPicPr>
            <p:blipFill>
              <a:blip r:embed="rId123"/>
              <a:stretch>
                <a:fillRect/>
              </a:stretch>
            </p:blipFill>
            <p:spPr>
              <a:xfrm>
                <a:off x="162926" y="4072085"/>
                <a:ext cx="990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4" name="Ink 23"/>
              <p14:cNvContentPartPr/>
              <p14:nvPr/>
            </p14:nvContentPartPr>
            <p14:xfrm>
              <a:off x="83258" y="5918629"/>
              <a:ext cx="357924" cy="360"/>
            </p14:xfrm>
          </p:contentPart>
        </mc:Choice>
        <mc:Fallback xmlns="">
          <p:pic>
            <p:nvPicPr>
              <p:cNvPr id="24" name="Ink 23"/>
              <p:cNvPicPr/>
              <p:nvPr/>
            </p:nvPicPr>
            <p:blipFill>
              <a:blip r:embed="rId125"/>
              <a:stretch>
                <a:fillRect/>
              </a:stretch>
            </p:blipFill>
            <p:spPr>
              <a:xfrm>
                <a:off x="72816" y="5908189"/>
                <a:ext cx="37880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5" name="Ink 24"/>
              <p14:cNvContentPartPr/>
              <p14:nvPr/>
            </p14:nvContentPartPr>
            <p14:xfrm>
              <a:off x="163286" y="4418045"/>
              <a:ext cx="154440" cy="360"/>
            </p14:xfrm>
          </p:contentPart>
        </mc:Choice>
        <mc:Fallback xmlns="">
          <p:pic>
            <p:nvPicPr>
              <p:cNvPr id="25" name="Ink 24"/>
              <p:cNvPicPr/>
              <p:nvPr/>
            </p:nvPicPr>
            <p:blipFill>
              <a:blip r:embed="rId127"/>
              <a:stretch>
                <a:fillRect/>
              </a:stretch>
            </p:blipFill>
            <p:spPr>
              <a:xfrm>
                <a:off x="144206" y="4379885"/>
                <a:ext cx="1926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7" name="Ink 26"/>
              <p14:cNvContentPartPr/>
              <p14:nvPr/>
            </p14:nvContentPartPr>
            <p14:xfrm>
              <a:off x="308006" y="4096205"/>
              <a:ext cx="14400" cy="360"/>
            </p14:xfrm>
          </p:contentPart>
        </mc:Choice>
        <mc:Fallback xmlns="">
          <p:pic>
            <p:nvPicPr>
              <p:cNvPr id="27" name="Ink 26"/>
              <p:cNvPicPr/>
              <p:nvPr/>
            </p:nvPicPr>
            <p:blipFill>
              <a:blip r:embed="rId129"/>
              <a:stretch>
                <a:fillRect/>
              </a:stretch>
            </p:blipFill>
            <p:spPr>
              <a:xfrm>
                <a:off x="288926" y="4058045"/>
                <a:ext cx="525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8" name="Ink 27"/>
              <p14:cNvContentPartPr/>
              <p14:nvPr/>
            </p14:nvContentPartPr>
            <p14:xfrm>
              <a:off x="2090006" y="4310405"/>
              <a:ext cx="61200" cy="5400"/>
            </p14:xfrm>
          </p:contentPart>
        </mc:Choice>
        <mc:Fallback xmlns="">
          <p:pic>
            <p:nvPicPr>
              <p:cNvPr id="28" name="Ink 27"/>
              <p:cNvPicPr/>
              <p:nvPr/>
            </p:nvPicPr>
            <p:blipFill>
              <a:blip r:embed="rId131"/>
              <a:stretch>
                <a:fillRect/>
              </a:stretch>
            </p:blipFill>
            <p:spPr>
              <a:xfrm>
                <a:off x="2070926" y="4272245"/>
                <a:ext cx="9936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0" name="Ink 29"/>
              <p14:cNvContentPartPr/>
              <p14:nvPr/>
            </p14:nvContentPartPr>
            <p14:xfrm>
              <a:off x="1800926" y="4352885"/>
              <a:ext cx="144720" cy="720"/>
            </p14:xfrm>
          </p:contentPart>
        </mc:Choice>
        <mc:Fallback xmlns="">
          <p:pic>
            <p:nvPicPr>
              <p:cNvPr id="30" name="Ink 29"/>
              <p:cNvPicPr/>
              <p:nvPr/>
            </p:nvPicPr>
            <p:blipFill>
              <a:blip r:embed="rId133"/>
              <a:stretch>
                <a:fillRect/>
              </a:stretch>
            </p:blipFill>
            <p:spPr>
              <a:xfrm>
                <a:off x="1781846" y="4314725"/>
                <a:ext cx="182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32" name="Ink 31"/>
              <p14:cNvContentPartPr/>
              <p14:nvPr/>
            </p14:nvContentPartPr>
            <p14:xfrm>
              <a:off x="223406" y="4217525"/>
              <a:ext cx="94320" cy="9720"/>
            </p14:xfrm>
          </p:contentPart>
        </mc:Choice>
        <mc:Fallback xmlns="">
          <p:pic>
            <p:nvPicPr>
              <p:cNvPr id="32" name="Ink 31"/>
              <p:cNvPicPr/>
              <p:nvPr/>
            </p:nvPicPr>
            <p:blipFill>
              <a:blip r:embed="rId135"/>
              <a:stretch>
                <a:fillRect/>
              </a:stretch>
            </p:blipFill>
            <p:spPr>
              <a:xfrm>
                <a:off x="204686" y="4179365"/>
                <a:ext cx="13212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3" name="Ink 32"/>
              <p14:cNvContentPartPr/>
              <p14:nvPr/>
            </p14:nvContentPartPr>
            <p14:xfrm>
              <a:off x="1030886" y="4082165"/>
              <a:ext cx="75240" cy="360"/>
            </p14:xfrm>
          </p:contentPart>
        </mc:Choice>
        <mc:Fallback xmlns="">
          <p:pic>
            <p:nvPicPr>
              <p:cNvPr id="33" name="Ink 32"/>
              <p:cNvPicPr/>
              <p:nvPr/>
            </p:nvPicPr>
            <p:blipFill>
              <a:blip r:embed="rId137"/>
              <a:stretch>
                <a:fillRect/>
              </a:stretch>
            </p:blipFill>
            <p:spPr>
              <a:xfrm>
                <a:off x="1011806" y="4044005"/>
                <a:ext cx="1134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4" name="Ink 33"/>
              <p14:cNvContentPartPr/>
              <p14:nvPr/>
            </p14:nvContentPartPr>
            <p14:xfrm>
              <a:off x="3396446" y="4096205"/>
              <a:ext cx="60840" cy="360"/>
            </p14:xfrm>
          </p:contentPart>
        </mc:Choice>
        <mc:Fallback xmlns="">
          <p:pic>
            <p:nvPicPr>
              <p:cNvPr id="34" name="Ink 33"/>
              <p:cNvPicPr/>
              <p:nvPr/>
            </p:nvPicPr>
            <p:blipFill>
              <a:blip r:embed="rId139"/>
              <a:stretch>
                <a:fillRect/>
              </a:stretch>
            </p:blipFill>
            <p:spPr>
              <a:xfrm>
                <a:off x="3377366" y="4058045"/>
                <a:ext cx="990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 name="Ink 9"/>
              <p14:cNvContentPartPr/>
              <p14:nvPr/>
            </p14:nvContentPartPr>
            <p14:xfrm>
              <a:off x="5818031" y="4729852"/>
              <a:ext cx="1325880" cy="712800"/>
            </p14:xfrm>
          </p:contentPart>
        </mc:Choice>
        <mc:Fallback xmlns="">
          <p:pic>
            <p:nvPicPr>
              <p:cNvPr id="10" name="Ink 9"/>
              <p:cNvPicPr/>
              <p:nvPr/>
            </p:nvPicPr>
            <p:blipFill>
              <a:blip r:embed="rId141"/>
              <a:stretch>
                <a:fillRect/>
              </a:stretch>
            </p:blipFill>
            <p:spPr>
              <a:xfrm>
                <a:off x="5801111" y="4712932"/>
                <a:ext cx="1359720" cy="7466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5" name="Ink 34">
                <a:extLst>
                  <a:ext uri="{FF2B5EF4-FFF2-40B4-BE49-F238E27FC236}">
                    <a16:creationId xmlns:a16="http://schemas.microsoft.com/office/drawing/2014/main" id="{1F05BB01-CCB2-4CD9-B413-640685FAE656}"/>
                  </a:ext>
                </a:extLst>
              </p14:cNvPr>
              <p14:cNvContentPartPr/>
              <p14:nvPr/>
            </p14:nvContentPartPr>
            <p14:xfrm>
              <a:off x="8332885" y="4490280"/>
              <a:ext cx="130680" cy="201960"/>
            </p14:xfrm>
          </p:contentPart>
        </mc:Choice>
        <mc:Fallback xmlns="">
          <p:pic>
            <p:nvPicPr>
              <p:cNvPr id="35" name="Ink 34">
                <a:extLst>
                  <a:ext uri="{FF2B5EF4-FFF2-40B4-BE49-F238E27FC236}">
                    <a16:creationId xmlns:a16="http://schemas.microsoft.com/office/drawing/2014/main" id="{1F05BB01-CCB2-4CD9-B413-640685FAE656}"/>
                  </a:ext>
                </a:extLst>
              </p:cNvPr>
              <p:cNvPicPr/>
              <p:nvPr/>
            </p:nvPicPr>
            <p:blipFill>
              <a:blip r:embed="rId143"/>
              <a:stretch>
                <a:fillRect/>
              </a:stretch>
            </p:blipFill>
            <p:spPr>
              <a:xfrm>
                <a:off x="8328565" y="4485960"/>
                <a:ext cx="13932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7" name="Ink 36">
                <a:extLst>
                  <a:ext uri="{FF2B5EF4-FFF2-40B4-BE49-F238E27FC236}">
                    <a16:creationId xmlns:a16="http://schemas.microsoft.com/office/drawing/2014/main" id="{E8593631-B705-4481-AF72-1962B8043AED}"/>
                  </a:ext>
                </a:extLst>
              </p14:cNvPr>
              <p14:cNvContentPartPr/>
              <p14:nvPr/>
            </p14:nvContentPartPr>
            <p14:xfrm>
              <a:off x="7992685" y="4479120"/>
              <a:ext cx="176760" cy="204480"/>
            </p14:xfrm>
          </p:contentPart>
        </mc:Choice>
        <mc:Fallback xmlns="">
          <p:pic>
            <p:nvPicPr>
              <p:cNvPr id="37" name="Ink 36">
                <a:extLst>
                  <a:ext uri="{FF2B5EF4-FFF2-40B4-BE49-F238E27FC236}">
                    <a16:creationId xmlns:a16="http://schemas.microsoft.com/office/drawing/2014/main" id="{E8593631-B705-4481-AF72-1962B8043AED}"/>
                  </a:ext>
                </a:extLst>
              </p:cNvPr>
              <p:cNvPicPr/>
              <p:nvPr/>
            </p:nvPicPr>
            <p:blipFill>
              <a:blip r:embed="rId145"/>
              <a:stretch>
                <a:fillRect/>
              </a:stretch>
            </p:blipFill>
            <p:spPr>
              <a:xfrm>
                <a:off x="7988365" y="4474792"/>
                <a:ext cx="185400" cy="213135"/>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9" name="Ink 38">
                <a:extLst>
                  <a:ext uri="{FF2B5EF4-FFF2-40B4-BE49-F238E27FC236}">
                    <a16:creationId xmlns:a16="http://schemas.microsoft.com/office/drawing/2014/main" id="{BE08AF08-D3E7-4A8D-9566-A224E91CE542}"/>
                  </a:ext>
                </a:extLst>
              </p14:cNvPr>
              <p14:cNvContentPartPr/>
              <p14:nvPr/>
            </p14:nvContentPartPr>
            <p14:xfrm>
              <a:off x="7688125" y="4433760"/>
              <a:ext cx="194760" cy="225360"/>
            </p14:xfrm>
          </p:contentPart>
        </mc:Choice>
        <mc:Fallback xmlns="">
          <p:pic>
            <p:nvPicPr>
              <p:cNvPr id="39" name="Ink 38">
                <a:extLst>
                  <a:ext uri="{FF2B5EF4-FFF2-40B4-BE49-F238E27FC236}">
                    <a16:creationId xmlns:a16="http://schemas.microsoft.com/office/drawing/2014/main" id="{BE08AF08-D3E7-4A8D-9566-A224E91CE542}"/>
                  </a:ext>
                </a:extLst>
              </p:cNvPr>
              <p:cNvPicPr/>
              <p:nvPr/>
            </p:nvPicPr>
            <p:blipFill>
              <a:blip r:embed="rId147"/>
              <a:stretch>
                <a:fillRect/>
              </a:stretch>
            </p:blipFill>
            <p:spPr>
              <a:xfrm>
                <a:off x="7683797" y="4429440"/>
                <a:ext cx="203416"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42" name="Ink 41">
                <a:extLst>
                  <a:ext uri="{FF2B5EF4-FFF2-40B4-BE49-F238E27FC236}">
                    <a16:creationId xmlns:a16="http://schemas.microsoft.com/office/drawing/2014/main" id="{8F77CC8E-9CD8-4150-9677-273D2299296A}"/>
                  </a:ext>
                </a:extLst>
              </p14:cNvPr>
              <p14:cNvContentPartPr/>
              <p14:nvPr/>
            </p14:nvContentPartPr>
            <p14:xfrm>
              <a:off x="5319505" y="2872621"/>
              <a:ext cx="294840" cy="191160"/>
            </p14:xfrm>
          </p:contentPart>
        </mc:Choice>
        <mc:Fallback xmlns="">
          <p:pic>
            <p:nvPicPr>
              <p:cNvPr id="42" name="Ink 41">
                <a:extLst>
                  <a:ext uri="{FF2B5EF4-FFF2-40B4-BE49-F238E27FC236}">
                    <a16:creationId xmlns:a16="http://schemas.microsoft.com/office/drawing/2014/main" id="{8F77CC8E-9CD8-4150-9677-273D2299296A}"/>
                  </a:ext>
                </a:extLst>
              </p:cNvPr>
              <p:cNvPicPr/>
              <p:nvPr/>
            </p:nvPicPr>
            <p:blipFill>
              <a:blip r:embed="rId149"/>
              <a:stretch>
                <a:fillRect/>
              </a:stretch>
            </p:blipFill>
            <p:spPr>
              <a:xfrm>
                <a:off x="5312314" y="2868301"/>
                <a:ext cx="310661"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51" name="Ink 50">
                <a:extLst>
                  <a:ext uri="{FF2B5EF4-FFF2-40B4-BE49-F238E27FC236}">
                    <a16:creationId xmlns:a16="http://schemas.microsoft.com/office/drawing/2014/main" id="{CC16E0E2-E7B3-4D38-8B68-240D32FAB4BF}"/>
                  </a:ext>
                </a:extLst>
              </p14:cNvPr>
              <p14:cNvContentPartPr/>
              <p14:nvPr/>
            </p14:nvContentPartPr>
            <p14:xfrm>
              <a:off x="5516065" y="4833901"/>
              <a:ext cx="241920" cy="331560"/>
            </p14:xfrm>
          </p:contentPart>
        </mc:Choice>
        <mc:Fallback xmlns="">
          <p:pic>
            <p:nvPicPr>
              <p:cNvPr id="51" name="Ink 50">
                <a:extLst>
                  <a:ext uri="{FF2B5EF4-FFF2-40B4-BE49-F238E27FC236}">
                    <a16:creationId xmlns:a16="http://schemas.microsoft.com/office/drawing/2014/main" id="{CC16E0E2-E7B3-4D38-8B68-240D32FAB4BF}"/>
                  </a:ext>
                </a:extLst>
              </p:cNvPr>
              <p:cNvPicPr/>
              <p:nvPr/>
            </p:nvPicPr>
            <p:blipFill>
              <a:blip r:embed="rId151"/>
              <a:stretch>
                <a:fillRect/>
              </a:stretch>
            </p:blipFill>
            <p:spPr>
              <a:xfrm>
                <a:off x="5507425" y="4824901"/>
                <a:ext cx="25956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53" name="Ink 52">
                <a:extLst>
                  <a:ext uri="{FF2B5EF4-FFF2-40B4-BE49-F238E27FC236}">
                    <a16:creationId xmlns:a16="http://schemas.microsoft.com/office/drawing/2014/main" id="{7ED475C0-905F-4C6F-965E-3A4FD561A93E}"/>
                  </a:ext>
                </a:extLst>
              </p14:cNvPr>
              <p14:cNvContentPartPr/>
              <p14:nvPr/>
            </p14:nvContentPartPr>
            <p14:xfrm>
              <a:off x="2260945" y="5019661"/>
              <a:ext cx="2587680" cy="1263960"/>
            </p14:xfrm>
          </p:contentPart>
        </mc:Choice>
        <mc:Fallback xmlns="">
          <p:pic>
            <p:nvPicPr>
              <p:cNvPr id="53" name="Ink 52">
                <a:extLst>
                  <a:ext uri="{FF2B5EF4-FFF2-40B4-BE49-F238E27FC236}">
                    <a16:creationId xmlns:a16="http://schemas.microsoft.com/office/drawing/2014/main" id="{7ED475C0-905F-4C6F-965E-3A4FD561A93E}"/>
                  </a:ext>
                </a:extLst>
              </p:cNvPr>
              <p:cNvPicPr/>
              <p:nvPr/>
            </p:nvPicPr>
            <p:blipFill>
              <a:blip r:embed="rId153"/>
              <a:stretch>
                <a:fillRect/>
              </a:stretch>
            </p:blipFill>
            <p:spPr>
              <a:xfrm>
                <a:off x="2252305" y="5010661"/>
                <a:ext cx="2605320" cy="12816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61" name="Ink 60">
                <a:extLst>
                  <a:ext uri="{FF2B5EF4-FFF2-40B4-BE49-F238E27FC236}">
                    <a16:creationId xmlns:a16="http://schemas.microsoft.com/office/drawing/2014/main" id="{98B2CF91-9983-44FD-AC77-64B4D182B954}"/>
                  </a:ext>
                </a:extLst>
              </p14:cNvPr>
              <p14:cNvContentPartPr/>
              <p14:nvPr/>
            </p14:nvContentPartPr>
            <p14:xfrm>
              <a:off x="7384465" y="5681341"/>
              <a:ext cx="888120" cy="476280"/>
            </p14:xfrm>
          </p:contentPart>
        </mc:Choice>
        <mc:Fallback xmlns="">
          <p:pic>
            <p:nvPicPr>
              <p:cNvPr id="61" name="Ink 60">
                <a:extLst>
                  <a:ext uri="{FF2B5EF4-FFF2-40B4-BE49-F238E27FC236}">
                    <a16:creationId xmlns:a16="http://schemas.microsoft.com/office/drawing/2014/main" id="{98B2CF91-9983-44FD-AC77-64B4D182B954}"/>
                  </a:ext>
                </a:extLst>
              </p:cNvPr>
              <p:cNvPicPr/>
              <p:nvPr/>
            </p:nvPicPr>
            <p:blipFill>
              <a:blip r:embed="rId155"/>
              <a:stretch>
                <a:fillRect/>
              </a:stretch>
            </p:blipFill>
            <p:spPr>
              <a:xfrm>
                <a:off x="7375465" y="5672694"/>
                <a:ext cx="905760" cy="493933"/>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36" name="Ink 35">
                <a:extLst>
                  <a:ext uri="{FF2B5EF4-FFF2-40B4-BE49-F238E27FC236}">
                    <a16:creationId xmlns:a16="http://schemas.microsoft.com/office/drawing/2014/main" id="{DC58ADB6-ACD7-43CC-A931-F9E77DF8C1AA}"/>
                  </a:ext>
                </a:extLst>
              </p14:cNvPr>
              <p14:cNvContentPartPr/>
              <p14:nvPr/>
            </p14:nvContentPartPr>
            <p14:xfrm>
              <a:off x="6841941" y="4795263"/>
              <a:ext cx="2007360" cy="586440"/>
            </p14:xfrm>
          </p:contentPart>
        </mc:Choice>
        <mc:Fallback xmlns="">
          <p:pic>
            <p:nvPicPr>
              <p:cNvPr id="36" name="Ink 35">
                <a:extLst>
                  <a:ext uri="{FF2B5EF4-FFF2-40B4-BE49-F238E27FC236}">
                    <a16:creationId xmlns:a16="http://schemas.microsoft.com/office/drawing/2014/main" id="{DC58ADB6-ACD7-43CC-A931-F9E77DF8C1AA}"/>
                  </a:ext>
                </a:extLst>
              </p:cNvPr>
              <p:cNvPicPr/>
              <p:nvPr/>
            </p:nvPicPr>
            <p:blipFill>
              <a:blip r:embed="rId157"/>
              <a:stretch>
                <a:fillRect/>
              </a:stretch>
            </p:blipFill>
            <p:spPr>
              <a:xfrm>
                <a:off x="6833301" y="4786263"/>
                <a:ext cx="2025000" cy="60408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45" name="Ink 44">
                <a:extLst>
                  <a:ext uri="{FF2B5EF4-FFF2-40B4-BE49-F238E27FC236}">
                    <a16:creationId xmlns:a16="http://schemas.microsoft.com/office/drawing/2014/main" id="{BF73C2A6-0E29-48FD-98D0-F140D770C67B}"/>
                  </a:ext>
                </a:extLst>
              </p14:cNvPr>
              <p14:cNvContentPartPr/>
              <p14:nvPr/>
            </p14:nvContentPartPr>
            <p14:xfrm>
              <a:off x="3643210" y="1267886"/>
              <a:ext cx="140760" cy="425880"/>
            </p14:xfrm>
          </p:contentPart>
        </mc:Choice>
        <mc:Fallback>
          <p:pic>
            <p:nvPicPr>
              <p:cNvPr id="45" name="Ink 44">
                <a:extLst>
                  <a:ext uri="{FF2B5EF4-FFF2-40B4-BE49-F238E27FC236}">
                    <a16:creationId xmlns:a16="http://schemas.microsoft.com/office/drawing/2014/main" id="{BF73C2A6-0E29-48FD-98D0-F140D770C67B}"/>
                  </a:ext>
                </a:extLst>
              </p:cNvPr>
              <p:cNvPicPr/>
              <p:nvPr/>
            </p:nvPicPr>
            <p:blipFill>
              <a:blip r:embed="rId159"/>
              <a:stretch>
                <a:fillRect/>
              </a:stretch>
            </p:blipFill>
            <p:spPr>
              <a:xfrm>
                <a:off x="3634548" y="1258886"/>
                <a:ext cx="158445" cy="44352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47" name="Ink 46">
                <a:extLst>
                  <a:ext uri="{FF2B5EF4-FFF2-40B4-BE49-F238E27FC236}">
                    <a16:creationId xmlns:a16="http://schemas.microsoft.com/office/drawing/2014/main" id="{7F89A194-AA07-462F-813E-F920F59D6776}"/>
                  </a:ext>
                </a:extLst>
              </p14:cNvPr>
              <p14:cNvContentPartPr/>
              <p14:nvPr/>
            </p14:nvContentPartPr>
            <p14:xfrm>
              <a:off x="3930850" y="1406846"/>
              <a:ext cx="19080" cy="160200"/>
            </p14:xfrm>
          </p:contentPart>
        </mc:Choice>
        <mc:Fallback>
          <p:pic>
            <p:nvPicPr>
              <p:cNvPr id="47" name="Ink 46">
                <a:extLst>
                  <a:ext uri="{FF2B5EF4-FFF2-40B4-BE49-F238E27FC236}">
                    <a16:creationId xmlns:a16="http://schemas.microsoft.com/office/drawing/2014/main" id="{7F89A194-AA07-462F-813E-F920F59D6776}"/>
                  </a:ext>
                </a:extLst>
              </p:cNvPr>
              <p:cNvPicPr/>
              <p:nvPr/>
            </p:nvPicPr>
            <p:blipFill>
              <a:blip r:embed="rId161"/>
              <a:stretch>
                <a:fillRect/>
              </a:stretch>
            </p:blipFill>
            <p:spPr>
              <a:xfrm>
                <a:off x="3921850" y="1397846"/>
                <a:ext cx="36720" cy="17784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57" name="Ink 56">
                <a:extLst>
                  <a:ext uri="{FF2B5EF4-FFF2-40B4-BE49-F238E27FC236}">
                    <a16:creationId xmlns:a16="http://schemas.microsoft.com/office/drawing/2014/main" id="{DC821234-0422-49CB-AA8E-A6430C2BC7CE}"/>
                  </a:ext>
                </a:extLst>
              </p14:cNvPr>
              <p14:cNvContentPartPr/>
              <p14:nvPr/>
            </p14:nvContentPartPr>
            <p14:xfrm>
              <a:off x="4235410" y="1566326"/>
              <a:ext cx="113040" cy="145440"/>
            </p14:xfrm>
          </p:contentPart>
        </mc:Choice>
        <mc:Fallback>
          <p:pic>
            <p:nvPicPr>
              <p:cNvPr id="57" name="Ink 56">
                <a:extLst>
                  <a:ext uri="{FF2B5EF4-FFF2-40B4-BE49-F238E27FC236}">
                    <a16:creationId xmlns:a16="http://schemas.microsoft.com/office/drawing/2014/main" id="{DC821234-0422-49CB-AA8E-A6430C2BC7CE}"/>
                  </a:ext>
                </a:extLst>
              </p:cNvPr>
              <p:cNvPicPr/>
              <p:nvPr/>
            </p:nvPicPr>
            <p:blipFill>
              <a:blip r:embed="rId163"/>
              <a:stretch>
                <a:fillRect/>
              </a:stretch>
            </p:blipFill>
            <p:spPr>
              <a:xfrm>
                <a:off x="4226410" y="1557326"/>
                <a:ext cx="130680" cy="163080"/>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58" name="Ink 57">
                <a:extLst>
                  <a:ext uri="{FF2B5EF4-FFF2-40B4-BE49-F238E27FC236}">
                    <a16:creationId xmlns:a16="http://schemas.microsoft.com/office/drawing/2014/main" id="{7D746710-C0D9-42CA-8714-8726CF226CB0}"/>
                  </a:ext>
                </a:extLst>
              </p14:cNvPr>
              <p14:cNvContentPartPr/>
              <p14:nvPr/>
            </p14:nvContentPartPr>
            <p14:xfrm>
              <a:off x="4001770" y="1446446"/>
              <a:ext cx="187920" cy="284760"/>
            </p14:xfrm>
          </p:contentPart>
        </mc:Choice>
        <mc:Fallback>
          <p:pic>
            <p:nvPicPr>
              <p:cNvPr id="58" name="Ink 57">
                <a:extLst>
                  <a:ext uri="{FF2B5EF4-FFF2-40B4-BE49-F238E27FC236}">
                    <a16:creationId xmlns:a16="http://schemas.microsoft.com/office/drawing/2014/main" id="{7D746710-C0D9-42CA-8714-8726CF226CB0}"/>
                  </a:ext>
                </a:extLst>
              </p:cNvPr>
              <p:cNvPicPr/>
              <p:nvPr/>
            </p:nvPicPr>
            <p:blipFill>
              <a:blip r:embed="rId165"/>
              <a:stretch>
                <a:fillRect/>
              </a:stretch>
            </p:blipFill>
            <p:spPr>
              <a:xfrm>
                <a:off x="3992770" y="1437446"/>
                <a:ext cx="205560" cy="3024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88091" name="Ink 88090">
                <a:extLst>
                  <a:ext uri="{FF2B5EF4-FFF2-40B4-BE49-F238E27FC236}">
                    <a16:creationId xmlns:a16="http://schemas.microsoft.com/office/drawing/2014/main" id="{46E8BAD1-B374-439E-B216-DB6BF14CEA0F}"/>
                  </a:ext>
                </a:extLst>
              </p14:cNvPr>
              <p14:cNvContentPartPr/>
              <p14:nvPr/>
            </p14:nvContentPartPr>
            <p14:xfrm>
              <a:off x="2046610" y="3299006"/>
              <a:ext cx="1146960" cy="322200"/>
            </p14:xfrm>
          </p:contentPart>
        </mc:Choice>
        <mc:Fallback>
          <p:pic>
            <p:nvPicPr>
              <p:cNvPr id="88091" name="Ink 88090">
                <a:extLst>
                  <a:ext uri="{FF2B5EF4-FFF2-40B4-BE49-F238E27FC236}">
                    <a16:creationId xmlns:a16="http://schemas.microsoft.com/office/drawing/2014/main" id="{46E8BAD1-B374-439E-B216-DB6BF14CEA0F}"/>
                  </a:ext>
                </a:extLst>
              </p:cNvPr>
              <p:cNvPicPr/>
              <p:nvPr/>
            </p:nvPicPr>
            <p:blipFill>
              <a:blip r:embed="rId167"/>
              <a:stretch>
                <a:fillRect/>
              </a:stretch>
            </p:blipFill>
            <p:spPr>
              <a:xfrm>
                <a:off x="2037970" y="3290366"/>
                <a:ext cx="1164600" cy="339840"/>
              </a:xfrm>
              <a:prstGeom prst="rect">
                <a:avLst/>
              </a:prstGeom>
            </p:spPr>
          </p:pic>
        </mc:Fallback>
      </mc:AlternateContent>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38866F15-9460-42D7-B2A1-52279C2395D7}" type="slidenum">
              <a:rPr lang="en-US" altLang="en-US" smtClean="0"/>
              <a:pPr>
                <a:defRPr/>
              </a:pPr>
              <a:t>59</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50143451"/>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kern="1200" dirty="0">
                          <a:solidFill>
                            <a:schemeClr val="bg1"/>
                          </a:solidFill>
                          <a:latin typeface="+mn-lt"/>
                          <a:ea typeface="+mn-ea"/>
                          <a:cs typeface="+mn-cs"/>
                        </a:rPr>
                        <a:t>starter.html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11.8</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230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37330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66"/>
            <a:ext cx="8153400" cy="584775"/>
          </a:xfrm>
        </p:spPr>
        <p:txBody>
          <a:bodyPr wrap="square">
            <a:spAutoFit/>
          </a:bodyPr>
          <a:lstStyle/>
          <a:p>
            <a:pPr eaLnBrk="1" fontAlgn="auto" hangingPunct="1">
              <a:spcBef>
                <a:spcPct val="0"/>
              </a:spcBef>
              <a:spcAft>
                <a:spcPts val="0"/>
              </a:spcAft>
              <a:buClrTx/>
              <a:defRPr/>
            </a:pPr>
            <a:r>
              <a:rPr lang="en-US" kern="1200" spc="-50" dirty="0">
                <a:latin typeface="Times New Roman" panose="02020603050405020304" pitchFamily="18" charset="0"/>
                <a:ea typeface="+mj-ea"/>
                <a:cs typeface="+mj-cs"/>
              </a:rPr>
              <a:t>Containers &amp; Codecs</a:t>
            </a:r>
          </a:p>
        </p:txBody>
      </p:sp>
      <p:sp>
        <p:nvSpPr>
          <p:cNvPr id="3" name="Text Placeholder 2"/>
          <p:cNvSpPr>
            <a:spLocks noGrp="1"/>
          </p:cNvSpPr>
          <p:nvPr>
            <p:ph type="body" idx="1"/>
          </p:nvPr>
        </p:nvSpPr>
        <p:spPr>
          <a:xfrm>
            <a:off x="152400" y="762000"/>
            <a:ext cx="8763000" cy="5262979"/>
          </a:xfrm>
        </p:spPr>
        <p:txBody>
          <a:bodyPr wrap="square">
            <a:spAutoFit/>
          </a:bodyPr>
          <a:lstStyle/>
          <a:p>
            <a:pPr marL="0" indent="0" eaLnBrk="1" hangingPunct="1">
              <a:spcBef>
                <a:spcPts val="0"/>
              </a:spcBef>
              <a:buNone/>
              <a:tabLst/>
              <a:defRPr/>
            </a:pPr>
            <a:r>
              <a:rPr lang="en-US" altLang="en-US" sz="2400" b="1" kern="1200" dirty="0">
                <a:solidFill>
                  <a:srgbClr val="000000"/>
                </a:solidFill>
                <a:latin typeface="Times New Roman" panose="02020603050405020304" pitchFamily="18" charset="0"/>
                <a:cs typeface="Times New Roman" panose="02020603050405020304" pitchFamily="18" charset="0"/>
              </a:rPr>
              <a:t>Plug-ins</a:t>
            </a:r>
            <a:r>
              <a:rPr lang="en-US" altLang="en-US" sz="2400" kern="1200" dirty="0">
                <a:solidFill>
                  <a:srgbClr val="000000"/>
                </a:solidFill>
                <a:latin typeface="Times New Roman" panose="02020603050405020304" pitchFamily="18" charset="0"/>
                <a:cs typeface="Times New Roman" panose="02020603050405020304" pitchFamily="18" charset="0"/>
              </a:rPr>
              <a:t> and </a:t>
            </a:r>
            <a:r>
              <a:rPr lang="en-US" altLang="en-US" sz="2400" b="1" kern="1200" dirty="0">
                <a:solidFill>
                  <a:srgbClr val="000000"/>
                </a:solidFill>
                <a:latin typeface="Times New Roman" panose="02020603050405020304" pitchFamily="18" charset="0"/>
                <a:cs typeface="Times New Roman" panose="02020603050405020304" pitchFamily="18" charset="0"/>
              </a:rPr>
              <a:t>helper</a:t>
            </a:r>
            <a:r>
              <a:rPr lang="en-US" altLang="en-US" sz="2400" kern="1200" dirty="0">
                <a:solidFill>
                  <a:srgbClr val="000000"/>
                </a:solidFill>
                <a:latin typeface="Times New Roman" panose="02020603050405020304" pitchFamily="18" charset="0"/>
                <a:cs typeface="Times New Roman" panose="02020603050405020304" pitchFamily="18" charset="0"/>
              </a:rPr>
              <a:t> apps have been used for on the Web for years.</a:t>
            </a:r>
          </a:p>
          <a:p>
            <a:pPr marL="0" indent="0" eaLnBrk="1" hangingPunct="1">
              <a:spcBef>
                <a:spcPts val="0"/>
              </a:spcBef>
              <a:buNone/>
              <a:tabLst/>
              <a:defRPr/>
            </a:pPr>
            <a:endParaRPr lang="en-US" altLang="en-US" sz="2400" kern="1200" dirty="0">
              <a:solidFill>
                <a:srgbClr val="000000"/>
              </a:solidFill>
              <a:latin typeface="Times New Roman" panose="02020603050405020304" pitchFamily="18" charset="0"/>
              <a:cs typeface="Times New Roman" panose="02020603050405020304" pitchFamily="18" charset="0"/>
            </a:endParaRPr>
          </a:p>
          <a:p>
            <a:pPr eaLnBrk="1" hangingPunct="1">
              <a:spcBef>
                <a:spcPts val="0"/>
              </a:spcBef>
              <a:defRPr/>
            </a:pPr>
            <a:r>
              <a:rPr lang="en-US" altLang="en-US" sz="2400" kern="1200" dirty="0">
                <a:solidFill>
                  <a:srgbClr val="000000"/>
                </a:solidFill>
                <a:latin typeface="Times New Roman" panose="02020603050405020304" pitchFamily="18" charset="0"/>
                <a:cs typeface="Times New Roman" panose="02020603050405020304" pitchFamily="18" charset="0"/>
              </a:rPr>
              <a:t>Now </a:t>
            </a:r>
            <a:r>
              <a:rPr lang="en-US" altLang="en-US" sz="2400" b="1" kern="1200" dirty="0">
                <a:solidFill>
                  <a:srgbClr val="000000"/>
                </a:solidFill>
                <a:latin typeface="Times New Roman" panose="02020603050405020304" pitchFamily="18" charset="0"/>
                <a:cs typeface="Times New Roman" panose="02020603050405020304" pitchFamily="18" charset="0"/>
              </a:rPr>
              <a:t>new</a:t>
            </a:r>
            <a:r>
              <a:rPr lang="en-US" altLang="en-US" sz="2400" kern="1200" dirty="0">
                <a:solidFill>
                  <a:srgbClr val="000000"/>
                </a:solidFill>
                <a:latin typeface="Times New Roman" panose="02020603050405020304" pitchFamily="18" charset="0"/>
                <a:cs typeface="Times New Roman" panose="02020603050405020304" pitchFamily="18" charset="0"/>
              </a:rPr>
              <a:t> H</a:t>
            </a:r>
            <a:r>
              <a:rPr lang="en-US" altLang="en-US" sz="100" kern="1200" dirty="0">
                <a:solidFill>
                  <a:srgbClr val="000000"/>
                </a:solidFill>
                <a:latin typeface="Times New Roman" panose="02020603050405020304" pitchFamily="18" charset="0"/>
                <a:cs typeface="Times New Roman" panose="02020603050405020304" pitchFamily="18" charset="0"/>
              </a:rPr>
              <a:t> </a:t>
            </a:r>
            <a:r>
              <a:rPr lang="en-US" altLang="en-US" sz="2400" kern="1200" dirty="0">
                <a:solidFill>
                  <a:srgbClr val="000000"/>
                </a:solidFill>
                <a:latin typeface="Times New Roman" panose="02020603050405020304" pitchFamily="18" charset="0"/>
                <a:cs typeface="Times New Roman" panose="02020603050405020304" pitchFamily="18" charset="0"/>
              </a:rPr>
              <a:t>T</a:t>
            </a:r>
            <a:r>
              <a:rPr lang="en-US" altLang="en-US" sz="100" kern="1200" dirty="0">
                <a:solidFill>
                  <a:srgbClr val="000000"/>
                </a:solidFill>
                <a:latin typeface="Times New Roman" panose="02020603050405020304" pitchFamily="18" charset="0"/>
                <a:cs typeface="Times New Roman" panose="02020603050405020304" pitchFamily="18" charset="0"/>
              </a:rPr>
              <a:t> </a:t>
            </a:r>
            <a:r>
              <a:rPr lang="en-US" altLang="en-US" sz="2400" kern="1200" dirty="0">
                <a:solidFill>
                  <a:srgbClr val="000000"/>
                </a:solidFill>
                <a:latin typeface="Times New Roman" panose="02020603050405020304" pitchFamily="18" charset="0"/>
                <a:cs typeface="Times New Roman" panose="02020603050405020304" pitchFamily="18" charset="0"/>
              </a:rPr>
              <a:t>M</a:t>
            </a:r>
            <a:r>
              <a:rPr lang="en-US" altLang="en-US" sz="100" kern="1200" dirty="0">
                <a:solidFill>
                  <a:srgbClr val="000000"/>
                </a:solidFill>
                <a:latin typeface="Times New Roman" panose="02020603050405020304" pitchFamily="18" charset="0"/>
                <a:cs typeface="Times New Roman" panose="02020603050405020304" pitchFamily="18" charset="0"/>
              </a:rPr>
              <a:t> </a:t>
            </a:r>
            <a:r>
              <a:rPr lang="en-US" altLang="en-US" sz="2400" kern="1200" dirty="0">
                <a:solidFill>
                  <a:srgbClr val="000000"/>
                </a:solidFill>
                <a:latin typeface="Times New Roman" panose="02020603050405020304" pitchFamily="18" charset="0"/>
                <a:cs typeface="Times New Roman" panose="02020603050405020304" pitchFamily="18" charset="0"/>
              </a:rPr>
              <a:t>L5 </a:t>
            </a:r>
            <a:r>
              <a:rPr lang="en-US" altLang="en-US" sz="2400" b="1" kern="1200" dirty="0">
                <a:solidFill>
                  <a:srgbClr val="000000"/>
                </a:solidFill>
                <a:highlight>
                  <a:srgbClr val="FFFF00"/>
                </a:highlight>
                <a:latin typeface="Times New Roman" panose="02020603050405020304" pitchFamily="18" charset="0"/>
                <a:cs typeface="Times New Roman" panose="02020603050405020304" pitchFamily="18" charset="0"/>
              </a:rPr>
              <a:t>audio</a:t>
            </a:r>
            <a:r>
              <a:rPr lang="en-US" altLang="en-US" sz="2400" kern="1200" dirty="0">
                <a:solidFill>
                  <a:srgbClr val="000000"/>
                </a:solidFill>
                <a:highlight>
                  <a:srgbClr val="FFFF00"/>
                </a:highlight>
                <a:latin typeface="Times New Roman" panose="02020603050405020304" pitchFamily="18" charset="0"/>
                <a:cs typeface="Times New Roman" panose="02020603050405020304" pitchFamily="18" charset="0"/>
              </a:rPr>
              <a:t> &amp; </a:t>
            </a:r>
            <a:r>
              <a:rPr lang="en-US" altLang="en-US" sz="2400" b="1" kern="1200" dirty="0">
                <a:solidFill>
                  <a:srgbClr val="000000"/>
                </a:solidFill>
                <a:highlight>
                  <a:srgbClr val="FFFF00"/>
                </a:highlight>
                <a:latin typeface="Times New Roman" panose="02020603050405020304" pitchFamily="18" charset="0"/>
                <a:cs typeface="Times New Roman" panose="02020603050405020304" pitchFamily="18" charset="0"/>
              </a:rPr>
              <a:t>video tags</a:t>
            </a:r>
          </a:p>
          <a:p>
            <a:pPr marL="655650" lvl="2" indent="-255600" eaLnBrk="1" hangingPunct="1">
              <a:spcBef>
                <a:spcPts val="0"/>
              </a:spcBef>
              <a:buFont typeface="Arial" panose="020B0604020202020204" pitchFamily="34" charset="0"/>
              <a:buChar char="•"/>
              <a:defRPr/>
            </a:pPr>
            <a:r>
              <a:rPr lang="en-US" altLang="en-US" b="1" kern="1200" dirty="0">
                <a:solidFill>
                  <a:srgbClr val="00CC00"/>
                </a:solidFill>
                <a:highlight>
                  <a:srgbClr val="FFFF00"/>
                </a:highlight>
                <a:latin typeface="Times New Roman" panose="02020603050405020304" pitchFamily="18" charset="0"/>
                <a:cs typeface="Times New Roman" panose="02020603050405020304" pitchFamily="18" charset="0"/>
              </a:rPr>
              <a:t>Native</a:t>
            </a:r>
            <a:r>
              <a:rPr lang="en-US" altLang="en-US" kern="1200" dirty="0">
                <a:solidFill>
                  <a:srgbClr val="00B050"/>
                </a:solidFill>
                <a:latin typeface="Times New Roman" panose="02020603050405020304" pitchFamily="18" charset="0"/>
                <a:cs typeface="Times New Roman" panose="02020603050405020304" pitchFamily="18" charset="0"/>
              </a:rPr>
              <a:t> </a:t>
            </a:r>
            <a:r>
              <a:rPr lang="en-US" altLang="en-US" kern="1200" dirty="0">
                <a:solidFill>
                  <a:srgbClr val="000000"/>
                </a:solidFill>
                <a:latin typeface="Times New Roman" panose="02020603050405020304" pitchFamily="18" charset="0"/>
                <a:cs typeface="Times New Roman" panose="02020603050405020304" pitchFamily="18" charset="0"/>
              </a:rPr>
              <a:t>to the browser</a:t>
            </a:r>
          </a:p>
          <a:p>
            <a:pPr marL="655650" lvl="2" indent="-255600" eaLnBrk="1" hangingPunct="1">
              <a:spcBef>
                <a:spcPts val="0"/>
              </a:spcBef>
              <a:buFont typeface="Arial" panose="020B0604020202020204" pitchFamily="34" charset="0"/>
              <a:buChar char="•"/>
              <a:defRPr/>
            </a:pPr>
            <a:r>
              <a:rPr lang="en-US" altLang="en-US" kern="1200" dirty="0">
                <a:solidFill>
                  <a:srgbClr val="000000"/>
                </a:solidFill>
                <a:latin typeface="Times New Roman" panose="02020603050405020304" pitchFamily="18" charset="0"/>
                <a:cs typeface="Times New Roman" panose="02020603050405020304" pitchFamily="18" charset="0"/>
              </a:rPr>
              <a:t>Require </a:t>
            </a:r>
            <a:r>
              <a:rPr lang="en-US" altLang="en-US" b="1" kern="1200" dirty="0">
                <a:solidFill>
                  <a:srgbClr val="FF0000"/>
                </a:solidFill>
                <a:latin typeface="Times New Roman" panose="02020603050405020304" pitchFamily="18" charset="0"/>
                <a:cs typeface="Times New Roman" panose="02020603050405020304" pitchFamily="18" charset="0"/>
              </a:rPr>
              <a:t>container</a:t>
            </a:r>
            <a:r>
              <a:rPr lang="en-US" altLang="en-US" kern="1200" dirty="0">
                <a:solidFill>
                  <a:srgbClr val="FF0000"/>
                </a:solidFill>
                <a:latin typeface="Times New Roman" panose="02020603050405020304" pitchFamily="18" charset="0"/>
                <a:cs typeface="Times New Roman" panose="02020603050405020304" pitchFamily="18" charset="0"/>
              </a:rPr>
              <a:t> </a:t>
            </a:r>
            <a:r>
              <a:rPr lang="en-US" altLang="en-US" kern="1200" dirty="0">
                <a:solidFill>
                  <a:srgbClr val="000000"/>
                </a:solidFill>
                <a:latin typeface="Times New Roman" panose="02020603050405020304" pitchFamily="18" charset="0"/>
                <a:cs typeface="Times New Roman" panose="02020603050405020304" pitchFamily="18" charset="0"/>
              </a:rPr>
              <a:t>and </a:t>
            </a:r>
            <a:r>
              <a:rPr lang="en-US" altLang="en-US" b="1" kern="1200" dirty="0">
                <a:solidFill>
                  <a:srgbClr val="FF0000"/>
                </a:solidFill>
                <a:latin typeface="Times New Roman" panose="02020603050405020304" pitchFamily="18" charset="0"/>
                <a:cs typeface="Times New Roman" panose="02020603050405020304" pitchFamily="18" charset="0"/>
              </a:rPr>
              <a:t>codec</a:t>
            </a:r>
          </a:p>
          <a:p>
            <a:pPr marL="0" indent="0" eaLnBrk="1" hangingPunct="1">
              <a:spcBef>
                <a:spcPts val="0"/>
              </a:spcBef>
              <a:buNone/>
              <a:tabLst/>
              <a:defRPr/>
            </a:pPr>
            <a:endParaRPr lang="en-US" altLang="en-US" sz="2400" b="1" kern="1200" dirty="0">
              <a:solidFill>
                <a:srgbClr val="000000"/>
              </a:solidFill>
              <a:latin typeface="Times New Roman" panose="02020603050405020304" pitchFamily="18" charset="0"/>
              <a:cs typeface="Times New Roman" panose="02020603050405020304" pitchFamily="18" charset="0"/>
            </a:endParaRPr>
          </a:p>
          <a:p>
            <a:pPr marL="457200" lvl="1" indent="0" eaLnBrk="1" hangingPunct="1">
              <a:spcBef>
                <a:spcPts val="0"/>
              </a:spcBef>
              <a:buNone/>
              <a:defRPr/>
            </a:pPr>
            <a:r>
              <a:rPr lang="en-US" altLang="en-US" sz="2400" b="1" kern="1200" dirty="0">
                <a:solidFill>
                  <a:srgbClr val="FF0000"/>
                </a:solidFill>
                <a:latin typeface="Times New Roman" panose="02020603050405020304" pitchFamily="18" charset="0"/>
                <a:cs typeface="Times New Roman" panose="02020603050405020304" pitchFamily="18" charset="0"/>
              </a:rPr>
              <a:t>1. Container</a:t>
            </a:r>
          </a:p>
          <a:p>
            <a:pPr marL="1112850" lvl="3" indent="-255600" eaLnBrk="1" hangingPunct="1">
              <a:spcBef>
                <a:spcPts val="0"/>
              </a:spcBef>
              <a:buFont typeface="Arial" panose="020B0604020202020204" pitchFamily="34" charset="0"/>
              <a:buChar char="•"/>
              <a:defRPr/>
            </a:pP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Designated</a:t>
            </a:r>
            <a:r>
              <a:rPr lang="en-US" altLang="en-US" sz="2400" kern="1200" dirty="0">
                <a:solidFill>
                  <a:srgbClr val="000000"/>
                </a:solidFill>
                <a:latin typeface="Times New Roman" panose="02020603050405020304" pitchFamily="18" charset="0"/>
                <a:ea typeface="+mn-ea"/>
                <a:cs typeface="Times New Roman" panose="02020603050405020304" pitchFamily="18" charset="0"/>
              </a:rPr>
              <a:t> by the </a:t>
            </a: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file </a:t>
            </a:r>
            <a:r>
              <a:rPr lang="en-US" altLang="en-US" sz="2400" b="1" kern="1200" dirty="0">
                <a:solidFill>
                  <a:srgbClr val="FF00FF"/>
                </a:solidFill>
                <a:latin typeface="Times New Roman" panose="02020603050405020304" pitchFamily="18" charset="0"/>
                <a:ea typeface="+mn-ea"/>
                <a:cs typeface="Times New Roman" panose="02020603050405020304" pitchFamily="18" charset="0"/>
              </a:rPr>
              <a:t>extension</a:t>
            </a: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40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contains</a:t>
            </a:r>
            <a:r>
              <a:rPr lang="en-US" altLang="en-US" sz="2400" kern="1200" dirty="0">
                <a:solidFill>
                  <a:srgbClr val="000000"/>
                </a:solidFill>
                <a:latin typeface="Times New Roman" panose="02020603050405020304" pitchFamily="18" charset="0"/>
                <a:ea typeface="+mn-ea"/>
                <a:cs typeface="Times New Roman" panose="02020603050405020304" pitchFamily="18" charset="0"/>
              </a:rPr>
              <a:t> the </a:t>
            </a:r>
            <a:r>
              <a:rPr lang="en-US" altLang="en-US" sz="2400" b="1" kern="1200" dirty="0">
                <a:solidFill>
                  <a:srgbClr val="FF00FF"/>
                </a:solidFill>
                <a:latin typeface="Times New Roman" panose="02020603050405020304" pitchFamily="18" charset="0"/>
                <a:ea typeface="+mn-ea"/>
                <a:cs typeface="Times New Roman" panose="02020603050405020304" pitchFamily="18" charset="0"/>
              </a:rPr>
              <a:t>media</a:t>
            </a:r>
            <a:r>
              <a:rPr lang="en-US" altLang="en-US" sz="2400" kern="1200" dirty="0">
                <a:solidFill>
                  <a:srgbClr val="000000"/>
                </a:solidFill>
                <a:latin typeface="Times New Roman" panose="02020603050405020304" pitchFamily="18" charset="0"/>
                <a:ea typeface="+mn-ea"/>
                <a:cs typeface="Times New Roman" panose="02020603050405020304" pitchFamily="18" charset="0"/>
              </a:rPr>
              <a:t> and </a:t>
            </a:r>
            <a:r>
              <a:rPr lang="en-US" altLang="en-US" sz="2400" b="1" kern="1200" dirty="0">
                <a:solidFill>
                  <a:srgbClr val="FF00FF"/>
                </a:solidFill>
                <a:latin typeface="Times New Roman" panose="02020603050405020304" pitchFamily="18" charset="0"/>
                <a:ea typeface="+mn-ea"/>
                <a:cs typeface="Times New Roman" panose="02020603050405020304" pitchFamily="18" charset="0"/>
              </a:rPr>
              <a:t>metadata</a:t>
            </a:r>
          </a:p>
          <a:p>
            <a:pPr marL="655650" lvl="2" indent="-255600" eaLnBrk="1" hangingPunct="1">
              <a:spcBef>
                <a:spcPts val="0"/>
              </a:spcBef>
              <a:buFont typeface="Arial" panose="020B0604020202020204" pitchFamily="34" charset="0"/>
              <a:buChar char="•"/>
              <a:defRPr/>
            </a:pPr>
            <a:endParaRPr lang="en-US" altLang="en-US" kern="1200" dirty="0">
              <a:solidFill>
                <a:srgbClr val="000000"/>
              </a:solidFill>
              <a:latin typeface="Times New Roman" panose="02020603050405020304" pitchFamily="18" charset="0"/>
              <a:ea typeface="+mn-ea"/>
              <a:cs typeface="Times New Roman" panose="02020603050405020304" pitchFamily="18" charset="0"/>
            </a:endParaRPr>
          </a:p>
          <a:p>
            <a:pPr marL="457200" lvl="1" indent="0" eaLnBrk="1" hangingPunct="1">
              <a:spcBef>
                <a:spcPts val="0"/>
              </a:spcBef>
              <a:buNone/>
              <a:defRPr/>
            </a:pPr>
            <a:r>
              <a:rPr lang="en-US" altLang="en-US" sz="2400" b="1" kern="1200" dirty="0">
                <a:solidFill>
                  <a:srgbClr val="FF0000"/>
                </a:solidFill>
                <a:latin typeface="Times New Roman" panose="02020603050405020304" pitchFamily="18" charset="0"/>
                <a:cs typeface="Times New Roman" panose="02020603050405020304" pitchFamily="18" charset="0"/>
              </a:rPr>
              <a:t>2. Codec</a:t>
            </a:r>
          </a:p>
          <a:p>
            <a:pPr marL="1112850" lvl="3" indent="-255600" eaLnBrk="1" hangingPunct="1">
              <a:spcBef>
                <a:spcPts val="0"/>
              </a:spcBef>
              <a:buFont typeface="Arial" panose="020B0604020202020204" pitchFamily="34" charset="0"/>
              <a:buChar char="•"/>
              <a:defRPr/>
            </a:pPr>
            <a:r>
              <a:rPr lang="en-US" altLang="en-US" sz="2400" kern="1200" dirty="0">
                <a:solidFill>
                  <a:srgbClr val="000000"/>
                </a:solidFill>
                <a:latin typeface="Times New Roman" panose="02020603050405020304" pitchFamily="18" charset="0"/>
                <a:ea typeface="+mn-ea"/>
                <a:cs typeface="Times New Roman" panose="02020603050405020304" pitchFamily="18" charset="0"/>
              </a:rPr>
              <a:t>The </a:t>
            </a:r>
            <a:r>
              <a:rPr lang="en-US" altLang="en-US" sz="2400" b="1" kern="1200" dirty="0">
                <a:solidFill>
                  <a:srgbClr val="FF00FF"/>
                </a:solidFill>
                <a:latin typeface="Times New Roman" panose="02020603050405020304" pitchFamily="18" charset="0"/>
                <a:ea typeface="+mn-ea"/>
                <a:cs typeface="Times New Roman" panose="02020603050405020304" pitchFamily="18" charset="0"/>
              </a:rPr>
              <a:t>algorithm</a:t>
            </a:r>
            <a:r>
              <a:rPr lang="en-US" altLang="en-US" sz="2400" kern="1200" dirty="0">
                <a:solidFill>
                  <a:srgbClr val="FF00FF"/>
                </a:solidFill>
                <a:latin typeface="Times New Roman" panose="02020603050405020304" pitchFamily="18" charset="0"/>
                <a:ea typeface="+mn-ea"/>
                <a:cs typeface="Times New Roman" panose="02020603050405020304" pitchFamily="18" charset="0"/>
              </a:rPr>
              <a:t> </a:t>
            </a:r>
            <a:r>
              <a:rPr lang="en-US" altLang="en-US" sz="2400" kern="1200" dirty="0">
                <a:solidFill>
                  <a:srgbClr val="000000"/>
                </a:solidFill>
                <a:latin typeface="Times New Roman" panose="02020603050405020304" pitchFamily="18" charset="0"/>
                <a:ea typeface="+mn-ea"/>
                <a:cs typeface="Times New Roman" panose="02020603050405020304" pitchFamily="18" charset="0"/>
              </a:rPr>
              <a:t>used to </a:t>
            </a: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compress</a:t>
            </a:r>
            <a:r>
              <a:rPr lang="en-US" altLang="en-US" sz="2400" kern="1200" dirty="0">
                <a:solidFill>
                  <a:srgbClr val="000000"/>
                </a:solidFill>
                <a:latin typeface="Times New Roman" panose="02020603050405020304" pitchFamily="18" charset="0"/>
                <a:ea typeface="+mn-ea"/>
                <a:cs typeface="Times New Roman" panose="02020603050405020304" pitchFamily="18" charset="0"/>
              </a:rPr>
              <a:t> the </a:t>
            </a: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media</a:t>
            </a:r>
          </a:p>
          <a:p>
            <a:pPr marL="800100" lvl="2" indent="0" eaLnBrk="1" hangingPunct="1">
              <a:spcBef>
                <a:spcPts val="0"/>
              </a:spcBef>
              <a:buNone/>
              <a:defRPr/>
            </a:pPr>
            <a:endParaRPr lang="en-US" altLang="en-US" kern="1200" dirty="0">
              <a:solidFill>
                <a:srgbClr val="000000"/>
              </a:solidFill>
              <a:latin typeface="Times New Roman" panose="02020603050405020304" pitchFamily="18" charset="0"/>
              <a:cs typeface="Times New Roman" panose="02020603050405020304" pitchFamily="18" charset="0"/>
            </a:endParaRPr>
          </a:p>
          <a:p>
            <a:pPr marL="1112850" lvl="3" indent="-255600" eaLnBrk="1" hangingPunct="1">
              <a:spcBef>
                <a:spcPts val="0"/>
              </a:spcBef>
              <a:buFont typeface="Arial" panose="020B0604020202020204" pitchFamily="34" charset="0"/>
              <a:buChar char="•"/>
              <a:defRPr/>
            </a:pP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Issue</a:t>
            </a:r>
            <a:r>
              <a:rPr lang="en-US" altLang="en-US" sz="2400" kern="1200" dirty="0">
                <a:solidFill>
                  <a:srgbClr val="000000"/>
                </a:solidFill>
                <a:latin typeface="Times New Roman" panose="02020603050405020304" pitchFamily="18" charset="0"/>
                <a:ea typeface="+mn-ea"/>
                <a:cs typeface="Times New Roman" panose="02020603050405020304" pitchFamily="18" charset="0"/>
              </a:rPr>
              <a:t>: Browsers do not all support the same </a:t>
            </a:r>
            <a:r>
              <a:rPr lang="en-US" altLang="en-US" sz="2400" b="1" kern="1200" dirty="0">
                <a:solidFill>
                  <a:srgbClr val="000000"/>
                </a:solidFill>
                <a:latin typeface="Times New Roman" panose="02020603050405020304" pitchFamily="18" charset="0"/>
                <a:ea typeface="+mn-ea"/>
                <a:cs typeface="Times New Roman" panose="02020603050405020304" pitchFamily="18" charset="0"/>
              </a:rPr>
              <a:t>codecs</a:t>
            </a:r>
          </a:p>
        </p:txBody>
      </p:sp>
    </p:spTree>
    <p:extLst>
      <p:ext uri="{BB962C8B-B14F-4D97-AF65-F5344CB8AC3E}">
        <p14:creationId xmlns:p14="http://schemas.microsoft.com/office/powerpoint/2010/main" val="3588499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CSS Animations</a:t>
            </a:r>
            <a:endParaRPr lang="en-AU" sz="2000" dirty="0"/>
          </a:p>
        </p:txBody>
      </p:sp>
      <p:sp>
        <p:nvSpPr>
          <p:cNvPr id="3" name="Content Placeholder 2"/>
          <p:cNvSpPr>
            <a:spLocks noGrp="1"/>
          </p:cNvSpPr>
          <p:nvPr>
            <p:ph idx="1"/>
          </p:nvPr>
        </p:nvSpPr>
        <p:spPr>
          <a:xfrm>
            <a:off x="76200" y="533400"/>
            <a:ext cx="9067800" cy="6400800"/>
          </a:xfrm>
        </p:spPr>
        <p:txBody>
          <a:bodyPr/>
          <a:lstStyle/>
          <a:p>
            <a:pPr marL="0" indent="0">
              <a:spcBef>
                <a:spcPts val="1200"/>
              </a:spcBef>
              <a:buNone/>
            </a:pPr>
            <a:r>
              <a:rPr lang="en-US" sz="2000" dirty="0">
                <a:latin typeface="Times New Roman" panose="02020603050405020304" pitchFamily="18" charset="0"/>
                <a:cs typeface="Times New Roman" panose="02020603050405020304" pitchFamily="18" charset="0"/>
              </a:rPr>
              <a:t>Provide a way to </a:t>
            </a:r>
            <a:r>
              <a:rPr lang="en-US" sz="2000" b="1" dirty="0">
                <a:latin typeface="Times New Roman" panose="02020603050405020304" pitchFamily="18" charset="0"/>
                <a:cs typeface="Times New Roman" panose="02020603050405020304" pitchFamily="18" charset="0"/>
              </a:rPr>
              <a:t>animate</a:t>
            </a:r>
            <a:r>
              <a:rPr lang="en-US" sz="2000" dirty="0">
                <a:latin typeface="Times New Roman" panose="02020603050405020304" pitchFamily="18" charset="0"/>
                <a:cs typeface="Times New Roman" panose="02020603050405020304" pitchFamily="18" charset="0"/>
              </a:rPr>
              <a:t> the values of CSS properties over time</a:t>
            </a:r>
          </a:p>
          <a:p>
            <a:pPr marL="0" indent="0">
              <a:spcBef>
                <a:spcPts val="1200"/>
              </a:spcBef>
              <a:buNone/>
            </a:pPr>
            <a:r>
              <a:rPr lang="en-US" sz="2000" dirty="0">
                <a:latin typeface="Times New Roman" panose="02020603050405020304" pitchFamily="18" charset="0"/>
                <a:cs typeface="Times New Roman" panose="02020603050405020304" pitchFamily="18" charset="0"/>
              </a:rPr>
              <a:t>Two Steps:</a:t>
            </a:r>
          </a:p>
          <a:p>
            <a:pPr marL="0" indent="0">
              <a:spcBef>
                <a:spcPts val="1200"/>
              </a:spcBef>
              <a:buNone/>
            </a:pPr>
            <a:r>
              <a:rPr lang="en-US" sz="2000" b="1" dirty="0">
                <a:latin typeface="Times New Roman" panose="02020603050405020304" pitchFamily="18" charset="0"/>
                <a:cs typeface="Times New Roman" panose="02020603050405020304" pitchFamily="18" charset="0"/>
              </a:rPr>
              <a:t>1. Define the animation</a:t>
            </a:r>
            <a:r>
              <a:rPr lang="en-US" sz="2000" dirty="0">
                <a:latin typeface="Times New Roman" panose="02020603050405020304" pitchFamily="18" charset="0"/>
                <a:cs typeface="Times New Roman" panose="02020603050405020304" pitchFamily="18" charset="0"/>
              </a:rPr>
              <a:t> with the @keyframes rule</a:t>
            </a:r>
          </a:p>
          <a:p>
            <a:pPr marL="0" indent="0">
              <a:spcBef>
                <a:spcPts val="1200"/>
              </a:spcBef>
              <a:buNone/>
            </a:pPr>
            <a:r>
              <a:rPr lang="en-US" sz="2000" b="1" dirty="0">
                <a:latin typeface="Times New Roman" panose="02020603050405020304" pitchFamily="18" charset="0"/>
                <a:cs typeface="Times New Roman" panose="02020603050405020304" pitchFamily="18" charset="0"/>
              </a:rPr>
              <a:t>@keyframes </a:t>
            </a:r>
            <a:r>
              <a:rPr lang="en-US" sz="2000" b="1" dirty="0">
                <a:highlight>
                  <a:srgbClr val="FFFF00"/>
                </a:highlight>
                <a:latin typeface="Times New Roman" panose="02020603050405020304" pitchFamily="18" charset="0"/>
                <a:cs typeface="Times New Roman" panose="02020603050405020304" pitchFamily="18" charset="0"/>
              </a:rPr>
              <a:t>test</a:t>
            </a:r>
            <a:r>
              <a:rPr lang="en-US" sz="2000" dirty="0">
                <a:latin typeface="Times New Roman" panose="02020603050405020304" pitchFamily="18" charset="0"/>
                <a:cs typeface="Times New Roman" panose="02020603050405020304" pitchFamily="18" charset="0"/>
              </a:rPr>
              <a:t> {</a:t>
            </a:r>
          </a:p>
          <a:p>
            <a:pPr marL="0" indent="0">
              <a:spcBef>
                <a:spcPts val="1200"/>
              </a:spcBef>
              <a:buNone/>
            </a:pP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from</a:t>
            </a:r>
            <a:r>
              <a:rPr lang="en-US" sz="2000" dirty="0">
                <a:latin typeface="Times New Roman" panose="02020603050405020304" pitchFamily="18" charset="0"/>
                <a:cs typeface="Times New Roman" panose="02020603050405020304" pitchFamily="18" charset="0"/>
              </a:rPr>
              <a:t> {transform: scale (0.5); background-color: </a:t>
            </a:r>
            <a:r>
              <a:rPr lang="en-US" sz="2000" dirty="0">
                <a:solidFill>
                  <a:srgbClr val="3366FF"/>
                </a:solidFill>
                <a:latin typeface="Times New Roman" panose="02020603050405020304" pitchFamily="18" charset="0"/>
                <a:cs typeface="Times New Roman" panose="02020603050405020304" pitchFamily="18" charset="0"/>
              </a:rPr>
              <a:t>blue</a:t>
            </a:r>
            <a:r>
              <a:rPr lang="en-US" sz="2000" dirty="0">
                <a:latin typeface="Times New Roman" panose="02020603050405020304" pitchFamily="18" charset="0"/>
                <a:cs typeface="Times New Roman" panose="02020603050405020304" pitchFamily="18" charset="0"/>
              </a:rPr>
              <a:t>;}</a:t>
            </a:r>
          </a:p>
          <a:p>
            <a:pPr marL="0" indent="0">
              <a:spcBef>
                <a:spcPts val="1200"/>
              </a:spcBef>
              <a:buNone/>
            </a:pP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to</a:t>
            </a:r>
            <a:r>
              <a:rPr lang="en-US" sz="2000" dirty="0">
                <a:latin typeface="Times New Roman" panose="02020603050405020304" pitchFamily="18" charset="0"/>
                <a:cs typeface="Times New Roman" panose="02020603050405020304" pitchFamily="18" charset="0"/>
              </a:rPr>
              <a:t> {transform: scale (2); background-color: </a:t>
            </a:r>
            <a:r>
              <a:rPr lang="en-US" sz="2000" dirty="0">
                <a:solidFill>
                  <a:srgbClr val="FF0000"/>
                </a:solidFill>
                <a:latin typeface="Times New Roman" panose="02020603050405020304" pitchFamily="18" charset="0"/>
                <a:cs typeface="Times New Roman" panose="02020603050405020304" pitchFamily="18" charset="0"/>
              </a:rPr>
              <a:t>red</a:t>
            </a:r>
            <a:r>
              <a:rPr lang="en-US" sz="2000" dirty="0">
                <a:latin typeface="Times New Roman" panose="02020603050405020304" pitchFamily="18" charset="0"/>
                <a:cs typeface="Times New Roman" panose="02020603050405020304" pitchFamily="18" charset="0"/>
              </a:rPr>
              <a:t>;}</a:t>
            </a:r>
          </a:p>
          <a:p>
            <a:pPr marL="0" indent="0">
              <a:spcBef>
                <a:spcPts val="1200"/>
              </a:spcBef>
              <a:buNone/>
            </a:pPr>
            <a:r>
              <a:rPr lang="en-US" sz="2000" b="1" dirty="0">
                <a:latin typeface="Times New Roman" panose="02020603050405020304" pitchFamily="18" charset="0"/>
                <a:cs typeface="Times New Roman" panose="02020603050405020304" pitchFamily="18" charset="0"/>
              </a:rPr>
              <a:t>2. Apply the animation</a:t>
            </a:r>
            <a:r>
              <a:rPr lang="en-US" sz="2000" dirty="0">
                <a:latin typeface="Times New Roman" panose="02020603050405020304" pitchFamily="18" charset="0"/>
                <a:cs typeface="Times New Roman" panose="02020603050405020304" pitchFamily="18" charset="0"/>
              </a:rPr>
              <a:t> using the CSS </a:t>
            </a:r>
            <a:r>
              <a:rPr lang="en-US" sz="2000" b="1" dirty="0">
                <a:latin typeface="Times New Roman" panose="02020603050405020304" pitchFamily="18" charset="0"/>
                <a:cs typeface="Times New Roman" panose="02020603050405020304" pitchFamily="18" charset="0"/>
              </a:rPr>
              <a:t>animation</a:t>
            </a:r>
            <a:r>
              <a:rPr lang="en-US" sz="2000" dirty="0">
                <a:latin typeface="Times New Roman" panose="02020603050405020304" pitchFamily="18" charset="0"/>
                <a:cs typeface="Times New Roman" panose="02020603050405020304" pitchFamily="18" charset="0"/>
              </a:rPr>
              <a:t> property</a:t>
            </a:r>
          </a:p>
          <a:p>
            <a:pPr marL="0" indent="0">
              <a:spcBef>
                <a:spcPts val="1200"/>
              </a:spcBef>
              <a:buNone/>
            </a:pP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myAnimate</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animation: </a:t>
            </a:r>
            <a:r>
              <a:rPr lang="en-US" sz="2000" b="1" dirty="0">
                <a:highlight>
                  <a:srgbClr val="FFFF00"/>
                </a:highlight>
                <a:latin typeface="Times New Roman" panose="02020603050405020304" pitchFamily="18" charset="0"/>
                <a:cs typeface="Times New Roman" panose="02020603050405020304" pitchFamily="18" charset="0"/>
              </a:rPr>
              <a:t>test</a:t>
            </a:r>
            <a:r>
              <a:rPr lang="en-US" sz="2000" b="1" dirty="0">
                <a:latin typeface="Times New Roman" panose="02020603050405020304" pitchFamily="18" charset="0"/>
                <a:cs typeface="Times New Roman" panose="02020603050405020304" pitchFamily="18" charset="0"/>
              </a:rPr>
              <a:t> 5s; </a:t>
            </a:r>
            <a:r>
              <a:rPr lang="en-US" sz="2000" dirty="0">
                <a:latin typeface="Times New Roman" panose="02020603050405020304" pitchFamily="18" charset="0"/>
                <a:cs typeface="Times New Roman" panose="02020603050405020304" pitchFamily="18" charset="0"/>
              </a:rPr>
              <a:t>width: 100px; height:100px;</a:t>
            </a:r>
          </a:p>
          <a:p>
            <a:pPr marL="0" indent="0">
              <a:spcBef>
                <a:spcPts val="1200"/>
              </a:spcBef>
              <a:buNone/>
            </a:pPr>
            <a:r>
              <a:rPr lang="en-US" sz="2000" dirty="0">
                <a:latin typeface="Times New Roman" panose="02020603050405020304" pitchFamily="18" charset="0"/>
                <a:cs typeface="Times New Roman" panose="02020603050405020304" pitchFamily="18" charset="0"/>
              </a:rPr>
              <a:t>		background-color: </a:t>
            </a:r>
            <a:r>
              <a:rPr lang="en-US" sz="2000" dirty="0">
                <a:solidFill>
                  <a:srgbClr val="3366FF"/>
                </a:solidFill>
                <a:latin typeface="Times New Roman" panose="02020603050405020304" pitchFamily="18" charset="0"/>
                <a:cs typeface="Times New Roman" panose="02020603050405020304" pitchFamily="18" charset="0"/>
              </a:rPr>
              <a:t>blue</a:t>
            </a:r>
            <a:r>
              <a:rPr lang="en-US" sz="2000" dirty="0">
                <a:latin typeface="Times New Roman" panose="02020603050405020304" pitchFamily="18" charset="0"/>
                <a:cs typeface="Times New Roman" panose="02020603050405020304" pitchFamily="18" charset="0"/>
              </a:rPr>
              <a:t>; border: 3px solid #000; </a:t>
            </a:r>
          </a:p>
          <a:p>
            <a:pPr marL="0" indent="0">
              <a:spcBef>
                <a:spcPts val="1200"/>
              </a:spcBef>
              <a:buNone/>
            </a:pPr>
            <a:r>
              <a:rPr lang="en-US" sz="2000" dirty="0">
                <a:latin typeface="Times New Roman" panose="02020603050405020304" pitchFamily="18" charset="0"/>
                <a:cs typeface="Times New Roman" panose="02020603050405020304" pitchFamily="18" charset="0"/>
              </a:rPr>
              <a:t>		margin: auto;</a:t>
            </a:r>
            <a:r>
              <a:rPr lang="en-US" sz="2000" b="1" dirty="0">
                <a:latin typeface="Times New Roman" panose="02020603050405020304" pitchFamily="18" charset="0"/>
                <a:cs typeface="Times New Roman" panose="02020603050405020304" pitchFamily="18" charset="0"/>
              </a:rPr>
              <a:t>}</a:t>
            </a:r>
          </a:p>
          <a:p>
            <a:pPr marL="0" indent="0">
              <a:spcBef>
                <a:spcPts val="1200"/>
              </a:spcBef>
              <a:buNone/>
            </a:pPr>
            <a:r>
              <a:rPr lang="en-US" sz="1800" b="1" dirty="0">
                <a:latin typeface="Times New Roman" panose="02020603050405020304" pitchFamily="18" charset="0"/>
                <a:cs typeface="Times New Roman" panose="02020603050405020304" pitchFamily="18" charset="0"/>
              </a:rPr>
              <a:t>See animate1.html – </a:t>
            </a:r>
            <a:r>
              <a:rPr lang="en-US" sz="1800" dirty="0">
                <a:latin typeface="Times New Roman" panose="02020603050405020304" pitchFamily="18" charset="0"/>
                <a:cs typeface="Times New Roman" panose="02020603050405020304" pitchFamily="18" charset="0"/>
              </a:rPr>
              <a:t>the </a:t>
            </a:r>
            <a:r>
              <a:rPr lang="en-US" sz="1800" b="1" dirty="0">
                <a:latin typeface="Times New Roman" panose="02020603050405020304" pitchFamily="18" charset="0"/>
                <a:cs typeface="Times New Roman" panose="02020603050405020304" pitchFamily="18" charset="0"/>
              </a:rPr>
              <a:t>square</a:t>
            </a:r>
            <a:r>
              <a:rPr lang="en-US" sz="1800" dirty="0">
                <a:latin typeface="Times New Roman" panose="02020603050405020304" pitchFamily="18" charset="0"/>
                <a:cs typeface="Times New Roman" panose="02020603050405020304" pitchFamily="18" charset="0"/>
              </a:rPr>
              <a:t> returns to the </a:t>
            </a:r>
            <a:r>
              <a:rPr lang="en-US" sz="1800" b="1" dirty="0">
                <a:latin typeface="Times New Roman" panose="02020603050405020304" pitchFamily="18" charset="0"/>
                <a:cs typeface="Times New Roman" panose="02020603050405020304" pitchFamily="18" charset="0"/>
              </a:rPr>
              <a:t>original</a:t>
            </a:r>
          </a:p>
          <a:p>
            <a:pPr marL="0" indent="0">
              <a:spcBef>
                <a:spcPts val="1200"/>
              </a:spcBef>
              <a:buNone/>
            </a:pPr>
            <a:endParaRPr lang="en-US" sz="1800" dirty="0">
              <a:latin typeface="Times New Roman" panose="02020603050405020304" pitchFamily="18" charset="0"/>
              <a:cs typeface="Times New Roman" panose="02020603050405020304" pitchFamily="18" charset="0"/>
            </a:endParaRPr>
          </a:p>
          <a:p>
            <a:pPr marL="0" indent="0">
              <a:spcBef>
                <a:spcPts val="1200"/>
              </a:spcBef>
              <a:buNone/>
            </a:pPr>
            <a:r>
              <a:rPr lang="en-US" sz="1800" b="1" dirty="0">
                <a:latin typeface="Times New Roman" panose="02020603050405020304" pitchFamily="18" charset="0"/>
                <a:cs typeface="Times New Roman" panose="02020603050405020304" pitchFamily="18" charset="0"/>
              </a:rPr>
              <a:t>See animate2.html – </a:t>
            </a:r>
            <a:r>
              <a:rPr lang="en-US" sz="1800" dirty="0">
                <a:latin typeface="Times New Roman" panose="02020603050405020304" pitchFamily="18" charset="0"/>
                <a:cs typeface="Times New Roman" panose="02020603050405020304" pitchFamily="18" charset="0"/>
              </a:rPr>
              <a:t>sets property </a:t>
            </a:r>
            <a:r>
              <a:rPr lang="en-US" sz="1800" b="1" dirty="0">
                <a:latin typeface="Times New Roman" panose="02020603050405020304" pitchFamily="18" charset="0"/>
                <a:cs typeface="Times New Roman" panose="02020603050405020304" pitchFamily="18" charset="0"/>
              </a:rPr>
              <a:t>animation-fill-mode: forward; </a:t>
            </a:r>
            <a:r>
              <a:rPr lang="en-US" sz="1800" dirty="0">
                <a:latin typeface="Times New Roman" panose="02020603050405020304" pitchFamily="18" charset="0"/>
                <a:cs typeface="Times New Roman" panose="02020603050405020304" pitchFamily="18" charset="0"/>
              </a:rPr>
              <a:t>//last keyframe</a:t>
            </a:r>
          </a:p>
          <a:p>
            <a:pPr marL="0" indent="0">
              <a:spcBef>
                <a:spcPts val="1200"/>
              </a:spcBef>
              <a:buNone/>
            </a:pPr>
            <a:r>
              <a:rPr lang="en-US" sz="1800" b="1" dirty="0">
                <a:latin typeface="Times New Roman" panose="02020603050405020304" pitchFamily="18" charset="0"/>
                <a:cs typeface="Times New Roman" panose="02020603050405020304" pitchFamily="18" charset="0"/>
              </a:rPr>
              <a:t>                                       it means to freeze the animation at the end – p.513</a:t>
            </a:r>
            <a:endParaRPr lang="en-AU" sz="1800" b="1" dirty="0">
              <a:latin typeface="Times New Roman" panose="02020603050405020304" pitchFamily="18" charset="0"/>
              <a:cs typeface="Times New Roman" panose="02020603050405020304" pitchFamily="18" charset="0"/>
            </a:endParaRPr>
          </a:p>
          <a:p>
            <a:pPr marL="0" indent="0">
              <a:spcBef>
                <a:spcPts val="1200"/>
              </a:spcBef>
              <a:buNone/>
            </a:pPr>
            <a:endParaRPr lang="en-AU"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84BE45D-78C1-49FA-8B7C-235616A30BA9}"/>
              </a:ext>
            </a:extLst>
          </p:cNvPr>
          <p:cNvPicPr>
            <a:picLocks noChangeAspect="1"/>
          </p:cNvPicPr>
          <p:nvPr/>
        </p:nvPicPr>
        <p:blipFill>
          <a:blip r:embed="rId2"/>
          <a:stretch>
            <a:fillRect/>
          </a:stretch>
        </p:blipFill>
        <p:spPr>
          <a:xfrm>
            <a:off x="381000" y="5435873"/>
            <a:ext cx="900113" cy="615813"/>
          </a:xfrm>
          <a:prstGeom prst="rect">
            <a:avLst/>
          </a:prstGeom>
        </p:spPr>
      </p:pic>
      <p:pic>
        <p:nvPicPr>
          <p:cNvPr id="5" name="Picture 4">
            <a:extLst>
              <a:ext uri="{FF2B5EF4-FFF2-40B4-BE49-F238E27FC236}">
                <a16:creationId xmlns:a16="http://schemas.microsoft.com/office/drawing/2014/main" id="{BBCD6DCB-DDBA-4C12-B3A1-630ABDC95BB0}"/>
              </a:ext>
            </a:extLst>
          </p:cNvPr>
          <p:cNvPicPr>
            <a:picLocks noChangeAspect="1"/>
          </p:cNvPicPr>
          <p:nvPr/>
        </p:nvPicPr>
        <p:blipFill>
          <a:blip r:embed="rId3"/>
          <a:stretch>
            <a:fillRect/>
          </a:stretch>
        </p:blipFill>
        <p:spPr>
          <a:xfrm>
            <a:off x="1423987" y="5435874"/>
            <a:ext cx="990600" cy="615813"/>
          </a:xfrm>
          <a:prstGeom prst="rect">
            <a:avLst/>
          </a:prstGeom>
        </p:spPr>
      </p:pic>
      <p:pic>
        <p:nvPicPr>
          <p:cNvPr id="6" name="Picture 5">
            <a:extLst>
              <a:ext uri="{FF2B5EF4-FFF2-40B4-BE49-F238E27FC236}">
                <a16:creationId xmlns:a16="http://schemas.microsoft.com/office/drawing/2014/main" id="{D27AD1F2-2388-4539-B442-EC938385A1A0}"/>
              </a:ext>
            </a:extLst>
          </p:cNvPr>
          <p:cNvPicPr>
            <a:picLocks noChangeAspect="1"/>
          </p:cNvPicPr>
          <p:nvPr/>
        </p:nvPicPr>
        <p:blipFill>
          <a:blip r:embed="rId2"/>
          <a:stretch>
            <a:fillRect/>
          </a:stretch>
        </p:blipFill>
        <p:spPr>
          <a:xfrm>
            <a:off x="2557461" y="5435873"/>
            <a:ext cx="900113" cy="615813"/>
          </a:xfrm>
          <a:prstGeom prst="rect">
            <a:avLst/>
          </a:prstGeom>
        </p:spPr>
      </p:pic>
      <p:pic>
        <p:nvPicPr>
          <p:cNvPr id="7" name="Picture 6">
            <a:extLst>
              <a:ext uri="{FF2B5EF4-FFF2-40B4-BE49-F238E27FC236}">
                <a16:creationId xmlns:a16="http://schemas.microsoft.com/office/drawing/2014/main" id="{C37F5521-3966-4ABF-80E8-E2BC0C032AE6}"/>
              </a:ext>
            </a:extLst>
          </p:cNvPr>
          <p:cNvPicPr>
            <a:picLocks noChangeAspect="1"/>
          </p:cNvPicPr>
          <p:nvPr/>
        </p:nvPicPr>
        <p:blipFill>
          <a:blip r:embed="rId4"/>
          <a:stretch>
            <a:fillRect/>
          </a:stretch>
        </p:blipFill>
        <p:spPr>
          <a:xfrm>
            <a:off x="5867400" y="838200"/>
            <a:ext cx="3048000" cy="2562497"/>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C47436D-0DAD-4526-ABB9-2AC054BD4FDD}"/>
                  </a:ext>
                </a:extLst>
              </p14:cNvPr>
              <p14:cNvContentPartPr/>
              <p14:nvPr/>
            </p14:nvContentPartPr>
            <p14:xfrm>
              <a:off x="6026211" y="2960451"/>
              <a:ext cx="360" cy="360"/>
            </p14:xfrm>
          </p:contentPart>
        </mc:Choice>
        <mc:Fallback xmlns="">
          <p:pic>
            <p:nvPicPr>
              <p:cNvPr id="8" name="Ink 7">
                <a:extLst>
                  <a:ext uri="{FF2B5EF4-FFF2-40B4-BE49-F238E27FC236}">
                    <a16:creationId xmlns:a16="http://schemas.microsoft.com/office/drawing/2014/main" id="{7C47436D-0DAD-4526-ABB9-2AC054BD4FDD}"/>
                  </a:ext>
                </a:extLst>
              </p:cNvPr>
              <p:cNvPicPr/>
              <p:nvPr/>
            </p:nvPicPr>
            <p:blipFill>
              <a:blip r:embed="rId6"/>
              <a:stretch>
                <a:fillRect/>
              </a:stretch>
            </p:blipFill>
            <p:spPr>
              <a:xfrm>
                <a:off x="5972211" y="28528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22E1683-30BC-4E2B-88DB-CFD0FD6E2A90}"/>
                  </a:ext>
                </a:extLst>
              </p14:cNvPr>
              <p14:cNvContentPartPr/>
              <p14:nvPr/>
            </p14:nvContentPartPr>
            <p14:xfrm>
              <a:off x="6078411" y="2978091"/>
              <a:ext cx="548280" cy="35280"/>
            </p14:xfrm>
          </p:contentPart>
        </mc:Choice>
        <mc:Fallback xmlns="">
          <p:pic>
            <p:nvPicPr>
              <p:cNvPr id="9" name="Ink 8">
                <a:extLst>
                  <a:ext uri="{FF2B5EF4-FFF2-40B4-BE49-F238E27FC236}">
                    <a16:creationId xmlns:a16="http://schemas.microsoft.com/office/drawing/2014/main" id="{522E1683-30BC-4E2B-88DB-CFD0FD6E2A90}"/>
                  </a:ext>
                </a:extLst>
              </p:cNvPr>
              <p:cNvPicPr/>
              <p:nvPr/>
            </p:nvPicPr>
            <p:blipFill>
              <a:blip r:embed="rId8"/>
              <a:stretch>
                <a:fillRect/>
              </a:stretch>
            </p:blipFill>
            <p:spPr>
              <a:xfrm>
                <a:off x="6024411" y="2870091"/>
                <a:ext cx="65592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953ADCB8-FEF9-4796-A39C-FB754F0748FE}"/>
                  </a:ext>
                </a:extLst>
              </p14:cNvPr>
              <p14:cNvContentPartPr/>
              <p14:nvPr/>
            </p14:nvContentPartPr>
            <p14:xfrm>
              <a:off x="6426891" y="2494611"/>
              <a:ext cx="757440" cy="24120"/>
            </p14:xfrm>
          </p:contentPart>
        </mc:Choice>
        <mc:Fallback xmlns="">
          <p:pic>
            <p:nvPicPr>
              <p:cNvPr id="10" name="Ink 9">
                <a:extLst>
                  <a:ext uri="{FF2B5EF4-FFF2-40B4-BE49-F238E27FC236}">
                    <a16:creationId xmlns:a16="http://schemas.microsoft.com/office/drawing/2014/main" id="{953ADCB8-FEF9-4796-A39C-FB754F0748FE}"/>
                  </a:ext>
                </a:extLst>
              </p:cNvPr>
              <p:cNvPicPr/>
              <p:nvPr/>
            </p:nvPicPr>
            <p:blipFill>
              <a:blip r:embed="rId10"/>
              <a:stretch>
                <a:fillRect/>
              </a:stretch>
            </p:blipFill>
            <p:spPr>
              <a:xfrm>
                <a:off x="6417891" y="2485971"/>
                <a:ext cx="77508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45EE6B90-BA78-410A-9E5E-0766868BB92A}"/>
                  </a:ext>
                </a:extLst>
              </p14:cNvPr>
              <p14:cNvContentPartPr/>
              <p14:nvPr/>
            </p14:nvContentPartPr>
            <p14:xfrm>
              <a:off x="6335451" y="1793691"/>
              <a:ext cx="1184760" cy="623160"/>
            </p14:xfrm>
          </p:contentPart>
        </mc:Choice>
        <mc:Fallback xmlns="">
          <p:pic>
            <p:nvPicPr>
              <p:cNvPr id="25" name="Ink 24">
                <a:extLst>
                  <a:ext uri="{FF2B5EF4-FFF2-40B4-BE49-F238E27FC236}">
                    <a16:creationId xmlns:a16="http://schemas.microsoft.com/office/drawing/2014/main" id="{45EE6B90-BA78-410A-9E5E-0766868BB92A}"/>
                  </a:ext>
                </a:extLst>
              </p:cNvPr>
              <p:cNvPicPr/>
              <p:nvPr/>
            </p:nvPicPr>
            <p:blipFill>
              <a:blip r:embed="rId12"/>
              <a:stretch>
                <a:fillRect/>
              </a:stretch>
            </p:blipFill>
            <p:spPr>
              <a:xfrm>
                <a:off x="6326808" y="1784691"/>
                <a:ext cx="1202405" cy="640800"/>
              </a:xfrm>
              <a:prstGeom prst="rect">
                <a:avLst/>
              </a:prstGeom>
            </p:spPr>
          </p:pic>
        </mc:Fallback>
      </mc:AlternateContent>
      <p:pic>
        <p:nvPicPr>
          <p:cNvPr id="26" name="Picture 25">
            <a:extLst>
              <a:ext uri="{FF2B5EF4-FFF2-40B4-BE49-F238E27FC236}">
                <a16:creationId xmlns:a16="http://schemas.microsoft.com/office/drawing/2014/main" id="{0D1749E9-2183-4321-A4DE-0F1BFA0033D9}"/>
              </a:ext>
            </a:extLst>
          </p:cNvPr>
          <p:cNvPicPr>
            <a:picLocks noChangeAspect="1"/>
          </p:cNvPicPr>
          <p:nvPr/>
        </p:nvPicPr>
        <p:blipFill>
          <a:blip r:embed="rId13"/>
          <a:stretch>
            <a:fillRect/>
          </a:stretch>
        </p:blipFill>
        <p:spPr>
          <a:xfrm>
            <a:off x="1371600" y="6318387"/>
            <a:ext cx="990601" cy="615813"/>
          </a:xfrm>
          <a:prstGeom prst="rect">
            <a:avLst/>
          </a:prstGeom>
        </p:spPr>
      </p:pic>
      <p:pic>
        <p:nvPicPr>
          <p:cNvPr id="27" name="Picture 26">
            <a:extLst>
              <a:ext uri="{FF2B5EF4-FFF2-40B4-BE49-F238E27FC236}">
                <a16:creationId xmlns:a16="http://schemas.microsoft.com/office/drawing/2014/main" id="{E0B54A75-C5AC-4779-BC52-A7DC8E583064}"/>
              </a:ext>
            </a:extLst>
          </p:cNvPr>
          <p:cNvPicPr>
            <a:picLocks noChangeAspect="1"/>
          </p:cNvPicPr>
          <p:nvPr/>
        </p:nvPicPr>
        <p:blipFill>
          <a:blip r:embed="rId2"/>
          <a:stretch>
            <a:fillRect/>
          </a:stretch>
        </p:blipFill>
        <p:spPr>
          <a:xfrm>
            <a:off x="304800" y="6324600"/>
            <a:ext cx="900113" cy="615813"/>
          </a:xfrm>
          <a:prstGeom prst="rect">
            <a:avLst/>
          </a:prstGeom>
        </p:spPr>
      </p:pic>
      <p:pic>
        <p:nvPicPr>
          <p:cNvPr id="28" name="Picture 27">
            <a:extLst>
              <a:ext uri="{FF2B5EF4-FFF2-40B4-BE49-F238E27FC236}">
                <a16:creationId xmlns:a16="http://schemas.microsoft.com/office/drawing/2014/main" id="{01DD5197-C1D3-4FE1-8265-FBA5BE493120}"/>
              </a:ext>
            </a:extLst>
          </p:cNvPr>
          <p:cNvPicPr>
            <a:picLocks noChangeAspect="1"/>
          </p:cNvPicPr>
          <p:nvPr/>
        </p:nvPicPr>
        <p:blipFill>
          <a:blip r:embed="rId14"/>
          <a:stretch>
            <a:fillRect/>
          </a:stretch>
        </p:blipFill>
        <p:spPr>
          <a:xfrm>
            <a:off x="6911869" y="4061715"/>
            <a:ext cx="2943360" cy="1836409"/>
          </a:xfrm>
          <a:prstGeom prst="rect">
            <a:avLst/>
          </a:prstGeom>
        </p:spPr>
      </p:pic>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C362D786-A039-4BB7-AEE5-18E3AF5246E1}"/>
                  </a:ext>
                </a:extLst>
              </p14:cNvPr>
              <p14:cNvContentPartPr/>
              <p14:nvPr/>
            </p14:nvContentPartPr>
            <p14:xfrm>
              <a:off x="7924838" y="5506080"/>
              <a:ext cx="889560" cy="56520"/>
            </p14:xfrm>
          </p:contentPart>
        </mc:Choice>
        <mc:Fallback xmlns="">
          <p:pic>
            <p:nvPicPr>
              <p:cNvPr id="29" name="Ink 28">
                <a:extLst>
                  <a:ext uri="{FF2B5EF4-FFF2-40B4-BE49-F238E27FC236}">
                    <a16:creationId xmlns:a16="http://schemas.microsoft.com/office/drawing/2014/main" id="{C362D786-A039-4BB7-AEE5-18E3AF5246E1}"/>
                  </a:ext>
                </a:extLst>
              </p:cNvPr>
              <p:cNvPicPr/>
              <p:nvPr/>
            </p:nvPicPr>
            <p:blipFill>
              <a:blip r:embed="rId16"/>
              <a:stretch>
                <a:fillRect/>
              </a:stretch>
            </p:blipFill>
            <p:spPr>
              <a:xfrm>
                <a:off x="7915838" y="5497080"/>
                <a:ext cx="9072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DA43DEA-2447-43B3-A20A-2C071EBDFF02}"/>
                  </a:ext>
                </a:extLst>
              </p14:cNvPr>
              <p14:cNvContentPartPr/>
              <p14:nvPr/>
            </p14:nvContentPartPr>
            <p14:xfrm>
              <a:off x="6333647" y="1939231"/>
              <a:ext cx="93240" cy="360"/>
            </p14:xfrm>
          </p:contentPart>
        </mc:Choice>
        <mc:Fallback xmlns="">
          <p:pic>
            <p:nvPicPr>
              <p:cNvPr id="11" name="Ink 10">
                <a:extLst>
                  <a:ext uri="{FF2B5EF4-FFF2-40B4-BE49-F238E27FC236}">
                    <a16:creationId xmlns:a16="http://schemas.microsoft.com/office/drawing/2014/main" id="{6DA43DEA-2447-43B3-A20A-2C071EBDFF02}"/>
                  </a:ext>
                </a:extLst>
              </p:cNvPr>
              <p:cNvPicPr/>
              <p:nvPr/>
            </p:nvPicPr>
            <p:blipFill>
              <a:blip r:embed="rId18"/>
              <a:stretch>
                <a:fillRect/>
              </a:stretch>
            </p:blipFill>
            <p:spPr>
              <a:xfrm>
                <a:off x="6316007" y="1903231"/>
                <a:ext cx="1288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CC5979A-1ECC-4A31-A054-CFCF0CAC801F}"/>
                  </a:ext>
                </a:extLst>
              </p14:cNvPr>
              <p14:cNvContentPartPr/>
              <p14:nvPr/>
            </p14:nvContentPartPr>
            <p14:xfrm>
              <a:off x="6735407" y="2357911"/>
              <a:ext cx="89280" cy="9720"/>
            </p14:xfrm>
          </p:contentPart>
        </mc:Choice>
        <mc:Fallback xmlns="">
          <p:pic>
            <p:nvPicPr>
              <p:cNvPr id="12" name="Ink 11">
                <a:extLst>
                  <a:ext uri="{FF2B5EF4-FFF2-40B4-BE49-F238E27FC236}">
                    <a16:creationId xmlns:a16="http://schemas.microsoft.com/office/drawing/2014/main" id="{DCC5979A-1ECC-4A31-A054-CFCF0CAC801F}"/>
                  </a:ext>
                </a:extLst>
              </p:cNvPr>
              <p:cNvPicPr/>
              <p:nvPr/>
            </p:nvPicPr>
            <p:blipFill>
              <a:blip r:embed="rId20"/>
              <a:stretch>
                <a:fillRect/>
              </a:stretch>
            </p:blipFill>
            <p:spPr>
              <a:xfrm>
                <a:off x="6717767" y="2322271"/>
                <a:ext cx="12492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7937A997-ABA0-4425-B4CB-43149EFB128F}"/>
                  </a:ext>
                </a:extLst>
              </p14:cNvPr>
              <p14:cNvContentPartPr/>
              <p14:nvPr/>
            </p14:nvContentPartPr>
            <p14:xfrm>
              <a:off x="6884087" y="2367271"/>
              <a:ext cx="32400" cy="12600"/>
            </p14:xfrm>
          </p:contentPart>
        </mc:Choice>
        <mc:Fallback xmlns="">
          <p:pic>
            <p:nvPicPr>
              <p:cNvPr id="13" name="Ink 12">
                <a:extLst>
                  <a:ext uri="{FF2B5EF4-FFF2-40B4-BE49-F238E27FC236}">
                    <a16:creationId xmlns:a16="http://schemas.microsoft.com/office/drawing/2014/main" id="{7937A997-ABA0-4425-B4CB-43149EFB128F}"/>
                  </a:ext>
                </a:extLst>
              </p:cNvPr>
              <p:cNvPicPr/>
              <p:nvPr/>
            </p:nvPicPr>
            <p:blipFill>
              <a:blip r:embed="rId22"/>
              <a:stretch>
                <a:fillRect/>
              </a:stretch>
            </p:blipFill>
            <p:spPr>
              <a:xfrm>
                <a:off x="6866087" y="2331631"/>
                <a:ext cx="6804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9797E4E8-B7FB-4FAA-8034-4375A9935B56}"/>
                  </a:ext>
                </a:extLst>
              </p14:cNvPr>
              <p14:cNvContentPartPr/>
              <p14:nvPr/>
            </p14:nvContentPartPr>
            <p14:xfrm>
              <a:off x="2405793" y="5540436"/>
              <a:ext cx="5671080" cy="907920"/>
            </p14:xfrm>
          </p:contentPart>
        </mc:Choice>
        <mc:Fallback xmlns="">
          <p:pic>
            <p:nvPicPr>
              <p:cNvPr id="22" name="Ink 21">
                <a:extLst>
                  <a:ext uri="{FF2B5EF4-FFF2-40B4-BE49-F238E27FC236}">
                    <a16:creationId xmlns:a16="http://schemas.microsoft.com/office/drawing/2014/main" id="{9797E4E8-B7FB-4FAA-8034-4375A9935B56}"/>
                  </a:ext>
                </a:extLst>
              </p:cNvPr>
              <p:cNvPicPr/>
              <p:nvPr/>
            </p:nvPicPr>
            <p:blipFill>
              <a:blip r:embed="rId24"/>
              <a:stretch>
                <a:fillRect/>
              </a:stretch>
            </p:blipFill>
            <p:spPr>
              <a:xfrm>
                <a:off x="2401473" y="5536116"/>
                <a:ext cx="5679720" cy="9165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46" name="Ink 45">
                <a:extLst>
                  <a:ext uri="{FF2B5EF4-FFF2-40B4-BE49-F238E27FC236}">
                    <a16:creationId xmlns:a16="http://schemas.microsoft.com/office/drawing/2014/main" id="{343CBA63-FF2B-47D5-B9AD-BF1A436C583F}"/>
                  </a:ext>
                </a:extLst>
              </p14:cNvPr>
              <p14:cNvContentPartPr/>
              <p14:nvPr/>
            </p14:nvContentPartPr>
            <p14:xfrm>
              <a:off x="3167" y="1985603"/>
              <a:ext cx="3224520" cy="1935000"/>
            </p14:xfrm>
          </p:contentPart>
        </mc:Choice>
        <mc:Fallback>
          <p:pic>
            <p:nvPicPr>
              <p:cNvPr id="46" name="Ink 45">
                <a:extLst>
                  <a:ext uri="{FF2B5EF4-FFF2-40B4-BE49-F238E27FC236}">
                    <a16:creationId xmlns:a16="http://schemas.microsoft.com/office/drawing/2014/main" id="{343CBA63-FF2B-47D5-B9AD-BF1A436C583F}"/>
                  </a:ext>
                </a:extLst>
              </p:cNvPr>
              <p:cNvPicPr/>
              <p:nvPr/>
            </p:nvPicPr>
            <p:blipFill>
              <a:blip r:embed="rId26"/>
              <a:stretch>
                <a:fillRect/>
              </a:stretch>
            </p:blipFill>
            <p:spPr>
              <a:xfrm>
                <a:off x="-5833" y="1976603"/>
                <a:ext cx="3242160" cy="1952640"/>
              </a:xfrm>
              <a:prstGeom prst="rect">
                <a:avLst/>
              </a:prstGeom>
            </p:spPr>
          </p:pic>
        </mc:Fallback>
      </mc:AlternateContent>
    </p:spTree>
    <p:extLst>
      <p:ext uri="{BB962C8B-B14F-4D97-AF65-F5344CB8AC3E}">
        <p14:creationId xmlns:p14="http://schemas.microsoft.com/office/powerpoint/2010/main" val="3483066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22" y="24802"/>
            <a:ext cx="8915400" cy="533400"/>
          </a:xfrm>
        </p:spPr>
        <p:txBody>
          <a:bodyPr/>
          <a:lstStyle/>
          <a:p>
            <a:r>
              <a:rPr lang="en-US" dirty="0"/>
              <a:t>HOP 11.8 </a:t>
            </a:r>
          </a:p>
        </p:txBody>
      </p:sp>
      <p:sp>
        <p:nvSpPr>
          <p:cNvPr id="3" name="Text Placeholder 2"/>
          <p:cNvSpPr>
            <a:spLocks noGrp="1"/>
          </p:cNvSpPr>
          <p:nvPr>
            <p:ph type="body" idx="1"/>
          </p:nvPr>
        </p:nvSpPr>
        <p:spPr>
          <a:xfrm>
            <a:off x="0" y="533400"/>
            <a:ext cx="3962040" cy="990601"/>
          </a:xfrm>
        </p:spPr>
        <p:txBody>
          <a:bodyPr/>
          <a:lstStyle/>
          <a:p>
            <a:pPr marL="0" indent="0" eaLnBrk="1" hangingPunct="1">
              <a:buNone/>
            </a:pPr>
            <a:r>
              <a:rPr lang="en-US" altLang="en-US" sz="1800" dirty="0">
                <a:latin typeface="Times New Roman" panose="02020603050405020304" pitchFamily="18" charset="0"/>
                <a:cs typeface="Times New Roman" panose="02020603050405020304" pitchFamily="18" charset="0"/>
              </a:rPr>
              <a:t>Configures a CSS animation that slides the </a:t>
            </a:r>
            <a:r>
              <a:rPr lang="en-US" altLang="en-US" sz="1800" b="1" dirty="0">
                <a:highlight>
                  <a:srgbClr val="FFFF00"/>
                </a:highlight>
                <a:latin typeface="Times New Roman" panose="02020603050405020304" pitchFamily="18" charset="0"/>
                <a:cs typeface="Times New Roman" panose="02020603050405020304" pitchFamily="18" charset="0"/>
              </a:rPr>
              <a:t>h1</a:t>
            </a:r>
            <a:r>
              <a:rPr lang="en-US" altLang="en-US" sz="1800" dirty="0">
                <a:latin typeface="Times New Roman" panose="02020603050405020304" pitchFamily="18" charset="0"/>
                <a:cs typeface="Times New Roman" panose="02020603050405020304" pitchFamily="18" charset="0"/>
              </a:rPr>
              <a:t> text “</a:t>
            </a:r>
            <a:r>
              <a:rPr lang="en-US" altLang="en-US" sz="1800" b="1" dirty="0">
                <a:latin typeface="Times New Roman" panose="02020603050405020304" pitchFamily="18" charset="0"/>
                <a:cs typeface="Times New Roman" panose="02020603050405020304" pitchFamily="18" charset="0"/>
              </a:rPr>
              <a:t>Lighthouse Bistro”</a:t>
            </a:r>
            <a:r>
              <a:rPr lang="en-US" altLang="en-US" sz="1800" dirty="0">
                <a:latin typeface="Times New Roman" panose="02020603050405020304" pitchFamily="18" charset="0"/>
                <a:cs typeface="Times New Roman" panose="02020603050405020304" pitchFamily="18" charset="0"/>
              </a:rPr>
              <a:t> in from the </a:t>
            </a:r>
            <a:r>
              <a:rPr lang="en-US" altLang="en-US" sz="1800" b="1" dirty="0">
                <a:latin typeface="Times New Roman" panose="02020603050405020304" pitchFamily="18" charset="0"/>
                <a:cs typeface="Times New Roman" panose="02020603050405020304" pitchFamily="18" charset="0"/>
              </a:rPr>
              <a:t>right</a:t>
            </a:r>
            <a:r>
              <a:rPr lang="en-US" altLang="en-US" sz="1800" dirty="0">
                <a:latin typeface="Times New Roman" panose="02020603050405020304" pitchFamily="18" charset="0"/>
                <a:cs typeface="Times New Roman" panose="02020603050405020304" pitchFamily="18" charset="0"/>
              </a:rPr>
              <a:t> while it </a:t>
            </a:r>
            <a:r>
              <a:rPr lang="en-US" altLang="en-US" sz="1800" b="1" dirty="0">
                <a:latin typeface="Times New Roman" panose="02020603050405020304" pitchFamily="18" charset="0"/>
                <a:cs typeface="Times New Roman" panose="02020603050405020304" pitchFamily="18" charset="0"/>
              </a:rPr>
              <a:t>increases in size</a:t>
            </a:r>
          </a:p>
        </p:txBody>
      </p:sp>
      <p:pic>
        <p:nvPicPr>
          <p:cNvPr id="6" name="Picture 5">
            <a:extLst>
              <a:ext uri="{FF2B5EF4-FFF2-40B4-BE49-F238E27FC236}">
                <a16:creationId xmlns:a16="http://schemas.microsoft.com/office/drawing/2014/main" id="{7D9B468E-908C-4674-B284-CFBCEEC0ED27}"/>
              </a:ext>
            </a:extLst>
          </p:cNvPr>
          <p:cNvPicPr>
            <a:picLocks noChangeAspect="1"/>
          </p:cNvPicPr>
          <p:nvPr/>
        </p:nvPicPr>
        <p:blipFill>
          <a:blip r:embed="rId3"/>
          <a:stretch>
            <a:fillRect/>
          </a:stretch>
        </p:blipFill>
        <p:spPr>
          <a:xfrm>
            <a:off x="76200" y="1447800"/>
            <a:ext cx="3810000" cy="5105400"/>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7267A03-AFCA-48F9-8F44-6FFB21D9CF32}"/>
                  </a:ext>
                </a:extLst>
              </p14:cNvPr>
              <p14:cNvContentPartPr/>
              <p14:nvPr/>
            </p14:nvContentPartPr>
            <p14:xfrm>
              <a:off x="1473926" y="2403223"/>
              <a:ext cx="546120" cy="426240"/>
            </p14:xfrm>
          </p:contentPart>
        </mc:Choice>
        <mc:Fallback xmlns="">
          <p:pic>
            <p:nvPicPr>
              <p:cNvPr id="10" name="Ink 9">
                <a:extLst>
                  <a:ext uri="{FF2B5EF4-FFF2-40B4-BE49-F238E27FC236}">
                    <a16:creationId xmlns:a16="http://schemas.microsoft.com/office/drawing/2014/main" id="{A7267A03-AFCA-48F9-8F44-6FFB21D9CF32}"/>
                  </a:ext>
                </a:extLst>
              </p:cNvPr>
              <p:cNvPicPr/>
              <p:nvPr/>
            </p:nvPicPr>
            <p:blipFill>
              <a:blip r:embed="rId5"/>
              <a:stretch>
                <a:fillRect/>
              </a:stretch>
            </p:blipFill>
            <p:spPr>
              <a:xfrm>
                <a:off x="1464926" y="2394583"/>
                <a:ext cx="56376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30AFE028-0B38-4772-9344-4876D8B2A2EF}"/>
                  </a:ext>
                </a:extLst>
              </p14:cNvPr>
              <p14:cNvContentPartPr/>
              <p14:nvPr/>
            </p14:nvContentPartPr>
            <p14:xfrm>
              <a:off x="6418166" y="147823"/>
              <a:ext cx="360" cy="360"/>
            </p14:xfrm>
          </p:contentPart>
        </mc:Choice>
        <mc:Fallback xmlns="">
          <p:pic>
            <p:nvPicPr>
              <p:cNvPr id="11" name="Ink 10">
                <a:extLst>
                  <a:ext uri="{FF2B5EF4-FFF2-40B4-BE49-F238E27FC236}">
                    <a16:creationId xmlns:a16="http://schemas.microsoft.com/office/drawing/2014/main" id="{30AFE028-0B38-4772-9344-4876D8B2A2EF}"/>
                  </a:ext>
                </a:extLst>
              </p:cNvPr>
              <p:cNvPicPr/>
              <p:nvPr/>
            </p:nvPicPr>
            <p:blipFill>
              <a:blip r:embed="rId7"/>
              <a:stretch>
                <a:fillRect/>
              </a:stretch>
            </p:blipFill>
            <p:spPr>
              <a:xfrm>
                <a:off x="6409166" y="13882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44642ADE-9FD6-4894-9D0C-1DCE9B6F6084}"/>
                  </a:ext>
                </a:extLst>
              </p14:cNvPr>
              <p14:cNvContentPartPr/>
              <p14:nvPr/>
            </p14:nvContentPartPr>
            <p14:xfrm>
              <a:off x="6823166" y="1040263"/>
              <a:ext cx="360" cy="360"/>
            </p14:xfrm>
          </p:contentPart>
        </mc:Choice>
        <mc:Fallback xmlns="">
          <p:pic>
            <p:nvPicPr>
              <p:cNvPr id="12" name="Ink 11">
                <a:extLst>
                  <a:ext uri="{FF2B5EF4-FFF2-40B4-BE49-F238E27FC236}">
                    <a16:creationId xmlns:a16="http://schemas.microsoft.com/office/drawing/2014/main" id="{44642ADE-9FD6-4894-9D0C-1DCE9B6F6084}"/>
                  </a:ext>
                </a:extLst>
              </p:cNvPr>
              <p:cNvPicPr/>
              <p:nvPr/>
            </p:nvPicPr>
            <p:blipFill>
              <a:blip r:embed="rId7"/>
              <a:stretch>
                <a:fillRect/>
              </a:stretch>
            </p:blipFill>
            <p:spPr>
              <a:xfrm>
                <a:off x="6814166" y="10312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6D28F8FD-7896-44EC-B770-CC6F517DAE36}"/>
                  </a:ext>
                </a:extLst>
              </p14:cNvPr>
              <p14:cNvContentPartPr/>
              <p14:nvPr/>
            </p14:nvContentPartPr>
            <p14:xfrm>
              <a:off x="8072726" y="931543"/>
              <a:ext cx="360" cy="360"/>
            </p14:xfrm>
          </p:contentPart>
        </mc:Choice>
        <mc:Fallback xmlns="">
          <p:pic>
            <p:nvPicPr>
              <p:cNvPr id="13" name="Ink 12">
                <a:extLst>
                  <a:ext uri="{FF2B5EF4-FFF2-40B4-BE49-F238E27FC236}">
                    <a16:creationId xmlns:a16="http://schemas.microsoft.com/office/drawing/2014/main" id="{6D28F8FD-7896-44EC-B770-CC6F517DAE36}"/>
                  </a:ext>
                </a:extLst>
              </p:cNvPr>
              <p:cNvPicPr/>
              <p:nvPr/>
            </p:nvPicPr>
            <p:blipFill>
              <a:blip r:embed="rId7"/>
              <a:stretch>
                <a:fillRect/>
              </a:stretch>
            </p:blipFill>
            <p:spPr>
              <a:xfrm>
                <a:off x="8063726" y="92290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16C29F20-F945-48EE-888C-253177077123}"/>
                  </a:ext>
                </a:extLst>
              </p14:cNvPr>
              <p14:cNvContentPartPr/>
              <p14:nvPr/>
            </p14:nvContentPartPr>
            <p14:xfrm>
              <a:off x="1476086" y="1079503"/>
              <a:ext cx="360" cy="360"/>
            </p14:xfrm>
          </p:contentPart>
        </mc:Choice>
        <mc:Fallback xmlns="">
          <p:pic>
            <p:nvPicPr>
              <p:cNvPr id="14" name="Ink 13">
                <a:extLst>
                  <a:ext uri="{FF2B5EF4-FFF2-40B4-BE49-F238E27FC236}">
                    <a16:creationId xmlns:a16="http://schemas.microsoft.com/office/drawing/2014/main" id="{16C29F20-F945-48EE-888C-253177077123}"/>
                  </a:ext>
                </a:extLst>
              </p:cNvPr>
              <p:cNvPicPr/>
              <p:nvPr/>
            </p:nvPicPr>
            <p:blipFill>
              <a:blip r:embed="rId7"/>
              <a:stretch>
                <a:fillRect/>
              </a:stretch>
            </p:blipFill>
            <p:spPr>
              <a:xfrm>
                <a:off x="1467086" y="10708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2A581EEC-949C-4BAF-80B1-F998BBAA544E}"/>
                  </a:ext>
                </a:extLst>
              </p14:cNvPr>
              <p14:cNvContentPartPr/>
              <p14:nvPr/>
            </p14:nvContentPartPr>
            <p14:xfrm>
              <a:off x="740246" y="892303"/>
              <a:ext cx="360" cy="360"/>
            </p14:xfrm>
          </p:contentPart>
        </mc:Choice>
        <mc:Fallback xmlns="">
          <p:pic>
            <p:nvPicPr>
              <p:cNvPr id="15" name="Ink 14">
                <a:extLst>
                  <a:ext uri="{FF2B5EF4-FFF2-40B4-BE49-F238E27FC236}">
                    <a16:creationId xmlns:a16="http://schemas.microsoft.com/office/drawing/2014/main" id="{2A581EEC-949C-4BAF-80B1-F998BBAA544E}"/>
                  </a:ext>
                </a:extLst>
              </p:cNvPr>
              <p:cNvPicPr/>
              <p:nvPr/>
            </p:nvPicPr>
            <p:blipFill>
              <a:blip r:embed="rId7"/>
              <a:stretch>
                <a:fillRect/>
              </a:stretch>
            </p:blipFill>
            <p:spPr>
              <a:xfrm>
                <a:off x="731246" y="8836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766EB874-2839-428F-A190-05284528D5E7}"/>
                  </a:ext>
                </a:extLst>
              </p14:cNvPr>
              <p14:cNvContentPartPr/>
              <p14:nvPr/>
            </p14:nvContentPartPr>
            <p14:xfrm>
              <a:off x="4811486" y="3291343"/>
              <a:ext cx="360" cy="360"/>
            </p14:xfrm>
          </p:contentPart>
        </mc:Choice>
        <mc:Fallback xmlns="">
          <p:pic>
            <p:nvPicPr>
              <p:cNvPr id="16" name="Ink 15">
                <a:extLst>
                  <a:ext uri="{FF2B5EF4-FFF2-40B4-BE49-F238E27FC236}">
                    <a16:creationId xmlns:a16="http://schemas.microsoft.com/office/drawing/2014/main" id="{766EB874-2839-428F-A190-05284528D5E7}"/>
                  </a:ext>
                </a:extLst>
              </p:cNvPr>
              <p:cNvPicPr/>
              <p:nvPr/>
            </p:nvPicPr>
            <p:blipFill>
              <a:blip r:embed="rId7"/>
              <a:stretch>
                <a:fillRect/>
              </a:stretch>
            </p:blipFill>
            <p:spPr>
              <a:xfrm>
                <a:off x="4802486" y="3282703"/>
                <a:ext cx="18000" cy="18000"/>
              </a:xfrm>
              <a:prstGeom prst="rect">
                <a:avLst/>
              </a:prstGeom>
            </p:spPr>
          </p:pic>
        </mc:Fallback>
      </mc:AlternateContent>
      <p:pic>
        <p:nvPicPr>
          <p:cNvPr id="17" name="Picture 16">
            <a:extLst>
              <a:ext uri="{FF2B5EF4-FFF2-40B4-BE49-F238E27FC236}">
                <a16:creationId xmlns:a16="http://schemas.microsoft.com/office/drawing/2014/main" id="{8DEB1336-154C-4A19-AF38-6490F293D4C1}"/>
              </a:ext>
            </a:extLst>
          </p:cNvPr>
          <p:cNvPicPr>
            <a:picLocks noChangeAspect="1"/>
          </p:cNvPicPr>
          <p:nvPr/>
        </p:nvPicPr>
        <p:blipFill>
          <a:blip r:embed="rId13"/>
          <a:stretch>
            <a:fillRect/>
          </a:stretch>
        </p:blipFill>
        <p:spPr>
          <a:xfrm>
            <a:off x="3962400" y="533400"/>
            <a:ext cx="3111130" cy="6324600"/>
          </a:xfrm>
          <a:prstGeom prst="rect">
            <a:avLst/>
          </a:prstGeom>
        </p:spPr>
      </p:pic>
      <p:pic>
        <p:nvPicPr>
          <p:cNvPr id="18" name="Picture 17">
            <a:extLst>
              <a:ext uri="{FF2B5EF4-FFF2-40B4-BE49-F238E27FC236}">
                <a16:creationId xmlns:a16="http://schemas.microsoft.com/office/drawing/2014/main" id="{37C2DCAE-EB7B-4475-80B4-1C69D5AC2EF6}"/>
              </a:ext>
            </a:extLst>
          </p:cNvPr>
          <p:cNvPicPr>
            <a:picLocks noChangeAspect="1"/>
          </p:cNvPicPr>
          <p:nvPr/>
        </p:nvPicPr>
        <p:blipFill>
          <a:blip r:embed="rId14"/>
          <a:stretch>
            <a:fillRect/>
          </a:stretch>
        </p:blipFill>
        <p:spPr>
          <a:xfrm>
            <a:off x="6324600" y="533400"/>
            <a:ext cx="3436848" cy="6324600"/>
          </a:xfrm>
          <a:prstGeom prst="rect">
            <a:avLst/>
          </a:prstGeom>
        </p:spPr>
      </p:pic>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E4A24E6A-5172-4866-9C80-BBBE2ACDC59F}"/>
                  </a:ext>
                </a:extLst>
              </p14:cNvPr>
              <p14:cNvContentPartPr/>
              <p14:nvPr/>
            </p14:nvContentPartPr>
            <p14:xfrm>
              <a:off x="5081211" y="1532331"/>
              <a:ext cx="360" cy="360"/>
            </p14:xfrm>
          </p:contentPart>
        </mc:Choice>
        <mc:Fallback xmlns="">
          <p:pic>
            <p:nvPicPr>
              <p:cNvPr id="19" name="Ink 18">
                <a:extLst>
                  <a:ext uri="{FF2B5EF4-FFF2-40B4-BE49-F238E27FC236}">
                    <a16:creationId xmlns:a16="http://schemas.microsoft.com/office/drawing/2014/main" id="{E4A24E6A-5172-4866-9C80-BBBE2ACDC59F}"/>
                  </a:ext>
                </a:extLst>
              </p:cNvPr>
              <p:cNvPicPr/>
              <p:nvPr/>
            </p:nvPicPr>
            <p:blipFill>
              <a:blip r:embed="rId7"/>
              <a:stretch>
                <a:fillRect/>
              </a:stretch>
            </p:blipFill>
            <p:spPr>
              <a:xfrm>
                <a:off x="5072211" y="152333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741321C4-9845-43D9-B95B-E37179B7DB4C}"/>
                  </a:ext>
                </a:extLst>
              </p14:cNvPr>
              <p14:cNvContentPartPr/>
              <p14:nvPr/>
            </p14:nvContentPartPr>
            <p14:xfrm>
              <a:off x="4593771" y="2257731"/>
              <a:ext cx="424800" cy="11160"/>
            </p14:xfrm>
          </p:contentPart>
        </mc:Choice>
        <mc:Fallback xmlns="">
          <p:pic>
            <p:nvPicPr>
              <p:cNvPr id="28" name="Ink 27">
                <a:extLst>
                  <a:ext uri="{FF2B5EF4-FFF2-40B4-BE49-F238E27FC236}">
                    <a16:creationId xmlns:a16="http://schemas.microsoft.com/office/drawing/2014/main" id="{741321C4-9845-43D9-B95B-E37179B7DB4C}"/>
                  </a:ext>
                </a:extLst>
              </p:cNvPr>
              <p:cNvPicPr/>
              <p:nvPr/>
            </p:nvPicPr>
            <p:blipFill>
              <a:blip r:embed="rId17"/>
              <a:stretch>
                <a:fillRect/>
              </a:stretch>
            </p:blipFill>
            <p:spPr>
              <a:xfrm>
                <a:off x="4584771" y="2248731"/>
                <a:ext cx="4424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CFAE880A-2CD5-4DA9-B0BA-B0AB1CE9468F}"/>
                  </a:ext>
                </a:extLst>
              </p14:cNvPr>
              <p14:cNvContentPartPr/>
              <p14:nvPr/>
            </p14:nvContentPartPr>
            <p14:xfrm>
              <a:off x="4441851" y="6335451"/>
              <a:ext cx="809640" cy="428400"/>
            </p14:xfrm>
          </p:contentPart>
        </mc:Choice>
        <mc:Fallback xmlns="">
          <p:pic>
            <p:nvPicPr>
              <p:cNvPr id="31" name="Ink 30">
                <a:extLst>
                  <a:ext uri="{FF2B5EF4-FFF2-40B4-BE49-F238E27FC236}">
                    <a16:creationId xmlns:a16="http://schemas.microsoft.com/office/drawing/2014/main" id="{CFAE880A-2CD5-4DA9-B0BA-B0AB1CE9468F}"/>
                  </a:ext>
                </a:extLst>
              </p:cNvPr>
              <p:cNvPicPr/>
              <p:nvPr/>
            </p:nvPicPr>
            <p:blipFill>
              <a:blip r:embed="rId19"/>
              <a:stretch>
                <a:fillRect/>
              </a:stretch>
            </p:blipFill>
            <p:spPr>
              <a:xfrm>
                <a:off x="4432851" y="6326451"/>
                <a:ext cx="827280" cy="446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8BE56B84-49F4-4F07-9150-B548CF668181}"/>
                  </a:ext>
                </a:extLst>
              </p14:cNvPr>
              <p14:cNvContentPartPr/>
              <p14:nvPr/>
            </p14:nvContentPartPr>
            <p14:xfrm>
              <a:off x="6718491" y="1105371"/>
              <a:ext cx="417240" cy="196560"/>
            </p14:xfrm>
          </p:contentPart>
        </mc:Choice>
        <mc:Fallback xmlns="">
          <p:pic>
            <p:nvPicPr>
              <p:cNvPr id="34" name="Ink 33">
                <a:extLst>
                  <a:ext uri="{FF2B5EF4-FFF2-40B4-BE49-F238E27FC236}">
                    <a16:creationId xmlns:a16="http://schemas.microsoft.com/office/drawing/2014/main" id="{8BE56B84-49F4-4F07-9150-B548CF668181}"/>
                  </a:ext>
                </a:extLst>
              </p:cNvPr>
              <p:cNvPicPr/>
              <p:nvPr/>
            </p:nvPicPr>
            <p:blipFill>
              <a:blip r:embed="rId21"/>
              <a:stretch>
                <a:fillRect/>
              </a:stretch>
            </p:blipFill>
            <p:spPr>
              <a:xfrm>
                <a:off x="6709851" y="1096731"/>
                <a:ext cx="434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5" name="Ink 34">
                <a:extLst>
                  <a:ext uri="{FF2B5EF4-FFF2-40B4-BE49-F238E27FC236}">
                    <a16:creationId xmlns:a16="http://schemas.microsoft.com/office/drawing/2014/main" id="{0AEA70AC-12E7-4144-AEF4-49FE337D6AC2}"/>
                  </a:ext>
                </a:extLst>
              </p14:cNvPr>
              <p14:cNvContentPartPr/>
              <p14:nvPr/>
            </p14:nvContentPartPr>
            <p14:xfrm>
              <a:off x="7528491" y="2180691"/>
              <a:ext cx="160920" cy="13680"/>
            </p14:xfrm>
          </p:contentPart>
        </mc:Choice>
        <mc:Fallback xmlns="">
          <p:pic>
            <p:nvPicPr>
              <p:cNvPr id="35" name="Ink 34">
                <a:extLst>
                  <a:ext uri="{FF2B5EF4-FFF2-40B4-BE49-F238E27FC236}">
                    <a16:creationId xmlns:a16="http://schemas.microsoft.com/office/drawing/2014/main" id="{0AEA70AC-12E7-4144-AEF4-49FE337D6AC2}"/>
                  </a:ext>
                </a:extLst>
              </p:cNvPr>
              <p:cNvPicPr/>
              <p:nvPr/>
            </p:nvPicPr>
            <p:blipFill>
              <a:blip r:embed="rId23"/>
              <a:stretch>
                <a:fillRect/>
              </a:stretch>
            </p:blipFill>
            <p:spPr>
              <a:xfrm>
                <a:off x="7519491" y="2172051"/>
                <a:ext cx="17856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a:extLst>
                  <a:ext uri="{FF2B5EF4-FFF2-40B4-BE49-F238E27FC236}">
                    <a16:creationId xmlns:a16="http://schemas.microsoft.com/office/drawing/2014/main" id="{B5C36A30-2326-4163-88EC-7381BFA112A2}"/>
                  </a:ext>
                </a:extLst>
              </p14:cNvPr>
              <p14:cNvContentPartPr/>
              <p14:nvPr/>
            </p14:nvContentPartPr>
            <p14:xfrm>
              <a:off x="6587811" y="2973771"/>
              <a:ext cx="849240" cy="22320"/>
            </p14:xfrm>
          </p:contentPart>
        </mc:Choice>
        <mc:Fallback xmlns="">
          <p:pic>
            <p:nvPicPr>
              <p:cNvPr id="37" name="Ink 36">
                <a:extLst>
                  <a:ext uri="{FF2B5EF4-FFF2-40B4-BE49-F238E27FC236}">
                    <a16:creationId xmlns:a16="http://schemas.microsoft.com/office/drawing/2014/main" id="{B5C36A30-2326-4163-88EC-7381BFA112A2}"/>
                  </a:ext>
                </a:extLst>
              </p:cNvPr>
              <p:cNvPicPr/>
              <p:nvPr/>
            </p:nvPicPr>
            <p:blipFill>
              <a:blip r:embed="rId25"/>
              <a:stretch>
                <a:fillRect/>
              </a:stretch>
            </p:blipFill>
            <p:spPr>
              <a:xfrm>
                <a:off x="6578811" y="2964771"/>
                <a:ext cx="86688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3B3C4286-49C5-43D3-A384-CDA6D900A7C1}"/>
                  </a:ext>
                </a:extLst>
              </p14:cNvPr>
              <p14:cNvContentPartPr/>
              <p14:nvPr/>
            </p14:nvContentPartPr>
            <p14:xfrm>
              <a:off x="7201611" y="3053691"/>
              <a:ext cx="262800" cy="2880"/>
            </p14:xfrm>
          </p:contentPart>
        </mc:Choice>
        <mc:Fallback xmlns="">
          <p:pic>
            <p:nvPicPr>
              <p:cNvPr id="38" name="Ink 37">
                <a:extLst>
                  <a:ext uri="{FF2B5EF4-FFF2-40B4-BE49-F238E27FC236}">
                    <a16:creationId xmlns:a16="http://schemas.microsoft.com/office/drawing/2014/main" id="{3B3C4286-49C5-43D3-A384-CDA6D900A7C1}"/>
                  </a:ext>
                </a:extLst>
              </p:cNvPr>
              <p:cNvPicPr/>
              <p:nvPr/>
            </p:nvPicPr>
            <p:blipFill>
              <a:blip r:embed="rId27"/>
              <a:stretch>
                <a:fillRect/>
              </a:stretch>
            </p:blipFill>
            <p:spPr>
              <a:xfrm>
                <a:off x="7192971" y="3045051"/>
                <a:ext cx="28044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1" name="Ink 40">
                <a:extLst>
                  <a:ext uri="{FF2B5EF4-FFF2-40B4-BE49-F238E27FC236}">
                    <a16:creationId xmlns:a16="http://schemas.microsoft.com/office/drawing/2014/main" id="{BB8DA774-7CD6-45BE-8B5A-E8BCF5687D63}"/>
                  </a:ext>
                </a:extLst>
              </p14:cNvPr>
              <p14:cNvContentPartPr/>
              <p14:nvPr/>
            </p14:nvContentPartPr>
            <p14:xfrm>
              <a:off x="6496011" y="3735891"/>
              <a:ext cx="973440" cy="126720"/>
            </p14:xfrm>
          </p:contentPart>
        </mc:Choice>
        <mc:Fallback xmlns="">
          <p:pic>
            <p:nvPicPr>
              <p:cNvPr id="41" name="Ink 40">
                <a:extLst>
                  <a:ext uri="{FF2B5EF4-FFF2-40B4-BE49-F238E27FC236}">
                    <a16:creationId xmlns:a16="http://schemas.microsoft.com/office/drawing/2014/main" id="{BB8DA774-7CD6-45BE-8B5A-E8BCF5687D63}"/>
                  </a:ext>
                </a:extLst>
              </p:cNvPr>
              <p:cNvPicPr/>
              <p:nvPr/>
            </p:nvPicPr>
            <p:blipFill>
              <a:blip r:embed="rId29"/>
              <a:stretch>
                <a:fillRect/>
              </a:stretch>
            </p:blipFill>
            <p:spPr>
              <a:xfrm>
                <a:off x="6487371" y="3726891"/>
                <a:ext cx="9910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2" name="Ink 41">
                <a:extLst>
                  <a:ext uri="{FF2B5EF4-FFF2-40B4-BE49-F238E27FC236}">
                    <a16:creationId xmlns:a16="http://schemas.microsoft.com/office/drawing/2014/main" id="{F0D504DD-CF00-406C-943B-2B3A16E3C921}"/>
                  </a:ext>
                </a:extLst>
              </p14:cNvPr>
              <p14:cNvContentPartPr/>
              <p14:nvPr/>
            </p14:nvContentPartPr>
            <p14:xfrm>
              <a:off x="8630091" y="2647251"/>
              <a:ext cx="360" cy="360"/>
            </p14:xfrm>
          </p:contentPart>
        </mc:Choice>
        <mc:Fallback xmlns="">
          <p:pic>
            <p:nvPicPr>
              <p:cNvPr id="42" name="Ink 41">
                <a:extLst>
                  <a:ext uri="{FF2B5EF4-FFF2-40B4-BE49-F238E27FC236}">
                    <a16:creationId xmlns:a16="http://schemas.microsoft.com/office/drawing/2014/main" id="{F0D504DD-CF00-406C-943B-2B3A16E3C921}"/>
                  </a:ext>
                </a:extLst>
              </p:cNvPr>
              <p:cNvPicPr/>
              <p:nvPr/>
            </p:nvPicPr>
            <p:blipFill>
              <a:blip r:embed="rId7"/>
              <a:stretch>
                <a:fillRect/>
              </a:stretch>
            </p:blipFill>
            <p:spPr>
              <a:xfrm>
                <a:off x="8621091" y="263825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3" name="Ink 42">
                <a:extLst>
                  <a:ext uri="{FF2B5EF4-FFF2-40B4-BE49-F238E27FC236}">
                    <a16:creationId xmlns:a16="http://schemas.microsoft.com/office/drawing/2014/main" id="{94520C92-08BC-45C5-993F-0A9DA4514561}"/>
                  </a:ext>
                </a:extLst>
              </p14:cNvPr>
              <p14:cNvContentPartPr/>
              <p14:nvPr/>
            </p14:nvContentPartPr>
            <p14:xfrm>
              <a:off x="5378407" y="1290551"/>
              <a:ext cx="360" cy="360"/>
            </p14:xfrm>
          </p:contentPart>
        </mc:Choice>
        <mc:Fallback xmlns="">
          <p:pic>
            <p:nvPicPr>
              <p:cNvPr id="43" name="Ink 42">
                <a:extLst>
                  <a:ext uri="{FF2B5EF4-FFF2-40B4-BE49-F238E27FC236}">
                    <a16:creationId xmlns:a16="http://schemas.microsoft.com/office/drawing/2014/main" id="{94520C92-08BC-45C5-993F-0A9DA4514561}"/>
                  </a:ext>
                </a:extLst>
              </p:cNvPr>
              <p:cNvPicPr/>
              <p:nvPr/>
            </p:nvPicPr>
            <p:blipFill>
              <a:blip r:embed="rId7"/>
              <a:stretch>
                <a:fillRect/>
              </a:stretch>
            </p:blipFill>
            <p:spPr>
              <a:xfrm>
                <a:off x="5369767" y="128155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5" name="Ink 44">
                <a:extLst>
                  <a:ext uri="{FF2B5EF4-FFF2-40B4-BE49-F238E27FC236}">
                    <a16:creationId xmlns:a16="http://schemas.microsoft.com/office/drawing/2014/main" id="{16F510F5-804C-4666-AE0C-368775CB109F}"/>
                  </a:ext>
                </a:extLst>
              </p14:cNvPr>
              <p14:cNvContentPartPr/>
              <p14:nvPr/>
            </p14:nvContentPartPr>
            <p14:xfrm>
              <a:off x="7050607" y="3132671"/>
              <a:ext cx="512444" cy="15340"/>
            </p14:xfrm>
          </p:contentPart>
        </mc:Choice>
        <mc:Fallback xmlns="">
          <p:pic>
            <p:nvPicPr>
              <p:cNvPr id="45" name="Ink 44">
                <a:extLst>
                  <a:ext uri="{FF2B5EF4-FFF2-40B4-BE49-F238E27FC236}">
                    <a16:creationId xmlns:a16="http://schemas.microsoft.com/office/drawing/2014/main" id="{16F510F5-804C-4666-AE0C-368775CB109F}"/>
                  </a:ext>
                </a:extLst>
              </p:cNvPr>
              <p:cNvPicPr/>
              <p:nvPr/>
            </p:nvPicPr>
            <p:blipFill>
              <a:blip r:embed="rId33"/>
              <a:stretch>
                <a:fillRect/>
              </a:stretch>
            </p:blipFill>
            <p:spPr>
              <a:xfrm>
                <a:off x="7041964" y="3123752"/>
                <a:ext cx="530090" cy="328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9" name="Ink 68">
                <a:extLst>
                  <a:ext uri="{FF2B5EF4-FFF2-40B4-BE49-F238E27FC236}">
                    <a16:creationId xmlns:a16="http://schemas.microsoft.com/office/drawing/2014/main" id="{D618B4A3-B4B3-46A4-BB51-A566CE337181}"/>
                  </a:ext>
                </a:extLst>
              </p14:cNvPr>
              <p14:cNvContentPartPr/>
              <p14:nvPr/>
            </p14:nvContentPartPr>
            <p14:xfrm>
              <a:off x="8650807" y="2868431"/>
              <a:ext cx="109800" cy="196200"/>
            </p14:xfrm>
          </p:contentPart>
        </mc:Choice>
        <mc:Fallback xmlns="">
          <p:pic>
            <p:nvPicPr>
              <p:cNvPr id="69" name="Ink 68">
                <a:extLst>
                  <a:ext uri="{FF2B5EF4-FFF2-40B4-BE49-F238E27FC236}">
                    <a16:creationId xmlns:a16="http://schemas.microsoft.com/office/drawing/2014/main" id="{D618B4A3-B4B3-46A4-BB51-A566CE337181}"/>
                  </a:ext>
                </a:extLst>
              </p:cNvPr>
              <p:cNvPicPr/>
              <p:nvPr/>
            </p:nvPicPr>
            <p:blipFill>
              <a:blip r:embed="rId35"/>
              <a:stretch>
                <a:fillRect/>
              </a:stretch>
            </p:blipFill>
            <p:spPr>
              <a:xfrm>
                <a:off x="8641807" y="2859431"/>
                <a:ext cx="12744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5" name="Ink 74">
                <a:extLst>
                  <a:ext uri="{FF2B5EF4-FFF2-40B4-BE49-F238E27FC236}">
                    <a16:creationId xmlns:a16="http://schemas.microsoft.com/office/drawing/2014/main" id="{16147564-0040-472F-987D-C885082619A9}"/>
                  </a:ext>
                </a:extLst>
              </p14:cNvPr>
              <p14:cNvContentPartPr/>
              <p14:nvPr/>
            </p14:nvContentPartPr>
            <p14:xfrm>
              <a:off x="7673407" y="2955191"/>
              <a:ext cx="888840" cy="172800"/>
            </p14:xfrm>
          </p:contentPart>
        </mc:Choice>
        <mc:Fallback xmlns="">
          <p:pic>
            <p:nvPicPr>
              <p:cNvPr id="75" name="Ink 74">
                <a:extLst>
                  <a:ext uri="{FF2B5EF4-FFF2-40B4-BE49-F238E27FC236}">
                    <a16:creationId xmlns:a16="http://schemas.microsoft.com/office/drawing/2014/main" id="{16147564-0040-472F-987D-C885082619A9}"/>
                  </a:ext>
                </a:extLst>
              </p:cNvPr>
              <p:cNvPicPr/>
              <p:nvPr/>
            </p:nvPicPr>
            <p:blipFill>
              <a:blip r:embed="rId37"/>
              <a:stretch>
                <a:fillRect/>
              </a:stretch>
            </p:blipFill>
            <p:spPr>
              <a:xfrm>
                <a:off x="7664767" y="2946210"/>
                <a:ext cx="906480" cy="190403"/>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7" name="Ink 86">
                <a:extLst>
                  <a:ext uri="{FF2B5EF4-FFF2-40B4-BE49-F238E27FC236}">
                    <a16:creationId xmlns:a16="http://schemas.microsoft.com/office/drawing/2014/main" id="{3EAAD2D4-3FB9-42F1-A704-C18A6EEDEED9}"/>
                  </a:ext>
                </a:extLst>
              </p14:cNvPr>
              <p14:cNvContentPartPr/>
              <p14:nvPr/>
            </p14:nvContentPartPr>
            <p14:xfrm>
              <a:off x="8110807" y="3658991"/>
              <a:ext cx="623160" cy="193680"/>
            </p14:xfrm>
          </p:contentPart>
        </mc:Choice>
        <mc:Fallback xmlns="">
          <p:pic>
            <p:nvPicPr>
              <p:cNvPr id="87" name="Ink 86">
                <a:extLst>
                  <a:ext uri="{FF2B5EF4-FFF2-40B4-BE49-F238E27FC236}">
                    <a16:creationId xmlns:a16="http://schemas.microsoft.com/office/drawing/2014/main" id="{3EAAD2D4-3FB9-42F1-A704-C18A6EEDEED9}"/>
                  </a:ext>
                </a:extLst>
              </p:cNvPr>
              <p:cNvPicPr/>
              <p:nvPr/>
            </p:nvPicPr>
            <p:blipFill>
              <a:blip r:embed="rId39"/>
              <a:stretch>
                <a:fillRect/>
              </a:stretch>
            </p:blipFill>
            <p:spPr>
              <a:xfrm>
                <a:off x="8101807" y="3650335"/>
                <a:ext cx="640800" cy="21135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8" name="Ink 87">
                <a:extLst>
                  <a:ext uri="{FF2B5EF4-FFF2-40B4-BE49-F238E27FC236}">
                    <a16:creationId xmlns:a16="http://schemas.microsoft.com/office/drawing/2014/main" id="{552EB743-F9C5-4CE0-A871-5C5F561952F5}"/>
                  </a:ext>
                </a:extLst>
              </p14:cNvPr>
              <p14:cNvContentPartPr/>
              <p14:nvPr/>
            </p14:nvContentPartPr>
            <p14:xfrm>
              <a:off x="7519851" y="3208271"/>
              <a:ext cx="1356316" cy="422640"/>
            </p14:xfrm>
          </p:contentPart>
        </mc:Choice>
        <mc:Fallback xmlns="">
          <p:pic>
            <p:nvPicPr>
              <p:cNvPr id="88" name="Ink 87">
                <a:extLst>
                  <a:ext uri="{FF2B5EF4-FFF2-40B4-BE49-F238E27FC236}">
                    <a16:creationId xmlns:a16="http://schemas.microsoft.com/office/drawing/2014/main" id="{552EB743-F9C5-4CE0-A871-5C5F561952F5}"/>
                  </a:ext>
                </a:extLst>
              </p:cNvPr>
              <p:cNvPicPr/>
              <p:nvPr/>
            </p:nvPicPr>
            <p:blipFill>
              <a:blip r:embed="rId41"/>
              <a:stretch>
                <a:fillRect/>
              </a:stretch>
            </p:blipFill>
            <p:spPr>
              <a:xfrm>
                <a:off x="7510854" y="3199631"/>
                <a:ext cx="1373949"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14" name="Ink 113">
                <a:extLst>
                  <a:ext uri="{FF2B5EF4-FFF2-40B4-BE49-F238E27FC236}">
                    <a16:creationId xmlns:a16="http://schemas.microsoft.com/office/drawing/2014/main" id="{5EDB8BE7-904C-4D9C-ABB6-3D67CD61FECF}"/>
                  </a:ext>
                </a:extLst>
              </p14:cNvPr>
              <p14:cNvContentPartPr/>
              <p14:nvPr/>
            </p14:nvContentPartPr>
            <p14:xfrm>
              <a:off x="4193091" y="1613111"/>
              <a:ext cx="2118796" cy="556920"/>
            </p14:xfrm>
          </p:contentPart>
        </mc:Choice>
        <mc:Fallback xmlns="">
          <p:pic>
            <p:nvPicPr>
              <p:cNvPr id="114" name="Ink 113">
                <a:extLst>
                  <a:ext uri="{FF2B5EF4-FFF2-40B4-BE49-F238E27FC236}">
                    <a16:creationId xmlns:a16="http://schemas.microsoft.com/office/drawing/2014/main" id="{5EDB8BE7-904C-4D9C-ABB6-3D67CD61FECF}"/>
                  </a:ext>
                </a:extLst>
              </p:cNvPr>
              <p:cNvPicPr/>
              <p:nvPr/>
            </p:nvPicPr>
            <p:blipFill>
              <a:blip r:embed="rId43"/>
              <a:stretch>
                <a:fillRect/>
              </a:stretch>
            </p:blipFill>
            <p:spPr>
              <a:xfrm>
                <a:off x="4184092" y="1604105"/>
                <a:ext cx="2136435" cy="574571"/>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 name="Ink 3">
                <a:extLst>
                  <a:ext uri="{FF2B5EF4-FFF2-40B4-BE49-F238E27FC236}">
                    <a16:creationId xmlns:a16="http://schemas.microsoft.com/office/drawing/2014/main" id="{0C3132A1-F76D-4823-9F9B-174BFF7609D3}"/>
                  </a:ext>
                </a:extLst>
              </p14:cNvPr>
              <p14:cNvContentPartPr/>
              <p14:nvPr/>
            </p14:nvContentPartPr>
            <p14:xfrm>
              <a:off x="7236633" y="3000996"/>
              <a:ext cx="203040" cy="23760"/>
            </p14:xfrm>
          </p:contentPart>
        </mc:Choice>
        <mc:Fallback xmlns="">
          <p:pic>
            <p:nvPicPr>
              <p:cNvPr id="4" name="Ink 3">
                <a:extLst>
                  <a:ext uri="{FF2B5EF4-FFF2-40B4-BE49-F238E27FC236}">
                    <a16:creationId xmlns:a16="http://schemas.microsoft.com/office/drawing/2014/main" id="{0C3132A1-F76D-4823-9F9B-174BFF7609D3}"/>
                  </a:ext>
                </a:extLst>
              </p:cNvPr>
              <p:cNvPicPr/>
              <p:nvPr/>
            </p:nvPicPr>
            <p:blipFill>
              <a:blip r:embed="rId45"/>
              <a:stretch>
                <a:fillRect/>
              </a:stretch>
            </p:blipFill>
            <p:spPr>
              <a:xfrm>
                <a:off x="7218633" y="2965356"/>
                <a:ext cx="2386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 name="Ink 4">
                <a:extLst>
                  <a:ext uri="{FF2B5EF4-FFF2-40B4-BE49-F238E27FC236}">
                    <a16:creationId xmlns:a16="http://schemas.microsoft.com/office/drawing/2014/main" id="{03470729-CEBE-46CE-BE8E-1B63B7CB3FA8}"/>
                  </a:ext>
                </a:extLst>
              </p14:cNvPr>
              <p14:cNvContentPartPr/>
              <p14:nvPr/>
            </p14:nvContentPartPr>
            <p14:xfrm>
              <a:off x="4668753" y="1611396"/>
              <a:ext cx="263160" cy="360"/>
            </p14:xfrm>
          </p:contentPart>
        </mc:Choice>
        <mc:Fallback xmlns="">
          <p:pic>
            <p:nvPicPr>
              <p:cNvPr id="5" name="Ink 4">
                <a:extLst>
                  <a:ext uri="{FF2B5EF4-FFF2-40B4-BE49-F238E27FC236}">
                    <a16:creationId xmlns:a16="http://schemas.microsoft.com/office/drawing/2014/main" id="{03470729-CEBE-46CE-BE8E-1B63B7CB3FA8}"/>
                  </a:ext>
                </a:extLst>
              </p:cNvPr>
              <p:cNvPicPr/>
              <p:nvPr/>
            </p:nvPicPr>
            <p:blipFill>
              <a:blip r:embed="rId47"/>
              <a:stretch>
                <a:fillRect/>
              </a:stretch>
            </p:blipFill>
            <p:spPr>
              <a:xfrm>
                <a:off x="4651113" y="1575756"/>
                <a:ext cx="2988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 name="Ink 6">
                <a:extLst>
                  <a:ext uri="{FF2B5EF4-FFF2-40B4-BE49-F238E27FC236}">
                    <a16:creationId xmlns:a16="http://schemas.microsoft.com/office/drawing/2014/main" id="{C1258CD4-3D71-4DFA-A522-825E9E8C6304}"/>
                  </a:ext>
                </a:extLst>
              </p14:cNvPr>
              <p14:cNvContentPartPr/>
              <p14:nvPr/>
            </p14:nvContentPartPr>
            <p14:xfrm>
              <a:off x="-328047" y="1227996"/>
              <a:ext cx="360" cy="360"/>
            </p14:xfrm>
          </p:contentPart>
        </mc:Choice>
        <mc:Fallback xmlns="">
          <p:pic>
            <p:nvPicPr>
              <p:cNvPr id="7" name="Ink 6">
                <a:extLst>
                  <a:ext uri="{FF2B5EF4-FFF2-40B4-BE49-F238E27FC236}">
                    <a16:creationId xmlns:a16="http://schemas.microsoft.com/office/drawing/2014/main" id="{C1258CD4-3D71-4DFA-A522-825E9E8C6304}"/>
                  </a:ext>
                </a:extLst>
              </p:cNvPr>
              <p:cNvPicPr/>
              <p:nvPr/>
            </p:nvPicPr>
            <p:blipFill>
              <a:blip r:embed="rId49"/>
              <a:stretch>
                <a:fillRect/>
              </a:stretch>
            </p:blipFill>
            <p:spPr>
              <a:xfrm>
                <a:off x="-346047" y="1192356"/>
                <a:ext cx="36000" cy="72000"/>
              </a:xfrm>
              <a:prstGeom prst="rect">
                <a:avLst/>
              </a:prstGeom>
            </p:spPr>
          </p:pic>
        </mc:Fallback>
      </mc:AlternateContent>
    </p:spTree>
    <p:extLst>
      <p:ext uri="{BB962C8B-B14F-4D97-AF65-F5344CB8AC3E}">
        <p14:creationId xmlns:p14="http://schemas.microsoft.com/office/powerpoint/2010/main" val="1515406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38866F15-9460-42D7-B2A1-52279C2395D7}" type="slidenum">
              <a:rPr lang="en-US" altLang="en-US" smtClean="0"/>
              <a:pPr>
                <a:defRPr/>
              </a:pPr>
              <a:t>62</a:t>
            </a:fld>
            <a:endParaRPr lang="en-US" alt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776740877"/>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1346877977"/>
                    </a:ext>
                  </a:extLst>
                </a:gridCol>
                <a:gridCol w="2514600">
                  <a:extLst>
                    <a:ext uri="{9D8B030D-6E8A-4147-A177-3AD203B41FA5}">
                      <a16:colId xmlns:a16="http://schemas.microsoft.com/office/drawing/2014/main" val="1903867033"/>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kern="1200" dirty="0">
                          <a:solidFill>
                            <a:schemeClr val="bg1"/>
                          </a:solidFill>
                          <a:latin typeface="+mn-lt"/>
                          <a:ea typeface="+mn-ea"/>
                          <a:cs typeface="+mn-cs"/>
                        </a:rPr>
                        <a:t>template.html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636293227"/>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index.html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591458743"/>
                  </a:ext>
                </a:extLst>
              </a:tr>
            </a:tbl>
          </a:graphicData>
        </a:graphic>
      </p:graphicFrame>
      <p:sp>
        <p:nvSpPr>
          <p:cNvPr id="7" name="Rectangle 6"/>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11.9</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230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0245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533400"/>
          </a:xfrm>
        </p:spPr>
        <p:txBody>
          <a:bodyPr/>
          <a:lstStyle/>
          <a:p>
            <a:r>
              <a:rPr lang="en-US" dirty="0"/>
              <a:t>11.6 HTML 5 Details &amp; Summary Elements</a:t>
            </a:r>
          </a:p>
        </p:txBody>
      </p:sp>
      <p:sp>
        <p:nvSpPr>
          <p:cNvPr id="3" name="Text Placeholder 2"/>
          <p:cNvSpPr>
            <a:spLocks noGrp="1"/>
          </p:cNvSpPr>
          <p:nvPr>
            <p:ph type="body" idx="1"/>
          </p:nvPr>
        </p:nvSpPr>
        <p:spPr>
          <a:xfrm>
            <a:off x="381000" y="685800"/>
            <a:ext cx="8229600" cy="1984829"/>
          </a:xfrm>
        </p:spPr>
        <p:txBody>
          <a:bodyPr/>
          <a:lstStyle/>
          <a:p>
            <a:pPr marL="0" indent="0" eaLnBrk="1" hangingPunct="1">
              <a:buNone/>
            </a:pPr>
            <a:r>
              <a:rPr lang="en-US" altLang="en-US" sz="2400" dirty="0">
                <a:latin typeface="Times New Roman" panose="02020603050405020304" pitchFamily="18" charset="0"/>
                <a:cs typeface="Times New Roman" panose="02020603050405020304" pitchFamily="18" charset="0"/>
              </a:rPr>
              <a:t>Used together to configure an </a:t>
            </a:r>
            <a:r>
              <a:rPr lang="en-US" altLang="en-US" sz="2400" b="1" dirty="0">
                <a:latin typeface="Times New Roman" panose="02020603050405020304" pitchFamily="18" charset="0"/>
                <a:cs typeface="Times New Roman" panose="02020603050405020304" pitchFamily="18" charset="0"/>
              </a:rPr>
              <a:t>interactive widget.</a:t>
            </a:r>
          </a:p>
          <a:p>
            <a:pPr marL="0" indent="0" eaLnBrk="1" hangingPunct="1">
              <a:buNone/>
            </a:pPr>
            <a:endParaRPr lang="en-US" altLang="en-US" sz="2400" b="1" dirty="0">
              <a:solidFill>
                <a:srgbClr val="FF0000"/>
              </a:solidFill>
              <a:latin typeface="Times New Roman" panose="02020603050405020304" pitchFamily="18" charset="0"/>
              <a:cs typeface="Times New Roman" panose="02020603050405020304" pitchFamily="18" charset="0"/>
            </a:endParaRPr>
          </a:p>
          <a:p>
            <a:pPr marL="0" indent="0" eaLnBrk="1" hangingPunct="1">
              <a:buNone/>
            </a:pPr>
            <a:r>
              <a:rPr lang="en-US" altLang="en-US" sz="2400" b="1" dirty="0">
                <a:solidFill>
                  <a:srgbClr val="00CC00"/>
                </a:solidFill>
                <a:latin typeface="Times New Roman" panose="02020603050405020304" pitchFamily="18" charset="0"/>
                <a:cs typeface="Times New Roman" panose="02020603050405020304" pitchFamily="18" charset="0"/>
              </a:rPr>
              <a:t>Details</a:t>
            </a:r>
            <a:r>
              <a:rPr lang="en-US" altLang="en-US" sz="2400" dirty="0">
                <a:latin typeface="Times New Roman" panose="02020603050405020304" pitchFamily="18" charset="0"/>
                <a:cs typeface="Times New Roman" panose="02020603050405020304" pitchFamily="18" charset="0"/>
              </a:rPr>
              <a:t> element contains one </a:t>
            </a:r>
            <a:r>
              <a:rPr lang="en-US" altLang="en-US" sz="2400" b="1" dirty="0">
                <a:solidFill>
                  <a:srgbClr val="00CC00"/>
                </a:solidFill>
                <a:latin typeface="Times New Roman" panose="02020603050405020304" pitchFamily="18" charset="0"/>
                <a:cs typeface="Times New Roman" panose="02020603050405020304" pitchFamily="18" charset="0"/>
              </a:rPr>
              <a:t>summary</a:t>
            </a:r>
            <a:r>
              <a:rPr lang="en-US" altLang="en-US" sz="2400" b="1" dirty="0">
                <a:latin typeface="Times New Roman" panose="02020603050405020304" pitchFamily="18" charset="0"/>
                <a:cs typeface="Times New Roman" panose="02020603050405020304" pitchFamily="18" charset="0"/>
              </a:rPr>
              <a:t> element</a:t>
            </a:r>
            <a:r>
              <a:rPr lang="en-US" altLang="en-US" sz="2400" dirty="0">
                <a:latin typeface="Times New Roman" panose="02020603050405020304" pitchFamily="18" charset="0"/>
                <a:cs typeface="Times New Roman" panose="02020603050405020304" pitchFamily="18" charset="0"/>
              </a:rPr>
              <a:t> and </a:t>
            </a:r>
            <a:r>
              <a:rPr lang="en-US" altLang="en-US" sz="2400" b="1" dirty="0">
                <a:latin typeface="Times New Roman" panose="02020603050405020304" pitchFamily="18" charset="0"/>
                <a:cs typeface="Times New Roman" panose="02020603050405020304" pitchFamily="18" charset="0"/>
              </a:rPr>
              <a:t>detailed information.</a:t>
            </a:r>
          </a:p>
          <a:p>
            <a:pPr marL="0" indent="0" eaLnBrk="1" hangingPunct="1">
              <a:buNone/>
            </a:pPr>
            <a:r>
              <a:rPr lang="en-US" altLang="en-US" sz="2400" b="1" dirty="0">
                <a:solidFill>
                  <a:srgbClr val="00CC00"/>
                </a:solidFill>
                <a:latin typeface="Times New Roman" panose="02020603050405020304" pitchFamily="18" charset="0"/>
                <a:cs typeface="Times New Roman" panose="02020603050405020304" pitchFamily="18" charset="0"/>
              </a:rPr>
              <a:t>Summary</a:t>
            </a:r>
            <a:r>
              <a:rPr lang="en-US" altLang="en-US" sz="2400" dirty="0">
                <a:latin typeface="Times New Roman" panose="02020603050405020304" pitchFamily="18" charset="0"/>
                <a:cs typeface="Times New Roman" panose="02020603050405020304" pitchFamily="18" charset="0"/>
              </a:rPr>
              <a:t> element contains the text initially displayed.</a:t>
            </a:r>
          </a:p>
          <a:p>
            <a:pPr marL="0" indent="0" eaLnBrk="1" hangingPunct="1">
              <a:buNone/>
            </a:pPr>
            <a:endParaRPr lang="en-US" altLang="en-US" sz="2400" dirty="0">
              <a:latin typeface="Times New Roman" panose="02020603050405020304" pitchFamily="18" charset="0"/>
              <a:cs typeface="Times New Roman" panose="02020603050405020304" pitchFamily="18" charset="0"/>
            </a:endParaRPr>
          </a:p>
        </p:txBody>
      </p:sp>
      <p:pic>
        <p:nvPicPr>
          <p:cNvPr id="4" name="Picture 3" descr="A web page that shows summary and details elements displayed in a nonsupporting browser."/>
          <p:cNvPicPr>
            <a:picLocks noChangeAspect="1"/>
          </p:cNvPicPr>
          <p:nvPr/>
        </p:nvPicPr>
        <p:blipFill>
          <a:blip r:embed="rId3"/>
          <a:stretch>
            <a:fillRect/>
          </a:stretch>
        </p:blipFill>
        <p:spPr>
          <a:xfrm>
            <a:off x="1118316" y="3505200"/>
            <a:ext cx="6907367" cy="2255716"/>
          </a:xfrm>
          <a:prstGeom prst="rect">
            <a:avLst/>
          </a:prstGeom>
        </p:spPr>
      </p:pic>
    </p:spTree>
    <p:extLst>
      <p:ext uri="{BB962C8B-B14F-4D97-AF65-F5344CB8AC3E}">
        <p14:creationId xmlns:p14="http://schemas.microsoft.com/office/powerpoint/2010/main" val="2975868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533400"/>
          </a:xfrm>
        </p:spPr>
        <p:txBody>
          <a:bodyPr/>
          <a:lstStyle/>
          <a:p>
            <a:r>
              <a:rPr lang="en-US" dirty="0"/>
              <a:t>HTML 5 Details &amp; Summary – HOP 11.9</a:t>
            </a:r>
          </a:p>
        </p:txBody>
      </p:sp>
      <p:pic>
        <p:nvPicPr>
          <p:cNvPr id="5" name="Picture 4"/>
          <p:cNvPicPr>
            <a:picLocks noChangeAspect="1"/>
          </p:cNvPicPr>
          <p:nvPr/>
        </p:nvPicPr>
        <p:blipFill>
          <a:blip r:embed="rId3"/>
          <a:stretch>
            <a:fillRect/>
          </a:stretch>
        </p:blipFill>
        <p:spPr>
          <a:xfrm>
            <a:off x="629906" y="2057400"/>
            <a:ext cx="3332494" cy="3962399"/>
          </a:xfrm>
          <a:prstGeom prst="rect">
            <a:avLst/>
          </a:prstGeom>
        </p:spPr>
      </p:pic>
      <p:sp>
        <p:nvSpPr>
          <p:cNvPr id="7" name="Text Placeholder 2"/>
          <p:cNvSpPr txBox="1">
            <a:spLocks/>
          </p:cNvSpPr>
          <p:nvPr/>
        </p:nvSpPr>
        <p:spPr bwMode="auto">
          <a:xfrm>
            <a:off x="381000" y="6858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eaLnBrk="1" hangingPunct="1">
              <a:buFont typeface="Wingdings" panose="05000000000000000000" pitchFamily="2" charset="2"/>
              <a:buNone/>
            </a:pPr>
            <a:r>
              <a:rPr lang="en-US" altLang="en-US" sz="2400" b="1" kern="0" dirty="0">
                <a:solidFill>
                  <a:srgbClr val="FF0000"/>
                </a:solidFill>
                <a:latin typeface="Times New Roman" panose="02020603050405020304" pitchFamily="18" charset="0"/>
                <a:cs typeface="Times New Roman" panose="02020603050405020304" pitchFamily="18" charset="0"/>
              </a:rPr>
              <a:t>Details</a:t>
            </a:r>
            <a:r>
              <a:rPr lang="en-US" altLang="en-US" sz="2400" b="0" kern="0" dirty="0">
                <a:latin typeface="Times New Roman" panose="02020603050405020304" pitchFamily="18" charset="0"/>
                <a:cs typeface="Times New Roman" panose="02020603050405020304" pitchFamily="18" charset="0"/>
              </a:rPr>
              <a:t> element contains one </a:t>
            </a:r>
            <a:r>
              <a:rPr lang="en-US" altLang="en-US" sz="2400" b="1" kern="0" dirty="0">
                <a:latin typeface="Times New Roman" panose="02020603050405020304" pitchFamily="18" charset="0"/>
                <a:cs typeface="Times New Roman" panose="02020603050405020304" pitchFamily="18" charset="0"/>
              </a:rPr>
              <a:t>summary element</a:t>
            </a:r>
            <a:r>
              <a:rPr lang="en-US" altLang="en-US" sz="2400" b="0" kern="0" dirty="0">
                <a:latin typeface="Times New Roman" panose="02020603050405020304" pitchFamily="18" charset="0"/>
                <a:cs typeface="Times New Roman" panose="02020603050405020304" pitchFamily="18" charset="0"/>
              </a:rPr>
              <a:t> and </a:t>
            </a:r>
            <a:r>
              <a:rPr lang="en-US" altLang="en-US" sz="2400" b="1" kern="0" dirty="0">
                <a:latin typeface="Times New Roman" panose="02020603050405020304" pitchFamily="18" charset="0"/>
                <a:cs typeface="Times New Roman" panose="02020603050405020304" pitchFamily="18" charset="0"/>
              </a:rPr>
              <a:t>detailed information.</a:t>
            </a:r>
          </a:p>
          <a:p>
            <a:pPr marL="0" indent="0" eaLnBrk="1" hangingPunct="1">
              <a:buNone/>
            </a:pPr>
            <a:r>
              <a:rPr lang="en-US" altLang="en-US" sz="2400" kern="0" dirty="0">
                <a:solidFill>
                  <a:srgbClr val="FF0000"/>
                </a:solidFill>
                <a:latin typeface="Times New Roman" panose="02020603050405020304" pitchFamily="18" charset="0"/>
                <a:cs typeface="Times New Roman" panose="02020603050405020304" pitchFamily="18" charset="0"/>
              </a:rPr>
              <a:t>Summary</a:t>
            </a:r>
            <a:r>
              <a:rPr lang="en-US" altLang="en-US" sz="2400" b="0" kern="0" dirty="0">
                <a:latin typeface="Times New Roman" panose="02020603050405020304" pitchFamily="18" charset="0"/>
                <a:cs typeface="Times New Roman" panose="02020603050405020304" pitchFamily="18" charset="0"/>
              </a:rPr>
              <a:t> element contains the </a:t>
            </a:r>
            <a:r>
              <a:rPr lang="en-US" altLang="en-US" sz="2400" kern="0" dirty="0">
                <a:latin typeface="Times New Roman" panose="02020603050405020304" pitchFamily="18" charset="0"/>
                <a:cs typeface="Times New Roman" panose="02020603050405020304" pitchFamily="18" charset="0"/>
              </a:rPr>
              <a:t>text initially displayed.</a:t>
            </a:r>
          </a:p>
          <a:p>
            <a:pPr marL="0" indent="0" eaLnBrk="1" hangingPunct="1">
              <a:buFont typeface="Wingdings" panose="05000000000000000000" pitchFamily="2" charset="2"/>
              <a:buNone/>
            </a:pPr>
            <a:endParaRPr lang="en-US" altLang="en-US" sz="2400" b="1" kern="0" dirty="0">
              <a:latin typeface="Times New Roman" panose="02020603050405020304" pitchFamily="18" charset="0"/>
              <a:cs typeface="Times New Roman" panose="02020603050405020304" pitchFamily="18" charset="0"/>
            </a:endParaRPr>
          </a:p>
          <a:p>
            <a:pPr marL="0" indent="0" eaLnBrk="1" hangingPunct="1">
              <a:buFont typeface="Wingdings" panose="05000000000000000000" pitchFamily="2" charset="2"/>
              <a:buNone/>
            </a:pPr>
            <a:endParaRPr lang="en-US" altLang="en-US" sz="2400" b="0" kern="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4632751" y="2062066"/>
            <a:ext cx="3520649" cy="3957734"/>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4812568" y="3774225"/>
              <a:ext cx="930960" cy="1814760"/>
            </p14:xfrm>
          </p:contentPart>
        </mc:Choice>
        <mc:Fallback xmlns="">
          <p:pic>
            <p:nvPicPr>
              <p:cNvPr id="10" name="Ink 9"/>
              <p:cNvPicPr/>
              <p:nvPr/>
            </p:nvPicPr>
            <p:blipFill>
              <a:blip r:embed="rId6"/>
              <a:stretch>
                <a:fillRect/>
              </a:stretch>
            </p:blipFill>
            <p:spPr>
              <a:xfrm>
                <a:off x="4797808" y="3759465"/>
                <a:ext cx="960480" cy="1844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p14:cNvContentPartPr/>
              <p14:nvPr/>
            </p14:nvContentPartPr>
            <p14:xfrm>
              <a:off x="4941393" y="3819665"/>
              <a:ext cx="362520" cy="19800"/>
            </p14:xfrm>
          </p:contentPart>
        </mc:Choice>
        <mc:Fallback xmlns="">
          <p:pic>
            <p:nvPicPr>
              <p:cNvPr id="3" name="Ink 2"/>
              <p:cNvPicPr/>
              <p:nvPr/>
            </p:nvPicPr>
            <p:blipFill>
              <a:blip r:embed="rId8"/>
              <a:stretch>
                <a:fillRect/>
              </a:stretch>
            </p:blipFill>
            <p:spPr>
              <a:xfrm>
                <a:off x="4922673" y="3781505"/>
                <a:ext cx="40032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4979193" y="3968705"/>
              <a:ext cx="341280" cy="30600"/>
            </p14:xfrm>
          </p:contentPart>
        </mc:Choice>
        <mc:Fallback xmlns="">
          <p:pic>
            <p:nvPicPr>
              <p:cNvPr id="4" name="Ink 3"/>
              <p:cNvPicPr/>
              <p:nvPr/>
            </p:nvPicPr>
            <p:blipFill>
              <a:blip r:embed="rId10"/>
              <a:stretch>
                <a:fillRect/>
              </a:stretch>
            </p:blipFill>
            <p:spPr>
              <a:xfrm>
                <a:off x="4960113" y="3930545"/>
                <a:ext cx="3794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p14:cNvContentPartPr/>
              <p14:nvPr/>
            </p14:nvContentPartPr>
            <p14:xfrm>
              <a:off x="4912953" y="4159145"/>
              <a:ext cx="415800" cy="14040"/>
            </p14:xfrm>
          </p:contentPart>
        </mc:Choice>
        <mc:Fallback xmlns="">
          <p:pic>
            <p:nvPicPr>
              <p:cNvPr id="6" name="Ink 5"/>
              <p:cNvPicPr/>
              <p:nvPr/>
            </p:nvPicPr>
            <p:blipFill>
              <a:blip r:embed="rId12"/>
              <a:stretch>
                <a:fillRect/>
              </a:stretch>
            </p:blipFill>
            <p:spPr>
              <a:xfrm>
                <a:off x="4893873" y="4120985"/>
                <a:ext cx="4539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p14:cNvContentPartPr/>
              <p14:nvPr/>
            </p14:nvContentPartPr>
            <p14:xfrm>
              <a:off x="4941393" y="5182985"/>
              <a:ext cx="387360" cy="33480"/>
            </p14:xfrm>
          </p:contentPart>
        </mc:Choice>
        <mc:Fallback xmlns="">
          <p:pic>
            <p:nvPicPr>
              <p:cNvPr id="9" name="Ink 8"/>
              <p:cNvPicPr/>
              <p:nvPr/>
            </p:nvPicPr>
            <p:blipFill>
              <a:blip r:embed="rId14"/>
              <a:stretch>
                <a:fillRect/>
              </a:stretch>
            </p:blipFill>
            <p:spPr>
              <a:xfrm>
                <a:off x="4922673" y="5144825"/>
                <a:ext cx="4251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p14:cNvContentPartPr/>
              <p14:nvPr/>
            </p14:nvContentPartPr>
            <p14:xfrm>
              <a:off x="4912953" y="5332025"/>
              <a:ext cx="340920" cy="17640"/>
            </p14:xfrm>
          </p:contentPart>
        </mc:Choice>
        <mc:Fallback xmlns="">
          <p:pic>
            <p:nvPicPr>
              <p:cNvPr id="11" name="Ink 10"/>
              <p:cNvPicPr/>
              <p:nvPr/>
            </p:nvPicPr>
            <p:blipFill>
              <a:blip r:embed="rId16"/>
              <a:stretch>
                <a:fillRect/>
              </a:stretch>
            </p:blipFill>
            <p:spPr>
              <a:xfrm>
                <a:off x="4893873" y="5293865"/>
                <a:ext cx="37908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p14:cNvContentPartPr/>
              <p14:nvPr/>
            </p14:nvContentPartPr>
            <p14:xfrm>
              <a:off x="5004393" y="5482145"/>
              <a:ext cx="349200" cy="38160"/>
            </p14:xfrm>
          </p:contentPart>
        </mc:Choice>
        <mc:Fallback xmlns="">
          <p:pic>
            <p:nvPicPr>
              <p:cNvPr id="12" name="Ink 11"/>
              <p:cNvPicPr/>
              <p:nvPr/>
            </p:nvPicPr>
            <p:blipFill>
              <a:blip r:embed="rId18"/>
              <a:stretch>
                <a:fillRect/>
              </a:stretch>
            </p:blipFill>
            <p:spPr>
              <a:xfrm>
                <a:off x="4985313" y="5443985"/>
                <a:ext cx="3873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F97EECD9-D369-45EC-9F80-4FF091B895FF}"/>
                  </a:ext>
                </a:extLst>
              </p14:cNvPr>
              <p14:cNvContentPartPr/>
              <p14:nvPr/>
            </p14:nvContentPartPr>
            <p14:xfrm>
              <a:off x="6005337" y="3914642"/>
              <a:ext cx="390600" cy="23400"/>
            </p14:xfrm>
          </p:contentPart>
        </mc:Choice>
        <mc:Fallback xmlns="">
          <p:pic>
            <p:nvPicPr>
              <p:cNvPr id="13" name="Ink 12">
                <a:extLst>
                  <a:ext uri="{FF2B5EF4-FFF2-40B4-BE49-F238E27FC236}">
                    <a16:creationId xmlns:a16="http://schemas.microsoft.com/office/drawing/2014/main" id="{F97EECD9-D369-45EC-9F80-4FF091B895FF}"/>
                  </a:ext>
                </a:extLst>
              </p:cNvPr>
              <p:cNvPicPr/>
              <p:nvPr/>
            </p:nvPicPr>
            <p:blipFill>
              <a:blip r:embed="rId20"/>
              <a:stretch>
                <a:fillRect/>
              </a:stretch>
            </p:blipFill>
            <p:spPr>
              <a:xfrm>
                <a:off x="5969697" y="3842642"/>
                <a:ext cx="46224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77FCA4B7-E172-4362-A578-1AC3271E11BF}"/>
                  </a:ext>
                </a:extLst>
              </p14:cNvPr>
              <p14:cNvContentPartPr/>
              <p14:nvPr/>
            </p14:nvContentPartPr>
            <p14:xfrm>
              <a:off x="5890497" y="4358882"/>
              <a:ext cx="394920" cy="47880"/>
            </p14:xfrm>
          </p:contentPart>
        </mc:Choice>
        <mc:Fallback xmlns="">
          <p:pic>
            <p:nvPicPr>
              <p:cNvPr id="14" name="Ink 13">
                <a:extLst>
                  <a:ext uri="{FF2B5EF4-FFF2-40B4-BE49-F238E27FC236}">
                    <a16:creationId xmlns:a16="http://schemas.microsoft.com/office/drawing/2014/main" id="{77FCA4B7-E172-4362-A578-1AC3271E11BF}"/>
                  </a:ext>
                </a:extLst>
              </p:cNvPr>
              <p:cNvPicPr/>
              <p:nvPr/>
            </p:nvPicPr>
            <p:blipFill>
              <a:blip r:embed="rId22"/>
              <a:stretch>
                <a:fillRect/>
              </a:stretch>
            </p:blipFill>
            <p:spPr>
              <a:xfrm>
                <a:off x="5854857" y="4286882"/>
                <a:ext cx="46656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A7C57AEC-8CDB-4390-805A-F449F037B15B}"/>
                  </a:ext>
                </a:extLst>
              </p14:cNvPr>
              <p14:cNvContentPartPr/>
              <p14:nvPr/>
            </p14:nvContentPartPr>
            <p14:xfrm>
              <a:off x="4875297" y="4360322"/>
              <a:ext cx="349920" cy="5040"/>
            </p14:xfrm>
          </p:contentPart>
        </mc:Choice>
        <mc:Fallback xmlns="">
          <p:pic>
            <p:nvPicPr>
              <p:cNvPr id="15" name="Ink 14">
                <a:extLst>
                  <a:ext uri="{FF2B5EF4-FFF2-40B4-BE49-F238E27FC236}">
                    <a16:creationId xmlns:a16="http://schemas.microsoft.com/office/drawing/2014/main" id="{A7C57AEC-8CDB-4390-805A-F449F037B15B}"/>
                  </a:ext>
                </a:extLst>
              </p:cNvPr>
              <p:cNvPicPr/>
              <p:nvPr/>
            </p:nvPicPr>
            <p:blipFill>
              <a:blip r:embed="rId24"/>
              <a:stretch>
                <a:fillRect/>
              </a:stretch>
            </p:blipFill>
            <p:spPr>
              <a:xfrm>
                <a:off x="4839297" y="4288322"/>
                <a:ext cx="4215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323E6145-1FEE-4B31-A6DA-8F3EF25B8C45}"/>
                  </a:ext>
                </a:extLst>
              </p14:cNvPr>
              <p14:cNvContentPartPr/>
              <p14:nvPr/>
            </p14:nvContentPartPr>
            <p14:xfrm>
              <a:off x="4907337" y="4861082"/>
              <a:ext cx="358200" cy="360"/>
            </p14:xfrm>
          </p:contentPart>
        </mc:Choice>
        <mc:Fallback xmlns="">
          <p:pic>
            <p:nvPicPr>
              <p:cNvPr id="16" name="Ink 15">
                <a:extLst>
                  <a:ext uri="{FF2B5EF4-FFF2-40B4-BE49-F238E27FC236}">
                    <a16:creationId xmlns:a16="http://schemas.microsoft.com/office/drawing/2014/main" id="{323E6145-1FEE-4B31-A6DA-8F3EF25B8C45}"/>
                  </a:ext>
                </a:extLst>
              </p:cNvPr>
              <p:cNvPicPr/>
              <p:nvPr/>
            </p:nvPicPr>
            <p:blipFill>
              <a:blip r:embed="rId26"/>
              <a:stretch>
                <a:fillRect/>
              </a:stretch>
            </p:blipFill>
            <p:spPr>
              <a:xfrm>
                <a:off x="4871697" y="4789442"/>
                <a:ext cx="4298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ABDA7CBE-423C-43E2-A03B-879F5F66CB98}"/>
                  </a:ext>
                </a:extLst>
              </p14:cNvPr>
              <p14:cNvContentPartPr/>
              <p14:nvPr/>
            </p14:nvContentPartPr>
            <p14:xfrm>
              <a:off x="5913537" y="4815362"/>
              <a:ext cx="442800" cy="48960"/>
            </p14:xfrm>
          </p:contentPart>
        </mc:Choice>
        <mc:Fallback xmlns="">
          <p:pic>
            <p:nvPicPr>
              <p:cNvPr id="17" name="Ink 16">
                <a:extLst>
                  <a:ext uri="{FF2B5EF4-FFF2-40B4-BE49-F238E27FC236}">
                    <a16:creationId xmlns:a16="http://schemas.microsoft.com/office/drawing/2014/main" id="{ABDA7CBE-423C-43E2-A03B-879F5F66CB98}"/>
                  </a:ext>
                </a:extLst>
              </p:cNvPr>
              <p:cNvPicPr/>
              <p:nvPr/>
            </p:nvPicPr>
            <p:blipFill>
              <a:blip r:embed="rId28"/>
              <a:stretch>
                <a:fillRect/>
              </a:stretch>
            </p:blipFill>
            <p:spPr>
              <a:xfrm>
                <a:off x="5877897" y="4743362"/>
                <a:ext cx="51444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90818EAA-4CE9-4B91-95B7-0FEB6F5C7065}"/>
                  </a:ext>
                </a:extLst>
              </p14:cNvPr>
              <p14:cNvContentPartPr/>
              <p14:nvPr/>
            </p14:nvContentPartPr>
            <p14:xfrm>
              <a:off x="5895177" y="5274362"/>
              <a:ext cx="466920" cy="23400"/>
            </p14:xfrm>
          </p:contentPart>
        </mc:Choice>
        <mc:Fallback xmlns="">
          <p:pic>
            <p:nvPicPr>
              <p:cNvPr id="18" name="Ink 17">
                <a:extLst>
                  <a:ext uri="{FF2B5EF4-FFF2-40B4-BE49-F238E27FC236}">
                    <a16:creationId xmlns:a16="http://schemas.microsoft.com/office/drawing/2014/main" id="{90818EAA-4CE9-4B91-95B7-0FEB6F5C7065}"/>
                  </a:ext>
                </a:extLst>
              </p:cNvPr>
              <p:cNvPicPr/>
              <p:nvPr/>
            </p:nvPicPr>
            <p:blipFill>
              <a:blip r:embed="rId30"/>
              <a:stretch>
                <a:fillRect/>
              </a:stretch>
            </p:blipFill>
            <p:spPr>
              <a:xfrm>
                <a:off x="5859177" y="5202722"/>
                <a:ext cx="5385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989613A8-D214-469C-9938-DC23305E8914}"/>
                  </a:ext>
                </a:extLst>
              </p14:cNvPr>
              <p14:cNvContentPartPr/>
              <p14:nvPr/>
            </p14:nvContentPartPr>
            <p14:xfrm>
              <a:off x="270537" y="5141522"/>
              <a:ext cx="360" cy="360"/>
            </p14:xfrm>
          </p:contentPart>
        </mc:Choice>
        <mc:Fallback xmlns="">
          <p:pic>
            <p:nvPicPr>
              <p:cNvPr id="19" name="Ink 18">
                <a:extLst>
                  <a:ext uri="{FF2B5EF4-FFF2-40B4-BE49-F238E27FC236}">
                    <a16:creationId xmlns:a16="http://schemas.microsoft.com/office/drawing/2014/main" id="{989613A8-D214-469C-9938-DC23305E8914}"/>
                  </a:ext>
                </a:extLst>
              </p:cNvPr>
              <p:cNvPicPr/>
              <p:nvPr/>
            </p:nvPicPr>
            <p:blipFill>
              <a:blip r:embed="rId32"/>
              <a:stretch>
                <a:fillRect/>
              </a:stretch>
            </p:blipFill>
            <p:spPr>
              <a:xfrm>
                <a:off x="234897" y="5069522"/>
                <a:ext cx="72000" cy="144000"/>
              </a:xfrm>
              <a:prstGeom prst="rect">
                <a:avLst/>
              </a:prstGeom>
            </p:spPr>
          </p:pic>
        </mc:Fallback>
      </mc:AlternateContent>
    </p:spTree>
    <p:extLst>
      <p:ext uri="{BB962C8B-B14F-4D97-AF65-F5344CB8AC3E}">
        <p14:creationId xmlns:p14="http://schemas.microsoft.com/office/powerpoint/2010/main" val="2285211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25450" y="0"/>
            <a:ext cx="8337550" cy="457200"/>
          </a:xfrm>
        </p:spPr>
        <p:txBody>
          <a:bodyPr/>
          <a:lstStyle/>
          <a:p>
            <a:pPr eaLnBrk="1" hangingPunct="1"/>
            <a:r>
              <a:rPr lang="en-US" altLang="en-US" dirty="0"/>
              <a:t>What is Java?</a:t>
            </a:r>
          </a:p>
        </p:txBody>
      </p:sp>
      <p:sp>
        <p:nvSpPr>
          <p:cNvPr id="93187" name="Rectangle 3"/>
          <p:cNvSpPr>
            <a:spLocks noGrp="1" noChangeArrowheads="1"/>
          </p:cNvSpPr>
          <p:nvPr>
            <p:ph type="body" idx="1"/>
          </p:nvPr>
        </p:nvSpPr>
        <p:spPr>
          <a:xfrm>
            <a:off x="762000" y="914400"/>
            <a:ext cx="8077200" cy="5257800"/>
          </a:xfrm>
        </p:spPr>
        <p:txBody>
          <a:bodyPr/>
          <a:lstStyle/>
          <a:p>
            <a:pPr eaLnBrk="1" hangingPunct="1">
              <a:lnSpc>
                <a:spcPct val="90000"/>
              </a:lnSpc>
            </a:pPr>
            <a:r>
              <a:rPr lang="en-US" altLang="en-US" sz="2800" dirty="0">
                <a:cs typeface="Times New Roman" panose="02020603050405020304" pitchFamily="18" charset="0"/>
              </a:rPr>
              <a:t>Java is an </a:t>
            </a:r>
            <a:r>
              <a:rPr lang="en-US" altLang="en-US" sz="2800" b="1" dirty="0">
                <a:cs typeface="Times New Roman" panose="02020603050405020304" pitchFamily="18" charset="0"/>
              </a:rPr>
              <a:t>Object Oriented Programming</a:t>
            </a:r>
            <a:r>
              <a:rPr lang="en-US" altLang="en-US" sz="2800" dirty="0">
                <a:cs typeface="Times New Roman" panose="02020603050405020304" pitchFamily="18" charset="0"/>
              </a:rPr>
              <a:t> (OOP) language developed by </a:t>
            </a:r>
            <a:r>
              <a:rPr lang="en-US" altLang="en-US" sz="2800" b="1" dirty="0">
                <a:cs typeface="Times New Roman" panose="02020603050405020304" pitchFamily="18" charset="0"/>
              </a:rPr>
              <a:t>Sun Microsystems.</a:t>
            </a:r>
          </a:p>
          <a:p>
            <a:pPr marL="0" indent="0" eaLnBrk="1" hangingPunct="1">
              <a:lnSpc>
                <a:spcPct val="90000"/>
              </a:lnSpc>
              <a:buNone/>
            </a:pPr>
            <a:endParaRPr lang="en-US" altLang="en-US" sz="2800" dirty="0">
              <a:cs typeface="Times New Roman" panose="02020603050405020304" pitchFamily="18" charset="0"/>
            </a:endParaRPr>
          </a:p>
          <a:p>
            <a:pPr eaLnBrk="1" hangingPunct="1">
              <a:lnSpc>
                <a:spcPct val="90000"/>
              </a:lnSpc>
            </a:pPr>
            <a:r>
              <a:rPr lang="en-US" altLang="en-US" sz="2800" dirty="0">
                <a:cs typeface="Times New Roman" panose="02020603050405020304" pitchFamily="18" charset="0"/>
              </a:rPr>
              <a:t>Java is </a:t>
            </a:r>
            <a:r>
              <a:rPr lang="en-US" altLang="en-US" sz="2800" b="1" dirty="0">
                <a:solidFill>
                  <a:schemeClr val="hlink"/>
                </a:solidFill>
                <a:cs typeface="Times New Roman" panose="02020603050405020304" pitchFamily="18" charset="0"/>
              </a:rPr>
              <a:t>not</a:t>
            </a:r>
            <a:r>
              <a:rPr lang="en-US" altLang="en-US" sz="2800" dirty="0">
                <a:cs typeface="Times New Roman" panose="02020603050405020304" pitchFamily="18" charset="0"/>
              </a:rPr>
              <a:t> the </a:t>
            </a:r>
            <a:r>
              <a:rPr lang="en-US" altLang="en-US" sz="2800" b="1" dirty="0">
                <a:solidFill>
                  <a:schemeClr val="hlink"/>
                </a:solidFill>
                <a:cs typeface="Times New Roman" panose="02020603050405020304" pitchFamily="18" charset="0"/>
              </a:rPr>
              <a:t>same</a:t>
            </a:r>
            <a:r>
              <a:rPr lang="en-US" altLang="en-US" sz="2800" dirty="0">
                <a:cs typeface="Times New Roman" panose="02020603050405020304" pitchFamily="18" charset="0"/>
              </a:rPr>
              <a:t> language as </a:t>
            </a:r>
            <a:r>
              <a:rPr lang="en-US" altLang="en-US" sz="2800" b="1" dirty="0">
                <a:cs typeface="Times New Roman" panose="02020603050405020304" pitchFamily="18" charset="0"/>
              </a:rPr>
              <a:t>JavaScript.</a:t>
            </a:r>
          </a:p>
          <a:p>
            <a:pPr eaLnBrk="1" hangingPunct="1">
              <a:lnSpc>
                <a:spcPct val="90000"/>
              </a:lnSpc>
            </a:pPr>
            <a:endParaRPr lang="en-US" altLang="en-US" sz="2800" dirty="0">
              <a:cs typeface="Times New Roman" panose="02020603050405020304" pitchFamily="18" charset="0"/>
            </a:endParaRPr>
          </a:p>
          <a:p>
            <a:pPr eaLnBrk="1" hangingPunct="1">
              <a:lnSpc>
                <a:spcPct val="90000"/>
              </a:lnSpc>
            </a:pPr>
            <a:r>
              <a:rPr lang="en-US" altLang="en-US" sz="2800" b="1" dirty="0">
                <a:solidFill>
                  <a:schemeClr val="hlink"/>
                </a:solidFill>
                <a:cs typeface="Times New Roman" panose="02020603050405020304" pitchFamily="18" charset="0"/>
              </a:rPr>
              <a:t>Java</a:t>
            </a:r>
            <a:r>
              <a:rPr lang="en-US" altLang="en-US" sz="2800" dirty="0">
                <a:cs typeface="Times New Roman" panose="02020603050405020304" pitchFamily="18" charset="0"/>
              </a:rPr>
              <a:t> is </a:t>
            </a:r>
            <a:r>
              <a:rPr lang="en-US" altLang="en-US" sz="2800" b="1" dirty="0">
                <a:cs typeface="Times New Roman" panose="02020603050405020304" pitchFamily="18" charset="0"/>
              </a:rPr>
              <a:t>more powerful</a:t>
            </a:r>
            <a:r>
              <a:rPr lang="en-US" altLang="en-US" sz="2800" dirty="0">
                <a:cs typeface="Times New Roman" panose="02020603050405020304" pitchFamily="18" charset="0"/>
              </a:rPr>
              <a:t> and </a:t>
            </a:r>
            <a:r>
              <a:rPr lang="en-US" altLang="en-US" sz="2800" b="1" dirty="0">
                <a:cs typeface="Times New Roman" panose="02020603050405020304" pitchFamily="18" charset="0"/>
              </a:rPr>
              <a:t>much more flexible</a:t>
            </a:r>
            <a:r>
              <a:rPr lang="en-US" altLang="en-US" sz="2800" dirty="0">
                <a:cs typeface="Times New Roman" panose="02020603050405020304" pitchFamily="18" charset="0"/>
              </a:rPr>
              <a:t> than </a:t>
            </a:r>
            <a:r>
              <a:rPr lang="en-US" altLang="en-US" sz="2800" b="1" dirty="0">
                <a:cs typeface="Times New Roman" panose="02020603050405020304" pitchFamily="18" charset="0"/>
              </a:rPr>
              <a:t>JavaScript.</a:t>
            </a:r>
            <a:r>
              <a:rPr lang="en-US" altLang="en-US" sz="2800" dirty="0">
                <a:cs typeface="Times New Roman" panose="02020603050405020304" pitchFamily="18" charset="0"/>
              </a:rPr>
              <a:t> </a:t>
            </a:r>
          </a:p>
          <a:p>
            <a:pPr eaLnBrk="1" hangingPunct="1">
              <a:lnSpc>
                <a:spcPct val="90000"/>
              </a:lnSpc>
            </a:pPr>
            <a:endParaRPr lang="en-US" altLang="en-US" sz="2800" dirty="0">
              <a:cs typeface="Times New Roman" panose="02020603050405020304" pitchFamily="18" charset="0"/>
            </a:endParaRPr>
          </a:p>
          <a:p>
            <a:pPr eaLnBrk="1" hangingPunct="1">
              <a:lnSpc>
                <a:spcPct val="90000"/>
              </a:lnSpc>
            </a:pPr>
            <a:r>
              <a:rPr lang="en-US" altLang="en-US" sz="2800" b="1" dirty="0">
                <a:cs typeface="Times New Roman" panose="02020603050405020304" pitchFamily="18" charset="0"/>
              </a:rPr>
              <a:t>Java</a:t>
            </a:r>
            <a:r>
              <a:rPr lang="en-US" altLang="en-US" sz="2800" dirty="0">
                <a:cs typeface="Times New Roman" panose="02020603050405020304" pitchFamily="18" charset="0"/>
              </a:rPr>
              <a:t> can be used to </a:t>
            </a:r>
            <a:r>
              <a:rPr lang="en-US" altLang="en-US" sz="2800" b="1" dirty="0">
                <a:cs typeface="Times New Roman" panose="02020603050405020304" pitchFamily="18" charset="0"/>
              </a:rPr>
              <a:t>develop both </a:t>
            </a:r>
          </a:p>
          <a:p>
            <a:pPr lvl="1" eaLnBrk="1" hangingPunct="1">
              <a:lnSpc>
                <a:spcPct val="90000"/>
              </a:lnSpc>
            </a:pPr>
            <a:r>
              <a:rPr lang="en-US" altLang="en-US" sz="2400" b="1" dirty="0">
                <a:solidFill>
                  <a:srgbClr val="FF00FF"/>
                </a:solidFill>
                <a:cs typeface="Times New Roman" panose="02020603050405020304" pitchFamily="18" charset="0"/>
              </a:rPr>
              <a:t>stand-alone</a:t>
            </a:r>
            <a:r>
              <a:rPr lang="en-US" altLang="en-US" sz="2400" dirty="0">
                <a:cs typeface="Times New Roman" panose="02020603050405020304" pitchFamily="18" charset="0"/>
              </a:rPr>
              <a:t> </a:t>
            </a:r>
            <a:r>
              <a:rPr lang="en-US" altLang="en-US" sz="2400" b="1" dirty="0">
                <a:cs typeface="Times New Roman" panose="02020603050405020304" pitchFamily="18" charset="0"/>
              </a:rPr>
              <a:t>executable applications</a:t>
            </a:r>
            <a:r>
              <a:rPr lang="en-US" altLang="en-US" sz="2400" dirty="0">
                <a:cs typeface="Times New Roman" panose="02020603050405020304" pitchFamily="18" charset="0"/>
              </a:rPr>
              <a:t> and</a:t>
            </a:r>
          </a:p>
          <a:p>
            <a:pPr lvl="1" eaLnBrk="1" hangingPunct="1">
              <a:lnSpc>
                <a:spcPct val="90000"/>
              </a:lnSpc>
            </a:pPr>
            <a:r>
              <a:rPr lang="en-US" altLang="en-US" sz="2400" b="1" dirty="0">
                <a:solidFill>
                  <a:srgbClr val="FF00FF"/>
                </a:solidFill>
                <a:cs typeface="Times New Roman" panose="02020603050405020304" pitchFamily="18" charset="0"/>
              </a:rPr>
              <a:t>applets</a:t>
            </a:r>
            <a:r>
              <a:rPr lang="en-US" altLang="en-US" sz="2400" dirty="0">
                <a:cs typeface="Times New Roman" panose="02020603050405020304" pitchFamily="18" charset="0"/>
              </a:rPr>
              <a:t> that are </a:t>
            </a:r>
            <a:r>
              <a:rPr lang="en-US" altLang="en-US" sz="2400" b="1" dirty="0">
                <a:cs typeface="Times New Roman" panose="02020603050405020304" pitchFamily="18" charset="0"/>
              </a:rPr>
              <a:t>invoked by web pages</a:t>
            </a:r>
            <a:r>
              <a:rPr lang="en-US" altLang="en-US" sz="2400" dirty="0">
                <a:cs typeface="Times New Roman" panose="02020603050405020304" pitchFamily="18"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533400" y="0"/>
            <a:ext cx="8229600" cy="457200"/>
          </a:xfrm>
        </p:spPr>
        <p:txBody>
          <a:bodyPr/>
          <a:lstStyle/>
          <a:p>
            <a:pPr eaLnBrk="1" hangingPunct="1"/>
            <a:r>
              <a:rPr lang="en-US" altLang="en-US" dirty="0"/>
              <a:t>Java Applets</a:t>
            </a:r>
          </a:p>
        </p:txBody>
      </p:sp>
      <p:sp>
        <p:nvSpPr>
          <p:cNvPr id="95235" name="Rectangle 3"/>
          <p:cNvSpPr>
            <a:spLocks noGrp="1" noChangeArrowheads="1"/>
          </p:cNvSpPr>
          <p:nvPr>
            <p:ph type="body" idx="1"/>
          </p:nvPr>
        </p:nvSpPr>
        <p:spPr>
          <a:xfrm>
            <a:off x="3200400" y="609600"/>
            <a:ext cx="5562600" cy="5562600"/>
          </a:xfrm>
        </p:spPr>
        <p:txBody>
          <a:bodyPr/>
          <a:lstStyle/>
          <a:p>
            <a:pPr eaLnBrk="1" hangingPunct="1">
              <a:lnSpc>
                <a:spcPct val="90000"/>
              </a:lnSpc>
            </a:pPr>
            <a:r>
              <a:rPr lang="en-US" altLang="en-US" sz="2400" b="1" dirty="0">
                <a:solidFill>
                  <a:schemeClr val="hlink"/>
                </a:solidFill>
                <a:cs typeface="Times New Roman" panose="02020603050405020304" pitchFamily="18" charset="0"/>
              </a:rPr>
              <a:t>Java applets</a:t>
            </a:r>
            <a:r>
              <a:rPr lang="en-US" altLang="en-US" sz="2400" dirty="0">
                <a:cs typeface="Times New Roman" panose="02020603050405020304" pitchFamily="18" charset="0"/>
              </a:rPr>
              <a:t> - </a:t>
            </a:r>
            <a:r>
              <a:rPr lang="en-US" altLang="en-US" sz="2400" b="1" dirty="0">
                <a:highlight>
                  <a:srgbClr val="FFFF00"/>
                </a:highlight>
                <a:cs typeface="Times New Roman" panose="02020603050405020304" pitchFamily="18" charset="0"/>
              </a:rPr>
              <a:t>.java </a:t>
            </a:r>
            <a:r>
              <a:rPr lang="en-US" altLang="en-US" sz="2400" dirty="0">
                <a:cs typeface="Times New Roman" panose="02020603050405020304" pitchFamily="18" charset="0"/>
              </a:rPr>
              <a:t>files are </a:t>
            </a:r>
            <a:r>
              <a:rPr lang="en-US" altLang="en-US" sz="2400" b="1" dirty="0">
                <a:cs typeface="Times New Roman" panose="02020603050405020304" pitchFamily="18" charset="0"/>
              </a:rPr>
              <a:t>compiled</a:t>
            </a:r>
            <a:r>
              <a:rPr lang="en-US" altLang="en-US" sz="2400" dirty="0">
                <a:cs typeface="Times New Roman" panose="02020603050405020304" pitchFamily="18" charset="0"/>
              </a:rPr>
              <a:t> (translated from the English-like Java statements to an encoded form) and saved as “</a:t>
            </a:r>
            <a:r>
              <a:rPr lang="en-US" altLang="en-US" sz="2400" b="1" dirty="0">
                <a:cs typeface="Times New Roman" panose="02020603050405020304" pitchFamily="18" charset="0"/>
              </a:rPr>
              <a:t>.</a:t>
            </a:r>
            <a:r>
              <a:rPr lang="en-US" altLang="en-US" sz="2400" b="1" dirty="0">
                <a:solidFill>
                  <a:schemeClr val="hlink"/>
                </a:solidFill>
                <a:highlight>
                  <a:srgbClr val="FFFF00"/>
                </a:highlight>
                <a:cs typeface="Times New Roman" panose="02020603050405020304" pitchFamily="18" charset="0"/>
              </a:rPr>
              <a:t>class</a:t>
            </a:r>
            <a:r>
              <a:rPr lang="en-US" altLang="en-US" sz="2400" dirty="0">
                <a:cs typeface="Times New Roman" panose="02020603050405020304" pitchFamily="18" charset="0"/>
              </a:rPr>
              <a:t>” files which </a:t>
            </a:r>
            <a:r>
              <a:rPr lang="en-US" altLang="en-US" sz="2400" b="1" dirty="0">
                <a:cs typeface="Times New Roman" panose="02020603050405020304" pitchFamily="18" charset="0"/>
              </a:rPr>
              <a:t>contain byte code.</a:t>
            </a:r>
          </a:p>
          <a:p>
            <a:pPr eaLnBrk="1" hangingPunct="1">
              <a:lnSpc>
                <a:spcPct val="90000"/>
              </a:lnSpc>
            </a:pPr>
            <a:endParaRPr lang="en-US" altLang="en-US" sz="2400" b="1" dirty="0">
              <a:cs typeface="Times New Roman" panose="02020603050405020304" pitchFamily="18" charset="0"/>
            </a:endParaRPr>
          </a:p>
          <a:p>
            <a:pPr eaLnBrk="1" hangingPunct="1">
              <a:lnSpc>
                <a:spcPct val="90000"/>
              </a:lnSpc>
            </a:pPr>
            <a:r>
              <a:rPr lang="en-US" altLang="en-US" sz="2400" dirty="0">
                <a:cs typeface="Times New Roman" panose="02020603050405020304" pitchFamily="18" charset="0"/>
              </a:rPr>
              <a:t>The </a:t>
            </a:r>
            <a:r>
              <a:rPr lang="en-US" altLang="en-US" sz="2400" b="1" dirty="0">
                <a:solidFill>
                  <a:schemeClr val="hlink"/>
                </a:solidFill>
                <a:cs typeface="Times New Roman" panose="02020603050405020304" pitchFamily="18" charset="0"/>
              </a:rPr>
              <a:t>byte code</a:t>
            </a:r>
            <a:r>
              <a:rPr lang="en-US" altLang="en-US" sz="2400" dirty="0">
                <a:cs typeface="Times New Roman" panose="02020603050405020304" pitchFamily="18" charset="0"/>
              </a:rPr>
              <a:t> is </a:t>
            </a:r>
            <a:r>
              <a:rPr lang="en-US" altLang="en-US" sz="2400" b="1" dirty="0">
                <a:solidFill>
                  <a:schemeClr val="hlink"/>
                </a:solidFill>
                <a:cs typeface="Times New Roman" panose="02020603050405020304" pitchFamily="18" charset="0"/>
              </a:rPr>
              <a:t>interpreted</a:t>
            </a:r>
            <a:r>
              <a:rPr lang="en-US" altLang="en-US" sz="2400" dirty="0">
                <a:cs typeface="Times New Roman" panose="02020603050405020304" pitchFamily="18" charset="0"/>
              </a:rPr>
              <a:t> by the </a:t>
            </a:r>
            <a:r>
              <a:rPr lang="en-US" altLang="en-US" sz="2400" b="1" dirty="0">
                <a:cs typeface="Times New Roman" panose="02020603050405020304" pitchFamily="18" charset="0"/>
              </a:rPr>
              <a:t>Java Virtual Machine </a:t>
            </a:r>
            <a:r>
              <a:rPr lang="en-US" altLang="en-US" sz="2400" dirty="0">
                <a:cs typeface="Times New Roman" panose="02020603050405020304" pitchFamily="18" charset="0"/>
              </a:rPr>
              <a:t>(</a:t>
            </a:r>
            <a:r>
              <a:rPr lang="en-US" altLang="en-US" sz="2400" b="1" dirty="0">
                <a:solidFill>
                  <a:schemeClr val="hlink"/>
                </a:solidFill>
                <a:cs typeface="Times New Roman" panose="02020603050405020304" pitchFamily="18" charset="0"/>
              </a:rPr>
              <a:t>JVM</a:t>
            </a:r>
            <a:r>
              <a:rPr lang="en-US" altLang="en-US" sz="2400" dirty="0">
                <a:cs typeface="Times New Roman" panose="02020603050405020304" pitchFamily="18" charset="0"/>
              </a:rPr>
              <a:t>) in the </a:t>
            </a:r>
            <a:r>
              <a:rPr lang="en-US" altLang="en-US" sz="2400" b="1" dirty="0">
                <a:cs typeface="Times New Roman" panose="02020603050405020304" pitchFamily="18" charset="0"/>
              </a:rPr>
              <a:t>web browser</a:t>
            </a:r>
            <a:r>
              <a:rPr lang="en-US" altLang="en-US" sz="2400" dirty="0">
                <a:cs typeface="Times New Roman" panose="02020603050405020304" pitchFamily="18" charset="0"/>
              </a:rPr>
              <a:t>. </a:t>
            </a:r>
          </a:p>
          <a:p>
            <a:pPr eaLnBrk="1" hangingPunct="1">
              <a:lnSpc>
                <a:spcPct val="90000"/>
              </a:lnSpc>
            </a:pPr>
            <a:endParaRPr lang="en-US" altLang="en-US" sz="2400" dirty="0">
              <a:cs typeface="Times New Roman" panose="02020603050405020304" pitchFamily="18" charset="0"/>
            </a:endParaRPr>
          </a:p>
          <a:p>
            <a:pPr eaLnBrk="1" hangingPunct="1">
              <a:lnSpc>
                <a:spcPct val="90000"/>
              </a:lnSpc>
            </a:pPr>
            <a:r>
              <a:rPr lang="en-US" altLang="en-US" sz="2400" dirty="0">
                <a:cs typeface="Times New Roman" panose="02020603050405020304" pitchFamily="18" charset="0"/>
              </a:rPr>
              <a:t>The </a:t>
            </a:r>
            <a:r>
              <a:rPr lang="en-US" altLang="en-US" sz="2400" b="1" dirty="0">
                <a:solidFill>
                  <a:schemeClr val="hlink"/>
                </a:solidFill>
                <a:cs typeface="Times New Roman" panose="02020603050405020304" pitchFamily="18" charset="0"/>
              </a:rPr>
              <a:t>JVM</a:t>
            </a:r>
            <a:r>
              <a:rPr lang="en-US" altLang="en-US" sz="2400" dirty="0">
                <a:cs typeface="Times New Roman" panose="02020603050405020304" pitchFamily="18" charset="0"/>
              </a:rPr>
              <a:t> </a:t>
            </a:r>
            <a:r>
              <a:rPr lang="en-US" altLang="en-US" sz="2400" b="1" dirty="0">
                <a:cs typeface="Times New Roman" panose="02020603050405020304" pitchFamily="18" charset="0"/>
              </a:rPr>
              <a:t>interprets</a:t>
            </a:r>
            <a:r>
              <a:rPr lang="en-US" altLang="en-US" sz="2400" dirty="0">
                <a:cs typeface="Times New Roman" panose="02020603050405020304" pitchFamily="18" charset="0"/>
              </a:rPr>
              <a:t> the </a:t>
            </a:r>
            <a:r>
              <a:rPr lang="en-US" altLang="en-US" sz="2400" b="1" dirty="0">
                <a:solidFill>
                  <a:schemeClr val="hlink"/>
                </a:solidFill>
                <a:cs typeface="Times New Roman" panose="02020603050405020304" pitchFamily="18" charset="0"/>
              </a:rPr>
              <a:t>byte code</a:t>
            </a:r>
            <a:r>
              <a:rPr lang="en-US" altLang="en-US" sz="2400" dirty="0">
                <a:cs typeface="Times New Roman" panose="02020603050405020304" pitchFamily="18" charset="0"/>
              </a:rPr>
              <a:t> into the </a:t>
            </a:r>
            <a:r>
              <a:rPr lang="en-US" altLang="en-US" sz="2400" b="1" dirty="0">
                <a:solidFill>
                  <a:schemeClr val="hlink"/>
                </a:solidFill>
                <a:cs typeface="Times New Roman" panose="02020603050405020304" pitchFamily="18" charset="0"/>
              </a:rPr>
              <a:t>proper machine language</a:t>
            </a:r>
            <a:r>
              <a:rPr lang="en-US" altLang="en-US" sz="2400" dirty="0">
                <a:cs typeface="Times New Roman" panose="02020603050405020304" pitchFamily="18" charset="0"/>
              </a:rPr>
              <a:t> </a:t>
            </a:r>
            <a:r>
              <a:rPr lang="en-US" altLang="en-US" sz="2400" b="1" dirty="0">
                <a:cs typeface="Times New Roman" panose="02020603050405020304" pitchFamily="18" charset="0"/>
              </a:rPr>
              <a:t>for</a:t>
            </a:r>
            <a:r>
              <a:rPr lang="en-US" altLang="en-US" sz="2400" dirty="0">
                <a:cs typeface="Times New Roman" panose="02020603050405020304" pitchFamily="18" charset="0"/>
              </a:rPr>
              <a:t> the </a:t>
            </a:r>
            <a:r>
              <a:rPr lang="en-US" altLang="en-US" sz="2400" b="1" dirty="0">
                <a:cs typeface="Times New Roman" panose="02020603050405020304" pitchFamily="18" charset="0"/>
              </a:rPr>
              <a:t>operating system</a:t>
            </a:r>
            <a:r>
              <a:rPr lang="en-US" altLang="en-US" sz="2400" dirty="0">
                <a:cs typeface="Times New Roman" panose="02020603050405020304" pitchFamily="18" charset="0"/>
              </a:rPr>
              <a:t>. </a:t>
            </a:r>
          </a:p>
          <a:p>
            <a:pPr eaLnBrk="1" hangingPunct="1">
              <a:lnSpc>
                <a:spcPct val="90000"/>
              </a:lnSpc>
            </a:pPr>
            <a:endParaRPr lang="en-US" altLang="en-US" sz="2400" dirty="0">
              <a:cs typeface="Times New Roman" panose="02020603050405020304" pitchFamily="18" charset="0"/>
            </a:endParaRPr>
          </a:p>
          <a:p>
            <a:pPr eaLnBrk="1" hangingPunct="1">
              <a:lnSpc>
                <a:spcPct val="90000"/>
              </a:lnSpc>
            </a:pPr>
            <a:r>
              <a:rPr lang="en-US" altLang="en-US" sz="2400" dirty="0">
                <a:cs typeface="Times New Roman" panose="02020603050405020304" pitchFamily="18" charset="0"/>
              </a:rPr>
              <a:t>The </a:t>
            </a:r>
            <a:r>
              <a:rPr lang="en-US" altLang="en-US" sz="2400" b="1" dirty="0">
                <a:solidFill>
                  <a:schemeClr val="hlink"/>
                </a:solidFill>
                <a:cs typeface="Times New Roman" panose="02020603050405020304" pitchFamily="18" charset="0"/>
              </a:rPr>
              <a:t>applet</a:t>
            </a:r>
            <a:r>
              <a:rPr lang="en-US" altLang="en-US" sz="2400" dirty="0">
                <a:cs typeface="Times New Roman" panose="02020603050405020304" pitchFamily="18" charset="0"/>
              </a:rPr>
              <a:t> is then </a:t>
            </a:r>
            <a:r>
              <a:rPr lang="en-US" altLang="en-US" sz="2400" b="1" dirty="0">
                <a:cs typeface="Times New Roman" panose="02020603050405020304" pitchFamily="18" charset="0"/>
              </a:rPr>
              <a:t>executed</a:t>
            </a:r>
            <a:r>
              <a:rPr lang="en-US" altLang="en-US" sz="2400" dirty="0">
                <a:cs typeface="Times New Roman" panose="02020603050405020304" pitchFamily="18" charset="0"/>
              </a:rPr>
              <a:t> and </a:t>
            </a:r>
            <a:r>
              <a:rPr lang="en-US" altLang="en-US" sz="2400" b="1" dirty="0">
                <a:cs typeface="Times New Roman" panose="02020603050405020304" pitchFamily="18" charset="0"/>
              </a:rPr>
              <a:t>appears on</a:t>
            </a:r>
            <a:r>
              <a:rPr lang="en-US" altLang="en-US" sz="2400" dirty="0">
                <a:cs typeface="Times New Roman" panose="02020603050405020304" pitchFamily="18" charset="0"/>
              </a:rPr>
              <a:t> the </a:t>
            </a:r>
            <a:r>
              <a:rPr lang="en-US" altLang="en-US" sz="2400" b="1" dirty="0">
                <a:cs typeface="Times New Roman" panose="02020603050405020304" pitchFamily="18" charset="0"/>
              </a:rPr>
              <a:t>web page</a:t>
            </a:r>
            <a:r>
              <a:rPr lang="en-US" altLang="en-US" sz="2400" dirty="0">
                <a:cs typeface="Times New Roman" panose="02020603050405020304" pitchFamily="18" charset="0"/>
              </a:rPr>
              <a:t>. </a:t>
            </a:r>
          </a:p>
        </p:txBody>
      </p:sp>
      <p:sp>
        <p:nvSpPr>
          <p:cNvPr id="95236" name="Rectangle 4"/>
          <p:cNvSpPr>
            <a:spLocks noChangeArrowheads="1"/>
          </p:cNvSpPr>
          <p:nvPr/>
        </p:nvSpPr>
        <p:spPr bwMode="auto">
          <a:xfrm>
            <a:off x="3748088" y="2209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95237" name="Picture 5" descr="figure11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371600"/>
            <a:ext cx="32448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81000" y="0"/>
            <a:ext cx="8653463" cy="609600"/>
          </a:xfrm>
        </p:spPr>
        <p:txBody>
          <a:bodyPr/>
          <a:lstStyle/>
          <a:p>
            <a:pPr eaLnBrk="1" hangingPunct="1"/>
            <a:r>
              <a:rPr lang="en-US" altLang="en-US" dirty="0"/>
              <a:t>Common Uses of Java Applets </a:t>
            </a:r>
          </a:p>
        </p:txBody>
      </p:sp>
      <p:sp>
        <p:nvSpPr>
          <p:cNvPr id="97283" name="Rectangle 3"/>
          <p:cNvSpPr>
            <a:spLocks noGrp="1" noChangeArrowheads="1"/>
          </p:cNvSpPr>
          <p:nvPr>
            <p:ph type="body" idx="1"/>
          </p:nvPr>
        </p:nvSpPr>
        <p:spPr>
          <a:xfrm>
            <a:off x="228600" y="838200"/>
            <a:ext cx="8763000" cy="5486400"/>
          </a:xfrm>
        </p:spPr>
        <p:txBody>
          <a:bodyPr/>
          <a:lstStyle/>
          <a:p>
            <a:pPr eaLnBrk="1" hangingPunct="1"/>
            <a:r>
              <a:rPr lang="en-US" altLang="en-US" sz="2400" dirty="0">
                <a:cs typeface="Times New Roman" panose="02020603050405020304" pitchFamily="18" charset="0"/>
              </a:rPr>
              <a:t>Some applets are free, some require permission </a:t>
            </a:r>
          </a:p>
          <a:p>
            <a:pPr eaLnBrk="1" hangingPunct="1"/>
            <a:r>
              <a:rPr lang="en-US" altLang="en-US" sz="2800" b="1" dirty="0">
                <a:cs typeface="Times New Roman" panose="02020603050405020304" pitchFamily="18" charset="0"/>
              </a:rPr>
              <a:t>Navigation Bars, menu and Buttons </a:t>
            </a:r>
            <a:r>
              <a:rPr lang="en-US" altLang="en-US" sz="2400" b="1" dirty="0">
                <a:cs typeface="Times New Roman" panose="02020603050405020304" pitchFamily="18" charset="0"/>
                <a:hlinkClick r:id="rId3"/>
              </a:rPr>
              <a:t>http://apycom.com</a:t>
            </a:r>
            <a:r>
              <a:rPr lang="en-US" altLang="en-US" sz="2400" b="1" dirty="0">
                <a:cs typeface="Times New Roman" panose="02020603050405020304" pitchFamily="18" charset="0"/>
              </a:rPr>
              <a:t> </a:t>
            </a:r>
          </a:p>
          <a:p>
            <a:pPr lvl="1" eaLnBrk="1" hangingPunct="1"/>
            <a:endParaRPr lang="en-US" altLang="en-US" sz="2400" b="1" dirty="0">
              <a:cs typeface="Times New Roman" panose="02020603050405020304" pitchFamily="18" charset="0"/>
            </a:endParaRPr>
          </a:p>
          <a:p>
            <a:pPr eaLnBrk="1" hangingPunct="1"/>
            <a:r>
              <a:rPr lang="en-US" altLang="en-US" sz="2800" b="1" dirty="0">
                <a:cs typeface="Times New Roman" panose="02020603050405020304" pitchFamily="18" charset="0"/>
              </a:rPr>
              <a:t>Manipulating Images</a:t>
            </a:r>
          </a:p>
          <a:p>
            <a:pPr eaLnBrk="1" hangingPunct="1"/>
            <a:endParaRPr lang="en-US" altLang="en-US" sz="2800" b="1" dirty="0">
              <a:cs typeface="Times New Roman" panose="02020603050405020304" pitchFamily="18" charset="0"/>
            </a:endParaRPr>
          </a:p>
          <a:p>
            <a:pPr eaLnBrk="1" hangingPunct="1"/>
            <a:r>
              <a:rPr lang="en-US" altLang="en-US" sz="2800" b="1" dirty="0">
                <a:cs typeface="Times New Roman" panose="02020603050405020304" pitchFamily="18" charset="0"/>
              </a:rPr>
              <a:t>Creating Text Effects</a:t>
            </a:r>
          </a:p>
          <a:p>
            <a:pPr eaLnBrk="1" hangingPunct="1"/>
            <a:endParaRPr lang="en-US" altLang="en-US" sz="2800" b="1" dirty="0">
              <a:cs typeface="Times New Roman" panose="02020603050405020304" pitchFamily="18" charset="0"/>
            </a:endParaRPr>
          </a:p>
          <a:p>
            <a:pPr eaLnBrk="1" hangingPunct="1"/>
            <a:r>
              <a:rPr lang="en-US" altLang="en-US" sz="2800" b="1" dirty="0">
                <a:cs typeface="Times New Roman" panose="02020603050405020304" pitchFamily="18" charset="0"/>
              </a:rPr>
              <a:t>Games</a:t>
            </a:r>
          </a:p>
          <a:p>
            <a:pPr eaLnBrk="1" hangingPunct="1"/>
            <a:endParaRPr lang="en-US" altLang="en-US" sz="2800" b="1" dirty="0">
              <a:cs typeface="Times New Roman" panose="02020603050405020304" pitchFamily="18" charset="0"/>
            </a:endParaRPr>
          </a:p>
          <a:p>
            <a:pPr eaLnBrk="1" hangingPunct="1"/>
            <a:r>
              <a:rPr lang="en-US" altLang="en-US" sz="2800" b="1" dirty="0">
                <a:cs typeface="Times New Roman" panose="02020603050405020304" pitchFamily="18" charset="0"/>
              </a:rPr>
              <a:t>Web and Business Applications</a:t>
            </a:r>
          </a:p>
        </p:txBody>
      </p:sp>
      <p:sp>
        <p:nvSpPr>
          <p:cNvPr id="97284" name="Rectangle 4"/>
          <p:cNvSpPr>
            <a:spLocks noChangeArrowheads="1"/>
          </p:cNvSpPr>
          <p:nvPr/>
        </p:nvSpPr>
        <p:spPr bwMode="auto">
          <a:xfrm>
            <a:off x="2286000" y="150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97285" name="Rectangle 5"/>
          <p:cNvSpPr>
            <a:spLocks noChangeArrowheads="1"/>
          </p:cNvSpPr>
          <p:nvPr/>
        </p:nvSpPr>
        <p:spPr bwMode="auto">
          <a:xfrm>
            <a:off x="2586038" y="2862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6200" y="0"/>
            <a:ext cx="8686800" cy="533400"/>
          </a:xfrm>
        </p:spPr>
        <p:txBody>
          <a:bodyPr/>
          <a:lstStyle/>
          <a:p>
            <a:pPr eaLnBrk="1" hangingPunct="1"/>
            <a:r>
              <a:rPr lang="en-US" altLang="en-US" dirty="0"/>
              <a:t>Adding a Java Applet to a Web Page</a:t>
            </a:r>
          </a:p>
        </p:txBody>
      </p:sp>
      <p:sp>
        <p:nvSpPr>
          <p:cNvPr id="99331" name="Rectangle 3"/>
          <p:cNvSpPr>
            <a:spLocks noGrp="1" noChangeArrowheads="1"/>
          </p:cNvSpPr>
          <p:nvPr>
            <p:ph type="body" idx="1"/>
          </p:nvPr>
        </p:nvSpPr>
        <p:spPr>
          <a:xfrm>
            <a:off x="0" y="533400"/>
            <a:ext cx="9144000" cy="6324600"/>
          </a:xfrm>
        </p:spPr>
        <p:txBody>
          <a:bodyPr/>
          <a:lstStyle/>
          <a:p>
            <a:pPr eaLnBrk="1" hangingPunct="1">
              <a:lnSpc>
                <a:spcPct val="90000"/>
              </a:lnSpc>
            </a:pPr>
            <a:r>
              <a:rPr lang="en-US" altLang="en-US" sz="2400" dirty="0">
                <a:cs typeface="Arial" panose="020B0604020202020204" pitchFamily="34" charset="0"/>
              </a:rPr>
              <a:t>The </a:t>
            </a:r>
            <a:r>
              <a:rPr lang="en-US" altLang="en-US" sz="2400" b="1" dirty="0">
                <a:solidFill>
                  <a:srgbClr val="00B0F0"/>
                </a:solidFill>
                <a:cs typeface="Arial" panose="020B0604020202020204" pitchFamily="34" charset="0"/>
              </a:rPr>
              <a:t>object  (</a:t>
            </a:r>
            <a:r>
              <a:rPr lang="en-US" altLang="en-US" sz="2400" b="1" dirty="0">
                <a:solidFill>
                  <a:schemeClr val="bg2"/>
                </a:solidFill>
                <a:cs typeface="Arial" panose="020B0604020202020204" pitchFamily="34" charset="0"/>
              </a:rPr>
              <a:t>or</a:t>
            </a:r>
            <a:r>
              <a:rPr lang="en-US" altLang="en-US" sz="2400" b="1" dirty="0">
                <a:solidFill>
                  <a:srgbClr val="00B0F0"/>
                </a:solidFill>
                <a:cs typeface="Arial" panose="020B0604020202020204" pitchFamily="34" charset="0"/>
              </a:rPr>
              <a:t> applet)</a:t>
            </a:r>
            <a:r>
              <a:rPr lang="en-US" altLang="en-US" sz="2400" dirty="0">
                <a:cs typeface="Arial" panose="020B0604020202020204" pitchFamily="34" charset="0"/>
              </a:rPr>
              <a:t> </a:t>
            </a:r>
            <a:r>
              <a:rPr lang="en-US" altLang="en-US" sz="2400" b="1" dirty="0">
                <a:cs typeface="Arial" panose="020B0604020202020204" pitchFamily="34" charset="0"/>
              </a:rPr>
              <a:t>tag</a:t>
            </a:r>
            <a:r>
              <a:rPr lang="en-US" altLang="en-US" sz="2400" dirty="0">
                <a:cs typeface="Arial" panose="020B0604020202020204" pitchFamily="34" charset="0"/>
              </a:rPr>
              <a:t> - a </a:t>
            </a:r>
            <a:r>
              <a:rPr lang="en-US" altLang="en-US" sz="2400" b="1" dirty="0">
                <a:cs typeface="Arial" panose="020B0604020202020204" pitchFamily="34" charset="0"/>
              </a:rPr>
              <a:t>container tag</a:t>
            </a:r>
          </a:p>
          <a:p>
            <a:pPr eaLnBrk="1" hangingPunct="1">
              <a:lnSpc>
                <a:spcPct val="90000"/>
              </a:lnSpc>
            </a:pPr>
            <a:r>
              <a:rPr lang="en-US" altLang="en-US" sz="2400" b="1" dirty="0">
                <a:cs typeface="Arial" panose="020B0604020202020204" pitchFamily="34" charset="0"/>
              </a:rPr>
              <a:t>Attributes</a:t>
            </a:r>
            <a:r>
              <a:rPr lang="en-US" altLang="en-US" sz="2400" dirty="0">
                <a:cs typeface="Arial" panose="020B0604020202020204" pitchFamily="34" charset="0"/>
              </a:rPr>
              <a:t>:</a:t>
            </a:r>
          </a:p>
          <a:p>
            <a:pPr lvl="1" eaLnBrk="1" hangingPunct="1">
              <a:lnSpc>
                <a:spcPct val="90000"/>
              </a:lnSpc>
            </a:pPr>
            <a:r>
              <a:rPr lang="en-US" altLang="en-US" sz="1800" b="1" dirty="0">
                <a:cs typeface="Arial" panose="020B0604020202020204" pitchFamily="34" charset="0"/>
              </a:rPr>
              <a:t>code</a:t>
            </a:r>
            <a:r>
              <a:rPr lang="en-US" altLang="en-US" sz="1800" dirty="0">
                <a:cs typeface="Arial" panose="020B0604020202020204" pitchFamily="34" charset="0"/>
              </a:rPr>
              <a:t>, </a:t>
            </a:r>
          </a:p>
          <a:p>
            <a:pPr lvl="1" eaLnBrk="1" hangingPunct="1">
              <a:lnSpc>
                <a:spcPct val="90000"/>
              </a:lnSpc>
            </a:pPr>
            <a:r>
              <a:rPr lang="en-US" altLang="en-US" sz="1800" b="1" dirty="0">
                <a:cs typeface="Arial" panose="020B0604020202020204" pitchFamily="34" charset="0"/>
              </a:rPr>
              <a:t>codebase </a:t>
            </a:r>
          </a:p>
          <a:p>
            <a:pPr lvl="2" eaLnBrk="1" hangingPunct="1">
              <a:lnSpc>
                <a:spcPct val="90000"/>
              </a:lnSpc>
            </a:pPr>
            <a:r>
              <a:rPr lang="en-US" altLang="en-US" sz="1400" dirty="0">
                <a:cs typeface="Arial" panose="020B0604020202020204" pitchFamily="34" charset="0"/>
              </a:rPr>
              <a:t>folder that contains the </a:t>
            </a:r>
            <a:r>
              <a:rPr lang="en-US" altLang="en-US" sz="1400" b="1" dirty="0">
                <a:cs typeface="Arial" panose="020B0604020202020204" pitchFamily="34" charset="0"/>
              </a:rPr>
              <a:t>applet </a:t>
            </a:r>
          </a:p>
          <a:p>
            <a:pPr lvl="2" eaLnBrk="1" hangingPunct="1">
              <a:lnSpc>
                <a:spcPct val="90000"/>
              </a:lnSpc>
              <a:buFont typeface="Wingdings" panose="05000000000000000000" pitchFamily="2" charset="2"/>
              <a:buNone/>
            </a:pPr>
            <a:r>
              <a:rPr lang="en-US" altLang="en-US" sz="1400" dirty="0">
                <a:cs typeface="Arial" panose="020B0604020202020204" pitchFamily="34" charset="0"/>
              </a:rPr>
              <a:t>     if not in the same folder </a:t>
            </a:r>
          </a:p>
          <a:p>
            <a:pPr lvl="2" eaLnBrk="1" hangingPunct="1">
              <a:lnSpc>
                <a:spcPct val="90000"/>
              </a:lnSpc>
              <a:buFont typeface="Wingdings" panose="05000000000000000000" pitchFamily="2" charset="2"/>
              <a:buNone/>
            </a:pPr>
            <a:r>
              <a:rPr lang="en-US" altLang="en-US" sz="1400" dirty="0">
                <a:cs typeface="Arial" panose="020B0604020202020204" pitchFamily="34" charset="0"/>
              </a:rPr>
              <a:t>     as the Web page</a:t>
            </a:r>
          </a:p>
          <a:p>
            <a:pPr lvl="1" eaLnBrk="1" hangingPunct="1">
              <a:lnSpc>
                <a:spcPct val="90000"/>
              </a:lnSpc>
            </a:pPr>
            <a:r>
              <a:rPr lang="en-US" altLang="en-US" sz="1800" b="1" dirty="0">
                <a:cs typeface="Arial" panose="020B0604020202020204" pitchFamily="34" charset="0"/>
              </a:rPr>
              <a:t>height</a:t>
            </a:r>
            <a:r>
              <a:rPr lang="en-US" altLang="en-US" sz="1800" dirty="0">
                <a:cs typeface="Arial" panose="020B0604020202020204" pitchFamily="34" charset="0"/>
              </a:rPr>
              <a:t>, </a:t>
            </a:r>
          </a:p>
          <a:p>
            <a:pPr lvl="1" eaLnBrk="1" hangingPunct="1">
              <a:lnSpc>
                <a:spcPct val="90000"/>
              </a:lnSpc>
            </a:pPr>
            <a:r>
              <a:rPr lang="en-US" altLang="en-US" sz="1800" b="1" dirty="0">
                <a:cs typeface="Arial" panose="020B0604020202020204" pitchFamily="34" charset="0"/>
              </a:rPr>
              <a:t>width</a:t>
            </a:r>
            <a:r>
              <a:rPr lang="en-US" altLang="en-US" sz="1800" dirty="0">
                <a:cs typeface="Arial" panose="020B0604020202020204" pitchFamily="34" charset="0"/>
              </a:rPr>
              <a:t>, </a:t>
            </a:r>
          </a:p>
          <a:p>
            <a:pPr lvl="1" eaLnBrk="1" hangingPunct="1">
              <a:lnSpc>
                <a:spcPct val="90000"/>
              </a:lnSpc>
            </a:pPr>
            <a:r>
              <a:rPr lang="en-US" altLang="en-US" sz="1800" b="1" dirty="0">
                <a:cs typeface="Arial" panose="020B0604020202020204" pitchFamily="34" charset="0"/>
              </a:rPr>
              <a:t>alt</a:t>
            </a:r>
            <a:r>
              <a:rPr lang="en-US" altLang="en-US" sz="1800" dirty="0">
                <a:cs typeface="Arial" panose="020B0604020202020204" pitchFamily="34" charset="0"/>
              </a:rPr>
              <a:t>, </a:t>
            </a:r>
          </a:p>
          <a:p>
            <a:pPr lvl="1" eaLnBrk="1" hangingPunct="1">
              <a:lnSpc>
                <a:spcPct val="90000"/>
              </a:lnSpc>
            </a:pPr>
            <a:r>
              <a:rPr lang="en-US" altLang="en-US" sz="1800" b="1" dirty="0">
                <a:cs typeface="Arial" panose="020B0604020202020204" pitchFamily="34" charset="0"/>
              </a:rPr>
              <a:t>id</a:t>
            </a:r>
            <a:endParaRPr lang="en-US" altLang="en-US" sz="2400" b="1" dirty="0">
              <a:cs typeface="Arial" panose="020B0604020202020204" pitchFamily="34" charset="0"/>
            </a:endParaRPr>
          </a:p>
          <a:p>
            <a:pPr eaLnBrk="1" hangingPunct="1">
              <a:lnSpc>
                <a:spcPct val="90000"/>
              </a:lnSpc>
            </a:pPr>
            <a:r>
              <a:rPr lang="en-US" altLang="en-US" sz="2800" dirty="0">
                <a:cs typeface="Arial" panose="020B0604020202020204" pitchFamily="34" charset="0"/>
              </a:rPr>
              <a:t>Works together with &lt;</a:t>
            </a:r>
            <a:r>
              <a:rPr lang="en-US" altLang="en-US" sz="2800" b="1" dirty="0">
                <a:solidFill>
                  <a:schemeClr val="hlink"/>
                </a:solidFill>
                <a:cs typeface="Arial" panose="020B0604020202020204" pitchFamily="34" charset="0"/>
              </a:rPr>
              <a:t>par</a:t>
            </a:r>
            <a:r>
              <a:rPr lang="en-US" altLang="en-US" sz="2800" dirty="0">
                <a:solidFill>
                  <a:schemeClr val="hlink"/>
                </a:solidFill>
                <a:cs typeface="Arial" panose="020B0604020202020204" pitchFamily="34" charset="0"/>
              </a:rPr>
              <a:t>a</a:t>
            </a:r>
            <a:r>
              <a:rPr lang="en-US" altLang="en-US" sz="2800" b="1" dirty="0">
                <a:solidFill>
                  <a:schemeClr val="hlink"/>
                </a:solidFill>
                <a:cs typeface="Arial" panose="020B0604020202020204" pitchFamily="34" charset="0"/>
              </a:rPr>
              <a:t>meter</a:t>
            </a:r>
            <a:r>
              <a:rPr lang="en-US" altLang="en-US" sz="2800" dirty="0">
                <a:cs typeface="Arial" panose="020B0604020202020204" pitchFamily="34" charset="0"/>
              </a:rPr>
              <a:t>&gt; </a:t>
            </a:r>
            <a:r>
              <a:rPr lang="en-US" altLang="en-US" sz="2800" b="1" dirty="0">
                <a:cs typeface="Arial" panose="020B0604020202020204" pitchFamily="34" charset="0"/>
              </a:rPr>
              <a:t>tags</a:t>
            </a:r>
          </a:p>
          <a:p>
            <a:pPr lvl="1" eaLnBrk="1" hangingPunct="1">
              <a:lnSpc>
                <a:spcPct val="90000"/>
              </a:lnSpc>
            </a:pPr>
            <a:r>
              <a:rPr lang="en-US" altLang="en-US" sz="2400" b="1" dirty="0">
                <a:cs typeface="Arial" panose="020B0604020202020204" pitchFamily="34" charset="0"/>
              </a:rPr>
              <a:t>Stand alone tags</a:t>
            </a:r>
          </a:p>
          <a:p>
            <a:pPr lvl="1" eaLnBrk="1" hangingPunct="1">
              <a:lnSpc>
                <a:spcPct val="90000"/>
              </a:lnSpc>
            </a:pPr>
            <a:r>
              <a:rPr lang="en-US" altLang="en-US" sz="2400" b="1" dirty="0">
                <a:cs typeface="Arial" panose="020B0604020202020204" pitchFamily="34" charset="0"/>
              </a:rPr>
              <a:t>Attributes</a:t>
            </a:r>
            <a:r>
              <a:rPr lang="en-US" altLang="en-US" sz="2400" dirty="0">
                <a:cs typeface="Arial" panose="020B0604020202020204" pitchFamily="34" charset="0"/>
              </a:rPr>
              <a:t>:</a:t>
            </a:r>
          </a:p>
          <a:p>
            <a:pPr lvl="2" eaLnBrk="1" hangingPunct="1">
              <a:lnSpc>
                <a:spcPct val="90000"/>
              </a:lnSpc>
            </a:pPr>
            <a:r>
              <a:rPr lang="en-US" altLang="en-US" sz="2000" b="1" dirty="0">
                <a:cs typeface="Arial" panose="020B0604020202020204" pitchFamily="34" charset="0"/>
              </a:rPr>
              <a:t>name, </a:t>
            </a:r>
          </a:p>
          <a:p>
            <a:pPr lvl="2" eaLnBrk="1" hangingPunct="1">
              <a:lnSpc>
                <a:spcPct val="90000"/>
              </a:lnSpc>
            </a:pPr>
            <a:r>
              <a:rPr lang="en-US" altLang="en-US" sz="2000" b="1" dirty="0">
                <a:cs typeface="Arial" panose="020B0604020202020204" pitchFamily="34" charset="0"/>
              </a:rPr>
              <a:t>value</a:t>
            </a:r>
          </a:p>
          <a:p>
            <a:pPr eaLnBrk="1" hangingPunct="1">
              <a:lnSpc>
                <a:spcPct val="90000"/>
              </a:lnSpc>
            </a:pPr>
            <a:r>
              <a:rPr lang="en-US" altLang="en-US" sz="2400" dirty="0"/>
              <a:t>The &lt;</a:t>
            </a:r>
            <a:r>
              <a:rPr lang="en-US" altLang="en-US" sz="2400" b="1" dirty="0">
                <a:solidFill>
                  <a:srgbClr val="FF0000"/>
                </a:solidFill>
              </a:rPr>
              <a:t>parameter</a:t>
            </a:r>
            <a:r>
              <a:rPr lang="en-US" altLang="en-US" sz="2400" dirty="0"/>
              <a:t>&gt; tags </a:t>
            </a:r>
            <a:r>
              <a:rPr lang="en-US" altLang="en-US" sz="2400" b="1" dirty="0">
                <a:solidFill>
                  <a:srgbClr val="00B0F0"/>
                </a:solidFill>
              </a:rPr>
              <a:t>used</a:t>
            </a:r>
            <a:r>
              <a:rPr lang="en-US" altLang="en-US" sz="2400" dirty="0"/>
              <a:t> by an </a:t>
            </a:r>
            <a:r>
              <a:rPr lang="en-US" altLang="en-US" sz="2400" b="1" dirty="0"/>
              <a:t>applet</a:t>
            </a:r>
            <a:r>
              <a:rPr lang="en-US" altLang="en-US" sz="2400" dirty="0"/>
              <a:t> are </a:t>
            </a:r>
            <a:r>
              <a:rPr lang="en-US" altLang="en-US" sz="2400" b="1" dirty="0"/>
              <a:t>determined</a:t>
            </a:r>
            <a:r>
              <a:rPr lang="en-US" altLang="en-US" sz="2400" dirty="0"/>
              <a:t> by the </a:t>
            </a:r>
            <a:r>
              <a:rPr lang="en-US" altLang="en-US" sz="2400" b="1" dirty="0">
                <a:solidFill>
                  <a:srgbClr val="FF00FF"/>
                </a:solidFill>
              </a:rPr>
              <a:t>developer</a:t>
            </a:r>
            <a:r>
              <a:rPr lang="en-US" altLang="en-US" sz="2400" b="1" dirty="0"/>
              <a:t> who writes</a:t>
            </a:r>
            <a:r>
              <a:rPr lang="en-US" altLang="en-US" sz="2400" dirty="0"/>
              <a:t> and </a:t>
            </a:r>
            <a:r>
              <a:rPr lang="en-US" altLang="en-US" sz="2400" b="1" dirty="0"/>
              <a:t>distributes</a:t>
            </a:r>
            <a:r>
              <a:rPr lang="en-US" altLang="en-US" sz="2400" dirty="0"/>
              <a:t> the </a:t>
            </a:r>
            <a:r>
              <a:rPr lang="en-US" altLang="en-US" sz="2400" b="1" dirty="0">
                <a:solidFill>
                  <a:srgbClr val="00B0F0"/>
                </a:solidFill>
              </a:rPr>
              <a:t>applet</a:t>
            </a:r>
          </a:p>
        </p:txBody>
      </p:sp>
      <p:sp>
        <p:nvSpPr>
          <p:cNvPr id="4" name="Rectangle 4"/>
          <p:cNvSpPr txBox="1">
            <a:spLocks noChangeArrowheads="1"/>
          </p:cNvSpPr>
          <p:nvPr/>
        </p:nvSpPr>
        <p:spPr bwMode="auto">
          <a:xfrm>
            <a:off x="4343400" y="1219200"/>
            <a:ext cx="4648200" cy="5029200"/>
          </a:xfrm>
          <a:prstGeom prst="rect">
            <a:avLst/>
          </a:prstGeom>
          <a:noFill/>
          <a:ln w="9525">
            <a:noFill/>
            <a:miter lim="800000"/>
            <a:headEnd/>
            <a:tailEnd/>
          </a:ln>
        </p:spPr>
        <p:txBody>
          <a:bodyPr/>
          <a:lstStyle/>
          <a:p>
            <a:pPr marL="342900" indent="-342900" eaLnBrk="1" hangingPunct="1">
              <a:spcBef>
                <a:spcPct val="20000"/>
              </a:spcBef>
              <a:buClr>
                <a:schemeClr val="folHlink"/>
              </a:buClr>
              <a:buSzPct val="60000"/>
              <a:buFont typeface="Wingdings" pitchFamily="2" charset="2"/>
              <a:buNone/>
              <a:defRPr/>
            </a:pPr>
            <a:r>
              <a:rPr lang="en-US" sz="1400" kern="0" dirty="0">
                <a:cs typeface="Times New Roman" pitchFamily="18" charset="0"/>
              </a:rPr>
              <a:t>&lt;</a:t>
            </a:r>
            <a:r>
              <a:rPr lang="en-US" sz="1400" kern="0" dirty="0">
                <a:solidFill>
                  <a:srgbClr val="00B0F0"/>
                </a:solidFill>
                <a:cs typeface="Times New Roman" pitchFamily="18" charset="0"/>
              </a:rPr>
              <a:t>applet</a:t>
            </a:r>
            <a:r>
              <a:rPr lang="en-US" sz="1400" kern="0" dirty="0">
                <a:cs typeface="Times New Roman" pitchFamily="18" charset="0"/>
              </a:rPr>
              <a:t> </a:t>
            </a:r>
            <a:r>
              <a:rPr lang="en-US" sz="1400" kern="0" dirty="0">
                <a:highlight>
                  <a:srgbClr val="FFFF00"/>
                </a:highlight>
                <a:cs typeface="Times New Roman" pitchFamily="18" charset="0"/>
              </a:rPr>
              <a:t>code</a:t>
            </a:r>
            <a:r>
              <a:rPr lang="en-US" sz="1400" kern="0" dirty="0">
                <a:cs typeface="Times New Roman" pitchFamily="18" charset="0"/>
              </a:rPr>
              <a:t>=“</a:t>
            </a:r>
            <a:r>
              <a:rPr lang="en-US" sz="1600" kern="0" dirty="0" err="1">
                <a:solidFill>
                  <a:schemeClr val="hlink"/>
                </a:solidFill>
                <a:cs typeface="Times New Roman" pitchFamily="18" charset="0"/>
              </a:rPr>
              <a:t>myapplet.class</a:t>
            </a:r>
            <a:r>
              <a:rPr lang="en-US" sz="1400" kern="0" dirty="0">
                <a:cs typeface="Times New Roman" pitchFamily="18" charset="0"/>
              </a:rPr>
              <a:t>" height=“50" width=“500“</a:t>
            </a:r>
          </a:p>
          <a:p>
            <a:pPr marL="342900" indent="-342900" eaLnBrk="1" hangingPunct="1">
              <a:spcBef>
                <a:spcPct val="20000"/>
              </a:spcBef>
              <a:buClr>
                <a:schemeClr val="folHlink"/>
              </a:buClr>
              <a:buSzPct val="60000"/>
              <a:buFont typeface="Wingdings" pitchFamily="2" charset="2"/>
              <a:buNone/>
              <a:defRPr/>
            </a:pPr>
            <a:r>
              <a:rPr lang="en-US" sz="1400" kern="0" dirty="0">
                <a:solidFill>
                  <a:schemeClr val="hlink"/>
                </a:solidFill>
                <a:cs typeface="Times New Roman" pitchFamily="18" charset="0"/>
              </a:rPr>
              <a:t>alt</a:t>
            </a:r>
            <a:r>
              <a:rPr lang="en-US" sz="1400" kern="0" dirty="0">
                <a:cs typeface="Times New Roman" pitchFamily="18" charset="0"/>
              </a:rPr>
              <a:t>=“Java applet: displays a moving logo with company name”&gt; </a:t>
            </a:r>
          </a:p>
          <a:p>
            <a:pPr marL="342900" indent="-342900" eaLnBrk="1" hangingPunct="1">
              <a:spcBef>
                <a:spcPct val="20000"/>
              </a:spcBef>
              <a:buClr>
                <a:schemeClr val="folHlink"/>
              </a:buClr>
              <a:buSzPct val="60000"/>
              <a:buFont typeface="Wingdings" pitchFamily="2" charset="2"/>
              <a:buNone/>
              <a:defRPr/>
            </a:pPr>
            <a:r>
              <a:rPr lang="en-US" sz="1400" kern="0" dirty="0">
                <a:cs typeface="Times New Roman" pitchFamily="18" charset="0"/>
              </a:rPr>
              <a:t>&lt;</a:t>
            </a:r>
            <a:r>
              <a:rPr lang="en-US" sz="1400" kern="0" dirty="0" err="1">
                <a:solidFill>
                  <a:schemeClr val="hlink"/>
                </a:solidFill>
                <a:cs typeface="Times New Roman" pitchFamily="18" charset="0"/>
              </a:rPr>
              <a:t>param</a:t>
            </a:r>
            <a:r>
              <a:rPr lang="en-US" sz="1400" kern="0" dirty="0">
                <a:cs typeface="Times New Roman" pitchFamily="18" charset="0"/>
              </a:rPr>
              <a:t> name="</a:t>
            </a:r>
            <a:r>
              <a:rPr lang="en-US" sz="1400" kern="0" dirty="0" err="1">
                <a:solidFill>
                  <a:schemeClr val="hlink"/>
                </a:solidFill>
                <a:cs typeface="Times New Roman" pitchFamily="18" charset="0"/>
              </a:rPr>
              <a:t>bgColor</a:t>
            </a:r>
            <a:r>
              <a:rPr lang="en-US" sz="1400" kern="0" dirty="0">
                <a:cs typeface="Times New Roman" pitchFamily="18" charset="0"/>
              </a:rPr>
              <a:t>" value="#FFFFFF" /&gt;</a:t>
            </a:r>
          </a:p>
          <a:p>
            <a:pPr marL="342900" indent="-342900" eaLnBrk="1" hangingPunct="1">
              <a:spcBef>
                <a:spcPct val="20000"/>
              </a:spcBef>
              <a:buClr>
                <a:schemeClr val="folHlink"/>
              </a:buClr>
              <a:buSzPct val="60000"/>
              <a:buFont typeface="Wingdings" pitchFamily="2" charset="2"/>
              <a:buNone/>
              <a:defRPr/>
            </a:pPr>
            <a:r>
              <a:rPr lang="en-US" sz="1400" kern="0" dirty="0">
                <a:cs typeface="Times New Roman" pitchFamily="18" charset="0"/>
              </a:rPr>
              <a:t>&lt;</a:t>
            </a:r>
            <a:r>
              <a:rPr lang="en-US" sz="1400" kern="0" dirty="0" err="1">
                <a:solidFill>
                  <a:schemeClr val="hlink"/>
                </a:solidFill>
                <a:cs typeface="Times New Roman" pitchFamily="18" charset="0"/>
              </a:rPr>
              <a:t>param</a:t>
            </a:r>
            <a:r>
              <a:rPr lang="en-US" sz="1400" kern="0" dirty="0">
                <a:cs typeface="Times New Roman" pitchFamily="18" charset="0"/>
              </a:rPr>
              <a:t> name=“</a:t>
            </a:r>
            <a:r>
              <a:rPr lang="en-US" sz="1400" kern="0" dirty="0" err="1">
                <a:solidFill>
                  <a:schemeClr val="hlink"/>
                </a:solidFill>
                <a:cs typeface="Times New Roman" pitchFamily="18" charset="0"/>
              </a:rPr>
              <a:t>txtColor</a:t>
            </a:r>
            <a:r>
              <a:rPr lang="en-US" sz="1400" kern="0" dirty="0">
                <a:cs typeface="Times New Roman" pitchFamily="18" charset="0"/>
              </a:rPr>
              <a:t>" value="#0000CC” /&gt;</a:t>
            </a:r>
          </a:p>
          <a:p>
            <a:pPr marL="342900" indent="-342900" eaLnBrk="1" hangingPunct="1">
              <a:spcBef>
                <a:spcPct val="20000"/>
              </a:spcBef>
              <a:buClr>
                <a:schemeClr val="folHlink"/>
              </a:buClr>
              <a:buSzPct val="60000"/>
              <a:buFont typeface="Wingdings" pitchFamily="2" charset="2"/>
              <a:buNone/>
              <a:defRPr/>
            </a:pPr>
            <a:r>
              <a:rPr lang="en-US" sz="1400" kern="0" dirty="0">
                <a:cs typeface="Times New Roman" pitchFamily="18" charset="0"/>
              </a:rPr>
              <a:t>This Java applet displays a moving logo with the company name</a:t>
            </a:r>
          </a:p>
          <a:p>
            <a:pPr marL="342900" indent="-342900" eaLnBrk="1" hangingPunct="1">
              <a:spcBef>
                <a:spcPct val="20000"/>
              </a:spcBef>
              <a:buClr>
                <a:schemeClr val="folHlink"/>
              </a:buClr>
              <a:buSzPct val="60000"/>
              <a:buFont typeface="Wingdings" pitchFamily="2" charset="2"/>
              <a:buNone/>
              <a:defRPr/>
            </a:pPr>
            <a:r>
              <a:rPr lang="en-US" sz="1400" kern="0" dirty="0">
                <a:cs typeface="Times New Roman" pitchFamily="18" charset="0"/>
              </a:rPr>
              <a:t>&lt;/</a:t>
            </a:r>
            <a:r>
              <a:rPr lang="en-US" sz="1400" kern="0" dirty="0">
                <a:solidFill>
                  <a:srgbClr val="00B0F0"/>
                </a:solidFill>
                <a:cs typeface="Times New Roman" pitchFamily="18" charset="0"/>
              </a:rPr>
              <a:t>applet</a:t>
            </a:r>
            <a:r>
              <a:rPr lang="en-US" sz="1400" kern="0" dirty="0">
                <a:cs typeface="Times New Roman" pitchFamily="18" charset="0"/>
              </a:rPr>
              <a:t>&gt;</a:t>
            </a:r>
          </a:p>
          <a:p>
            <a:pPr marL="342900" indent="-342900" eaLnBrk="1" hangingPunct="1">
              <a:spcBef>
                <a:spcPct val="20000"/>
              </a:spcBef>
              <a:buClr>
                <a:schemeClr val="folHlink"/>
              </a:buClr>
              <a:buSzPct val="60000"/>
              <a:buFont typeface="Wingdings" pitchFamily="2" charset="2"/>
              <a:buNone/>
              <a:defRPr/>
            </a:pPr>
            <a:endParaRPr lang="en-US" sz="1400" kern="0" dirty="0">
              <a:cs typeface="Times New Roman" pitchFamily="18" charset="0"/>
            </a:endParaRPr>
          </a:p>
          <a:p>
            <a:pPr marL="342900" indent="-342900" eaLnBrk="1" hangingPunct="1">
              <a:spcBef>
                <a:spcPct val="20000"/>
              </a:spcBef>
              <a:buClr>
                <a:schemeClr val="folHlink"/>
              </a:buClr>
              <a:buSzPct val="60000"/>
              <a:buFont typeface="Wingdings" pitchFamily="2" charset="2"/>
              <a:buNone/>
              <a:defRPr/>
            </a:pPr>
            <a:endParaRPr lang="en-US" sz="1400" kern="0" dirty="0">
              <a:cs typeface="Times New Roman" pitchFamily="18" charset="0"/>
            </a:endParaRPr>
          </a:p>
          <a:p>
            <a:pPr marL="342900" indent="-342900" eaLnBrk="1" hangingPunct="1">
              <a:spcBef>
                <a:spcPct val="20000"/>
              </a:spcBef>
              <a:buClr>
                <a:schemeClr val="folHlink"/>
              </a:buClr>
              <a:buSzPct val="60000"/>
              <a:buFont typeface="Wingdings" pitchFamily="2" charset="2"/>
              <a:buNone/>
              <a:defRPr/>
            </a:pPr>
            <a:endParaRPr lang="en-US" sz="1400" b="0" kern="0" dirty="0">
              <a:latin typeface="+mn-lt"/>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76200" y="-3175"/>
            <a:ext cx="8705850" cy="612775"/>
          </a:xfrm>
        </p:spPr>
        <p:txBody>
          <a:bodyPr>
            <a:noAutofit/>
          </a:bodyPr>
          <a:lstStyle/>
          <a:p>
            <a:pPr eaLnBrk="1" fontAlgn="auto" hangingPunct="1">
              <a:spcAft>
                <a:spcPts val="0"/>
              </a:spcAft>
              <a:defRPr/>
            </a:pPr>
            <a:r>
              <a:rPr lang="en-US" dirty="0"/>
              <a:t>Adding a Java Applet to a Web Page</a:t>
            </a:r>
          </a:p>
        </p:txBody>
      </p:sp>
      <p:sp>
        <p:nvSpPr>
          <p:cNvPr id="36867" name="Rectangle 3"/>
          <p:cNvSpPr>
            <a:spLocks noGrp="1" noChangeArrowheads="1"/>
          </p:cNvSpPr>
          <p:nvPr>
            <p:ph idx="1"/>
          </p:nvPr>
        </p:nvSpPr>
        <p:spPr>
          <a:xfrm>
            <a:off x="0" y="1066800"/>
            <a:ext cx="8610600" cy="5562600"/>
          </a:xfrm>
        </p:spPr>
        <p:txBody>
          <a:bodyPr/>
          <a:lstStyle/>
          <a:p>
            <a:pPr eaLnBrk="1" hangingPunct="1">
              <a:lnSpc>
                <a:spcPct val="90000"/>
              </a:lnSpc>
              <a:defRPr/>
            </a:pPr>
            <a:r>
              <a:rPr lang="en-US" sz="2400" dirty="0">
                <a:latin typeface="Times New Roman" panose="02020603050405020304" pitchFamily="18" charset="0"/>
                <a:cs typeface="Times New Roman" panose="02020603050405020304" pitchFamily="18" charset="0"/>
              </a:rPr>
              <a:t>OBSOLETE: the </a:t>
            </a:r>
            <a:r>
              <a:rPr lang="en-US" sz="2400" b="1" dirty="0">
                <a:solidFill>
                  <a:srgbClr val="FF00FF"/>
                </a:solidFill>
                <a:latin typeface="Times New Roman" panose="02020603050405020304" pitchFamily="18" charset="0"/>
                <a:cs typeface="Times New Roman" panose="02020603050405020304" pitchFamily="18" charset="0"/>
              </a:rPr>
              <a:t>applet</a:t>
            </a:r>
            <a:r>
              <a:rPr lang="en-US" sz="2400" dirty="0">
                <a:latin typeface="Times New Roman" panose="02020603050405020304" pitchFamily="18" charset="0"/>
                <a:cs typeface="Times New Roman" panose="02020603050405020304" pitchFamily="18" charset="0"/>
              </a:rPr>
              <a:t> element</a:t>
            </a:r>
          </a:p>
          <a:p>
            <a:pPr eaLnBrk="1" hangingPunct="1">
              <a:lnSpc>
                <a:spcPct val="90000"/>
              </a:lnSpc>
              <a:defRPr/>
            </a:pPr>
            <a:r>
              <a:rPr lang="en-US" sz="2400" dirty="0">
                <a:latin typeface="Times New Roman" panose="02020603050405020304" pitchFamily="18" charset="0"/>
                <a:cs typeface="Times New Roman" panose="02020603050405020304" pitchFamily="18" charset="0"/>
              </a:rPr>
              <a:t>HTML5:        the </a:t>
            </a:r>
            <a:r>
              <a:rPr lang="en-US" sz="2400" b="1" dirty="0">
                <a:solidFill>
                  <a:srgbClr val="FF00FF"/>
                </a:solidFill>
                <a:latin typeface="Times New Roman" panose="02020603050405020304" pitchFamily="18" charset="0"/>
                <a:cs typeface="Times New Roman" panose="02020603050405020304" pitchFamily="18" charset="0"/>
              </a:rPr>
              <a:t>object</a:t>
            </a:r>
            <a:r>
              <a:rPr lang="en-US" sz="2400" dirty="0">
                <a:latin typeface="Times New Roman" panose="02020603050405020304" pitchFamily="18" charset="0"/>
                <a:cs typeface="Times New Roman" panose="02020603050405020304" pitchFamily="18" charset="0"/>
              </a:rPr>
              <a:t> element</a:t>
            </a:r>
          </a:p>
          <a:p>
            <a:pPr eaLnBrk="1" hangingPunct="1">
              <a:lnSpc>
                <a:spcPct val="90000"/>
              </a:lnSpc>
              <a:defRPr/>
            </a:pPr>
            <a:endParaRPr lang="en-US" sz="2800" dirty="0">
              <a:cs typeface="Arial" pitchFamily="34" charset="0"/>
            </a:endParaRP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&lt;</a:t>
            </a:r>
            <a:r>
              <a:rPr lang="en-US" sz="1800" b="1" dirty="0">
                <a:solidFill>
                  <a:srgbClr val="FF0000"/>
                </a:solidFill>
                <a:latin typeface="Times New Roman" pitchFamily="18" charset="0"/>
                <a:cs typeface="Times New Roman" pitchFamily="18" charset="0"/>
              </a:rPr>
              <a:t>object</a:t>
            </a:r>
            <a:r>
              <a:rPr lang="en-US" sz="1800" b="1" dirty="0">
                <a:solidFill>
                  <a:srgbClr val="FF00FF"/>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type</a:t>
            </a:r>
            <a:r>
              <a:rPr lang="en-US" sz="1800" dirty="0">
                <a:solidFill>
                  <a:schemeClr val="bg2">
                    <a:lumMod val="75000"/>
                  </a:schemeClr>
                </a:solidFill>
                <a:latin typeface="Times New Roman" pitchFamily="18" charset="0"/>
                <a:cs typeface="Times New Roman" pitchFamily="18" charset="0"/>
              </a:rPr>
              <a:t>="</a:t>
            </a:r>
            <a:r>
              <a:rPr lang="en-US" sz="1800" b="1" dirty="0">
                <a:solidFill>
                  <a:srgbClr val="FF00FF"/>
                </a:solidFill>
                <a:latin typeface="Times New Roman" pitchFamily="18" charset="0"/>
                <a:cs typeface="Times New Roman" pitchFamily="18" charset="0"/>
              </a:rPr>
              <a:t>application/x-java-applet</a:t>
            </a:r>
            <a:r>
              <a:rPr lang="en-US" sz="1800" dirty="0">
                <a:solidFill>
                  <a:schemeClr val="bg2">
                    <a:lumMod val="75000"/>
                  </a:schemeClr>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width="610" height="30"</a:t>
            </a:r>
          </a:p>
          <a:p>
            <a:pPr marL="69850" indent="0">
              <a:buFont typeface="Wingdings 3" pitchFamily="18" charset="2"/>
              <a:buNone/>
              <a:defRPr/>
            </a:pPr>
            <a:r>
              <a:rPr lang="en-US" sz="1800" b="1" dirty="0">
                <a:solidFill>
                  <a:schemeClr val="bg2">
                    <a:lumMod val="75000"/>
                  </a:schemeClr>
                </a:solidFill>
                <a:latin typeface="Times New Roman" pitchFamily="18" charset="0"/>
                <a:cs typeface="Times New Roman" pitchFamily="18" charset="0"/>
              </a:rPr>
              <a:t>title</a:t>
            </a:r>
            <a:r>
              <a:rPr lang="en-US" sz="1800" dirty="0">
                <a:solidFill>
                  <a:schemeClr val="bg2">
                    <a:lumMod val="75000"/>
                  </a:schemeClr>
                </a:solidFill>
                <a:latin typeface="Times New Roman" pitchFamily="18" charset="0"/>
                <a:cs typeface="Times New Roman" pitchFamily="18" charset="0"/>
              </a:rPr>
              <a:t>="This Java Applet displays a message that describes what Java Applets can be used for."&gt;</a:t>
            </a: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  &lt;</a:t>
            </a:r>
            <a:r>
              <a:rPr lang="en-US" sz="1800" dirty="0" err="1">
                <a:solidFill>
                  <a:schemeClr val="bg2">
                    <a:lumMod val="75000"/>
                  </a:schemeClr>
                </a:solidFill>
                <a:latin typeface="Times New Roman" pitchFamily="18" charset="0"/>
                <a:cs typeface="Times New Roman" pitchFamily="18" charset="0"/>
              </a:rPr>
              <a:t>param</a:t>
            </a:r>
            <a:r>
              <a:rPr lang="en-US" sz="1800" dirty="0">
                <a:solidFill>
                  <a:schemeClr val="bg2">
                    <a:lumMod val="75000"/>
                  </a:schemeClr>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name</a:t>
            </a:r>
            <a:r>
              <a:rPr lang="en-US" sz="1800" dirty="0">
                <a:solidFill>
                  <a:schemeClr val="bg2">
                    <a:lumMod val="75000"/>
                  </a:schemeClr>
                </a:solidFill>
                <a:latin typeface="Times New Roman" pitchFamily="18" charset="0"/>
                <a:cs typeface="Times New Roman" pitchFamily="18" charset="0"/>
              </a:rPr>
              <a:t>="</a:t>
            </a:r>
            <a:r>
              <a:rPr lang="en-US" sz="1800" b="1" dirty="0">
                <a:solidFill>
                  <a:srgbClr val="FF00FF"/>
                </a:solidFill>
                <a:latin typeface="Times New Roman" pitchFamily="18" charset="0"/>
                <a:cs typeface="Times New Roman" pitchFamily="18" charset="0"/>
              </a:rPr>
              <a:t>code</a:t>
            </a:r>
            <a:r>
              <a:rPr lang="en-US" sz="1800" dirty="0">
                <a:solidFill>
                  <a:schemeClr val="bg2">
                    <a:lumMod val="75000"/>
                  </a:schemeClr>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value</a:t>
            </a:r>
            <a:r>
              <a:rPr lang="en-US" sz="1800" dirty="0">
                <a:solidFill>
                  <a:schemeClr val="bg2">
                    <a:lumMod val="75000"/>
                  </a:schemeClr>
                </a:solidFill>
                <a:latin typeface="Times New Roman" pitchFamily="18" charset="0"/>
                <a:cs typeface="Times New Roman" pitchFamily="18" charset="0"/>
              </a:rPr>
              <a:t>="</a:t>
            </a:r>
            <a:r>
              <a:rPr lang="en-US" sz="1800" b="1" dirty="0">
                <a:solidFill>
                  <a:srgbClr val="FF00FF"/>
                </a:solidFill>
                <a:latin typeface="Times New Roman" pitchFamily="18" charset="0"/>
                <a:cs typeface="Times New Roman" pitchFamily="18" charset="0"/>
              </a:rPr>
              <a:t>fader26.class</a:t>
            </a:r>
            <a:r>
              <a:rPr lang="en-US" sz="1800" dirty="0">
                <a:solidFill>
                  <a:schemeClr val="bg2">
                    <a:lumMod val="75000"/>
                  </a:schemeClr>
                </a:solidFill>
                <a:latin typeface="Times New Roman" pitchFamily="18" charset="0"/>
                <a:cs typeface="Times New Roman" pitchFamily="18" charset="0"/>
              </a:rPr>
              <a:t>"&gt;</a:t>
            </a: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  &lt;</a:t>
            </a:r>
            <a:r>
              <a:rPr lang="en-US" sz="1800" dirty="0" err="1">
                <a:solidFill>
                  <a:schemeClr val="bg2">
                    <a:lumMod val="75000"/>
                  </a:schemeClr>
                </a:solidFill>
                <a:latin typeface="Times New Roman" pitchFamily="18" charset="0"/>
                <a:cs typeface="Times New Roman" pitchFamily="18" charset="0"/>
              </a:rPr>
              <a:t>param</a:t>
            </a:r>
            <a:r>
              <a:rPr lang="en-US" sz="1800" dirty="0">
                <a:solidFill>
                  <a:schemeClr val="bg2">
                    <a:lumMod val="75000"/>
                  </a:schemeClr>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name</a:t>
            </a:r>
            <a:r>
              <a:rPr lang="en-US" sz="1800" dirty="0">
                <a:solidFill>
                  <a:schemeClr val="bg2">
                    <a:lumMod val="75000"/>
                  </a:schemeClr>
                </a:solidFill>
                <a:latin typeface="Times New Roman" pitchFamily="18" charset="0"/>
                <a:cs typeface="Times New Roman" pitchFamily="18" charset="0"/>
              </a:rPr>
              <a:t>="</a:t>
            </a:r>
            <a:r>
              <a:rPr lang="en-US" sz="1800" dirty="0" err="1">
                <a:solidFill>
                  <a:schemeClr val="bg2">
                    <a:lumMod val="75000"/>
                  </a:schemeClr>
                </a:solidFill>
                <a:latin typeface="Times New Roman" pitchFamily="18" charset="0"/>
                <a:cs typeface="Times New Roman" pitchFamily="18" charset="0"/>
              </a:rPr>
              <a:t>AppletHome</a:t>
            </a:r>
            <a:r>
              <a:rPr lang="en-US" sz="1800" dirty="0">
                <a:solidFill>
                  <a:schemeClr val="bg2">
                    <a:lumMod val="75000"/>
                  </a:schemeClr>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value</a:t>
            </a:r>
            <a:r>
              <a:rPr lang="en-US" sz="1800" dirty="0">
                <a:solidFill>
                  <a:schemeClr val="bg2">
                    <a:lumMod val="75000"/>
                  </a:schemeClr>
                </a:solidFill>
                <a:latin typeface="Times New Roman" pitchFamily="18" charset="0"/>
                <a:cs typeface="Times New Roman" pitchFamily="18" charset="0"/>
              </a:rPr>
              <a:t>="http://www.crosswinds.net/~fader/"&gt;</a:t>
            </a: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  &lt;</a:t>
            </a:r>
            <a:r>
              <a:rPr lang="en-US" sz="1800" dirty="0" err="1">
                <a:solidFill>
                  <a:schemeClr val="bg2">
                    <a:lumMod val="75000"/>
                  </a:schemeClr>
                </a:solidFill>
                <a:latin typeface="Times New Roman" pitchFamily="18" charset="0"/>
                <a:cs typeface="Times New Roman" pitchFamily="18" charset="0"/>
              </a:rPr>
              <a:t>param</a:t>
            </a:r>
            <a:r>
              <a:rPr lang="en-US" sz="1800" dirty="0">
                <a:solidFill>
                  <a:schemeClr val="bg2">
                    <a:lumMod val="75000"/>
                  </a:schemeClr>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name</a:t>
            </a:r>
            <a:r>
              <a:rPr lang="en-US" sz="1800" dirty="0">
                <a:solidFill>
                  <a:schemeClr val="bg2">
                    <a:lumMod val="75000"/>
                  </a:schemeClr>
                </a:solidFill>
                <a:latin typeface="Times New Roman" pitchFamily="18" charset="0"/>
                <a:cs typeface="Times New Roman" pitchFamily="18" charset="0"/>
              </a:rPr>
              <a:t>="</a:t>
            </a:r>
            <a:r>
              <a:rPr lang="en-US" sz="1800" b="1" dirty="0">
                <a:solidFill>
                  <a:srgbClr val="FF00FF"/>
                </a:solidFill>
                <a:latin typeface="Times New Roman" pitchFamily="18" charset="0"/>
                <a:cs typeface="Times New Roman" pitchFamily="18" charset="0"/>
              </a:rPr>
              <a:t>Data</a:t>
            </a:r>
            <a:r>
              <a:rPr lang="en-US" sz="1800" dirty="0">
                <a:solidFill>
                  <a:schemeClr val="bg2">
                    <a:lumMod val="75000"/>
                  </a:schemeClr>
                </a:solidFill>
                <a:latin typeface="Times New Roman" pitchFamily="18" charset="0"/>
                <a:cs typeface="Times New Roman" pitchFamily="18" charset="0"/>
              </a:rPr>
              <a:t>" </a:t>
            </a:r>
            <a:r>
              <a:rPr lang="en-US" sz="1800" b="1" dirty="0">
                <a:solidFill>
                  <a:schemeClr val="bg2">
                    <a:lumMod val="75000"/>
                  </a:schemeClr>
                </a:solidFill>
                <a:latin typeface="Times New Roman" pitchFamily="18" charset="0"/>
                <a:cs typeface="Times New Roman" pitchFamily="18" charset="0"/>
              </a:rPr>
              <a:t>value</a:t>
            </a:r>
            <a:r>
              <a:rPr lang="en-US" sz="1800" dirty="0">
                <a:solidFill>
                  <a:schemeClr val="bg2">
                    <a:lumMod val="75000"/>
                  </a:schemeClr>
                </a:solidFill>
                <a:latin typeface="Times New Roman" pitchFamily="18" charset="0"/>
                <a:cs typeface="Times New Roman" pitchFamily="18" charset="0"/>
              </a:rPr>
              <a:t>="</a:t>
            </a:r>
            <a:r>
              <a:rPr lang="en-US" sz="1800" b="1" dirty="0">
                <a:solidFill>
                  <a:srgbClr val="FF00FF"/>
                </a:solidFill>
                <a:highlight>
                  <a:srgbClr val="FFFF00"/>
                </a:highlight>
                <a:latin typeface="Times New Roman" pitchFamily="18" charset="0"/>
                <a:cs typeface="Times New Roman" pitchFamily="18" charset="0"/>
              </a:rPr>
              <a:t>message.txt</a:t>
            </a:r>
            <a:r>
              <a:rPr lang="en-US" sz="1800" b="1" dirty="0">
                <a:solidFill>
                  <a:srgbClr val="FF00FF"/>
                </a:solidFill>
                <a:latin typeface="Times New Roman" pitchFamily="18" charset="0"/>
                <a:cs typeface="Times New Roman" pitchFamily="18" charset="0"/>
              </a:rPr>
              <a:t>"</a:t>
            </a:r>
            <a:r>
              <a:rPr lang="en-US" sz="1800" dirty="0">
                <a:solidFill>
                  <a:schemeClr val="bg2">
                    <a:lumMod val="75000"/>
                  </a:schemeClr>
                </a:solidFill>
                <a:latin typeface="Times New Roman" pitchFamily="18" charset="0"/>
                <a:cs typeface="Times New Roman" pitchFamily="18" charset="0"/>
              </a:rPr>
              <a:t>&gt;</a:t>
            </a: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  &lt;</a:t>
            </a:r>
            <a:r>
              <a:rPr lang="en-US" sz="1800" dirty="0" err="1">
                <a:solidFill>
                  <a:schemeClr val="bg2">
                    <a:lumMod val="75000"/>
                  </a:schemeClr>
                </a:solidFill>
                <a:latin typeface="Times New Roman" pitchFamily="18" charset="0"/>
                <a:cs typeface="Times New Roman" pitchFamily="18" charset="0"/>
              </a:rPr>
              <a:t>param</a:t>
            </a:r>
            <a:r>
              <a:rPr lang="en-US" sz="1800" dirty="0">
                <a:solidFill>
                  <a:schemeClr val="bg2">
                    <a:lumMod val="75000"/>
                  </a:schemeClr>
                </a:solidFill>
                <a:latin typeface="Times New Roman" pitchFamily="18" charset="0"/>
                <a:cs typeface="Times New Roman" pitchFamily="18" charset="0"/>
              </a:rPr>
              <a:t> name="</a:t>
            </a:r>
            <a:r>
              <a:rPr lang="en-US" sz="1800" b="1" dirty="0" err="1">
                <a:solidFill>
                  <a:schemeClr val="bg2">
                    <a:lumMod val="75000"/>
                  </a:schemeClr>
                </a:solidFill>
                <a:latin typeface="Times New Roman" pitchFamily="18" charset="0"/>
                <a:cs typeface="Times New Roman" pitchFamily="18" charset="0"/>
              </a:rPr>
              <a:t>bgColor</a:t>
            </a:r>
            <a:r>
              <a:rPr lang="en-US" sz="1800" dirty="0">
                <a:solidFill>
                  <a:schemeClr val="bg2">
                    <a:lumMod val="75000"/>
                  </a:schemeClr>
                </a:solidFill>
                <a:latin typeface="Times New Roman" pitchFamily="18" charset="0"/>
                <a:cs typeface="Times New Roman" pitchFamily="18" charset="0"/>
              </a:rPr>
              <a:t>" value="#FFFFFF"&gt;</a:t>
            </a: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  Java Applets can be used to display text, manipulate graphics, play games, and more. </a:t>
            </a: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  Visit &lt;</a:t>
            </a:r>
            <a:r>
              <a:rPr lang="en-US" sz="1800" b="1" dirty="0">
                <a:solidFill>
                  <a:schemeClr val="bg2">
                    <a:lumMod val="75000"/>
                  </a:schemeClr>
                </a:solidFill>
                <a:latin typeface="Times New Roman" pitchFamily="18" charset="0"/>
                <a:cs typeface="Times New Roman" pitchFamily="18" charset="0"/>
              </a:rPr>
              <a:t>a</a:t>
            </a:r>
            <a:r>
              <a:rPr lang="en-US" sz="1800" dirty="0">
                <a:solidFill>
                  <a:schemeClr val="bg2">
                    <a:lumMod val="75000"/>
                  </a:schemeClr>
                </a:solidFill>
                <a:latin typeface="Times New Roman" pitchFamily="18" charset="0"/>
                <a:cs typeface="Times New Roman" pitchFamily="18" charset="0"/>
              </a:rPr>
              <a:t> href="http://download.oracle.com/</a:t>
            </a:r>
            <a:r>
              <a:rPr lang="en-US" sz="1800" dirty="0" err="1">
                <a:solidFill>
                  <a:schemeClr val="bg2">
                    <a:lumMod val="75000"/>
                  </a:schemeClr>
                </a:solidFill>
                <a:latin typeface="Times New Roman" pitchFamily="18" charset="0"/>
                <a:cs typeface="Times New Roman" pitchFamily="18" charset="0"/>
              </a:rPr>
              <a:t>javase</a:t>
            </a:r>
            <a:r>
              <a:rPr lang="en-US" sz="1800" dirty="0">
                <a:solidFill>
                  <a:schemeClr val="bg2">
                    <a:lumMod val="75000"/>
                  </a:schemeClr>
                </a:solidFill>
                <a:latin typeface="Times New Roman" pitchFamily="18" charset="0"/>
                <a:cs typeface="Times New Roman" pitchFamily="18" charset="0"/>
              </a:rPr>
              <a:t>/tutorial/"&gt;Oracle&lt;/</a:t>
            </a:r>
            <a:r>
              <a:rPr lang="en-US" sz="1800" b="1" dirty="0">
                <a:solidFill>
                  <a:schemeClr val="bg2">
                    <a:lumMod val="75000"/>
                  </a:schemeClr>
                </a:solidFill>
                <a:latin typeface="Times New Roman" pitchFamily="18" charset="0"/>
                <a:cs typeface="Times New Roman" pitchFamily="18" charset="0"/>
              </a:rPr>
              <a:t>a</a:t>
            </a:r>
            <a:r>
              <a:rPr lang="en-US" sz="1800" dirty="0">
                <a:solidFill>
                  <a:schemeClr val="bg2">
                    <a:lumMod val="75000"/>
                  </a:schemeClr>
                </a:solidFill>
                <a:latin typeface="Times New Roman" pitchFamily="18" charset="0"/>
                <a:cs typeface="Times New Roman" pitchFamily="18" charset="0"/>
              </a:rPr>
              <a:t>&gt; for more information.</a:t>
            </a:r>
          </a:p>
          <a:p>
            <a:pPr marL="69850" indent="0">
              <a:buFont typeface="Wingdings 3" pitchFamily="18" charset="2"/>
              <a:buNone/>
              <a:defRPr/>
            </a:pPr>
            <a:r>
              <a:rPr lang="en-US" sz="1800" dirty="0">
                <a:solidFill>
                  <a:schemeClr val="bg2">
                    <a:lumMod val="75000"/>
                  </a:schemeClr>
                </a:solidFill>
                <a:latin typeface="Times New Roman" pitchFamily="18" charset="0"/>
                <a:cs typeface="Times New Roman" pitchFamily="18" charset="0"/>
              </a:rPr>
              <a:t>&lt;/</a:t>
            </a:r>
            <a:r>
              <a:rPr lang="en-US" sz="1800" b="1" dirty="0">
                <a:solidFill>
                  <a:srgbClr val="FF0000"/>
                </a:solidFill>
                <a:latin typeface="Times New Roman" pitchFamily="18" charset="0"/>
                <a:cs typeface="Times New Roman" pitchFamily="18" charset="0"/>
              </a:rPr>
              <a:t>object</a:t>
            </a:r>
            <a:r>
              <a:rPr lang="en-US" sz="1800" dirty="0">
                <a:solidFill>
                  <a:schemeClr val="bg2">
                    <a:lumMod val="75000"/>
                  </a:schemeClr>
                </a:solidFill>
                <a:latin typeface="Times New Roman" pitchFamily="18" charset="0"/>
                <a:cs typeface="Times New Roman" pitchFamily="18" charset="0"/>
              </a:rPr>
              <a:t>&gt;  </a:t>
            </a:r>
          </a:p>
        </p:txBody>
      </p:sp>
      <p:sp>
        <p:nvSpPr>
          <p:cNvPr id="10138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66F6CFC-DF70-46F5-B50C-7633D77AE1A1}" type="slidenum">
              <a:rPr lang="en-US" altLang="en-US" sz="1400" smtClean="0"/>
              <a:pPr>
                <a:spcBef>
                  <a:spcPct val="0"/>
                </a:spcBef>
                <a:buClrTx/>
                <a:buSzTx/>
                <a:buFontTx/>
                <a:buNone/>
              </a:pPr>
              <a:t>69</a:t>
            </a:fld>
            <a:endParaRPr lang="en-US" altLang="en-US" sz="1400"/>
          </a:p>
        </p:txBody>
      </p:sp>
      <p:pic>
        <p:nvPicPr>
          <p:cNvPr id="101381" name="Picture 2" descr="Figur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66800"/>
            <a:ext cx="29718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7"/>
          <p:cNvSpPr>
            <a:spLocks noChangeArrowheads="1"/>
          </p:cNvSpPr>
          <p:nvPr/>
        </p:nvSpPr>
        <p:spPr bwMode="auto">
          <a:xfrm>
            <a:off x="1752600" y="6335713"/>
            <a:ext cx="6477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Save as java.html,  create file  message.txt</a:t>
            </a:r>
            <a:endParaRPr lang="en-US" altLang="en-US" sz="1800">
              <a:solidFill>
                <a:srgbClr val="00CC00"/>
              </a:solidFill>
              <a:latin typeface="Times New Roman" panose="02020603050405020304" pitchFamily="18" charset="0"/>
            </a:endParaRPr>
          </a:p>
        </p:txBody>
      </p:sp>
      <p:sp>
        <p:nvSpPr>
          <p:cNvPr id="101383" name="Rectangle 7"/>
          <p:cNvSpPr>
            <a:spLocks noChangeArrowheads="1"/>
          </p:cNvSpPr>
          <p:nvPr/>
        </p:nvSpPr>
        <p:spPr bwMode="auto">
          <a:xfrm>
            <a:off x="4343400" y="1857375"/>
            <a:ext cx="236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200">
                <a:latin typeface="Times New Roman" panose="02020603050405020304" pitchFamily="18" charset="0"/>
              </a:rPr>
              <a:t>create file  message.txt =&gt;</a:t>
            </a:r>
            <a:endParaRPr lang="en-US" altLang="en-US" sz="1200">
              <a:solidFill>
                <a:srgbClr val="00CC00"/>
              </a:solidFill>
              <a:latin typeface="Times New Roman" panose="02020603050405020304" pitchFamily="18"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034463" cy="417513"/>
          </a:xfrm>
        </p:spPr>
        <p:txBody>
          <a:bodyPr/>
          <a:lstStyle/>
          <a:p>
            <a:pPr eaLnBrk="1" hangingPunct="1"/>
            <a:r>
              <a:rPr lang="en-US" altLang="en-US" sz="2800" dirty="0"/>
              <a:t>A. Common Audio File Types p.494</a:t>
            </a:r>
          </a:p>
        </p:txBody>
      </p:sp>
      <p:sp>
        <p:nvSpPr>
          <p:cNvPr id="14339" name="Rectangle 3"/>
          <p:cNvSpPr>
            <a:spLocks noGrp="1" noChangeArrowheads="1"/>
          </p:cNvSpPr>
          <p:nvPr>
            <p:ph type="body" idx="1"/>
          </p:nvPr>
        </p:nvSpPr>
        <p:spPr>
          <a:xfrm>
            <a:off x="457200" y="533400"/>
            <a:ext cx="8077200" cy="6172200"/>
          </a:xfrm>
        </p:spPr>
        <p:txBody>
          <a:bodyPr/>
          <a:lstStyle/>
          <a:p>
            <a:pPr marL="0" indent="0" eaLnBrk="1" hangingPunct="1">
              <a:lnSpc>
                <a:spcPct val="90000"/>
              </a:lnSpc>
              <a:buFont typeface="Wingdings" panose="05000000000000000000" pitchFamily="2" charset="2"/>
              <a:buNone/>
            </a:pPr>
            <a:r>
              <a:rPr lang="en-US" altLang="en-US" sz="2400" b="1" u="sng" dirty="0">
                <a:cs typeface="Times New Roman" panose="02020603050405020304" pitchFamily="18" charset="0"/>
              </a:rPr>
              <a:t>Extension</a:t>
            </a:r>
            <a:r>
              <a:rPr lang="en-US" altLang="en-US" sz="2400" b="1" dirty="0">
                <a:cs typeface="Times New Roman" panose="02020603050405020304" pitchFamily="18" charset="0"/>
              </a:rPr>
              <a:t>    </a:t>
            </a:r>
            <a:r>
              <a:rPr lang="en-US" altLang="en-US" sz="2400" b="1" u="sng" dirty="0">
                <a:cs typeface="Times New Roman" panose="02020603050405020304" pitchFamily="18" charset="0"/>
              </a:rPr>
              <a:t>Container with description</a:t>
            </a:r>
          </a:p>
          <a:p>
            <a:pPr marL="0" indent="0" eaLnBrk="1" hangingPunct="1">
              <a:lnSpc>
                <a:spcPct val="90000"/>
              </a:lnSpc>
              <a:buFont typeface="Wingdings" panose="05000000000000000000" pitchFamily="2" charset="2"/>
              <a:buNone/>
            </a:pPr>
            <a:r>
              <a:rPr lang="en-US" altLang="en-US" sz="2400" b="1" dirty="0">
                <a:cs typeface="Times New Roman" panose="02020603050405020304" pitchFamily="18" charset="0"/>
              </a:rPr>
              <a:t>1. .</a:t>
            </a:r>
            <a:r>
              <a:rPr lang="en-US" altLang="en-US" sz="2400" b="1" dirty="0">
                <a:solidFill>
                  <a:schemeClr val="hlink"/>
                </a:solidFill>
                <a:cs typeface="Times New Roman" panose="02020603050405020304" pitchFamily="18" charset="0"/>
              </a:rPr>
              <a:t>wav</a:t>
            </a:r>
            <a:r>
              <a:rPr lang="en-US" altLang="en-US" sz="2400" dirty="0">
                <a:cs typeface="Times New Roman" panose="02020603050405020304" pitchFamily="18" charset="0"/>
              </a:rPr>
              <a:t>    	</a:t>
            </a:r>
            <a:r>
              <a:rPr lang="en-US" altLang="en-US" sz="2400" b="1" dirty="0">
                <a:cs typeface="Times New Roman" panose="02020603050405020304" pitchFamily="18" charset="0"/>
              </a:rPr>
              <a:t>Wa</a:t>
            </a:r>
            <a:r>
              <a:rPr lang="en-US" altLang="en-US" sz="2400" dirty="0">
                <a:cs typeface="Times New Roman" panose="02020603050405020304" pitchFamily="18" charset="0"/>
              </a:rPr>
              <a:t>ve </a:t>
            </a:r>
            <a:r>
              <a:rPr lang="en-US" altLang="en-US" sz="2400" b="1" dirty="0">
                <a:cs typeface="Times New Roman" panose="02020603050405020304" pitchFamily="18" charset="0"/>
              </a:rPr>
              <a:t>F</a:t>
            </a:r>
            <a:r>
              <a:rPr lang="en-US" altLang="en-US" sz="2400" dirty="0">
                <a:cs typeface="Times New Roman" panose="02020603050405020304" pitchFamily="18" charset="0"/>
              </a:rPr>
              <a:t>ile (by Microsoft)</a:t>
            </a:r>
          </a:p>
          <a:p>
            <a:pPr marL="0" indent="0" eaLnBrk="1" hangingPunct="1">
              <a:lnSpc>
                <a:spcPct val="90000"/>
              </a:lnSpc>
              <a:buFont typeface="Wingdings" panose="05000000000000000000" pitchFamily="2" charset="2"/>
              <a:buNone/>
            </a:pPr>
            <a:r>
              <a:rPr lang="en-US" altLang="en-US" sz="2400" b="1" dirty="0">
                <a:cs typeface="Times New Roman" panose="02020603050405020304" pitchFamily="18" charset="0"/>
              </a:rPr>
              <a:t>2. .</a:t>
            </a:r>
            <a:r>
              <a:rPr lang="en-US" altLang="en-US" sz="2400" b="1" dirty="0" err="1">
                <a:solidFill>
                  <a:schemeClr val="hlink"/>
                </a:solidFill>
                <a:cs typeface="Times New Roman" panose="02020603050405020304" pitchFamily="18" charset="0"/>
              </a:rPr>
              <a:t>aiff</a:t>
            </a:r>
            <a:r>
              <a:rPr lang="en-US" altLang="en-US" sz="2400" dirty="0">
                <a:cs typeface="Times New Roman" panose="02020603050405020304" pitchFamily="18" charset="0"/>
              </a:rPr>
              <a:t>    	</a:t>
            </a:r>
            <a:r>
              <a:rPr lang="en-US" altLang="en-US" sz="2400" b="1" dirty="0">
                <a:cs typeface="Times New Roman" panose="02020603050405020304" pitchFamily="18" charset="0"/>
              </a:rPr>
              <a:t>A</a:t>
            </a:r>
            <a:r>
              <a:rPr lang="en-US" altLang="en-US" sz="2400" dirty="0">
                <a:cs typeface="Times New Roman" panose="02020603050405020304" pitchFamily="18" charset="0"/>
              </a:rPr>
              <a:t>udio </a:t>
            </a:r>
            <a:r>
              <a:rPr lang="en-US" altLang="en-US" sz="2400" b="1" dirty="0">
                <a:cs typeface="Times New Roman" panose="02020603050405020304" pitchFamily="18" charset="0"/>
              </a:rPr>
              <a:t>I</a:t>
            </a:r>
            <a:r>
              <a:rPr lang="en-US" altLang="en-US" sz="2400" dirty="0">
                <a:cs typeface="Times New Roman" panose="02020603050405020304" pitchFamily="18" charset="0"/>
              </a:rPr>
              <a:t>nterchange </a:t>
            </a:r>
            <a:r>
              <a:rPr lang="en-US" altLang="en-US" sz="2400" b="1" dirty="0">
                <a:cs typeface="Times New Roman" panose="02020603050405020304" pitchFamily="18" charset="0"/>
              </a:rPr>
              <a:t>F</a:t>
            </a:r>
            <a:r>
              <a:rPr lang="en-US" altLang="en-US" sz="2400" dirty="0">
                <a:cs typeface="Times New Roman" panose="02020603050405020304" pitchFamily="18" charset="0"/>
              </a:rPr>
              <a:t>ile </a:t>
            </a:r>
            <a:r>
              <a:rPr lang="en-US" altLang="en-US" sz="2400" b="1" dirty="0">
                <a:cs typeface="Times New Roman" panose="02020603050405020304" pitchFamily="18" charset="0"/>
              </a:rPr>
              <a:t>F</a:t>
            </a:r>
            <a:r>
              <a:rPr lang="en-US" altLang="en-US" sz="2400" dirty="0">
                <a:cs typeface="Times New Roman" panose="02020603050405020304" pitchFamily="18" charset="0"/>
              </a:rPr>
              <a:t>ormat (by Mac)</a:t>
            </a:r>
          </a:p>
          <a:p>
            <a:pPr marL="0" indent="0" eaLnBrk="1" hangingPunct="1">
              <a:lnSpc>
                <a:spcPct val="90000"/>
              </a:lnSpc>
              <a:buFont typeface="Wingdings" panose="05000000000000000000" pitchFamily="2" charset="2"/>
              <a:buNone/>
            </a:pPr>
            <a:r>
              <a:rPr lang="en-US" altLang="en-US" sz="2400" b="1" dirty="0">
                <a:cs typeface="Times New Roman" panose="02020603050405020304" pitchFamily="18" charset="0"/>
              </a:rPr>
              <a:t>3 .</a:t>
            </a:r>
            <a:r>
              <a:rPr lang="en-US" altLang="en-US" sz="2400" b="1" dirty="0">
                <a:solidFill>
                  <a:schemeClr val="hlink"/>
                </a:solidFill>
                <a:cs typeface="Times New Roman" panose="02020603050405020304" pitchFamily="18" charset="0"/>
              </a:rPr>
              <a:t>mid</a:t>
            </a:r>
            <a:r>
              <a:rPr lang="en-US" altLang="en-US" sz="2400" dirty="0">
                <a:cs typeface="Times New Roman" panose="02020603050405020304" pitchFamily="18" charset="0"/>
              </a:rPr>
              <a:t>    	</a:t>
            </a:r>
            <a:r>
              <a:rPr lang="en-US" altLang="en-US" sz="2400" b="1" dirty="0">
                <a:cs typeface="Times New Roman" panose="02020603050405020304" pitchFamily="18" charset="0"/>
              </a:rPr>
              <a:t>M</a:t>
            </a:r>
            <a:r>
              <a:rPr lang="en-US" altLang="en-US" sz="2400" dirty="0">
                <a:cs typeface="Times New Roman" panose="02020603050405020304" pitchFamily="18" charset="0"/>
              </a:rPr>
              <a:t>usical </a:t>
            </a:r>
            <a:r>
              <a:rPr lang="en-US" altLang="en-US" sz="2400" b="1" dirty="0">
                <a:cs typeface="Times New Roman" panose="02020603050405020304" pitchFamily="18" charset="0"/>
              </a:rPr>
              <a:t>I</a:t>
            </a:r>
            <a:r>
              <a:rPr lang="en-US" altLang="en-US" sz="2400" dirty="0">
                <a:cs typeface="Times New Roman" panose="02020603050405020304" pitchFamily="18" charset="0"/>
              </a:rPr>
              <a:t>nstrument </a:t>
            </a:r>
            <a:r>
              <a:rPr lang="en-US" altLang="en-US" sz="2400" b="1" dirty="0">
                <a:cs typeface="Times New Roman" panose="02020603050405020304" pitchFamily="18" charset="0"/>
              </a:rPr>
              <a:t>D</a:t>
            </a:r>
            <a:r>
              <a:rPr lang="en-US" altLang="en-US" sz="2400" dirty="0">
                <a:cs typeface="Times New Roman" panose="02020603050405020304" pitchFamily="18" charset="0"/>
              </a:rPr>
              <a:t>igital 				</a:t>
            </a:r>
            <a:r>
              <a:rPr lang="en-US" altLang="en-US" sz="2400" b="1" dirty="0">
                <a:cs typeface="Times New Roman" panose="02020603050405020304" pitchFamily="18" charset="0"/>
              </a:rPr>
              <a:t>I</a:t>
            </a:r>
            <a:r>
              <a:rPr lang="en-US" altLang="en-US" sz="2400" dirty="0">
                <a:cs typeface="Times New Roman" panose="02020603050405020304" pitchFamily="18" charset="0"/>
              </a:rPr>
              <a:t>nterface (</a:t>
            </a:r>
            <a:r>
              <a:rPr lang="en-US" altLang="en-US" sz="2400" b="1" dirty="0">
                <a:cs typeface="Times New Roman" panose="02020603050405020304" pitchFamily="18" charset="0"/>
              </a:rPr>
              <a:t>M</a:t>
            </a:r>
            <a:r>
              <a:rPr lang="en-US" altLang="en-US" sz="2400" dirty="0">
                <a:cs typeface="Times New Roman" panose="02020603050405020304" pitchFamily="18" charset="0"/>
              </a:rPr>
              <a:t>I</a:t>
            </a:r>
            <a:r>
              <a:rPr lang="en-US" altLang="en-US" sz="2400" b="1" dirty="0">
                <a:cs typeface="Times New Roman" panose="02020603050405020304" pitchFamily="18" charset="0"/>
              </a:rPr>
              <a:t>DI</a:t>
            </a:r>
            <a:r>
              <a:rPr lang="en-US" altLang="en-US" sz="2400" dirty="0">
                <a:cs typeface="Times New Roman" panose="02020603050405020304" pitchFamily="18" charset="0"/>
              </a:rPr>
              <a:t>)</a:t>
            </a:r>
          </a:p>
          <a:p>
            <a:pPr lvl="3" eaLnBrk="1" hangingPunct="1">
              <a:lnSpc>
                <a:spcPct val="90000"/>
              </a:lnSpc>
            </a:pPr>
            <a:r>
              <a:rPr lang="en-US" altLang="en-US" sz="1400" dirty="0">
                <a:cs typeface="Times New Roman" panose="02020603050405020304" pitchFamily="18" charset="0"/>
              </a:rPr>
              <a:t>to recreate a musical sound</a:t>
            </a:r>
          </a:p>
          <a:p>
            <a:pPr lvl="3" eaLnBrk="1" hangingPunct="1">
              <a:lnSpc>
                <a:spcPct val="90000"/>
              </a:lnSpc>
            </a:pPr>
            <a:r>
              <a:rPr lang="en-US" altLang="en-US" sz="1400" b="1" dirty="0">
                <a:solidFill>
                  <a:srgbClr val="00B0F0"/>
                </a:solidFill>
                <a:cs typeface="Times New Roman" panose="02020603050405020304" pitchFamily="18" charset="0"/>
              </a:rPr>
              <a:t>small</a:t>
            </a:r>
            <a:r>
              <a:rPr lang="en-US" altLang="en-US" sz="1400" dirty="0">
                <a:cs typeface="Times New Roman" panose="02020603050405020304" pitchFamily="18" charset="0"/>
              </a:rPr>
              <a:t> file size</a:t>
            </a:r>
          </a:p>
          <a:p>
            <a:pPr lvl="3" eaLnBrk="1" hangingPunct="1">
              <a:lnSpc>
                <a:spcPct val="90000"/>
              </a:lnSpc>
            </a:pPr>
            <a:r>
              <a:rPr lang="en-US" altLang="en-US" sz="1400" dirty="0">
                <a:cs typeface="Times New Roman" panose="02020603050405020304" pitchFamily="18" charset="0"/>
              </a:rPr>
              <a:t>limited # of types of sounds that can be reproduced</a:t>
            </a:r>
          </a:p>
          <a:p>
            <a:pPr marL="0" indent="0" eaLnBrk="1" hangingPunct="1">
              <a:lnSpc>
                <a:spcPct val="90000"/>
              </a:lnSpc>
              <a:buFont typeface="Wingdings" panose="05000000000000000000" pitchFamily="2" charset="2"/>
              <a:buNone/>
            </a:pPr>
            <a:r>
              <a:rPr lang="en-US" altLang="en-US" sz="2400" b="1" dirty="0">
                <a:cs typeface="Times New Roman" panose="02020603050405020304" pitchFamily="18" charset="0"/>
              </a:rPr>
              <a:t>4. .</a:t>
            </a:r>
            <a:r>
              <a:rPr lang="en-US" altLang="en-US" sz="2400" b="1" dirty="0">
                <a:solidFill>
                  <a:schemeClr val="hlink"/>
                </a:solidFill>
                <a:cs typeface="Times New Roman" panose="02020603050405020304" pitchFamily="18" charset="0"/>
              </a:rPr>
              <a:t>au</a:t>
            </a:r>
            <a:r>
              <a:rPr lang="en-US" altLang="en-US" sz="2400" dirty="0">
                <a:cs typeface="Times New Roman" panose="02020603050405020304" pitchFamily="18" charset="0"/>
              </a:rPr>
              <a:t>    	Sun UNIX sound file</a:t>
            </a:r>
          </a:p>
          <a:p>
            <a:pPr lvl="3" eaLnBrk="1" hangingPunct="1">
              <a:lnSpc>
                <a:spcPct val="90000"/>
              </a:lnSpc>
            </a:pPr>
            <a:r>
              <a:rPr lang="en-US" altLang="en-US" sz="1400" b="1" dirty="0">
                <a:solidFill>
                  <a:srgbClr val="00B0F0"/>
                </a:solidFill>
                <a:cs typeface="Times New Roman" panose="02020603050405020304" pitchFamily="18" charset="0"/>
              </a:rPr>
              <a:t>old</a:t>
            </a:r>
            <a:r>
              <a:rPr lang="en-US" altLang="en-US" sz="1400" dirty="0">
                <a:cs typeface="Times New Roman" panose="02020603050405020304" pitchFamily="18" charset="0"/>
              </a:rPr>
              <a:t> one – 8-bit samples</a:t>
            </a:r>
          </a:p>
          <a:p>
            <a:pPr marL="0" indent="0" eaLnBrk="1" hangingPunct="1">
              <a:lnSpc>
                <a:spcPct val="90000"/>
              </a:lnSpc>
              <a:buFont typeface="Wingdings" panose="05000000000000000000" pitchFamily="2" charset="2"/>
              <a:buNone/>
            </a:pPr>
            <a:r>
              <a:rPr lang="en-US" altLang="en-US" sz="2400" b="1" dirty="0">
                <a:cs typeface="Times New Roman" panose="02020603050405020304" pitchFamily="18" charset="0"/>
              </a:rPr>
              <a:t>5</a:t>
            </a:r>
            <a:r>
              <a:rPr lang="en-US" altLang="en-US" sz="2400" dirty="0">
                <a:cs typeface="Times New Roman" panose="02020603050405020304" pitchFamily="18" charset="0"/>
              </a:rPr>
              <a:t> .</a:t>
            </a:r>
            <a:r>
              <a:rPr lang="en-US" altLang="en-US" sz="2400" b="1" dirty="0">
                <a:solidFill>
                  <a:schemeClr val="hlink"/>
                </a:solidFill>
                <a:cs typeface="Times New Roman" panose="02020603050405020304" pitchFamily="18" charset="0"/>
              </a:rPr>
              <a:t>mp3</a:t>
            </a:r>
            <a:r>
              <a:rPr lang="en-US" altLang="en-US" sz="2400" dirty="0">
                <a:cs typeface="Times New Roman" panose="02020603050405020304" pitchFamily="18" charset="0"/>
              </a:rPr>
              <a:t>   	</a:t>
            </a:r>
            <a:r>
              <a:rPr lang="en-US" altLang="en-US" sz="2400" b="1" dirty="0">
                <a:cs typeface="Times New Roman" panose="02020603050405020304" pitchFamily="18" charset="0"/>
              </a:rPr>
              <a:t>MP</a:t>
            </a:r>
            <a:r>
              <a:rPr lang="en-US" altLang="en-US" sz="2400" dirty="0">
                <a:cs typeface="Times New Roman" panose="02020603050405020304" pitchFamily="18" charset="0"/>
              </a:rPr>
              <a:t>EG-1 Audio Layer-</a:t>
            </a:r>
            <a:r>
              <a:rPr lang="en-US" altLang="en-US" sz="2400" b="1" dirty="0">
                <a:cs typeface="Times New Roman" panose="02020603050405020304" pitchFamily="18" charset="0"/>
              </a:rPr>
              <a:t>3</a:t>
            </a:r>
          </a:p>
          <a:p>
            <a:pPr lvl="3" eaLnBrk="1" hangingPunct="1">
              <a:lnSpc>
                <a:spcPct val="90000"/>
              </a:lnSpc>
            </a:pPr>
            <a:r>
              <a:rPr lang="en-US" altLang="en-US" sz="1400" b="1" dirty="0">
                <a:solidFill>
                  <a:srgbClr val="00B0F0"/>
                </a:solidFill>
                <a:cs typeface="Times New Roman" panose="02020603050405020304" pitchFamily="18" charset="0"/>
              </a:rPr>
              <a:t>advanced</a:t>
            </a:r>
            <a:r>
              <a:rPr lang="en-US" altLang="en-US" sz="1400" dirty="0">
                <a:cs typeface="Times New Roman" panose="02020603050405020304" pitchFamily="18" charset="0"/>
              </a:rPr>
              <a:t> compression – </a:t>
            </a:r>
            <a:r>
              <a:rPr lang="en-US" altLang="en-US" sz="1400" b="1" dirty="0">
                <a:cs typeface="Times New Roman" panose="02020603050405020304" pitchFamily="18" charset="0"/>
              </a:rPr>
              <a:t>1/12 </a:t>
            </a:r>
            <a:r>
              <a:rPr lang="en-US" altLang="en-US" sz="1400" dirty="0">
                <a:cs typeface="Times New Roman" panose="02020603050405020304" pitchFamily="18" charset="0"/>
              </a:rPr>
              <a:t>the </a:t>
            </a:r>
            <a:r>
              <a:rPr lang="en-US" altLang="en-US" sz="1400" b="1" dirty="0">
                <a:cs typeface="Times New Roman" panose="02020603050405020304" pitchFamily="18" charset="0"/>
              </a:rPr>
              <a:t>size</a:t>
            </a:r>
            <a:r>
              <a:rPr lang="en-US" altLang="en-US" sz="1400" dirty="0">
                <a:cs typeface="Times New Roman" panose="02020603050405020304" pitchFamily="18" charset="0"/>
              </a:rPr>
              <a:t> of the original</a:t>
            </a:r>
          </a:p>
          <a:p>
            <a:pPr lvl="3" eaLnBrk="1" hangingPunct="1">
              <a:lnSpc>
                <a:spcPct val="90000"/>
              </a:lnSpc>
            </a:pPr>
            <a:r>
              <a:rPr lang="en-US" altLang="en-US" sz="1400" b="1" dirty="0">
                <a:solidFill>
                  <a:srgbClr val="FF00FF"/>
                </a:solidFill>
                <a:cs typeface="Times New Roman" panose="02020603050405020304" pitchFamily="18" charset="0"/>
              </a:rPr>
              <a:t>podcasts</a:t>
            </a:r>
            <a:r>
              <a:rPr lang="en-US" altLang="en-US" sz="1400" dirty="0">
                <a:cs typeface="Times New Roman" panose="02020603050405020304" pitchFamily="18" charset="0"/>
              </a:rPr>
              <a:t> typically use the MP3 audio file format</a:t>
            </a:r>
          </a:p>
          <a:p>
            <a:pPr marL="0" indent="0" eaLnBrk="1" hangingPunct="1">
              <a:lnSpc>
                <a:spcPct val="90000"/>
              </a:lnSpc>
              <a:buFont typeface="Wingdings" panose="05000000000000000000" pitchFamily="2" charset="2"/>
              <a:buNone/>
            </a:pPr>
            <a:r>
              <a:rPr lang="en-US" altLang="en-US" sz="2400" b="1" dirty="0">
                <a:cs typeface="Times New Roman" panose="02020603050405020304" pitchFamily="18" charset="0"/>
              </a:rPr>
              <a:t>6 .</a:t>
            </a:r>
            <a:r>
              <a:rPr lang="en-US" altLang="en-US" sz="2400" b="1" dirty="0" err="1">
                <a:solidFill>
                  <a:schemeClr val="hlink"/>
                </a:solidFill>
                <a:cs typeface="Times New Roman" panose="02020603050405020304" pitchFamily="18" charset="0"/>
              </a:rPr>
              <a:t>ogg</a:t>
            </a:r>
            <a:r>
              <a:rPr lang="en-US" altLang="en-US" sz="2400" dirty="0">
                <a:cs typeface="Times New Roman" panose="02020603050405020304" pitchFamily="18" charset="0"/>
              </a:rPr>
              <a:t>	</a:t>
            </a:r>
            <a:r>
              <a:rPr lang="en-US" altLang="en-US" sz="2400" b="1" dirty="0" err="1">
                <a:cs typeface="Times New Roman" panose="02020603050405020304" pitchFamily="18" charset="0"/>
              </a:rPr>
              <a:t>Ogg</a:t>
            </a:r>
            <a:r>
              <a:rPr lang="en-US" altLang="en-US" sz="2400" dirty="0" err="1">
                <a:cs typeface="Times New Roman" panose="02020603050405020304" pitchFamily="18" charset="0"/>
              </a:rPr>
              <a:t>-Vorbis</a:t>
            </a:r>
            <a:endParaRPr lang="en-US" altLang="en-US" sz="2400" dirty="0">
              <a:cs typeface="Times New Roman" panose="02020603050405020304" pitchFamily="18" charset="0"/>
            </a:endParaRPr>
          </a:p>
          <a:p>
            <a:pPr lvl="3" eaLnBrk="1" hangingPunct="1">
              <a:lnSpc>
                <a:spcPct val="90000"/>
              </a:lnSpc>
            </a:pPr>
            <a:r>
              <a:rPr lang="en-US" altLang="en-US" sz="1400" b="1" dirty="0">
                <a:solidFill>
                  <a:srgbClr val="00B0F0"/>
                </a:solidFill>
                <a:cs typeface="Times New Roman" panose="02020603050405020304" pitchFamily="18" charset="0"/>
              </a:rPr>
              <a:t>new</a:t>
            </a:r>
            <a:r>
              <a:rPr lang="en-US" altLang="en-US" sz="1400" dirty="0">
                <a:cs typeface="Times New Roman" panose="02020603050405020304" pitchFamily="18" charset="0"/>
              </a:rPr>
              <a:t> audio compression that is comparable to </a:t>
            </a:r>
            <a:r>
              <a:rPr lang="en-US" altLang="en-US" sz="1400" b="1" dirty="0">
                <a:cs typeface="Times New Roman" panose="02020603050405020304" pitchFamily="18" charset="0"/>
              </a:rPr>
              <a:t>mp3</a:t>
            </a:r>
          </a:p>
          <a:p>
            <a:pPr lvl="3" eaLnBrk="1" hangingPunct="1">
              <a:lnSpc>
                <a:spcPct val="90000"/>
              </a:lnSpc>
            </a:pPr>
            <a:r>
              <a:rPr lang="en-US" altLang="en-US" sz="1400" b="1" dirty="0">
                <a:cs typeface="Times New Roman" panose="02020603050405020304" pitchFamily="18" charset="0"/>
              </a:rPr>
              <a:t>open source , </a:t>
            </a:r>
            <a:r>
              <a:rPr lang="en-US" altLang="en-US" sz="1400" dirty="0">
                <a:cs typeface="Times New Roman" panose="02020603050405020304" pitchFamily="18" charset="0"/>
              </a:rPr>
              <a:t>not patented and free to use</a:t>
            </a:r>
          </a:p>
          <a:p>
            <a:pPr marL="0" indent="0" eaLnBrk="1" hangingPunct="1">
              <a:lnSpc>
                <a:spcPct val="90000"/>
              </a:lnSpc>
              <a:buFont typeface="Wingdings" panose="05000000000000000000" pitchFamily="2" charset="2"/>
              <a:buNone/>
            </a:pPr>
            <a:r>
              <a:rPr lang="en-US" altLang="en-US" sz="2400" b="1" dirty="0">
                <a:cs typeface="Times New Roman" panose="02020603050405020304" pitchFamily="18" charset="0"/>
              </a:rPr>
              <a:t>7</a:t>
            </a:r>
            <a:r>
              <a:rPr lang="en-US" altLang="en-US" sz="2400" dirty="0">
                <a:cs typeface="Times New Roman" panose="02020603050405020304" pitchFamily="18" charset="0"/>
              </a:rPr>
              <a:t>. .</a:t>
            </a:r>
            <a:r>
              <a:rPr lang="en-US" altLang="en-US" sz="2400" b="1" dirty="0">
                <a:solidFill>
                  <a:schemeClr val="hlink"/>
                </a:solidFill>
                <a:cs typeface="Times New Roman" panose="02020603050405020304" pitchFamily="18" charset="0"/>
              </a:rPr>
              <a:t>mp4  .m4a</a:t>
            </a:r>
            <a:r>
              <a:rPr lang="en-US" altLang="en-US" sz="2400" dirty="0">
                <a:cs typeface="Times New Roman" panose="02020603050405020304" pitchFamily="18" charset="0"/>
              </a:rPr>
              <a:t>   	</a:t>
            </a:r>
            <a:r>
              <a:rPr lang="en-US" altLang="en-US" sz="2400" b="1" dirty="0">
                <a:cs typeface="Times New Roman" panose="02020603050405020304" pitchFamily="18" charset="0"/>
              </a:rPr>
              <a:t>MP</a:t>
            </a:r>
            <a:r>
              <a:rPr lang="en-US" altLang="en-US" sz="2400" dirty="0">
                <a:cs typeface="Times New Roman" panose="02020603050405020304" pitchFamily="18" charset="0"/>
              </a:rPr>
              <a:t>EG-4 Audio </a:t>
            </a:r>
            <a:endParaRPr lang="en-US" altLang="en-US" sz="2400" b="1" dirty="0">
              <a:cs typeface="Times New Roman" panose="02020603050405020304" pitchFamily="18" charset="0"/>
            </a:endParaRPr>
          </a:p>
          <a:p>
            <a:pPr lvl="3" eaLnBrk="1" hangingPunct="1">
              <a:lnSpc>
                <a:spcPct val="90000"/>
              </a:lnSpc>
            </a:pPr>
            <a:r>
              <a:rPr lang="en-US" altLang="en-US" sz="1400" dirty="0">
                <a:cs typeface="Times New Roman" panose="02020603050405020304" pitchFamily="18" charset="0"/>
              </a:rPr>
              <a:t>format is supported by </a:t>
            </a:r>
            <a:r>
              <a:rPr lang="en-US" altLang="en-US" sz="1400" b="1" dirty="0" err="1">
                <a:solidFill>
                  <a:srgbClr val="FF00FF"/>
                </a:solidFill>
                <a:cs typeface="Times New Roman" panose="02020603050405020304" pitchFamily="18" charset="0"/>
              </a:rPr>
              <a:t>Quicktime</a:t>
            </a:r>
            <a:r>
              <a:rPr lang="en-US" altLang="en-US" sz="1400" b="1" dirty="0">
                <a:solidFill>
                  <a:srgbClr val="FF00FF"/>
                </a:solidFill>
                <a:cs typeface="Times New Roman" panose="02020603050405020304" pitchFamily="18" charset="0"/>
              </a:rPr>
              <a:t>, iTunes</a:t>
            </a:r>
            <a:r>
              <a:rPr lang="en-US" altLang="en-US" sz="1400" dirty="0">
                <a:cs typeface="Times New Roman" panose="02020603050405020304" pitchFamily="18" charset="0"/>
              </a:rPr>
              <a:t>, and </a:t>
            </a:r>
            <a:r>
              <a:rPr lang="en-US" altLang="en-US" sz="1400" b="1" dirty="0">
                <a:solidFill>
                  <a:srgbClr val="FF00FF"/>
                </a:solidFill>
                <a:cs typeface="Times New Roman" panose="02020603050405020304" pitchFamily="18" charset="0"/>
              </a:rPr>
              <a:t>iPods</a:t>
            </a:r>
          </a:p>
        </p:txBody>
      </p:sp>
      <p:sp>
        <p:nvSpPr>
          <p:cNvPr id="14340" name="Rectangle 4"/>
          <p:cNvSpPr>
            <a:spLocks noChangeArrowheads="1"/>
          </p:cNvSpPr>
          <p:nvPr/>
        </p:nvSpPr>
        <p:spPr bwMode="auto">
          <a:xfrm>
            <a:off x="3519488"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title"/>
          </p:nvPr>
        </p:nvSpPr>
        <p:spPr>
          <a:xfrm>
            <a:off x="304800" y="0"/>
            <a:ext cx="8382000" cy="533400"/>
          </a:xfrm>
        </p:spPr>
        <p:txBody>
          <a:bodyPr/>
          <a:lstStyle/>
          <a:p>
            <a:pPr eaLnBrk="1" hangingPunct="1"/>
            <a:r>
              <a:rPr lang="en-US" altLang="en-US" dirty="0"/>
              <a:t>Sample Java Applet</a:t>
            </a:r>
          </a:p>
        </p:txBody>
      </p:sp>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3286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7"/>
          <p:cNvSpPr>
            <a:spLocks noChangeArrowheads="1"/>
          </p:cNvSpPr>
          <p:nvPr/>
        </p:nvSpPr>
        <p:spPr bwMode="auto">
          <a:xfrm>
            <a:off x="1752600" y="5791200"/>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Save as java.html,  create file  message.txt</a:t>
            </a:r>
            <a:endParaRPr lang="en-US" altLang="en-US" sz="1800">
              <a:solidFill>
                <a:srgbClr val="00CC00"/>
              </a:solidFill>
              <a:latin typeface="Times New Roman" panose="02020603050405020304" pitchFamily="18" charset="0"/>
            </a:endParaRPr>
          </a:p>
        </p:txBody>
      </p:sp>
      <p:sp>
        <p:nvSpPr>
          <p:cNvPr id="103429" name="Rectangle 5"/>
          <p:cNvSpPr>
            <a:spLocks noChangeArrowheads="1"/>
          </p:cNvSpPr>
          <p:nvPr/>
        </p:nvSpPr>
        <p:spPr bwMode="auto">
          <a:xfrm>
            <a:off x="2971800" y="685800"/>
            <a:ext cx="2051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cs typeface="Arial" panose="020B0604020202020204" pitchFamily="34" charset="0"/>
              </a:rPr>
              <a:t>See p. 481-482 ed6 </a:t>
            </a:r>
            <a:endParaRPr lang="en-US" altLang="en-US" sz="1800">
              <a:latin typeface="Times New Roman" panose="02020603050405020304" pitchFamily="18" charset="0"/>
            </a:endParaRPr>
          </a:p>
        </p:txBody>
      </p:sp>
      <p:sp>
        <p:nvSpPr>
          <p:cNvPr id="103430" name="Rectangle 7"/>
          <p:cNvSpPr>
            <a:spLocks noChangeArrowheads="1"/>
          </p:cNvSpPr>
          <p:nvPr/>
        </p:nvSpPr>
        <p:spPr bwMode="auto">
          <a:xfrm>
            <a:off x="-1676400" y="4735513"/>
            <a:ext cx="594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create file  message.txt =&gt;</a:t>
            </a:r>
            <a:endParaRPr lang="en-US" altLang="en-US" sz="1800">
              <a:solidFill>
                <a:srgbClr val="00CC00"/>
              </a:solidFill>
              <a:latin typeface="Times New Roman" panose="02020603050405020304" pitchFamily="18" charset="0"/>
            </a:endParaRPr>
          </a:p>
        </p:txBody>
      </p:sp>
      <p:pic>
        <p:nvPicPr>
          <p:cNvPr id="103431" name="Picture 1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733800" y="1219200"/>
            <a:ext cx="5076825" cy="4619625"/>
          </a:xfrm>
          <a:noFill/>
        </p:spPr>
      </p:pic>
      <mc:AlternateContent xmlns:mc="http://schemas.openxmlformats.org/markup-compatibility/2006" xmlns:p14="http://schemas.microsoft.com/office/powerpoint/2010/main">
        <mc:Choice Requires="p14">
          <p:contentPart p14:bwMode="auto" r:id="rId5">
            <p14:nvContentPartPr>
              <p14:cNvPr id="14340" name="Ink 10"/>
              <p14:cNvContentPartPr>
                <a14:cpLocks xmlns:a14="http://schemas.microsoft.com/office/drawing/2010/main" noRot="1" noChangeAspect="1" noEditPoints="1" noChangeArrowheads="1" noChangeShapeType="1"/>
              </p14:cNvContentPartPr>
              <p14:nvPr/>
            </p14:nvContentPartPr>
            <p14:xfrm>
              <a:off x="5257800" y="4191000"/>
              <a:ext cx="1181100" cy="161925"/>
            </p14:xfrm>
          </p:contentPart>
        </mc:Choice>
        <mc:Fallback xmlns="">
          <p:pic>
            <p:nvPicPr>
              <p:cNvPr id="14340" name="Ink 10"/>
              <p:cNvPicPr>
                <a:picLocks noRot="1" noChangeAspect="1" noEditPoints="1" noChangeArrowheads="1" noChangeShapeType="1"/>
              </p:cNvPicPr>
              <p:nvPr/>
            </p:nvPicPr>
            <p:blipFill>
              <a:blip r:embed="rId6"/>
              <a:stretch>
                <a:fillRect/>
              </a:stretch>
            </p:blipFill>
            <p:spPr>
              <a:xfrm>
                <a:off x="5251320" y="4184523"/>
                <a:ext cx="1194059" cy="17487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341" name="Ink 15"/>
              <p14:cNvContentPartPr>
                <a14:cpLocks xmlns:a14="http://schemas.microsoft.com/office/drawing/2010/main" noRot="1" noChangeAspect="1" noEditPoints="1" noChangeArrowheads="1" noChangeShapeType="1"/>
              </p14:cNvContentPartPr>
              <p14:nvPr/>
            </p14:nvContentPartPr>
            <p14:xfrm>
              <a:off x="5730875" y="4038600"/>
              <a:ext cx="136525" cy="71438"/>
            </p14:xfrm>
          </p:contentPart>
        </mc:Choice>
        <mc:Fallback xmlns="">
          <p:pic>
            <p:nvPicPr>
              <p:cNvPr id="14341" name="Ink 15"/>
              <p:cNvPicPr>
                <a:picLocks noRot="1" noChangeAspect="1" noEditPoints="1" noChangeArrowheads="1" noChangeShapeType="1"/>
              </p:cNvPicPr>
              <p:nvPr/>
            </p:nvPicPr>
            <p:blipFill>
              <a:blip r:embed="rId8"/>
              <a:stretch>
                <a:fillRect/>
              </a:stretch>
            </p:blipFill>
            <p:spPr>
              <a:xfrm>
                <a:off x="5718988" y="4027415"/>
                <a:ext cx="154176" cy="9489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342" name="Ink 17"/>
              <p14:cNvContentPartPr>
                <a14:cpLocks xmlns:a14="http://schemas.microsoft.com/office/drawing/2010/main" noRot="1" noChangeAspect="1" noEditPoints="1" noChangeArrowheads="1" noChangeShapeType="1"/>
              </p14:cNvContentPartPr>
              <p14:nvPr/>
            </p14:nvContentPartPr>
            <p14:xfrm>
              <a:off x="5768975" y="3479040"/>
              <a:ext cx="916465" cy="640523"/>
            </p14:xfrm>
          </p:contentPart>
        </mc:Choice>
        <mc:Fallback xmlns="">
          <p:pic>
            <p:nvPicPr>
              <p:cNvPr id="14342" name="Ink 17"/>
              <p:cNvPicPr>
                <a:picLocks noRot="1" noChangeAspect="1" noEditPoints="1" noChangeArrowheads="1" noChangeShapeType="1"/>
              </p:cNvPicPr>
              <p:nvPr/>
            </p:nvPicPr>
            <p:blipFill>
              <a:blip r:embed="rId10"/>
              <a:stretch>
                <a:fillRect/>
              </a:stretch>
            </p:blipFill>
            <p:spPr>
              <a:xfrm>
                <a:off x="5757096" y="3465358"/>
                <a:ext cx="943822" cy="66608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343" name="Ink 14"/>
              <p14:cNvContentPartPr>
                <a14:cpLocks xmlns:a14="http://schemas.microsoft.com/office/drawing/2010/main" noRot="1" noChangeAspect="1" noEditPoints="1" noChangeArrowheads="1" noChangeShapeType="1"/>
              </p14:cNvContentPartPr>
              <p14:nvPr/>
            </p14:nvContentPartPr>
            <p14:xfrm>
              <a:off x="5124450" y="4475163"/>
              <a:ext cx="965200" cy="173037"/>
            </p14:xfrm>
          </p:contentPart>
        </mc:Choice>
        <mc:Fallback xmlns="">
          <p:pic>
            <p:nvPicPr>
              <p:cNvPr id="14343" name="Ink 14"/>
              <p:cNvPicPr>
                <a:picLocks noRot="1" noChangeAspect="1" noEditPoints="1" noChangeArrowheads="1" noChangeShapeType="1"/>
              </p:cNvPicPr>
              <p:nvPr/>
            </p:nvPicPr>
            <p:blipFill>
              <a:blip r:embed="rId12"/>
              <a:stretch>
                <a:fillRect/>
              </a:stretch>
            </p:blipFill>
            <p:spPr>
              <a:xfrm>
                <a:off x="5120130" y="4461852"/>
                <a:ext cx="982481" cy="1967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 name="Ink 2"/>
              <p14:cNvContentPartPr/>
              <p14:nvPr/>
            </p14:nvContentPartPr>
            <p14:xfrm>
              <a:off x="6524615" y="2971800"/>
              <a:ext cx="2924185" cy="573923"/>
            </p14:xfrm>
          </p:contentPart>
        </mc:Choice>
        <mc:Fallback xmlns="">
          <p:pic>
            <p:nvPicPr>
              <p:cNvPr id="3" name="Ink 2"/>
              <p:cNvPicPr/>
              <p:nvPr/>
            </p:nvPicPr>
            <p:blipFill>
              <a:blip r:embed="rId14"/>
              <a:stretch>
                <a:fillRect/>
              </a:stretch>
            </p:blipFill>
            <p:spPr>
              <a:xfrm>
                <a:off x="6510575" y="2959198"/>
                <a:ext cx="2946864" cy="60092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 name="Ink 3"/>
              <p14:cNvContentPartPr/>
              <p14:nvPr/>
            </p14:nvContentPartPr>
            <p14:xfrm>
              <a:off x="4043078" y="4009205"/>
              <a:ext cx="1124640" cy="1244160"/>
            </p14:xfrm>
          </p:contentPart>
        </mc:Choice>
        <mc:Fallback xmlns="">
          <p:pic>
            <p:nvPicPr>
              <p:cNvPr id="4" name="Ink 3"/>
              <p:cNvPicPr/>
              <p:nvPr/>
            </p:nvPicPr>
            <p:blipFill>
              <a:blip r:embed="rId16"/>
              <a:stretch>
                <a:fillRect/>
              </a:stretch>
            </p:blipFill>
            <p:spPr>
              <a:xfrm>
                <a:off x="4032638" y="3998765"/>
                <a:ext cx="1145520" cy="1265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 name="Ink 5"/>
              <p14:cNvContentPartPr/>
              <p14:nvPr/>
            </p14:nvContentPartPr>
            <p14:xfrm>
              <a:off x="4399478" y="3993365"/>
              <a:ext cx="1259640" cy="35640"/>
            </p14:xfrm>
          </p:contentPart>
        </mc:Choice>
        <mc:Fallback xmlns="">
          <p:pic>
            <p:nvPicPr>
              <p:cNvPr id="6" name="Ink 5"/>
              <p:cNvPicPr/>
              <p:nvPr/>
            </p:nvPicPr>
            <p:blipFill>
              <a:blip r:embed="rId18"/>
              <a:stretch>
                <a:fillRect/>
              </a:stretch>
            </p:blipFill>
            <p:spPr>
              <a:xfrm>
                <a:off x="4389038" y="3982925"/>
                <a:ext cx="128052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 name="Ink 6"/>
              <p14:cNvContentPartPr/>
              <p14:nvPr/>
            </p14:nvContentPartPr>
            <p14:xfrm>
              <a:off x="3752850" y="4057650"/>
              <a:ext cx="342900" cy="28575"/>
            </p14:xfrm>
          </p:contentPart>
        </mc:Choice>
        <mc:Fallback xmlns="">
          <p:pic>
            <p:nvPicPr>
              <p:cNvPr id="7" name="Ink 6"/>
              <p:cNvPicPr/>
              <p:nvPr/>
            </p:nvPicPr>
            <p:blipFill>
              <a:blip r:embed="rId20"/>
              <a:stretch>
                <a:fillRect/>
              </a:stretch>
            </p:blipFill>
            <p:spPr>
              <a:xfrm>
                <a:off x="3746367" y="4051139"/>
                <a:ext cx="355867" cy="4159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 name="Ink 8"/>
              <p14:cNvContentPartPr/>
              <p14:nvPr/>
            </p14:nvContentPartPr>
            <p14:xfrm>
              <a:off x="5158718" y="5227445"/>
              <a:ext cx="336600" cy="360"/>
            </p14:xfrm>
          </p:contentPart>
        </mc:Choice>
        <mc:Fallback xmlns="">
          <p:pic>
            <p:nvPicPr>
              <p:cNvPr id="9" name="Ink 8"/>
              <p:cNvPicPr/>
              <p:nvPr/>
            </p:nvPicPr>
            <p:blipFill>
              <a:blip r:embed="rId22"/>
              <a:stretch>
                <a:fillRect/>
              </a:stretch>
            </p:blipFill>
            <p:spPr>
              <a:xfrm>
                <a:off x="5148278" y="5217005"/>
                <a:ext cx="357480" cy="21240"/>
              </a:xfrm>
              <a:prstGeom prst="rect">
                <a:avLst/>
              </a:prstGeom>
            </p:spPr>
          </p:pic>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 y="0"/>
            <a:ext cx="9034463" cy="477838"/>
          </a:xfrm>
        </p:spPr>
        <p:txBody>
          <a:bodyPr/>
          <a:lstStyle/>
          <a:p>
            <a:pPr eaLnBrk="1" hangingPunct="1"/>
            <a:r>
              <a:rPr lang="en-US" altLang="en-US" sz="2800" dirty="0">
                <a:cs typeface="Arial" panose="020B0604020202020204" pitchFamily="34" charset="0"/>
              </a:rPr>
              <a:t>11.7 What is JavaScript?</a:t>
            </a:r>
            <a:endParaRPr lang="en-US" altLang="en-US" sz="2800" dirty="0"/>
          </a:p>
        </p:txBody>
      </p:sp>
      <p:sp>
        <p:nvSpPr>
          <p:cNvPr id="105475" name="Rectangle 3"/>
          <p:cNvSpPr>
            <a:spLocks noGrp="1" noChangeArrowheads="1"/>
          </p:cNvSpPr>
          <p:nvPr>
            <p:ph type="body" idx="1"/>
          </p:nvPr>
        </p:nvSpPr>
        <p:spPr>
          <a:xfrm>
            <a:off x="304800" y="533400"/>
            <a:ext cx="8610600" cy="6172200"/>
          </a:xfrm>
        </p:spPr>
        <p:txBody>
          <a:bodyPr/>
          <a:lstStyle/>
          <a:p>
            <a:pPr eaLnBrk="1" hangingPunct="1">
              <a:lnSpc>
                <a:spcPct val="90000"/>
              </a:lnSpc>
            </a:pPr>
            <a:r>
              <a:rPr lang="en-US" altLang="en-US" sz="2800" b="1" dirty="0">
                <a:solidFill>
                  <a:schemeClr val="hlink"/>
                </a:solidFill>
                <a:cs typeface="Times New Roman" panose="02020603050405020304" pitchFamily="18" charset="0"/>
              </a:rPr>
              <a:t>Object-oriented powerful scripting language</a:t>
            </a:r>
            <a:r>
              <a:rPr lang="en-US" altLang="en-US" sz="2800" dirty="0">
                <a:cs typeface="Times New Roman" panose="02020603050405020304" pitchFamily="18" charset="0"/>
              </a:rPr>
              <a:t>. </a:t>
            </a:r>
          </a:p>
          <a:p>
            <a:pPr eaLnBrk="1" hangingPunct="1">
              <a:lnSpc>
                <a:spcPct val="90000"/>
              </a:lnSpc>
            </a:pPr>
            <a:r>
              <a:rPr lang="en-US" altLang="en-US" sz="2800" dirty="0">
                <a:cs typeface="Times New Roman" panose="02020603050405020304" pitchFamily="18" charset="0"/>
              </a:rPr>
              <a:t>Used to work with the </a:t>
            </a:r>
            <a:r>
              <a:rPr lang="en-US" altLang="en-US" sz="2800" b="1" dirty="0">
                <a:solidFill>
                  <a:srgbClr val="00B0F0"/>
                </a:solidFill>
                <a:cs typeface="Times New Roman" panose="02020603050405020304" pitchFamily="18" charset="0"/>
              </a:rPr>
              <a:t>objects</a:t>
            </a:r>
            <a:r>
              <a:rPr lang="en-US" altLang="en-US" sz="2800" b="1" dirty="0">
                <a:cs typeface="Times New Roman" panose="02020603050405020304" pitchFamily="18" charset="0"/>
              </a:rPr>
              <a:t> associated with a web page document</a:t>
            </a:r>
            <a:r>
              <a:rPr lang="en-US" altLang="en-US" sz="2800" dirty="0">
                <a:cs typeface="Times New Roman" panose="02020603050405020304" pitchFamily="18" charset="0"/>
              </a:rPr>
              <a:t> –</a:t>
            </a:r>
          </a:p>
          <a:p>
            <a:pPr lvl="1" eaLnBrk="1" hangingPunct="1">
              <a:lnSpc>
                <a:spcPct val="90000"/>
              </a:lnSpc>
            </a:pPr>
            <a:r>
              <a:rPr lang="en-US" altLang="en-US" sz="2400" dirty="0">
                <a:cs typeface="Times New Roman" panose="02020603050405020304" pitchFamily="18" charset="0"/>
              </a:rPr>
              <a:t>the </a:t>
            </a:r>
            <a:r>
              <a:rPr lang="en-US" altLang="en-US" sz="2400" b="1" dirty="0">
                <a:solidFill>
                  <a:schemeClr val="hlink"/>
                </a:solidFill>
                <a:cs typeface="Times New Roman" panose="02020603050405020304" pitchFamily="18" charset="0"/>
              </a:rPr>
              <a:t>window</a:t>
            </a:r>
            <a:r>
              <a:rPr lang="en-US" altLang="en-US" sz="2400" dirty="0">
                <a:cs typeface="Times New Roman" panose="02020603050405020304" pitchFamily="18" charset="0"/>
              </a:rPr>
              <a:t>, </a:t>
            </a:r>
          </a:p>
          <a:p>
            <a:pPr lvl="1" eaLnBrk="1" hangingPunct="1">
              <a:lnSpc>
                <a:spcPct val="90000"/>
              </a:lnSpc>
            </a:pPr>
            <a:r>
              <a:rPr lang="en-US" altLang="en-US" sz="2400" dirty="0">
                <a:cs typeface="Times New Roman" panose="02020603050405020304" pitchFamily="18" charset="0"/>
              </a:rPr>
              <a:t>the </a:t>
            </a:r>
            <a:r>
              <a:rPr lang="en-US" altLang="en-US" sz="2400" b="1" dirty="0">
                <a:solidFill>
                  <a:schemeClr val="hlink"/>
                </a:solidFill>
                <a:cs typeface="Times New Roman" panose="02020603050405020304" pitchFamily="18" charset="0"/>
              </a:rPr>
              <a:t>document</a:t>
            </a:r>
            <a:r>
              <a:rPr lang="en-US" altLang="en-US" sz="2400" dirty="0">
                <a:cs typeface="Times New Roman" panose="02020603050405020304" pitchFamily="18" charset="0"/>
              </a:rPr>
              <a:t>, </a:t>
            </a:r>
          </a:p>
          <a:p>
            <a:pPr eaLnBrk="1" hangingPunct="1">
              <a:lnSpc>
                <a:spcPct val="90000"/>
              </a:lnSpc>
            </a:pPr>
            <a:r>
              <a:rPr lang="en-US" altLang="en-US" sz="2800" dirty="0">
                <a:cs typeface="Times New Roman" panose="02020603050405020304" pitchFamily="18" charset="0"/>
              </a:rPr>
              <a:t>the </a:t>
            </a:r>
            <a:r>
              <a:rPr lang="en-US" altLang="en-US" sz="2800" b="1" dirty="0">
                <a:solidFill>
                  <a:srgbClr val="00B0F0"/>
                </a:solidFill>
                <a:cs typeface="Times New Roman" panose="02020603050405020304" pitchFamily="18" charset="0"/>
              </a:rPr>
              <a:t>elements</a:t>
            </a:r>
            <a:r>
              <a:rPr lang="en-US" altLang="en-US" sz="2800" dirty="0">
                <a:cs typeface="Times New Roman" panose="02020603050405020304" pitchFamily="18" charset="0"/>
              </a:rPr>
              <a:t> such as </a:t>
            </a:r>
          </a:p>
          <a:p>
            <a:pPr lvl="1" eaLnBrk="1" hangingPunct="1">
              <a:lnSpc>
                <a:spcPct val="90000"/>
              </a:lnSpc>
            </a:pPr>
            <a:r>
              <a:rPr lang="en-US" altLang="en-US" sz="2400" b="1" dirty="0">
                <a:solidFill>
                  <a:schemeClr val="hlink"/>
                </a:solidFill>
                <a:cs typeface="Times New Roman" panose="02020603050405020304" pitchFamily="18" charset="0"/>
              </a:rPr>
              <a:t>forms</a:t>
            </a:r>
            <a:r>
              <a:rPr lang="en-US" altLang="en-US" sz="2400" dirty="0">
                <a:cs typeface="Times New Roman" panose="02020603050405020304" pitchFamily="18" charset="0"/>
              </a:rPr>
              <a:t>, </a:t>
            </a:r>
          </a:p>
          <a:p>
            <a:pPr lvl="1" eaLnBrk="1" hangingPunct="1">
              <a:lnSpc>
                <a:spcPct val="90000"/>
              </a:lnSpc>
            </a:pPr>
            <a:r>
              <a:rPr lang="en-US" altLang="en-US" sz="2400" b="1" dirty="0">
                <a:solidFill>
                  <a:schemeClr val="hlink"/>
                </a:solidFill>
                <a:cs typeface="Times New Roman" panose="02020603050405020304" pitchFamily="18" charset="0"/>
              </a:rPr>
              <a:t>images</a:t>
            </a:r>
            <a:r>
              <a:rPr lang="en-US" altLang="en-US" sz="2400" dirty="0">
                <a:cs typeface="Times New Roman" panose="02020603050405020304" pitchFamily="18" charset="0"/>
              </a:rPr>
              <a:t>, </a:t>
            </a:r>
          </a:p>
          <a:p>
            <a:pPr lvl="1" eaLnBrk="1" hangingPunct="1">
              <a:lnSpc>
                <a:spcPct val="90000"/>
              </a:lnSpc>
            </a:pPr>
            <a:r>
              <a:rPr lang="en-US" altLang="en-US" sz="2400" b="1" dirty="0">
                <a:solidFill>
                  <a:schemeClr val="hlink"/>
                </a:solidFill>
                <a:cs typeface="Times New Roman" panose="02020603050405020304" pitchFamily="18" charset="0"/>
              </a:rPr>
              <a:t>links</a:t>
            </a:r>
            <a:r>
              <a:rPr lang="en-US" altLang="en-US" sz="2400" dirty="0">
                <a:cs typeface="Times New Roman" panose="02020603050405020304" pitchFamily="18" charset="0"/>
              </a:rPr>
              <a:t>, etc.</a:t>
            </a:r>
          </a:p>
          <a:p>
            <a:pPr lvl="1" eaLnBrk="1" hangingPunct="1">
              <a:lnSpc>
                <a:spcPct val="90000"/>
              </a:lnSpc>
            </a:pPr>
            <a:endParaRPr lang="en-US" altLang="en-US" sz="2400" dirty="0">
              <a:cs typeface="Times New Roman" panose="02020603050405020304" pitchFamily="18" charset="0"/>
            </a:endParaRPr>
          </a:p>
          <a:p>
            <a:pPr eaLnBrk="1" hangingPunct="1">
              <a:lnSpc>
                <a:spcPct val="90000"/>
              </a:lnSpc>
            </a:pPr>
            <a:r>
              <a:rPr lang="en-US" altLang="en-US" sz="2400" dirty="0">
                <a:cs typeface="Times New Roman" panose="02020603050405020304" pitchFamily="18" charset="0"/>
              </a:rPr>
              <a:t>Originally </a:t>
            </a:r>
            <a:r>
              <a:rPr lang="en-US" altLang="en-US" sz="2400" b="1" dirty="0">
                <a:cs typeface="Times New Roman" panose="02020603050405020304" pitchFamily="18" charset="0"/>
              </a:rPr>
              <a:t>developed by Netscape</a:t>
            </a:r>
            <a:r>
              <a:rPr lang="en-US" altLang="en-US" sz="2400" dirty="0">
                <a:cs typeface="Times New Roman" panose="02020603050405020304" pitchFamily="18" charset="0"/>
              </a:rPr>
              <a:t> and called </a:t>
            </a:r>
            <a:r>
              <a:rPr lang="en-US" altLang="en-US" sz="2400" b="1" dirty="0" err="1">
                <a:cs typeface="Times New Roman" panose="02020603050405020304" pitchFamily="18" charset="0"/>
              </a:rPr>
              <a:t>LiveScript</a:t>
            </a:r>
            <a:endParaRPr lang="en-US" altLang="en-US" sz="2400" b="1" dirty="0">
              <a:cs typeface="Times New Roman" panose="02020603050405020304" pitchFamily="18" charset="0"/>
            </a:endParaRPr>
          </a:p>
          <a:p>
            <a:pPr eaLnBrk="1" hangingPunct="1">
              <a:lnSpc>
                <a:spcPct val="90000"/>
              </a:lnSpc>
            </a:pPr>
            <a:r>
              <a:rPr lang="en-US" altLang="en-US" sz="2400" b="1" dirty="0">
                <a:cs typeface="Times New Roman" panose="02020603050405020304" pitchFamily="18" charset="0"/>
              </a:rPr>
              <a:t>Netscape</a:t>
            </a:r>
            <a:r>
              <a:rPr lang="en-US" altLang="en-US" sz="2400" dirty="0">
                <a:cs typeface="Times New Roman" panose="02020603050405020304" pitchFamily="18" charset="0"/>
              </a:rPr>
              <a:t> collaborated with </a:t>
            </a:r>
            <a:r>
              <a:rPr lang="en-US" altLang="en-US" sz="2400" b="1" dirty="0">
                <a:cs typeface="Times New Roman" panose="02020603050405020304" pitchFamily="18" charset="0"/>
              </a:rPr>
              <a:t>Sun Microsystems</a:t>
            </a:r>
            <a:r>
              <a:rPr lang="en-US" altLang="en-US" sz="2400" dirty="0">
                <a:cs typeface="Times New Roman" panose="02020603050405020304" pitchFamily="18" charset="0"/>
              </a:rPr>
              <a:t> on modifications to the language and it was </a:t>
            </a:r>
            <a:r>
              <a:rPr lang="en-US" altLang="en-US" sz="2400" b="1" dirty="0">
                <a:solidFill>
                  <a:schemeClr val="hlink"/>
                </a:solidFill>
                <a:cs typeface="Times New Roman" panose="02020603050405020304" pitchFamily="18" charset="0"/>
              </a:rPr>
              <a:t>renamed JavaScript</a:t>
            </a:r>
            <a:r>
              <a:rPr lang="en-US" altLang="en-US" sz="2400" dirty="0">
                <a:cs typeface="Times New Roman" panose="02020603050405020304" pitchFamily="18" charset="0"/>
              </a:rPr>
              <a:t> </a:t>
            </a:r>
          </a:p>
          <a:p>
            <a:pPr eaLnBrk="1" hangingPunct="1">
              <a:lnSpc>
                <a:spcPct val="90000"/>
              </a:lnSpc>
            </a:pPr>
            <a:r>
              <a:rPr lang="en-US" altLang="en-US" sz="2400" b="1" dirty="0">
                <a:cs typeface="Times New Roman" panose="02020603050405020304" pitchFamily="18" charset="0"/>
              </a:rPr>
              <a:t>JavaScript is </a:t>
            </a:r>
            <a:r>
              <a:rPr lang="en-US" altLang="en-US" sz="2400" b="1" dirty="0">
                <a:solidFill>
                  <a:srgbClr val="00B0F0"/>
                </a:solidFill>
                <a:cs typeface="Times New Roman" panose="02020603050405020304" pitchFamily="18" charset="0"/>
              </a:rPr>
              <a:t>NOT</a:t>
            </a:r>
            <a:r>
              <a:rPr lang="en-US" altLang="en-US" sz="2400" b="1" dirty="0">
                <a:cs typeface="Times New Roman" panose="02020603050405020304" pitchFamily="18" charset="0"/>
              </a:rPr>
              <a:t> Java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0"/>
            <a:ext cx="9034463" cy="533400"/>
          </a:xfrm>
        </p:spPr>
        <p:txBody>
          <a:bodyPr/>
          <a:lstStyle/>
          <a:p>
            <a:pPr eaLnBrk="1" hangingPunct="1"/>
            <a:r>
              <a:rPr lang="en-US" altLang="en-US" dirty="0">
                <a:cs typeface="Arial" panose="020B0604020202020204" pitchFamily="34" charset="0"/>
              </a:rPr>
              <a:t>11.7 </a:t>
            </a:r>
            <a:r>
              <a:rPr lang="en-US" altLang="en-US" dirty="0"/>
              <a:t>Common Uses of JavaScript</a:t>
            </a:r>
          </a:p>
        </p:txBody>
      </p:sp>
      <p:sp>
        <p:nvSpPr>
          <p:cNvPr id="107523" name="Rectangle 3"/>
          <p:cNvSpPr>
            <a:spLocks noGrp="1" noChangeArrowheads="1"/>
          </p:cNvSpPr>
          <p:nvPr>
            <p:ph type="body" idx="1"/>
          </p:nvPr>
        </p:nvSpPr>
        <p:spPr>
          <a:xfrm>
            <a:off x="152400" y="533400"/>
            <a:ext cx="8991600" cy="6324600"/>
          </a:xfrm>
        </p:spPr>
        <p:txBody>
          <a:bodyPr/>
          <a:lstStyle/>
          <a:p>
            <a:pPr marL="457200" indent="-457200" eaLnBrk="1" hangingPunct="1">
              <a:lnSpc>
                <a:spcPct val="80000"/>
              </a:lnSpc>
              <a:buFont typeface="Tahoma" panose="020B0604030504040204" pitchFamily="34" charset="0"/>
              <a:buAutoNum type="arabicPeriod"/>
            </a:pPr>
            <a:r>
              <a:rPr lang="en-US" altLang="en-US" sz="2200" b="1" dirty="0">
                <a:solidFill>
                  <a:srgbClr val="00B0F0"/>
                </a:solidFill>
                <a:cs typeface="Times New Roman" panose="02020603050405020304" pitchFamily="18" charset="0"/>
              </a:rPr>
              <a:t>Response</a:t>
            </a:r>
            <a:r>
              <a:rPr lang="en-US" altLang="en-US" sz="2200" dirty="0">
                <a:cs typeface="Times New Roman" panose="02020603050405020304" pitchFamily="18" charset="0"/>
              </a:rPr>
              <a:t> to </a:t>
            </a:r>
            <a:r>
              <a:rPr lang="en-US" altLang="en-US" sz="2200" b="1" dirty="0">
                <a:solidFill>
                  <a:srgbClr val="FF0000"/>
                </a:solidFill>
                <a:cs typeface="Times New Roman" panose="02020603050405020304" pitchFamily="18" charset="0"/>
              </a:rPr>
              <a:t>events</a:t>
            </a:r>
            <a:r>
              <a:rPr lang="en-US" altLang="en-US" sz="2200" dirty="0">
                <a:cs typeface="Times New Roman" panose="02020603050405020304" pitchFamily="18" charset="0"/>
              </a:rPr>
              <a:t> such as </a:t>
            </a:r>
            <a:r>
              <a:rPr lang="en-US" altLang="en-US" sz="2200" b="1" dirty="0">
                <a:cs typeface="Times New Roman" panose="02020603050405020304" pitchFamily="18" charset="0"/>
              </a:rPr>
              <a:t>moving mouse, clicking </a:t>
            </a:r>
            <a:r>
              <a:rPr lang="en-US" altLang="en-US" sz="2200" dirty="0">
                <a:cs typeface="Times New Roman" panose="02020603050405020304" pitchFamily="18" charset="0"/>
              </a:rPr>
              <a:t>a </a:t>
            </a:r>
            <a:r>
              <a:rPr lang="en-US" altLang="en-US" sz="2200" b="1" dirty="0">
                <a:cs typeface="Times New Roman" panose="02020603050405020304" pitchFamily="18" charset="0"/>
              </a:rPr>
              <a:t>button</a:t>
            </a:r>
            <a:r>
              <a:rPr lang="en-US" altLang="en-US" sz="2200" dirty="0">
                <a:cs typeface="Times New Roman" panose="02020603050405020304" pitchFamily="18" charset="0"/>
              </a:rPr>
              <a:t>, and </a:t>
            </a:r>
            <a:r>
              <a:rPr lang="en-US" altLang="en-US" sz="2200" b="1" dirty="0">
                <a:cs typeface="Times New Roman" panose="02020603050405020304" pitchFamily="18" charset="0"/>
              </a:rPr>
              <a:t>loading</a:t>
            </a:r>
            <a:r>
              <a:rPr lang="en-US" altLang="en-US" sz="2200" dirty="0">
                <a:cs typeface="Times New Roman" panose="02020603050405020304" pitchFamily="18" charset="0"/>
              </a:rPr>
              <a:t> a Web page</a:t>
            </a:r>
          </a:p>
          <a:p>
            <a:pPr marL="1409700" lvl="2" indent="-609600" eaLnBrk="1" hangingPunct="1">
              <a:defRPr/>
            </a:pPr>
            <a:r>
              <a:rPr lang="en-US" sz="1400" b="1" dirty="0">
                <a:solidFill>
                  <a:srgbClr val="00B050"/>
                </a:solidFill>
                <a:latin typeface="Frutiger-Italic"/>
              </a:rPr>
              <a:t>Dynamic</a:t>
            </a:r>
            <a:r>
              <a:rPr lang="en-US" sz="1400" dirty="0">
                <a:latin typeface="Frutiger-Italic"/>
              </a:rPr>
              <a:t> </a:t>
            </a:r>
            <a:r>
              <a:rPr lang="en-US" sz="1400" b="1" dirty="0">
                <a:latin typeface="Frutiger-Italic"/>
              </a:rPr>
              <a:t>navigation</a:t>
            </a:r>
            <a:r>
              <a:rPr lang="en-US" sz="1400" dirty="0">
                <a:latin typeface="Frutiger-Italic"/>
              </a:rPr>
              <a:t> based on </a:t>
            </a:r>
            <a:r>
              <a:rPr lang="en-US" sz="1400" b="1" dirty="0">
                <a:solidFill>
                  <a:srgbClr val="00B0F0"/>
                </a:solidFill>
                <a:latin typeface="Frutiger-Italic"/>
              </a:rPr>
              <a:t>mouse movement</a:t>
            </a:r>
          </a:p>
          <a:p>
            <a:pPr marL="1409700" lvl="2" indent="-609600" eaLnBrk="1" hangingPunct="1">
              <a:defRPr/>
            </a:pPr>
            <a:r>
              <a:rPr lang="en-US" sz="1400" b="1" dirty="0">
                <a:solidFill>
                  <a:srgbClr val="00B0F0"/>
                </a:solidFill>
                <a:latin typeface="Frutiger-Italic"/>
              </a:rPr>
              <a:t>Hiding</a:t>
            </a:r>
            <a:r>
              <a:rPr lang="en-US" sz="1400" b="1" dirty="0">
                <a:latin typeface="Frutiger-Italic"/>
              </a:rPr>
              <a:t> </a:t>
            </a:r>
            <a:r>
              <a:rPr lang="en-US" sz="1400" dirty="0">
                <a:latin typeface="Frutiger-Italic"/>
              </a:rPr>
              <a:t>and</a:t>
            </a:r>
            <a:r>
              <a:rPr lang="en-US" sz="1400" b="1" dirty="0">
                <a:latin typeface="Frutiger-Italic"/>
              </a:rPr>
              <a:t> </a:t>
            </a:r>
            <a:r>
              <a:rPr lang="en-US" sz="1400" b="1" dirty="0">
                <a:solidFill>
                  <a:srgbClr val="00B0F0"/>
                </a:solidFill>
                <a:latin typeface="Frutiger-Italic"/>
              </a:rPr>
              <a:t>showing</a:t>
            </a:r>
            <a:r>
              <a:rPr lang="en-US" sz="1400" b="1" dirty="0">
                <a:latin typeface="Frutiger-Italic"/>
              </a:rPr>
              <a:t> </a:t>
            </a:r>
            <a:r>
              <a:rPr lang="en-US" sz="1400" dirty="0">
                <a:latin typeface="Frutiger-Italic"/>
              </a:rPr>
              <a:t>elements such as navigation area based on </a:t>
            </a:r>
            <a:r>
              <a:rPr lang="en-US" sz="1400" b="1" dirty="0">
                <a:solidFill>
                  <a:srgbClr val="00B0F0"/>
                </a:solidFill>
                <a:latin typeface="Frutiger-Italic"/>
              </a:rPr>
              <a:t>mouse</a:t>
            </a:r>
            <a:r>
              <a:rPr lang="en-US" sz="1400" b="1" dirty="0">
                <a:latin typeface="Frutiger-Italic"/>
              </a:rPr>
              <a:t> </a:t>
            </a:r>
            <a:r>
              <a:rPr lang="en-US" sz="1400" b="1" dirty="0">
                <a:solidFill>
                  <a:srgbClr val="00B0F0"/>
                </a:solidFill>
                <a:latin typeface="Frutiger-Italic"/>
              </a:rPr>
              <a:t>movement</a:t>
            </a:r>
            <a:r>
              <a:rPr lang="en-US" sz="1400" b="1" dirty="0">
                <a:latin typeface="Frutiger-Italic"/>
              </a:rPr>
              <a:t> </a:t>
            </a:r>
          </a:p>
          <a:p>
            <a:pPr marL="457200" indent="-457200" eaLnBrk="1" hangingPunct="1">
              <a:lnSpc>
                <a:spcPct val="80000"/>
              </a:lnSpc>
              <a:buFont typeface="Tahoma" panose="020B0604030504040204" pitchFamily="34" charset="0"/>
              <a:buAutoNum type="arabicPeriod"/>
            </a:pPr>
            <a:r>
              <a:rPr lang="en-US" altLang="en-US" sz="2200" b="1" dirty="0">
                <a:cs typeface="Times New Roman" panose="02020603050405020304" pitchFamily="18" charset="0"/>
              </a:rPr>
              <a:t>Edit</a:t>
            </a:r>
            <a:r>
              <a:rPr lang="en-US" altLang="en-US" sz="2200" dirty="0">
                <a:cs typeface="Times New Roman" panose="02020603050405020304" pitchFamily="18" charset="0"/>
              </a:rPr>
              <a:t> and </a:t>
            </a:r>
            <a:r>
              <a:rPr lang="en-US" altLang="en-US" sz="2200" b="1" dirty="0">
                <a:solidFill>
                  <a:srgbClr val="00B0F0"/>
                </a:solidFill>
                <a:cs typeface="Times New Roman" panose="02020603050405020304" pitchFamily="18" charset="0"/>
              </a:rPr>
              <a:t>validate</a:t>
            </a:r>
            <a:r>
              <a:rPr lang="en-US" altLang="en-US" sz="2200" b="1" dirty="0">
                <a:solidFill>
                  <a:schemeClr val="hlink"/>
                </a:solidFill>
                <a:cs typeface="Times New Roman" panose="02020603050405020304" pitchFamily="18" charset="0"/>
              </a:rPr>
              <a:t> form</a:t>
            </a:r>
            <a:r>
              <a:rPr lang="en-US" altLang="en-US" sz="2200" dirty="0">
                <a:cs typeface="Times New Roman" panose="02020603050405020304" pitchFamily="18" charset="0"/>
              </a:rPr>
              <a:t> information</a:t>
            </a:r>
          </a:p>
          <a:p>
            <a:pPr marL="457200" indent="-457200" eaLnBrk="1" hangingPunct="1">
              <a:lnSpc>
                <a:spcPct val="80000"/>
              </a:lnSpc>
              <a:buFont typeface="Tahoma" panose="020B0604030504040204" pitchFamily="34" charset="0"/>
              <a:buAutoNum type="arabicPeriod"/>
            </a:pPr>
            <a:endParaRPr lang="en-US" altLang="en-US" sz="2200" dirty="0">
              <a:cs typeface="Times New Roman" panose="02020603050405020304" pitchFamily="18" charset="0"/>
            </a:endParaRPr>
          </a:p>
          <a:p>
            <a:pPr marL="457200" indent="-457200" eaLnBrk="1" hangingPunct="1">
              <a:lnSpc>
                <a:spcPct val="80000"/>
              </a:lnSpc>
              <a:buFont typeface="Tahoma" panose="020B0604030504040204" pitchFamily="34" charset="0"/>
              <a:buAutoNum type="arabicPeriod"/>
            </a:pPr>
            <a:r>
              <a:rPr lang="en-US" altLang="en-US" sz="2200" b="1" dirty="0">
                <a:solidFill>
                  <a:srgbClr val="FF0000"/>
                </a:solidFill>
                <a:cs typeface="Times New Roman" panose="02020603050405020304" pitchFamily="18" charset="0"/>
              </a:rPr>
              <a:t>Calculations</a:t>
            </a:r>
          </a:p>
          <a:p>
            <a:pPr marL="457200" indent="-457200" eaLnBrk="1" hangingPunct="1">
              <a:lnSpc>
                <a:spcPct val="80000"/>
              </a:lnSpc>
              <a:buFont typeface="Tahoma" panose="020B0604030504040204" pitchFamily="34" charset="0"/>
              <a:buAutoNum type="arabicPeriod"/>
            </a:pPr>
            <a:endParaRPr lang="en-US" altLang="en-US" sz="2200" dirty="0">
              <a:cs typeface="Times New Roman" panose="02020603050405020304" pitchFamily="18" charset="0"/>
            </a:endParaRPr>
          </a:p>
          <a:p>
            <a:pPr marL="457200" indent="-457200" eaLnBrk="1" hangingPunct="1">
              <a:lnSpc>
                <a:spcPct val="80000"/>
              </a:lnSpc>
              <a:buFont typeface="Tahoma" panose="020B0604030504040204" pitchFamily="34" charset="0"/>
              <a:buAutoNum type="arabicPeriod"/>
            </a:pPr>
            <a:r>
              <a:rPr lang="en-US" altLang="en-US" sz="2200" b="1" dirty="0">
                <a:cs typeface="Times New Roman" panose="02020603050405020304" pitchFamily="18" charset="0"/>
              </a:rPr>
              <a:t>Display</a:t>
            </a:r>
            <a:r>
              <a:rPr lang="en-US" altLang="en-US" sz="2200" dirty="0">
                <a:cs typeface="Times New Roman" panose="02020603050405020304" pitchFamily="18" charset="0"/>
              </a:rPr>
              <a:t> a </a:t>
            </a:r>
            <a:r>
              <a:rPr lang="en-US" altLang="en-US" sz="2200" b="1" dirty="0">
                <a:solidFill>
                  <a:srgbClr val="FF0000"/>
                </a:solidFill>
                <a:cs typeface="Times New Roman" panose="02020603050405020304" pitchFamily="18" charset="0"/>
              </a:rPr>
              <a:t>message</a:t>
            </a:r>
            <a:r>
              <a:rPr lang="en-US" altLang="en-US" sz="2200" b="1" dirty="0">
                <a:solidFill>
                  <a:schemeClr val="hlink"/>
                </a:solidFill>
                <a:cs typeface="Times New Roman" panose="02020603050405020304" pitchFamily="18" charset="0"/>
              </a:rPr>
              <a:t> box</a:t>
            </a:r>
          </a:p>
          <a:p>
            <a:pPr marL="457200" indent="-457200" eaLnBrk="1" hangingPunct="1">
              <a:lnSpc>
                <a:spcPct val="80000"/>
              </a:lnSpc>
              <a:buFont typeface="Tahoma" panose="020B0604030504040204" pitchFamily="34" charset="0"/>
              <a:buAutoNum type="arabicPeriod"/>
            </a:pPr>
            <a:r>
              <a:rPr lang="en-US" altLang="en-US" sz="2200" b="1" dirty="0">
                <a:solidFill>
                  <a:srgbClr val="00B0F0"/>
                </a:solidFill>
              </a:rPr>
              <a:t>Hiding</a:t>
            </a:r>
            <a:r>
              <a:rPr lang="en-US" altLang="en-US" sz="2200" b="1" dirty="0"/>
              <a:t> </a:t>
            </a:r>
            <a:r>
              <a:rPr lang="en-US" altLang="en-US" sz="2200" dirty="0"/>
              <a:t>and</a:t>
            </a:r>
            <a:r>
              <a:rPr lang="en-US" altLang="en-US" sz="2200" b="1" dirty="0"/>
              <a:t> </a:t>
            </a:r>
            <a:r>
              <a:rPr lang="en-US" altLang="en-US" sz="2200" b="1" dirty="0">
                <a:solidFill>
                  <a:srgbClr val="00B0F0"/>
                </a:solidFill>
              </a:rPr>
              <a:t>showing</a:t>
            </a:r>
            <a:r>
              <a:rPr lang="en-US" altLang="en-US" sz="2200" b="1" dirty="0"/>
              <a:t> text</a:t>
            </a:r>
          </a:p>
          <a:p>
            <a:pPr marL="457200" indent="-457200" eaLnBrk="1" hangingPunct="1">
              <a:lnSpc>
                <a:spcPct val="80000"/>
              </a:lnSpc>
              <a:buFont typeface="Tahoma" panose="020B0604030504040204" pitchFamily="34" charset="0"/>
              <a:buAutoNum type="arabicPeriod"/>
            </a:pPr>
            <a:r>
              <a:rPr lang="en-US" altLang="en-US" sz="2200" b="1" dirty="0"/>
              <a:t>Navigation</a:t>
            </a:r>
          </a:p>
          <a:p>
            <a:pPr marL="457200" indent="-457200" eaLnBrk="1" hangingPunct="1">
              <a:lnSpc>
                <a:spcPct val="80000"/>
              </a:lnSpc>
              <a:buFont typeface="Tahoma" panose="020B0604030504040204" pitchFamily="34" charset="0"/>
              <a:buAutoNum type="arabicPeriod"/>
            </a:pPr>
            <a:r>
              <a:rPr lang="en-US" altLang="en-US" sz="2200" b="1" dirty="0">
                <a:cs typeface="Times New Roman" panose="02020603050405020304" pitchFamily="18" charset="0"/>
              </a:rPr>
              <a:t>Select</a:t>
            </a:r>
            <a:r>
              <a:rPr lang="en-US" altLang="en-US" sz="2200" dirty="0">
                <a:cs typeface="Times New Roman" panose="02020603050405020304" pitchFamily="18" charset="0"/>
              </a:rPr>
              <a:t> list </a:t>
            </a:r>
            <a:r>
              <a:rPr lang="en-US" altLang="en-US" sz="2200" b="1" dirty="0">
                <a:solidFill>
                  <a:srgbClr val="FF0000"/>
                </a:solidFill>
                <a:cs typeface="Times New Roman" panose="02020603050405020304" pitchFamily="18" charset="0"/>
              </a:rPr>
              <a:t>navigation</a:t>
            </a:r>
          </a:p>
          <a:p>
            <a:pPr marL="457200" indent="-457200" eaLnBrk="1" hangingPunct="1">
              <a:lnSpc>
                <a:spcPct val="80000"/>
              </a:lnSpc>
              <a:buFont typeface="Tahoma" panose="020B0604030504040204" pitchFamily="34" charset="0"/>
              <a:buAutoNum type="arabicPeriod"/>
            </a:pPr>
            <a:endParaRPr lang="en-US" altLang="en-US" sz="2200" dirty="0">
              <a:cs typeface="Times New Roman" panose="02020603050405020304" pitchFamily="18" charset="0"/>
            </a:endParaRPr>
          </a:p>
          <a:p>
            <a:pPr marL="457200" indent="-457200" eaLnBrk="1" hangingPunct="1">
              <a:lnSpc>
                <a:spcPct val="80000"/>
              </a:lnSpc>
              <a:buFont typeface="Tahoma" panose="020B0604030504040204" pitchFamily="34" charset="0"/>
              <a:buAutoNum type="arabicPeriod"/>
            </a:pPr>
            <a:r>
              <a:rPr lang="en-US" altLang="en-US" sz="2200" b="1" dirty="0">
                <a:cs typeface="Times New Roman" panose="02020603050405020304" pitchFamily="18" charset="0"/>
              </a:rPr>
              <a:t>Create</a:t>
            </a:r>
            <a:r>
              <a:rPr lang="en-US" altLang="en-US" sz="2200" dirty="0">
                <a:cs typeface="Times New Roman" panose="02020603050405020304" pitchFamily="18" charset="0"/>
              </a:rPr>
              <a:t> a </a:t>
            </a:r>
            <a:r>
              <a:rPr lang="en-US" altLang="en-US" sz="2200" b="1" dirty="0">
                <a:solidFill>
                  <a:schemeClr val="hlink"/>
                </a:solidFill>
                <a:cs typeface="Times New Roman" panose="02020603050405020304" pitchFamily="18" charset="0"/>
              </a:rPr>
              <a:t>new </a:t>
            </a:r>
            <a:r>
              <a:rPr lang="en-US" altLang="en-US" sz="2200" b="1" dirty="0">
                <a:solidFill>
                  <a:srgbClr val="FF0000"/>
                </a:solidFill>
                <a:cs typeface="Times New Roman" panose="02020603050405020304" pitchFamily="18" charset="0"/>
              </a:rPr>
              <a:t>window</a:t>
            </a:r>
            <a:r>
              <a:rPr lang="en-US" altLang="en-US" sz="2200" dirty="0">
                <a:cs typeface="Times New Roman" panose="02020603050405020304" pitchFamily="18" charset="0"/>
              </a:rPr>
              <a:t> with a </a:t>
            </a:r>
            <a:r>
              <a:rPr lang="en-US" altLang="en-US" sz="2200" b="1" dirty="0">
                <a:cs typeface="Times New Roman" panose="02020603050405020304" pitchFamily="18" charset="0"/>
              </a:rPr>
              <a:t>specified size</a:t>
            </a:r>
            <a:r>
              <a:rPr lang="en-US" altLang="en-US" sz="2200" dirty="0">
                <a:cs typeface="Times New Roman" panose="02020603050405020304" pitchFamily="18" charset="0"/>
              </a:rPr>
              <a:t> and </a:t>
            </a:r>
            <a:r>
              <a:rPr lang="en-US" altLang="en-US" sz="2200" b="1" dirty="0">
                <a:cs typeface="Times New Roman" panose="02020603050405020304" pitchFamily="18" charset="0"/>
              </a:rPr>
              <a:t>screen position</a:t>
            </a:r>
          </a:p>
          <a:p>
            <a:pPr marL="457200" indent="-457200" eaLnBrk="1" hangingPunct="1">
              <a:lnSpc>
                <a:spcPct val="80000"/>
              </a:lnSpc>
              <a:buFont typeface="Tahoma" panose="020B0604030504040204" pitchFamily="34" charset="0"/>
              <a:buAutoNum type="arabicPeriod"/>
            </a:pPr>
            <a:endParaRPr lang="en-US" altLang="en-US" sz="2200" b="1" dirty="0">
              <a:solidFill>
                <a:schemeClr val="hlink"/>
              </a:solidFill>
              <a:cs typeface="Times New Roman" panose="02020603050405020304" pitchFamily="18" charset="0"/>
            </a:endParaRPr>
          </a:p>
          <a:p>
            <a:pPr marL="457200" indent="-457200" eaLnBrk="1" hangingPunct="1">
              <a:lnSpc>
                <a:spcPct val="80000"/>
              </a:lnSpc>
              <a:buFont typeface="Tahoma" panose="020B0604030504040204" pitchFamily="34" charset="0"/>
              <a:buAutoNum type="arabicPeriod"/>
            </a:pPr>
            <a:r>
              <a:rPr lang="en-US" altLang="en-US" sz="2200" b="1" dirty="0">
                <a:solidFill>
                  <a:srgbClr val="00CC00"/>
                </a:solidFill>
                <a:cs typeface="Times New Roman" panose="02020603050405020304" pitchFamily="18" charset="0"/>
              </a:rPr>
              <a:t>Image</a:t>
            </a:r>
            <a:r>
              <a:rPr lang="en-US" altLang="en-US" sz="2200" b="1" dirty="0">
                <a:solidFill>
                  <a:srgbClr val="FF0000"/>
                </a:solidFill>
                <a:cs typeface="Times New Roman" panose="02020603050405020304" pitchFamily="18" charset="0"/>
              </a:rPr>
              <a:t> Rollovers</a:t>
            </a:r>
          </a:p>
          <a:p>
            <a:pPr marL="457200" indent="-457200" eaLnBrk="1" hangingPunct="1">
              <a:lnSpc>
                <a:spcPct val="80000"/>
              </a:lnSpc>
              <a:buFont typeface="Tahoma" panose="020B0604030504040204" pitchFamily="34" charset="0"/>
              <a:buAutoNum type="arabicPeriod"/>
            </a:pPr>
            <a:r>
              <a:rPr lang="en-US" altLang="en-US" sz="2200" b="1" dirty="0">
                <a:solidFill>
                  <a:srgbClr val="00CC00"/>
                </a:solidFill>
                <a:cs typeface="Times New Roman" panose="02020603050405020304" pitchFamily="18" charset="0"/>
              </a:rPr>
              <a:t>Status</a:t>
            </a:r>
            <a:r>
              <a:rPr lang="en-US" altLang="en-US" sz="2200" b="1" dirty="0">
                <a:solidFill>
                  <a:srgbClr val="FF0000"/>
                </a:solidFill>
                <a:cs typeface="Times New Roman" panose="02020603050405020304" pitchFamily="18" charset="0"/>
              </a:rPr>
              <a:t> Messages</a:t>
            </a:r>
          </a:p>
          <a:p>
            <a:pPr marL="457200" indent="-457200" eaLnBrk="1" hangingPunct="1">
              <a:lnSpc>
                <a:spcPct val="80000"/>
              </a:lnSpc>
              <a:buFont typeface="Tahoma" panose="020B0604030504040204" pitchFamily="34" charset="0"/>
              <a:buAutoNum type="arabicPeriod"/>
            </a:pPr>
            <a:r>
              <a:rPr lang="en-US" altLang="en-US" sz="2200" b="1" dirty="0">
                <a:solidFill>
                  <a:srgbClr val="00B0F0"/>
                </a:solidFill>
                <a:cs typeface="Times New Roman" panose="02020603050405020304" pitchFamily="18" charset="0"/>
              </a:rPr>
              <a:t>Display</a:t>
            </a:r>
            <a:r>
              <a:rPr lang="en-US" altLang="en-US" sz="2200" b="1" dirty="0">
                <a:solidFill>
                  <a:schemeClr val="hlink"/>
                </a:solidFill>
                <a:cs typeface="Times New Roman" panose="02020603050405020304" pitchFamily="18" charset="0"/>
              </a:rPr>
              <a:t> </a:t>
            </a:r>
            <a:r>
              <a:rPr lang="en-US" altLang="en-US" sz="2200" b="1" dirty="0">
                <a:solidFill>
                  <a:srgbClr val="FF0000"/>
                </a:solidFill>
                <a:cs typeface="Times New Roman" panose="02020603050405020304" pitchFamily="18" charset="0"/>
              </a:rPr>
              <a:t>Current Date</a:t>
            </a:r>
            <a:endParaRPr lang="en-US" altLang="en-US" sz="2200" dirty="0">
              <a:solidFill>
                <a:srgbClr val="FF0000"/>
              </a:solidFill>
              <a:cs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tLang="en-US" dirty="0">
                <a:cs typeface="Arial" panose="020B0604020202020204" pitchFamily="34" charset="0"/>
              </a:rPr>
              <a:t>11.7 </a:t>
            </a:r>
            <a:r>
              <a:rPr lang="en-US" altLang="en-US" dirty="0"/>
              <a:t>Document Object Model (DOM)</a:t>
            </a:r>
          </a:p>
        </p:txBody>
      </p:sp>
      <p:sp>
        <p:nvSpPr>
          <p:cNvPr id="109571" name="Rectangle 3"/>
          <p:cNvSpPr>
            <a:spLocks noGrp="1" noChangeArrowheads="1"/>
          </p:cNvSpPr>
          <p:nvPr>
            <p:ph type="body" idx="1"/>
          </p:nvPr>
        </p:nvSpPr>
        <p:spPr>
          <a:xfrm>
            <a:off x="4953000" y="533400"/>
            <a:ext cx="4191000" cy="6172200"/>
          </a:xfrm>
        </p:spPr>
        <p:txBody>
          <a:bodyPr/>
          <a:lstStyle/>
          <a:p>
            <a:pPr eaLnBrk="1" hangingPunct="1">
              <a:lnSpc>
                <a:spcPct val="90000"/>
              </a:lnSpc>
            </a:pPr>
            <a:r>
              <a:rPr lang="en-US" altLang="en-US" sz="2400">
                <a:cs typeface="Arial" panose="020B0604020202020204" pitchFamily="34" charset="0"/>
              </a:rPr>
              <a:t>The </a:t>
            </a:r>
            <a:r>
              <a:rPr lang="en-US" altLang="en-US" sz="2400" b="1">
                <a:solidFill>
                  <a:schemeClr val="hlink"/>
                </a:solidFill>
                <a:cs typeface="Arial" panose="020B0604020202020204" pitchFamily="34" charset="0"/>
              </a:rPr>
              <a:t>DOM</a:t>
            </a:r>
            <a:r>
              <a:rPr lang="en-US" altLang="en-US" sz="2400">
                <a:cs typeface="Arial" panose="020B0604020202020204" pitchFamily="34" charset="0"/>
              </a:rPr>
              <a:t> </a:t>
            </a:r>
            <a:r>
              <a:rPr lang="en-US" altLang="en-US" sz="2400" b="1">
                <a:cs typeface="Arial" panose="020B0604020202020204" pitchFamily="34" charset="0"/>
              </a:rPr>
              <a:t>defines</a:t>
            </a:r>
            <a:r>
              <a:rPr lang="en-US" altLang="en-US" sz="2400">
                <a:cs typeface="Arial" panose="020B0604020202020204" pitchFamily="34" charset="0"/>
              </a:rPr>
              <a:t> </a:t>
            </a:r>
            <a:r>
              <a:rPr lang="en-US" altLang="en-US" sz="2400" b="1">
                <a:solidFill>
                  <a:schemeClr val="hlink"/>
                </a:solidFill>
                <a:cs typeface="Arial" panose="020B0604020202020204" pitchFamily="34" charset="0"/>
              </a:rPr>
              <a:t>every object</a:t>
            </a:r>
            <a:r>
              <a:rPr lang="en-US" altLang="en-US" sz="2400">
                <a:cs typeface="Arial" panose="020B0604020202020204" pitchFamily="34" charset="0"/>
              </a:rPr>
              <a:t> and </a:t>
            </a:r>
            <a:r>
              <a:rPr lang="en-US" altLang="en-US" sz="2400" b="1">
                <a:solidFill>
                  <a:schemeClr val="hlink"/>
                </a:solidFill>
                <a:cs typeface="Arial" panose="020B0604020202020204" pitchFamily="34" charset="0"/>
              </a:rPr>
              <a:t>element</a:t>
            </a:r>
            <a:r>
              <a:rPr lang="en-US" altLang="en-US" sz="2400" b="1">
                <a:cs typeface="Arial" panose="020B0604020202020204" pitchFamily="34" charset="0"/>
              </a:rPr>
              <a:t> on a web page.</a:t>
            </a:r>
          </a:p>
          <a:p>
            <a:pPr eaLnBrk="1" hangingPunct="1">
              <a:lnSpc>
                <a:spcPct val="90000"/>
              </a:lnSpc>
            </a:pPr>
            <a:endParaRPr lang="en-US" altLang="en-US" sz="2400" b="1">
              <a:cs typeface="Arial" panose="020B0604020202020204" pitchFamily="34" charset="0"/>
            </a:endParaRPr>
          </a:p>
          <a:p>
            <a:pPr eaLnBrk="1" hangingPunct="1">
              <a:lnSpc>
                <a:spcPct val="90000"/>
              </a:lnSpc>
            </a:pPr>
            <a:r>
              <a:rPr lang="en-US" altLang="en-US" sz="2400">
                <a:cs typeface="Arial" panose="020B0604020202020204" pitchFamily="34" charset="0"/>
              </a:rPr>
              <a:t>Its </a:t>
            </a:r>
            <a:r>
              <a:rPr lang="en-US" altLang="en-US" sz="2400" b="1">
                <a:cs typeface="Arial" panose="020B0604020202020204" pitchFamily="34" charset="0"/>
              </a:rPr>
              <a:t>hierarchical structure</a:t>
            </a:r>
            <a:r>
              <a:rPr lang="en-US" altLang="en-US" sz="2400">
                <a:cs typeface="Arial" panose="020B0604020202020204" pitchFamily="34" charset="0"/>
              </a:rPr>
              <a:t> can be used to </a:t>
            </a:r>
            <a:r>
              <a:rPr lang="en-US" altLang="en-US" sz="2400" b="1">
                <a:solidFill>
                  <a:srgbClr val="00B0F0"/>
                </a:solidFill>
                <a:cs typeface="Arial" panose="020B0604020202020204" pitchFamily="34" charset="0"/>
              </a:rPr>
              <a:t>access</a:t>
            </a:r>
            <a:r>
              <a:rPr lang="en-US" altLang="en-US" sz="2400" b="1">
                <a:solidFill>
                  <a:schemeClr val="hlink"/>
                </a:solidFill>
                <a:cs typeface="Arial" panose="020B0604020202020204" pitchFamily="34" charset="0"/>
              </a:rPr>
              <a:t> page elements</a:t>
            </a:r>
            <a:r>
              <a:rPr lang="en-US" altLang="en-US" sz="2400">
                <a:cs typeface="Arial" panose="020B0604020202020204" pitchFamily="34" charset="0"/>
              </a:rPr>
              <a:t> and </a:t>
            </a:r>
            <a:r>
              <a:rPr lang="en-US" altLang="en-US" sz="2400" b="1">
                <a:solidFill>
                  <a:srgbClr val="00B0F0"/>
                </a:solidFill>
                <a:cs typeface="Arial" panose="020B0604020202020204" pitchFamily="34" charset="0"/>
              </a:rPr>
              <a:t>apply</a:t>
            </a:r>
            <a:r>
              <a:rPr lang="en-US" altLang="en-US" sz="2400" b="1">
                <a:solidFill>
                  <a:schemeClr val="hlink"/>
                </a:solidFill>
                <a:cs typeface="Arial" panose="020B0604020202020204" pitchFamily="34" charset="0"/>
              </a:rPr>
              <a:t> styles</a:t>
            </a:r>
            <a:r>
              <a:rPr lang="en-US" altLang="en-US" sz="2400">
                <a:cs typeface="Arial" panose="020B0604020202020204" pitchFamily="34" charset="0"/>
              </a:rPr>
              <a:t> to </a:t>
            </a:r>
            <a:r>
              <a:rPr lang="en-US" altLang="en-US" sz="2400" b="1">
                <a:cs typeface="Arial" panose="020B0604020202020204" pitchFamily="34" charset="0"/>
              </a:rPr>
              <a:t>page elements</a:t>
            </a:r>
            <a:r>
              <a:rPr lang="en-US" altLang="en-US" sz="2400">
                <a:cs typeface="Arial" panose="020B0604020202020204" pitchFamily="34" charset="0"/>
              </a:rPr>
              <a:t>. </a:t>
            </a:r>
          </a:p>
          <a:p>
            <a:pPr eaLnBrk="1" hangingPunct="1">
              <a:lnSpc>
                <a:spcPct val="90000"/>
              </a:lnSpc>
            </a:pPr>
            <a:endParaRPr lang="en-US" altLang="en-US" sz="2400">
              <a:cs typeface="Arial" panose="020B0604020202020204" pitchFamily="34" charset="0"/>
            </a:endParaRPr>
          </a:p>
          <a:p>
            <a:pPr eaLnBrk="1" hangingPunct="1">
              <a:lnSpc>
                <a:spcPct val="90000"/>
              </a:lnSpc>
            </a:pPr>
            <a:r>
              <a:rPr lang="en-US" altLang="en-US" sz="2400">
                <a:cs typeface="Arial" panose="020B0604020202020204" pitchFamily="34" charset="0"/>
              </a:rPr>
              <a:t>A portion of the </a:t>
            </a:r>
            <a:r>
              <a:rPr lang="en-US" altLang="en-US" sz="2400" b="1">
                <a:solidFill>
                  <a:srgbClr val="FF0000"/>
                </a:solidFill>
                <a:cs typeface="Arial" panose="020B0604020202020204" pitchFamily="34" charset="0"/>
              </a:rPr>
              <a:t>DOM</a:t>
            </a:r>
            <a:r>
              <a:rPr lang="en-US" altLang="en-US" sz="2400">
                <a:cs typeface="Arial" panose="020B0604020202020204" pitchFamily="34" charset="0"/>
              </a:rPr>
              <a:t> is shown at the left.</a:t>
            </a:r>
          </a:p>
          <a:p>
            <a:pPr eaLnBrk="1" hangingPunct="1">
              <a:lnSpc>
                <a:spcPct val="90000"/>
              </a:lnSpc>
            </a:pPr>
            <a:endParaRPr lang="en-US" altLang="en-US" sz="2400">
              <a:cs typeface="Arial" panose="020B0604020202020204" pitchFamily="34" charset="0"/>
            </a:endParaRPr>
          </a:p>
          <a:p>
            <a:pPr eaLnBrk="1" hangingPunct="1">
              <a:lnSpc>
                <a:spcPct val="90000"/>
              </a:lnSpc>
            </a:pPr>
            <a:r>
              <a:rPr lang="en-US" altLang="en-US" sz="2400">
                <a:cs typeface="Times New Roman" panose="02020603050405020304" pitchFamily="18" charset="0"/>
              </a:rPr>
              <a:t>Current version of browsers such as </a:t>
            </a:r>
            <a:r>
              <a:rPr lang="en-US" altLang="en-US" sz="2400" b="1">
                <a:cs typeface="Times New Roman" panose="02020603050405020304" pitchFamily="18" charset="0"/>
              </a:rPr>
              <a:t>IE</a:t>
            </a:r>
            <a:r>
              <a:rPr lang="en-US" altLang="en-US" sz="2400">
                <a:cs typeface="Times New Roman" panose="02020603050405020304" pitchFamily="18" charset="0"/>
              </a:rPr>
              <a:t>, </a:t>
            </a:r>
            <a:r>
              <a:rPr lang="en-US" altLang="en-US" sz="2400" b="1">
                <a:cs typeface="Times New Roman" panose="02020603050405020304" pitchFamily="18" charset="0"/>
              </a:rPr>
              <a:t>Firefox</a:t>
            </a:r>
            <a:r>
              <a:rPr lang="en-US" altLang="en-US" sz="2400">
                <a:cs typeface="Times New Roman" panose="02020603050405020304" pitchFamily="18" charset="0"/>
              </a:rPr>
              <a:t>, and </a:t>
            </a:r>
            <a:r>
              <a:rPr lang="en-US" altLang="en-US" sz="2400" b="1">
                <a:cs typeface="Times New Roman" panose="02020603050405020304" pitchFamily="18" charset="0"/>
              </a:rPr>
              <a:t>Opera</a:t>
            </a:r>
            <a:r>
              <a:rPr lang="en-US" altLang="en-US" sz="2400">
                <a:cs typeface="Times New Roman" panose="02020603050405020304" pitchFamily="18" charset="0"/>
              </a:rPr>
              <a:t> support the </a:t>
            </a:r>
            <a:r>
              <a:rPr lang="en-US" altLang="en-US" sz="2400" b="1">
                <a:cs typeface="Times New Roman" panose="02020603050405020304" pitchFamily="18" charset="0"/>
              </a:rPr>
              <a:t>W3 DOM</a:t>
            </a:r>
            <a:br>
              <a:rPr lang="en-US" altLang="en-US" sz="2400">
                <a:cs typeface="Times New Roman" panose="02020603050405020304" pitchFamily="18" charset="0"/>
              </a:rPr>
            </a:br>
            <a:endParaRPr lang="en-US" altLang="en-US" sz="2400">
              <a:cs typeface="Times New Roman" panose="02020603050405020304" pitchFamily="18" charset="0"/>
            </a:endParaRPr>
          </a:p>
          <a:p>
            <a:pPr eaLnBrk="1" hangingPunct="1">
              <a:lnSpc>
                <a:spcPct val="90000"/>
              </a:lnSpc>
            </a:pPr>
            <a:endParaRPr lang="en-US" altLang="en-US" sz="2400">
              <a:cs typeface="Arial" panose="020B0604020202020204" pitchFamily="34" charset="0"/>
            </a:endParaRPr>
          </a:p>
        </p:txBody>
      </p:sp>
      <p:sp>
        <p:nvSpPr>
          <p:cNvPr id="109572" name="Rectangle 4"/>
          <p:cNvSpPr>
            <a:spLocks noChangeArrowheads="1"/>
          </p:cNvSpPr>
          <p:nvPr/>
        </p:nvSpPr>
        <p:spPr bwMode="auto">
          <a:xfrm>
            <a:off x="2390775" y="2352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pic>
        <p:nvPicPr>
          <p:cNvPr id="109573" name="Picture 5" descr="figure11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0"/>
            <a:ext cx="5257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381000" y="0"/>
            <a:ext cx="8653463" cy="457200"/>
          </a:xfrm>
        </p:spPr>
        <p:txBody>
          <a:bodyPr/>
          <a:lstStyle/>
          <a:p>
            <a:pPr eaLnBrk="1" hangingPunct="1"/>
            <a:r>
              <a:rPr lang="en-US" altLang="en-US" sz="2800"/>
              <a:t>What is DHTML (</a:t>
            </a:r>
            <a:r>
              <a:rPr lang="en-US" altLang="en-US" sz="2800">
                <a:solidFill>
                  <a:srgbClr val="00CC00"/>
                </a:solidFill>
              </a:rPr>
              <a:t>Dynamic</a:t>
            </a:r>
            <a:r>
              <a:rPr lang="en-US" altLang="en-US" sz="2800"/>
              <a:t> HTML)?</a:t>
            </a:r>
          </a:p>
        </p:txBody>
      </p:sp>
      <p:sp>
        <p:nvSpPr>
          <p:cNvPr id="55299" name="Rectangle 3"/>
          <p:cNvSpPr>
            <a:spLocks noGrp="1" noChangeArrowheads="1"/>
          </p:cNvSpPr>
          <p:nvPr>
            <p:ph type="body" idx="1"/>
          </p:nvPr>
        </p:nvSpPr>
        <p:spPr>
          <a:xfrm>
            <a:off x="0" y="533400"/>
            <a:ext cx="9296400" cy="6248400"/>
          </a:xfrm>
        </p:spPr>
        <p:txBody>
          <a:bodyPr/>
          <a:lstStyle/>
          <a:p>
            <a:pPr eaLnBrk="1" hangingPunct="1">
              <a:defRPr/>
            </a:pPr>
            <a:r>
              <a:rPr lang="en-US" sz="2400" b="1" dirty="0"/>
              <a:t>DHTML</a:t>
            </a:r>
            <a:r>
              <a:rPr lang="en-US" sz="2400" dirty="0"/>
              <a:t> is an </a:t>
            </a:r>
            <a:r>
              <a:rPr lang="en-US" sz="2400" dirty="0">
                <a:hlinkClick r:id="rId3" tooltip="Umbrella term"/>
              </a:rPr>
              <a:t>umbrella term</a:t>
            </a:r>
            <a:r>
              <a:rPr lang="en-US" sz="2400" dirty="0"/>
              <a:t> for a </a:t>
            </a:r>
            <a:r>
              <a:rPr lang="en-US" sz="2400" b="1" dirty="0"/>
              <a:t>collection of technologies </a:t>
            </a:r>
            <a:r>
              <a:rPr lang="en-US" sz="2400" dirty="0"/>
              <a:t>used together to create </a:t>
            </a:r>
            <a:r>
              <a:rPr lang="en-US" sz="2400" b="1" dirty="0">
                <a:solidFill>
                  <a:srgbClr val="00CC00"/>
                </a:solidFill>
              </a:rPr>
              <a:t>interactive</a:t>
            </a:r>
            <a:r>
              <a:rPr lang="en-US" sz="2400" dirty="0"/>
              <a:t> and </a:t>
            </a:r>
            <a:r>
              <a:rPr lang="en-US" sz="2400" b="1" dirty="0">
                <a:solidFill>
                  <a:srgbClr val="00CC00"/>
                </a:solidFill>
              </a:rPr>
              <a:t>animated</a:t>
            </a:r>
            <a:r>
              <a:rPr lang="en-US" sz="2400" dirty="0"/>
              <a:t> </a:t>
            </a:r>
            <a:r>
              <a:rPr lang="en-US" sz="2400" dirty="0">
                <a:hlinkClick r:id="rId4" tooltip="Web site"/>
              </a:rPr>
              <a:t>web sites</a:t>
            </a:r>
            <a:r>
              <a:rPr lang="en-US" sz="2400" dirty="0"/>
              <a:t>.</a:t>
            </a:r>
            <a:endParaRPr lang="en-US" sz="2400" dirty="0">
              <a:cs typeface="Times New Roman" pitchFamily="18" charset="0"/>
            </a:endParaRPr>
          </a:p>
          <a:p>
            <a:pPr eaLnBrk="1" hangingPunct="1">
              <a:buFont typeface="Wingdings" panose="05000000000000000000" pitchFamily="2" charset="2"/>
              <a:buNone/>
              <a:defRPr/>
            </a:pPr>
            <a:r>
              <a:rPr lang="en-US" sz="2800" b="1" dirty="0">
                <a:cs typeface="Times New Roman" pitchFamily="18" charset="0"/>
              </a:rPr>
              <a:t>Technologies</a:t>
            </a:r>
            <a:r>
              <a:rPr lang="en-US" sz="2800" dirty="0">
                <a:cs typeface="Times New Roman" pitchFamily="18" charset="0"/>
              </a:rPr>
              <a:t> used in</a:t>
            </a:r>
            <a:r>
              <a:rPr lang="en-US" sz="2800" b="1" dirty="0">
                <a:solidFill>
                  <a:schemeClr val="hlink"/>
                </a:solidFill>
                <a:cs typeface="Times New Roman" pitchFamily="18" charset="0"/>
              </a:rPr>
              <a:t> DHTML:</a:t>
            </a:r>
            <a:endParaRPr lang="en-US" sz="2800" dirty="0">
              <a:cs typeface="Times New Roman" pitchFamily="18" charset="0"/>
            </a:endParaRPr>
          </a:p>
          <a:p>
            <a:pPr lvl="1" eaLnBrk="1" hangingPunct="1">
              <a:buFont typeface="Wingdings" panose="05000000000000000000" pitchFamily="2" charset="2"/>
              <a:buNone/>
              <a:defRPr/>
            </a:pPr>
            <a:r>
              <a:rPr lang="en-US" sz="2400" b="1" dirty="0">
                <a:cs typeface="Times New Roman" pitchFamily="18" charset="0"/>
              </a:rPr>
              <a:t>1. </a:t>
            </a:r>
            <a:r>
              <a:rPr lang="en-US" sz="2400" b="1" dirty="0">
                <a:solidFill>
                  <a:srgbClr val="00B0F0"/>
                </a:solidFill>
                <a:cs typeface="Times New Roman" pitchFamily="18" charset="0"/>
              </a:rPr>
              <a:t>D</a:t>
            </a:r>
            <a:r>
              <a:rPr lang="en-US" sz="2400" b="1" dirty="0">
                <a:cs typeface="Times New Roman" pitchFamily="18" charset="0"/>
              </a:rPr>
              <a:t>ocument </a:t>
            </a:r>
            <a:r>
              <a:rPr lang="en-US" sz="2400" b="1" dirty="0">
                <a:solidFill>
                  <a:srgbClr val="00B0F0"/>
                </a:solidFill>
                <a:cs typeface="Times New Roman" pitchFamily="18" charset="0"/>
              </a:rPr>
              <a:t>O</a:t>
            </a:r>
            <a:r>
              <a:rPr lang="en-US" sz="2400" b="1" dirty="0">
                <a:cs typeface="Times New Roman" pitchFamily="18" charset="0"/>
              </a:rPr>
              <a:t>bject </a:t>
            </a:r>
            <a:r>
              <a:rPr lang="en-US" sz="2400" b="1" dirty="0">
                <a:solidFill>
                  <a:srgbClr val="00B0F0"/>
                </a:solidFill>
                <a:cs typeface="Times New Roman" pitchFamily="18" charset="0"/>
              </a:rPr>
              <a:t>M</a:t>
            </a:r>
            <a:r>
              <a:rPr lang="en-US" sz="2400" b="1" dirty="0">
                <a:cs typeface="Times New Roman" pitchFamily="18" charset="0"/>
              </a:rPr>
              <a:t>odel - </a:t>
            </a:r>
            <a:r>
              <a:rPr lang="en-US" sz="2400" b="1" dirty="0">
                <a:solidFill>
                  <a:srgbClr val="00B0F0"/>
                </a:solidFill>
                <a:cs typeface="Times New Roman" pitchFamily="18" charset="0"/>
              </a:rPr>
              <a:t>DOM</a:t>
            </a:r>
            <a:endParaRPr lang="en-US" sz="2400" b="1" dirty="0">
              <a:cs typeface="Times New Roman" pitchFamily="18" charset="0"/>
            </a:endParaRPr>
          </a:p>
          <a:p>
            <a:pPr lvl="2" eaLnBrk="1" hangingPunct="1">
              <a:defRPr/>
            </a:pPr>
            <a:r>
              <a:rPr lang="en-US" sz="2000" b="1" dirty="0">
                <a:cs typeface="Times New Roman" pitchFamily="18" charset="0"/>
              </a:rPr>
              <a:t>not all browser use the same </a:t>
            </a:r>
            <a:r>
              <a:rPr lang="en-US" sz="2000" b="1" dirty="0">
                <a:solidFill>
                  <a:srgbClr val="FF0000"/>
                </a:solidFill>
                <a:cs typeface="Times New Roman" pitchFamily="18" charset="0"/>
              </a:rPr>
              <a:t>DOM</a:t>
            </a:r>
          </a:p>
          <a:p>
            <a:pPr lvl="3" eaLnBrk="1" hangingPunct="1">
              <a:defRPr/>
            </a:pPr>
            <a:r>
              <a:rPr lang="en-US" sz="1600" b="1" dirty="0">
                <a:cs typeface="Times New Roman" pitchFamily="18" charset="0"/>
              </a:rPr>
              <a:t>There are 3 DOMs</a:t>
            </a:r>
          </a:p>
          <a:p>
            <a:pPr lvl="4" eaLnBrk="1" hangingPunct="1">
              <a:defRPr/>
            </a:pPr>
            <a:r>
              <a:rPr lang="en-US" sz="1400" b="1" dirty="0">
                <a:solidFill>
                  <a:srgbClr val="FF0000"/>
                </a:solidFill>
                <a:cs typeface="Times New Roman" pitchFamily="18" charset="0"/>
              </a:rPr>
              <a:t>W3C DOM – </a:t>
            </a:r>
            <a:r>
              <a:rPr lang="en-US" sz="1400" b="1" dirty="0">
                <a:cs typeface="Times New Roman" pitchFamily="18" charset="0"/>
              </a:rPr>
              <a:t>current browser support it</a:t>
            </a:r>
          </a:p>
          <a:p>
            <a:pPr lvl="4" eaLnBrk="1" hangingPunct="1">
              <a:defRPr/>
            </a:pPr>
            <a:r>
              <a:rPr lang="en-US" sz="1400" b="1" dirty="0">
                <a:solidFill>
                  <a:srgbClr val="FF0000"/>
                </a:solidFill>
                <a:cs typeface="Times New Roman" pitchFamily="18" charset="0"/>
              </a:rPr>
              <a:t>Microsoft DOM</a:t>
            </a:r>
          </a:p>
          <a:p>
            <a:pPr lvl="4" eaLnBrk="1" hangingPunct="1">
              <a:defRPr/>
            </a:pPr>
            <a:r>
              <a:rPr lang="en-US" sz="1400" b="1" dirty="0">
                <a:solidFill>
                  <a:srgbClr val="FF0000"/>
                </a:solidFill>
                <a:cs typeface="Times New Roman" pitchFamily="18" charset="0"/>
              </a:rPr>
              <a:t>Netscape DOM</a:t>
            </a:r>
            <a:endParaRPr lang="en-US" sz="1600" b="1" dirty="0">
              <a:solidFill>
                <a:srgbClr val="FF0000"/>
              </a:solidFill>
              <a:cs typeface="Times New Roman" pitchFamily="18" charset="0"/>
            </a:endParaRPr>
          </a:p>
          <a:p>
            <a:pPr lvl="1" eaLnBrk="1" hangingPunct="1">
              <a:buFont typeface="Wingdings" panose="05000000000000000000" pitchFamily="2" charset="2"/>
              <a:buNone/>
              <a:defRPr/>
            </a:pPr>
            <a:r>
              <a:rPr lang="en-US" sz="2400" b="1" dirty="0">
                <a:cs typeface="Times New Roman" pitchFamily="18" charset="0"/>
              </a:rPr>
              <a:t>2.  Cascading Style Sheets - </a:t>
            </a:r>
            <a:r>
              <a:rPr lang="en-US" sz="2400" b="1" dirty="0">
                <a:solidFill>
                  <a:srgbClr val="00B0F0"/>
                </a:solidFill>
                <a:cs typeface="Times New Roman" pitchFamily="18" charset="0"/>
              </a:rPr>
              <a:t>CSS</a:t>
            </a:r>
            <a:endParaRPr lang="en-US" sz="2400" b="1" dirty="0">
              <a:cs typeface="Times New Roman" pitchFamily="18" charset="0"/>
            </a:endParaRPr>
          </a:p>
          <a:p>
            <a:pPr marL="914400" lvl="1" indent="-457200" eaLnBrk="1" hangingPunct="1">
              <a:buFont typeface="Wingdings" panose="05000000000000000000" pitchFamily="2" charset="2"/>
              <a:buNone/>
              <a:defRPr/>
            </a:pPr>
            <a:r>
              <a:rPr lang="en-US" sz="2400" b="1" dirty="0">
                <a:cs typeface="Times New Roman" pitchFamily="18" charset="0"/>
              </a:rPr>
              <a:t>3.  Client-side Scripting – </a:t>
            </a:r>
            <a:r>
              <a:rPr lang="en-US" sz="2400" b="1" dirty="0">
                <a:solidFill>
                  <a:srgbClr val="00B0F0"/>
                </a:solidFill>
                <a:cs typeface="Times New Roman" pitchFamily="18" charset="0"/>
              </a:rPr>
              <a:t>Java Script, VBScript, Jscript</a:t>
            </a:r>
          </a:p>
          <a:p>
            <a:pPr marL="914400" lvl="1" indent="-457200" eaLnBrk="1" hangingPunct="1">
              <a:buFont typeface="Wingdings" panose="05000000000000000000" pitchFamily="2" charset="2"/>
              <a:buAutoNum type="arabicPeriod" startAt="3"/>
              <a:defRPr/>
            </a:pPr>
            <a:endParaRPr lang="en-US" sz="2400" b="1" dirty="0">
              <a:solidFill>
                <a:srgbClr val="00B0F0"/>
              </a:solidFill>
              <a:cs typeface="Times New Roman" pitchFamily="18" charset="0"/>
            </a:endParaRPr>
          </a:p>
          <a:p>
            <a:pPr eaLnBrk="1" hangingPunct="1">
              <a:defRPr/>
            </a:pPr>
            <a:r>
              <a:rPr lang="en-US" sz="2800" b="1" dirty="0">
                <a:solidFill>
                  <a:schemeClr val="hlink"/>
                </a:solidFill>
                <a:cs typeface="Times New Roman" pitchFamily="18" charset="0"/>
              </a:rPr>
              <a:t>These technologies</a:t>
            </a:r>
            <a:r>
              <a:rPr lang="en-US" sz="2800" dirty="0">
                <a:cs typeface="Times New Roman" pitchFamily="18" charset="0"/>
              </a:rPr>
              <a:t> </a:t>
            </a:r>
            <a:r>
              <a:rPr lang="en-US" sz="2800" b="1" dirty="0">
                <a:cs typeface="Times New Roman" pitchFamily="18" charset="0"/>
              </a:rPr>
              <a:t>allow</a:t>
            </a:r>
            <a:r>
              <a:rPr lang="en-US" sz="2800" dirty="0">
                <a:cs typeface="Times New Roman" pitchFamily="18" charset="0"/>
              </a:rPr>
              <a:t> the </a:t>
            </a:r>
            <a:r>
              <a:rPr lang="en-US" sz="2800" b="1" dirty="0">
                <a:solidFill>
                  <a:schemeClr val="hlink"/>
                </a:solidFill>
                <a:cs typeface="Times New Roman" pitchFamily="18" charset="0"/>
              </a:rPr>
              <a:t>web page to respond </a:t>
            </a:r>
            <a:r>
              <a:rPr lang="en-US" sz="2800" b="1" dirty="0">
                <a:cs typeface="Times New Roman" pitchFamily="18" charset="0"/>
              </a:rPr>
              <a:t>to</a:t>
            </a:r>
            <a:r>
              <a:rPr lang="en-US" sz="2800" b="1" dirty="0">
                <a:solidFill>
                  <a:schemeClr val="hlink"/>
                </a:solidFill>
                <a:cs typeface="Times New Roman" pitchFamily="18" charset="0"/>
              </a:rPr>
              <a:t> user actions. </a:t>
            </a:r>
          </a:p>
          <a:p>
            <a:pPr marL="2324100" lvl="4" indent="-609600" eaLnBrk="1" hangingPunct="1">
              <a:defRPr/>
            </a:pPr>
            <a:r>
              <a:rPr lang="en-US" sz="1400" b="1" dirty="0">
                <a:solidFill>
                  <a:srgbClr val="00B050"/>
                </a:solidFill>
                <a:latin typeface="Frutiger-Italic"/>
              </a:rPr>
              <a:t>Dynamic</a:t>
            </a:r>
            <a:r>
              <a:rPr lang="en-US" sz="1400" dirty="0">
                <a:latin typeface="Frutiger-Italic"/>
              </a:rPr>
              <a:t> </a:t>
            </a:r>
            <a:r>
              <a:rPr lang="en-US" sz="1400" b="1" dirty="0">
                <a:latin typeface="Frutiger-Italic"/>
              </a:rPr>
              <a:t>navigation</a:t>
            </a:r>
            <a:r>
              <a:rPr lang="en-US" sz="1400" dirty="0">
                <a:latin typeface="Frutiger-Italic"/>
              </a:rPr>
              <a:t> based on </a:t>
            </a:r>
            <a:r>
              <a:rPr lang="en-US" sz="1400" b="1" dirty="0">
                <a:solidFill>
                  <a:srgbClr val="00B0F0"/>
                </a:solidFill>
                <a:latin typeface="Frutiger-Italic"/>
              </a:rPr>
              <a:t>mouse movement</a:t>
            </a:r>
          </a:p>
          <a:p>
            <a:pPr marL="2324100" lvl="4" indent="-609600" eaLnBrk="1" hangingPunct="1">
              <a:defRPr/>
            </a:pPr>
            <a:r>
              <a:rPr lang="en-US" sz="1400" b="1" dirty="0">
                <a:solidFill>
                  <a:srgbClr val="00B0F0"/>
                </a:solidFill>
                <a:latin typeface="Frutiger-Italic"/>
              </a:rPr>
              <a:t>Hiding</a:t>
            </a:r>
            <a:r>
              <a:rPr lang="en-US" sz="1400" b="1" dirty="0">
                <a:latin typeface="Frutiger-Italic"/>
              </a:rPr>
              <a:t> </a:t>
            </a:r>
            <a:r>
              <a:rPr lang="en-US" sz="1400" dirty="0">
                <a:latin typeface="Frutiger-Italic"/>
              </a:rPr>
              <a:t>and</a:t>
            </a:r>
            <a:r>
              <a:rPr lang="en-US" sz="1400" b="1" dirty="0">
                <a:latin typeface="Frutiger-Italic"/>
              </a:rPr>
              <a:t> </a:t>
            </a:r>
            <a:r>
              <a:rPr lang="en-US" sz="1400" b="1" dirty="0">
                <a:solidFill>
                  <a:srgbClr val="00B0F0"/>
                </a:solidFill>
                <a:latin typeface="Frutiger-Italic"/>
              </a:rPr>
              <a:t>showing</a:t>
            </a:r>
            <a:r>
              <a:rPr lang="en-US" sz="1400" b="1" dirty="0">
                <a:latin typeface="Frutiger-Italic"/>
              </a:rPr>
              <a:t> </a:t>
            </a:r>
            <a:r>
              <a:rPr lang="en-US" sz="1400" dirty="0">
                <a:latin typeface="Frutiger-Italic"/>
              </a:rPr>
              <a:t>elements such as navigation area based on </a:t>
            </a:r>
            <a:r>
              <a:rPr lang="en-US" sz="1400" b="1" dirty="0">
                <a:solidFill>
                  <a:srgbClr val="00B0F0"/>
                </a:solidFill>
                <a:latin typeface="Frutiger-Italic"/>
              </a:rPr>
              <a:t>mouse</a:t>
            </a:r>
            <a:r>
              <a:rPr lang="en-US" sz="1400" b="1" dirty="0">
                <a:latin typeface="Frutiger-Italic"/>
              </a:rPr>
              <a:t> </a:t>
            </a:r>
            <a:r>
              <a:rPr lang="en-US" sz="1400" b="1" dirty="0">
                <a:solidFill>
                  <a:srgbClr val="00B0F0"/>
                </a:solidFill>
                <a:latin typeface="Frutiger-Italic"/>
              </a:rPr>
              <a:t>movement</a:t>
            </a:r>
            <a:r>
              <a:rPr lang="en-US" sz="1400" b="1" dirty="0">
                <a:latin typeface="Frutiger-Italic"/>
              </a:rPr>
              <a:t> </a:t>
            </a:r>
          </a:p>
          <a:p>
            <a:pPr marL="2324100" lvl="4" indent="-609600" eaLnBrk="1" hangingPunct="1">
              <a:defRPr/>
            </a:pPr>
            <a:r>
              <a:rPr lang="en-US" sz="1400" b="1" dirty="0">
                <a:solidFill>
                  <a:srgbClr val="FF0000"/>
                </a:solidFill>
                <a:latin typeface="Frutiger-Italic"/>
              </a:rPr>
              <a:t>Animation</a:t>
            </a:r>
            <a:r>
              <a:rPr lang="en-US" sz="1400" b="1" dirty="0">
                <a:latin typeface="Frutiger-Italic"/>
              </a:rPr>
              <a:t> </a:t>
            </a:r>
            <a:r>
              <a:rPr lang="en-US" sz="1400" dirty="0">
                <a:latin typeface="Frutiger-Italic"/>
              </a:rPr>
              <a:t>in which the </a:t>
            </a:r>
            <a:r>
              <a:rPr lang="en-US" sz="1400" b="1" dirty="0">
                <a:solidFill>
                  <a:srgbClr val="FF0000"/>
                </a:solidFill>
                <a:latin typeface="Frutiger-Italic"/>
              </a:rPr>
              <a:t>CSS</a:t>
            </a:r>
            <a:r>
              <a:rPr lang="en-US" sz="1400" dirty="0">
                <a:latin typeface="Frutiger-Italic"/>
              </a:rPr>
              <a:t> positioning properties of elements are changed</a:t>
            </a:r>
            <a:endParaRPr lang="en-US" sz="1800" b="1" dirty="0">
              <a:cs typeface="Times New Roman" pitchFamily="18" charset="0"/>
            </a:endParaRPr>
          </a:p>
          <a:p>
            <a:pPr marL="914400" lvl="1" indent="-457200" eaLnBrk="1" hangingPunct="1">
              <a:buFont typeface="Wingdings" panose="05000000000000000000" pitchFamily="2" charset="2"/>
              <a:buNone/>
              <a:defRPr/>
            </a:pPr>
            <a:endParaRPr lang="en-US" sz="2400" b="1" dirty="0">
              <a:solidFill>
                <a:srgbClr val="00B0F0"/>
              </a:solidFill>
              <a:cs typeface="Times New Roman" pitchFamily="18" charset="0"/>
            </a:endParaRPr>
          </a:p>
        </p:txBody>
      </p:sp>
      <p:sp>
        <p:nvSpPr>
          <p:cNvPr id="111620" name="Rectangle 4"/>
          <p:cNvSpPr>
            <a:spLocks noChangeArrowheads="1"/>
          </p:cNvSpPr>
          <p:nvPr/>
        </p:nvSpPr>
        <p:spPr bwMode="auto">
          <a:xfrm>
            <a:off x="2286000" y="1500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111621" name="Rectangle 5"/>
          <p:cNvSpPr>
            <a:spLocks noChangeArrowheads="1"/>
          </p:cNvSpPr>
          <p:nvPr/>
        </p:nvSpPr>
        <p:spPr bwMode="auto">
          <a:xfrm>
            <a:off x="2586038" y="2862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6" name="Rectangle 3"/>
          <p:cNvSpPr txBox="1">
            <a:spLocks noChangeArrowheads="1"/>
          </p:cNvSpPr>
          <p:nvPr/>
        </p:nvSpPr>
        <p:spPr bwMode="auto">
          <a:xfrm>
            <a:off x="5867400" y="2057400"/>
            <a:ext cx="3429000" cy="609600"/>
          </a:xfrm>
          <a:prstGeom prst="rect">
            <a:avLst/>
          </a:prstGeom>
          <a:noFill/>
          <a:ln w="9525">
            <a:noFill/>
            <a:miter lim="800000"/>
            <a:headEnd/>
            <a:tailEnd/>
          </a:ln>
        </p:spPr>
        <p:txBody>
          <a:bodyPr/>
          <a:lstStyle/>
          <a:p>
            <a:pPr marL="342900" indent="-342900" eaLnBrk="1" hangingPunct="1">
              <a:lnSpc>
                <a:spcPct val="80000"/>
              </a:lnSpc>
              <a:spcBef>
                <a:spcPct val="20000"/>
              </a:spcBef>
              <a:buClr>
                <a:schemeClr val="folHlink"/>
              </a:buClr>
              <a:buSzPct val="60000"/>
              <a:defRPr/>
            </a:pPr>
            <a:r>
              <a:rPr lang="en-US" sz="2400" b="0" kern="0" dirty="0">
                <a:latin typeface="+mn-lt"/>
                <a:cs typeface="Times New Roman" pitchFamily="18" charset="0"/>
              </a:rPr>
              <a:t>	Has a </a:t>
            </a:r>
            <a:r>
              <a:rPr lang="en-US" sz="2400" kern="0" dirty="0">
                <a:latin typeface="+mn-lt"/>
                <a:cs typeface="Times New Roman" pitchFamily="18" charset="0"/>
              </a:rPr>
              <a:t>long </a:t>
            </a:r>
            <a:r>
              <a:rPr lang="en-US" sz="2400" kern="0" dirty="0">
                <a:solidFill>
                  <a:srgbClr val="FF0000"/>
                </a:solidFill>
                <a:latin typeface="+mn-lt"/>
                <a:cs typeface="Times New Roman" pitchFamily="18" charset="0"/>
              </a:rPr>
              <a:t>learning</a:t>
            </a:r>
            <a:r>
              <a:rPr lang="en-US" sz="2400" kern="0" dirty="0">
                <a:latin typeface="+mn-lt"/>
                <a:cs typeface="Times New Roman" pitchFamily="18" charset="0"/>
              </a:rPr>
              <a:t> curve</a:t>
            </a:r>
            <a:r>
              <a:rPr lang="en-US" sz="2400" b="0" kern="0" dirty="0">
                <a:latin typeface="+mn-lt"/>
                <a:cs typeface="Times New Roman" pitchFamily="18" charset="0"/>
              </a:rPr>
              <a:t> because of the extent of the knowledge needed to successfully combine the </a:t>
            </a:r>
            <a:r>
              <a:rPr lang="en-US" sz="2400" kern="0" dirty="0">
                <a:latin typeface="+mn-lt"/>
                <a:cs typeface="Times New Roman" pitchFamily="18" charset="0"/>
              </a:rPr>
              <a:t>three technologies</a:t>
            </a:r>
            <a:r>
              <a:rPr lang="en-US" sz="2400" b="0" kern="0" dirty="0">
                <a:latin typeface="+mn-lt"/>
                <a:cs typeface="Times New Roman" pitchFamily="18" charset="0"/>
              </a:rPr>
              <a:t>.</a:t>
            </a:r>
          </a:p>
          <a:p>
            <a:pPr marL="342900" indent="-342900" eaLnBrk="1" hangingPunct="1">
              <a:lnSpc>
                <a:spcPct val="80000"/>
              </a:lnSpc>
              <a:spcBef>
                <a:spcPct val="20000"/>
              </a:spcBef>
              <a:buClr>
                <a:schemeClr val="folHlink"/>
              </a:buClr>
              <a:buSzPct val="60000"/>
              <a:buFont typeface="Wingdings" pitchFamily="2" charset="2"/>
              <a:buNone/>
              <a:defRPr/>
            </a:pPr>
            <a:endParaRPr lang="en-US" b="0" kern="0" dirty="0">
              <a:latin typeface="+mn-lt"/>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altLang="en-US" dirty="0"/>
              <a:t>Common Uses of DHTML</a:t>
            </a:r>
          </a:p>
        </p:txBody>
      </p:sp>
      <p:sp>
        <p:nvSpPr>
          <p:cNvPr id="113667" name="Rectangle 3"/>
          <p:cNvSpPr>
            <a:spLocks noGrp="1" noChangeArrowheads="1"/>
          </p:cNvSpPr>
          <p:nvPr>
            <p:ph type="body" idx="1"/>
          </p:nvPr>
        </p:nvSpPr>
        <p:spPr>
          <a:xfrm>
            <a:off x="381000" y="685800"/>
            <a:ext cx="8305800" cy="5715000"/>
          </a:xfrm>
        </p:spPr>
        <p:txBody>
          <a:bodyPr/>
          <a:lstStyle/>
          <a:p>
            <a:pPr eaLnBrk="1" hangingPunct="1"/>
            <a:r>
              <a:rPr lang="en-US" altLang="en-US" b="1" dirty="0">
                <a:solidFill>
                  <a:srgbClr val="00B0F0"/>
                </a:solidFill>
              </a:rPr>
              <a:t>Hiding</a:t>
            </a:r>
            <a:r>
              <a:rPr lang="en-US" altLang="en-US" b="1" dirty="0"/>
              <a:t> </a:t>
            </a:r>
            <a:r>
              <a:rPr lang="en-US" altLang="en-US" dirty="0"/>
              <a:t>and</a:t>
            </a:r>
            <a:r>
              <a:rPr lang="en-US" altLang="en-US" b="1" dirty="0"/>
              <a:t> </a:t>
            </a:r>
            <a:r>
              <a:rPr lang="en-US" altLang="en-US" b="1" dirty="0">
                <a:solidFill>
                  <a:srgbClr val="00B0F0"/>
                </a:solidFill>
              </a:rPr>
              <a:t>showing</a:t>
            </a:r>
            <a:r>
              <a:rPr lang="en-US" altLang="en-US" b="1" dirty="0"/>
              <a:t> text</a:t>
            </a:r>
          </a:p>
          <a:p>
            <a:pPr eaLnBrk="1" hangingPunct="1"/>
            <a:endParaRPr lang="en-US" altLang="en-US" b="1" dirty="0"/>
          </a:p>
          <a:p>
            <a:pPr eaLnBrk="1" hangingPunct="1"/>
            <a:r>
              <a:rPr lang="en-US" altLang="en-US" b="1" dirty="0"/>
              <a:t>Navigation</a:t>
            </a:r>
          </a:p>
          <a:p>
            <a:pPr lvl="1" eaLnBrk="1" hangingPunct="1"/>
            <a:r>
              <a:rPr lang="en-US" altLang="en-US" sz="2000" dirty="0">
                <a:hlinkClick r:id="rId3"/>
              </a:rPr>
              <a:t>http://www.opencube.com/index.asp</a:t>
            </a:r>
            <a:r>
              <a:rPr lang="en-US" altLang="en-US" sz="2000" dirty="0"/>
              <a:t> </a:t>
            </a:r>
          </a:p>
          <a:p>
            <a:pPr eaLnBrk="1" hangingPunct="1"/>
            <a:endParaRPr lang="en-US" altLang="en-US" b="1" dirty="0"/>
          </a:p>
          <a:p>
            <a:pPr eaLnBrk="1" hangingPunct="1"/>
            <a:r>
              <a:rPr lang="en-US" altLang="en-US" b="1" dirty="0"/>
              <a:t>Image Effects with slide show</a:t>
            </a:r>
          </a:p>
          <a:p>
            <a:pPr eaLnBrk="1" hangingPunct="1"/>
            <a:endParaRPr lang="en-US" altLang="en-US" b="1" dirty="0"/>
          </a:p>
          <a:p>
            <a:pPr eaLnBrk="1" hangingPunct="1"/>
            <a:r>
              <a:rPr lang="en-US" altLang="en-US" b="1" dirty="0">
                <a:hlinkClick r:id="rId4"/>
              </a:rPr>
              <a:t>http://www.dynamicdrive.com/</a:t>
            </a:r>
            <a:r>
              <a:rPr lang="en-US" altLang="en-US" b="1" dirty="0"/>
              <a:t> - Dynamic Web site and tools </a:t>
            </a:r>
          </a:p>
          <a:p>
            <a:pPr eaLnBrk="1" hangingPunct="1"/>
            <a:r>
              <a:rPr lang="en-US" altLang="en-US" sz="1600" b="1" dirty="0"/>
              <a:t>the #1 place on the net to obtain free, original DHTML &amp; </a:t>
            </a:r>
            <a:r>
              <a:rPr lang="en-US" altLang="en-US" sz="1600" b="1" dirty="0" err="1"/>
              <a:t>Javascripts</a:t>
            </a:r>
            <a:r>
              <a:rPr lang="en-US" altLang="en-US" sz="1600" b="1" dirty="0"/>
              <a:t> to enhance your web site to obtain free</a:t>
            </a:r>
            <a:r>
              <a:rPr lang="en-US" altLang="en-US" sz="1600" dirty="0"/>
              <a:t>, original DHTML &amp; </a:t>
            </a:r>
            <a:r>
              <a:rPr lang="en-US" altLang="en-US" sz="1600" dirty="0" err="1"/>
              <a:t>Javascripts</a:t>
            </a:r>
            <a:r>
              <a:rPr lang="en-US" altLang="en-US" sz="1600" dirty="0"/>
              <a:t> to enhance your web site</a:t>
            </a:r>
            <a:endParaRPr lang="en-US" altLang="en-US" sz="1600" b="1" dirty="0"/>
          </a:p>
          <a:p>
            <a:pPr eaLnBrk="1" hangingPunct="1"/>
            <a:endParaRPr lang="en-US"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0"/>
            <a:ext cx="8763000" cy="533400"/>
          </a:xfrm>
        </p:spPr>
        <p:txBody>
          <a:bodyPr/>
          <a:lstStyle/>
          <a:p>
            <a:pPr eaLnBrk="1" hangingPunct="1"/>
            <a:r>
              <a:rPr lang="en-US" altLang="en-US" sz="2800" dirty="0"/>
              <a:t>11.8</a:t>
            </a:r>
            <a:r>
              <a:rPr lang="en-US" altLang="en-US" sz="2800" dirty="0">
                <a:solidFill>
                  <a:srgbClr val="00B0F0"/>
                </a:solidFill>
              </a:rPr>
              <a:t> A</a:t>
            </a:r>
            <a:r>
              <a:rPr lang="en-US" altLang="en-US" sz="2800" dirty="0"/>
              <a:t>synchronous </a:t>
            </a:r>
            <a:r>
              <a:rPr lang="en-US" altLang="en-US" sz="2800" dirty="0" err="1">
                <a:solidFill>
                  <a:srgbClr val="00B0F0"/>
                </a:solidFill>
              </a:rPr>
              <a:t>Ja</a:t>
            </a:r>
            <a:r>
              <a:rPr lang="en-US" altLang="en-US" sz="2800" dirty="0" err="1"/>
              <a:t>vaScrit</a:t>
            </a:r>
            <a:r>
              <a:rPr lang="en-US" altLang="en-US" sz="2800" dirty="0"/>
              <a:t> and </a:t>
            </a:r>
            <a:r>
              <a:rPr lang="en-US" altLang="en-US" sz="2800" dirty="0">
                <a:solidFill>
                  <a:srgbClr val="00B0F0"/>
                </a:solidFill>
              </a:rPr>
              <a:t>X</a:t>
            </a:r>
            <a:r>
              <a:rPr lang="en-US" altLang="en-US" sz="2800" dirty="0"/>
              <a:t>ML - </a:t>
            </a:r>
            <a:r>
              <a:rPr lang="en-US" altLang="en-US" sz="2800" dirty="0">
                <a:solidFill>
                  <a:srgbClr val="00B0F0"/>
                </a:solidFill>
              </a:rPr>
              <a:t>Ajax</a:t>
            </a:r>
          </a:p>
        </p:txBody>
      </p:sp>
      <p:sp>
        <p:nvSpPr>
          <p:cNvPr id="113667" name="Rectangle 3"/>
          <p:cNvSpPr>
            <a:spLocks noGrp="1" noChangeArrowheads="1"/>
          </p:cNvSpPr>
          <p:nvPr>
            <p:ph type="body" idx="1"/>
          </p:nvPr>
        </p:nvSpPr>
        <p:spPr>
          <a:xfrm>
            <a:off x="0" y="533400"/>
            <a:ext cx="9296400" cy="6324600"/>
          </a:xfrm>
        </p:spPr>
        <p:txBody>
          <a:bodyPr/>
          <a:lstStyle/>
          <a:p>
            <a:pPr eaLnBrk="1" hangingPunct="1">
              <a:defRPr/>
            </a:pPr>
            <a:r>
              <a:rPr lang="en-US" altLang="en-US" sz="2000" b="1" dirty="0">
                <a:solidFill>
                  <a:srgbClr val="FF0000"/>
                </a:solidFill>
              </a:rPr>
              <a:t>Ajax</a:t>
            </a:r>
            <a:r>
              <a:rPr lang="en-US" altLang="en-US" sz="2000" dirty="0"/>
              <a:t> uses </a:t>
            </a:r>
            <a:r>
              <a:rPr lang="en-US" altLang="en-US" sz="2000" b="1" dirty="0">
                <a:solidFill>
                  <a:srgbClr val="FF0000"/>
                </a:solidFill>
              </a:rPr>
              <a:t>HTML</a:t>
            </a:r>
            <a:r>
              <a:rPr lang="en-US" altLang="en-US" sz="2000" dirty="0"/>
              <a:t>, </a:t>
            </a:r>
            <a:r>
              <a:rPr lang="en-US" altLang="en-US" sz="2000" b="1" dirty="0">
                <a:solidFill>
                  <a:srgbClr val="FF0000"/>
                </a:solidFill>
              </a:rPr>
              <a:t>CSS, DOM</a:t>
            </a:r>
            <a:r>
              <a:rPr lang="en-US" altLang="en-US" sz="2000" dirty="0"/>
              <a:t>, </a:t>
            </a:r>
            <a:r>
              <a:rPr lang="en-US" altLang="en-US" sz="2000" b="1" dirty="0">
                <a:solidFill>
                  <a:srgbClr val="FF0000"/>
                </a:solidFill>
              </a:rPr>
              <a:t>JavaScript</a:t>
            </a:r>
            <a:r>
              <a:rPr lang="en-US" altLang="en-US" sz="2000" dirty="0"/>
              <a:t> and </a:t>
            </a:r>
            <a:r>
              <a:rPr lang="en-US" altLang="en-US" sz="2000" b="1" dirty="0">
                <a:solidFill>
                  <a:srgbClr val="FF0000"/>
                </a:solidFill>
              </a:rPr>
              <a:t>XML. </a:t>
            </a:r>
            <a:r>
              <a:rPr lang="en-US" altLang="en-US" sz="2000" dirty="0"/>
              <a:t>Jesse James Garrett introduce it. </a:t>
            </a:r>
          </a:p>
          <a:p>
            <a:pPr marL="365125" indent="-282575">
              <a:buFont typeface="Wingdings 2" panose="05020102010507070707" pitchFamily="18" charset="2"/>
              <a:buChar char=""/>
              <a:defRPr/>
            </a:pPr>
            <a:r>
              <a:rPr lang="en-US" altLang="en-US" sz="2000" dirty="0"/>
              <a:t>By contrast to </a:t>
            </a:r>
            <a:r>
              <a:rPr lang="en-US" altLang="en-US" sz="2000" b="1" dirty="0"/>
              <a:t>DHTML, </a:t>
            </a:r>
            <a:r>
              <a:rPr lang="en-US" altLang="en-US" sz="2000" b="1" dirty="0">
                <a:solidFill>
                  <a:srgbClr val="FF0000"/>
                </a:solidFill>
              </a:rPr>
              <a:t>Ajax</a:t>
            </a:r>
            <a:r>
              <a:rPr lang="en-US" altLang="en-US" sz="2000" dirty="0"/>
              <a:t> “behind the scenes” </a:t>
            </a:r>
            <a:r>
              <a:rPr lang="en-US" altLang="en-US" sz="2000" b="1" dirty="0">
                <a:solidFill>
                  <a:srgbClr val="00B0F0"/>
                </a:solidFill>
              </a:rPr>
              <a:t>requests</a:t>
            </a:r>
            <a:r>
              <a:rPr lang="en-US" altLang="en-US" sz="2000" dirty="0"/>
              <a:t> to the server to </a:t>
            </a:r>
            <a:r>
              <a:rPr lang="en-US" altLang="en-US" sz="2000" b="1" dirty="0">
                <a:solidFill>
                  <a:srgbClr val="00B0F0"/>
                </a:solidFill>
              </a:rPr>
              <a:t>refresh</a:t>
            </a:r>
            <a:r>
              <a:rPr lang="en-US" altLang="en-US" sz="2000" dirty="0"/>
              <a:t> a </a:t>
            </a:r>
            <a:r>
              <a:rPr lang="en-US" altLang="en-US" sz="2000" b="1" dirty="0">
                <a:solidFill>
                  <a:srgbClr val="FF00FF"/>
                </a:solidFill>
              </a:rPr>
              <a:t>portion</a:t>
            </a:r>
            <a:r>
              <a:rPr lang="en-US" altLang="en-US" sz="2000" dirty="0"/>
              <a:t> of the </a:t>
            </a:r>
            <a:r>
              <a:rPr lang="en-US" altLang="en-US" sz="2000" b="1" dirty="0"/>
              <a:t>browser</a:t>
            </a:r>
            <a:r>
              <a:rPr lang="en-US" altLang="en-US" sz="2000" dirty="0"/>
              <a:t> </a:t>
            </a:r>
            <a:r>
              <a:rPr lang="en-US" altLang="en-US" sz="2000" b="1" dirty="0"/>
              <a:t>display</a:t>
            </a:r>
            <a:r>
              <a:rPr lang="en-US" altLang="en-US" sz="2000" dirty="0"/>
              <a:t> instead of the </a:t>
            </a:r>
            <a:r>
              <a:rPr lang="en-US" altLang="en-US" sz="2000" b="1" dirty="0"/>
              <a:t>entire Web page </a:t>
            </a:r>
            <a:r>
              <a:rPr lang="en-US" altLang="en-US" sz="2000" dirty="0"/>
              <a:t>(so far). </a:t>
            </a:r>
            <a:r>
              <a:rPr lang="en-US" altLang="en-US" sz="2000" dirty="0">
                <a:latin typeface="Times New Roman" panose="02020603050405020304" pitchFamily="18" charset="0"/>
                <a:cs typeface="Times New Roman" panose="02020603050405020304" pitchFamily="18" charset="0"/>
              </a:rPr>
              <a:t>Very basic example: </a:t>
            </a:r>
            <a:r>
              <a:rPr lang="en-US" altLang="en-US" sz="2000" dirty="0">
                <a:latin typeface="Times New Roman" panose="02020603050405020304" pitchFamily="18" charset="0"/>
                <a:cs typeface="Times New Roman" panose="02020603050405020304" pitchFamily="18" charset="0"/>
                <a:hlinkClick r:id="rId3"/>
              </a:rPr>
              <a:t>http://webdevfoundations.net/css</a:t>
            </a:r>
            <a:r>
              <a:rPr lang="en-US" altLang="en-US" sz="2000" dirty="0">
                <a:latin typeface="Times New Roman" panose="02020603050405020304" pitchFamily="18" charset="0"/>
                <a:cs typeface="Times New Roman" panose="02020603050405020304" pitchFamily="18" charset="0"/>
              </a:rPr>
              <a:t> </a:t>
            </a:r>
          </a:p>
          <a:p>
            <a:pPr eaLnBrk="1" hangingPunct="1">
              <a:defRPr/>
            </a:pPr>
            <a:endParaRPr lang="en-US" altLang="en-US" sz="2000" dirty="0"/>
          </a:p>
          <a:p>
            <a:pPr eaLnBrk="1" hangingPunct="1">
              <a:defRPr/>
            </a:pPr>
            <a:r>
              <a:rPr lang="en-US" altLang="en-US" sz="2000" b="1" dirty="0"/>
              <a:t>Ajax is for creating </a:t>
            </a:r>
            <a:r>
              <a:rPr lang="en-US" altLang="en-US" sz="2000" b="1" dirty="0">
                <a:solidFill>
                  <a:srgbClr val="FF00FF"/>
                </a:solidFill>
              </a:rPr>
              <a:t>interactive Web apps</a:t>
            </a:r>
            <a:r>
              <a:rPr lang="en-US" altLang="en-US" sz="2000" b="1" dirty="0"/>
              <a:t>.</a:t>
            </a:r>
          </a:p>
          <a:p>
            <a:pPr lvl="1" eaLnBrk="1" hangingPunct="1">
              <a:defRPr/>
            </a:pPr>
            <a:r>
              <a:rPr lang="en-US" altLang="en-US" sz="2000" b="1" dirty="0"/>
              <a:t>Google: maps</a:t>
            </a:r>
            <a:r>
              <a:rPr lang="en-US" altLang="en-US" sz="2000" dirty="0"/>
              <a:t>, </a:t>
            </a:r>
            <a:r>
              <a:rPr lang="en-US" altLang="en-US" sz="2000" b="1" dirty="0"/>
              <a:t>e-mail</a:t>
            </a:r>
            <a:r>
              <a:rPr lang="en-US" altLang="en-US" sz="2000" dirty="0"/>
              <a:t>, </a:t>
            </a:r>
            <a:r>
              <a:rPr lang="en-US" altLang="en-US" sz="2000" b="1" dirty="0"/>
              <a:t>suggest</a:t>
            </a:r>
            <a:r>
              <a:rPr lang="en-US" altLang="en-US" sz="2000" dirty="0"/>
              <a:t>, </a:t>
            </a:r>
            <a:r>
              <a:rPr lang="en-US" altLang="en-US" sz="2000" dirty="0">
                <a:hlinkClick r:id="rId4"/>
              </a:rPr>
              <a:t>www.Flickr.com</a:t>
            </a:r>
            <a:r>
              <a:rPr lang="en-US" altLang="en-US" sz="2000" dirty="0"/>
              <a:t> – photo sharing, </a:t>
            </a:r>
            <a:r>
              <a:rPr lang="en-US" altLang="en-US" sz="2000" dirty="0">
                <a:hlinkClick r:id="rId5"/>
              </a:rPr>
              <a:t>http://del.icio.us</a:t>
            </a:r>
            <a:r>
              <a:rPr lang="en-US" altLang="en-US" sz="2000" dirty="0"/>
              <a:t> – shared collection of favorite sites.</a:t>
            </a:r>
          </a:p>
          <a:p>
            <a:pPr lvl="1" eaLnBrk="1" hangingPunct="1">
              <a:defRPr/>
            </a:pPr>
            <a:r>
              <a:rPr lang="en-US" altLang="en-US" sz="2000" dirty="0"/>
              <a:t> </a:t>
            </a:r>
          </a:p>
          <a:p>
            <a:pPr eaLnBrk="1" hangingPunct="1">
              <a:defRPr/>
            </a:pPr>
            <a:r>
              <a:rPr lang="en-US" altLang="en-US" sz="2400" b="1" dirty="0"/>
              <a:t>Ajax</a:t>
            </a:r>
            <a:r>
              <a:rPr lang="en-US" altLang="en-US" sz="2400" dirty="0"/>
              <a:t> is part of the </a:t>
            </a:r>
            <a:r>
              <a:rPr lang="en-US" altLang="en-US" sz="2400" b="1" dirty="0"/>
              <a:t>Web 2.0 movement </a:t>
            </a:r>
            <a:r>
              <a:rPr lang="en-US" altLang="en-US" sz="2400" dirty="0"/>
              <a:t>– </a:t>
            </a:r>
          </a:p>
          <a:p>
            <a:pPr lvl="1" eaLnBrk="1" hangingPunct="1">
              <a:defRPr/>
            </a:pPr>
            <a:r>
              <a:rPr lang="en-US" altLang="en-US" sz="2000" dirty="0"/>
              <a:t>the transition of the Web </a:t>
            </a:r>
            <a:r>
              <a:rPr lang="en-US" altLang="en-US" sz="2000" b="1" dirty="0"/>
              <a:t>from isolated static Web sites </a:t>
            </a:r>
            <a:r>
              <a:rPr lang="en-US" altLang="en-US" sz="2000" dirty="0"/>
              <a:t>to a platform that </a:t>
            </a:r>
            <a:r>
              <a:rPr lang="en-US" altLang="en-US" sz="2000" b="1" dirty="0"/>
              <a:t>uses technology</a:t>
            </a:r>
            <a:r>
              <a:rPr lang="en-US" altLang="en-US" sz="2000" dirty="0"/>
              <a:t> to provide </a:t>
            </a:r>
            <a:r>
              <a:rPr lang="en-US" altLang="en-US" sz="2000" b="1" dirty="0">
                <a:solidFill>
                  <a:srgbClr val="FF0000"/>
                </a:solidFill>
              </a:rPr>
              <a:t>rich interfaces </a:t>
            </a:r>
            <a:r>
              <a:rPr lang="en-US" altLang="en-US" sz="2000" dirty="0"/>
              <a:t>and </a:t>
            </a:r>
            <a:r>
              <a:rPr lang="en-US" altLang="en-US" sz="2000" b="1" dirty="0">
                <a:solidFill>
                  <a:srgbClr val="FF0000"/>
                </a:solidFill>
              </a:rPr>
              <a:t>social networking </a:t>
            </a:r>
            <a:r>
              <a:rPr lang="en-US" altLang="en-US" sz="2000" dirty="0"/>
              <a:t>opportunities for people.</a:t>
            </a:r>
          </a:p>
          <a:p>
            <a:pPr eaLnBrk="1" hangingPunct="1">
              <a:defRPr/>
            </a:pPr>
            <a:r>
              <a:rPr lang="en-US" altLang="en-US" sz="2000" dirty="0"/>
              <a:t>You have a strong foundation in </a:t>
            </a:r>
            <a:r>
              <a:rPr lang="en-US" altLang="en-US" sz="2000" b="1" dirty="0"/>
              <a:t>HTML</a:t>
            </a:r>
            <a:r>
              <a:rPr lang="en-US" altLang="en-US" sz="2000" dirty="0"/>
              <a:t> and </a:t>
            </a:r>
            <a:r>
              <a:rPr lang="en-US" altLang="en-US" sz="2000" b="1" dirty="0"/>
              <a:t>CSS</a:t>
            </a:r>
            <a:r>
              <a:rPr lang="en-US" altLang="en-US" sz="2000" dirty="0"/>
              <a:t> you can move to </a:t>
            </a:r>
            <a:r>
              <a:rPr lang="en-US" altLang="en-US" sz="2000" b="1" dirty="0"/>
              <a:t>JavaScript</a:t>
            </a:r>
            <a:r>
              <a:rPr lang="en-US" altLang="en-US" sz="2000" dirty="0"/>
              <a:t> and </a:t>
            </a:r>
            <a:r>
              <a:rPr lang="en-US" altLang="en-US" sz="2000" b="1" dirty="0"/>
              <a:t>AJAX</a:t>
            </a:r>
            <a:r>
              <a:rPr lang="en-US" altLang="en-US" sz="2000" dirty="0"/>
              <a:t>.</a:t>
            </a:r>
            <a:endParaRPr lang="en-US" altLang="en-US" sz="1800" dirty="0"/>
          </a:p>
          <a:p>
            <a:pPr eaLnBrk="1" hangingPunct="1">
              <a:defRPr/>
            </a:pPr>
            <a:r>
              <a:rPr lang="en-US" altLang="en-US" sz="2000" dirty="0"/>
              <a:t>See you in the next class </a:t>
            </a:r>
            <a:r>
              <a:rPr lang="en-US" altLang="en-US" sz="2000" b="1" dirty="0"/>
              <a:t>CMPS 319 </a:t>
            </a:r>
            <a:r>
              <a:rPr lang="en-US" altLang="en-US" sz="2000" b="1" dirty="0">
                <a:solidFill>
                  <a:srgbClr val="00B0F0"/>
                </a:solidFill>
              </a:rPr>
              <a:t>Publishing on the Web II</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7DE7-6C18-4975-AF54-B6DD1EA459CE}"/>
              </a:ext>
            </a:extLst>
          </p:cNvPr>
          <p:cNvSpPr>
            <a:spLocks noGrp="1"/>
          </p:cNvSpPr>
          <p:nvPr>
            <p:ph type="title"/>
          </p:nvPr>
        </p:nvSpPr>
        <p:spPr>
          <a:xfrm>
            <a:off x="152400" y="-34925"/>
            <a:ext cx="8839200" cy="527050"/>
          </a:xfrm>
        </p:spPr>
        <p:txBody>
          <a:bodyPr/>
          <a:lstStyle/>
          <a:p>
            <a:pPr>
              <a:defRPr/>
            </a:pPr>
            <a:br>
              <a:rPr lang="en-US" sz="1600" cap="all" dirty="0">
                <a:latin typeface="+mn-lt"/>
              </a:rPr>
            </a:br>
            <a:br>
              <a:rPr lang="en-US" sz="1600" cap="all" dirty="0">
                <a:latin typeface="+mn-lt"/>
              </a:rPr>
            </a:br>
            <a:r>
              <a:rPr lang="en-US" sz="1600" cap="all" dirty="0">
                <a:latin typeface="+mn-lt"/>
              </a:rPr>
              <a:t>THE 10 MOST In-Demand PROGRAMMING LANGUAGES TO LEARN IN 2023</a:t>
            </a:r>
            <a:br>
              <a:rPr lang="en-US" b="0" cap="all" dirty="0"/>
            </a:br>
            <a:endParaRPr lang="en-US" dirty="0"/>
          </a:p>
        </p:txBody>
      </p:sp>
      <p:sp>
        <p:nvSpPr>
          <p:cNvPr id="45059" name="Content Placeholder 2">
            <a:extLst>
              <a:ext uri="{FF2B5EF4-FFF2-40B4-BE49-F238E27FC236}">
                <a16:creationId xmlns:a16="http://schemas.microsoft.com/office/drawing/2014/main" id="{76D7E1A3-EEB1-4379-B1B3-80D1E8A84553}"/>
              </a:ext>
            </a:extLst>
          </p:cNvPr>
          <p:cNvSpPr>
            <a:spLocks noGrp="1" noChangeArrowheads="1"/>
          </p:cNvSpPr>
          <p:nvPr>
            <p:ph idx="1"/>
          </p:nvPr>
        </p:nvSpPr>
        <p:spPr>
          <a:xfrm>
            <a:off x="76200" y="381000"/>
            <a:ext cx="8991600" cy="6477000"/>
          </a:xfrm>
        </p:spPr>
        <p:txBody>
          <a:bodyPr/>
          <a:lstStyle/>
          <a:p>
            <a:pPr>
              <a:defRPr/>
            </a:pPr>
            <a:r>
              <a:rPr lang="en-US" altLang="en-US" sz="1800" dirty="0">
                <a:hlinkClick r:id="rId2"/>
              </a:rPr>
              <a:t>https://bootcamp.berkeley.edu/blog/most-in-demand-programming-languages/</a:t>
            </a:r>
            <a:endParaRPr lang="en-US" altLang="en-US" sz="1800" dirty="0"/>
          </a:p>
          <a:p>
            <a:pPr marL="0" indent="0">
              <a:buNone/>
              <a:defRPr/>
            </a:pPr>
            <a:r>
              <a:rPr lang="en-US" altLang="en-US" sz="1800" dirty="0"/>
              <a:t>All languages below you can learn in my </a:t>
            </a:r>
            <a:r>
              <a:rPr lang="en-US" altLang="en-US" sz="1800" b="1" dirty="0"/>
              <a:t>Internet Programming </a:t>
            </a:r>
            <a:r>
              <a:rPr lang="en-US" altLang="en-US" sz="1800" dirty="0"/>
              <a:t>classes and in </a:t>
            </a:r>
            <a:r>
              <a:rPr lang="en-US" altLang="en-US" sz="1800" b="1" dirty="0"/>
              <a:t>my electives </a:t>
            </a:r>
            <a:r>
              <a:rPr lang="en-US" altLang="en-US" sz="1800" dirty="0"/>
              <a:t>classes </a:t>
            </a:r>
            <a:r>
              <a:rPr lang="en-US" altLang="en-US" sz="1800" b="1" dirty="0"/>
              <a:t>Mobile App Development </a:t>
            </a:r>
            <a:r>
              <a:rPr lang="en-US" altLang="en-US" sz="1800" dirty="0"/>
              <a:t>(CMPS 481), </a:t>
            </a:r>
            <a:r>
              <a:rPr lang="en-US" altLang="en-US" sz="1800" b="1" dirty="0"/>
              <a:t>Python</a:t>
            </a:r>
            <a:r>
              <a:rPr lang="en-US" altLang="en-US" sz="1800" dirty="0"/>
              <a:t> (CMPS 372), and </a:t>
            </a:r>
            <a:r>
              <a:rPr lang="en-US" altLang="en-US" sz="1800" b="1" dirty="0"/>
              <a:t>Intro to Data Mining </a:t>
            </a:r>
            <a:r>
              <a:rPr lang="en-US" altLang="en-US" sz="1800" dirty="0"/>
              <a:t>(CMPS 386).</a:t>
            </a:r>
          </a:p>
          <a:p>
            <a:pPr marL="514350" indent="-514350">
              <a:buFont typeface="+mj-lt"/>
              <a:buAutoNum type="arabicPeriod"/>
              <a:defRPr/>
            </a:pPr>
            <a:r>
              <a:rPr lang="en-US" altLang="en-US" sz="2200" b="1" dirty="0"/>
              <a:t>JavaScript - </a:t>
            </a:r>
            <a:r>
              <a:rPr lang="en-US" sz="2200" i="1" dirty="0"/>
              <a:t>used for: </a:t>
            </a:r>
            <a:r>
              <a:rPr lang="en-US" sz="2200" dirty="0"/>
              <a:t>Web development, Game development, Mobile apps, Building web servers</a:t>
            </a:r>
          </a:p>
          <a:p>
            <a:pPr marL="457200" indent="-457200">
              <a:buFont typeface="+mj-lt"/>
              <a:buAutoNum type="arabicPeriod"/>
              <a:defRPr/>
            </a:pPr>
            <a:r>
              <a:rPr lang="en-US" altLang="en-US" sz="2200" b="1" dirty="0"/>
              <a:t>Python </a:t>
            </a:r>
            <a:r>
              <a:rPr lang="en-US" sz="2200" i="1" dirty="0"/>
              <a:t>used for: </a:t>
            </a:r>
            <a:r>
              <a:rPr lang="en-US" sz="2200" dirty="0"/>
              <a:t>Back end development, Data science, App development</a:t>
            </a:r>
          </a:p>
          <a:p>
            <a:pPr marL="457200" indent="-457200">
              <a:buFont typeface="+mj-lt"/>
              <a:buAutoNum type="arabicPeriod"/>
              <a:defRPr/>
            </a:pPr>
            <a:r>
              <a:rPr lang="en-US" altLang="en-US" sz="2200" b="1" dirty="0"/>
              <a:t>HTML </a:t>
            </a:r>
            <a:r>
              <a:rPr lang="en-US" sz="2200" i="1" dirty="0"/>
              <a:t>used for: </a:t>
            </a:r>
            <a:r>
              <a:rPr lang="en-US" sz="2200" dirty="0"/>
              <a:t>Web documents, Website development, Website design, Website maintenance</a:t>
            </a:r>
            <a:endParaRPr lang="en-US" sz="2200" b="1" dirty="0"/>
          </a:p>
          <a:p>
            <a:pPr marL="457200" indent="-457200">
              <a:buFont typeface="+mj-lt"/>
              <a:buAutoNum type="arabicPeriod"/>
              <a:defRPr/>
            </a:pPr>
            <a:r>
              <a:rPr lang="en-US" altLang="en-US" sz="2200" b="1" dirty="0"/>
              <a:t>CSS </a:t>
            </a:r>
            <a:r>
              <a:rPr lang="en-US" sz="2200" i="1" dirty="0"/>
              <a:t>used for: </a:t>
            </a:r>
            <a:r>
              <a:rPr lang="en-US" sz="2200" dirty="0"/>
              <a:t>Web documents, Website development, Website design, Website maintenance</a:t>
            </a:r>
            <a:endParaRPr lang="en-US" altLang="en-US" sz="2200" b="1" dirty="0"/>
          </a:p>
          <a:p>
            <a:pPr marL="457200" indent="-457200">
              <a:buFont typeface="+mj-lt"/>
              <a:buAutoNum type="arabicPeriod"/>
              <a:defRPr/>
            </a:pPr>
            <a:r>
              <a:rPr lang="en-US" altLang="en-US" sz="2200" b="1" dirty="0"/>
              <a:t>Java </a:t>
            </a:r>
            <a:r>
              <a:rPr lang="en-US" sz="2200" i="1" dirty="0"/>
              <a:t>is used for: </a:t>
            </a:r>
            <a:r>
              <a:rPr lang="en-US" sz="2200" dirty="0"/>
              <a:t> App development, E-commerce, Finance</a:t>
            </a:r>
            <a:endParaRPr lang="en-US" altLang="en-US" sz="2200" b="1" dirty="0"/>
          </a:p>
          <a:p>
            <a:pPr marL="457200" indent="-457200">
              <a:buFont typeface="+mj-lt"/>
              <a:buAutoNum type="arabicPeriod"/>
              <a:defRPr/>
            </a:pPr>
            <a:r>
              <a:rPr lang="en-US" altLang="en-US" sz="2200" b="1" dirty="0"/>
              <a:t>SQL </a:t>
            </a:r>
            <a:r>
              <a:rPr lang="en-US" sz="2200" i="1" dirty="0"/>
              <a:t>used for: </a:t>
            </a:r>
            <a:r>
              <a:rPr lang="en-US" sz="2200" dirty="0"/>
              <a:t>Database management, Sales reports, Business management</a:t>
            </a:r>
          </a:p>
          <a:p>
            <a:pPr marL="457200" indent="-457200">
              <a:buFont typeface="+mj-lt"/>
              <a:buAutoNum type="arabicPeriod"/>
              <a:defRPr/>
            </a:pPr>
            <a:r>
              <a:rPr lang="en-US" altLang="en-US" sz="2200" b="1" dirty="0"/>
              <a:t>NoSQL </a:t>
            </a:r>
            <a:r>
              <a:rPr lang="en-US" sz="2200" i="1" dirty="0"/>
              <a:t>used for: </a:t>
            </a:r>
            <a:r>
              <a:rPr lang="en-US" sz="2200" dirty="0"/>
              <a:t>Database management, Sales reports, Business management</a:t>
            </a:r>
          </a:p>
          <a:p>
            <a:pPr marL="457200" indent="-457200">
              <a:buFont typeface="+mj-lt"/>
              <a:buAutoNum type="arabicPeriod"/>
              <a:defRPr/>
            </a:pPr>
            <a:r>
              <a:rPr lang="en-US" altLang="en-US" sz="2200" b="1" dirty="0"/>
              <a:t>C# </a:t>
            </a:r>
            <a:r>
              <a:rPr lang="en-US" sz="2200" i="1" dirty="0"/>
              <a:t>used for: </a:t>
            </a:r>
            <a:r>
              <a:rPr lang="en-US" sz="2200" dirty="0"/>
              <a:t>Game development, Desktop/web/mobile apps, VR.</a:t>
            </a:r>
          </a:p>
          <a:p>
            <a:pPr marL="914400" lvl="1" indent="-514350">
              <a:buFont typeface="AvantGarde" charset="0"/>
              <a:buAutoNum type="arabicPeriod"/>
              <a:defRPr/>
            </a:pPr>
            <a:endParaRPr lang="en-US" altLang="en-US" sz="2400" b="1" dirty="0"/>
          </a:p>
          <a:p>
            <a:pPr>
              <a:defRPr/>
            </a:pPr>
            <a:endParaRPr lang="en-US" altLang="en-US" sz="2000" dirty="0"/>
          </a:p>
          <a:p>
            <a:pPr>
              <a:defRPr/>
            </a:pPr>
            <a:endParaRPr lang="en-US" altLang="en-US" sz="2000" dirty="0">
              <a:hlinkClick r:id="rId3"/>
            </a:endParaRPr>
          </a:p>
          <a:p>
            <a:pPr>
              <a:defRPr/>
            </a:pPr>
            <a:endParaRPr lang="en-US" altLang="en-US" sz="2000" dirty="0">
              <a:hlinkClick r:id="rId3"/>
            </a:endParaRPr>
          </a:p>
          <a:p>
            <a:pPr>
              <a:defRPr/>
            </a:pPr>
            <a:endParaRPr lang="en-US" altLang="en-US" sz="2000" dirty="0"/>
          </a:p>
        </p:txBody>
      </p:sp>
      <p:sp>
        <p:nvSpPr>
          <p:cNvPr id="44036" name="Slide Number Placeholder 3">
            <a:extLst>
              <a:ext uri="{FF2B5EF4-FFF2-40B4-BE49-F238E27FC236}">
                <a16:creationId xmlns:a16="http://schemas.microsoft.com/office/drawing/2014/main" id="{85162C1C-7928-44D7-B200-AC809599E755}"/>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888FCAF-1B27-4ED0-ADF7-EC23D0C4B017}" type="slidenum">
              <a:rPr lang="en-US" altLang="en-US" sz="1400" smtClean="0"/>
              <a:pPr>
                <a:spcBef>
                  <a:spcPct val="50000"/>
                </a:spcBef>
                <a:buClrTx/>
                <a:buFontTx/>
                <a:buNone/>
              </a:pPr>
              <a:t>77</a:t>
            </a:fld>
            <a:endParaRPr lang="en-US" altLang="en-US" sz="1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dirty="0">
                <a:cs typeface="Times New Roman" panose="02020603050405020304" pitchFamily="18" charset="0"/>
              </a:rPr>
              <a:t>11.9 What is jQuery?</a:t>
            </a:r>
          </a:p>
        </p:txBody>
      </p:sp>
      <p:sp>
        <p:nvSpPr>
          <p:cNvPr id="11267" name="Rectangle 3"/>
          <p:cNvSpPr>
            <a:spLocks noGrp="1" noChangeArrowheads="1"/>
          </p:cNvSpPr>
          <p:nvPr>
            <p:ph idx="1"/>
          </p:nvPr>
        </p:nvSpPr>
        <p:spPr>
          <a:xfrm>
            <a:off x="-152400" y="609600"/>
            <a:ext cx="9144000" cy="6096000"/>
          </a:xfrm>
        </p:spPr>
        <p:txBody>
          <a:bodyPr/>
          <a:lstStyle/>
          <a:p>
            <a:pPr>
              <a:lnSpc>
                <a:spcPct val="90000"/>
              </a:lnSpc>
              <a:defRPr/>
            </a:pPr>
            <a:r>
              <a:rPr lang="en-US" sz="2800" b="1" dirty="0">
                <a:cs typeface="Times New Roman" pitchFamily="18" charset="0"/>
              </a:rPr>
              <a:t>jQuery</a:t>
            </a:r>
            <a:r>
              <a:rPr lang="en-US" sz="2800" dirty="0">
                <a:cs typeface="Times New Roman" pitchFamily="18" charset="0"/>
              </a:rPr>
              <a:t> is a free </a:t>
            </a:r>
            <a:r>
              <a:rPr lang="en-US" sz="2800" b="1" dirty="0">
                <a:cs typeface="Times New Roman" pitchFamily="18" charset="0"/>
              </a:rPr>
              <a:t>open-source JavaScript </a:t>
            </a:r>
            <a:r>
              <a:rPr lang="en-US" sz="2800" b="1" dirty="0">
                <a:solidFill>
                  <a:srgbClr val="FF0000"/>
                </a:solidFill>
                <a:cs typeface="Times New Roman" pitchFamily="18" charset="0"/>
              </a:rPr>
              <a:t>Library</a:t>
            </a:r>
          </a:p>
          <a:p>
            <a:pPr>
              <a:lnSpc>
                <a:spcPct val="90000"/>
              </a:lnSpc>
              <a:defRPr/>
            </a:pPr>
            <a:endParaRPr lang="en-US" sz="2800" b="1" dirty="0">
              <a:solidFill>
                <a:srgbClr val="FF0000"/>
              </a:solidFill>
              <a:cs typeface="Times New Roman" pitchFamily="18" charset="0"/>
            </a:endParaRPr>
          </a:p>
          <a:p>
            <a:pPr>
              <a:lnSpc>
                <a:spcPct val="90000"/>
              </a:lnSpc>
              <a:defRPr/>
            </a:pPr>
            <a:r>
              <a:rPr lang="en-US" sz="2800" dirty="0">
                <a:cs typeface="Times New Roman" pitchFamily="18" charset="0"/>
              </a:rPr>
              <a:t>Compatible with all current browsers</a:t>
            </a:r>
          </a:p>
          <a:p>
            <a:pPr>
              <a:lnSpc>
                <a:spcPct val="90000"/>
              </a:lnSpc>
              <a:defRPr/>
            </a:pPr>
            <a:endParaRPr lang="en-US" sz="2800" dirty="0">
              <a:cs typeface="Times New Roman" pitchFamily="18" charset="0"/>
            </a:endParaRPr>
          </a:p>
          <a:p>
            <a:pPr>
              <a:defRPr/>
            </a:pPr>
            <a:r>
              <a:rPr lang="en-US" sz="2800" dirty="0"/>
              <a:t>Provides </a:t>
            </a:r>
            <a:r>
              <a:rPr lang="en-US" sz="2800" b="1" dirty="0">
                <a:solidFill>
                  <a:srgbClr val="00B0F0"/>
                </a:solidFill>
              </a:rPr>
              <a:t>interaction</a:t>
            </a:r>
            <a:r>
              <a:rPr lang="en-US" sz="2800" dirty="0"/>
              <a:t> and </a:t>
            </a:r>
            <a:r>
              <a:rPr lang="en-US" sz="2800" b="1" dirty="0">
                <a:solidFill>
                  <a:srgbClr val="00B0F0"/>
                </a:solidFill>
              </a:rPr>
              <a:t>dynamic</a:t>
            </a:r>
            <a:r>
              <a:rPr lang="en-US" sz="2800" dirty="0"/>
              <a:t> effects on web pages</a:t>
            </a:r>
          </a:p>
          <a:p>
            <a:pPr>
              <a:defRPr/>
            </a:pPr>
            <a:endParaRPr lang="en-US" sz="2800" dirty="0"/>
          </a:p>
          <a:p>
            <a:pPr>
              <a:defRPr/>
            </a:pPr>
            <a:r>
              <a:rPr lang="en-US" sz="2800" b="1" dirty="0">
                <a:cs typeface="Times New Roman" pitchFamily="18" charset="0"/>
              </a:rPr>
              <a:t>Understanding of JavaScript is needed </a:t>
            </a:r>
            <a:r>
              <a:rPr lang="en-US" sz="2800" dirty="0">
                <a:cs typeface="Times New Roman" pitchFamily="18" charset="0"/>
              </a:rPr>
              <a:t>to be efficient when using jQuery</a:t>
            </a:r>
          </a:p>
          <a:p>
            <a:pPr>
              <a:defRPr/>
            </a:pPr>
            <a:endParaRPr lang="en-US" sz="2800" dirty="0"/>
          </a:p>
          <a:p>
            <a:pPr>
              <a:defRPr/>
            </a:pPr>
            <a:r>
              <a:rPr lang="en-US" sz="2400" dirty="0"/>
              <a:t>Resources:  </a:t>
            </a:r>
          </a:p>
          <a:p>
            <a:pPr lvl="1">
              <a:defRPr/>
            </a:pPr>
            <a:r>
              <a:rPr lang="en-US" altLang="en-US" sz="2000" kern="1200" dirty="0">
                <a:solidFill>
                  <a:srgbClr val="000000"/>
                </a:solidFill>
                <a:hlinkClick r:id="rId3" tooltip="http://webdevfoundations.net/jquery/"/>
              </a:rPr>
              <a:t>http://webdevfoundations.net/jquery</a:t>
            </a:r>
            <a:endParaRPr lang="en-US" sz="2400" dirty="0"/>
          </a:p>
          <a:p>
            <a:pPr lvl="1">
              <a:defRPr/>
            </a:pPr>
            <a:r>
              <a:rPr lang="en-US" sz="2000" dirty="0">
                <a:cs typeface="Times New Roman" pitchFamily="18" charset="0"/>
                <a:hlinkClick r:id="rId4"/>
              </a:rPr>
              <a:t>http://jquery.com</a:t>
            </a:r>
            <a:endParaRPr lang="en-US" sz="2000" dirty="0">
              <a:cs typeface="Times New Roman" pitchFamily="18" charset="0"/>
            </a:endParaRPr>
          </a:p>
          <a:p>
            <a:pPr lvl="1">
              <a:lnSpc>
                <a:spcPct val="90000"/>
              </a:lnSpc>
              <a:defRPr/>
            </a:pPr>
            <a:r>
              <a:rPr lang="en-US" sz="2000" dirty="0">
                <a:cs typeface="Times New Roman" pitchFamily="18" charset="0"/>
                <a:hlinkClick r:id="rId5"/>
              </a:rPr>
              <a:t>http://jquery.org</a:t>
            </a:r>
            <a:endParaRPr lang="en-US" sz="2000" dirty="0">
              <a:cs typeface="Times New Roman" pitchFamily="18" charset="0"/>
            </a:endParaRPr>
          </a:p>
          <a:p>
            <a:pPr marL="469900" lvl="1" indent="0">
              <a:lnSpc>
                <a:spcPct val="90000"/>
              </a:lnSpc>
              <a:buFont typeface="Wingdings 3" pitchFamily="18" charset="2"/>
              <a:buNone/>
              <a:defRPr/>
            </a:pPr>
            <a:endParaRPr lang="en-US" dirty="0">
              <a:cs typeface="Times New Roman" pitchFamily="18" charset="0"/>
            </a:endParaRPr>
          </a:p>
        </p:txBody>
      </p:sp>
      <p:sp>
        <p:nvSpPr>
          <p:cNvPr id="119812" name="Slide Number Placeholder 5"/>
          <p:cNvSpPr>
            <a:spLocks noGrp="1"/>
          </p:cNvSpPr>
          <p:nvPr>
            <p:ph type="sldNum" sz="quarter" idx="11"/>
          </p:nvPr>
        </p:nvSpPr>
        <p:spPr>
          <a:xfrm>
            <a:off x="8613775" y="630555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5282580-3F25-4AA8-82E3-A2C4FBE7FAB9}" type="slidenum">
              <a:rPr lang="en-US" altLang="en-US" sz="1400" smtClean="0"/>
              <a:pPr>
                <a:spcBef>
                  <a:spcPct val="0"/>
                </a:spcBef>
                <a:buClrTx/>
                <a:buSzTx/>
                <a:buFontTx/>
                <a:buNone/>
              </a:pPr>
              <a:t>78</a:t>
            </a:fld>
            <a:endParaRPr lang="en-US" altLang="en-US" sz="1400"/>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cs typeface="Times New Roman" panose="02020603050405020304" pitchFamily="18" charset="0"/>
              </a:rPr>
              <a:t>11.9 What is jQuery?</a:t>
            </a:r>
            <a:endParaRPr lang="en-US" b="0" dirty="0"/>
          </a:p>
        </p:txBody>
      </p:sp>
      <p:sp>
        <p:nvSpPr>
          <p:cNvPr id="6" name="Text Placeholder 5"/>
          <p:cNvSpPr>
            <a:spLocks noGrp="1"/>
          </p:cNvSpPr>
          <p:nvPr>
            <p:ph type="body" idx="1"/>
          </p:nvPr>
        </p:nvSpPr>
        <p:spPr>
          <a:xfrm>
            <a:off x="0" y="536510"/>
            <a:ext cx="4724400" cy="4602163"/>
          </a:xfrm>
        </p:spPr>
        <p:txBody>
          <a:bodyPr/>
          <a:lstStyle/>
          <a:p>
            <a:pPr marL="0" indent="0" eaLnBrk="1" fontAlgn="auto" hangingPunct="1">
              <a:buNone/>
              <a:tabLst/>
              <a:defRPr/>
            </a:pPr>
            <a:r>
              <a:rPr lang="en-US" altLang="en-US" sz="2400" kern="1200" dirty="0">
                <a:solidFill>
                  <a:srgbClr val="000000"/>
                </a:solidFill>
                <a:latin typeface="+mn-lt"/>
              </a:rPr>
              <a:t>The </a:t>
            </a:r>
            <a:r>
              <a:rPr lang="en-US" altLang="en-US" sz="2400" b="1" kern="1200" dirty="0">
                <a:solidFill>
                  <a:srgbClr val="000000"/>
                </a:solidFill>
                <a:latin typeface="+mn-lt"/>
              </a:rPr>
              <a:t>jQuery A</a:t>
            </a:r>
            <a:r>
              <a:rPr lang="en-US" altLang="en-US" sz="100" b="1" kern="1200" dirty="0">
                <a:solidFill>
                  <a:srgbClr val="000000"/>
                </a:solidFill>
                <a:latin typeface="+mn-lt"/>
              </a:rPr>
              <a:t> </a:t>
            </a:r>
            <a:r>
              <a:rPr lang="en-US" altLang="en-US" sz="2400" b="1" kern="1200" dirty="0">
                <a:solidFill>
                  <a:srgbClr val="000000"/>
                </a:solidFill>
                <a:latin typeface="+mn-lt"/>
              </a:rPr>
              <a:t>P</a:t>
            </a:r>
            <a:r>
              <a:rPr lang="en-US" altLang="en-US" sz="100" b="1" kern="1200" dirty="0">
                <a:solidFill>
                  <a:srgbClr val="000000"/>
                </a:solidFill>
                <a:latin typeface="+mn-lt"/>
              </a:rPr>
              <a:t> </a:t>
            </a:r>
            <a:r>
              <a:rPr lang="en-US" altLang="en-US" sz="2400" b="1" kern="1200" dirty="0">
                <a:solidFill>
                  <a:srgbClr val="000000"/>
                </a:solidFill>
                <a:latin typeface="+mn-lt"/>
              </a:rPr>
              <a:t>I </a:t>
            </a:r>
            <a:r>
              <a:rPr lang="en-US" altLang="en-US" sz="2400" kern="1200" dirty="0">
                <a:solidFill>
                  <a:srgbClr val="000000"/>
                </a:solidFill>
                <a:latin typeface="+mn-lt"/>
              </a:rPr>
              <a:t>can be used to configure many </a:t>
            </a:r>
            <a:r>
              <a:rPr lang="en-US" altLang="en-US" sz="2400" b="1" kern="1200" dirty="0">
                <a:solidFill>
                  <a:srgbClr val="000000"/>
                </a:solidFill>
                <a:latin typeface="+mn-lt"/>
              </a:rPr>
              <a:t>interactive features</a:t>
            </a:r>
            <a:r>
              <a:rPr lang="en-US" altLang="en-US" sz="2400" kern="1200" dirty="0">
                <a:solidFill>
                  <a:srgbClr val="000000"/>
                </a:solidFill>
                <a:latin typeface="+mn-lt"/>
              </a:rPr>
              <a:t>, including:</a:t>
            </a:r>
          </a:p>
          <a:p>
            <a:pPr marL="741553" lvl="1" indent="-284353" eaLnBrk="1" fontAlgn="auto" hangingPunct="1">
              <a:buFont typeface="Arial" panose="020B0604020202020204" pitchFamily="34" charset="0"/>
              <a:buChar char="–"/>
              <a:defRPr/>
            </a:pPr>
            <a:r>
              <a:rPr lang="en-US" altLang="en-US" sz="2400" kern="1200" dirty="0">
                <a:solidFill>
                  <a:srgbClr val="000000"/>
                </a:solidFill>
                <a:latin typeface="+mn-lt"/>
              </a:rPr>
              <a:t>image </a:t>
            </a:r>
            <a:r>
              <a:rPr lang="en-US" altLang="en-US" sz="2400" b="1" kern="1200" dirty="0">
                <a:solidFill>
                  <a:srgbClr val="000000"/>
                </a:solidFill>
                <a:latin typeface="+mn-lt"/>
              </a:rPr>
              <a:t>slideshows</a:t>
            </a:r>
          </a:p>
          <a:p>
            <a:pPr marL="741553" lvl="1" indent="-284353" eaLnBrk="1" fontAlgn="auto" hangingPunct="1">
              <a:buFont typeface="Arial" panose="020B0604020202020204" pitchFamily="34" charset="0"/>
              <a:buChar char="–"/>
              <a:defRPr/>
            </a:pPr>
            <a:endParaRPr lang="en-US" altLang="en-US" sz="2400" b="1" kern="1200" dirty="0">
              <a:solidFill>
                <a:srgbClr val="000000"/>
              </a:solidFill>
              <a:latin typeface="+mn-lt"/>
            </a:endParaRPr>
          </a:p>
          <a:p>
            <a:pPr marL="741553" lvl="1" indent="-284353" eaLnBrk="1" fontAlgn="auto" hangingPunct="1">
              <a:buFont typeface="Arial" panose="020B0604020202020204" pitchFamily="34" charset="0"/>
              <a:buChar char="–"/>
              <a:defRPr/>
            </a:pPr>
            <a:r>
              <a:rPr lang="en-US" altLang="en-US" sz="2400" b="1" kern="1200" dirty="0">
                <a:solidFill>
                  <a:srgbClr val="000000"/>
                </a:solidFill>
                <a:latin typeface="+mn-lt"/>
              </a:rPr>
              <a:t>animation</a:t>
            </a:r>
            <a:r>
              <a:rPr lang="en-US" altLang="en-US" sz="2400" kern="1200" dirty="0">
                <a:solidFill>
                  <a:srgbClr val="000000"/>
                </a:solidFill>
                <a:latin typeface="+mn-lt"/>
              </a:rPr>
              <a:t> (moving, hiding, fading)</a:t>
            </a:r>
          </a:p>
          <a:p>
            <a:pPr marL="741553" lvl="1" indent="-284353" eaLnBrk="1" fontAlgn="auto" hangingPunct="1">
              <a:buFont typeface="Arial" panose="020B0604020202020204" pitchFamily="34" charset="0"/>
              <a:buChar char="–"/>
              <a:defRPr/>
            </a:pPr>
            <a:endParaRPr lang="en-US" altLang="en-US" sz="2400" kern="1200" dirty="0">
              <a:solidFill>
                <a:srgbClr val="000000"/>
              </a:solidFill>
              <a:latin typeface="+mn-lt"/>
            </a:endParaRPr>
          </a:p>
          <a:p>
            <a:pPr marL="741553" lvl="1" indent="-284353" eaLnBrk="1" fontAlgn="auto" hangingPunct="1">
              <a:buFont typeface="Arial" panose="020B0604020202020204" pitchFamily="34" charset="0"/>
              <a:buChar char="–"/>
              <a:defRPr/>
            </a:pPr>
            <a:r>
              <a:rPr lang="en-US" altLang="en-US" sz="2400" b="1" kern="1200" dirty="0">
                <a:solidFill>
                  <a:srgbClr val="000000"/>
                </a:solidFill>
                <a:latin typeface="+mn-lt"/>
              </a:rPr>
              <a:t>event handling </a:t>
            </a:r>
            <a:r>
              <a:rPr lang="en-US" altLang="en-US" sz="2400" kern="1200" dirty="0">
                <a:solidFill>
                  <a:srgbClr val="000000"/>
                </a:solidFill>
                <a:latin typeface="+mn-lt"/>
              </a:rPr>
              <a:t>(mouse movements and mouse clicking)</a:t>
            </a:r>
          </a:p>
          <a:p>
            <a:pPr marL="741553" lvl="1" indent="-284353" eaLnBrk="1" fontAlgn="auto" hangingPunct="1">
              <a:buFont typeface="Arial" panose="020B0604020202020204" pitchFamily="34" charset="0"/>
              <a:buChar char="–"/>
              <a:defRPr/>
            </a:pPr>
            <a:endParaRPr lang="en-US" altLang="en-US" sz="2400" kern="1200" dirty="0">
              <a:solidFill>
                <a:srgbClr val="000000"/>
              </a:solidFill>
              <a:latin typeface="+mn-lt"/>
            </a:endParaRPr>
          </a:p>
          <a:p>
            <a:pPr marL="741553" lvl="1" indent="-284353" eaLnBrk="1" fontAlgn="auto" hangingPunct="1">
              <a:buFont typeface="Arial" panose="020B0604020202020204" pitchFamily="34" charset="0"/>
              <a:buChar char="–"/>
              <a:defRPr/>
            </a:pPr>
            <a:r>
              <a:rPr lang="en-US" altLang="en-US" sz="2400" b="1" kern="1200" dirty="0">
                <a:solidFill>
                  <a:srgbClr val="000000"/>
                </a:solidFill>
                <a:latin typeface="+mn-lt"/>
              </a:rPr>
              <a:t>document manipulation</a:t>
            </a:r>
          </a:p>
          <a:p>
            <a:pPr marL="741553" lvl="1" indent="-284353" eaLnBrk="1" fontAlgn="auto" hangingPunct="1">
              <a:buFont typeface="Arial" panose="020B0604020202020204" pitchFamily="34" charset="0"/>
              <a:buChar char="–"/>
              <a:defRPr/>
            </a:pPr>
            <a:r>
              <a:rPr lang="en-US" altLang="en-US" sz="2400" b="1" kern="1200" dirty="0">
                <a:solidFill>
                  <a:srgbClr val="000000"/>
                </a:solidFill>
                <a:latin typeface="+mn-lt"/>
              </a:rPr>
              <a:t>Ajax</a:t>
            </a:r>
          </a:p>
        </p:txBody>
      </p:sp>
      <p:sp>
        <p:nvSpPr>
          <p:cNvPr id="7" name="Text Placeholder 3"/>
          <p:cNvSpPr txBox="1">
            <a:spLocks/>
          </p:cNvSpPr>
          <p:nvPr/>
        </p:nvSpPr>
        <p:spPr>
          <a:xfrm>
            <a:off x="5426439" y="3215640"/>
            <a:ext cx="3260362" cy="441960"/>
          </a:xfrm>
          <a:prstGeom prst="rect">
            <a:avLst/>
          </a:prstGeom>
        </p:spPr>
        <p:txBody>
          <a:bodyPr/>
          <a:lstStyle>
            <a:defPPr marR="0" lvl="0" algn="l" rtl="0">
              <a:lnSpc>
                <a:spcPct val="100000"/>
              </a:lnSpc>
              <a:spcBef>
                <a:spcPts val="0"/>
              </a:spcBef>
              <a:spcAft>
                <a:spcPts val="0"/>
              </a:spcAft>
            </a:defPPr>
            <a:lvl1pPr marL="255588" indent="-255588"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indent="0"/>
            <a:r>
              <a:rPr lang="en-US" sz="2000" kern="0" dirty="0">
                <a:latin typeface="+mn-lt"/>
              </a:rPr>
              <a:t>jQuery Slideshow Example</a:t>
            </a:r>
          </a:p>
        </p:txBody>
      </p:sp>
      <p:pic>
        <p:nvPicPr>
          <p:cNvPr id="8" name="Picture 7" descr="A j Query is used to configure a slideshow. The j Query example consists of an image of the Golden Gate Bridge, flanked by two arrowheads. The arrowhead on the left, points to the left, and the arrowhead on the right, points to the r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867027"/>
            <a:ext cx="3309934" cy="2076573"/>
          </a:xfrm>
          <a:prstGeom prst="rect">
            <a:avLst/>
          </a:prstGeom>
        </p:spPr>
      </p:pic>
      <p:sp>
        <p:nvSpPr>
          <p:cNvPr id="9" name="Text Placeholder 2"/>
          <p:cNvSpPr txBox="1">
            <a:spLocks/>
          </p:cNvSpPr>
          <p:nvPr/>
        </p:nvSpPr>
        <p:spPr bwMode="auto">
          <a:xfrm>
            <a:off x="4761722" y="658758"/>
            <a:ext cx="4343400"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eaLnBrk="1" fontAlgn="auto" hangingPunct="1">
              <a:buFont typeface="Wingdings" panose="05000000000000000000" pitchFamily="2" charset="2"/>
              <a:buNone/>
              <a:defRPr/>
            </a:pPr>
            <a:r>
              <a:rPr lang="en-US" altLang="en-US" sz="2400" kern="1200" dirty="0">
                <a:solidFill>
                  <a:srgbClr val="FF0000"/>
                </a:solidFill>
                <a:latin typeface="Times New Roman" panose="02020603050405020304" pitchFamily="18" charset="0"/>
                <a:cs typeface="Times New Roman" panose="02020603050405020304" pitchFamily="18" charset="0"/>
              </a:rPr>
              <a:t>A</a:t>
            </a:r>
            <a:r>
              <a:rPr lang="en-US" altLang="en-US" sz="100" kern="1200" dirty="0">
                <a:solidFill>
                  <a:srgbClr val="FF0000"/>
                </a:solidFill>
                <a:latin typeface="Times New Roman" panose="02020603050405020304" pitchFamily="18" charset="0"/>
                <a:cs typeface="Times New Roman" panose="02020603050405020304" pitchFamily="18" charset="0"/>
              </a:rPr>
              <a:t> </a:t>
            </a:r>
            <a:r>
              <a:rPr lang="en-US" altLang="en-US" sz="2400" kern="1200" dirty="0">
                <a:solidFill>
                  <a:srgbClr val="FF0000"/>
                </a:solidFill>
                <a:latin typeface="Times New Roman" panose="02020603050405020304" pitchFamily="18" charset="0"/>
                <a:cs typeface="Times New Roman" panose="02020603050405020304" pitchFamily="18" charset="0"/>
              </a:rPr>
              <a:t>P</a:t>
            </a:r>
            <a:r>
              <a:rPr lang="en-US" altLang="en-US" sz="100" kern="1200" dirty="0">
                <a:solidFill>
                  <a:srgbClr val="FF0000"/>
                </a:solidFill>
                <a:latin typeface="Times New Roman" panose="02020603050405020304" pitchFamily="18" charset="0"/>
                <a:cs typeface="Times New Roman" panose="02020603050405020304" pitchFamily="18" charset="0"/>
              </a:rPr>
              <a:t> </a:t>
            </a:r>
            <a:r>
              <a:rPr lang="en-US" altLang="en-US" sz="2400" kern="1200" dirty="0">
                <a:solidFill>
                  <a:srgbClr val="FF0000"/>
                </a:solidFill>
                <a:latin typeface="Times New Roman" panose="02020603050405020304" pitchFamily="18" charset="0"/>
                <a:cs typeface="Times New Roman" panose="02020603050405020304" pitchFamily="18" charset="0"/>
              </a:rPr>
              <a:t>I </a:t>
            </a:r>
            <a:r>
              <a:rPr lang="en-US" altLang="en-US" sz="2400" b="0" kern="1200" dirty="0">
                <a:solidFill>
                  <a:srgbClr val="000000"/>
                </a:solidFill>
                <a:latin typeface="Times New Roman" panose="02020603050405020304" pitchFamily="18" charset="0"/>
                <a:cs typeface="Times New Roman" panose="02020603050405020304" pitchFamily="18" charset="0"/>
              </a:rPr>
              <a:t>– </a:t>
            </a:r>
            <a:r>
              <a:rPr lang="en-US" altLang="en-US" sz="2400" kern="1200" dirty="0">
                <a:solidFill>
                  <a:srgbClr val="FF0000"/>
                </a:solidFill>
                <a:latin typeface="Times New Roman" panose="02020603050405020304" pitchFamily="18" charset="0"/>
                <a:cs typeface="Times New Roman" panose="02020603050405020304" pitchFamily="18" charset="0"/>
              </a:rPr>
              <a:t>A</a:t>
            </a:r>
            <a:r>
              <a:rPr lang="en-US" altLang="en-US" sz="2400" b="0" kern="1200" dirty="0">
                <a:solidFill>
                  <a:srgbClr val="000000"/>
                </a:solidFill>
                <a:latin typeface="Times New Roman" panose="02020603050405020304" pitchFamily="18" charset="0"/>
                <a:cs typeface="Times New Roman" panose="02020603050405020304" pitchFamily="18" charset="0"/>
              </a:rPr>
              <a:t>pplication </a:t>
            </a:r>
            <a:r>
              <a:rPr lang="en-US" altLang="en-US" sz="2400" kern="1200" dirty="0">
                <a:solidFill>
                  <a:srgbClr val="FF0000"/>
                </a:solidFill>
                <a:latin typeface="Times New Roman" panose="02020603050405020304" pitchFamily="18" charset="0"/>
                <a:cs typeface="Times New Roman" panose="02020603050405020304" pitchFamily="18" charset="0"/>
              </a:rPr>
              <a:t>P</a:t>
            </a:r>
            <a:r>
              <a:rPr lang="en-US" altLang="en-US" sz="2400" b="0" kern="1200" dirty="0">
                <a:solidFill>
                  <a:srgbClr val="000000"/>
                </a:solidFill>
                <a:latin typeface="Times New Roman" panose="02020603050405020304" pitchFamily="18" charset="0"/>
                <a:cs typeface="Times New Roman" panose="02020603050405020304" pitchFamily="18" charset="0"/>
              </a:rPr>
              <a:t>rogramming </a:t>
            </a:r>
            <a:r>
              <a:rPr lang="en-US" altLang="en-US" sz="2400" kern="1200" dirty="0">
                <a:solidFill>
                  <a:srgbClr val="FF0000"/>
                </a:solidFill>
                <a:latin typeface="Times New Roman" panose="02020603050405020304" pitchFamily="18" charset="0"/>
                <a:cs typeface="Times New Roman" panose="02020603050405020304" pitchFamily="18" charset="0"/>
              </a:rPr>
              <a:t>I</a:t>
            </a:r>
            <a:r>
              <a:rPr lang="en-US" altLang="en-US" sz="2400" b="0" kern="1200" dirty="0">
                <a:solidFill>
                  <a:srgbClr val="000000"/>
                </a:solidFill>
                <a:latin typeface="Times New Roman" panose="02020603050405020304" pitchFamily="18" charset="0"/>
                <a:cs typeface="Times New Roman" panose="02020603050405020304" pitchFamily="18" charset="0"/>
              </a:rPr>
              <a:t>nterface:</a:t>
            </a:r>
          </a:p>
          <a:p>
            <a:pPr marL="255600" lvl="1" indent="-255600" eaLnBrk="1" fontAlgn="auto" hangingPunct="1">
              <a:spcBef>
                <a:spcPts val="1500"/>
              </a:spcBef>
              <a:buFont typeface="Arial" panose="020B0604020202020204" pitchFamily="34" charset="0"/>
              <a:buChar char="•"/>
              <a:defRPr/>
            </a:pPr>
            <a:r>
              <a:rPr lang="en-US" altLang="en-US" sz="2000" b="0" kern="1200" dirty="0">
                <a:solidFill>
                  <a:srgbClr val="000000"/>
                </a:solidFill>
                <a:latin typeface="Times New Roman" panose="02020603050405020304" pitchFamily="18" charset="0"/>
                <a:cs typeface="Times New Roman" panose="02020603050405020304" pitchFamily="18" charset="0"/>
              </a:rPr>
              <a:t>A protocol that allows </a:t>
            </a:r>
            <a:r>
              <a:rPr lang="en-US" altLang="en-US" sz="2000" kern="1200" dirty="0">
                <a:solidFill>
                  <a:srgbClr val="000000"/>
                </a:solidFill>
                <a:latin typeface="Times New Roman" panose="02020603050405020304" pitchFamily="18" charset="0"/>
                <a:cs typeface="Times New Roman" panose="02020603050405020304" pitchFamily="18" charset="0"/>
              </a:rPr>
              <a:t>software components to communicate </a:t>
            </a:r>
            <a:r>
              <a:rPr lang="en-US" altLang="en-US" sz="2000" b="0" kern="1200" dirty="0">
                <a:solidFill>
                  <a:srgbClr val="000000"/>
                </a:solidFill>
                <a:latin typeface="Times New Roman" panose="02020603050405020304" pitchFamily="18" charset="0"/>
                <a:cs typeface="Times New Roman" panose="02020603050405020304" pitchFamily="18" charset="0"/>
              </a:rPr>
              <a:t>– </a:t>
            </a:r>
            <a:r>
              <a:rPr lang="en-US" altLang="en-US" sz="2000" kern="1200" dirty="0">
                <a:solidFill>
                  <a:srgbClr val="00B050"/>
                </a:solidFill>
                <a:highlight>
                  <a:srgbClr val="FFFF00"/>
                </a:highlight>
                <a:latin typeface="Times New Roman" panose="02020603050405020304" pitchFamily="18" charset="0"/>
                <a:cs typeface="Times New Roman" panose="02020603050405020304" pitchFamily="18" charset="0"/>
              </a:rPr>
              <a:t>interacting</a:t>
            </a:r>
            <a:r>
              <a:rPr lang="en-US" altLang="en-US" sz="2000" b="0" kern="1200" dirty="0">
                <a:solidFill>
                  <a:srgbClr val="00B050"/>
                </a:solidFill>
                <a:latin typeface="Times New Roman" panose="02020603050405020304" pitchFamily="18" charset="0"/>
                <a:cs typeface="Times New Roman" panose="02020603050405020304" pitchFamily="18" charset="0"/>
              </a:rPr>
              <a:t> </a:t>
            </a:r>
            <a:r>
              <a:rPr lang="en-US" altLang="en-US" sz="2000" b="0" kern="1200" dirty="0">
                <a:solidFill>
                  <a:srgbClr val="000000"/>
                </a:solidFill>
                <a:latin typeface="Times New Roman" panose="02020603050405020304" pitchFamily="18" charset="0"/>
                <a:cs typeface="Times New Roman" panose="02020603050405020304" pitchFamily="18" charset="0"/>
              </a:rPr>
              <a:t>and </a:t>
            </a:r>
            <a:r>
              <a:rPr lang="en-US" altLang="en-US" sz="2000" kern="1200" dirty="0">
                <a:solidFill>
                  <a:srgbClr val="00B050"/>
                </a:solidFill>
                <a:highlight>
                  <a:srgbClr val="FFFF00"/>
                </a:highlight>
                <a:latin typeface="Times New Roman" panose="02020603050405020304" pitchFamily="18" charset="0"/>
                <a:cs typeface="Times New Roman" panose="02020603050405020304" pitchFamily="18" charset="0"/>
              </a:rPr>
              <a:t>sharing</a:t>
            </a:r>
            <a:r>
              <a:rPr lang="en-US" altLang="en-US" sz="2000" kern="1200" dirty="0">
                <a:solidFill>
                  <a:srgbClr val="000000"/>
                </a:solidFill>
                <a:latin typeface="Times New Roman" panose="02020603050405020304" pitchFamily="18" charset="0"/>
                <a:cs typeface="Times New Roman" panose="02020603050405020304" pitchFamily="18" charset="0"/>
              </a:rPr>
              <a:t> data</a:t>
            </a:r>
            <a:r>
              <a:rPr lang="en-US" altLang="en-US" sz="2400" b="0" kern="1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182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0"/>
            <a:ext cx="7545388" cy="533400"/>
          </a:xfrm>
        </p:spPr>
        <p:txBody>
          <a:bodyPr/>
          <a:lstStyle/>
          <a:p>
            <a:pPr eaLnBrk="1" hangingPunct="1"/>
            <a:r>
              <a:rPr lang="en-US" altLang="en-US"/>
              <a:t>Obtaining Audio Files</a:t>
            </a:r>
          </a:p>
        </p:txBody>
      </p:sp>
      <p:sp>
        <p:nvSpPr>
          <p:cNvPr id="16387" name="Rectangle 3"/>
          <p:cNvSpPr>
            <a:spLocks noGrp="1" noChangeArrowheads="1"/>
          </p:cNvSpPr>
          <p:nvPr>
            <p:ph type="body" idx="1"/>
          </p:nvPr>
        </p:nvSpPr>
        <p:spPr>
          <a:xfrm>
            <a:off x="152400" y="533400"/>
            <a:ext cx="8686800" cy="6324600"/>
          </a:xfrm>
        </p:spPr>
        <p:txBody>
          <a:bodyPr/>
          <a:lstStyle/>
          <a:p>
            <a:pPr eaLnBrk="1" hangingPunct="1">
              <a:lnSpc>
                <a:spcPct val="80000"/>
              </a:lnSpc>
            </a:pPr>
            <a:r>
              <a:rPr lang="en-US" altLang="en-US" sz="2400" b="1" dirty="0">
                <a:cs typeface="Times New Roman" panose="02020603050405020304" pitchFamily="18" charset="0"/>
              </a:rPr>
              <a:t>Audio files</a:t>
            </a:r>
            <a:r>
              <a:rPr lang="en-US" altLang="en-US" sz="2400" dirty="0">
                <a:cs typeface="Times New Roman" panose="02020603050405020304" pitchFamily="18" charset="0"/>
              </a:rPr>
              <a:t> can be </a:t>
            </a:r>
            <a:r>
              <a:rPr lang="en-US" altLang="en-US" sz="2400" b="1" dirty="0">
                <a:cs typeface="Times New Roman" panose="02020603050405020304" pitchFamily="18" charset="0"/>
              </a:rPr>
              <a:t>obtained</a:t>
            </a:r>
            <a:r>
              <a:rPr lang="en-US" altLang="en-US" sz="2400" dirty="0">
                <a:cs typeface="Times New Roman" panose="02020603050405020304" pitchFamily="18" charset="0"/>
              </a:rPr>
              <a:t> from </a:t>
            </a:r>
            <a:r>
              <a:rPr lang="en-US" altLang="en-US" sz="2400" b="1" dirty="0">
                <a:solidFill>
                  <a:srgbClr val="FF00FF"/>
                </a:solidFill>
                <a:cs typeface="Times New Roman" panose="02020603050405020304" pitchFamily="18" charset="0"/>
              </a:rPr>
              <a:t>various</a:t>
            </a:r>
            <a:r>
              <a:rPr lang="en-US" altLang="en-US" sz="2400" b="1" dirty="0">
                <a:cs typeface="Times New Roman" panose="02020603050405020304" pitchFamily="18" charset="0"/>
              </a:rPr>
              <a:t> sources:</a:t>
            </a:r>
          </a:p>
          <a:p>
            <a:pPr marL="457200" lvl="1" indent="0" eaLnBrk="1" hangingPunct="1">
              <a:lnSpc>
                <a:spcPct val="80000"/>
              </a:lnSpc>
              <a:buNone/>
            </a:pPr>
            <a:r>
              <a:rPr lang="en-US" altLang="en-US" sz="2000" b="1" dirty="0">
                <a:cs typeface="Times New Roman" panose="02020603050405020304" pitchFamily="18" charset="0"/>
              </a:rPr>
              <a:t>1.</a:t>
            </a:r>
            <a:r>
              <a:rPr lang="en-US" altLang="en-US" sz="2000" b="1" dirty="0">
                <a:solidFill>
                  <a:srgbClr val="00B0F0"/>
                </a:solidFill>
                <a:cs typeface="Times New Roman" panose="02020603050405020304" pitchFamily="18" charset="0"/>
              </a:rPr>
              <a:t> Record</a:t>
            </a:r>
            <a:r>
              <a:rPr lang="en-US" altLang="en-US" sz="2000" dirty="0">
                <a:cs typeface="Times New Roman" panose="02020603050405020304" pitchFamily="18" charset="0"/>
              </a:rPr>
              <a:t> your </a:t>
            </a:r>
            <a:r>
              <a:rPr lang="en-US" altLang="en-US" sz="2000" b="1" dirty="0">
                <a:cs typeface="Times New Roman" panose="02020603050405020304" pitchFamily="18" charset="0"/>
              </a:rPr>
              <a:t>own sounds</a:t>
            </a:r>
            <a:r>
              <a:rPr lang="en-US" altLang="en-US" sz="2000" dirty="0">
                <a:cs typeface="Times New Roman" panose="02020603050405020304" pitchFamily="18" charset="0"/>
              </a:rPr>
              <a:t> or </a:t>
            </a:r>
            <a:r>
              <a:rPr lang="en-US" altLang="en-US" sz="2000" b="1" dirty="0">
                <a:cs typeface="Times New Roman" panose="02020603050405020304" pitchFamily="18" charset="0"/>
              </a:rPr>
              <a:t>music</a:t>
            </a:r>
          </a:p>
          <a:p>
            <a:pPr lvl="2" eaLnBrk="1" hangingPunct="1">
              <a:lnSpc>
                <a:spcPct val="80000"/>
              </a:lnSpc>
            </a:pPr>
            <a:r>
              <a:rPr lang="en-US" altLang="en-US" sz="1800" dirty="0">
                <a:cs typeface="Times New Roman" panose="02020603050405020304" pitchFamily="18" charset="0"/>
              </a:rPr>
              <a:t>A sound recorded at </a:t>
            </a:r>
            <a:r>
              <a:rPr lang="en-US" altLang="en-US" sz="1800" b="1" dirty="0">
                <a:cs typeface="Times New Roman" panose="02020603050405020304" pitchFamily="18" charset="0"/>
              </a:rPr>
              <a:t>8 bit resolution </a:t>
            </a:r>
            <a:r>
              <a:rPr lang="en-US" altLang="en-US" sz="1800" dirty="0">
                <a:cs typeface="Times New Roman" panose="02020603050405020304" pitchFamily="18" charset="0"/>
              </a:rPr>
              <a:t>will have a </a:t>
            </a:r>
            <a:r>
              <a:rPr lang="en-US" altLang="en-US" sz="1800" b="1" dirty="0">
                <a:cs typeface="Times New Roman" panose="02020603050405020304" pitchFamily="18" charset="0"/>
              </a:rPr>
              <a:t>smaller</a:t>
            </a:r>
            <a:r>
              <a:rPr lang="en-US" altLang="en-US" sz="1800" dirty="0">
                <a:cs typeface="Times New Roman" panose="02020603050405020304" pitchFamily="18" charset="0"/>
              </a:rPr>
              <a:t> file size than a sound recorded using </a:t>
            </a:r>
            <a:r>
              <a:rPr lang="en-US" altLang="en-US" sz="1800" b="1" dirty="0">
                <a:cs typeface="Times New Roman" panose="02020603050405020304" pitchFamily="18" charset="0"/>
              </a:rPr>
              <a:t>16 bit resolution </a:t>
            </a:r>
            <a:r>
              <a:rPr lang="en-US" altLang="en-US" sz="1800" dirty="0">
                <a:cs typeface="Times New Roman" panose="02020603050405020304" pitchFamily="18" charset="0"/>
              </a:rPr>
              <a:t>(music </a:t>
            </a:r>
            <a:r>
              <a:rPr lang="en-US" altLang="en-US" sz="1800" b="1" dirty="0">
                <a:cs typeface="Times New Roman" panose="02020603050405020304" pitchFamily="18" charset="0"/>
              </a:rPr>
              <a:t>CD quality</a:t>
            </a:r>
            <a:r>
              <a:rPr lang="en-US" altLang="en-US" sz="1800" dirty="0">
                <a:cs typeface="Times New Roman" panose="02020603050405020304" pitchFamily="18" charset="0"/>
              </a:rPr>
              <a:t>)</a:t>
            </a:r>
          </a:p>
          <a:p>
            <a:pPr marL="914400" lvl="1" indent="-457200" eaLnBrk="1" hangingPunct="1">
              <a:lnSpc>
                <a:spcPct val="80000"/>
              </a:lnSpc>
              <a:buFont typeface="+mj-lt"/>
              <a:buAutoNum type="arabicPeriod"/>
            </a:pPr>
            <a:endParaRPr lang="en-US" altLang="en-US" sz="2000" b="1" dirty="0">
              <a:cs typeface="Times New Roman" panose="02020603050405020304" pitchFamily="18" charset="0"/>
            </a:endParaRPr>
          </a:p>
          <a:p>
            <a:pPr marL="457200" lvl="1" indent="0" eaLnBrk="1" hangingPunct="1">
              <a:lnSpc>
                <a:spcPct val="80000"/>
              </a:lnSpc>
              <a:buNone/>
            </a:pPr>
            <a:r>
              <a:rPr lang="en-US" altLang="en-US" sz="2000" b="1" dirty="0">
                <a:cs typeface="Times New Roman" panose="02020603050405020304" pitchFamily="18" charset="0"/>
              </a:rPr>
              <a:t>2.</a:t>
            </a:r>
            <a:r>
              <a:rPr lang="en-US" altLang="en-US" sz="2000" b="1" dirty="0">
                <a:solidFill>
                  <a:srgbClr val="00B0F0"/>
                </a:solidFill>
                <a:cs typeface="Times New Roman" panose="02020603050405020304" pitchFamily="18" charset="0"/>
              </a:rPr>
              <a:t> Download</a:t>
            </a:r>
            <a:r>
              <a:rPr lang="en-US" altLang="en-US" sz="2000" dirty="0">
                <a:cs typeface="Times New Roman" panose="02020603050405020304" pitchFamily="18" charset="0"/>
              </a:rPr>
              <a:t> sounds or music </a:t>
            </a:r>
            <a:r>
              <a:rPr lang="en-US" altLang="en-US" sz="2000" b="1" dirty="0">
                <a:cs typeface="Times New Roman" panose="02020603050405020304" pitchFamily="18" charset="0"/>
              </a:rPr>
              <a:t>from</a:t>
            </a:r>
            <a:r>
              <a:rPr lang="en-US" altLang="en-US" sz="2000" dirty="0">
                <a:cs typeface="Times New Roman" panose="02020603050405020304" pitchFamily="18" charset="0"/>
              </a:rPr>
              <a:t> a </a:t>
            </a:r>
            <a:r>
              <a:rPr lang="en-US" altLang="en-US" sz="2000" b="1" dirty="0">
                <a:solidFill>
                  <a:schemeClr val="hlink"/>
                </a:solidFill>
                <a:cs typeface="Times New Roman" panose="02020603050405020304" pitchFamily="18" charset="0"/>
              </a:rPr>
              <a:t>free</a:t>
            </a:r>
            <a:r>
              <a:rPr lang="en-US" altLang="en-US" sz="2000" b="1" dirty="0">
                <a:cs typeface="Times New Roman" panose="02020603050405020304" pitchFamily="18" charset="0"/>
              </a:rPr>
              <a:t> site: </a:t>
            </a:r>
            <a:r>
              <a:rPr lang="en-US" altLang="en-US" sz="2000" dirty="0">
                <a:cs typeface="Times New Roman" panose="02020603050405020304" pitchFamily="18" charset="0"/>
              </a:rPr>
              <a:t>e.g. Microsoft’s Clip</a:t>
            </a:r>
          </a:p>
          <a:p>
            <a:pPr marL="457200" lvl="1" indent="0" eaLnBrk="1" hangingPunct="1">
              <a:lnSpc>
                <a:spcPct val="80000"/>
              </a:lnSpc>
              <a:buNone/>
            </a:pPr>
            <a:r>
              <a:rPr lang="en-US" altLang="en-US" sz="2000" dirty="0">
                <a:cs typeface="Times New Roman" panose="02020603050405020304" pitchFamily="18" charset="0"/>
              </a:rPr>
              <a:t>    Art or </a:t>
            </a:r>
            <a:r>
              <a:rPr lang="en-US" altLang="en-US" sz="2000" dirty="0">
                <a:cs typeface="Times New Roman" panose="02020603050405020304" pitchFamily="18" charset="0"/>
                <a:hlinkClick r:id="rId3"/>
              </a:rPr>
              <a:t>www.flashkit.com</a:t>
            </a:r>
            <a:r>
              <a:rPr lang="en-US" altLang="en-US" sz="2000" dirty="0">
                <a:cs typeface="Times New Roman" panose="02020603050405020304" pitchFamily="18" charset="0"/>
              </a:rPr>
              <a:t> </a:t>
            </a:r>
          </a:p>
          <a:p>
            <a:pPr marL="914400" lvl="1" indent="-457200" eaLnBrk="1" hangingPunct="1">
              <a:lnSpc>
                <a:spcPct val="80000"/>
              </a:lnSpc>
              <a:buFont typeface="+mj-lt"/>
              <a:buAutoNum type="arabicPeriod"/>
            </a:pPr>
            <a:endParaRPr lang="en-US" altLang="en-US" sz="2000" b="1" dirty="0">
              <a:cs typeface="Times New Roman" panose="02020603050405020304" pitchFamily="18" charset="0"/>
            </a:endParaRPr>
          </a:p>
          <a:p>
            <a:pPr marL="457200" lvl="1" indent="0" eaLnBrk="1" hangingPunct="1">
              <a:lnSpc>
                <a:spcPct val="80000"/>
              </a:lnSpc>
              <a:buNone/>
            </a:pPr>
            <a:r>
              <a:rPr lang="en-US" altLang="en-US" sz="2000" b="1" dirty="0">
                <a:cs typeface="Times New Roman" panose="02020603050405020304" pitchFamily="18" charset="0"/>
              </a:rPr>
              <a:t>3.</a:t>
            </a:r>
            <a:r>
              <a:rPr lang="en-US" altLang="en-US" sz="2000" b="1" dirty="0">
                <a:solidFill>
                  <a:srgbClr val="00B0F0"/>
                </a:solidFill>
                <a:cs typeface="Times New Roman" panose="02020603050405020304" pitchFamily="18" charset="0"/>
              </a:rPr>
              <a:t> Record</a:t>
            </a:r>
            <a:r>
              <a:rPr lang="en-US" altLang="en-US" sz="2000" dirty="0">
                <a:cs typeface="Times New Roman" panose="02020603050405020304" pitchFamily="18" charset="0"/>
              </a:rPr>
              <a:t> music in </a:t>
            </a:r>
            <a:r>
              <a:rPr lang="en-US" altLang="en-US" sz="2000" b="1" dirty="0">
                <a:cs typeface="Times New Roman" panose="02020603050405020304" pitchFamily="18" charset="0"/>
              </a:rPr>
              <a:t>any audio </a:t>
            </a:r>
            <a:r>
              <a:rPr lang="en-US" altLang="en-US" sz="2000" dirty="0">
                <a:cs typeface="Times New Roman" panose="02020603050405020304" pitchFamily="18" charset="0"/>
              </a:rPr>
              <a:t>format </a:t>
            </a:r>
            <a:r>
              <a:rPr lang="en-US" altLang="en-US" sz="2000" b="1" dirty="0">
                <a:cs typeface="Times New Roman" panose="02020603050405020304" pitchFamily="18" charset="0"/>
              </a:rPr>
              <a:t>from a CD/DVD </a:t>
            </a:r>
          </a:p>
          <a:p>
            <a:pPr lvl="2" eaLnBrk="1" hangingPunct="1">
              <a:lnSpc>
                <a:spcPct val="80000"/>
              </a:lnSpc>
            </a:pPr>
            <a:r>
              <a:rPr lang="en-US" altLang="en-US" sz="1800" dirty="0">
                <a:cs typeface="Times New Roman" panose="02020603050405020304" pitchFamily="18" charset="0"/>
              </a:rPr>
              <a:t>A </a:t>
            </a:r>
            <a:r>
              <a:rPr lang="en-US" altLang="en-US" sz="1800" b="1" dirty="0">
                <a:solidFill>
                  <a:srgbClr val="00B0F0"/>
                </a:solidFill>
                <a:cs typeface="Times New Roman" panose="02020603050405020304" pitchFamily="18" charset="0"/>
              </a:rPr>
              <a:t>commercial</a:t>
            </a:r>
            <a:r>
              <a:rPr lang="en-US" altLang="en-US" sz="1800" b="1" dirty="0">
                <a:cs typeface="Times New Roman" panose="02020603050405020304" pitchFamily="18" charset="0"/>
              </a:rPr>
              <a:t> CD/DVD</a:t>
            </a:r>
            <a:r>
              <a:rPr lang="en-US" altLang="en-US" sz="1800" dirty="0">
                <a:cs typeface="Times New Roman" panose="02020603050405020304" pitchFamily="18" charset="0"/>
              </a:rPr>
              <a:t> can only be </a:t>
            </a:r>
            <a:r>
              <a:rPr lang="en-US" altLang="en-US" sz="1800" b="1" dirty="0">
                <a:cs typeface="Times New Roman" panose="02020603050405020304" pitchFamily="18" charset="0"/>
              </a:rPr>
              <a:t>copied for</a:t>
            </a:r>
            <a:r>
              <a:rPr lang="en-US" altLang="en-US" sz="1800" b="1" dirty="0">
                <a:solidFill>
                  <a:schemeClr val="hlink"/>
                </a:solidFill>
                <a:cs typeface="Times New Roman" panose="02020603050405020304" pitchFamily="18" charset="0"/>
              </a:rPr>
              <a:t> personal use</a:t>
            </a:r>
            <a:r>
              <a:rPr lang="en-US" altLang="en-US" sz="1800" dirty="0">
                <a:cs typeface="Times New Roman" panose="02020603050405020304" pitchFamily="18" charset="0"/>
              </a:rPr>
              <a:t> and </a:t>
            </a:r>
            <a:r>
              <a:rPr lang="en-US" altLang="en-US" sz="1800" b="1" dirty="0">
                <a:solidFill>
                  <a:schemeClr val="hlink"/>
                </a:solidFill>
                <a:cs typeface="Times New Roman" panose="02020603050405020304" pitchFamily="18" charset="0"/>
              </a:rPr>
              <a:t>not</a:t>
            </a:r>
            <a:r>
              <a:rPr lang="en-US" altLang="en-US" sz="1800" b="1" dirty="0">
                <a:cs typeface="Times New Roman" panose="02020603050405020304" pitchFamily="18" charset="0"/>
              </a:rPr>
              <a:t> for publishing to</a:t>
            </a:r>
            <a:r>
              <a:rPr lang="en-US" altLang="en-US" sz="1800" dirty="0">
                <a:cs typeface="Times New Roman" panose="02020603050405020304" pitchFamily="18" charset="0"/>
              </a:rPr>
              <a:t> the </a:t>
            </a:r>
            <a:r>
              <a:rPr lang="en-US" altLang="en-US" sz="1800" b="1" dirty="0">
                <a:cs typeface="Times New Roman" panose="02020603050405020304" pitchFamily="18" charset="0"/>
              </a:rPr>
              <a:t>Web</a:t>
            </a:r>
            <a:r>
              <a:rPr lang="en-US" altLang="en-US" sz="1800" dirty="0">
                <a:cs typeface="Times New Roman" panose="02020603050405020304" pitchFamily="18" charset="0"/>
              </a:rPr>
              <a:t>. </a:t>
            </a:r>
          </a:p>
          <a:p>
            <a:pPr lvl="2" eaLnBrk="1" hangingPunct="1">
              <a:lnSpc>
                <a:spcPct val="80000"/>
              </a:lnSpc>
            </a:pPr>
            <a:r>
              <a:rPr lang="en-US" altLang="en-US" sz="1800" b="1" dirty="0">
                <a:cs typeface="Times New Roman" panose="02020603050405020304" pitchFamily="18" charset="0"/>
              </a:rPr>
              <a:t>Contact</a:t>
            </a:r>
            <a:r>
              <a:rPr lang="en-US" altLang="en-US" sz="1800" dirty="0">
                <a:cs typeface="Times New Roman" panose="02020603050405020304" pitchFamily="18" charset="0"/>
              </a:rPr>
              <a:t> the owner of the </a:t>
            </a:r>
            <a:r>
              <a:rPr lang="en-US" altLang="en-US" sz="1800" b="1" dirty="0">
                <a:cs typeface="Times New Roman" panose="02020603050405020304" pitchFamily="18" charset="0"/>
              </a:rPr>
              <a:t>copyright</a:t>
            </a:r>
            <a:r>
              <a:rPr lang="en-US" altLang="en-US" sz="1800" dirty="0">
                <a:cs typeface="Times New Roman" panose="02020603050405020304" pitchFamily="18" charset="0"/>
              </a:rPr>
              <a:t> to </a:t>
            </a:r>
            <a:r>
              <a:rPr lang="en-US" altLang="en-US" sz="1800" b="1" dirty="0">
                <a:solidFill>
                  <a:srgbClr val="FF00FF"/>
                </a:solidFill>
                <a:cs typeface="Times New Roman" panose="02020603050405020304" pitchFamily="18" charset="0"/>
              </a:rPr>
              <a:t>request permission</a:t>
            </a:r>
            <a:r>
              <a:rPr lang="en-US" altLang="en-US" sz="1800" dirty="0">
                <a:solidFill>
                  <a:srgbClr val="FF00FF"/>
                </a:solidFill>
                <a:cs typeface="Times New Roman" panose="02020603050405020304" pitchFamily="18" charset="0"/>
              </a:rPr>
              <a:t> </a:t>
            </a:r>
            <a:r>
              <a:rPr lang="en-US" altLang="en-US" sz="1800" dirty="0">
                <a:cs typeface="Times New Roman" panose="02020603050405020304" pitchFamily="18" charset="0"/>
              </a:rPr>
              <a:t>to use the </a:t>
            </a:r>
            <a:r>
              <a:rPr lang="en-US" altLang="en-US" sz="1800" b="1" dirty="0">
                <a:cs typeface="Times New Roman" panose="02020603050405020304" pitchFamily="18" charset="0"/>
              </a:rPr>
              <a:t>music</a:t>
            </a:r>
            <a:r>
              <a:rPr lang="en-US" altLang="en-US" sz="1800" dirty="0">
                <a:cs typeface="Times New Roman" panose="02020603050405020304" pitchFamily="18" charset="0"/>
              </a:rPr>
              <a:t>.</a:t>
            </a:r>
          </a:p>
          <a:p>
            <a:pPr marL="1257300" lvl="2" indent="-342900" eaLnBrk="1" hangingPunct="1">
              <a:lnSpc>
                <a:spcPct val="80000"/>
              </a:lnSpc>
              <a:buFont typeface="+mj-lt"/>
              <a:buAutoNum type="arabicPeriod"/>
            </a:pPr>
            <a:endParaRPr lang="en-US" altLang="en-US" sz="1800" dirty="0">
              <a:cs typeface="Times New Roman" panose="02020603050405020304" pitchFamily="18" charset="0"/>
            </a:endParaRPr>
          </a:p>
          <a:p>
            <a:pPr marL="457200" lvl="1" indent="0" eaLnBrk="1" hangingPunct="1">
              <a:lnSpc>
                <a:spcPct val="80000"/>
              </a:lnSpc>
              <a:buNone/>
            </a:pPr>
            <a:r>
              <a:rPr lang="en-US" altLang="en-US" sz="2000" b="1" dirty="0">
                <a:cs typeface="Times New Roman" panose="02020603050405020304" pitchFamily="18" charset="0"/>
              </a:rPr>
              <a:t>4.</a:t>
            </a:r>
            <a:r>
              <a:rPr lang="en-US" altLang="en-US" sz="2000" b="1" dirty="0">
                <a:solidFill>
                  <a:srgbClr val="00B0F0"/>
                </a:solidFill>
                <a:cs typeface="Times New Roman" panose="02020603050405020304" pitchFamily="18" charset="0"/>
              </a:rPr>
              <a:t> Purchase</a:t>
            </a:r>
            <a:r>
              <a:rPr lang="en-US" altLang="en-US" sz="2000" dirty="0">
                <a:cs typeface="Times New Roman" panose="02020603050405020304" pitchFamily="18" charset="0"/>
              </a:rPr>
              <a:t> a </a:t>
            </a:r>
            <a:r>
              <a:rPr lang="en-US" altLang="en-US" sz="2000" b="1" dirty="0">
                <a:cs typeface="Times New Roman" panose="02020603050405020304" pitchFamily="18" charset="0"/>
              </a:rPr>
              <a:t>CD/DVD of sounds</a:t>
            </a:r>
            <a:r>
              <a:rPr lang="en-US" altLang="en-US" sz="2000" dirty="0">
                <a:cs typeface="Times New Roman" panose="02020603050405020304" pitchFamily="18" charset="0"/>
              </a:rPr>
              <a:t> or music. </a:t>
            </a:r>
          </a:p>
          <a:p>
            <a:pPr marL="914400" lvl="1" indent="-457200" eaLnBrk="1" hangingPunct="1">
              <a:lnSpc>
                <a:spcPct val="80000"/>
              </a:lnSpc>
              <a:buFont typeface="+mj-lt"/>
              <a:buAutoNum type="arabicPeriod"/>
            </a:pPr>
            <a:endParaRPr lang="en-US" altLang="en-US" sz="2000" dirty="0">
              <a:cs typeface="Times New Roman" panose="02020603050405020304" pitchFamily="18" charset="0"/>
            </a:endParaRPr>
          </a:p>
          <a:p>
            <a:pPr marL="457200" lvl="1" indent="0" eaLnBrk="1" hangingPunct="1">
              <a:lnSpc>
                <a:spcPct val="80000"/>
              </a:lnSpc>
              <a:buNone/>
            </a:pPr>
            <a:r>
              <a:rPr lang="en-US" altLang="en-US" sz="2000" b="1" dirty="0">
                <a:cs typeface="Times New Roman" panose="02020603050405020304" pitchFamily="18" charset="0"/>
              </a:rPr>
              <a:t>5.</a:t>
            </a:r>
            <a:r>
              <a:rPr lang="en-US" altLang="en-US" sz="2000" dirty="0">
                <a:cs typeface="Times New Roman" panose="02020603050405020304" pitchFamily="18" charset="0"/>
              </a:rPr>
              <a:t> There are </a:t>
            </a:r>
            <a:r>
              <a:rPr lang="en-US" altLang="en-US" sz="2000" b="1" dirty="0">
                <a:cs typeface="Times New Roman" panose="02020603050405020304" pitchFamily="18" charset="0"/>
              </a:rPr>
              <a:t>some </a:t>
            </a:r>
            <a:r>
              <a:rPr lang="en-US" altLang="en-US" sz="2000" dirty="0">
                <a:solidFill>
                  <a:srgbClr val="00B0F0"/>
                </a:solidFill>
                <a:cs typeface="Times New Roman" panose="02020603050405020304" pitchFamily="18" charset="0"/>
              </a:rPr>
              <a:t>e</a:t>
            </a:r>
            <a:r>
              <a:rPr lang="en-US" altLang="en-US" sz="2000" b="1" dirty="0">
                <a:solidFill>
                  <a:srgbClr val="00B0F0"/>
                </a:solidFill>
                <a:cs typeface="Times New Roman" panose="02020603050405020304" pitchFamily="18" charset="0"/>
              </a:rPr>
              <a:t>thical</a:t>
            </a:r>
            <a:r>
              <a:rPr lang="en-US" altLang="en-US" sz="2000" b="1" dirty="0">
                <a:cs typeface="Times New Roman" panose="02020603050405020304" pitchFamily="18" charset="0"/>
              </a:rPr>
              <a:t> issues</a:t>
            </a:r>
            <a:r>
              <a:rPr lang="en-US" altLang="en-US" sz="2000" dirty="0">
                <a:cs typeface="Times New Roman" panose="02020603050405020304" pitchFamily="18" charset="0"/>
              </a:rPr>
              <a:t> related to using sounds and music created by others. </a:t>
            </a:r>
            <a:endParaRPr lang="en-US" altLang="en-US" sz="2000" b="1" dirty="0">
              <a:cs typeface="Times New Roman" panose="02020603050405020304" pitchFamily="18" charset="0"/>
            </a:endParaRPr>
          </a:p>
          <a:p>
            <a:pPr lvl="2" eaLnBrk="1" hangingPunct="1">
              <a:lnSpc>
                <a:spcPct val="80000"/>
              </a:lnSpc>
            </a:pPr>
            <a:r>
              <a:rPr lang="en-US" altLang="en-US" sz="1800" b="1" dirty="0">
                <a:cs typeface="Times New Roman" panose="02020603050405020304" pitchFamily="18" charset="0"/>
              </a:rPr>
              <a:t>Be certain to only </a:t>
            </a:r>
            <a:r>
              <a:rPr lang="en-US" altLang="en-US" sz="1800" b="1" dirty="0">
                <a:solidFill>
                  <a:srgbClr val="FF00FF"/>
                </a:solidFill>
                <a:cs typeface="Times New Roman" panose="02020603050405020304" pitchFamily="18" charset="0"/>
              </a:rPr>
              <a:t>publish</a:t>
            </a:r>
            <a:r>
              <a:rPr lang="en-US" altLang="en-US" sz="1800" b="1" dirty="0">
                <a:cs typeface="Times New Roman" panose="02020603050405020304" pitchFamily="18" charset="0"/>
              </a:rPr>
              <a:t> sounds</a:t>
            </a:r>
            <a:r>
              <a:rPr lang="en-US" altLang="en-US" sz="1800" dirty="0">
                <a:cs typeface="Times New Roman" panose="02020603050405020304" pitchFamily="18" charset="0"/>
              </a:rPr>
              <a:t> or </a:t>
            </a:r>
            <a:r>
              <a:rPr lang="en-US" altLang="en-US" sz="1800" b="1" dirty="0">
                <a:cs typeface="Times New Roman" panose="02020603050405020304" pitchFamily="18" charset="0"/>
              </a:rPr>
              <a:t>music</a:t>
            </a:r>
            <a:r>
              <a:rPr lang="en-US" altLang="en-US" sz="1800" dirty="0">
                <a:cs typeface="Times New Roman" panose="02020603050405020304" pitchFamily="18" charset="0"/>
              </a:rPr>
              <a:t> that you </a:t>
            </a:r>
            <a:r>
              <a:rPr lang="en-US" altLang="en-US" sz="1800" b="1" dirty="0">
                <a:cs typeface="Times New Roman" panose="02020603050405020304" pitchFamily="18" charset="0"/>
              </a:rPr>
              <a:t>have </a:t>
            </a:r>
            <a:r>
              <a:rPr lang="en-US" altLang="en-US" sz="1800" b="1" dirty="0">
                <a:solidFill>
                  <a:srgbClr val="FF00FF"/>
                </a:solidFill>
                <a:cs typeface="Times New Roman" panose="02020603050405020304" pitchFamily="18" charset="0"/>
              </a:rPr>
              <a:t>either</a:t>
            </a:r>
            <a:r>
              <a:rPr lang="en-US" altLang="en-US" sz="1800" b="1" dirty="0">
                <a:cs typeface="Times New Roman" panose="02020603050405020304" pitchFamily="18" charset="0"/>
              </a:rPr>
              <a:t> created </a:t>
            </a:r>
            <a:r>
              <a:rPr lang="en-US" altLang="en-US" sz="1800" b="1" dirty="0">
                <a:solidFill>
                  <a:srgbClr val="FF00FF"/>
                </a:solidFill>
                <a:cs typeface="Times New Roman" panose="02020603050405020304" pitchFamily="18" charset="0"/>
              </a:rPr>
              <a:t>yourself</a:t>
            </a:r>
            <a:r>
              <a:rPr lang="en-US" altLang="en-US" sz="1800" dirty="0">
                <a:cs typeface="Times New Roman" panose="02020603050405020304" pitchFamily="18" charset="0"/>
              </a:rPr>
              <a:t> or </a:t>
            </a:r>
            <a:r>
              <a:rPr lang="en-US" altLang="en-US" sz="1800" b="1" dirty="0">
                <a:cs typeface="Times New Roman" panose="02020603050405020304" pitchFamily="18" charset="0"/>
              </a:rPr>
              <a:t>have obtained</a:t>
            </a:r>
            <a:r>
              <a:rPr lang="en-US" altLang="en-US" sz="1800" dirty="0">
                <a:cs typeface="Times New Roman" panose="02020603050405020304" pitchFamily="18" charset="0"/>
              </a:rPr>
              <a:t> the </a:t>
            </a:r>
            <a:r>
              <a:rPr lang="en-US" altLang="en-US" sz="1800" b="1" dirty="0">
                <a:solidFill>
                  <a:srgbClr val="FF00FF"/>
                </a:solidFill>
                <a:cs typeface="Times New Roman" panose="02020603050405020304" pitchFamily="18" charset="0"/>
              </a:rPr>
              <a:t>rights</a:t>
            </a:r>
            <a:r>
              <a:rPr lang="en-US" altLang="en-US" sz="1800" dirty="0">
                <a:cs typeface="Times New Roman" panose="02020603050405020304" pitchFamily="18" charset="0"/>
              </a:rPr>
              <a:t> (sometimes called a license) to </a:t>
            </a:r>
            <a:r>
              <a:rPr lang="en-US" altLang="en-US" sz="1800" b="1" dirty="0">
                <a:cs typeface="Times New Roman" panose="02020603050405020304" pitchFamily="18" charset="0"/>
              </a:rPr>
              <a:t>publish.</a:t>
            </a:r>
            <a:r>
              <a:rPr lang="en-US" altLang="en-US" sz="1800" dirty="0">
                <a:cs typeface="Times New Roman" panose="02020603050405020304" pitchFamily="18" charset="0"/>
              </a:rPr>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dirty="0"/>
              <a:t>11.10 HTML5 APIs</a:t>
            </a:r>
          </a:p>
        </p:txBody>
      </p:sp>
      <p:sp>
        <p:nvSpPr>
          <p:cNvPr id="121859" name="Content Placeholder 2"/>
          <p:cNvSpPr>
            <a:spLocks noGrp="1"/>
          </p:cNvSpPr>
          <p:nvPr>
            <p:ph idx="1"/>
          </p:nvPr>
        </p:nvSpPr>
        <p:spPr>
          <a:xfrm>
            <a:off x="533400" y="838200"/>
            <a:ext cx="8001000" cy="5791200"/>
          </a:xfrm>
        </p:spPr>
        <p:txBody>
          <a:bodyPr/>
          <a:lstStyle/>
          <a:p>
            <a:r>
              <a:rPr lang="en-US" altLang="en-US" sz="2800" dirty="0">
                <a:latin typeface="Times New Roman" panose="02020603050405020304" pitchFamily="18" charset="0"/>
                <a:cs typeface="Times New Roman" panose="02020603050405020304" pitchFamily="18" charset="0"/>
              </a:rPr>
              <a:t>A variety of </a:t>
            </a:r>
            <a:r>
              <a:rPr lang="en-US" altLang="en-US" sz="2800" b="1" dirty="0">
                <a:latin typeface="Times New Roman" panose="02020603050405020304" pitchFamily="18" charset="0"/>
                <a:cs typeface="Times New Roman" panose="02020603050405020304" pitchFamily="18" charset="0"/>
              </a:rPr>
              <a:t>APIs</a:t>
            </a:r>
            <a:r>
              <a:rPr lang="en-US" altLang="en-US" sz="2800" dirty="0">
                <a:latin typeface="Times New Roman" panose="02020603050405020304" pitchFamily="18" charset="0"/>
                <a:cs typeface="Times New Roman" panose="02020603050405020304" pitchFamily="18" charset="0"/>
              </a:rPr>
              <a:t> that are intended to </a:t>
            </a:r>
            <a:r>
              <a:rPr lang="en-US" altLang="en-US" sz="2800" b="1" dirty="0">
                <a:latin typeface="Times New Roman" panose="02020603050405020304" pitchFamily="18" charset="0"/>
                <a:cs typeface="Times New Roman" panose="02020603050405020304" pitchFamily="18" charset="0"/>
              </a:rPr>
              <a:t>work</a:t>
            </a:r>
            <a:r>
              <a:rPr lang="en-US" altLang="en-US" sz="2800" dirty="0">
                <a:latin typeface="Times New Roman" panose="02020603050405020304" pitchFamily="18" charset="0"/>
                <a:cs typeface="Times New Roman" panose="02020603050405020304" pitchFamily="18" charset="0"/>
              </a:rPr>
              <a:t> with </a:t>
            </a:r>
            <a:r>
              <a:rPr lang="en-US" altLang="en-US" sz="2800" b="1" dirty="0">
                <a:solidFill>
                  <a:srgbClr val="FF0000"/>
                </a:solidFill>
                <a:latin typeface="Times New Roman" panose="02020603050405020304" pitchFamily="18" charset="0"/>
                <a:cs typeface="Times New Roman" panose="02020603050405020304" pitchFamily="18" charset="0"/>
              </a:rPr>
              <a:t>HTML5</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b="1" dirty="0">
                <a:solidFill>
                  <a:srgbClr val="FF0000"/>
                </a:solidFill>
                <a:latin typeface="Times New Roman" panose="02020603050405020304" pitchFamily="18" charset="0"/>
                <a:cs typeface="Times New Roman" panose="02020603050405020304" pitchFamily="18" charset="0"/>
              </a:rPr>
              <a:t>CSS</a:t>
            </a:r>
            <a:r>
              <a:rPr lang="en-US" altLang="en-US" sz="2800" dirty="0">
                <a:latin typeface="Times New Roman" panose="02020603050405020304" pitchFamily="18" charset="0"/>
                <a:cs typeface="Times New Roman" panose="02020603050405020304" pitchFamily="18" charset="0"/>
              </a:rPr>
              <a:t>, and </a:t>
            </a:r>
            <a:r>
              <a:rPr lang="en-US" altLang="en-US" sz="2800" b="1" dirty="0">
                <a:solidFill>
                  <a:srgbClr val="FF0000"/>
                </a:solidFill>
                <a:latin typeface="Times New Roman" panose="02020603050405020304" pitchFamily="18" charset="0"/>
                <a:cs typeface="Times New Roman" panose="02020603050405020304" pitchFamily="18" charset="0"/>
              </a:rPr>
              <a:t>JavaScript</a:t>
            </a:r>
            <a:r>
              <a:rPr lang="en-US" altLang="en-US" sz="2800" dirty="0">
                <a:latin typeface="Times New Roman" panose="02020603050405020304" pitchFamily="18" charset="0"/>
                <a:cs typeface="Times New Roman" panose="02020603050405020304" pitchFamily="18" charset="0"/>
              </a:rPr>
              <a:t> are currently under development and in the </a:t>
            </a:r>
            <a:r>
              <a:rPr lang="en-US" altLang="en-US" sz="2800" b="1" dirty="0">
                <a:solidFill>
                  <a:srgbClr val="FF0000"/>
                </a:solidFill>
                <a:latin typeface="Times New Roman" panose="02020603050405020304" pitchFamily="18" charset="0"/>
                <a:cs typeface="Times New Roman" panose="02020603050405020304" pitchFamily="18" charset="0"/>
              </a:rPr>
              <a:t>W3C</a:t>
            </a:r>
            <a:r>
              <a:rPr lang="en-US" altLang="en-US" sz="28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approval process, including:</a:t>
            </a:r>
          </a:p>
          <a:p>
            <a:pPr marL="914400" lvl="1" indent="-457200">
              <a:buFont typeface="+mj-lt"/>
              <a:buAutoNum type="arabicPeriod"/>
            </a:pPr>
            <a:r>
              <a:rPr lang="en-US" altLang="en-US" sz="2400" b="1" dirty="0">
                <a:latin typeface="Times New Roman" panose="02020603050405020304" pitchFamily="18" charset="0"/>
                <a:cs typeface="Times New Roman" panose="02020603050405020304" pitchFamily="18" charset="0"/>
              </a:rPr>
              <a:t>geolocation</a:t>
            </a:r>
          </a:p>
          <a:p>
            <a:pPr marL="914400" lvl="1" indent="-457200">
              <a:buFont typeface="+mj-lt"/>
              <a:buAutoNum type="arabicPeriod"/>
            </a:pPr>
            <a:r>
              <a:rPr lang="en-US" altLang="en-US" sz="2400" b="1" dirty="0">
                <a:latin typeface="Times New Roman" panose="02020603050405020304" pitchFamily="18" charset="0"/>
                <a:cs typeface="Times New Roman" panose="02020603050405020304" pitchFamily="18" charset="0"/>
              </a:rPr>
              <a:t>web storage</a:t>
            </a:r>
          </a:p>
          <a:p>
            <a:pPr marL="914400" lvl="1" indent="-457200">
              <a:buFont typeface="+mj-lt"/>
              <a:buAutoNum type="arabicPeriod"/>
            </a:pPr>
            <a:r>
              <a:rPr lang="en-US" altLang="en-US" sz="2400" b="1" dirty="0">
                <a:latin typeface="Times New Roman" panose="02020603050405020304" pitchFamily="18" charset="0"/>
                <a:cs typeface="Times New Roman" panose="02020603050405020304" pitchFamily="18" charset="0"/>
              </a:rPr>
              <a:t>offline web applications</a:t>
            </a:r>
          </a:p>
          <a:p>
            <a:pPr marL="914400" lvl="1" indent="-457200">
              <a:buFont typeface="+mj-lt"/>
              <a:buAutoNum type="arabicPeriod"/>
            </a:pPr>
            <a:r>
              <a:rPr lang="en-US" altLang="en-US" sz="2400" b="1" dirty="0">
                <a:latin typeface="Times New Roman" panose="02020603050405020304" pitchFamily="18" charset="0"/>
                <a:cs typeface="Times New Roman" panose="02020603050405020304" pitchFamily="18" charset="0"/>
              </a:rPr>
              <a:t>canvas</a:t>
            </a:r>
          </a:p>
        </p:txBody>
      </p:sp>
      <p:sp>
        <p:nvSpPr>
          <p:cNvPr id="1218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1DC4F1F-32F3-4876-ABCC-B44CFBC80D45}" type="slidenum">
              <a:rPr lang="en-US" altLang="en-US" sz="1400" smtClean="0"/>
              <a:pPr>
                <a:spcBef>
                  <a:spcPct val="0"/>
                </a:spcBef>
                <a:buClrTx/>
                <a:buSzTx/>
                <a:buFontTx/>
                <a:buNone/>
              </a:pPr>
              <a:t>80</a:t>
            </a:fld>
            <a:endParaRPr lang="en-US" altLang="en-US" sz="1400"/>
          </a:p>
        </p:txBody>
      </p:sp>
      <p:sp>
        <p:nvSpPr>
          <p:cNvPr id="5" name="Text Placeholder 2"/>
          <p:cNvSpPr txBox="1">
            <a:spLocks/>
          </p:cNvSpPr>
          <p:nvPr/>
        </p:nvSpPr>
        <p:spPr bwMode="auto">
          <a:xfrm>
            <a:off x="4761722" y="4697358"/>
            <a:ext cx="4343400" cy="200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eaLnBrk="1" fontAlgn="auto" hangingPunct="1">
              <a:buNone/>
              <a:defRPr/>
            </a:pPr>
            <a:r>
              <a:rPr lang="en-US" altLang="en-US" sz="2400" dirty="0">
                <a:solidFill>
                  <a:srgbClr val="FF0000"/>
                </a:solidFill>
                <a:latin typeface="Times New Roman" panose="02020603050405020304" pitchFamily="18" charset="0"/>
                <a:cs typeface="Times New Roman" panose="02020603050405020304" pitchFamily="18" charset="0"/>
              </a:rPr>
              <a:t>A</a:t>
            </a:r>
            <a:r>
              <a:rPr lang="en-US" altLang="en-US" sz="1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P</a:t>
            </a:r>
            <a:r>
              <a:rPr lang="en-US" altLang="en-US" sz="100" dirty="0">
                <a:solidFill>
                  <a:srgbClr val="FF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I </a:t>
            </a:r>
            <a:r>
              <a:rPr lang="en-US" altLang="en-US" sz="2400" b="0" dirty="0">
                <a:solidFill>
                  <a:srgbClr val="000000"/>
                </a:solidFill>
                <a:latin typeface="Times New Roman" panose="02020603050405020304" pitchFamily="18" charset="0"/>
                <a:cs typeface="Times New Roman" panose="02020603050405020304" pitchFamily="18" charset="0"/>
              </a:rPr>
              <a:t>– </a:t>
            </a:r>
            <a:r>
              <a:rPr lang="en-US" altLang="en-US" sz="2400" dirty="0">
                <a:solidFill>
                  <a:srgbClr val="FF0000"/>
                </a:solidFill>
                <a:latin typeface="Times New Roman" panose="02020603050405020304" pitchFamily="18" charset="0"/>
                <a:cs typeface="Times New Roman" panose="02020603050405020304" pitchFamily="18" charset="0"/>
              </a:rPr>
              <a:t>A</a:t>
            </a:r>
            <a:r>
              <a:rPr lang="en-US" altLang="en-US" sz="2400" b="0" dirty="0">
                <a:solidFill>
                  <a:srgbClr val="000000"/>
                </a:solidFill>
                <a:latin typeface="Times New Roman" panose="02020603050405020304" pitchFamily="18" charset="0"/>
                <a:cs typeface="Times New Roman" panose="02020603050405020304" pitchFamily="18" charset="0"/>
              </a:rPr>
              <a:t>pplication </a:t>
            </a:r>
            <a:r>
              <a:rPr lang="en-US" altLang="en-US" sz="2400" dirty="0">
                <a:solidFill>
                  <a:srgbClr val="FF0000"/>
                </a:solidFill>
                <a:latin typeface="Times New Roman" panose="02020603050405020304" pitchFamily="18" charset="0"/>
                <a:cs typeface="Times New Roman" panose="02020603050405020304" pitchFamily="18" charset="0"/>
              </a:rPr>
              <a:t>P</a:t>
            </a:r>
            <a:r>
              <a:rPr lang="en-US" altLang="en-US" sz="2400" b="0" dirty="0">
                <a:solidFill>
                  <a:srgbClr val="000000"/>
                </a:solidFill>
                <a:latin typeface="Times New Roman" panose="02020603050405020304" pitchFamily="18" charset="0"/>
                <a:cs typeface="Times New Roman" panose="02020603050405020304" pitchFamily="18" charset="0"/>
              </a:rPr>
              <a:t>rogramming </a:t>
            </a:r>
            <a:r>
              <a:rPr lang="en-US" altLang="en-US" sz="2400" dirty="0">
                <a:solidFill>
                  <a:srgbClr val="FF0000"/>
                </a:solidFill>
                <a:latin typeface="Times New Roman" panose="02020603050405020304" pitchFamily="18" charset="0"/>
                <a:cs typeface="Times New Roman" panose="02020603050405020304" pitchFamily="18" charset="0"/>
              </a:rPr>
              <a:t>I</a:t>
            </a:r>
            <a:r>
              <a:rPr lang="en-US" altLang="en-US" sz="2400" b="0" dirty="0">
                <a:solidFill>
                  <a:srgbClr val="000000"/>
                </a:solidFill>
                <a:latin typeface="Times New Roman" panose="02020603050405020304" pitchFamily="18" charset="0"/>
                <a:cs typeface="Times New Roman" panose="02020603050405020304" pitchFamily="18" charset="0"/>
              </a:rPr>
              <a:t>nterface:</a:t>
            </a:r>
          </a:p>
          <a:p>
            <a:pPr marL="255600" lvl="1" indent="-255600" eaLnBrk="1" fontAlgn="auto" hangingPunct="1">
              <a:spcBef>
                <a:spcPts val="1500"/>
              </a:spcBef>
              <a:buFont typeface="Arial" panose="020B0604020202020204" pitchFamily="34" charset="0"/>
              <a:buChar char="•"/>
              <a:defRPr/>
            </a:pPr>
            <a:r>
              <a:rPr lang="en-US" altLang="en-US" sz="2000" b="0" kern="1200" dirty="0">
                <a:solidFill>
                  <a:srgbClr val="000000"/>
                </a:solidFill>
                <a:latin typeface="Times New Roman" panose="02020603050405020304" pitchFamily="18" charset="0"/>
                <a:cs typeface="Times New Roman" panose="02020603050405020304" pitchFamily="18" charset="0"/>
              </a:rPr>
              <a:t>A protocol that allows </a:t>
            </a:r>
            <a:r>
              <a:rPr lang="en-US" altLang="en-US" sz="2000" kern="1200" dirty="0">
                <a:solidFill>
                  <a:srgbClr val="000000"/>
                </a:solidFill>
                <a:latin typeface="Times New Roman" panose="02020603050405020304" pitchFamily="18" charset="0"/>
                <a:cs typeface="Times New Roman" panose="02020603050405020304" pitchFamily="18" charset="0"/>
              </a:rPr>
              <a:t>software components to communicate </a:t>
            </a:r>
            <a:r>
              <a:rPr lang="en-US" altLang="en-US" sz="2000" b="0" kern="1200" dirty="0">
                <a:solidFill>
                  <a:srgbClr val="000000"/>
                </a:solidFill>
                <a:latin typeface="Times New Roman" panose="02020603050405020304" pitchFamily="18" charset="0"/>
                <a:cs typeface="Times New Roman" panose="02020603050405020304" pitchFamily="18" charset="0"/>
              </a:rPr>
              <a:t>– </a:t>
            </a:r>
            <a:r>
              <a:rPr lang="en-US" altLang="en-US" sz="2000" kern="1200" dirty="0">
                <a:solidFill>
                  <a:srgbClr val="000000"/>
                </a:solidFill>
                <a:highlight>
                  <a:srgbClr val="FFFF00"/>
                </a:highlight>
                <a:latin typeface="Times New Roman" panose="02020603050405020304" pitchFamily="18" charset="0"/>
                <a:cs typeface="Times New Roman" panose="02020603050405020304" pitchFamily="18" charset="0"/>
              </a:rPr>
              <a:t>interacting</a:t>
            </a:r>
            <a:r>
              <a:rPr lang="en-US" altLang="en-US" sz="2000" b="0" kern="1200" dirty="0">
                <a:solidFill>
                  <a:srgbClr val="000000"/>
                </a:solidFill>
                <a:latin typeface="Times New Roman" panose="02020603050405020304" pitchFamily="18" charset="0"/>
                <a:cs typeface="Times New Roman" panose="02020603050405020304" pitchFamily="18" charset="0"/>
              </a:rPr>
              <a:t> and </a:t>
            </a:r>
            <a:r>
              <a:rPr lang="en-US" altLang="en-US" sz="2000" kern="1200" dirty="0">
                <a:solidFill>
                  <a:srgbClr val="000000"/>
                </a:solidFill>
                <a:highlight>
                  <a:srgbClr val="FFFF00"/>
                </a:highlight>
                <a:latin typeface="Times New Roman" panose="02020603050405020304" pitchFamily="18" charset="0"/>
                <a:cs typeface="Times New Roman" panose="02020603050405020304" pitchFamily="18" charset="0"/>
              </a:rPr>
              <a:t>sharing data</a:t>
            </a:r>
            <a:r>
              <a:rPr lang="en-US" altLang="en-US" sz="2400" b="0" kern="12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dirty="0"/>
              <a:t>1. HTML5 Geolocation</a:t>
            </a:r>
          </a:p>
        </p:txBody>
      </p:sp>
      <p:sp>
        <p:nvSpPr>
          <p:cNvPr id="3" name="Content Placeholder 2"/>
          <p:cNvSpPr>
            <a:spLocks noGrp="1"/>
          </p:cNvSpPr>
          <p:nvPr>
            <p:ph idx="1"/>
          </p:nvPr>
        </p:nvSpPr>
        <p:spPr>
          <a:xfrm>
            <a:off x="304800" y="609600"/>
            <a:ext cx="8610600" cy="6019800"/>
          </a:xfrm>
        </p:spPr>
        <p:txBody>
          <a:bodyPr/>
          <a:lstStyle/>
          <a:p>
            <a:pPr>
              <a:defRPr/>
            </a:pPr>
            <a:r>
              <a:rPr lang="en-US" sz="2400" b="1" dirty="0"/>
              <a:t>Allows</a:t>
            </a:r>
            <a:r>
              <a:rPr lang="en-US" sz="2400" dirty="0"/>
              <a:t> your web page </a:t>
            </a:r>
            <a:r>
              <a:rPr lang="en-US" sz="2400" b="1" dirty="0"/>
              <a:t>visitors</a:t>
            </a:r>
            <a:r>
              <a:rPr lang="en-US" sz="2400" dirty="0"/>
              <a:t> to </a:t>
            </a:r>
            <a:r>
              <a:rPr lang="en-US" sz="2400" b="1" dirty="0">
                <a:solidFill>
                  <a:srgbClr val="00B0F0"/>
                </a:solidFill>
              </a:rPr>
              <a:t>share</a:t>
            </a:r>
            <a:r>
              <a:rPr lang="en-US" sz="2400" dirty="0"/>
              <a:t> their </a:t>
            </a:r>
            <a:r>
              <a:rPr lang="en-US" sz="2400" b="1" dirty="0">
                <a:solidFill>
                  <a:srgbClr val="FF0000"/>
                </a:solidFill>
              </a:rPr>
              <a:t>geographic location</a:t>
            </a:r>
          </a:p>
          <a:p>
            <a:pPr>
              <a:defRPr/>
            </a:pPr>
            <a:endParaRPr lang="en-US" sz="2400" dirty="0"/>
          </a:p>
          <a:p>
            <a:pPr>
              <a:defRPr/>
            </a:pPr>
            <a:r>
              <a:rPr lang="en-US" sz="2400" dirty="0"/>
              <a:t>Their </a:t>
            </a:r>
            <a:r>
              <a:rPr lang="en-US" sz="2400" b="1" dirty="0"/>
              <a:t>location</a:t>
            </a:r>
            <a:r>
              <a:rPr lang="en-US" sz="2400" dirty="0"/>
              <a:t> may be </a:t>
            </a:r>
            <a:r>
              <a:rPr lang="en-US" sz="2400" b="1" dirty="0"/>
              <a:t>determined</a:t>
            </a:r>
            <a:r>
              <a:rPr lang="en-US" sz="2400" dirty="0"/>
              <a:t> by the </a:t>
            </a:r>
          </a:p>
          <a:p>
            <a:pPr lvl="1">
              <a:defRPr/>
            </a:pPr>
            <a:r>
              <a:rPr lang="en-US" sz="2000" b="1" dirty="0"/>
              <a:t>IP address, </a:t>
            </a:r>
          </a:p>
          <a:p>
            <a:pPr lvl="1">
              <a:defRPr/>
            </a:pPr>
            <a:r>
              <a:rPr lang="en-US" sz="2000" b="1" dirty="0"/>
              <a:t>wireless network connection,  </a:t>
            </a:r>
          </a:p>
          <a:p>
            <a:pPr lvl="1">
              <a:defRPr/>
            </a:pPr>
            <a:r>
              <a:rPr lang="en-US" sz="2000" b="1" dirty="0"/>
              <a:t>local cell tower, </a:t>
            </a:r>
            <a:r>
              <a:rPr lang="en-US" sz="2000" dirty="0"/>
              <a:t>or </a:t>
            </a:r>
          </a:p>
          <a:p>
            <a:pPr lvl="1">
              <a:defRPr/>
            </a:pPr>
            <a:r>
              <a:rPr lang="en-US" sz="2000" b="1" dirty="0"/>
              <a:t>GPS hardware </a:t>
            </a:r>
            <a:r>
              <a:rPr lang="en-US" sz="2000" dirty="0"/>
              <a:t>depending on the </a:t>
            </a:r>
            <a:r>
              <a:rPr lang="en-US" sz="2000" b="1" dirty="0"/>
              <a:t>type</a:t>
            </a:r>
            <a:r>
              <a:rPr lang="en-US" sz="2000" dirty="0"/>
              <a:t> of </a:t>
            </a:r>
            <a:r>
              <a:rPr lang="en-US" sz="2000" b="1" dirty="0"/>
              <a:t>device</a:t>
            </a:r>
            <a:r>
              <a:rPr lang="en-US" sz="2000" dirty="0"/>
              <a:t> and </a:t>
            </a:r>
            <a:r>
              <a:rPr lang="en-US" sz="2000" b="1" dirty="0"/>
              <a:t>browser</a:t>
            </a:r>
            <a:r>
              <a:rPr lang="en-US" sz="2000" dirty="0"/>
              <a:t>. </a:t>
            </a:r>
          </a:p>
          <a:p>
            <a:pPr>
              <a:defRPr/>
            </a:pPr>
            <a:endParaRPr lang="en-US" sz="2400" dirty="0"/>
          </a:p>
          <a:p>
            <a:pPr>
              <a:defRPr/>
            </a:pPr>
            <a:r>
              <a:rPr lang="en-US" sz="2400" b="1" dirty="0"/>
              <a:t>JavaScript</a:t>
            </a:r>
            <a:r>
              <a:rPr lang="en-US" sz="2400" dirty="0"/>
              <a:t> is used to work with the </a:t>
            </a:r>
            <a:r>
              <a:rPr lang="en-US" sz="2400" b="1" dirty="0"/>
              <a:t>latitude</a:t>
            </a:r>
            <a:r>
              <a:rPr lang="en-US" sz="2400" dirty="0"/>
              <a:t> and </a:t>
            </a:r>
            <a:r>
              <a:rPr lang="en-US" sz="2400" b="1" dirty="0"/>
              <a:t>longitude</a:t>
            </a:r>
            <a:r>
              <a:rPr lang="en-US" sz="2400" dirty="0"/>
              <a:t> coordinates provided by the </a:t>
            </a:r>
            <a:r>
              <a:rPr lang="en-US" sz="2400" b="1" dirty="0"/>
              <a:t>browser</a:t>
            </a:r>
            <a:r>
              <a:rPr lang="en-US" sz="2400" dirty="0"/>
              <a:t>. </a:t>
            </a:r>
          </a:p>
          <a:p>
            <a:pPr>
              <a:defRPr/>
            </a:pPr>
            <a:endParaRPr lang="en-US" sz="2400" dirty="0"/>
          </a:p>
          <a:p>
            <a:pPr>
              <a:defRPr/>
            </a:pPr>
            <a:r>
              <a:rPr lang="en-US" sz="2400" dirty="0"/>
              <a:t>Examples:</a:t>
            </a:r>
          </a:p>
          <a:p>
            <a:pPr lvl="1">
              <a:defRPr/>
            </a:pPr>
            <a:r>
              <a:rPr lang="en-US" sz="2000" dirty="0">
                <a:hlinkClick r:id="rId3"/>
              </a:rPr>
              <a:t>http://webdevfoundations.net/geo</a:t>
            </a:r>
            <a:r>
              <a:rPr lang="en-US" sz="2000" dirty="0"/>
              <a:t> and </a:t>
            </a:r>
          </a:p>
          <a:p>
            <a:pPr lvl="1">
              <a:defRPr/>
            </a:pPr>
            <a:r>
              <a:rPr lang="en-US" sz="2000" dirty="0">
                <a:hlinkClick r:id="rId4"/>
              </a:rPr>
              <a:t>http://html5demos.com/geo</a:t>
            </a:r>
            <a:r>
              <a:rPr lang="en-US" sz="2000" dirty="0"/>
              <a:t>+++</a:t>
            </a:r>
          </a:p>
          <a:p>
            <a:pPr marL="469900" lvl="1" indent="0">
              <a:buFont typeface="Wingdings 3" pitchFamily="18" charset="2"/>
              <a:buNone/>
              <a:defRPr/>
            </a:pPr>
            <a:r>
              <a:rPr lang="en-US" sz="2000" dirty="0"/>
              <a:t> </a:t>
            </a:r>
          </a:p>
        </p:txBody>
      </p:sp>
      <p:sp>
        <p:nvSpPr>
          <p:cNvPr id="1228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E82BF696-601B-46F4-AC11-AE216D490AE7}" type="slidenum">
              <a:rPr lang="en-US" altLang="en-US" sz="1400" smtClean="0"/>
              <a:pPr>
                <a:spcBef>
                  <a:spcPct val="0"/>
                </a:spcBef>
                <a:buClrTx/>
                <a:buSzTx/>
                <a:buFontTx/>
                <a:buNone/>
              </a:pPr>
              <a:t>81</a:t>
            </a:fld>
            <a:endParaRPr lang="en-US" altLang="en-US" sz="14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1219200" y="0"/>
            <a:ext cx="7772400" cy="533400"/>
          </a:xfrm>
        </p:spPr>
        <p:txBody>
          <a:bodyPr/>
          <a:lstStyle/>
          <a:p>
            <a:r>
              <a:rPr lang="en-US" altLang="en-US" dirty="0"/>
              <a:t>2. HTML5 Web Storage</a:t>
            </a:r>
          </a:p>
        </p:txBody>
      </p:sp>
      <p:sp>
        <p:nvSpPr>
          <p:cNvPr id="123907" name="Content Placeholder 2"/>
          <p:cNvSpPr>
            <a:spLocks noGrp="1"/>
          </p:cNvSpPr>
          <p:nvPr>
            <p:ph idx="1"/>
          </p:nvPr>
        </p:nvSpPr>
        <p:spPr>
          <a:xfrm>
            <a:off x="0" y="533400"/>
            <a:ext cx="9067800" cy="6324600"/>
          </a:xfrm>
        </p:spPr>
        <p:txBody>
          <a:bodyPr/>
          <a:lstStyle/>
          <a:p>
            <a:r>
              <a:rPr lang="en-US" altLang="en-US" sz="2400" dirty="0">
                <a:latin typeface="Times New Roman" panose="02020603050405020304" pitchFamily="18" charset="0"/>
                <a:cs typeface="Times New Roman" panose="02020603050405020304" pitchFamily="18" charset="0"/>
              </a:rPr>
              <a:t>Traditionally,  the JavaScript </a:t>
            </a:r>
            <a:r>
              <a:rPr lang="en-US" altLang="en-US" sz="2400" b="1" dirty="0">
                <a:latin typeface="Times New Roman" panose="02020603050405020304" pitchFamily="18" charset="0"/>
                <a:cs typeface="Times New Roman" panose="02020603050405020304" pitchFamily="18" charset="0"/>
              </a:rPr>
              <a:t>cookie object </a:t>
            </a:r>
            <a:r>
              <a:rPr lang="en-US" altLang="en-US" sz="2400" dirty="0">
                <a:latin typeface="Times New Roman" panose="02020603050405020304" pitchFamily="18" charset="0"/>
                <a:cs typeface="Times New Roman" panose="02020603050405020304" pitchFamily="18" charset="0"/>
              </a:rPr>
              <a:t>has been used to store information in </a:t>
            </a:r>
            <a:r>
              <a:rPr lang="en-US" altLang="en-US" sz="2400" b="1" dirty="0">
                <a:latin typeface="Times New Roman" panose="02020603050405020304" pitchFamily="18" charset="0"/>
                <a:cs typeface="Times New Roman" panose="02020603050405020304" pitchFamily="18" charset="0"/>
              </a:rPr>
              <a:t>key-value pairs </a:t>
            </a:r>
            <a:r>
              <a:rPr lang="en-US" altLang="en-US" sz="2400" dirty="0">
                <a:latin typeface="Times New Roman" panose="02020603050405020304" pitchFamily="18" charset="0"/>
                <a:cs typeface="Times New Roman" panose="02020603050405020304" pitchFamily="18" charset="0"/>
              </a:rPr>
              <a:t>on the client (the website visitor’s computer).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NEW FOR HTML5:  Web Storage API</a:t>
            </a:r>
          </a:p>
          <a:p>
            <a:pPr lvl="1"/>
            <a:r>
              <a:rPr lang="en-US" altLang="en-US" sz="1800" dirty="0">
                <a:latin typeface="Times New Roman" panose="02020603050405020304" pitchFamily="18" charset="0"/>
                <a:cs typeface="Times New Roman" panose="02020603050405020304" pitchFamily="18" charset="0"/>
              </a:rPr>
              <a:t>provides two </a:t>
            </a:r>
            <a:r>
              <a:rPr lang="en-US" altLang="en-US" sz="1800" b="1" dirty="0">
                <a:latin typeface="Times New Roman" panose="02020603050405020304" pitchFamily="18" charset="0"/>
                <a:cs typeface="Times New Roman" panose="02020603050405020304" pitchFamily="18" charset="0"/>
              </a:rPr>
              <a:t>new ways to store information </a:t>
            </a:r>
            <a:r>
              <a:rPr lang="en-US" altLang="en-US" sz="1800" dirty="0">
                <a:latin typeface="Times New Roman" panose="02020603050405020304" pitchFamily="18" charset="0"/>
                <a:cs typeface="Times New Roman" panose="02020603050405020304" pitchFamily="18" charset="0"/>
              </a:rPr>
              <a:t>on the </a:t>
            </a:r>
            <a:r>
              <a:rPr lang="en-US" altLang="en-US" sz="1800" b="1" dirty="0">
                <a:latin typeface="Times New Roman" panose="02020603050405020304" pitchFamily="18" charset="0"/>
                <a:cs typeface="Times New Roman" panose="02020603050405020304" pitchFamily="18" charset="0"/>
              </a:rPr>
              <a:t>client side</a:t>
            </a:r>
            <a:r>
              <a:rPr lang="en-US" altLang="en-US" sz="1800" dirty="0">
                <a:latin typeface="Times New Roman" panose="02020603050405020304" pitchFamily="18" charset="0"/>
                <a:cs typeface="Times New Roman" panose="02020603050405020304" pitchFamily="18" charset="0"/>
              </a:rPr>
              <a:t>:</a:t>
            </a:r>
          </a:p>
          <a:p>
            <a:pPr lvl="2"/>
            <a:r>
              <a:rPr lang="en-US" altLang="en-US" sz="1800" b="1" dirty="0">
                <a:solidFill>
                  <a:srgbClr val="00CC00"/>
                </a:solidFill>
                <a:latin typeface="Times New Roman" panose="02020603050405020304" pitchFamily="18" charset="0"/>
                <a:cs typeface="Times New Roman" panose="02020603050405020304" pitchFamily="18" charset="0"/>
              </a:rPr>
              <a:t>local</a:t>
            </a:r>
            <a:r>
              <a:rPr lang="en-US" altLang="en-US" sz="1800" b="1" dirty="0">
                <a:latin typeface="Times New Roman" panose="02020603050405020304" pitchFamily="18" charset="0"/>
                <a:cs typeface="Times New Roman" panose="02020603050405020304" pitchFamily="18" charset="0"/>
              </a:rPr>
              <a:t> storage </a:t>
            </a:r>
            <a:r>
              <a:rPr lang="en-US" altLang="en-US" sz="1800" dirty="0">
                <a:latin typeface="Times New Roman" panose="02020603050405020304" pitchFamily="18" charset="0"/>
                <a:cs typeface="Times New Roman" panose="02020603050405020304" pitchFamily="18" charset="0"/>
              </a:rPr>
              <a:t>and </a:t>
            </a:r>
          </a:p>
          <a:p>
            <a:pPr lvl="2"/>
            <a:r>
              <a:rPr lang="en-US" altLang="en-US" sz="1800" b="1" dirty="0">
                <a:solidFill>
                  <a:srgbClr val="00CC00"/>
                </a:solidFill>
                <a:latin typeface="Times New Roman" panose="02020603050405020304" pitchFamily="18" charset="0"/>
                <a:cs typeface="Times New Roman" panose="02020603050405020304" pitchFamily="18" charset="0"/>
              </a:rPr>
              <a:t>session</a:t>
            </a:r>
            <a:r>
              <a:rPr lang="en-US" altLang="en-US" sz="1800" b="1" dirty="0">
                <a:latin typeface="Times New Roman" panose="02020603050405020304" pitchFamily="18" charset="0"/>
                <a:cs typeface="Times New Roman" panose="02020603050405020304" pitchFamily="18" charset="0"/>
              </a:rPr>
              <a:t> storage</a:t>
            </a:r>
            <a:r>
              <a:rPr lang="en-US" altLang="en-US" sz="1800" dirty="0">
                <a:latin typeface="Times New Roman" panose="02020603050405020304" pitchFamily="18" charset="0"/>
                <a:cs typeface="Times New Roman" panose="02020603050405020304" pitchFamily="18" charset="0"/>
              </a:rPr>
              <a:t>. </a:t>
            </a:r>
          </a:p>
          <a:p>
            <a:pPr lvl="1"/>
            <a:r>
              <a:rPr lang="en-US" altLang="en-US" sz="1800" b="1" dirty="0">
                <a:latin typeface="Times New Roman" panose="02020603050405020304" pitchFamily="18" charset="0"/>
                <a:cs typeface="Times New Roman" panose="02020603050405020304" pitchFamily="18" charset="0"/>
              </a:rPr>
              <a:t>Advantage</a:t>
            </a:r>
            <a:r>
              <a:rPr lang="en-US" altLang="en-US" sz="1800" dirty="0">
                <a:latin typeface="Times New Roman" panose="02020603050405020304" pitchFamily="18" charset="0"/>
                <a:cs typeface="Times New Roman" panose="02020603050405020304" pitchFamily="18" charset="0"/>
              </a:rPr>
              <a:t>:  </a:t>
            </a:r>
            <a:r>
              <a:rPr lang="en-US" altLang="en-US" sz="1800" b="1" dirty="0">
                <a:latin typeface="Times New Roman" panose="02020603050405020304" pitchFamily="18" charset="0"/>
                <a:cs typeface="Times New Roman" panose="02020603050405020304" pitchFamily="18" charset="0"/>
              </a:rPr>
              <a:t>increase</a:t>
            </a:r>
            <a:r>
              <a:rPr lang="en-US" altLang="en-US" sz="1800" dirty="0">
                <a:latin typeface="Times New Roman" panose="02020603050405020304" pitchFamily="18" charset="0"/>
                <a:cs typeface="Times New Roman" panose="02020603050405020304" pitchFamily="18" charset="0"/>
              </a:rPr>
              <a:t> in the </a:t>
            </a:r>
            <a:r>
              <a:rPr lang="en-US" altLang="en-US" sz="1800" b="1" dirty="0">
                <a:latin typeface="Times New Roman" panose="02020603050405020304" pitchFamily="18" charset="0"/>
                <a:cs typeface="Times New Roman" panose="02020603050405020304" pitchFamily="18" charset="0"/>
              </a:rPr>
              <a:t>amount</a:t>
            </a:r>
            <a:r>
              <a:rPr lang="en-US" altLang="en-US" sz="1800" dirty="0">
                <a:latin typeface="Times New Roman" panose="02020603050405020304" pitchFamily="18" charset="0"/>
                <a:cs typeface="Times New Roman" panose="02020603050405020304" pitchFamily="18" charset="0"/>
              </a:rPr>
              <a:t> of </a:t>
            </a:r>
            <a:r>
              <a:rPr lang="en-US" altLang="en-US" sz="1800" b="1" dirty="0">
                <a:latin typeface="Times New Roman" panose="02020603050405020304" pitchFamily="18" charset="0"/>
                <a:cs typeface="Times New Roman" panose="02020603050405020304" pitchFamily="18" charset="0"/>
              </a:rPr>
              <a:t>data</a:t>
            </a:r>
            <a:r>
              <a:rPr lang="en-US" altLang="en-US" sz="1800" dirty="0">
                <a:latin typeface="Times New Roman" panose="02020603050405020304" pitchFamily="18" charset="0"/>
                <a:cs typeface="Times New Roman" panose="02020603050405020304" pitchFamily="18" charset="0"/>
              </a:rPr>
              <a:t> that can be </a:t>
            </a:r>
            <a:r>
              <a:rPr lang="en-US" altLang="en-US" sz="1800" b="1" dirty="0">
                <a:latin typeface="Times New Roman" panose="02020603050405020304" pitchFamily="18" charset="0"/>
                <a:cs typeface="Times New Roman" panose="02020603050405020304" pitchFamily="18" charset="0"/>
              </a:rPr>
              <a:t>stored</a:t>
            </a:r>
            <a:r>
              <a:rPr lang="en-US" altLang="en-US" sz="1800" dirty="0">
                <a:latin typeface="Times New Roman" panose="02020603050405020304" pitchFamily="18" charset="0"/>
                <a:cs typeface="Times New Roman" panose="02020603050405020304" pitchFamily="18" charset="0"/>
              </a:rPr>
              <a:t> (</a:t>
            </a:r>
            <a:r>
              <a:rPr lang="en-US" altLang="en-US" sz="1800" b="1" dirty="0">
                <a:solidFill>
                  <a:srgbClr val="FF0000"/>
                </a:solidFill>
                <a:latin typeface="Times New Roman" panose="02020603050405020304" pitchFamily="18" charset="0"/>
                <a:cs typeface="Times New Roman" panose="02020603050405020304" pitchFamily="18" charset="0"/>
              </a:rPr>
              <a:t>5MB per domain</a:t>
            </a:r>
            <a:r>
              <a:rPr lang="en-US" altLang="en-US" sz="1800" dirty="0">
                <a:latin typeface="Times New Roman" panose="02020603050405020304" pitchFamily="18" charset="0"/>
                <a:cs typeface="Times New Roman" panose="02020603050405020304" pitchFamily="18" charset="0"/>
              </a:rPr>
              <a:t>). </a:t>
            </a:r>
          </a:p>
          <a:p>
            <a:pPr lvl="1"/>
            <a:r>
              <a:rPr lang="en-US" altLang="en-US" sz="1800" dirty="0">
                <a:latin typeface="Times New Roman" panose="02020603050405020304" pitchFamily="18" charset="0"/>
                <a:cs typeface="Times New Roman" panose="02020603050405020304" pitchFamily="18" charset="0"/>
              </a:rPr>
              <a:t>The </a:t>
            </a:r>
            <a:r>
              <a:rPr lang="en-US" altLang="en-US" sz="1800" b="1" dirty="0" err="1">
                <a:solidFill>
                  <a:srgbClr val="FF0000"/>
                </a:solidFill>
                <a:latin typeface="Times New Roman" panose="02020603050405020304" pitchFamily="18" charset="0"/>
                <a:cs typeface="Times New Roman" panose="02020603050405020304" pitchFamily="18" charset="0"/>
              </a:rPr>
              <a:t>localStorage</a:t>
            </a:r>
            <a:r>
              <a:rPr lang="en-US" altLang="en-US" sz="1800" b="1"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object stores data </a:t>
            </a:r>
            <a:r>
              <a:rPr lang="en-US" altLang="en-US" sz="1800" b="1" dirty="0">
                <a:latin typeface="Times New Roman" panose="02020603050405020304" pitchFamily="18" charset="0"/>
                <a:cs typeface="Times New Roman" panose="02020603050405020304" pitchFamily="18" charset="0"/>
              </a:rPr>
              <a:t>without</a:t>
            </a:r>
            <a:r>
              <a:rPr lang="en-US" altLang="en-US" sz="1800" dirty="0">
                <a:latin typeface="Times New Roman" panose="02020603050405020304" pitchFamily="18" charset="0"/>
                <a:cs typeface="Times New Roman" panose="02020603050405020304" pitchFamily="18" charset="0"/>
              </a:rPr>
              <a:t> an </a:t>
            </a:r>
            <a:r>
              <a:rPr lang="en-US" altLang="en-US" sz="1800" b="1" dirty="0">
                <a:latin typeface="Times New Roman" panose="02020603050405020304" pitchFamily="18" charset="0"/>
                <a:cs typeface="Times New Roman" panose="02020603050405020304" pitchFamily="18" charset="0"/>
              </a:rPr>
              <a:t>expiration date</a:t>
            </a:r>
            <a:r>
              <a:rPr lang="en-US" altLang="en-US" sz="1800" dirty="0">
                <a:latin typeface="Times New Roman" panose="02020603050405020304" pitchFamily="18" charset="0"/>
                <a:cs typeface="Times New Roman" panose="02020603050405020304" pitchFamily="18" charset="0"/>
              </a:rPr>
              <a:t>. </a:t>
            </a:r>
          </a:p>
          <a:p>
            <a:pPr lvl="1"/>
            <a:r>
              <a:rPr lang="en-US" altLang="en-US" sz="1800" dirty="0">
                <a:latin typeface="Times New Roman" panose="02020603050405020304" pitchFamily="18" charset="0"/>
                <a:cs typeface="Times New Roman" panose="02020603050405020304" pitchFamily="18" charset="0"/>
              </a:rPr>
              <a:t>The </a:t>
            </a:r>
            <a:r>
              <a:rPr lang="en-US" altLang="en-US" sz="1800" b="1" dirty="0" err="1">
                <a:solidFill>
                  <a:srgbClr val="FF0000"/>
                </a:solidFill>
                <a:latin typeface="Times New Roman" panose="02020603050405020304" pitchFamily="18" charset="0"/>
                <a:cs typeface="Times New Roman" panose="02020603050405020304" pitchFamily="18" charset="0"/>
              </a:rPr>
              <a:t>sessionStorage</a:t>
            </a:r>
            <a:r>
              <a:rPr lang="en-US" altLang="en-US" sz="1800" b="1"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object stores </a:t>
            </a:r>
            <a:r>
              <a:rPr lang="en-US" altLang="en-US" sz="1800" b="1" dirty="0">
                <a:latin typeface="Times New Roman" panose="02020603050405020304" pitchFamily="18" charset="0"/>
                <a:cs typeface="Times New Roman" panose="02020603050405020304" pitchFamily="18" charset="0"/>
              </a:rPr>
              <a:t>data</a:t>
            </a:r>
            <a:r>
              <a:rPr lang="en-US" altLang="en-US" sz="1800" dirty="0">
                <a:latin typeface="Times New Roman" panose="02020603050405020304" pitchFamily="18" charset="0"/>
                <a:cs typeface="Times New Roman" panose="02020603050405020304" pitchFamily="18" charset="0"/>
              </a:rPr>
              <a:t> only for the </a:t>
            </a:r>
            <a:r>
              <a:rPr lang="en-US" altLang="en-US" sz="1800" b="1" dirty="0">
                <a:solidFill>
                  <a:srgbClr val="FF0000"/>
                </a:solidFill>
                <a:latin typeface="Times New Roman" panose="02020603050405020304" pitchFamily="18" charset="0"/>
                <a:cs typeface="Times New Roman" panose="02020603050405020304" pitchFamily="18" charset="0"/>
              </a:rPr>
              <a:t>duration</a:t>
            </a:r>
            <a:r>
              <a:rPr lang="en-US" altLang="en-US" sz="1800" dirty="0">
                <a:latin typeface="Times New Roman" panose="02020603050405020304" pitchFamily="18" charset="0"/>
                <a:cs typeface="Times New Roman" panose="02020603050405020304" pitchFamily="18" charset="0"/>
              </a:rPr>
              <a:t> of the </a:t>
            </a:r>
            <a:r>
              <a:rPr lang="en-US" altLang="en-US" sz="1800" b="1" dirty="0">
                <a:latin typeface="Times New Roman" panose="02020603050405020304" pitchFamily="18" charset="0"/>
                <a:cs typeface="Times New Roman" panose="02020603050405020304" pitchFamily="18" charset="0"/>
              </a:rPr>
              <a:t>current browser</a:t>
            </a:r>
          </a:p>
          <a:p>
            <a:pPr lvl="1"/>
            <a:endParaRPr lang="en-US" altLang="en-US" sz="1800" b="1" dirty="0">
              <a:latin typeface="Times New Roman" panose="02020603050405020304" pitchFamily="18" charset="0"/>
              <a:cs typeface="Times New Roman" panose="02020603050405020304" pitchFamily="18" charset="0"/>
            </a:endParaRPr>
          </a:p>
          <a:p>
            <a:pPr lvl="1"/>
            <a:r>
              <a:rPr lang="en-US" altLang="en-US" sz="1800" b="1" dirty="0">
                <a:latin typeface="Times New Roman" panose="02020603050405020304" pitchFamily="18" charset="0"/>
                <a:cs typeface="Times New Roman" panose="02020603050405020304" pitchFamily="18" charset="0"/>
              </a:rPr>
              <a:t>JavaScript</a:t>
            </a:r>
            <a:r>
              <a:rPr lang="en-US" altLang="en-US" sz="1800" dirty="0">
                <a:latin typeface="Times New Roman" panose="02020603050405020304" pitchFamily="18" charset="0"/>
                <a:cs typeface="Times New Roman" panose="02020603050405020304" pitchFamily="18" charset="0"/>
              </a:rPr>
              <a:t> is </a:t>
            </a:r>
            <a:r>
              <a:rPr lang="en-US" altLang="en-US" sz="1800" b="1" dirty="0">
                <a:latin typeface="Times New Roman" panose="02020603050405020304" pitchFamily="18" charset="0"/>
                <a:cs typeface="Times New Roman" panose="02020603050405020304" pitchFamily="18" charset="0"/>
              </a:rPr>
              <a:t>used</a:t>
            </a:r>
            <a:r>
              <a:rPr lang="en-US" altLang="en-US" sz="1800" dirty="0">
                <a:latin typeface="Times New Roman" panose="02020603050405020304" pitchFamily="18" charset="0"/>
                <a:cs typeface="Times New Roman" panose="02020603050405020304" pitchFamily="18" charset="0"/>
              </a:rPr>
              <a:t> to work with the values stored in the </a:t>
            </a:r>
            <a:r>
              <a:rPr lang="en-US" altLang="en-US" sz="1800" b="1" dirty="0" err="1">
                <a:solidFill>
                  <a:srgbClr val="FF0000"/>
                </a:solidFill>
                <a:latin typeface="Times New Roman" panose="02020603050405020304" pitchFamily="18" charset="0"/>
                <a:cs typeface="Times New Roman" panose="02020603050405020304" pitchFamily="18" charset="0"/>
              </a:rPr>
              <a:t>localStorage</a:t>
            </a:r>
            <a:r>
              <a:rPr lang="en-US" altLang="en-US" sz="1800" dirty="0">
                <a:latin typeface="Times New Roman" panose="02020603050405020304" pitchFamily="18" charset="0"/>
                <a:cs typeface="Times New Roman" panose="02020603050405020304" pitchFamily="18" charset="0"/>
              </a:rPr>
              <a:t> and </a:t>
            </a:r>
            <a:r>
              <a:rPr lang="en-US" altLang="en-US" sz="1800" b="1" dirty="0" err="1">
                <a:solidFill>
                  <a:srgbClr val="FF0000"/>
                </a:solidFill>
                <a:latin typeface="Times New Roman" panose="02020603050405020304" pitchFamily="18" charset="0"/>
                <a:cs typeface="Times New Roman" panose="02020603050405020304" pitchFamily="18" charset="0"/>
              </a:rPr>
              <a:t>sessionStorage</a:t>
            </a:r>
            <a:r>
              <a:rPr lang="en-US" altLang="en-US" sz="1800" b="1"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 objects. </a:t>
            </a:r>
          </a:p>
          <a:p>
            <a:pPr lvl="1"/>
            <a:endParaRPr lang="en-US" altLang="en-US" sz="18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Examples:</a:t>
            </a:r>
          </a:p>
          <a:p>
            <a:pPr lvl="1"/>
            <a:r>
              <a:rPr lang="en-US" altLang="en-US" sz="1800" dirty="0">
                <a:latin typeface="Times New Roman" panose="02020603050405020304" pitchFamily="18" charset="0"/>
                <a:cs typeface="Times New Roman" panose="02020603050405020304" pitchFamily="18" charset="0"/>
                <a:hlinkClick r:id="rId3"/>
              </a:rPr>
              <a:t>http://webdevfoundations.net/storage</a:t>
            </a:r>
            <a:r>
              <a:rPr lang="en-US" altLang="en-US" sz="1800" dirty="0">
                <a:latin typeface="Times New Roman" panose="02020603050405020304" pitchFamily="18" charset="0"/>
                <a:cs typeface="Times New Roman" panose="02020603050405020304" pitchFamily="18" charset="0"/>
              </a:rPr>
              <a:t> and </a:t>
            </a:r>
          </a:p>
          <a:p>
            <a:pPr lvl="1"/>
            <a:r>
              <a:rPr lang="en-US" altLang="en-US" sz="1800" dirty="0">
                <a:latin typeface="Times New Roman" panose="02020603050405020304" pitchFamily="18" charset="0"/>
                <a:cs typeface="Times New Roman" panose="02020603050405020304" pitchFamily="18" charset="0"/>
                <a:hlinkClick r:id="rId4"/>
              </a:rPr>
              <a:t>http://html5demos.com/storage</a:t>
            </a:r>
            <a:endParaRPr lang="en-US" altLang="en-US" sz="1800" dirty="0">
              <a:latin typeface="Times New Roman" panose="02020603050405020304" pitchFamily="18" charset="0"/>
              <a:cs typeface="Times New Roman" panose="02020603050405020304" pitchFamily="18" charset="0"/>
            </a:endParaRPr>
          </a:p>
          <a:p>
            <a:pPr lvl="1"/>
            <a:endParaRPr lang="en-US" altLang="en-US" dirty="0">
              <a:latin typeface="Times New Roman" panose="02020603050405020304" pitchFamily="18" charset="0"/>
              <a:cs typeface="Times New Roman" panose="02020603050405020304" pitchFamily="18" charset="0"/>
            </a:endParaRPr>
          </a:p>
        </p:txBody>
      </p:sp>
      <p:sp>
        <p:nvSpPr>
          <p:cNvPr id="12390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19A04F8-DC84-4610-BDFB-4A8B02C4873C}" type="slidenum">
              <a:rPr lang="en-US" altLang="en-US" sz="1400" smtClean="0"/>
              <a:pPr>
                <a:spcBef>
                  <a:spcPct val="0"/>
                </a:spcBef>
                <a:buClrTx/>
                <a:buSzTx/>
                <a:buFontTx/>
                <a:buNone/>
              </a:pPr>
              <a:t>82</a:t>
            </a:fld>
            <a:endParaRPr lang="en-US" altLang="en-US" sz="14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tLang="en-US" dirty="0"/>
              <a:t>3. HTML5 Offline  Web  Applications</a:t>
            </a:r>
          </a:p>
        </p:txBody>
      </p:sp>
      <p:sp>
        <p:nvSpPr>
          <p:cNvPr id="124931" name="Content Placeholder 2"/>
          <p:cNvSpPr>
            <a:spLocks noGrp="1"/>
          </p:cNvSpPr>
          <p:nvPr>
            <p:ph idx="1"/>
          </p:nvPr>
        </p:nvSpPr>
        <p:spPr>
          <a:xfrm>
            <a:off x="152400" y="609600"/>
            <a:ext cx="8686800" cy="6248400"/>
          </a:xfrm>
        </p:spPr>
        <p:txBody>
          <a:bodyPr/>
          <a:lstStyle/>
          <a:p>
            <a:r>
              <a:rPr lang="en-US" altLang="en-US" sz="2400" dirty="0">
                <a:latin typeface="Times New Roman" panose="02020603050405020304" pitchFamily="18" charset="0"/>
                <a:cs typeface="Times New Roman" panose="02020603050405020304" pitchFamily="18" charset="0"/>
              </a:rPr>
              <a:t>An </a:t>
            </a:r>
            <a:r>
              <a:rPr lang="en-US" altLang="en-US" sz="2400" b="1" dirty="0">
                <a:solidFill>
                  <a:srgbClr val="FF0000"/>
                </a:solidFill>
                <a:latin typeface="Times New Roman" panose="02020603050405020304" pitchFamily="18" charset="0"/>
                <a:cs typeface="Times New Roman" panose="02020603050405020304" pitchFamily="18" charset="0"/>
              </a:rPr>
              <a:t>offline web application </a:t>
            </a:r>
            <a:r>
              <a:rPr lang="en-US" altLang="en-US" sz="2400" dirty="0">
                <a:latin typeface="Times New Roman" panose="02020603050405020304" pitchFamily="18" charset="0"/>
                <a:cs typeface="Times New Roman" panose="02020603050405020304" pitchFamily="18" charset="0"/>
              </a:rPr>
              <a:t>enables website visitors to </a:t>
            </a:r>
            <a:r>
              <a:rPr lang="en-US" altLang="en-US" sz="2400" b="1" dirty="0">
                <a:latin typeface="Times New Roman" panose="02020603050405020304" pitchFamily="18" charset="0"/>
                <a:cs typeface="Times New Roman" panose="02020603050405020304" pitchFamily="18" charset="0"/>
              </a:rPr>
              <a:t>view documents </a:t>
            </a:r>
            <a:r>
              <a:rPr lang="en-US" altLang="en-US" sz="2400" dirty="0">
                <a:latin typeface="Times New Roman" panose="02020603050405020304" pitchFamily="18" charset="0"/>
                <a:cs typeface="Times New Roman" panose="02020603050405020304" pitchFamily="18" charset="0"/>
              </a:rPr>
              <a:t>and </a:t>
            </a:r>
            <a:r>
              <a:rPr lang="en-US" altLang="en-US" sz="2400" b="1" dirty="0">
                <a:latin typeface="Times New Roman" panose="02020603050405020304" pitchFamily="18" charset="0"/>
                <a:cs typeface="Times New Roman" panose="02020603050405020304" pitchFamily="18" charset="0"/>
              </a:rPr>
              <a:t>access web applications </a:t>
            </a:r>
            <a:r>
              <a:rPr lang="en-US" altLang="en-US" sz="2400" dirty="0">
                <a:latin typeface="Times New Roman" panose="02020603050405020304" pitchFamily="18" charset="0"/>
                <a:cs typeface="Times New Roman" panose="02020603050405020304" pitchFamily="18" charset="0"/>
              </a:rPr>
              <a:t>even when they </a:t>
            </a:r>
            <a:r>
              <a:rPr lang="en-US" altLang="en-US" sz="2400" b="1" dirty="0">
                <a:solidFill>
                  <a:srgbClr val="00B0F0"/>
                </a:solidFill>
                <a:latin typeface="Times New Roman" panose="02020603050405020304" pitchFamily="18" charset="0"/>
                <a:cs typeface="Times New Roman" panose="02020603050405020304" pitchFamily="18" charset="0"/>
              </a:rPr>
              <a:t>are not connected </a:t>
            </a:r>
            <a:r>
              <a:rPr lang="en-US" altLang="en-US" sz="2400" b="1" dirty="0">
                <a:latin typeface="Times New Roman" panose="02020603050405020304" pitchFamily="18" charset="0"/>
                <a:cs typeface="Times New Roman" panose="02020603050405020304" pitchFamily="18" charset="0"/>
              </a:rPr>
              <a:t>to </a:t>
            </a:r>
            <a:r>
              <a:rPr lang="en-US" altLang="en-US" sz="2400" dirty="0">
                <a:latin typeface="Times New Roman" panose="02020603050405020304" pitchFamily="18" charset="0"/>
                <a:cs typeface="Times New Roman" panose="02020603050405020304" pitchFamily="18" charset="0"/>
              </a:rPr>
              <a:t>the</a:t>
            </a:r>
            <a:r>
              <a:rPr lang="en-US" altLang="en-US" sz="2400" b="1" dirty="0">
                <a:latin typeface="Times New Roman" panose="02020603050405020304" pitchFamily="18" charset="0"/>
                <a:cs typeface="Times New Roman" panose="02020603050405020304" pitchFamily="18" charset="0"/>
              </a:rPr>
              <a:t> Internet</a:t>
            </a:r>
            <a:r>
              <a:rPr lang="en-US" altLang="en-US" sz="2400" dirty="0">
                <a:latin typeface="Times New Roman" panose="02020603050405020304" pitchFamily="18" charset="0"/>
                <a:cs typeface="Times New Roman" panose="02020603050405020304" pitchFamily="18" charset="0"/>
              </a:rPr>
              <a:t>.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A </a:t>
            </a:r>
            <a:r>
              <a:rPr lang="en-US" altLang="en-US" sz="2400" b="1" dirty="0">
                <a:solidFill>
                  <a:srgbClr val="FF0000"/>
                </a:solidFill>
                <a:latin typeface="Times New Roman" panose="02020603050405020304" pitchFamily="18" charset="0"/>
                <a:cs typeface="Times New Roman" panose="02020603050405020304" pitchFamily="18" charset="0"/>
              </a:rPr>
              <a:t>web application (app) </a:t>
            </a:r>
            <a:r>
              <a:rPr lang="en-US" altLang="en-US" sz="2400" dirty="0">
                <a:latin typeface="Times New Roman" panose="02020603050405020304" pitchFamily="18" charset="0"/>
                <a:cs typeface="Times New Roman" panose="02020603050405020304" pitchFamily="18" charset="0"/>
              </a:rPr>
              <a:t>can be written with </a:t>
            </a:r>
            <a:r>
              <a:rPr lang="en-US" altLang="en-US" sz="2400" b="1" dirty="0">
                <a:latin typeface="Times New Roman" panose="02020603050405020304" pitchFamily="18" charset="0"/>
                <a:cs typeface="Times New Roman" panose="02020603050405020304" pitchFamily="18" charset="0"/>
              </a:rPr>
              <a:t>HTML</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CSS</a:t>
            </a:r>
            <a:r>
              <a:rPr lang="en-US" altLang="en-US" sz="2400" dirty="0">
                <a:latin typeface="Times New Roman" panose="02020603050405020304" pitchFamily="18" charset="0"/>
                <a:cs typeface="Times New Roman" panose="02020603050405020304" pitchFamily="18" charset="0"/>
              </a:rPr>
              <a:t> and </a:t>
            </a:r>
            <a:r>
              <a:rPr lang="en-US" altLang="en-US" sz="2400" b="1" dirty="0">
                <a:latin typeface="Times New Roman" panose="02020603050405020304" pitchFamily="18" charset="0"/>
                <a:cs typeface="Times New Roman" panose="02020603050405020304" pitchFamily="18" charset="0"/>
              </a:rPr>
              <a:t>JavaScript (or C#, Java, C-objective etc.)</a:t>
            </a:r>
            <a:r>
              <a:rPr lang="en-US" altLang="en-US" sz="2400" dirty="0">
                <a:latin typeface="Times New Roman" panose="02020603050405020304" pitchFamily="18" charset="0"/>
                <a:cs typeface="Times New Roman" panose="02020603050405020304" pitchFamily="18" charset="0"/>
              </a:rPr>
              <a:t> and can </a:t>
            </a:r>
            <a:r>
              <a:rPr lang="en-US" altLang="en-US" sz="2400" b="1" dirty="0">
                <a:latin typeface="Times New Roman" panose="02020603050405020304" pitchFamily="18" charset="0"/>
                <a:cs typeface="Times New Roman" panose="02020603050405020304" pitchFamily="18" charset="0"/>
              </a:rPr>
              <a:t>run</a:t>
            </a:r>
            <a:r>
              <a:rPr lang="en-US" altLang="en-US" sz="2400" dirty="0">
                <a:latin typeface="Times New Roman" panose="02020603050405020304" pitchFamily="18" charset="0"/>
                <a:cs typeface="Times New Roman" panose="02020603050405020304" pitchFamily="18" charset="0"/>
              </a:rPr>
              <a:t> in any browser – as long as you are online.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An </a:t>
            </a:r>
            <a:r>
              <a:rPr lang="en-US" altLang="en-US" sz="2400" b="1" dirty="0">
                <a:latin typeface="Times New Roman" panose="02020603050405020304" pitchFamily="18" charset="0"/>
                <a:cs typeface="Times New Roman" panose="02020603050405020304" pitchFamily="18" charset="0"/>
              </a:rPr>
              <a:t>offline web application </a:t>
            </a:r>
            <a:r>
              <a:rPr lang="en-US" altLang="en-US" sz="2400" dirty="0">
                <a:latin typeface="Times New Roman" panose="02020603050405020304" pitchFamily="18" charset="0"/>
                <a:cs typeface="Times New Roman" panose="02020603050405020304" pitchFamily="18" charset="0"/>
              </a:rPr>
              <a:t>takes this one step further and </a:t>
            </a:r>
            <a:r>
              <a:rPr lang="en-US" altLang="en-US" sz="2400" b="1" dirty="0">
                <a:solidFill>
                  <a:srgbClr val="00B0F0"/>
                </a:solidFill>
                <a:latin typeface="Times New Roman" panose="02020603050405020304" pitchFamily="18" charset="0"/>
                <a:cs typeface="Times New Roman" panose="02020603050405020304" pitchFamily="18" charset="0"/>
              </a:rPr>
              <a:t>stores</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the </a:t>
            </a:r>
            <a:r>
              <a:rPr lang="en-US" altLang="en-US" sz="2400" b="1" dirty="0">
                <a:latin typeface="Times New Roman" panose="02020603050405020304" pitchFamily="18" charset="0"/>
                <a:cs typeface="Times New Roman" panose="02020603050405020304" pitchFamily="18" charset="0"/>
              </a:rPr>
              <a:t>HTML, CSS</a:t>
            </a:r>
            <a:r>
              <a:rPr lang="en-US" altLang="en-US" sz="2400" dirty="0">
                <a:latin typeface="Times New Roman" panose="02020603050405020304" pitchFamily="18" charset="0"/>
                <a:cs typeface="Times New Roman" panose="02020603050405020304" pitchFamily="18" charset="0"/>
              </a:rPr>
              <a:t>, and </a:t>
            </a:r>
            <a:r>
              <a:rPr lang="en-US" altLang="en-US" sz="2400" b="1" dirty="0">
                <a:latin typeface="Times New Roman" panose="02020603050405020304" pitchFamily="18" charset="0"/>
                <a:cs typeface="Times New Roman" panose="02020603050405020304" pitchFamily="18" charset="0"/>
              </a:rPr>
              <a:t>JavaScript</a:t>
            </a: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FF00FF"/>
                </a:solidFill>
                <a:latin typeface="Times New Roman" panose="02020603050405020304" pitchFamily="18" charset="0"/>
                <a:cs typeface="Times New Roman" panose="02020603050405020304" pitchFamily="18" charset="0"/>
              </a:rPr>
              <a:t>files</a:t>
            </a:r>
            <a:r>
              <a:rPr lang="en-US" altLang="en-US" sz="2400" dirty="0">
                <a:solidFill>
                  <a:srgbClr val="FF00FF"/>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on the </a:t>
            </a:r>
            <a:r>
              <a:rPr lang="en-US" altLang="en-US" sz="2400" b="1" dirty="0">
                <a:solidFill>
                  <a:srgbClr val="00B050"/>
                </a:solidFill>
                <a:latin typeface="Times New Roman" panose="02020603050405020304" pitchFamily="18" charset="0"/>
                <a:cs typeface="Times New Roman" panose="02020603050405020304" pitchFamily="18" charset="0"/>
              </a:rPr>
              <a:t>visitor’s</a:t>
            </a: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device</a:t>
            </a: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rgbClr val="FF00FF"/>
                </a:solidFill>
                <a:latin typeface="Times New Roman" panose="02020603050405020304" pitchFamily="18" charset="0"/>
                <a:cs typeface="Times New Roman" panose="02020603050405020304" pitchFamily="18" charset="0"/>
              </a:rPr>
              <a:t>for use offline</a:t>
            </a:r>
            <a:r>
              <a:rPr lang="en-US" altLang="en-US" sz="2400" dirty="0">
                <a:latin typeface="Times New Roman" panose="02020603050405020304" pitchFamily="18" charset="0"/>
                <a:cs typeface="Times New Roman" panose="02020603050405020304" pitchFamily="18" charset="0"/>
              </a:rPr>
              <a:t>, even when the </a:t>
            </a:r>
            <a:r>
              <a:rPr lang="en-US" altLang="en-US" sz="2400" b="1" dirty="0">
                <a:latin typeface="Times New Roman" panose="02020603050405020304" pitchFamily="18" charset="0"/>
                <a:cs typeface="Times New Roman" panose="02020603050405020304" pitchFamily="18" charset="0"/>
              </a:rPr>
              <a:t>device is not connected to the Internet.</a:t>
            </a:r>
          </a:p>
          <a:p>
            <a:endParaRPr lang="en-US" altLang="en-US" sz="2400" b="1"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Examples:</a:t>
            </a:r>
          </a:p>
          <a:p>
            <a:pPr lvl="1"/>
            <a:r>
              <a:rPr lang="en-US" altLang="en-US" sz="1400" dirty="0">
                <a:latin typeface="Times New Roman" panose="02020603050405020304" pitchFamily="18" charset="0"/>
                <a:cs typeface="Times New Roman" panose="02020603050405020304" pitchFamily="18" charset="0"/>
                <a:hlinkClick r:id="rId3"/>
              </a:rPr>
              <a:t>http://html5demos.com/offlineapp</a:t>
            </a:r>
            <a:r>
              <a:rPr lang="en-US" altLang="en-US" sz="1400" dirty="0">
                <a:latin typeface="Times New Roman" panose="02020603050405020304" pitchFamily="18" charset="0"/>
                <a:cs typeface="Times New Roman" panose="02020603050405020304" pitchFamily="18" charset="0"/>
              </a:rPr>
              <a:t> </a:t>
            </a:r>
          </a:p>
          <a:p>
            <a:pPr lvl="1"/>
            <a:r>
              <a:rPr lang="en-US" altLang="en-US" sz="1400" dirty="0">
                <a:latin typeface="Times New Roman" panose="02020603050405020304" pitchFamily="18" charset="0"/>
                <a:cs typeface="Times New Roman" panose="02020603050405020304" pitchFamily="18" charset="0"/>
                <a:hlinkClick r:id="rId4"/>
              </a:rPr>
              <a:t>http://www.w3schools.com/html/html5_app_cache.asp</a:t>
            </a:r>
            <a:endParaRPr lang="en-US" altLang="en-US" sz="1400" dirty="0">
              <a:latin typeface="Times New Roman" panose="02020603050405020304" pitchFamily="18" charset="0"/>
              <a:cs typeface="Times New Roman" panose="02020603050405020304" pitchFamily="18" charset="0"/>
            </a:endParaRPr>
          </a:p>
          <a:p>
            <a:pPr lvl="1"/>
            <a:endParaRPr lang="en-US" altLang="en-US" sz="1400" dirty="0">
              <a:latin typeface="Times New Roman" panose="02020603050405020304" pitchFamily="18" charset="0"/>
              <a:cs typeface="Times New Roman" panose="02020603050405020304" pitchFamily="18" charset="0"/>
            </a:endParaRPr>
          </a:p>
        </p:txBody>
      </p:sp>
      <p:sp>
        <p:nvSpPr>
          <p:cNvPr id="1249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514F225-28BC-43A5-AA48-AA264BD65E9D}" type="slidenum">
              <a:rPr lang="en-US" altLang="en-US" sz="1400" smtClean="0"/>
              <a:pPr>
                <a:spcBef>
                  <a:spcPct val="0"/>
                </a:spcBef>
                <a:buClrTx/>
                <a:buSzTx/>
                <a:buFontTx/>
                <a:buNone/>
              </a:pPr>
              <a:t>83</a:t>
            </a:fld>
            <a:endParaRPr lang="en-US" altLang="en-US" sz="1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Progressive Web Application (PWA)</a:t>
            </a:r>
            <a:endParaRPr lang="en-AU" sz="2000" dirty="0"/>
          </a:p>
        </p:txBody>
      </p:sp>
      <p:sp>
        <p:nvSpPr>
          <p:cNvPr id="3" name="Content Placeholder 2"/>
          <p:cNvSpPr>
            <a:spLocks noGrp="1"/>
          </p:cNvSpPr>
          <p:nvPr>
            <p:ph idx="1"/>
          </p:nvPr>
        </p:nvSpPr>
        <p:spPr>
          <a:xfrm>
            <a:off x="457200" y="1219200"/>
            <a:ext cx="8229600" cy="4648199"/>
          </a:xfrm>
        </p:spPr>
        <p:txBody>
          <a:bodyPr/>
          <a:lstStyle/>
          <a:p>
            <a:pPr marL="0" indent="0">
              <a:buNone/>
            </a:pPr>
            <a:r>
              <a:rPr lang="en-US" sz="2400" b="1" dirty="0">
                <a:solidFill>
                  <a:srgbClr val="FF0000"/>
                </a:solidFill>
              </a:rPr>
              <a:t>Progressive Web Application</a:t>
            </a:r>
            <a:r>
              <a:rPr lang="en-US" sz="2400" b="1" dirty="0"/>
              <a:t> </a:t>
            </a:r>
            <a:r>
              <a:rPr lang="en-US" sz="2400" dirty="0"/>
              <a:t>(</a:t>
            </a:r>
            <a:r>
              <a:rPr lang="en-US" sz="2400" b="1" dirty="0"/>
              <a:t>PWA</a:t>
            </a:r>
            <a:r>
              <a:rPr lang="en-US" sz="2400" dirty="0"/>
              <a:t>)</a:t>
            </a:r>
          </a:p>
          <a:p>
            <a:r>
              <a:rPr lang="en-US" sz="2400" dirty="0"/>
              <a:t>Rich user experience </a:t>
            </a:r>
            <a:r>
              <a:rPr lang="en-US" sz="2400" b="1" dirty="0"/>
              <a:t>similar to a </a:t>
            </a:r>
            <a:br>
              <a:rPr lang="en-US" sz="2400" b="1" dirty="0"/>
            </a:br>
            <a:r>
              <a:rPr lang="en-US" sz="2400" b="1" dirty="0"/>
              <a:t>native iPhone</a:t>
            </a:r>
            <a:r>
              <a:rPr lang="en-US" sz="2400" dirty="0"/>
              <a:t> or </a:t>
            </a:r>
            <a:r>
              <a:rPr lang="en-US" sz="2400" b="1" dirty="0"/>
              <a:t>Android app</a:t>
            </a:r>
          </a:p>
          <a:p>
            <a:r>
              <a:rPr lang="en-US" sz="2400" dirty="0"/>
              <a:t>Provides some level of functionality </a:t>
            </a:r>
            <a:br>
              <a:rPr lang="en-US" sz="2400" dirty="0"/>
            </a:br>
            <a:r>
              <a:rPr lang="en-US" sz="2400" b="1" i="1" dirty="0"/>
              <a:t>even when the user is offline.</a:t>
            </a:r>
          </a:p>
          <a:p>
            <a:pPr marL="0" indent="0">
              <a:buNone/>
            </a:pPr>
            <a:endParaRPr lang="en-US" sz="2400" dirty="0"/>
          </a:p>
          <a:p>
            <a:pPr marL="0" indent="0">
              <a:buNone/>
            </a:pPr>
            <a:r>
              <a:rPr lang="en-US" sz="2400" dirty="0"/>
              <a:t>A </a:t>
            </a:r>
            <a:r>
              <a:rPr lang="en-US" sz="2400" b="1" dirty="0"/>
              <a:t>big development</a:t>
            </a:r>
            <a:r>
              <a:rPr lang="en-US" sz="2400" dirty="0"/>
              <a:t>: A </a:t>
            </a:r>
            <a:r>
              <a:rPr lang="en-US" sz="2400" b="1" dirty="0"/>
              <a:t>web application (app) </a:t>
            </a:r>
            <a:r>
              <a:rPr lang="en-US" sz="2400" dirty="0"/>
              <a:t>can be written with </a:t>
            </a:r>
            <a:br>
              <a:rPr lang="en-US" sz="2400" dirty="0"/>
            </a:br>
            <a:r>
              <a:rPr lang="en-US" sz="2400" b="1" dirty="0"/>
              <a:t>HTML</a:t>
            </a:r>
            <a:r>
              <a:rPr lang="en-US" sz="2400" dirty="0"/>
              <a:t>, </a:t>
            </a:r>
            <a:r>
              <a:rPr lang="en-US" sz="2400" b="1" dirty="0"/>
              <a:t>CSS</a:t>
            </a:r>
            <a:r>
              <a:rPr lang="en-US" sz="2400" dirty="0"/>
              <a:t> and </a:t>
            </a:r>
            <a:r>
              <a:rPr lang="en-US" sz="2400" b="1" dirty="0"/>
              <a:t>JavaScript</a:t>
            </a:r>
            <a:r>
              <a:rPr lang="en-US" sz="2400" dirty="0"/>
              <a:t> and can </a:t>
            </a:r>
            <a:r>
              <a:rPr lang="en-US" sz="2400" b="1" dirty="0"/>
              <a:t>run in any browser – as long as you are online.  </a:t>
            </a:r>
          </a:p>
          <a:p>
            <a:pPr marL="0" indent="0">
              <a:buNone/>
            </a:pPr>
            <a:endParaRPr lang="en-US" sz="2400" dirty="0"/>
          </a:p>
        </p:txBody>
      </p:sp>
    </p:spTree>
    <p:extLst>
      <p:ext uri="{BB962C8B-B14F-4D97-AF65-F5344CB8AC3E}">
        <p14:creationId xmlns:p14="http://schemas.microsoft.com/office/powerpoint/2010/main" val="3972705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Progressive Web Application (PWA)</a:t>
            </a:r>
            <a:endParaRPr lang="en-AU" sz="2000" dirty="0"/>
          </a:p>
        </p:txBody>
      </p:sp>
      <p:sp>
        <p:nvSpPr>
          <p:cNvPr id="3" name="Content Placeholder 2"/>
          <p:cNvSpPr>
            <a:spLocks noGrp="1"/>
          </p:cNvSpPr>
          <p:nvPr>
            <p:ph idx="1"/>
          </p:nvPr>
        </p:nvSpPr>
        <p:spPr>
          <a:xfrm>
            <a:off x="457200" y="685800"/>
            <a:ext cx="8229600" cy="5638800"/>
          </a:xfrm>
        </p:spPr>
        <p:txBody>
          <a:bodyPr/>
          <a:lstStyle/>
          <a:p>
            <a:pPr marL="0" indent="0">
              <a:buNone/>
            </a:pPr>
            <a:r>
              <a:rPr lang="en-US" dirty="0">
                <a:latin typeface="Times New Roman" panose="02020603050405020304" pitchFamily="18" charset="0"/>
                <a:cs typeface="Times New Roman" panose="02020603050405020304" pitchFamily="18" charset="0"/>
              </a:rPr>
              <a:t>Key Progressive Web Application APIs:</a:t>
            </a:r>
          </a:p>
          <a:p>
            <a:r>
              <a:rPr lang="en-US" b="1" dirty="0">
                <a:latin typeface="Times New Roman" panose="02020603050405020304" pitchFamily="18" charset="0"/>
                <a:cs typeface="Times New Roman" panose="02020603050405020304" pitchFamily="18" charset="0"/>
              </a:rPr>
              <a:t>Manifest API</a:t>
            </a:r>
            <a:br>
              <a:rPr lang="en-US"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Provides </a:t>
            </a:r>
            <a:r>
              <a:rPr lang="en-US" sz="2800" b="1" dirty="0">
                <a:latin typeface="Times New Roman" panose="02020603050405020304" pitchFamily="18" charset="0"/>
                <a:cs typeface="Times New Roman" panose="02020603050405020304" pitchFamily="18" charset="0"/>
              </a:rPr>
              <a:t>information about </a:t>
            </a:r>
            <a:r>
              <a:rPr lang="en-US" sz="2800" dirty="0">
                <a:latin typeface="Times New Roman" panose="02020603050405020304" pitchFamily="18" charset="0"/>
                <a:cs typeface="Times New Roman" panose="02020603050405020304" pitchFamily="18" charset="0"/>
              </a:rPr>
              <a:t>the </a:t>
            </a:r>
            <a:r>
              <a:rPr lang="en-US" sz="2800" b="1" dirty="0">
                <a:latin typeface="Times New Roman" panose="02020603050405020304" pitchFamily="18" charset="0"/>
                <a:cs typeface="Times New Roman" panose="02020603050405020304" pitchFamily="18" charset="0"/>
              </a:rPr>
              <a:t>PWA</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including the data needed for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the PWA’s icon to be added to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the home screen of a device.</a:t>
            </a:r>
          </a:p>
          <a:p>
            <a:pPr marL="0" indent="0">
              <a:buNone/>
            </a:pP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Service Workers API</a:t>
            </a:r>
            <a:br>
              <a:rPr lang="en-US"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JavaScript that runs </a:t>
            </a:r>
            <a:r>
              <a:rPr lang="en-US" sz="2800" dirty="0">
                <a:latin typeface="Times New Roman" panose="02020603050405020304" pitchFamily="18" charset="0"/>
                <a:cs typeface="Times New Roman" panose="02020603050405020304" pitchFamily="18" charset="0"/>
              </a:rPr>
              <a:t>in the </a:t>
            </a:r>
            <a:r>
              <a:rPr lang="en-US" sz="2800" b="1" dirty="0">
                <a:latin typeface="Times New Roman" panose="02020603050405020304" pitchFamily="18" charset="0"/>
                <a:cs typeface="Times New Roman" panose="02020603050405020304" pitchFamily="18" charset="0"/>
              </a:rPr>
              <a:t>background</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Provides for </a:t>
            </a:r>
            <a:r>
              <a:rPr lang="en-US" sz="2800" b="1" dirty="0">
                <a:latin typeface="Times New Roman" panose="02020603050405020304" pitchFamily="18" charset="0"/>
                <a:cs typeface="Times New Roman" panose="02020603050405020304" pitchFamily="18" charset="0"/>
              </a:rPr>
              <a:t>push notifications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and </a:t>
            </a:r>
            <a:r>
              <a:rPr lang="en-US" sz="2800" b="1" dirty="0">
                <a:latin typeface="Times New Roman" panose="02020603050405020304" pitchFamily="18" charset="0"/>
                <a:cs typeface="Times New Roman" panose="02020603050405020304" pitchFamily="18" charset="0"/>
              </a:rPr>
              <a:t>background data syncing</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Requires HTTPS</a:t>
            </a:r>
            <a:endParaRPr lang="en-A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9663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304800" y="0"/>
            <a:ext cx="8229600" cy="533400"/>
          </a:xfrm>
        </p:spPr>
        <p:txBody>
          <a:bodyPr/>
          <a:lstStyle/>
          <a:p>
            <a:r>
              <a:rPr lang="en-US" altLang="en-US" dirty="0"/>
              <a:t>4. HTML5 &lt;canvas&gt; tag</a:t>
            </a:r>
          </a:p>
        </p:txBody>
      </p:sp>
      <p:sp>
        <p:nvSpPr>
          <p:cNvPr id="125955" name="Content Placeholder 2"/>
          <p:cNvSpPr>
            <a:spLocks noGrp="1"/>
          </p:cNvSpPr>
          <p:nvPr>
            <p:ph idx="1"/>
          </p:nvPr>
        </p:nvSpPr>
        <p:spPr>
          <a:xfrm>
            <a:off x="0" y="685800"/>
            <a:ext cx="9144000" cy="2971800"/>
          </a:xfrm>
        </p:spPr>
        <p:txBody>
          <a:bodyPr/>
          <a:lstStyle/>
          <a:p>
            <a:r>
              <a:rPr lang="en-US" altLang="en-US" sz="1800" b="1" dirty="0"/>
              <a:t>Configures </a:t>
            </a:r>
            <a:r>
              <a:rPr lang="en-US" altLang="en-US" sz="1800" b="1" dirty="0">
                <a:solidFill>
                  <a:srgbClr val="FF00FF"/>
                </a:solidFill>
              </a:rPr>
              <a:t>dynamic graphics </a:t>
            </a:r>
            <a:r>
              <a:rPr lang="en-US" altLang="en-US" sz="1800" dirty="0"/>
              <a:t>(replaces Adobe Flash) with </a:t>
            </a:r>
            <a:r>
              <a:rPr lang="en-US" altLang="en-US" sz="1800" b="1" dirty="0"/>
              <a:t>JavaScript</a:t>
            </a:r>
          </a:p>
          <a:p>
            <a:pPr lvl="1"/>
            <a:r>
              <a:rPr lang="en-US" altLang="en-US" sz="1400" b="1" dirty="0"/>
              <a:t>Draw lines, shapes, text, image</a:t>
            </a:r>
          </a:p>
          <a:p>
            <a:pPr lvl="1"/>
            <a:r>
              <a:rPr lang="en-US" altLang="en-US" sz="1400" b="1" dirty="0"/>
              <a:t>Interact with actions taken by the user</a:t>
            </a:r>
          </a:p>
          <a:p>
            <a:r>
              <a:rPr lang="en-US" altLang="en-US" sz="1800" b="1" dirty="0"/>
              <a:t>Canvas API (Application Programming Interface)</a:t>
            </a:r>
          </a:p>
          <a:p>
            <a:r>
              <a:rPr lang="en-US" altLang="en-US" sz="1800" b="1" dirty="0">
                <a:solidFill>
                  <a:srgbClr val="FF00FF"/>
                </a:solidFill>
              </a:rPr>
              <a:t>JavaScript</a:t>
            </a:r>
            <a:r>
              <a:rPr lang="en-US" altLang="en-US" sz="1800" b="1" dirty="0"/>
              <a:t> – client-side scripting language needed to implement it</a:t>
            </a:r>
          </a:p>
          <a:p>
            <a:pPr lvl="1"/>
            <a:endParaRPr lang="en-US" altLang="en-US" dirty="0"/>
          </a:p>
        </p:txBody>
      </p:sp>
      <p:sp>
        <p:nvSpPr>
          <p:cNvPr id="125956" name="Slide Number Placeholder 3"/>
          <p:cNvSpPr>
            <a:spLocks noGrp="1"/>
          </p:cNvSpPr>
          <p:nvPr>
            <p:ph type="sldNum" sz="quarter" idx="11"/>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316B8BD-92D0-477E-96C1-DA1D2D1A4044}" type="slidenum">
              <a:rPr lang="en-US" altLang="en-US" sz="1200" smtClean="0"/>
              <a:pPr>
                <a:spcBef>
                  <a:spcPct val="0"/>
                </a:spcBef>
                <a:buClrTx/>
                <a:buSzTx/>
                <a:buFontTx/>
                <a:buNone/>
              </a:pPr>
              <a:t>86</a:t>
            </a:fld>
            <a:endParaRPr lang="en-US" altLang="en-US" sz="1200"/>
          </a:p>
        </p:txBody>
      </p:sp>
      <p:sp>
        <p:nvSpPr>
          <p:cNvPr id="6" name="TextBox 5"/>
          <p:cNvSpPr txBox="1"/>
          <p:nvPr/>
        </p:nvSpPr>
        <p:spPr>
          <a:xfrm>
            <a:off x="141288" y="2309410"/>
            <a:ext cx="5029200" cy="4524375"/>
          </a:xfrm>
          <a:prstGeom prst="rect">
            <a:avLst/>
          </a:prstGeom>
          <a:solidFill>
            <a:schemeClr val="accent3">
              <a:alpha val="58000"/>
            </a:schemeClr>
          </a:solidFill>
        </p:spPr>
        <p:txBody>
          <a:bodyPr>
            <a:spAutoFit/>
          </a:bodyPr>
          <a:lstStyle/>
          <a:p>
            <a:pPr eaLnBrk="1" hangingPunct="1">
              <a:defRPr/>
            </a:pPr>
            <a:r>
              <a:rPr lang="en-US" sz="1600" dirty="0">
                <a:solidFill>
                  <a:srgbClr val="3366FF"/>
                </a:solidFill>
              </a:rPr>
              <a:t>&lt;head&gt;</a:t>
            </a:r>
          </a:p>
          <a:p>
            <a:pPr eaLnBrk="1" hangingPunct="1">
              <a:defRPr/>
            </a:pPr>
            <a:r>
              <a:rPr lang="en-US" sz="1600" dirty="0">
                <a:solidFill>
                  <a:schemeClr val="bg2">
                    <a:lumMod val="75000"/>
                  </a:schemeClr>
                </a:solidFill>
              </a:rPr>
              <a:t>&lt;style&gt;</a:t>
            </a:r>
          </a:p>
          <a:p>
            <a:pPr eaLnBrk="1" hangingPunct="1">
              <a:defRPr/>
            </a:pPr>
            <a:r>
              <a:rPr lang="en-US" sz="1600" dirty="0">
                <a:solidFill>
                  <a:schemeClr val="bg2">
                    <a:lumMod val="75000"/>
                  </a:schemeClr>
                </a:solidFill>
              </a:rPr>
              <a:t>canvas {border:2x solid </a:t>
            </a:r>
            <a:r>
              <a:rPr lang="en-US" sz="1600" dirty="0">
                <a:solidFill>
                  <a:srgbClr val="FF0000"/>
                </a:solidFill>
              </a:rPr>
              <a:t>red</a:t>
            </a:r>
            <a:r>
              <a:rPr lang="en-US" sz="1600" dirty="0">
                <a:solidFill>
                  <a:schemeClr val="bg2">
                    <a:lumMod val="75000"/>
                  </a:schemeClr>
                </a:solidFill>
              </a:rPr>
              <a:t>;}</a:t>
            </a:r>
          </a:p>
          <a:p>
            <a:pPr eaLnBrk="1" hangingPunct="1">
              <a:defRPr/>
            </a:pPr>
            <a:r>
              <a:rPr lang="en-US" sz="1600" dirty="0">
                <a:solidFill>
                  <a:schemeClr val="bg2">
                    <a:lumMod val="75000"/>
                  </a:schemeClr>
                </a:solidFill>
              </a:rPr>
              <a:t>&lt;/style&gt;</a:t>
            </a:r>
          </a:p>
          <a:p>
            <a:pPr eaLnBrk="1" hangingPunct="1">
              <a:defRPr/>
            </a:pPr>
            <a:r>
              <a:rPr lang="en-US" sz="1600" dirty="0">
                <a:solidFill>
                  <a:schemeClr val="bg2">
                    <a:lumMod val="75000"/>
                  </a:schemeClr>
                </a:solidFill>
              </a:rPr>
              <a:t>&lt;script type="</a:t>
            </a:r>
            <a:r>
              <a:rPr lang="en-US" sz="1600" dirty="0">
                <a:solidFill>
                  <a:srgbClr val="FF0000"/>
                </a:solidFill>
              </a:rPr>
              <a:t>text/</a:t>
            </a:r>
            <a:r>
              <a:rPr lang="en-US" sz="1600" dirty="0" err="1">
                <a:solidFill>
                  <a:srgbClr val="FF0000"/>
                </a:solidFill>
              </a:rPr>
              <a:t>javascript</a:t>
            </a:r>
            <a:r>
              <a:rPr lang="en-US" sz="1600" dirty="0">
                <a:solidFill>
                  <a:schemeClr val="bg2">
                    <a:lumMod val="75000"/>
                  </a:schemeClr>
                </a:solidFill>
              </a:rPr>
              <a:t>"&gt;</a:t>
            </a:r>
          </a:p>
          <a:p>
            <a:pPr eaLnBrk="1" hangingPunct="1">
              <a:defRPr/>
            </a:pPr>
            <a:r>
              <a:rPr lang="en-US" sz="1600" dirty="0">
                <a:solidFill>
                  <a:schemeClr val="bg2">
                    <a:lumMod val="75000"/>
                  </a:schemeClr>
                </a:solidFill>
              </a:rPr>
              <a:t>function </a:t>
            </a:r>
            <a:r>
              <a:rPr lang="en-US" sz="1600" dirty="0" err="1">
                <a:solidFill>
                  <a:srgbClr val="00B0F0"/>
                </a:solidFill>
              </a:rPr>
              <a:t>drawMe</a:t>
            </a:r>
            <a:r>
              <a:rPr lang="en-US" sz="1600" dirty="0">
                <a:solidFill>
                  <a:srgbClr val="00B0F0"/>
                </a:solidFill>
              </a:rPr>
              <a:t>()</a:t>
            </a:r>
            <a:r>
              <a:rPr lang="en-US" sz="1600" dirty="0">
                <a:solidFill>
                  <a:schemeClr val="bg2">
                    <a:lumMod val="75000"/>
                  </a:schemeClr>
                </a:solidFill>
              </a:rPr>
              <a:t> {</a:t>
            </a:r>
          </a:p>
          <a:p>
            <a:pPr eaLnBrk="1" hangingPunct="1">
              <a:defRPr/>
            </a:pPr>
            <a:r>
              <a:rPr lang="en-US" sz="1600" dirty="0">
                <a:solidFill>
                  <a:schemeClr val="bg2">
                    <a:lumMod val="75000"/>
                  </a:schemeClr>
                </a:solidFill>
              </a:rPr>
              <a:t>  </a:t>
            </a:r>
            <a:r>
              <a:rPr lang="en-US" sz="1600" dirty="0" err="1">
                <a:solidFill>
                  <a:schemeClr val="bg2">
                    <a:lumMod val="75000"/>
                  </a:schemeClr>
                </a:solidFill>
              </a:rPr>
              <a:t>var</a:t>
            </a:r>
            <a:r>
              <a:rPr lang="en-US" sz="1600" dirty="0">
                <a:solidFill>
                  <a:schemeClr val="bg2">
                    <a:lumMod val="75000"/>
                  </a:schemeClr>
                </a:solidFill>
              </a:rPr>
              <a:t> </a:t>
            </a:r>
            <a:r>
              <a:rPr lang="en-US" sz="1600" dirty="0">
                <a:solidFill>
                  <a:srgbClr val="FF00FF"/>
                </a:solidFill>
              </a:rPr>
              <a:t>canvas</a:t>
            </a:r>
            <a:r>
              <a:rPr lang="en-US" sz="1600" dirty="0">
                <a:solidFill>
                  <a:schemeClr val="bg2">
                    <a:lumMod val="75000"/>
                  </a:schemeClr>
                </a:solidFill>
              </a:rPr>
              <a:t> = </a:t>
            </a:r>
          </a:p>
          <a:p>
            <a:pPr eaLnBrk="1" hangingPunct="1">
              <a:defRPr/>
            </a:pPr>
            <a:r>
              <a:rPr lang="en-US" sz="1600" dirty="0">
                <a:solidFill>
                  <a:schemeClr val="bg2">
                    <a:lumMod val="75000"/>
                  </a:schemeClr>
                </a:solidFill>
              </a:rPr>
              <a:t>     </a:t>
            </a:r>
            <a:r>
              <a:rPr lang="en-US" sz="1600" dirty="0" err="1">
                <a:solidFill>
                  <a:srgbClr val="3366FF"/>
                </a:solidFill>
              </a:rPr>
              <a:t>document</a:t>
            </a:r>
            <a:r>
              <a:rPr lang="en-US" sz="1600" dirty="0" err="1">
                <a:solidFill>
                  <a:schemeClr val="bg2">
                    <a:lumMod val="75000"/>
                  </a:schemeClr>
                </a:solidFill>
              </a:rPr>
              <a:t>.getElementBy</a:t>
            </a:r>
            <a:r>
              <a:rPr lang="en-US" sz="1600" dirty="0" err="1">
                <a:solidFill>
                  <a:srgbClr val="FF0000"/>
                </a:solidFill>
              </a:rPr>
              <a:t>Id</a:t>
            </a:r>
            <a:r>
              <a:rPr lang="en-US" sz="1600" dirty="0">
                <a:solidFill>
                  <a:schemeClr val="bg2">
                    <a:lumMod val="75000"/>
                  </a:schemeClr>
                </a:solidFill>
              </a:rPr>
              <a:t>("</a:t>
            </a:r>
            <a:r>
              <a:rPr lang="en-US" sz="1600" dirty="0" err="1">
                <a:solidFill>
                  <a:srgbClr val="FF0000"/>
                </a:solidFill>
              </a:rPr>
              <a:t>myCanvas</a:t>
            </a:r>
            <a:r>
              <a:rPr lang="en-US" sz="1600" dirty="0">
                <a:solidFill>
                  <a:schemeClr val="bg2">
                    <a:lumMod val="75000"/>
                  </a:schemeClr>
                </a:solidFill>
              </a:rPr>
              <a:t>");</a:t>
            </a:r>
          </a:p>
          <a:p>
            <a:pPr eaLnBrk="1" hangingPunct="1">
              <a:defRPr/>
            </a:pPr>
            <a:r>
              <a:rPr lang="en-US" sz="1600" dirty="0">
                <a:solidFill>
                  <a:schemeClr val="bg2">
                    <a:lumMod val="75000"/>
                  </a:schemeClr>
                </a:solidFill>
              </a:rPr>
              <a:t>  if (</a:t>
            </a:r>
            <a:r>
              <a:rPr lang="en-US" sz="1600" dirty="0" err="1">
                <a:solidFill>
                  <a:srgbClr val="FF00FF"/>
                </a:solidFill>
              </a:rPr>
              <a:t>canvas</a:t>
            </a:r>
            <a:r>
              <a:rPr lang="en-US" sz="1600" dirty="0" err="1">
                <a:solidFill>
                  <a:schemeClr val="bg2">
                    <a:lumMod val="75000"/>
                  </a:schemeClr>
                </a:solidFill>
              </a:rPr>
              <a:t>.getContext</a:t>
            </a:r>
            <a:r>
              <a:rPr lang="en-US" sz="1600" dirty="0">
                <a:solidFill>
                  <a:schemeClr val="bg2">
                    <a:lumMod val="75000"/>
                  </a:schemeClr>
                </a:solidFill>
              </a:rPr>
              <a:t>) {</a:t>
            </a:r>
          </a:p>
          <a:p>
            <a:pPr eaLnBrk="1" hangingPunct="1">
              <a:defRPr/>
            </a:pPr>
            <a:r>
              <a:rPr lang="en-US" sz="1600" dirty="0">
                <a:solidFill>
                  <a:schemeClr val="bg2">
                    <a:lumMod val="75000"/>
                  </a:schemeClr>
                </a:solidFill>
              </a:rPr>
              <a:t>    </a:t>
            </a:r>
            <a:r>
              <a:rPr lang="en-US" sz="1600" dirty="0" err="1">
                <a:solidFill>
                  <a:schemeClr val="bg2">
                    <a:lumMod val="75000"/>
                  </a:schemeClr>
                </a:solidFill>
              </a:rPr>
              <a:t>var</a:t>
            </a:r>
            <a:r>
              <a:rPr lang="en-US" sz="1600" dirty="0">
                <a:solidFill>
                  <a:schemeClr val="bg2">
                    <a:lumMod val="75000"/>
                  </a:schemeClr>
                </a:solidFill>
              </a:rPr>
              <a:t> </a:t>
            </a:r>
            <a:r>
              <a:rPr lang="en-US" sz="1600" dirty="0" err="1">
                <a:solidFill>
                  <a:srgbClr val="FF0000"/>
                </a:solidFill>
              </a:rPr>
              <a:t>ctx</a:t>
            </a:r>
            <a:r>
              <a:rPr lang="en-US" sz="1600" dirty="0">
                <a:solidFill>
                  <a:schemeClr val="bg2">
                    <a:lumMod val="75000"/>
                  </a:schemeClr>
                </a:solidFill>
              </a:rPr>
              <a:t> = </a:t>
            </a:r>
            <a:r>
              <a:rPr lang="en-US" sz="1600" dirty="0" err="1">
                <a:solidFill>
                  <a:srgbClr val="FF00FF"/>
                </a:solidFill>
              </a:rPr>
              <a:t>canvas</a:t>
            </a:r>
            <a:r>
              <a:rPr lang="en-US" sz="1600" dirty="0" err="1">
                <a:solidFill>
                  <a:schemeClr val="bg2">
                    <a:lumMod val="75000"/>
                  </a:schemeClr>
                </a:solidFill>
              </a:rPr>
              <a:t>.getContext</a:t>
            </a:r>
            <a:r>
              <a:rPr lang="en-US" sz="1600" dirty="0">
                <a:solidFill>
                  <a:schemeClr val="bg2">
                    <a:lumMod val="75000"/>
                  </a:schemeClr>
                </a:solidFill>
              </a:rPr>
              <a:t>("2d");</a:t>
            </a:r>
          </a:p>
          <a:p>
            <a:pPr eaLnBrk="1" hangingPunct="1">
              <a:defRPr/>
            </a:pPr>
            <a:r>
              <a:rPr lang="en-US" sz="1600" dirty="0">
                <a:solidFill>
                  <a:schemeClr val="bg2">
                    <a:lumMod val="75000"/>
                  </a:schemeClr>
                </a:solidFill>
              </a:rPr>
              <a:t>    </a:t>
            </a:r>
            <a:r>
              <a:rPr lang="en-US" sz="1600" dirty="0" err="1">
                <a:solidFill>
                  <a:srgbClr val="FF0000"/>
                </a:solidFill>
              </a:rPr>
              <a:t>ctx</a:t>
            </a:r>
            <a:r>
              <a:rPr lang="en-US" sz="1600" dirty="0" err="1">
                <a:solidFill>
                  <a:schemeClr val="bg2">
                    <a:lumMod val="75000"/>
                  </a:schemeClr>
                </a:solidFill>
              </a:rPr>
              <a:t>.fillStyle</a:t>
            </a:r>
            <a:r>
              <a:rPr lang="en-US" sz="1600" dirty="0">
                <a:solidFill>
                  <a:schemeClr val="bg2">
                    <a:lumMod val="75000"/>
                  </a:schemeClr>
                </a:solidFill>
              </a:rPr>
              <a:t> = "</a:t>
            </a:r>
            <a:r>
              <a:rPr lang="en-US" sz="1600" dirty="0" err="1">
                <a:solidFill>
                  <a:schemeClr val="bg2">
                    <a:lumMod val="75000"/>
                  </a:schemeClr>
                </a:solidFill>
              </a:rPr>
              <a:t>rgb</a:t>
            </a:r>
            <a:r>
              <a:rPr lang="en-US" sz="1600" dirty="0">
                <a:solidFill>
                  <a:schemeClr val="bg2">
                    <a:lumMod val="75000"/>
                  </a:schemeClr>
                </a:solidFill>
              </a:rPr>
              <a:t>(255, 0, 0)";</a:t>
            </a:r>
          </a:p>
          <a:p>
            <a:pPr eaLnBrk="1" hangingPunct="1">
              <a:defRPr/>
            </a:pPr>
            <a:r>
              <a:rPr lang="en-US" sz="1600" dirty="0">
                <a:solidFill>
                  <a:schemeClr val="bg2">
                    <a:lumMod val="75000"/>
                  </a:schemeClr>
                </a:solidFill>
              </a:rPr>
              <a:t>    </a:t>
            </a:r>
            <a:r>
              <a:rPr lang="en-US" sz="1600" dirty="0" err="1">
                <a:solidFill>
                  <a:srgbClr val="FF0000"/>
                </a:solidFill>
              </a:rPr>
              <a:t>ctx</a:t>
            </a:r>
            <a:r>
              <a:rPr lang="en-US" sz="1600" dirty="0" err="1">
                <a:solidFill>
                  <a:schemeClr val="bg2">
                    <a:lumMod val="75000"/>
                  </a:schemeClr>
                </a:solidFill>
              </a:rPr>
              <a:t>.font</a:t>
            </a:r>
            <a:r>
              <a:rPr lang="en-US" sz="1600" dirty="0">
                <a:solidFill>
                  <a:schemeClr val="bg2">
                    <a:lumMod val="75000"/>
                  </a:schemeClr>
                </a:solidFill>
              </a:rPr>
              <a:t> = "bold 3em Georgia"; </a:t>
            </a:r>
          </a:p>
          <a:p>
            <a:pPr eaLnBrk="1" hangingPunct="1">
              <a:defRPr/>
            </a:pPr>
            <a:r>
              <a:rPr lang="en-US" sz="1600" dirty="0">
                <a:solidFill>
                  <a:schemeClr val="bg2">
                    <a:lumMod val="75000"/>
                  </a:schemeClr>
                </a:solidFill>
              </a:rPr>
              <a:t>    </a:t>
            </a:r>
            <a:r>
              <a:rPr lang="en-US" sz="1600" dirty="0" err="1">
                <a:solidFill>
                  <a:srgbClr val="FF0000"/>
                </a:solidFill>
              </a:rPr>
              <a:t>ctx</a:t>
            </a:r>
            <a:r>
              <a:rPr lang="en-US" sz="1600" dirty="0" err="1">
                <a:solidFill>
                  <a:schemeClr val="bg2">
                    <a:lumMod val="75000"/>
                  </a:schemeClr>
                </a:solidFill>
              </a:rPr>
              <a:t>.fillText</a:t>
            </a:r>
            <a:r>
              <a:rPr lang="en-US" sz="1600" dirty="0">
                <a:solidFill>
                  <a:schemeClr val="bg2">
                    <a:lumMod val="75000"/>
                  </a:schemeClr>
                </a:solidFill>
              </a:rPr>
              <a:t>("My Canvas", 70, 100);</a:t>
            </a:r>
            <a:br>
              <a:rPr lang="en-US" sz="1600" dirty="0">
                <a:solidFill>
                  <a:schemeClr val="bg2">
                    <a:lumMod val="75000"/>
                  </a:schemeClr>
                </a:solidFill>
              </a:rPr>
            </a:br>
            <a:r>
              <a:rPr lang="en-US" sz="1600" dirty="0">
                <a:solidFill>
                  <a:schemeClr val="bg2">
                    <a:lumMod val="75000"/>
                  </a:schemeClr>
                </a:solidFill>
              </a:rPr>
              <a:t>    </a:t>
            </a:r>
            <a:r>
              <a:rPr lang="en-US" sz="1600" dirty="0" err="1">
                <a:solidFill>
                  <a:srgbClr val="FF0000"/>
                </a:solidFill>
              </a:rPr>
              <a:t>ctx</a:t>
            </a:r>
            <a:r>
              <a:rPr lang="en-US" sz="1600" dirty="0" err="1">
                <a:solidFill>
                  <a:schemeClr val="bg2">
                    <a:lumMod val="75000"/>
                  </a:schemeClr>
                </a:solidFill>
              </a:rPr>
              <a:t>.fillStyle</a:t>
            </a:r>
            <a:r>
              <a:rPr lang="en-US" sz="1600" dirty="0">
                <a:solidFill>
                  <a:schemeClr val="bg2">
                    <a:lumMod val="75000"/>
                  </a:schemeClr>
                </a:solidFill>
              </a:rPr>
              <a:t> = "</a:t>
            </a:r>
            <a:r>
              <a:rPr lang="en-US" sz="1600" dirty="0" err="1">
                <a:solidFill>
                  <a:schemeClr val="bg2">
                    <a:lumMod val="75000"/>
                  </a:schemeClr>
                </a:solidFill>
              </a:rPr>
              <a:t>rgba</a:t>
            </a:r>
            <a:r>
              <a:rPr lang="en-US" sz="1600" dirty="0">
                <a:solidFill>
                  <a:schemeClr val="bg2">
                    <a:lumMod val="75000"/>
                  </a:schemeClr>
                </a:solidFill>
              </a:rPr>
              <a:t>(0, 0, 200, 0.50)"; </a:t>
            </a:r>
            <a:r>
              <a:rPr lang="en-US" sz="1600" dirty="0">
                <a:solidFill>
                  <a:srgbClr val="00CC00"/>
                </a:solidFill>
              </a:rPr>
              <a:t>// 50% opacity</a:t>
            </a:r>
          </a:p>
          <a:p>
            <a:pPr eaLnBrk="1" hangingPunct="1">
              <a:defRPr/>
            </a:pPr>
            <a:r>
              <a:rPr lang="en-US" sz="1600" dirty="0">
                <a:solidFill>
                  <a:schemeClr val="bg2">
                    <a:lumMod val="75000"/>
                  </a:schemeClr>
                </a:solidFill>
              </a:rPr>
              <a:t>    </a:t>
            </a:r>
            <a:r>
              <a:rPr lang="en-US" sz="1600" dirty="0" err="1">
                <a:solidFill>
                  <a:srgbClr val="FF0000"/>
                </a:solidFill>
              </a:rPr>
              <a:t>ctx</a:t>
            </a:r>
            <a:r>
              <a:rPr lang="en-US" sz="1600" dirty="0" err="1">
                <a:solidFill>
                  <a:schemeClr val="bg2">
                    <a:lumMod val="75000"/>
                  </a:schemeClr>
                </a:solidFill>
              </a:rPr>
              <a:t>.fillRect</a:t>
            </a:r>
            <a:r>
              <a:rPr lang="en-US" sz="1600" dirty="0">
                <a:solidFill>
                  <a:schemeClr val="bg2">
                    <a:lumMod val="75000"/>
                  </a:schemeClr>
                </a:solidFill>
              </a:rPr>
              <a:t> (57, 54, 100, 65);  </a:t>
            </a:r>
            <a:r>
              <a:rPr lang="en-US" sz="1600" dirty="0">
                <a:solidFill>
                  <a:srgbClr val="00CC00"/>
                </a:solidFill>
              </a:rPr>
              <a:t>// draw rectangle</a:t>
            </a:r>
          </a:p>
          <a:p>
            <a:pPr eaLnBrk="1" hangingPunct="1">
              <a:defRPr/>
            </a:pPr>
            <a:r>
              <a:rPr lang="en-US" sz="1600" dirty="0">
                <a:solidFill>
                  <a:schemeClr val="bg2">
                    <a:lumMod val="75000"/>
                  </a:schemeClr>
                </a:solidFill>
              </a:rPr>
              <a:t>  }</a:t>
            </a:r>
          </a:p>
          <a:p>
            <a:pPr eaLnBrk="1" hangingPunct="1">
              <a:defRPr/>
            </a:pPr>
            <a:r>
              <a:rPr lang="en-US" sz="1600" dirty="0">
                <a:solidFill>
                  <a:schemeClr val="bg2">
                    <a:lumMod val="75000"/>
                  </a:schemeClr>
                </a:solidFill>
              </a:rPr>
              <a:t>}</a:t>
            </a:r>
          </a:p>
          <a:p>
            <a:pPr eaLnBrk="1" hangingPunct="1">
              <a:defRPr/>
            </a:pPr>
            <a:r>
              <a:rPr lang="en-US" sz="1600" dirty="0">
                <a:solidFill>
                  <a:schemeClr val="bg2">
                    <a:lumMod val="75000"/>
                  </a:schemeClr>
                </a:solidFill>
              </a:rPr>
              <a:t>&lt;/script&gt;</a:t>
            </a:r>
            <a:endParaRPr lang="en-US" sz="1400" dirty="0">
              <a:solidFill>
                <a:schemeClr val="bg2">
                  <a:lumMod val="75000"/>
                </a:schemeClr>
              </a:solidFill>
            </a:endParaRPr>
          </a:p>
        </p:txBody>
      </p:sp>
      <p:pic>
        <p:nvPicPr>
          <p:cNvPr id="125958" name="Picture 4" descr="Figure11.2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488" y="4343400"/>
            <a:ext cx="37338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6"/>
          <p:cNvSpPr>
            <a:spLocks noChangeArrowheads="1"/>
          </p:cNvSpPr>
          <p:nvPr/>
        </p:nvSpPr>
        <p:spPr bwMode="auto">
          <a:xfrm>
            <a:off x="3352800" y="6488113"/>
            <a:ext cx="588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a:latin typeface="Times New Roman" panose="02020603050405020304" pitchFamily="18" charset="0"/>
              </a:rPr>
              <a:t>Draw programmatically by writing JavaScript statements</a:t>
            </a:r>
          </a:p>
        </p:txBody>
      </p:sp>
      <p:sp>
        <p:nvSpPr>
          <p:cNvPr id="8" name="TextBox 7"/>
          <p:cNvSpPr txBox="1"/>
          <p:nvPr/>
        </p:nvSpPr>
        <p:spPr>
          <a:xfrm>
            <a:off x="5181600" y="2293938"/>
            <a:ext cx="3962400" cy="2309812"/>
          </a:xfrm>
          <a:prstGeom prst="rect">
            <a:avLst/>
          </a:prstGeom>
          <a:solidFill>
            <a:schemeClr val="accent3">
              <a:alpha val="58000"/>
            </a:schemeClr>
          </a:solidFill>
        </p:spPr>
        <p:txBody>
          <a:bodyPr>
            <a:spAutoFit/>
          </a:bodyPr>
          <a:lstStyle/>
          <a:p>
            <a:pPr eaLnBrk="1" hangingPunct="1">
              <a:defRPr/>
            </a:pPr>
            <a:r>
              <a:rPr lang="en-US" dirty="0">
                <a:solidFill>
                  <a:srgbClr val="3366FF"/>
                </a:solidFill>
              </a:rPr>
              <a:t>&lt;/head&gt;</a:t>
            </a:r>
          </a:p>
          <a:p>
            <a:pPr eaLnBrk="1" hangingPunct="1">
              <a:defRPr/>
            </a:pPr>
            <a:r>
              <a:rPr lang="en-US" dirty="0">
                <a:solidFill>
                  <a:schemeClr val="bg2">
                    <a:lumMod val="75000"/>
                  </a:schemeClr>
                </a:solidFill>
              </a:rPr>
              <a:t>&lt;</a:t>
            </a:r>
            <a:r>
              <a:rPr lang="en-US" dirty="0">
                <a:solidFill>
                  <a:srgbClr val="3366FF"/>
                </a:solidFill>
              </a:rPr>
              <a:t>body</a:t>
            </a:r>
            <a:r>
              <a:rPr lang="en-US" dirty="0">
                <a:solidFill>
                  <a:schemeClr val="bg2">
                    <a:lumMod val="75000"/>
                  </a:schemeClr>
                </a:solidFill>
              </a:rPr>
              <a:t> </a:t>
            </a:r>
            <a:r>
              <a:rPr lang="en-US" dirty="0" err="1">
                <a:solidFill>
                  <a:schemeClr val="bg2">
                    <a:lumMod val="75000"/>
                  </a:schemeClr>
                </a:solidFill>
              </a:rPr>
              <a:t>onload</a:t>
            </a:r>
            <a:r>
              <a:rPr lang="en-US" dirty="0">
                <a:solidFill>
                  <a:schemeClr val="bg2">
                    <a:lumMod val="75000"/>
                  </a:schemeClr>
                </a:solidFill>
              </a:rPr>
              <a:t>=“</a:t>
            </a:r>
            <a:r>
              <a:rPr lang="en-US" dirty="0" err="1">
                <a:solidFill>
                  <a:srgbClr val="00B0F0"/>
                </a:solidFill>
              </a:rPr>
              <a:t>drawMe</a:t>
            </a:r>
            <a:r>
              <a:rPr lang="en-US" dirty="0">
                <a:solidFill>
                  <a:srgbClr val="00B0F0"/>
                </a:solidFill>
              </a:rPr>
              <a:t>()</a:t>
            </a:r>
            <a:r>
              <a:rPr lang="en-US" dirty="0">
                <a:solidFill>
                  <a:schemeClr val="bg2">
                    <a:lumMod val="75000"/>
                  </a:schemeClr>
                </a:solidFill>
              </a:rPr>
              <a:t>”&gt;</a:t>
            </a:r>
          </a:p>
          <a:p>
            <a:pPr eaLnBrk="1" hangingPunct="1">
              <a:defRPr/>
            </a:pPr>
            <a:r>
              <a:rPr lang="en-US" dirty="0">
                <a:solidFill>
                  <a:schemeClr val="bg2">
                    <a:lumMod val="75000"/>
                  </a:schemeClr>
                </a:solidFill>
              </a:rPr>
              <a:t>&lt;h1&gt; The Canvas Element &lt;h1&gt;</a:t>
            </a:r>
          </a:p>
          <a:p>
            <a:pPr eaLnBrk="1" hangingPunct="1">
              <a:defRPr/>
            </a:pPr>
            <a:r>
              <a:rPr lang="en-US" dirty="0">
                <a:solidFill>
                  <a:schemeClr val="bg2">
                    <a:lumMod val="75000"/>
                  </a:schemeClr>
                </a:solidFill>
              </a:rPr>
              <a:t>&lt;</a:t>
            </a:r>
            <a:r>
              <a:rPr lang="en-US" dirty="0">
                <a:solidFill>
                  <a:srgbClr val="FF00FF"/>
                </a:solidFill>
              </a:rPr>
              <a:t>canvas</a:t>
            </a:r>
            <a:r>
              <a:rPr lang="en-US" dirty="0">
                <a:solidFill>
                  <a:schemeClr val="bg2">
                    <a:lumMod val="75000"/>
                  </a:schemeClr>
                </a:solidFill>
              </a:rPr>
              <a:t> </a:t>
            </a:r>
            <a:r>
              <a:rPr lang="en-US" dirty="0">
                <a:solidFill>
                  <a:srgbClr val="FF0000"/>
                </a:solidFill>
              </a:rPr>
              <a:t>id</a:t>
            </a:r>
            <a:r>
              <a:rPr lang="en-US" dirty="0">
                <a:solidFill>
                  <a:schemeClr val="bg2">
                    <a:lumMod val="75000"/>
                  </a:schemeClr>
                </a:solidFill>
              </a:rPr>
              <a:t>=“</a:t>
            </a:r>
            <a:r>
              <a:rPr lang="en-US" dirty="0" err="1">
                <a:solidFill>
                  <a:srgbClr val="FF0000"/>
                </a:solidFill>
              </a:rPr>
              <a:t>myCanvas</a:t>
            </a:r>
            <a:r>
              <a:rPr lang="en-US" dirty="0">
                <a:solidFill>
                  <a:schemeClr val="bg2">
                    <a:lumMod val="75000"/>
                  </a:schemeClr>
                </a:solidFill>
              </a:rPr>
              <a:t>” width=“400” height=“175”&gt;&lt;</a:t>
            </a:r>
            <a:r>
              <a:rPr lang="en-US" dirty="0">
                <a:solidFill>
                  <a:srgbClr val="FF00FF"/>
                </a:solidFill>
              </a:rPr>
              <a:t>/canvas</a:t>
            </a:r>
            <a:r>
              <a:rPr lang="en-US" dirty="0">
                <a:solidFill>
                  <a:schemeClr val="bg2">
                    <a:lumMod val="75000"/>
                  </a:schemeClr>
                </a:solidFill>
              </a:rPr>
              <a:t>&gt;</a:t>
            </a:r>
          </a:p>
          <a:p>
            <a:pPr eaLnBrk="1" hangingPunct="1">
              <a:defRPr/>
            </a:pPr>
            <a:r>
              <a:rPr lang="en-US" dirty="0">
                <a:solidFill>
                  <a:srgbClr val="3366FF"/>
                </a:solidFill>
              </a:rPr>
              <a:t>&lt;/body&gt;</a:t>
            </a:r>
          </a:p>
          <a:p>
            <a:pPr eaLnBrk="1" hangingPunct="1">
              <a:defRPr/>
            </a:pPr>
            <a:r>
              <a:rPr lang="en-US" dirty="0">
                <a:solidFill>
                  <a:schemeClr val="bg2">
                    <a:lumMod val="75000"/>
                  </a:schemeClr>
                </a:solidFill>
              </a:rPr>
              <a:t>&lt;/html&gt;</a:t>
            </a:r>
          </a:p>
          <a:p>
            <a:pPr eaLnBrk="1" hangingPunct="1">
              <a:defRPr/>
            </a:pPr>
            <a:endParaRPr lang="en-US" dirty="0">
              <a:solidFill>
                <a:schemeClr val="bg2">
                  <a:lumMod val="75000"/>
                </a:schemeClr>
              </a:solidFill>
            </a:endParaRPr>
          </a:p>
        </p:txBody>
      </p:sp>
      <mc:AlternateContent xmlns:mc="http://schemas.openxmlformats.org/markup-compatibility/2006" xmlns:p14="http://schemas.microsoft.com/office/powerpoint/2010/main">
        <mc:Choice Requires="p14">
          <p:contentPart p14:bwMode="auto" r:id="rId4">
            <p14:nvContentPartPr>
              <p14:cNvPr id="15362" name="Ink 10"/>
              <p14:cNvContentPartPr>
                <a14:cpLocks xmlns:a14="http://schemas.microsoft.com/office/drawing/2010/main" noRot="1" noChangeAspect="1" noEditPoints="1" noChangeArrowheads="1" noChangeShapeType="1"/>
              </p14:cNvContentPartPr>
              <p14:nvPr/>
            </p14:nvContentPartPr>
            <p14:xfrm>
              <a:off x="4083050" y="2914650"/>
              <a:ext cx="2587383" cy="1295400"/>
            </p14:xfrm>
          </p:contentPart>
        </mc:Choice>
        <mc:Fallback xmlns="">
          <p:pic>
            <p:nvPicPr>
              <p:cNvPr id="15362" name="Ink 10"/>
              <p:cNvPicPr>
                <a:picLocks noRot="1" noChangeAspect="1" noEditPoints="1" noChangeArrowheads="1" noChangeShapeType="1"/>
              </p:cNvPicPr>
              <p:nvPr/>
            </p:nvPicPr>
            <p:blipFill>
              <a:blip r:embed="rId5"/>
              <a:stretch>
                <a:fillRect/>
              </a:stretch>
            </p:blipFill>
            <p:spPr>
              <a:xfrm>
                <a:off x="4068290" y="2900609"/>
                <a:ext cx="2605743" cy="132420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517768" y="4618785"/>
              <a:ext cx="360" cy="360"/>
            </p14:xfrm>
          </p:contentPart>
        </mc:Choice>
        <mc:Fallback xmlns="">
          <p:pic>
            <p:nvPicPr>
              <p:cNvPr id="2" name="Ink 1"/>
              <p:cNvPicPr/>
              <p:nvPr/>
            </p:nvPicPr>
            <p:blipFill>
              <a:blip r:embed="rId7"/>
              <a:stretch>
                <a:fillRect/>
              </a:stretch>
            </p:blipFill>
            <p:spPr>
              <a:xfrm>
                <a:off x="498688" y="4580625"/>
                <a:ext cx="385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517768" y="4618785"/>
              <a:ext cx="360" cy="360"/>
            </p14:xfrm>
          </p:contentPart>
        </mc:Choice>
        <mc:Fallback xmlns="">
          <p:pic>
            <p:nvPicPr>
              <p:cNvPr id="3" name="Ink 2"/>
              <p:cNvPicPr/>
              <p:nvPr/>
            </p:nvPicPr>
            <p:blipFill>
              <a:blip r:embed="rId7"/>
              <a:stretch>
                <a:fillRect/>
              </a:stretch>
            </p:blipFill>
            <p:spPr>
              <a:xfrm>
                <a:off x="498688" y="4580625"/>
                <a:ext cx="385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p14:cNvContentPartPr/>
              <p14:nvPr/>
            </p14:nvContentPartPr>
            <p14:xfrm>
              <a:off x="370168" y="3601065"/>
              <a:ext cx="507240" cy="29160"/>
            </p14:xfrm>
          </p:contentPart>
        </mc:Choice>
        <mc:Fallback xmlns="">
          <p:pic>
            <p:nvPicPr>
              <p:cNvPr id="4" name="Ink 3"/>
              <p:cNvPicPr/>
              <p:nvPr/>
            </p:nvPicPr>
            <p:blipFill>
              <a:blip r:embed="rId10"/>
              <a:stretch>
                <a:fillRect/>
              </a:stretch>
            </p:blipFill>
            <p:spPr>
              <a:xfrm>
                <a:off x="351448" y="3563265"/>
                <a:ext cx="54504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p14:cNvContentPartPr/>
              <p14:nvPr/>
            </p14:nvContentPartPr>
            <p14:xfrm>
              <a:off x="275128" y="6722625"/>
              <a:ext cx="686160" cy="74880"/>
            </p14:xfrm>
          </p:contentPart>
        </mc:Choice>
        <mc:Fallback xmlns="">
          <p:pic>
            <p:nvPicPr>
              <p:cNvPr id="5" name="Ink 4"/>
              <p:cNvPicPr/>
              <p:nvPr/>
            </p:nvPicPr>
            <p:blipFill>
              <a:blip r:embed="rId12"/>
              <a:stretch>
                <a:fillRect/>
              </a:stretch>
            </p:blipFill>
            <p:spPr>
              <a:xfrm>
                <a:off x="256048" y="6684465"/>
                <a:ext cx="72432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p14:cNvContentPartPr/>
              <p14:nvPr/>
            </p14:nvContentPartPr>
            <p14:xfrm>
              <a:off x="1534768" y="5491425"/>
              <a:ext cx="947520" cy="173880"/>
            </p14:xfrm>
          </p:contentPart>
        </mc:Choice>
        <mc:Fallback xmlns="">
          <p:pic>
            <p:nvPicPr>
              <p:cNvPr id="7" name="Ink 6"/>
              <p:cNvPicPr/>
              <p:nvPr/>
            </p:nvPicPr>
            <p:blipFill>
              <a:blip r:embed="rId14"/>
              <a:stretch>
                <a:fillRect/>
              </a:stretch>
            </p:blipFill>
            <p:spPr>
              <a:xfrm>
                <a:off x="1515688" y="5453265"/>
                <a:ext cx="98568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p14:cNvContentPartPr/>
              <p14:nvPr/>
            </p14:nvContentPartPr>
            <p14:xfrm>
              <a:off x="6502610" y="3134610"/>
              <a:ext cx="1103103" cy="325920"/>
            </p14:xfrm>
          </p:contentPart>
        </mc:Choice>
        <mc:Fallback xmlns="">
          <p:pic>
            <p:nvPicPr>
              <p:cNvPr id="9" name="Ink 8"/>
              <p:cNvPicPr/>
              <p:nvPr/>
            </p:nvPicPr>
            <p:blipFill>
              <a:blip r:embed="rId16"/>
              <a:stretch>
                <a:fillRect/>
              </a:stretch>
            </p:blipFill>
            <p:spPr>
              <a:xfrm>
                <a:off x="6492529" y="3128488"/>
                <a:ext cx="1125784" cy="34356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p14:cNvContentPartPr/>
              <p14:nvPr/>
            </p14:nvContentPartPr>
            <p14:xfrm>
              <a:off x="2178808" y="5010105"/>
              <a:ext cx="303480" cy="75960"/>
            </p14:xfrm>
          </p:contentPart>
        </mc:Choice>
        <mc:Fallback xmlns="">
          <p:pic>
            <p:nvPicPr>
              <p:cNvPr id="10" name="Ink 9"/>
              <p:cNvPicPr/>
              <p:nvPr/>
            </p:nvPicPr>
            <p:blipFill>
              <a:blip r:embed="rId18"/>
              <a:stretch>
                <a:fillRect/>
              </a:stretch>
            </p:blipFill>
            <p:spPr>
              <a:xfrm>
                <a:off x="2159728" y="4971945"/>
                <a:ext cx="341640" cy="151920"/>
              </a:xfrm>
              <a:prstGeom prst="rect">
                <a:avLst/>
              </a:prstGeom>
            </p:spPr>
          </p:pic>
        </mc:Fallback>
      </mc:AlternateContent>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81000" y="0"/>
            <a:ext cx="8382000" cy="365125"/>
          </a:xfrm>
        </p:spPr>
        <p:txBody>
          <a:bodyPr/>
          <a:lstStyle/>
          <a:p>
            <a:pPr eaLnBrk="1" hangingPunct="1"/>
            <a:r>
              <a:rPr lang="en-US" altLang="en-US" dirty="0"/>
              <a:t>Checkpoint 11.3 p</a:t>
            </a:r>
            <a:r>
              <a:rPr lang="en-US" altLang="en-US"/>
              <a:t>.523 </a:t>
            </a:r>
            <a:r>
              <a:rPr lang="en-US" altLang="en-US" dirty="0"/>
              <a:t>and 684</a:t>
            </a:r>
          </a:p>
        </p:txBody>
      </p:sp>
      <p:sp>
        <p:nvSpPr>
          <p:cNvPr id="5" name="Rectangle 3"/>
          <p:cNvSpPr>
            <a:spLocks noGrp="1" noChangeArrowheads="1"/>
          </p:cNvSpPr>
          <p:nvPr>
            <p:ph idx="1"/>
          </p:nvPr>
        </p:nvSpPr>
        <p:spPr>
          <a:xfrm>
            <a:off x="304800" y="685800"/>
            <a:ext cx="8839200" cy="5715000"/>
          </a:xfrm>
        </p:spPr>
        <p:txBody>
          <a:bodyPr/>
          <a:lstStyle/>
          <a:p>
            <a:pPr marL="69850" indent="0">
              <a:buFont typeface="Wingdings" panose="05000000000000000000" pitchFamily="2" charset="2"/>
              <a:buNone/>
              <a:defRPr/>
            </a:pPr>
            <a:r>
              <a:rPr lang="en-US" dirty="0">
                <a:latin typeface="Times New Roman" panose="02020603050405020304" pitchFamily="18" charset="0"/>
                <a:cs typeface="Times New Roman" panose="02020603050405020304" pitchFamily="18" charset="0"/>
              </a:rPr>
              <a:t>1. Describe two uses of JavaScript.</a:t>
            </a:r>
          </a:p>
          <a:p>
            <a:pPr marL="69850" indent="0">
              <a:buNone/>
              <a:defRPr/>
            </a:pPr>
            <a:r>
              <a:rPr lang="en-US" dirty="0">
                <a:latin typeface="Times New Roman" panose="02020603050405020304" pitchFamily="18" charset="0"/>
                <a:cs typeface="Times New Roman" panose="02020603050405020304" pitchFamily="18" charset="0"/>
              </a:rPr>
              <a:t>    - validation, popup windows, image rollovers,</a:t>
            </a:r>
          </a:p>
          <a:p>
            <a:pPr marL="69850" indent="0">
              <a:buNone/>
              <a:defRPr/>
            </a:pPr>
            <a:r>
              <a:rPr lang="en-US" dirty="0">
                <a:latin typeface="Times New Roman" panose="02020603050405020304" pitchFamily="18" charset="0"/>
                <a:cs typeface="Times New Roman" panose="02020603050405020304" pitchFamily="18" charset="0"/>
              </a:rPr>
              <a:t>      status </a:t>
            </a:r>
            <a:r>
              <a:rPr lang="en-US" dirty="0" err="1">
                <a:latin typeface="Times New Roman" panose="02020603050405020304" pitchFamily="18" charset="0"/>
                <a:cs typeface="Times New Roman" panose="02020603050405020304" pitchFamily="18" charset="0"/>
              </a:rPr>
              <a:t>msg</a:t>
            </a:r>
            <a:r>
              <a:rPr lang="en-US" dirty="0">
                <a:latin typeface="Times New Roman" panose="02020603050405020304" pitchFamily="18" charset="0"/>
                <a:cs typeface="Times New Roman" panose="02020603050405020304" pitchFamily="18" charset="0"/>
              </a:rPr>
              <a:t> changes, calculations etc.</a:t>
            </a:r>
          </a:p>
          <a:p>
            <a:pPr marL="527050" indent="-457200">
              <a:buFont typeface="+mj-lt"/>
              <a:buAutoNum type="arabicPeriod"/>
              <a:defRPr/>
            </a:pPr>
            <a:endParaRPr lang="en-US" dirty="0">
              <a:latin typeface="Times New Roman" panose="02020603050405020304" pitchFamily="18" charset="0"/>
              <a:cs typeface="Times New Roman" panose="02020603050405020304" pitchFamily="18" charset="0"/>
            </a:endParaRPr>
          </a:p>
          <a:p>
            <a:pPr marL="69850" indent="0">
              <a:buFont typeface="Wingdings" panose="05000000000000000000" pitchFamily="2" charset="2"/>
              <a:buNone/>
              <a:defRPr/>
            </a:pPr>
            <a:r>
              <a:rPr lang="en-US" dirty="0">
                <a:latin typeface="Times New Roman" panose="02020603050405020304" pitchFamily="18" charset="0"/>
                <a:cs typeface="Times New Roman" panose="02020603050405020304" pitchFamily="18" charset="0"/>
              </a:rPr>
              <a:t>2. Describe two technologies used in Ajax.</a:t>
            </a:r>
          </a:p>
          <a:p>
            <a:pPr marL="69850" indent="0">
              <a:buFont typeface="Wingdings" panose="05000000000000000000" pitchFamily="2" charset="2"/>
              <a:buNone/>
              <a:defRPr/>
            </a:pPr>
            <a:r>
              <a:rPr lang="en-US" dirty="0">
                <a:latin typeface="Times New Roman" panose="02020603050405020304" pitchFamily="18" charset="0"/>
                <a:cs typeface="Times New Roman" panose="02020603050405020304" pitchFamily="18" charset="0"/>
              </a:rPr>
              <a:t>    - HTML, CSS, DOM, JavaScript, and XML</a:t>
            </a:r>
          </a:p>
          <a:p>
            <a:pPr marL="527050" indent="-457200">
              <a:buFont typeface="+mj-lt"/>
              <a:buAutoNum type="arabicPeriod"/>
              <a:defRPr/>
            </a:pPr>
            <a:endParaRPr lang="en-US" dirty="0">
              <a:latin typeface="Times New Roman" panose="02020603050405020304" pitchFamily="18" charset="0"/>
              <a:cs typeface="Times New Roman" panose="02020603050405020304" pitchFamily="18" charset="0"/>
            </a:endParaRPr>
          </a:p>
          <a:p>
            <a:pPr marL="69850" indent="0">
              <a:buFont typeface="Wingdings" panose="05000000000000000000" pitchFamily="2" charset="2"/>
              <a:buNone/>
              <a:defRPr/>
            </a:pPr>
            <a:r>
              <a:rPr lang="en-US" dirty="0">
                <a:latin typeface="Times New Roman" panose="02020603050405020304" pitchFamily="18" charset="0"/>
                <a:cs typeface="Times New Roman" panose="02020603050405020304" pitchFamily="18" charset="0"/>
              </a:rPr>
              <a:t>3.  Describe the purpose of the HTML5 canvas    element.</a:t>
            </a:r>
          </a:p>
          <a:p>
            <a:pPr marL="69850" indent="0">
              <a:buFont typeface="Wingdings" panose="05000000000000000000" pitchFamily="2" charset="2"/>
              <a:buNone/>
              <a:defRPr/>
            </a:pPr>
            <a:r>
              <a:rPr lang="en-US" dirty="0">
                <a:latin typeface="Times New Roman" panose="02020603050405020304" pitchFamily="18" charset="0"/>
                <a:cs typeface="Times New Roman" panose="02020603050405020304" pitchFamily="18" charset="0"/>
              </a:rPr>
              <a:t>  - configure dynamic graphics with JavaScript</a:t>
            </a:r>
          </a:p>
          <a:p>
            <a:pPr marL="609600" indent="-609600" eaLnBrk="1" hangingPunct="1">
              <a:buFontTx/>
              <a:buNone/>
              <a:defRPr/>
            </a:pP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fontAlgn="auto" hangingPunct="1">
              <a:spcAft>
                <a:spcPts val="0"/>
              </a:spcAft>
              <a:defRPr/>
            </a:pPr>
            <a:r>
              <a:rPr lang="en-US">
                <a:solidFill>
                  <a:schemeClr val="tx2">
                    <a:satMod val="130000"/>
                  </a:schemeClr>
                </a:solidFill>
              </a:rPr>
              <a:t>Multimedia &amp; Accessibility</a:t>
            </a:r>
          </a:p>
        </p:txBody>
      </p:sp>
      <p:sp>
        <p:nvSpPr>
          <p:cNvPr id="129027" name="Content Placeholder 2"/>
          <p:cNvSpPr>
            <a:spLocks noGrp="1"/>
          </p:cNvSpPr>
          <p:nvPr>
            <p:ph idx="1"/>
          </p:nvPr>
        </p:nvSpPr>
        <p:spPr>
          <a:xfrm>
            <a:off x="0" y="457200"/>
            <a:ext cx="9067800" cy="6248400"/>
          </a:xfrm>
        </p:spPr>
        <p:txBody>
          <a:bodyPr/>
          <a:lstStyle/>
          <a:p>
            <a:pPr marL="0" indent="0" eaLnBrk="1" hangingPunct="1">
              <a:buNone/>
            </a:pPr>
            <a:r>
              <a:rPr lang="en-US" altLang="en-US" sz="2400" dirty="0">
                <a:latin typeface="Times New Roman" panose="02020603050405020304" pitchFamily="18" charset="0"/>
                <a:cs typeface="Times New Roman" panose="02020603050405020304" pitchFamily="18" charset="0"/>
              </a:rPr>
              <a:t>To create a compelling, engaging experience for your website visitors</a:t>
            </a:r>
          </a:p>
          <a:p>
            <a:pPr marL="457200" indent="-457200" eaLnBrk="1" hangingPunct="1">
              <a:buFont typeface="+mj-lt"/>
              <a:buAutoNum type="arabicPeriod"/>
            </a:pPr>
            <a:r>
              <a:rPr lang="en-US" altLang="en-US" sz="2400" dirty="0">
                <a:latin typeface="Times New Roman" panose="02020603050405020304" pitchFamily="18" charset="0"/>
                <a:cs typeface="Times New Roman" panose="02020603050405020304" pitchFamily="18" charset="0"/>
              </a:rPr>
              <a:t>Provide links to plug-ins</a:t>
            </a:r>
          </a:p>
          <a:p>
            <a:pPr marL="457200" indent="-457200" eaLnBrk="1" hangingPunct="1">
              <a:buFont typeface="+mj-lt"/>
              <a:buAutoNum type="arabicPeriod"/>
            </a:pPr>
            <a:endParaRPr lang="en-US" altLang="en-US" sz="2400" dirty="0">
              <a:latin typeface="Times New Roman" panose="02020603050405020304" pitchFamily="18" charset="0"/>
              <a:cs typeface="Times New Roman" panose="02020603050405020304" pitchFamily="18" charset="0"/>
            </a:endParaRPr>
          </a:p>
          <a:p>
            <a:pPr marL="457200" indent="-457200" eaLnBrk="1" hangingPunct="1">
              <a:buFont typeface="+mj-lt"/>
              <a:buAutoNum type="arabicPeriod"/>
            </a:pPr>
            <a:r>
              <a:rPr lang="en-US" altLang="en-US" sz="2400" dirty="0">
                <a:latin typeface="Times New Roman" panose="02020603050405020304" pitchFamily="18" charset="0"/>
                <a:cs typeface="Times New Roman" panose="02020603050405020304" pitchFamily="18" charset="0"/>
              </a:rPr>
              <a:t>Provide </a:t>
            </a:r>
            <a:r>
              <a:rPr lang="en-US" altLang="en-US" sz="2400" b="1" dirty="0">
                <a:latin typeface="Times New Roman" panose="02020603050405020304" pitchFamily="18" charset="0"/>
                <a:cs typeface="Times New Roman" panose="02020603050405020304" pitchFamily="18" charset="0"/>
              </a:rPr>
              <a:t>text </a:t>
            </a:r>
            <a:r>
              <a:rPr lang="en-US" altLang="en-US" sz="2400" b="1" dirty="0">
                <a:solidFill>
                  <a:srgbClr val="FF00FF"/>
                </a:solidFill>
                <a:latin typeface="Times New Roman" panose="02020603050405020304" pitchFamily="18" charset="0"/>
                <a:cs typeface="Times New Roman" panose="02020603050405020304" pitchFamily="18" charset="0"/>
              </a:rPr>
              <a:t>descriptions</a:t>
            </a:r>
            <a:r>
              <a:rPr lang="en-US" altLang="en-US" sz="2400" b="1"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and </a:t>
            </a:r>
            <a:r>
              <a:rPr lang="en-US" altLang="en-US" sz="2400" b="1" dirty="0">
                <a:latin typeface="Times New Roman" panose="02020603050405020304" pitchFamily="18" charset="0"/>
                <a:cs typeface="Times New Roman" panose="02020603050405020304" pitchFamily="18" charset="0"/>
              </a:rPr>
              <a:t>captions</a:t>
            </a:r>
          </a:p>
          <a:p>
            <a:pPr marL="457200" indent="-457200" eaLnBrk="1" hangingPunct="1">
              <a:buFont typeface="+mj-lt"/>
              <a:buAutoNum type="arabicPeriod"/>
            </a:pPr>
            <a:endParaRPr lang="en-US" altLang="en-US" sz="2400" dirty="0">
              <a:latin typeface="Times New Roman" panose="02020603050405020304" pitchFamily="18" charset="0"/>
              <a:cs typeface="Times New Roman" panose="02020603050405020304" pitchFamily="18" charset="0"/>
            </a:endParaRPr>
          </a:p>
          <a:p>
            <a:pPr marL="457200" indent="-457200" eaLnBrk="1" hangingPunct="1">
              <a:buFont typeface="+mj-lt"/>
              <a:buAutoNum type="arabicPeriod"/>
            </a:pPr>
            <a:r>
              <a:rPr lang="en-US" altLang="en-US" sz="2400" dirty="0">
                <a:latin typeface="Times New Roman" panose="02020603050405020304" pitchFamily="18" charset="0"/>
                <a:cs typeface="Times New Roman" panose="02020603050405020304" pitchFamily="18" charset="0"/>
              </a:rPr>
              <a:t>Verify </a:t>
            </a:r>
            <a:r>
              <a:rPr lang="en-US" altLang="en-US" sz="2400" b="1" dirty="0">
                <a:latin typeface="Times New Roman" panose="02020603050405020304" pitchFamily="18" charset="0"/>
                <a:cs typeface="Times New Roman" panose="02020603050405020304" pitchFamily="18" charset="0"/>
              </a:rPr>
              <a:t>keyboard access </a:t>
            </a:r>
            <a:r>
              <a:rPr lang="en-US" altLang="en-US" sz="2400" dirty="0">
                <a:latin typeface="Times New Roman" panose="02020603050405020304" pitchFamily="18" charset="0"/>
                <a:cs typeface="Times New Roman" panose="02020603050405020304" pitchFamily="18" charset="0"/>
              </a:rPr>
              <a:t>and</a:t>
            </a:r>
            <a:r>
              <a:rPr lang="en-US" altLang="en-US" sz="2400" b="1" dirty="0">
                <a:latin typeface="Times New Roman" panose="02020603050405020304" pitchFamily="18" charset="0"/>
                <a:cs typeface="Times New Roman" panose="02020603050405020304" pitchFamily="18" charset="0"/>
              </a:rPr>
              <a:t> text </a:t>
            </a:r>
            <a:r>
              <a:rPr lang="en-US" altLang="en-US" sz="2400" b="1" dirty="0">
                <a:solidFill>
                  <a:srgbClr val="FF00FF"/>
                </a:solidFill>
                <a:latin typeface="Times New Roman" panose="02020603050405020304" pitchFamily="18" charset="0"/>
                <a:cs typeface="Times New Roman" panose="02020603050405020304" pitchFamily="18" charset="0"/>
              </a:rPr>
              <a:t>description</a:t>
            </a:r>
            <a:r>
              <a:rPr lang="en-US" altLang="en-US" sz="2400" b="1" dirty="0">
                <a:latin typeface="Times New Roman" panose="02020603050405020304" pitchFamily="18" charset="0"/>
                <a:cs typeface="Times New Roman" panose="02020603050405020304" pitchFamily="18" charset="0"/>
              </a:rPr>
              <a:t> for Flash animation and Java applets</a:t>
            </a:r>
          </a:p>
          <a:p>
            <a:pPr marL="457200" indent="-457200" eaLnBrk="1" hangingPunct="1">
              <a:buFont typeface="+mj-lt"/>
              <a:buAutoNum type="arabicPeriod"/>
            </a:pPr>
            <a:endParaRPr lang="en-US" altLang="en-US" sz="2400" b="1" dirty="0">
              <a:latin typeface="Times New Roman" panose="02020603050405020304" pitchFamily="18" charset="0"/>
              <a:cs typeface="Times New Roman" panose="02020603050405020304" pitchFamily="18" charset="0"/>
            </a:endParaRPr>
          </a:p>
          <a:p>
            <a:pPr marL="457200" indent="-457200" eaLnBrk="1" hangingPunct="1">
              <a:buFont typeface="+mj-lt"/>
              <a:buAutoNum type="arabicPeriod"/>
            </a:pPr>
            <a:r>
              <a:rPr lang="en-US" altLang="en-US" sz="2400" dirty="0">
                <a:latin typeface="Times New Roman" panose="02020603050405020304" pitchFamily="18" charset="0"/>
                <a:cs typeface="Times New Roman" panose="02020603050405020304" pitchFamily="18" charset="0"/>
              </a:rPr>
              <a:t>Check for </a:t>
            </a:r>
            <a:r>
              <a:rPr lang="en-US" altLang="en-US" sz="2400" b="1" dirty="0">
                <a:latin typeface="Times New Roman" panose="02020603050405020304" pitchFamily="18" charset="0"/>
                <a:cs typeface="Times New Roman" panose="02020603050405020304" pitchFamily="18" charset="0"/>
              </a:rPr>
              <a:t>screen </a:t>
            </a:r>
            <a:r>
              <a:rPr lang="en-US" altLang="en-US" sz="2400" b="1" dirty="0">
                <a:solidFill>
                  <a:srgbClr val="FF00FF"/>
                </a:solidFill>
                <a:latin typeface="Times New Roman" panose="02020603050405020304" pitchFamily="18" charset="0"/>
                <a:cs typeface="Times New Roman" panose="02020603050405020304" pitchFamily="18" charset="0"/>
              </a:rPr>
              <a:t>flickering</a:t>
            </a:r>
            <a:r>
              <a:rPr lang="en-US" altLang="en-US" sz="2400" b="1" dirty="0">
                <a:latin typeface="Times New Roman" panose="02020603050405020304" pitchFamily="18" charset="0"/>
                <a:cs typeface="Times New Roman" panose="02020603050405020304" pitchFamily="18" charset="0"/>
              </a:rPr>
              <a:t> – </a:t>
            </a:r>
            <a:r>
              <a:rPr lang="en-US" altLang="en-US" sz="2400" dirty="0">
                <a:latin typeface="Times New Roman" panose="02020603050405020304" pitchFamily="18" charset="0"/>
                <a:cs typeface="Times New Roman" panose="02020603050405020304" pitchFamily="18" charset="0"/>
              </a:rPr>
              <a:t>no item that flashes  &gt; 3 times per sec to avoid </a:t>
            </a:r>
            <a:r>
              <a:rPr lang="en-US" altLang="en-US" sz="2400" b="1" dirty="0">
                <a:latin typeface="Times New Roman" panose="02020603050405020304" pitchFamily="18" charset="0"/>
                <a:cs typeface="Times New Roman" panose="02020603050405020304" pitchFamily="18" charset="0"/>
              </a:rPr>
              <a:t>seizures</a:t>
            </a:r>
          </a:p>
          <a:p>
            <a:pPr marL="457200" indent="-457200" eaLnBrk="1" hangingPunct="1">
              <a:buFont typeface="+mj-lt"/>
              <a:buAutoNum type="arabicPeriod"/>
            </a:pPr>
            <a:endParaRPr lang="en-US" altLang="en-US" sz="2400" b="1" dirty="0">
              <a:latin typeface="Times New Roman" panose="02020603050405020304" pitchFamily="18" charset="0"/>
              <a:cs typeface="Times New Roman" panose="02020603050405020304" pitchFamily="18" charset="0"/>
            </a:endParaRPr>
          </a:p>
          <a:p>
            <a:pPr marL="457200" indent="-457200" eaLnBrk="1" hangingPunct="1">
              <a:buFont typeface="+mj-lt"/>
              <a:buAutoNum type="arabicPeriod"/>
            </a:pPr>
            <a:r>
              <a:rPr lang="en-US" altLang="en-US" sz="2400" dirty="0">
                <a:latin typeface="Times New Roman" panose="02020603050405020304" pitchFamily="18" charset="0"/>
                <a:cs typeface="Times New Roman" panose="02020603050405020304" pitchFamily="18" charset="0"/>
              </a:rPr>
              <a:t>Verify that the </a:t>
            </a:r>
            <a:r>
              <a:rPr lang="en-US" altLang="en-US" sz="2400" b="1" dirty="0">
                <a:latin typeface="Times New Roman" panose="02020603050405020304" pitchFamily="18" charset="0"/>
                <a:cs typeface="Times New Roman" panose="02020603050405020304" pitchFamily="18" charset="0"/>
              </a:rPr>
              <a:t>basic functionality works if JavaScript </a:t>
            </a:r>
            <a:r>
              <a:rPr lang="en-US" altLang="en-US" sz="2400" dirty="0">
                <a:latin typeface="Times New Roman" panose="02020603050405020304" pitchFamily="18" charset="0"/>
                <a:cs typeface="Times New Roman" panose="02020603050405020304" pitchFamily="18" charset="0"/>
              </a:rPr>
              <a:t>or</a:t>
            </a:r>
            <a:r>
              <a:rPr lang="en-US" altLang="en-US" sz="2400" b="1" dirty="0">
                <a:latin typeface="Times New Roman" panose="02020603050405020304" pitchFamily="18" charset="0"/>
                <a:cs typeface="Times New Roman" panose="02020603050405020304" pitchFamily="18" charset="0"/>
              </a:rPr>
              <a:t> unable </a:t>
            </a:r>
            <a:r>
              <a:rPr lang="en-US" altLang="en-US" sz="2400" dirty="0">
                <a:latin typeface="Times New Roman" panose="02020603050405020304" pitchFamily="18" charset="0"/>
                <a:cs typeface="Times New Roman" panose="02020603050405020304" pitchFamily="18" charset="0"/>
              </a:rPr>
              <a:t>to manipulate the </a:t>
            </a:r>
            <a:r>
              <a:rPr lang="en-US" altLang="en-US" sz="2400" b="1" dirty="0">
                <a:latin typeface="Times New Roman" panose="02020603050405020304" pitchFamily="18" charset="0"/>
                <a:cs typeface="Times New Roman" panose="02020603050405020304" pitchFamily="18" charset="0"/>
              </a:rPr>
              <a:t>mouse </a:t>
            </a:r>
            <a:r>
              <a:rPr lang="en-US" altLang="en-US" sz="2400" dirty="0">
                <a:latin typeface="Times New Roman" panose="02020603050405020304" pitchFamily="18" charset="0"/>
                <a:cs typeface="Times New Roman" panose="02020603050405020304" pitchFamily="18" charset="0"/>
              </a:rPr>
              <a:t>is </a:t>
            </a:r>
            <a:r>
              <a:rPr lang="en-US" altLang="en-US" sz="2400" b="1" dirty="0">
                <a:latin typeface="Times New Roman" panose="02020603050405020304" pitchFamily="18" charset="0"/>
                <a:cs typeface="Times New Roman" panose="02020603050405020304" pitchFamily="18" charset="0"/>
              </a:rPr>
              <a:t>disabled</a:t>
            </a:r>
          </a:p>
          <a:p>
            <a:pPr marL="457200" indent="-457200" eaLnBrk="1" hangingPunct="1">
              <a:buFont typeface="+mj-lt"/>
              <a:buAutoNum type="arabicPeriod"/>
            </a:pPr>
            <a:endParaRPr lang="en-US" altLang="en-US" sz="2400" dirty="0">
              <a:latin typeface="Times New Roman" panose="02020603050405020304" pitchFamily="18" charset="0"/>
              <a:cs typeface="Times New Roman" panose="02020603050405020304" pitchFamily="18" charset="0"/>
            </a:endParaRPr>
          </a:p>
          <a:p>
            <a:pPr marL="457200" indent="-457200" eaLnBrk="1" hangingPunct="1">
              <a:buFont typeface="+mj-lt"/>
              <a:buAutoNum type="arabicPeriod"/>
            </a:pPr>
            <a:r>
              <a:rPr lang="en-US" altLang="en-US" sz="2400" dirty="0">
                <a:latin typeface="Times New Roman" panose="02020603050405020304" pitchFamily="18" charset="0"/>
                <a:cs typeface="Times New Roman" panose="02020603050405020304" pitchFamily="18" charset="0"/>
              </a:rPr>
              <a:t>If </a:t>
            </a:r>
            <a:r>
              <a:rPr lang="en-US" altLang="en-US" sz="2400" b="1" dirty="0">
                <a:latin typeface="Times New Roman" panose="02020603050405020304" pitchFamily="18" charset="0"/>
                <a:cs typeface="Times New Roman" panose="02020603050405020304" pitchFamily="18" charset="0"/>
              </a:rPr>
              <a:t>media</a:t>
            </a:r>
            <a:r>
              <a:rPr lang="en-US" altLang="en-US" sz="2400" dirty="0">
                <a:latin typeface="Times New Roman" panose="02020603050405020304" pitchFamily="18" charset="0"/>
                <a:cs typeface="Times New Roman" panose="02020603050405020304" pitchFamily="18" charset="0"/>
              </a:rPr>
              <a:t> is used for </a:t>
            </a:r>
            <a:r>
              <a:rPr lang="en-US" altLang="en-US" sz="2400" b="1" dirty="0">
                <a:latin typeface="Times New Roman" panose="02020603050405020304" pitchFamily="18" charset="0"/>
                <a:cs typeface="Times New Roman" panose="02020603050405020304" pitchFamily="18" charset="0"/>
              </a:rPr>
              <a:t>main navigation</a:t>
            </a: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00B0F0"/>
                </a:solidFill>
                <a:latin typeface="Times New Roman" panose="02020603050405020304" pitchFamily="18" charset="0"/>
                <a:cs typeface="Times New Roman" panose="02020603050405020304" pitchFamily="18" charset="0"/>
              </a:rPr>
              <a:t>provide</a:t>
            </a:r>
            <a:r>
              <a:rPr lang="en-US" altLang="en-US" sz="2400" b="1" dirty="0">
                <a:latin typeface="Times New Roman" panose="02020603050405020304" pitchFamily="18" charset="0"/>
                <a:cs typeface="Times New Roman" panose="02020603050405020304" pitchFamily="18" charset="0"/>
              </a:rPr>
              <a:t> </a:t>
            </a:r>
            <a:r>
              <a:rPr lang="en-US" altLang="en-US" sz="2400" b="1" dirty="0">
                <a:solidFill>
                  <a:srgbClr val="FF00FF"/>
                </a:solidFill>
                <a:latin typeface="Times New Roman" panose="02020603050405020304" pitchFamily="18" charset="0"/>
                <a:cs typeface="Times New Roman" panose="02020603050405020304" pitchFamily="18" charset="0"/>
              </a:rPr>
              <a:t>plain text links.</a:t>
            </a:r>
          </a:p>
        </p:txBody>
      </p:sp>
      <p:sp>
        <p:nvSpPr>
          <p:cNvPr id="129028" name="Slide Number Placeholder 1"/>
          <p:cNvSpPr>
            <a:spLocks noGrp="1"/>
          </p:cNvSpPr>
          <p:nvPr>
            <p:ph type="sldNum" sz="quarter" idx="11"/>
          </p:nvPr>
        </p:nvSpPr>
        <p:spPr>
          <a:xfrm>
            <a:off x="704215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C75BCE8-3BE5-4D2A-8ECB-2BFCAC22099F}" type="slidenum">
              <a:rPr lang="en-US" altLang="en-US" sz="1400" smtClean="0"/>
              <a:pPr>
                <a:spcBef>
                  <a:spcPct val="0"/>
                </a:spcBef>
                <a:buClrTx/>
                <a:buSzTx/>
                <a:buFontTx/>
                <a:buNone/>
              </a:pPr>
              <a:t>88</a:t>
            </a:fld>
            <a:endParaRPr lang="en-US" altLang="en-US" sz="1400"/>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381000" y="0"/>
            <a:ext cx="8382000" cy="365125"/>
          </a:xfrm>
        </p:spPr>
        <p:txBody>
          <a:bodyPr/>
          <a:lstStyle/>
          <a:p>
            <a:pPr eaLnBrk="1" hangingPunct="1"/>
            <a:r>
              <a:rPr lang="en-US" altLang="en-US"/>
              <a:t>Summary</a:t>
            </a:r>
          </a:p>
        </p:txBody>
      </p:sp>
      <p:sp>
        <p:nvSpPr>
          <p:cNvPr id="131075" name="Rectangle 3"/>
          <p:cNvSpPr>
            <a:spLocks noGrp="1" noChangeArrowheads="1"/>
          </p:cNvSpPr>
          <p:nvPr>
            <p:ph type="body" idx="1"/>
          </p:nvPr>
        </p:nvSpPr>
        <p:spPr>
          <a:xfrm>
            <a:off x="533400" y="533400"/>
            <a:ext cx="8229600" cy="6172200"/>
          </a:xfrm>
        </p:spPr>
        <p:txBody>
          <a:bodyPr/>
          <a:lstStyle/>
          <a:p>
            <a:pPr eaLnBrk="1" hangingPunct="1">
              <a:lnSpc>
                <a:spcPct val="80000"/>
              </a:lnSpc>
            </a:pPr>
            <a:r>
              <a:rPr lang="en-US" altLang="en-US" sz="2800" dirty="0">
                <a:cs typeface="Times New Roman" panose="02020603050405020304" pitchFamily="18" charset="0"/>
              </a:rPr>
              <a:t>This chapter introduced the HTML techniques used to </a:t>
            </a:r>
            <a:r>
              <a:rPr lang="en-US" altLang="en-US" sz="2800" b="1" dirty="0">
                <a:cs typeface="Times New Roman" panose="02020603050405020304" pitchFamily="18" charset="0"/>
              </a:rPr>
              <a:t>place </a:t>
            </a:r>
            <a:r>
              <a:rPr lang="en-US" altLang="en-US" sz="2800" b="1" dirty="0">
                <a:solidFill>
                  <a:srgbClr val="FF00FF"/>
                </a:solidFill>
                <a:cs typeface="Times New Roman" panose="02020603050405020304" pitchFamily="18" charset="0"/>
              </a:rPr>
              <a:t>sound</a:t>
            </a:r>
            <a:r>
              <a:rPr lang="en-US" altLang="en-US" sz="2800" b="1" dirty="0">
                <a:cs typeface="Times New Roman" panose="02020603050405020304" pitchFamily="18" charset="0"/>
              </a:rPr>
              <a:t>, </a:t>
            </a:r>
            <a:r>
              <a:rPr lang="en-US" altLang="en-US" sz="2800" b="1" dirty="0">
                <a:solidFill>
                  <a:srgbClr val="FF00FF"/>
                </a:solidFill>
                <a:cs typeface="Times New Roman" panose="02020603050405020304" pitchFamily="18" charset="0"/>
              </a:rPr>
              <a:t>video</a:t>
            </a:r>
            <a:r>
              <a:rPr lang="en-US" altLang="en-US" sz="2800" b="1" dirty="0">
                <a:cs typeface="Times New Roman" panose="02020603050405020304" pitchFamily="18" charset="0"/>
              </a:rPr>
              <a:t> on the web pages</a:t>
            </a:r>
            <a:r>
              <a:rPr lang="en-US" altLang="en-US" sz="2800" dirty="0">
                <a:cs typeface="Times New Roman" panose="02020603050405020304" pitchFamily="18" charset="0"/>
              </a:rPr>
              <a:t>.</a:t>
            </a:r>
          </a:p>
          <a:p>
            <a:pPr eaLnBrk="1" hangingPunct="1">
              <a:lnSpc>
                <a:spcPct val="80000"/>
              </a:lnSpc>
            </a:pPr>
            <a:endParaRPr lang="en-US" altLang="en-US" sz="2800" dirty="0">
              <a:cs typeface="Times New Roman" panose="02020603050405020304" pitchFamily="18" charset="0"/>
            </a:endParaRPr>
          </a:p>
          <a:p>
            <a:pPr eaLnBrk="1" hangingPunct="1">
              <a:lnSpc>
                <a:spcPct val="80000"/>
              </a:lnSpc>
            </a:pPr>
            <a:r>
              <a:rPr lang="en-US" altLang="en-US" sz="2800" dirty="0">
                <a:cs typeface="Times New Roman" panose="02020603050405020304" pitchFamily="18" charset="0"/>
              </a:rPr>
              <a:t>It also discussed </a:t>
            </a:r>
            <a:r>
              <a:rPr lang="en-US" altLang="en-US" sz="2800" b="1" dirty="0">
                <a:solidFill>
                  <a:srgbClr val="FF00FF"/>
                </a:solidFill>
                <a:cs typeface="Times New Roman" panose="02020603050405020304" pitchFamily="18" charset="0"/>
              </a:rPr>
              <a:t>accessibility</a:t>
            </a:r>
            <a:r>
              <a:rPr lang="en-US" altLang="en-US" sz="2800" dirty="0">
                <a:cs typeface="Times New Roman" panose="02020603050405020304" pitchFamily="18" charset="0"/>
              </a:rPr>
              <a:t>, </a:t>
            </a:r>
            <a:r>
              <a:rPr lang="en-US" altLang="en-US" sz="2800" b="1" dirty="0">
                <a:solidFill>
                  <a:srgbClr val="FF00FF"/>
                </a:solidFill>
                <a:cs typeface="Times New Roman" panose="02020603050405020304" pitchFamily="18" charset="0"/>
              </a:rPr>
              <a:t>usability</a:t>
            </a:r>
            <a:r>
              <a:rPr lang="en-US" altLang="en-US" sz="2800" dirty="0">
                <a:cs typeface="Times New Roman" panose="02020603050405020304" pitchFamily="18" charset="0"/>
              </a:rPr>
              <a:t>, and </a:t>
            </a:r>
            <a:r>
              <a:rPr lang="en-US" altLang="en-US" sz="2800" b="1" dirty="0">
                <a:solidFill>
                  <a:srgbClr val="FF00FF"/>
                </a:solidFill>
                <a:cs typeface="Times New Roman" panose="02020603050405020304" pitchFamily="18" charset="0"/>
              </a:rPr>
              <a:t>copyright</a:t>
            </a:r>
            <a:r>
              <a:rPr lang="en-US" altLang="en-US" sz="2800" dirty="0">
                <a:solidFill>
                  <a:srgbClr val="FF00FF"/>
                </a:solidFill>
                <a:cs typeface="Times New Roman" panose="02020603050405020304" pitchFamily="18" charset="0"/>
              </a:rPr>
              <a:t> </a:t>
            </a:r>
            <a:r>
              <a:rPr lang="en-US" altLang="en-US" sz="2800" dirty="0">
                <a:cs typeface="Times New Roman" panose="02020603050405020304" pitchFamily="18" charset="0"/>
              </a:rPr>
              <a:t>as they </a:t>
            </a:r>
            <a:r>
              <a:rPr lang="en-US" altLang="en-US" sz="2800" b="1" dirty="0">
                <a:cs typeface="Times New Roman" panose="02020603050405020304" pitchFamily="18" charset="0"/>
              </a:rPr>
              <a:t>relate to media use</a:t>
            </a:r>
            <a:r>
              <a:rPr lang="en-US" altLang="en-US" sz="2800" dirty="0">
                <a:cs typeface="Times New Roman" panose="02020603050405020304" pitchFamily="18" charset="0"/>
              </a:rPr>
              <a:t> on the Web. </a:t>
            </a:r>
          </a:p>
          <a:p>
            <a:pPr eaLnBrk="1" hangingPunct="1">
              <a:lnSpc>
                <a:spcPct val="80000"/>
              </a:lnSpc>
            </a:pPr>
            <a:endParaRPr lang="en-US" altLang="en-US" sz="2800" dirty="0">
              <a:cs typeface="Times New Roman" panose="02020603050405020304" pitchFamily="18" charset="0"/>
            </a:endParaRPr>
          </a:p>
          <a:p>
            <a:pPr eaLnBrk="1" hangingPunct="1">
              <a:lnSpc>
                <a:spcPct val="80000"/>
              </a:lnSpc>
            </a:pPr>
            <a:r>
              <a:rPr lang="en-US" altLang="en-US" sz="2800" dirty="0">
                <a:cs typeface="Arial" panose="020B0604020202020204" pitchFamily="34" charset="0"/>
              </a:rPr>
              <a:t>This chapter also introduced you to a </a:t>
            </a:r>
            <a:r>
              <a:rPr lang="en-US" altLang="en-US" sz="2800" b="1" dirty="0">
                <a:cs typeface="Arial" panose="020B0604020202020204" pitchFamily="34" charset="0"/>
              </a:rPr>
              <a:t>number of technologies</a:t>
            </a:r>
            <a:r>
              <a:rPr lang="en-US" altLang="en-US" sz="2800" dirty="0">
                <a:cs typeface="Arial" panose="020B0604020202020204" pitchFamily="34" charset="0"/>
              </a:rPr>
              <a:t> used to </a:t>
            </a:r>
            <a:r>
              <a:rPr lang="en-US" altLang="en-US" sz="2800" b="1" dirty="0">
                <a:cs typeface="Arial" panose="020B0604020202020204" pitchFamily="34" charset="0"/>
              </a:rPr>
              <a:t>add </a:t>
            </a:r>
            <a:r>
              <a:rPr lang="en-US" altLang="en-US" sz="2800" b="1" dirty="0">
                <a:solidFill>
                  <a:srgbClr val="FF00FF"/>
                </a:solidFill>
                <a:cs typeface="Arial" panose="020B0604020202020204" pitchFamily="34" charset="0"/>
              </a:rPr>
              <a:t>interactivity</a:t>
            </a:r>
            <a:r>
              <a:rPr lang="en-US" altLang="en-US" sz="2800" b="1" dirty="0">
                <a:cs typeface="Arial" panose="020B0604020202020204" pitchFamily="34" charset="0"/>
              </a:rPr>
              <a:t> to web pages. </a:t>
            </a:r>
          </a:p>
          <a:p>
            <a:pPr eaLnBrk="1" hangingPunct="1">
              <a:lnSpc>
                <a:spcPct val="80000"/>
              </a:lnSpc>
            </a:pPr>
            <a:endParaRPr lang="en-US" altLang="en-US" sz="2800" b="1" dirty="0">
              <a:cs typeface="Arial" panose="020B0604020202020204" pitchFamily="34" charset="0"/>
            </a:endParaRPr>
          </a:p>
          <a:p>
            <a:pPr eaLnBrk="1" hangingPunct="1">
              <a:lnSpc>
                <a:spcPct val="80000"/>
              </a:lnSpc>
            </a:pPr>
            <a:r>
              <a:rPr lang="en-US" altLang="en-US" sz="2800" dirty="0">
                <a:cs typeface="Arial" panose="020B0604020202020204" pitchFamily="34" charset="0"/>
              </a:rPr>
              <a:t>As you continue your studies, you may </a:t>
            </a:r>
            <a:r>
              <a:rPr lang="en-US" altLang="en-US" sz="2800" b="1" dirty="0">
                <a:cs typeface="Arial" panose="020B0604020202020204" pitchFamily="34" charset="0"/>
              </a:rPr>
              <a:t>choose to specialize</a:t>
            </a:r>
            <a:r>
              <a:rPr lang="en-US" altLang="en-US" sz="2800" dirty="0">
                <a:cs typeface="Arial" panose="020B0604020202020204" pitchFamily="34" charset="0"/>
              </a:rPr>
              <a:t> in </a:t>
            </a:r>
            <a:r>
              <a:rPr lang="en-US" altLang="en-US" sz="2800" b="1" dirty="0">
                <a:cs typeface="Arial" panose="020B0604020202020204" pitchFamily="34" charset="0"/>
              </a:rPr>
              <a:t>one</a:t>
            </a:r>
            <a:r>
              <a:rPr lang="en-US" altLang="en-US" sz="2800" dirty="0">
                <a:cs typeface="Arial" panose="020B0604020202020204" pitchFamily="34" charset="0"/>
              </a:rPr>
              <a:t> or </a:t>
            </a:r>
            <a:r>
              <a:rPr lang="en-US" altLang="en-US" sz="2800" b="1" dirty="0">
                <a:cs typeface="Arial" panose="020B0604020202020204" pitchFamily="34" charset="0"/>
              </a:rPr>
              <a:t>more of these technologies. </a:t>
            </a:r>
          </a:p>
          <a:p>
            <a:pPr eaLnBrk="1" hangingPunct="1">
              <a:lnSpc>
                <a:spcPct val="80000"/>
              </a:lnSpc>
            </a:pPr>
            <a:endParaRPr lang="en-US" altLang="en-US" sz="2800" b="1" dirty="0">
              <a:cs typeface="Times New Roman" panose="02020603050405020304" pitchFamily="18" charset="0"/>
            </a:endParaRPr>
          </a:p>
        </p:txBody>
      </p:sp>
      <p:sp>
        <p:nvSpPr>
          <p:cNvPr id="131076"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131077" name="Rectangle 5"/>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57200" y="1219200"/>
            <a:ext cx="8686800" cy="838200"/>
          </a:xfrm>
          <a:prstGeom prst="rect">
            <a:avLst/>
          </a:prstGeom>
          <a:solidFill>
            <a:srgbClr val="EAEAEA"/>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
        <p:nvSpPr>
          <p:cNvPr id="18435" name="Rectangle 3"/>
          <p:cNvSpPr>
            <a:spLocks noGrp="1" noChangeArrowheads="1"/>
          </p:cNvSpPr>
          <p:nvPr>
            <p:ph type="title"/>
          </p:nvPr>
        </p:nvSpPr>
        <p:spPr>
          <a:xfrm>
            <a:off x="685800" y="0"/>
            <a:ext cx="8077200" cy="533400"/>
          </a:xfrm>
        </p:spPr>
        <p:txBody>
          <a:bodyPr/>
          <a:lstStyle/>
          <a:p>
            <a:pPr eaLnBrk="1" hangingPunct="1"/>
            <a:r>
              <a:rPr lang="en-US" altLang="en-US" dirty="0"/>
              <a:t>Using Sound on a Web Page</a:t>
            </a:r>
          </a:p>
        </p:txBody>
      </p:sp>
      <p:sp>
        <p:nvSpPr>
          <p:cNvPr id="18436" name="Rectangle 4"/>
          <p:cNvSpPr>
            <a:spLocks noGrp="1" noChangeArrowheads="1"/>
          </p:cNvSpPr>
          <p:nvPr>
            <p:ph type="body" idx="1"/>
          </p:nvPr>
        </p:nvSpPr>
        <p:spPr>
          <a:xfrm>
            <a:off x="0" y="457200"/>
            <a:ext cx="9144000" cy="6248400"/>
          </a:xfrm>
        </p:spPr>
        <p:txBody>
          <a:bodyPr/>
          <a:lstStyle/>
          <a:p>
            <a:pPr eaLnBrk="1" hangingPunct="1">
              <a:lnSpc>
                <a:spcPct val="90000"/>
              </a:lnSpc>
              <a:buFont typeface="Wingdings" panose="05000000000000000000" pitchFamily="2" charset="2"/>
              <a:buNone/>
            </a:pPr>
            <a:r>
              <a:rPr lang="en-US" altLang="en-US" sz="2000" b="1" dirty="0">
                <a:solidFill>
                  <a:schemeClr val="hlink"/>
                </a:solidFill>
                <a:cs typeface="Arial" panose="020B0604020202020204" pitchFamily="34" charset="0"/>
              </a:rPr>
              <a:t>Methods:</a:t>
            </a:r>
          </a:p>
          <a:p>
            <a:pPr eaLnBrk="1" hangingPunct="1">
              <a:lnSpc>
                <a:spcPct val="90000"/>
              </a:lnSpc>
              <a:buFont typeface="Wingdings" panose="05000000000000000000" pitchFamily="2" charset="2"/>
              <a:buNone/>
            </a:pPr>
            <a:r>
              <a:rPr lang="en-US" altLang="en-US" sz="2000" b="1" dirty="0">
                <a:solidFill>
                  <a:schemeClr val="hlink"/>
                </a:solidFill>
                <a:cs typeface="Arial" panose="020B0604020202020204" pitchFamily="34" charset="0"/>
              </a:rPr>
              <a:t>1.	 Link</a:t>
            </a:r>
            <a:r>
              <a:rPr lang="en-US" altLang="en-US" sz="2000" dirty="0">
                <a:cs typeface="Arial" panose="020B0604020202020204" pitchFamily="34" charset="0"/>
              </a:rPr>
              <a:t> to the </a:t>
            </a:r>
            <a:r>
              <a:rPr lang="en-US" altLang="en-US" sz="2000" b="1" dirty="0">
                <a:solidFill>
                  <a:schemeClr val="hlink"/>
                </a:solidFill>
                <a:cs typeface="Arial" panose="020B0604020202020204" pitchFamily="34" charset="0"/>
              </a:rPr>
              <a:t>sound</a:t>
            </a:r>
          </a:p>
          <a:p>
            <a:pPr lvl="1" eaLnBrk="1" hangingPunct="1">
              <a:lnSpc>
                <a:spcPct val="90000"/>
              </a:lnSpc>
              <a:buFont typeface="Wingdings" panose="05000000000000000000" pitchFamily="2" charset="2"/>
              <a:buNone/>
            </a:pPr>
            <a:r>
              <a:rPr lang="en-US" altLang="en-US" sz="2000" b="1" dirty="0">
                <a:latin typeface="Times New Roman" panose="02020603050405020304" pitchFamily="18" charset="0"/>
                <a:cs typeface="Times New Roman" panose="02020603050405020304" pitchFamily="18" charset="0"/>
              </a:rPr>
              <a:t>&lt;</a:t>
            </a:r>
            <a:r>
              <a:rPr lang="en-US" altLang="en-US" sz="2000" b="1" dirty="0">
                <a:solidFill>
                  <a:schemeClr val="hlink"/>
                </a:solidFill>
                <a:latin typeface="Times New Roman" panose="02020603050405020304" pitchFamily="18" charset="0"/>
                <a:cs typeface="Times New Roman" panose="02020603050405020304" pitchFamily="18" charset="0"/>
              </a:rPr>
              <a:t>a</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hlink"/>
                </a:solidFill>
                <a:latin typeface="Times New Roman" panose="02020603050405020304" pitchFamily="18" charset="0"/>
                <a:cs typeface="Times New Roman" panose="02020603050405020304" pitchFamily="18" charset="0"/>
              </a:rPr>
              <a:t>href</a:t>
            </a:r>
            <a:r>
              <a:rPr lang="en-US" altLang="en-US" sz="2000" b="1" dirty="0">
                <a:latin typeface="Times New Roman" panose="02020603050405020304" pitchFamily="18" charset="0"/>
                <a:cs typeface="Times New Roman" panose="02020603050405020304" pitchFamily="18" charset="0"/>
              </a:rPr>
              <a:t>="</a:t>
            </a:r>
            <a:r>
              <a:rPr lang="en-US" altLang="en-US" sz="2000" b="1" dirty="0">
                <a:solidFill>
                  <a:schemeClr val="hlink"/>
                </a:solidFill>
                <a:latin typeface="Times New Roman" panose="02020603050405020304" pitchFamily="18" charset="0"/>
                <a:cs typeface="Times New Roman" panose="02020603050405020304" pitchFamily="18" charset="0"/>
              </a:rPr>
              <a:t>ringing.wav</a:t>
            </a:r>
            <a:r>
              <a:rPr lang="en-US" altLang="en-US" sz="2000" b="1" dirty="0">
                <a:latin typeface="Times New Roman" panose="02020603050405020304" pitchFamily="18" charset="0"/>
                <a:cs typeface="Times New Roman" panose="02020603050405020304" pitchFamily="18" charset="0"/>
              </a:rPr>
              <a:t>" title=”Hear a telephone ring.”&gt;telephone ringing&lt;/</a:t>
            </a:r>
            <a:r>
              <a:rPr lang="en-US" altLang="en-US" sz="2000" b="1" dirty="0">
                <a:solidFill>
                  <a:schemeClr val="hlink"/>
                </a:solidFill>
                <a:latin typeface="Times New Roman" panose="02020603050405020304" pitchFamily="18" charset="0"/>
                <a:cs typeface="Times New Roman" panose="02020603050405020304" pitchFamily="18" charset="0"/>
              </a:rPr>
              <a:t>a</a:t>
            </a:r>
            <a:r>
              <a:rPr lang="en-US" altLang="en-US" sz="2000" b="1" dirty="0">
                <a:latin typeface="Times New Roman" panose="02020603050405020304" pitchFamily="18" charset="0"/>
                <a:cs typeface="Times New Roman" panose="02020603050405020304" pitchFamily="18" charset="0"/>
              </a:rPr>
              <a:t>&gt;</a:t>
            </a:r>
          </a:p>
          <a:p>
            <a:pPr lvl="2" eaLnBrk="1" hangingPunct="1">
              <a:lnSpc>
                <a:spcPct val="90000"/>
              </a:lnSpc>
            </a:pPr>
            <a:r>
              <a:rPr lang="en-US" altLang="en-US" sz="1800" dirty="0">
                <a:cs typeface="Times New Roman" panose="02020603050405020304" pitchFamily="18" charset="0"/>
              </a:rPr>
              <a:t>When you click on the link, the </a:t>
            </a:r>
            <a:r>
              <a:rPr lang="en-US" altLang="en-US" sz="1800" b="1" dirty="0">
                <a:solidFill>
                  <a:srgbClr val="FF00FF"/>
                </a:solidFill>
                <a:cs typeface="Times New Roman" panose="02020603050405020304" pitchFamily="18" charset="0"/>
              </a:rPr>
              <a:t>plug-in</a:t>
            </a:r>
            <a:r>
              <a:rPr lang="en-US" altLang="en-US" sz="1800" b="1" dirty="0">
                <a:cs typeface="Times New Roman" panose="02020603050405020304" pitchFamily="18" charset="0"/>
              </a:rPr>
              <a:t> </a:t>
            </a:r>
            <a:r>
              <a:rPr lang="en-US" altLang="en-US" sz="1800" dirty="0">
                <a:cs typeface="Times New Roman" panose="02020603050405020304" pitchFamily="18" charset="0"/>
              </a:rPr>
              <a:t>for </a:t>
            </a:r>
            <a:r>
              <a:rPr lang="en-US" altLang="en-US" sz="1800" b="1" dirty="0">
                <a:solidFill>
                  <a:srgbClr val="00B0F0"/>
                </a:solidFill>
                <a:cs typeface="Times New Roman" panose="02020603050405020304" pitchFamily="18" charset="0"/>
              </a:rPr>
              <a:t>.wav </a:t>
            </a:r>
            <a:r>
              <a:rPr lang="en-US" altLang="en-US" sz="1800" dirty="0">
                <a:cs typeface="Times New Roman" panose="02020603050405020304" pitchFamily="18" charset="0"/>
              </a:rPr>
              <a:t>files that is </a:t>
            </a:r>
            <a:r>
              <a:rPr lang="en-US" altLang="en-US" sz="1800" b="1" dirty="0">
                <a:cs typeface="Times New Roman" panose="02020603050405020304" pitchFamily="18" charset="0"/>
              </a:rPr>
              <a:t>installed</a:t>
            </a:r>
            <a:r>
              <a:rPr lang="en-US" altLang="en-US" sz="1800" dirty="0">
                <a:cs typeface="Times New Roman" panose="02020603050405020304" pitchFamily="18" charset="0"/>
              </a:rPr>
              <a:t> on the computer will </a:t>
            </a:r>
            <a:r>
              <a:rPr lang="en-US" altLang="en-US" sz="1800" b="1" dirty="0">
                <a:cs typeface="Times New Roman" panose="02020603050405020304" pitchFamily="18" charset="0"/>
              </a:rPr>
              <a:t>display</a:t>
            </a:r>
            <a:r>
              <a:rPr lang="en-US" altLang="en-US" sz="1800" dirty="0">
                <a:cs typeface="Times New Roman" panose="02020603050405020304" pitchFamily="18" charset="0"/>
              </a:rPr>
              <a:t> embedded in a new browser window or tab.</a:t>
            </a:r>
          </a:p>
          <a:p>
            <a:pPr lvl="2" eaLnBrk="1" hangingPunct="1">
              <a:lnSpc>
                <a:spcPct val="90000"/>
              </a:lnSpc>
            </a:pPr>
            <a:endParaRPr lang="en-US" altLang="en-US" sz="1800" dirty="0">
              <a:cs typeface="Times New Roman" panose="02020603050405020304" pitchFamily="18" charset="0"/>
            </a:endParaRPr>
          </a:p>
          <a:p>
            <a:pPr eaLnBrk="1" hangingPunct="1">
              <a:lnSpc>
                <a:spcPct val="90000"/>
              </a:lnSpc>
              <a:buFont typeface="Wingdings" panose="05000000000000000000" pitchFamily="2" charset="2"/>
              <a:buNone/>
            </a:pPr>
            <a:r>
              <a:rPr lang="en-US" altLang="en-US" sz="2400" b="1" dirty="0">
                <a:solidFill>
                  <a:schemeClr val="hlink"/>
                </a:solidFill>
                <a:cs typeface="Arial" panose="020B0604020202020204" pitchFamily="34" charset="0"/>
              </a:rPr>
              <a:t>2</a:t>
            </a:r>
            <a:r>
              <a:rPr lang="en-US" altLang="en-US" sz="2000" b="1" dirty="0">
                <a:solidFill>
                  <a:schemeClr val="hlink"/>
                </a:solidFill>
                <a:cs typeface="Arial" panose="020B0604020202020204" pitchFamily="34" charset="0"/>
              </a:rPr>
              <a:t>. Emb</a:t>
            </a:r>
            <a:r>
              <a:rPr lang="en-US" altLang="en-US" sz="2000" dirty="0">
                <a:solidFill>
                  <a:schemeClr val="hlink"/>
                </a:solidFill>
                <a:cs typeface="Arial" panose="020B0604020202020204" pitchFamily="34" charset="0"/>
              </a:rPr>
              <a:t>e</a:t>
            </a:r>
            <a:r>
              <a:rPr lang="en-US" altLang="en-US" sz="2000" b="1" dirty="0">
                <a:solidFill>
                  <a:schemeClr val="hlink"/>
                </a:solidFill>
                <a:cs typeface="Arial" panose="020B0604020202020204" pitchFamily="34" charset="0"/>
              </a:rPr>
              <a:t>d</a:t>
            </a:r>
            <a:r>
              <a:rPr lang="en-US" altLang="en-US" sz="2000" dirty="0">
                <a:cs typeface="Arial" panose="020B0604020202020204" pitchFamily="34" charset="0"/>
              </a:rPr>
              <a:t> the sound </a:t>
            </a:r>
            <a:endParaRPr lang="en-US" altLang="en-US" sz="2400" dirty="0">
              <a:cs typeface="Arial" panose="020B0604020202020204" pitchFamily="34" charset="0"/>
            </a:endParaRPr>
          </a:p>
          <a:p>
            <a:pPr lvl="1" eaLnBrk="1" hangingPunct="1">
              <a:lnSpc>
                <a:spcPct val="90000"/>
              </a:lnSpc>
            </a:pPr>
            <a:r>
              <a:rPr lang="en-US" altLang="en-US" sz="2000" dirty="0">
                <a:cs typeface="Arial" panose="020B0604020202020204" pitchFamily="34" charset="0"/>
              </a:rPr>
              <a:t>You can </a:t>
            </a:r>
            <a:r>
              <a:rPr lang="en-US" altLang="en-US" sz="2000" b="1" dirty="0">
                <a:solidFill>
                  <a:schemeClr val="hlink"/>
                </a:solidFill>
                <a:cs typeface="Arial" panose="020B0604020202020204" pitchFamily="34" charset="0"/>
              </a:rPr>
              <a:t>e[i]</a:t>
            </a:r>
            <a:r>
              <a:rPr lang="en-US" altLang="en-US" sz="2000" b="1" dirty="0" err="1">
                <a:solidFill>
                  <a:schemeClr val="hlink"/>
                </a:solidFill>
                <a:cs typeface="Arial" panose="020B0604020202020204" pitchFamily="34" charset="0"/>
              </a:rPr>
              <a:t>mb</a:t>
            </a:r>
            <a:r>
              <a:rPr lang="en-US" altLang="en-US" sz="2000" dirty="0" err="1">
                <a:solidFill>
                  <a:schemeClr val="hlink"/>
                </a:solidFill>
                <a:cs typeface="Arial" panose="020B0604020202020204" pitchFamily="34" charset="0"/>
              </a:rPr>
              <a:t>e</a:t>
            </a:r>
            <a:r>
              <a:rPr lang="en-US" altLang="en-US" sz="2000" b="1" dirty="0" err="1">
                <a:solidFill>
                  <a:schemeClr val="hlink"/>
                </a:solidFill>
                <a:cs typeface="Arial" panose="020B0604020202020204" pitchFamily="34" charset="0"/>
              </a:rPr>
              <a:t>d</a:t>
            </a:r>
            <a:r>
              <a:rPr lang="en-US" altLang="en-US" sz="2000" dirty="0">
                <a:cs typeface="Arial" panose="020B0604020202020204" pitchFamily="34" charset="0"/>
              </a:rPr>
              <a:t> the </a:t>
            </a:r>
            <a:r>
              <a:rPr lang="en-US" altLang="en-US" sz="2000" b="1" dirty="0">
                <a:cs typeface="Arial" panose="020B0604020202020204" pitchFamily="34" charset="0"/>
              </a:rPr>
              <a:t>sound</a:t>
            </a:r>
            <a:r>
              <a:rPr lang="en-US" altLang="en-US" sz="2000" dirty="0">
                <a:cs typeface="Arial" panose="020B0604020202020204" pitchFamily="34" charset="0"/>
              </a:rPr>
              <a:t> in a page and </a:t>
            </a:r>
            <a:r>
              <a:rPr lang="en-US" altLang="en-US" sz="2000" b="1" dirty="0">
                <a:solidFill>
                  <a:srgbClr val="00CC00"/>
                </a:solidFill>
                <a:cs typeface="Arial" panose="020B0604020202020204" pitchFamily="34" charset="0"/>
              </a:rPr>
              <a:t>optionally</a:t>
            </a:r>
            <a:r>
              <a:rPr lang="en-US" altLang="en-US" sz="2000" b="1" dirty="0">
                <a:cs typeface="Arial" panose="020B0604020202020204" pitchFamily="34" charset="0"/>
              </a:rPr>
              <a:t> display</a:t>
            </a:r>
            <a:r>
              <a:rPr lang="en-US" altLang="en-US" sz="2000" dirty="0">
                <a:cs typeface="Arial" panose="020B0604020202020204" pitchFamily="34" charset="0"/>
              </a:rPr>
              <a:t> a </a:t>
            </a:r>
            <a:r>
              <a:rPr lang="en-US" altLang="en-US" sz="2000" b="1" dirty="0">
                <a:solidFill>
                  <a:srgbClr val="FF00FF"/>
                </a:solidFill>
                <a:cs typeface="Arial" panose="020B0604020202020204" pitchFamily="34" charset="0"/>
              </a:rPr>
              <a:t>control panel</a:t>
            </a:r>
            <a:r>
              <a:rPr lang="en-US" altLang="en-US" sz="2000" dirty="0">
                <a:solidFill>
                  <a:srgbClr val="FF00FF"/>
                </a:solidFill>
                <a:cs typeface="Arial" panose="020B0604020202020204" pitchFamily="34" charset="0"/>
              </a:rPr>
              <a:t> </a:t>
            </a:r>
            <a:r>
              <a:rPr lang="en-US" altLang="en-US" sz="2000" dirty="0">
                <a:cs typeface="Arial" panose="020B0604020202020204" pitchFamily="34" charset="0"/>
              </a:rPr>
              <a:t>for the </a:t>
            </a:r>
            <a:r>
              <a:rPr lang="en-US" altLang="en-US" sz="2000" b="1" dirty="0">
                <a:cs typeface="Arial" panose="020B0604020202020204" pitchFamily="34" charset="0"/>
              </a:rPr>
              <a:t>sound</a:t>
            </a:r>
          </a:p>
          <a:p>
            <a:pPr lvl="2" eaLnBrk="1" hangingPunct="1">
              <a:lnSpc>
                <a:spcPct val="90000"/>
              </a:lnSpc>
            </a:pPr>
            <a:r>
              <a:rPr lang="en-US" altLang="en-US" dirty="0">
                <a:cs typeface="Arial" panose="020B0604020202020204" pitchFamily="34" charset="0"/>
              </a:rPr>
              <a:t>The </a:t>
            </a:r>
            <a:r>
              <a:rPr lang="en-US" altLang="en-US" b="1" dirty="0">
                <a:latin typeface="Times New Roman" panose="02020603050405020304" pitchFamily="18" charset="0"/>
                <a:cs typeface="Times New Roman" panose="02020603050405020304" pitchFamily="18" charset="0"/>
              </a:rPr>
              <a:t>&lt;</a:t>
            </a:r>
            <a:r>
              <a:rPr lang="en-US" altLang="en-US" b="1" dirty="0">
                <a:solidFill>
                  <a:schemeClr val="hlink"/>
                </a:solidFill>
                <a:latin typeface="Times New Roman" panose="02020603050405020304" pitchFamily="18" charset="0"/>
                <a:cs typeface="Times New Roman" panose="02020603050405020304" pitchFamily="18" charset="0"/>
              </a:rPr>
              <a:t>emb</a:t>
            </a:r>
            <a:r>
              <a:rPr lang="en-US" altLang="en-US" dirty="0">
                <a:solidFill>
                  <a:schemeClr val="hlink"/>
                </a:solidFill>
                <a:latin typeface="Times New Roman" panose="02020603050405020304" pitchFamily="18" charset="0"/>
                <a:cs typeface="Times New Roman" panose="02020603050405020304" pitchFamily="18" charset="0"/>
              </a:rPr>
              <a:t>e</a:t>
            </a:r>
            <a:r>
              <a:rPr lang="en-US" altLang="en-US" b="1" dirty="0">
                <a:solidFill>
                  <a:schemeClr val="hlink"/>
                </a:solidFill>
                <a:latin typeface="Times New Roman" panose="02020603050405020304" pitchFamily="18" charset="0"/>
                <a:cs typeface="Times New Roman" panose="02020603050405020304" pitchFamily="18" charset="0"/>
              </a:rPr>
              <a:t>d</a:t>
            </a:r>
            <a:r>
              <a:rPr lang="en-US" altLang="en-US" b="1" dirty="0">
                <a:latin typeface="Times New Roman" panose="02020603050405020304" pitchFamily="18" charset="0"/>
                <a:cs typeface="Times New Roman" panose="02020603050405020304" pitchFamily="18" charset="0"/>
              </a:rPr>
              <a:t>&gt;</a:t>
            </a:r>
            <a:r>
              <a:rPr lang="en-US" altLang="en-US" dirty="0">
                <a:cs typeface="Arial" panose="020B0604020202020204" pitchFamily="34" charset="0"/>
              </a:rPr>
              <a:t> tag</a:t>
            </a:r>
          </a:p>
          <a:p>
            <a:pPr lvl="3" eaLnBrk="1" hangingPunct="1">
              <a:lnSpc>
                <a:spcPct val="90000"/>
              </a:lnSpc>
            </a:pPr>
            <a:r>
              <a:rPr lang="en-US" altLang="en-US" b="1" dirty="0">
                <a:solidFill>
                  <a:srgbClr val="FF0000"/>
                </a:solidFill>
                <a:cs typeface="Arial" panose="020B0604020202020204" pitchFamily="34" charset="0"/>
              </a:rPr>
              <a:t>Not</a:t>
            </a:r>
            <a:r>
              <a:rPr lang="en-US" altLang="en-US" b="1" dirty="0">
                <a:cs typeface="Arial" panose="020B0604020202020204" pitchFamily="34" charset="0"/>
              </a:rPr>
              <a:t> part of </a:t>
            </a:r>
            <a:r>
              <a:rPr lang="en-US" altLang="en-US" dirty="0">
                <a:cs typeface="Arial" panose="020B0604020202020204" pitchFamily="34" charset="0"/>
              </a:rPr>
              <a:t>the</a:t>
            </a:r>
            <a:r>
              <a:rPr lang="en-US" altLang="en-US" b="1" dirty="0">
                <a:cs typeface="Arial" panose="020B0604020202020204" pitchFamily="34" charset="0"/>
              </a:rPr>
              <a:t> </a:t>
            </a:r>
            <a:r>
              <a:rPr lang="en-US" altLang="en-US" b="1" dirty="0">
                <a:highlight>
                  <a:srgbClr val="FFFF00"/>
                </a:highlight>
                <a:cs typeface="Arial" panose="020B0604020202020204" pitchFamily="34" charset="0"/>
              </a:rPr>
              <a:t>W3C standard</a:t>
            </a:r>
            <a:r>
              <a:rPr lang="en-US" altLang="en-US" dirty="0">
                <a:highlight>
                  <a:srgbClr val="FFFF00"/>
                </a:highlight>
                <a:cs typeface="Arial" panose="020B0604020202020204" pitchFamily="34" charset="0"/>
              </a:rPr>
              <a:t> </a:t>
            </a:r>
            <a:r>
              <a:rPr lang="en-US" altLang="en-US" dirty="0">
                <a:cs typeface="Arial" panose="020B0604020202020204" pitchFamily="34" charset="0"/>
              </a:rPr>
              <a:t>for </a:t>
            </a:r>
            <a:r>
              <a:rPr lang="en-US" altLang="en-US" b="1" dirty="0">
                <a:cs typeface="Arial" panose="020B0604020202020204" pitchFamily="34" charset="0"/>
              </a:rPr>
              <a:t>HTML 4</a:t>
            </a:r>
            <a:r>
              <a:rPr lang="en-US" altLang="en-US" dirty="0">
                <a:cs typeface="Arial" panose="020B0604020202020204" pitchFamily="34" charset="0"/>
              </a:rPr>
              <a:t> but it is </a:t>
            </a:r>
            <a:r>
              <a:rPr lang="en-US" altLang="en-US" dirty="0">
                <a:highlight>
                  <a:srgbClr val="FFFF00"/>
                </a:highlight>
                <a:cs typeface="Arial" panose="020B0604020202020204" pitchFamily="34" charset="0"/>
              </a:rPr>
              <a:t>for </a:t>
            </a:r>
            <a:r>
              <a:rPr lang="en-US" altLang="en-US" b="1" dirty="0">
                <a:highlight>
                  <a:srgbClr val="FFFF00"/>
                </a:highlight>
                <a:cs typeface="Arial" panose="020B0604020202020204" pitchFamily="34" charset="0"/>
              </a:rPr>
              <a:t>HTML 5</a:t>
            </a:r>
            <a:r>
              <a:rPr lang="en-US" altLang="en-US" dirty="0">
                <a:highlight>
                  <a:srgbClr val="FFFF00"/>
                </a:highlight>
                <a:cs typeface="Arial" panose="020B0604020202020204" pitchFamily="34" charset="0"/>
              </a:rPr>
              <a:t>; </a:t>
            </a:r>
            <a:r>
              <a:rPr lang="en-US" altLang="en-US" b="1" dirty="0">
                <a:solidFill>
                  <a:srgbClr val="00CC00"/>
                </a:solidFill>
                <a:cs typeface="Arial" panose="020B0604020202020204" pitchFamily="34" charset="0"/>
              </a:rPr>
              <a:t>commonly </a:t>
            </a:r>
            <a:r>
              <a:rPr lang="en-US" altLang="en-US" b="1" dirty="0">
                <a:solidFill>
                  <a:schemeClr val="hlink"/>
                </a:solidFill>
                <a:cs typeface="Arial" panose="020B0604020202020204" pitchFamily="34" charset="0"/>
              </a:rPr>
              <a:t>used</a:t>
            </a:r>
          </a:p>
          <a:p>
            <a:pPr lvl="3" eaLnBrk="1" hangingPunct="1">
              <a:lnSpc>
                <a:spcPct val="90000"/>
              </a:lnSpc>
            </a:pPr>
            <a:endParaRPr lang="en-US" altLang="en-US" b="1" dirty="0">
              <a:solidFill>
                <a:schemeClr val="hlink"/>
              </a:solidFill>
              <a:cs typeface="Arial" panose="020B0604020202020204" pitchFamily="34" charset="0"/>
            </a:endParaRPr>
          </a:p>
          <a:p>
            <a:pPr eaLnBrk="1" hangingPunct="1">
              <a:lnSpc>
                <a:spcPct val="90000"/>
              </a:lnSpc>
              <a:buFont typeface="Wingdings" panose="05000000000000000000" pitchFamily="2" charset="2"/>
              <a:buNone/>
            </a:pPr>
            <a:r>
              <a:rPr lang="en-US" altLang="en-US" sz="2400" b="1" dirty="0">
                <a:solidFill>
                  <a:schemeClr val="hlink"/>
                </a:solidFill>
                <a:cs typeface="Arial" panose="020B0604020202020204" pitchFamily="34" charset="0"/>
              </a:rPr>
              <a:t>3. </a:t>
            </a:r>
            <a:r>
              <a:rPr lang="en-US" altLang="en-US" sz="2400" dirty="0">
                <a:cs typeface="Arial" panose="020B0604020202020204" pitchFamily="34" charset="0"/>
              </a:rPr>
              <a:t>The &lt;</a:t>
            </a:r>
            <a:r>
              <a:rPr lang="en-US" altLang="en-US" sz="2400" dirty="0">
                <a:solidFill>
                  <a:schemeClr val="hlink"/>
                </a:solidFill>
                <a:latin typeface="Times New Roman" panose="02020603050405020304" pitchFamily="18" charset="0"/>
                <a:cs typeface="Times New Roman" panose="02020603050405020304" pitchFamily="18" charset="0"/>
              </a:rPr>
              <a:t>o</a:t>
            </a:r>
            <a:r>
              <a:rPr lang="en-US" altLang="en-US" sz="2400" b="1" dirty="0">
                <a:solidFill>
                  <a:schemeClr val="hlink"/>
                </a:solidFill>
                <a:latin typeface="Times New Roman" panose="02020603050405020304" pitchFamily="18" charset="0"/>
                <a:cs typeface="Times New Roman" panose="02020603050405020304" pitchFamily="18" charset="0"/>
              </a:rPr>
              <a:t>bject</a:t>
            </a:r>
            <a:r>
              <a:rPr lang="en-US" altLang="en-US" sz="2400" b="1" dirty="0">
                <a:latin typeface="Times New Roman" panose="02020603050405020304" pitchFamily="18" charset="0"/>
                <a:cs typeface="Times New Roman" panose="02020603050405020304" pitchFamily="18" charset="0"/>
              </a:rPr>
              <a:t>&gt;</a:t>
            </a:r>
            <a:r>
              <a:rPr lang="en-US" altLang="en-US" sz="2400" dirty="0">
                <a:cs typeface="Arial" panose="020B0604020202020204" pitchFamily="34" charset="0"/>
              </a:rPr>
              <a:t> tag</a:t>
            </a:r>
            <a:endParaRPr lang="en-US" altLang="en-US" sz="2800" dirty="0">
              <a:cs typeface="Arial" panose="020B0604020202020204" pitchFamily="34" charset="0"/>
            </a:endParaRPr>
          </a:p>
          <a:p>
            <a:pPr lvl="3" eaLnBrk="1" hangingPunct="1">
              <a:lnSpc>
                <a:spcPct val="90000"/>
              </a:lnSpc>
            </a:pPr>
            <a:r>
              <a:rPr lang="en-US" altLang="en-US" dirty="0">
                <a:cs typeface="Arial" panose="020B0604020202020204" pitchFamily="34" charset="0"/>
              </a:rPr>
              <a:t>is</a:t>
            </a:r>
            <a:r>
              <a:rPr lang="en-US" altLang="en-US" b="1" dirty="0">
                <a:cs typeface="Arial" panose="020B0604020202020204" pitchFamily="34" charset="0"/>
              </a:rPr>
              <a:t> </a:t>
            </a:r>
            <a:r>
              <a:rPr lang="en-US" altLang="en-US" b="1" dirty="0">
                <a:highlight>
                  <a:srgbClr val="FFFF00"/>
                </a:highlight>
                <a:cs typeface="Arial" panose="020B0604020202020204" pitchFamily="34" charset="0"/>
              </a:rPr>
              <a:t>W3C standard </a:t>
            </a:r>
            <a:r>
              <a:rPr lang="en-US" altLang="en-US" b="1" dirty="0">
                <a:cs typeface="Arial" panose="020B0604020202020204" pitchFamily="34" charset="0"/>
              </a:rPr>
              <a:t>but </a:t>
            </a:r>
            <a:r>
              <a:rPr lang="en-US" altLang="en-US" b="1" dirty="0">
                <a:solidFill>
                  <a:srgbClr val="00CC00"/>
                </a:solidFill>
                <a:cs typeface="Arial" panose="020B0604020202020204" pitchFamily="34" charset="0"/>
              </a:rPr>
              <a:t>not</a:t>
            </a:r>
            <a:r>
              <a:rPr lang="en-US" altLang="en-US" dirty="0">
                <a:solidFill>
                  <a:srgbClr val="00CC00"/>
                </a:solidFill>
                <a:cs typeface="Arial" panose="020B0604020202020204" pitchFamily="34" charset="0"/>
              </a:rPr>
              <a:t> </a:t>
            </a:r>
            <a:r>
              <a:rPr lang="en-US" altLang="en-US" b="1" dirty="0">
                <a:solidFill>
                  <a:srgbClr val="00CC00"/>
                </a:solidFill>
                <a:cs typeface="Arial" panose="020B0604020202020204" pitchFamily="34" charset="0"/>
              </a:rPr>
              <a:t>well supported</a:t>
            </a:r>
            <a:r>
              <a:rPr lang="en-US" altLang="en-US" dirty="0">
                <a:solidFill>
                  <a:srgbClr val="00CC00"/>
                </a:solidFill>
                <a:cs typeface="Arial" panose="020B0604020202020204" pitchFamily="34" charset="0"/>
              </a:rPr>
              <a:t> </a:t>
            </a:r>
            <a:r>
              <a:rPr lang="en-US" altLang="en-US" dirty="0">
                <a:cs typeface="Arial" panose="020B0604020202020204" pitchFamily="34" charset="0"/>
              </a:rPr>
              <a:t>by browsers</a:t>
            </a:r>
          </a:p>
          <a:p>
            <a:pPr lvl="3" eaLnBrk="1" hangingPunct="1">
              <a:lnSpc>
                <a:spcPct val="90000"/>
              </a:lnSpc>
            </a:pPr>
            <a:endParaRPr lang="en-US" altLang="en-US" dirty="0">
              <a:cs typeface="Arial" panose="020B0604020202020204" pitchFamily="34" charset="0"/>
            </a:endParaRPr>
          </a:p>
          <a:p>
            <a:pPr eaLnBrk="1" hangingPunct="1">
              <a:lnSpc>
                <a:spcPct val="90000"/>
              </a:lnSpc>
              <a:buFont typeface="Wingdings" panose="05000000000000000000" pitchFamily="2" charset="2"/>
              <a:buNone/>
            </a:pPr>
            <a:r>
              <a:rPr lang="en-US" altLang="en-US" sz="2400" b="1" dirty="0">
                <a:solidFill>
                  <a:schemeClr val="hlink"/>
                </a:solidFill>
                <a:cs typeface="Arial" panose="020B0604020202020204" pitchFamily="34" charset="0"/>
              </a:rPr>
              <a:t>4. </a:t>
            </a:r>
            <a:r>
              <a:rPr lang="en-US" altLang="en-US" sz="2400" dirty="0">
                <a:cs typeface="Arial" panose="020B0604020202020204" pitchFamily="34" charset="0"/>
              </a:rPr>
              <a:t>The &lt;</a:t>
            </a:r>
            <a:r>
              <a:rPr lang="en-US" altLang="en-US" sz="2400" b="1" dirty="0">
                <a:solidFill>
                  <a:srgbClr val="FF0000"/>
                </a:solidFill>
                <a:cs typeface="Arial" panose="020B0604020202020204" pitchFamily="34" charset="0"/>
              </a:rPr>
              <a:t>audio</a:t>
            </a:r>
            <a:r>
              <a:rPr lang="en-US" altLang="en-US" sz="2400" b="1" dirty="0">
                <a:latin typeface="Times New Roman" panose="02020603050405020304" pitchFamily="18" charset="0"/>
                <a:cs typeface="Times New Roman" panose="02020603050405020304" pitchFamily="18" charset="0"/>
              </a:rPr>
              <a:t>&gt;</a:t>
            </a:r>
            <a:r>
              <a:rPr lang="en-US" altLang="en-US" sz="2400" dirty="0">
                <a:cs typeface="Arial" panose="020B0604020202020204" pitchFamily="34" charset="0"/>
              </a:rPr>
              <a:t> </a:t>
            </a:r>
            <a:r>
              <a:rPr lang="en-US" altLang="en-US" sz="2000" dirty="0">
                <a:cs typeface="Arial" panose="020B0604020202020204" pitchFamily="34" charset="0"/>
              </a:rPr>
              <a:t>tag for </a:t>
            </a:r>
            <a:r>
              <a:rPr lang="en-US" altLang="en-US" sz="2000" b="1" dirty="0">
                <a:cs typeface="Arial" panose="020B0604020202020204" pitchFamily="34" charset="0"/>
              </a:rPr>
              <a:t>HTML 5 </a:t>
            </a:r>
            <a:r>
              <a:rPr lang="en-US" altLang="en-US" sz="2000" dirty="0">
                <a:cs typeface="Arial" panose="020B0604020202020204" pitchFamily="34" charset="0"/>
              </a:rPr>
              <a:t>(now </a:t>
            </a:r>
            <a:r>
              <a:rPr lang="en-US" altLang="en-US" sz="2000" b="1" dirty="0">
                <a:highlight>
                  <a:srgbClr val="FFFF00"/>
                </a:highlight>
                <a:cs typeface="Arial" panose="020B0604020202020204" pitchFamily="34" charset="0"/>
              </a:rPr>
              <a:t>native</a:t>
            </a:r>
            <a:r>
              <a:rPr lang="en-US" altLang="en-US" sz="2000" dirty="0">
                <a:cs typeface="Arial" panose="020B0604020202020204" pitchFamily="34" charset="0"/>
              </a:rPr>
              <a:t> to the </a:t>
            </a:r>
            <a:r>
              <a:rPr lang="en-US" altLang="en-US" sz="2000" dirty="0">
                <a:highlight>
                  <a:srgbClr val="FFFF00"/>
                </a:highlight>
                <a:cs typeface="Arial" panose="020B0604020202020204" pitchFamily="34" charset="0"/>
              </a:rPr>
              <a:t>browser</a:t>
            </a:r>
            <a:r>
              <a:rPr lang="en-US" altLang="en-US" sz="2000" dirty="0">
                <a:cs typeface="Arial" panose="020B0604020202020204" pitchFamily="34" charset="0"/>
              </a:rPr>
              <a:t>) </a:t>
            </a:r>
            <a:r>
              <a:rPr lang="en-US" altLang="en-US" sz="2000" b="1" dirty="0">
                <a:cs typeface="Arial" panose="020B0604020202020204" pitchFamily="34" charset="0"/>
              </a:rPr>
              <a:t>- </a:t>
            </a:r>
            <a:r>
              <a:rPr lang="en-US" altLang="en-US" sz="2000" dirty="0">
                <a:cs typeface="Arial" panose="020B0604020202020204" pitchFamily="34" charset="0"/>
              </a:rPr>
              <a:t>see later slides</a:t>
            </a:r>
          </a:p>
          <a:p>
            <a:pPr eaLnBrk="1" hangingPunct="1">
              <a:lnSpc>
                <a:spcPct val="90000"/>
              </a:lnSpc>
              <a:buFont typeface="Wingdings" panose="05000000000000000000" pitchFamily="2" charset="2"/>
              <a:buNone/>
            </a:pPr>
            <a:endParaRPr lang="en-US" altLang="en-US" sz="2400" b="1" dirty="0">
              <a:cs typeface="Arial" panose="020B0604020202020204" pitchFamily="34" charset="0"/>
            </a:endParaRPr>
          </a:p>
          <a:p>
            <a:pPr lvl="3" eaLnBrk="1" hangingPunct="1">
              <a:lnSpc>
                <a:spcPct val="90000"/>
              </a:lnSpc>
            </a:pPr>
            <a:endParaRPr lang="en-US" altLang="en-US" dirty="0">
              <a:cs typeface="Arial" panose="020B0604020202020204" pitchFamily="34" charset="0"/>
            </a:endParaRPr>
          </a:p>
        </p:txBody>
      </p:sp>
      <p:sp>
        <p:nvSpPr>
          <p:cNvPr id="18437" name="Rectangle 5"/>
          <p:cNvSpPr>
            <a:spLocks noChangeArrowheads="1"/>
          </p:cNvSpPr>
          <p:nvPr/>
        </p:nvSpPr>
        <p:spPr bwMode="auto">
          <a:xfrm>
            <a:off x="2738438" y="2786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latin typeface="Times New Roman" panose="02020603050405020304"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7A8B1-64AA-4790-A9FB-C790764DD38A}"/>
              </a:ext>
            </a:extLst>
          </p:cNvPr>
          <p:cNvPicPr>
            <a:picLocks noChangeAspect="1"/>
          </p:cNvPicPr>
          <p:nvPr/>
        </p:nvPicPr>
        <p:blipFill>
          <a:blip r:embed="rId3"/>
          <a:stretch>
            <a:fillRect/>
          </a:stretch>
        </p:blipFill>
        <p:spPr>
          <a:xfrm>
            <a:off x="0" y="533400"/>
            <a:ext cx="3120241" cy="6324600"/>
          </a:xfrm>
          <a:prstGeom prst="rect">
            <a:avLst/>
          </a:prstGeom>
        </p:spPr>
      </p:pic>
      <p:sp>
        <p:nvSpPr>
          <p:cNvPr id="136194" name="Title 1"/>
          <p:cNvSpPr>
            <a:spLocks noGrp="1"/>
          </p:cNvSpPr>
          <p:nvPr>
            <p:ph type="title"/>
          </p:nvPr>
        </p:nvSpPr>
        <p:spPr/>
        <p:txBody>
          <a:bodyPr/>
          <a:lstStyle/>
          <a:p>
            <a:r>
              <a:rPr lang="en-US" altLang="en-US"/>
              <a:t>Pacific Trails Project</a:t>
            </a:r>
          </a:p>
        </p:txBody>
      </p: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1555200" y="4038600"/>
              <a:ext cx="1416600" cy="1600200"/>
            </p14:xfrm>
          </p:contentPart>
        </mc:Choice>
        <mc:Fallback xmlns="">
          <p:pic>
            <p:nvPicPr>
              <p:cNvPr id="7" name="Ink 6"/>
              <p:cNvPicPr/>
              <p:nvPr/>
            </p:nvPicPr>
            <p:blipFill>
              <a:blip r:embed="rId5"/>
              <a:stretch>
                <a:fillRect/>
              </a:stretch>
            </p:blipFill>
            <p:spPr>
              <a:xfrm>
                <a:off x="1544760" y="4028160"/>
                <a:ext cx="1437120" cy="1620720"/>
              </a:xfrm>
              <a:prstGeom prst="rect">
                <a:avLst/>
              </a:prstGeom>
            </p:spPr>
          </p:pic>
        </mc:Fallback>
      </mc:AlternateContent>
      <p:sp>
        <p:nvSpPr>
          <p:cNvPr id="136201" name="Rectangle 13"/>
          <p:cNvSpPr>
            <a:spLocks noChangeArrowheads="1"/>
          </p:cNvSpPr>
          <p:nvPr/>
        </p:nvSpPr>
        <p:spPr bwMode="auto">
          <a:xfrm>
            <a:off x="3429000" y="3244850"/>
            <a:ext cx="71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800">
                <a:latin typeface="Times New Roman" panose="02020603050405020304" pitchFamily="18" charset="0"/>
              </a:rPr>
              <a:t>video</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D4B4EA59-2C08-4CD0-B8E7-A3E57A5C95F8}"/>
                  </a:ext>
                </a:extLst>
              </p14:cNvPr>
              <p14:cNvContentPartPr/>
              <p14:nvPr/>
            </p14:nvContentPartPr>
            <p14:xfrm>
              <a:off x="246635" y="1748066"/>
              <a:ext cx="362965" cy="276120"/>
            </p14:xfrm>
          </p:contentPart>
        </mc:Choice>
        <mc:Fallback xmlns="">
          <p:pic>
            <p:nvPicPr>
              <p:cNvPr id="3" name="Ink 2">
                <a:extLst>
                  <a:ext uri="{FF2B5EF4-FFF2-40B4-BE49-F238E27FC236}">
                    <a16:creationId xmlns:a16="http://schemas.microsoft.com/office/drawing/2014/main" id="{D4B4EA59-2C08-4CD0-B8E7-A3E57A5C95F8}"/>
                  </a:ext>
                </a:extLst>
              </p:cNvPr>
              <p:cNvPicPr/>
              <p:nvPr/>
            </p:nvPicPr>
            <p:blipFill>
              <a:blip r:embed="rId7"/>
              <a:stretch>
                <a:fillRect/>
              </a:stretch>
            </p:blipFill>
            <p:spPr>
              <a:xfrm>
                <a:off x="237642" y="1739426"/>
                <a:ext cx="380592"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651C3715-F5B1-4A90-A0E9-2FA651130BFA}"/>
                  </a:ext>
                </a:extLst>
              </p14:cNvPr>
              <p14:cNvContentPartPr/>
              <p14:nvPr/>
            </p14:nvContentPartPr>
            <p14:xfrm>
              <a:off x="6919955" y="2538986"/>
              <a:ext cx="360" cy="360"/>
            </p14:xfrm>
          </p:contentPart>
        </mc:Choice>
        <mc:Fallback xmlns="">
          <p:pic>
            <p:nvPicPr>
              <p:cNvPr id="4" name="Ink 3">
                <a:extLst>
                  <a:ext uri="{FF2B5EF4-FFF2-40B4-BE49-F238E27FC236}">
                    <a16:creationId xmlns:a16="http://schemas.microsoft.com/office/drawing/2014/main" id="{651C3715-F5B1-4A90-A0E9-2FA651130BFA}"/>
                  </a:ext>
                </a:extLst>
              </p:cNvPr>
              <p:cNvPicPr/>
              <p:nvPr/>
            </p:nvPicPr>
            <p:blipFill>
              <a:blip r:embed="rId9"/>
              <a:stretch>
                <a:fillRect/>
              </a:stretch>
            </p:blipFill>
            <p:spPr>
              <a:xfrm>
                <a:off x="6910955" y="25299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B51FE849-4FBF-49E0-B7C7-4D8792EFAAAF}"/>
                  </a:ext>
                </a:extLst>
              </p14:cNvPr>
              <p14:cNvContentPartPr/>
              <p14:nvPr/>
            </p14:nvContentPartPr>
            <p14:xfrm>
              <a:off x="6689195" y="2520986"/>
              <a:ext cx="360" cy="360"/>
            </p14:xfrm>
          </p:contentPart>
        </mc:Choice>
        <mc:Fallback xmlns="">
          <p:pic>
            <p:nvPicPr>
              <p:cNvPr id="5" name="Ink 4">
                <a:extLst>
                  <a:ext uri="{FF2B5EF4-FFF2-40B4-BE49-F238E27FC236}">
                    <a16:creationId xmlns:a16="http://schemas.microsoft.com/office/drawing/2014/main" id="{B51FE849-4FBF-49E0-B7C7-4D8792EFAAAF}"/>
                  </a:ext>
                </a:extLst>
              </p:cNvPr>
              <p:cNvPicPr/>
              <p:nvPr/>
            </p:nvPicPr>
            <p:blipFill>
              <a:blip r:embed="rId9"/>
              <a:stretch>
                <a:fillRect/>
              </a:stretch>
            </p:blipFill>
            <p:spPr>
              <a:xfrm>
                <a:off x="6680195" y="25119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5A13B715-645E-4CEE-B1DF-4FD04D371A18}"/>
                  </a:ext>
                </a:extLst>
              </p14:cNvPr>
              <p14:cNvContentPartPr/>
              <p14:nvPr/>
            </p14:nvContentPartPr>
            <p14:xfrm>
              <a:off x="7754435" y="2938226"/>
              <a:ext cx="360" cy="360"/>
            </p14:xfrm>
          </p:contentPart>
        </mc:Choice>
        <mc:Fallback xmlns="">
          <p:pic>
            <p:nvPicPr>
              <p:cNvPr id="6" name="Ink 5">
                <a:extLst>
                  <a:ext uri="{FF2B5EF4-FFF2-40B4-BE49-F238E27FC236}">
                    <a16:creationId xmlns:a16="http://schemas.microsoft.com/office/drawing/2014/main" id="{5A13B715-645E-4CEE-B1DF-4FD04D371A18}"/>
                  </a:ext>
                </a:extLst>
              </p:cNvPr>
              <p:cNvPicPr/>
              <p:nvPr/>
            </p:nvPicPr>
            <p:blipFill>
              <a:blip r:embed="rId9"/>
              <a:stretch>
                <a:fillRect/>
              </a:stretch>
            </p:blipFill>
            <p:spPr>
              <a:xfrm>
                <a:off x="7745795" y="2929226"/>
                <a:ext cx="18000" cy="18000"/>
              </a:xfrm>
              <a:prstGeom prst="rect">
                <a:avLst/>
              </a:prstGeom>
            </p:spPr>
          </p:pic>
        </mc:Fallback>
      </mc:AlternateContent>
      <p:pic>
        <p:nvPicPr>
          <p:cNvPr id="8" name="Picture 7">
            <a:extLst>
              <a:ext uri="{FF2B5EF4-FFF2-40B4-BE49-F238E27FC236}">
                <a16:creationId xmlns:a16="http://schemas.microsoft.com/office/drawing/2014/main" id="{310FDFDD-DE48-40BD-8AA6-FE12B9D91817}"/>
              </a:ext>
            </a:extLst>
          </p:cNvPr>
          <p:cNvPicPr>
            <a:picLocks noChangeAspect="1"/>
          </p:cNvPicPr>
          <p:nvPr/>
        </p:nvPicPr>
        <p:blipFill>
          <a:blip r:embed="rId12"/>
          <a:stretch>
            <a:fillRect/>
          </a:stretch>
        </p:blipFill>
        <p:spPr>
          <a:xfrm>
            <a:off x="7086600" y="533400"/>
            <a:ext cx="2123947" cy="6324600"/>
          </a:xfrm>
          <a:prstGeom prst="rect">
            <a:avLst/>
          </a:prstGeom>
        </p:spPr>
      </p:pic>
      <p:pic>
        <p:nvPicPr>
          <p:cNvPr id="9" name="Picture 8">
            <a:extLst>
              <a:ext uri="{FF2B5EF4-FFF2-40B4-BE49-F238E27FC236}">
                <a16:creationId xmlns:a16="http://schemas.microsoft.com/office/drawing/2014/main" id="{25587535-E9C6-4832-BFDD-E823CD1646C0}"/>
              </a:ext>
            </a:extLst>
          </p:cNvPr>
          <p:cNvPicPr>
            <a:picLocks noChangeAspect="1"/>
          </p:cNvPicPr>
          <p:nvPr/>
        </p:nvPicPr>
        <p:blipFill>
          <a:blip r:embed="rId13"/>
          <a:stretch>
            <a:fillRect/>
          </a:stretch>
        </p:blipFill>
        <p:spPr>
          <a:xfrm>
            <a:off x="3056977" y="533400"/>
            <a:ext cx="4035541" cy="6248400"/>
          </a:xfrm>
          <a:prstGeom prst="rect">
            <a:avLst/>
          </a:prstGeom>
        </p:spPr>
      </p:pic>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0BDD0165-8189-4C0F-A259-7EC1FAF0F9E2}"/>
                  </a:ext>
                </a:extLst>
              </p14:cNvPr>
              <p14:cNvContentPartPr/>
              <p14:nvPr/>
            </p14:nvContentPartPr>
            <p14:xfrm>
              <a:off x="2947355" y="3715826"/>
              <a:ext cx="2993400" cy="612360"/>
            </p14:xfrm>
          </p:contentPart>
        </mc:Choice>
        <mc:Fallback xmlns="">
          <p:pic>
            <p:nvPicPr>
              <p:cNvPr id="15" name="Ink 14">
                <a:extLst>
                  <a:ext uri="{FF2B5EF4-FFF2-40B4-BE49-F238E27FC236}">
                    <a16:creationId xmlns:a16="http://schemas.microsoft.com/office/drawing/2014/main" id="{0BDD0165-8189-4C0F-A259-7EC1FAF0F9E2}"/>
                  </a:ext>
                </a:extLst>
              </p:cNvPr>
              <p:cNvPicPr/>
              <p:nvPr/>
            </p:nvPicPr>
            <p:blipFill>
              <a:blip r:embed="rId15"/>
              <a:stretch>
                <a:fillRect/>
              </a:stretch>
            </p:blipFill>
            <p:spPr>
              <a:xfrm>
                <a:off x="2938355" y="3706826"/>
                <a:ext cx="3011040" cy="630000"/>
              </a:xfrm>
              <a:prstGeom prst="rect">
                <a:avLst/>
              </a:prstGeom>
            </p:spPr>
          </p:pic>
        </mc:Fallback>
      </mc:AlternateContent>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7199" y="457200"/>
            <a:ext cx="4876801" cy="6400800"/>
          </a:xfrm>
          <a:prstGeom prst="rect">
            <a:avLst/>
          </a:prstGeom>
        </p:spPr>
      </p:pic>
      <p:pic>
        <p:nvPicPr>
          <p:cNvPr id="2" name="Picture 1"/>
          <p:cNvPicPr>
            <a:picLocks noChangeAspect="1"/>
          </p:cNvPicPr>
          <p:nvPr/>
        </p:nvPicPr>
        <p:blipFill>
          <a:blip r:embed="rId4"/>
          <a:stretch>
            <a:fillRect/>
          </a:stretch>
        </p:blipFill>
        <p:spPr>
          <a:xfrm>
            <a:off x="0" y="533400"/>
            <a:ext cx="4267200" cy="6324600"/>
          </a:xfrm>
          <a:prstGeom prst="rect">
            <a:avLst/>
          </a:prstGeom>
        </p:spPr>
      </p:pic>
      <p:sp>
        <p:nvSpPr>
          <p:cNvPr id="135170" name="Title 1"/>
          <p:cNvSpPr>
            <a:spLocks noGrp="1"/>
          </p:cNvSpPr>
          <p:nvPr>
            <p:ph type="title"/>
          </p:nvPr>
        </p:nvSpPr>
        <p:spPr/>
        <p:txBody>
          <a:bodyPr/>
          <a:lstStyle/>
          <a:p>
            <a:r>
              <a:rPr lang="en-US" altLang="en-US" dirty="0"/>
              <a:t>Yoga Studio Project</a:t>
            </a:r>
          </a:p>
        </p:txBody>
      </p:sp>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376844" y="1916116"/>
              <a:ext cx="1552069" cy="1088228"/>
            </p14:xfrm>
          </p:contentPart>
        </mc:Choice>
        <mc:Fallback xmlns="">
          <p:pic>
            <p:nvPicPr>
              <p:cNvPr id="8" name="Ink 7"/>
              <p:cNvPicPr/>
              <p:nvPr/>
            </p:nvPicPr>
            <p:blipFill>
              <a:blip r:embed="rId6"/>
              <a:stretch>
                <a:fillRect/>
              </a:stretch>
            </p:blipFill>
            <p:spPr>
              <a:xfrm>
                <a:off x="362083" y="1901357"/>
                <a:ext cx="1581591" cy="111774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p14:cNvContentPartPr/>
              <p14:nvPr/>
            </p14:nvContentPartPr>
            <p14:xfrm>
              <a:off x="4380153" y="5307676"/>
              <a:ext cx="2129040" cy="480240"/>
            </p14:xfrm>
          </p:contentPart>
        </mc:Choice>
        <mc:Fallback xmlns="">
          <p:pic>
            <p:nvPicPr>
              <p:cNvPr id="19" name="Ink 18"/>
              <p:cNvPicPr/>
              <p:nvPr/>
            </p:nvPicPr>
            <p:blipFill>
              <a:blip r:embed="rId8"/>
              <a:stretch>
                <a:fillRect/>
              </a:stretch>
            </p:blipFill>
            <p:spPr>
              <a:xfrm>
                <a:off x="4365393" y="5292916"/>
                <a:ext cx="215856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p14:cNvContentPartPr/>
              <p14:nvPr/>
            </p14:nvContentPartPr>
            <p14:xfrm>
              <a:off x="4642593" y="5265196"/>
              <a:ext cx="1933200" cy="57600"/>
            </p14:xfrm>
          </p:contentPart>
        </mc:Choice>
        <mc:Fallback xmlns="">
          <p:pic>
            <p:nvPicPr>
              <p:cNvPr id="21" name="Ink 20"/>
              <p:cNvPicPr/>
              <p:nvPr/>
            </p:nvPicPr>
            <p:blipFill>
              <a:blip r:embed="rId10"/>
              <a:stretch>
                <a:fillRect/>
              </a:stretch>
            </p:blipFill>
            <p:spPr>
              <a:xfrm>
                <a:off x="4627833" y="5250436"/>
                <a:ext cx="196272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p14:cNvContentPartPr/>
              <p14:nvPr/>
            </p14:nvContentPartPr>
            <p14:xfrm>
              <a:off x="725073" y="5360596"/>
              <a:ext cx="3200400" cy="1019880"/>
            </p14:xfrm>
          </p:contentPart>
        </mc:Choice>
        <mc:Fallback xmlns="">
          <p:pic>
            <p:nvPicPr>
              <p:cNvPr id="23" name="Ink 22"/>
              <p:cNvPicPr/>
              <p:nvPr/>
            </p:nvPicPr>
            <p:blipFill>
              <a:blip r:embed="rId12"/>
              <a:stretch>
                <a:fillRect/>
              </a:stretch>
            </p:blipFill>
            <p:spPr>
              <a:xfrm>
                <a:off x="710313" y="5345836"/>
                <a:ext cx="3229920" cy="10494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p14:cNvContentPartPr/>
              <p14:nvPr/>
            </p14:nvContentPartPr>
            <p14:xfrm>
              <a:off x="1791393" y="6201196"/>
              <a:ext cx="204480" cy="279000"/>
            </p14:xfrm>
          </p:contentPart>
        </mc:Choice>
        <mc:Fallback xmlns="">
          <p:pic>
            <p:nvPicPr>
              <p:cNvPr id="24" name="Ink 23"/>
              <p:cNvPicPr/>
              <p:nvPr/>
            </p:nvPicPr>
            <p:blipFill>
              <a:blip r:embed="rId14"/>
              <a:stretch>
                <a:fillRect/>
              </a:stretch>
            </p:blipFill>
            <p:spPr>
              <a:xfrm>
                <a:off x="1776633" y="6186436"/>
                <a:ext cx="23400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p14:cNvContentPartPr/>
              <p14:nvPr/>
            </p14:nvContentPartPr>
            <p14:xfrm>
              <a:off x="793833" y="6096076"/>
              <a:ext cx="235080" cy="442836"/>
            </p14:xfrm>
          </p:contentPart>
        </mc:Choice>
        <mc:Fallback xmlns="">
          <p:pic>
            <p:nvPicPr>
              <p:cNvPr id="25" name="Ink 24"/>
              <p:cNvPicPr/>
              <p:nvPr/>
            </p:nvPicPr>
            <p:blipFill>
              <a:blip r:embed="rId16"/>
              <a:stretch>
                <a:fillRect/>
              </a:stretch>
            </p:blipFill>
            <p:spPr>
              <a:xfrm>
                <a:off x="780873" y="6086355"/>
                <a:ext cx="253080" cy="46011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p14:cNvContentPartPr/>
              <p14:nvPr/>
            </p14:nvContentPartPr>
            <p14:xfrm>
              <a:off x="4339113" y="4678036"/>
              <a:ext cx="274680" cy="605556"/>
            </p14:xfrm>
          </p:contentPart>
        </mc:Choice>
        <mc:Fallback xmlns="">
          <p:pic>
            <p:nvPicPr>
              <p:cNvPr id="27" name="Ink 26"/>
              <p:cNvPicPr/>
              <p:nvPr/>
            </p:nvPicPr>
            <p:blipFill>
              <a:blip r:embed="rId18"/>
              <a:stretch>
                <a:fillRect/>
              </a:stretch>
            </p:blipFill>
            <p:spPr>
              <a:xfrm>
                <a:off x="4324353" y="4663275"/>
                <a:ext cx="304200" cy="6350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Ink 27"/>
              <p14:cNvContentPartPr/>
              <p14:nvPr/>
            </p14:nvContentPartPr>
            <p14:xfrm>
              <a:off x="3819633" y="5091676"/>
              <a:ext cx="524160" cy="366156"/>
            </p14:xfrm>
          </p:contentPart>
        </mc:Choice>
        <mc:Fallback xmlns="">
          <p:pic>
            <p:nvPicPr>
              <p:cNvPr id="28" name="Ink 27"/>
              <p:cNvPicPr/>
              <p:nvPr/>
            </p:nvPicPr>
            <p:blipFill>
              <a:blip r:embed="rId20"/>
              <a:stretch>
                <a:fillRect/>
              </a:stretch>
            </p:blipFill>
            <p:spPr>
              <a:xfrm>
                <a:off x="3804873" y="5076915"/>
                <a:ext cx="553680" cy="3956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Ink 28"/>
              <p14:cNvContentPartPr/>
              <p14:nvPr/>
            </p14:nvContentPartPr>
            <p14:xfrm>
              <a:off x="2007393" y="5764876"/>
              <a:ext cx="2361240" cy="640800"/>
            </p14:xfrm>
          </p:contentPart>
        </mc:Choice>
        <mc:Fallback xmlns="">
          <p:pic>
            <p:nvPicPr>
              <p:cNvPr id="29" name="Ink 28"/>
              <p:cNvPicPr/>
              <p:nvPr/>
            </p:nvPicPr>
            <p:blipFill>
              <a:blip r:embed="rId22"/>
              <a:stretch>
                <a:fillRect/>
              </a:stretch>
            </p:blipFill>
            <p:spPr>
              <a:xfrm>
                <a:off x="1992633" y="5750116"/>
                <a:ext cx="2390760" cy="670320"/>
              </a:xfrm>
              <a:prstGeom prst="rect">
                <a:avLst/>
              </a:prstGeom>
            </p:spPr>
          </p:pic>
        </mc:Fallback>
      </mc:AlternateContent>
    </p:spTree>
    <p:extLst>
      <p:ext uri="{BB962C8B-B14F-4D97-AF65-F5344CB8AC3E}">
        <p14:creationId xmlns:p14="http://schemas.microsoft.com/office/powerpoint/2010/main" val="1312118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0" y="0"/>
            <a:ext cx="9067800" cy="533400"/>
          </a:xfrm>
        </p:spPr>
        <p:txBody>
          <a:bodyPr/>
          <a:lstStyle/>
          <a:p>
            <a:r>
              <a:rPr lang="en-US" altLang="en-US" dirty="0" err="1"/>
              <a:t>JavaJam</a:t>
            </a:r>
            <a:r>
              <a:rPr lang="en-US" altLang="en-US" dirty="0"/>
              <a:t> Coffee Project based on HOP 11.3</a:t>
            </a:r>
          </a:p>
        </p:txBody>
      </p:sp>
      <p:pic>
        <p:nvPicPr>
          <p:cNvPr id="13517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4495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33400"/>
            <a:ext cx="4800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16386" name="Ink 13"/>
              <p14:cNvContentPartPr>
                <a14:cpLocks xmlns:a14="http://schemas.microsoft.com/office/drawing/2010/main" noRot="1" noChangeAspect="1" noEditPoints="1" noChangeArrowheads="1" noChangeShapeType="1"/>
              </p14:cNvContentPartPr>
              <p14:nvPr/>
            </p14:nvContentPartPr>
            <p14:xfrm>
              <a:off x="2897188" y="4670425"/>
              <a:ext cx="1957387" cy="1279525"/>
            </p14:xfrm>
          </p:contentPart>
        </mc:Choice>
        <mc:Fallback xmlns="">
          <p:pic>
            <p:nvPicPr>
              <p:cNvPr id="16386" name="Ink 13"/>
              <p:cNvPicPr>
                <a:picLocks noRot="1" noChangeAspect="1" noEditPoints="1" noChangeArrowheads="1" noChangeShapeType="1"/>
              </p:cNvPicPr>
              <p:nvPr/>
            </p:nvPicPr>
            <p:blipFill>
              <a:blip r:embed="rId6"/>
              <a:stretch>
                <a:fillRect/>
              </a:stretch>
            </p:blipFill>
            <p:spPr>
              <a:xfrm>
                <a:off x="2891788" y="4660704"/>
                <a:ext cx="1967827" cy="130076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387" name="Ink 14"/>
              <p14:cNvContentPartPr>
                <a14:cpLocks xmlns:a14="http://schemas.microsoft.com/office/drawing/2010/main" noRot="1" noChangeAspect="1" noEditPoints="1" noChangeArrowheads="1" noChangeShapeType="1"/>
              </p14:cNvContentPartPr>
              <p14:nvPr/>
            </p14:nvContentPartPr>
            <p14:xfrm>
              <a:off x="1530350" y="5475288"/>
              <a:ext cx="234950" cy="442912"/>
            </p14:xfrm>
          </p:contentPart>
        </mc:Choice>
        <mc:Fallback xmlns="">
          <p:pic>
            <p:nvPicPr>
              <p:cNvPr id="16387" name="Ink 14"/>
              <p:cNvPicPr>
                <a:picLocks noRot="1" noChangeAspect="1" noEditPoints="1" noChangeArrowheads="1" noChangeShapeType="1"/>
              </p:cNvPicPr>
              <p:nvPr/>
            </p:nvPicPr>
            <p:blipFill>
              <a:blip r:embed="rId8"/>
              <a:stretch>
                <a:fillRect/>
              </a:stretch>
            </p:blipFill>
            <p:spPr>
              <a:xfrm>
                <a:off x="1517397" y="5465566"/>
                <a:ext cx="252940" cy="46019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388" name="Ink 15"/>
              <p14:cNvContentPartPr>
                <a14:cpLocks xmlns:a14="http://schemas.microsoft.com/office/drawing/2010/main" noRot="1" noChangeAspect="1" noEditPoints="1" noChangeArrowheads="1" noChangeShapeType="1"/>
              </p14:cNvContentPartPr>
              <p14:nvPr/>
            </p14:nvContentPartPr>
            <p14:xfrm>
              <a:off x="2868613" y="3602038"/>
              <a:ext cx="1646237" cy="841375"/>
            </p14:xfrm>
          </p:contentPart>
        </mc:Choice>
        <mc:Fallback xmlns="">
          <p:pic>
            <p:nvPicPr>
              <p:cNvPr id="16388" name="Ink 15"/>
              <p:cNvPicPr>
                <a:picLocks noRot="1" noChangeAspect="1" noEditPoints="1" noChangeArrowheads="1" noChangeShapeType="1"/>
              </p:cNvPicPr>
              <p:nvPr/>
            </p:nvPicPr>
            <p:blipFill>
              <a:blip r:embed="rId10"/>
              <a:stretch>
                <a:fillRect/>
              </a:stretch>
            </p:blipFill>
            <p:spPr>
              <a:xfrm>
                <a:off x="2863213" y="3597718"/>
                <a:ext cx="1655957" cy="85109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390" name="Ink 17"/>
              <p14:cNvContentPartPr>
                <a14:cpLocks xmlns:a14="http://schemas.microsoft.com/office/drawing/2010/main" noRot="1" noChangeAspect="1" noEditPoints="1" noChangeArrowheads="1" noChangeShapeType="1"/>
              </p14:cNvContentPartPr>
              <p14:nvPr/>
            </p14:nvContentPartPr>
            <p14:xfrm>
              <a:off x="4464050" y="3257550"/>
              <a:ext cx="3032125" cy="1992313"/>
            </p14:xfrm>
          </p:contentPart>
        </mc:Choice>
        <mc:Fallback xmlns="">
          <p:pic>
            <p:nvPicPr>
              <p:cNvPr id="16390" name="Ink 17"/>
              <p:cNvPicPr>
                <a:picLocks noRot="1" noChangeAspect="1" noEditPoints="1" noChangeArrowheads="1" noChangeShapeType="1"/>
              </p:cNvPicPr>
              <p:nvPr/>
            </p:nvPicPr>
            <p:blipFill>
              <a:blip r:embed="rId13"/>
              <a:stretch>
                <a:fillRect/>
              </a:stretch>
            </p:blipFill>
            <p:spPr>
              <a:xfrm>
                <a:off x="4451449" y="3244230"/>
                <a:ext cx="3059127" cy="201859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 name="Ink 2"/>
              <p14:cNvContentPartPr/>
              <p14:nvPr/>
            </p14:nvContentPartPr>
            <p14:xfrm>
              <a:off x="629728" y="2631225"/>
              <a:ext cx="416880" cy="159120"/>
            </p14:xfrm>
          </p:contentPart>
        </mc:Choice>
        <mc:Fallback xmlns="">
          <p:pic>
            <p:nvPicPr>
              <p:cNvPr id="3" name="Ink 2"/>
              <p:cNvPicPr/>
              <p:nvPr/>
            </p:nvPicPr>
            <p:blipFill>
              <a:blip r:embed="rId15"/>
              <a:stretch>
                <a:fillRect/>
              </a:stretch>
            </p:blipFill>
            <p:spPr>
              <a:xfrm>
                <a:off x="614968" y="2616465"/>
                <a:ext cx="4464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 name="Ink 3"/>
              <p14:cNvContentPartPr/>
              <p14:nvPr/>
            </p14:nvContentPartPr>
            <p14:xfrm>
              <a:off x="1539875" y="4000500"/>
              <a:ext cx="293688" cy="428625"/>
            </p14:xfrm>
          </p:contentPart>
        </mc:Choice>
        <mc:Fallback xmlns="">
          <p:pic>
            <p:nvPicPr>
              <p:cNvPr id="4" name="Ink 3"/>
              <p:cNvPicPr/>
              <p:nvPr/>
            </p:nvPicPr>
            <p:blipFill>
              <a:blip r:embed="rId17"/>
              <a:stretch>
                <a:fillRect/>
              </a:stretch>
            </p:blipFill>
            <p:spPr>
              <a:xfrm>
                <a:off x="1527623" y="3988624"/>
                <a:ext cx="312426" cy="451298"/>
              </a:xfrm>
              <a:prstGeom prst="rect">
                <a:avLst/>
              </a:prstGeom>
            </p:spPr>
          </p:pic>
        </mc:Fallback>
      </mc:AlternateContent>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altLang="en-US"/>
              <a:t>Chapter Links &amp; Resources</a:t>
            </a:r>
          </a:p>
        </p:txBody>
      </p:sp>
      <p:sp>
        <p:nvSpPr>
          <p:cNvPr id="133123" name="Content Placeholder 2"/>
          <p:cNvSpPr>
            <a:spLocks noGrp="1"/>
          </p:cNvSpPr>
          <p:nvPr>
            <p:ph idx="1"/>
          </p:nvPr>
        </p:nvSpPr>
        <p:spPr>
          <a:xfrm>
            <a:off x="381000" y="457200"/>
            <a:ext cx="3352800" cy="6096000"/>
          </a:xfrm>
        </p:spPr>
        <p:txBody>
          <a:bodyPr/>
          <a:lstStyle/>
          <a:p>
            <a:pPr>
              <a:buFont typeface="Wingdings" panose="05000000000000000000" pitchFamily="2" charset="2"/>
              <a:buNone/>
            </a:pPr>
            <a:r>
              <a:rPr lang="en-US" altLang="en-US" sz="1000" b="1"/>
              <a:t>Browser Plug-ins</a:t>
            </a:r>
          </a:p>
          <a:p>
            <a:pPr>
              <a:buFont typeface="Wingdings" panose="05000000000000000000" pitchFamily="2" charset="2"/>
              <a:buNone/>
            </a:pPr>
            <a:r>
              <a:rPr lang="en-US" altLang="en-US" sz="1000">
                <a:hlinkClick r:id="rId3"/>
              </a:rPr>
              <a:t>Flash Player</a:t>
            </a:r>
            <a:endParaRPr lang="en-US" altLang="en-US" sz="1000"/>
          </a:p>
          <a:p>
            <a:pPr>
              <a:buFont typeface="Wingdings" panose="05000000000000000000" pitchFamily="2" charset="2"/>
              <a:buNone/>
            </a:pPr>
            <a:r>
              <a:rPr lang="en-US" altLang="en-US" sz="1000">
                <a:hlinkClick r:id="rId4"/>
              </a:rPr>
              <a:t>Shockwave Player</a:t>
            </a:r>
            <a:endParaRPr lang="en-US" altLang="en-US" sz="1000"/>
          </a:p>
          <a:p>
            <a:pPr>
              <a:buFont typeface="Wingdings" panose="05000000000000000000" pitchFamily="2" charset="2"/>
              <a:buNone/>
            </a:pPr>
            <a:r>
              <a:rPr lang="en-US" altLang="en-US" sz="1000">
                <a:hlinkClick r:id="rId5"/>
              </a:rPr>
              <a:t>Adobe Reader</a:t>
            </a:r>
            <a:endParaRPr lang="en-US" altLang="en-US" sz="1000"/>
          </a:p>
          <a:p>
            <a:pPr>
              <a:buFont typeface="Wingdings" panose="05000000000000000000" pitchFamily="2" charset="2"/>
              <a:buNone/>
            </a:pPr>
            <a:r>
              <a:rPr lang="en-US" altLang="en-US" sz="1000">
                <a:hlinkClick r:id="rId6"/>
              </a:rPr>
              <a:t>Java Runtime Environment</a:t>
            </a:r>
            <a:endParaRPr lang="en-US" altLang="en-US" sz="1000"/>
          </a:p>
          <a:p>
            <a:pPr>
              <a:buFont typeface="Wingdings" panose="05000000000000000000" pitchFamily="2" charset="2"/>
              <a:buNone/>
            </a:pPr>
            <a:r>
              <a:rPr lang="en-US" altLang="en-US" sz="1000">
                <a:hlinkClick r:id="rId7"/>
              </a:rPr>
              <a:t>Real Player</a:t>
            </a:r>
            <a:endParaRPr lang="en-US" altLang="en-US" sz="1000"/>
          </a:p>
          <a:p>
            <a:pPr>
              <a:buFont typeface="Wingdings" panose="05000000000000000000" pitchFamily="2" charset="2"/>
              <a:buNone/>
            </a:pPr>
            <a:r>
              <a:rPr lang="en-US" altLang="en-US" sz="1000">
                <a:hlinkClick r:id="rId8"/>
              </a:rPr>
              <a:t>Windows Media Player</a:t>
            </a:r>
            <a:endParaRPr lang="en-US" altLang="en-US" sz="1000"/>
          </a:p>
          <a:p>
            <a:pPr>
              <a:buFont typeface="Wingdings" panose="05000000000000000000" pitchFamily="2" charset="2"/>
              <a:buNone/>
            </a:pPr>
            <a:r>
              <a:rPr lang="en-US" altLang="en-US" sz="1000">
                <a:hlinkClick r:id="rId9"/>
              </a:rPr>
              <a:t>Apple Quicktime</a:t>
            </a:r>
            <a:endParaRPr lang="en-US" altLang="en-US" sz="1000"/>
          </a:p>
          <a:p>
            <a:pPr>
              <a:buFont typeface="Wingdings" panose="05000000000000000000" pitchFamily="2" charset="2"/>
              <a:buNone/>
            </a:pPr>
            <a:r>
              <a:rPr lang="en-US" altLang="en-US" sz="1000">
                <a:hlinkClick r:id="rId10"/>
              </a:rPr>
              <a:t>Firefox Plug-in List</a:t>
            </a:r>
            <a:endParaRPr lang="en-US" altLang="en-US" sz="1000"/>
          </a:p>
          <a:p>
            <a:pPr>
              <a:buFont typeface="Wingdings" panose="05000000000000000000" pitchFamily="2" charset="2"/>
              <a:buNone/>
            </a:pPr>
            <a:r>
              <a:rPr lang="en-US" altLang="en-US" sz="1000" b="1"/>
              <a:t>Recording, Hosting, Media &amp; Podcasting</a:t>
            </a:r>
          </a:p>
          <a:p>
            <a:pPr>
              <a:buFont typeface="Wingdings" panose="05000000000000000000" pitchFamily="2" charset="2"/>
              <a:buNone/>
            </a:pPr>
            <a:r>
              <a:rPr lang="en-US" altLang="en-US" sz="1000">
                <a:hlinkClick r:id="rId11"/>
              </a:rPr>
              <a:t>Sound Recorder Tutorial</a:t>
            </a:r>
            <a:endParaRPr lang="en-US" altLang="en-US" sz="1000"/>
          </a:p>
          <a:p>
            <a:pPr>
              <a:buFont typeface="Wingdings" panose="05000000000000000000" pitchFamily="2" charset="2"/>
              <a:buNone/>
            </a:pPr>
            <a:r>
              <a:rPr lang="en-US" altLang="en-US" sz="1000">
                <a:hlinkClick r:id="rId12"/>
              </a:rPr>
              <a:t>Wav File Recording</a:t>
            </a:r>
            <a:endParaRPr lang="en-US" altLang="en-US" sz="1000"/>
          </a:p>
          <a:p>
            <a:pPr>
              <a:buFont typeface="Wingdings" panose="05000000000000000000" pitchFamily="2" charset="2"/>
              <a:buNone/>
            </a:pPr>
            <a:r>
              <a:rPr lang="en-US" altLang="en-US" sz="1000">
                <a:hlinkClick r:id="rId13"/>
              </a:rPr>
              <a:t>Archive</a:t>
            </a:r>
            <a:endParaRPr lang="en-US" altLang="en-US" sz="1000"/>
          </a:p>
          <a:p>
            <a:pPr>
              <a:buFont typeface="Wingdings" panose="05000000000000000000" pitchFamily="2" charset="2"/>
              <a:buNone/>
            </a:pPr>
            <a:r>
              <a:rPr lang="en-US" altLang="en-US" sz="1000">
                <a:hlinkClick r:id="rId14"/>
              </a:rPr>
              <a:t>OurMedia</a:t>
            </a:r>
            <a:endParaRPr lang="en-US" altLang="en-US" sz="1000"/>
          </a:p>
          <a:p>
            <a:pPr>
              <a:buFont typeface="Wingdings" panose="05000000000000000000" pitchFamily="2" charset="2"/>
              <a:buNone/>
            </a:pPr>
            <a:r>
              <a:rPr lang="en-US" altLang="en-US" sz="1000">
                <a:hlinkClick r:id="rId15"/>
              </a:rPr>
              <a:t>RSS Feed Tutorial</a:t>
            </a:r>
            <a:endParaRPr lang="en-US" altLang="en-US" sz="1000"/>
          </a:p>
          <a:p>
            <a:pPr>
              <a:buFont typeface="Wingdings" panose="05000000000000000000" pitchFamily="2" charset="2"/>
              <a:buNone/>
            </a:pPr>
            <a:r>
              <a:rPr lang="en-US" altLang="en-US" sz="1000">
                <a:hlinkClick r:id="rId16"/>
              </a:rPr>
              <a:t>Create an RSS Feed</a:t>
            </a:r>
            <a:endParaRPr lang="en-US" altLang="en-US" sz="1000"/>
          </a:p>
          <a:p>
            <a:pPr>
              <a:buFont typeface="Wingdings" panose="05000000000000000000" pitchFamily="2" charset="2"/>
              <a:buNone/>
            </a:pPr>
            <a:r>
              <a:rPr lang="en-US" altLang="en-US" sz="1000">
                <a:hlinkClick r:id="rId17"/>
              </a:rPr>
              <a:t>Ponyfish</a:t>
            </a:r>
            <a:endParaRPr lang="en-US" altLang="en-US" sz="1000"/>
          </a:p>
          <a:p>
            <a:pPr>
              <a:buFont typeface="Wingdings" panose="05000000000000000000" pitchFamily="2" charset="2"/>
              <a:buNone/>
            </a:pPr>
            <a:r>
              <a:rPr lang="en-US" altLang="en-US" sz="1000">
                <a:hlinkClick r:id="rId18"/>
              </a:rPr>
              <a:t>Feedburner</a:t>
            </a:r>
            <a:endParaRPr lang="en-US" altLang="en-US" sz="1000"/>
          </a:p>
          <a:p>
            <a:pPr>
              <a:buFont typeface="Wingdings" panose="05000000000000000000" pitchFamily="2" charset="2"/>
              <a:buNone/>
            </a:pPr>
            <a:r>
              <a:rPr lang="en-US" altLang="en-US" sz="1000">
                <a:hlinkClick r:id="rId19"/>
              </a:rPr>
              <a:t>Icerocket</a:t>
            </a:r>
            <a:endParaRPr lang="en-US" altLang="en-US" sz="1000"/>
          </a:p>
          <a:p>
            <a:pPr>
              <a:buFont typeface="Wingdings" panose="05000000000000000000" pitchFamily="2" charset="2"/>
              <a:buNone/>
            </a:pPr>
            <a:r>
              <a:rPr lang="en-US" altLang="en-US" sz="1000">
                <a:hlinkClick r:id="rId20"/>
              </a:rPr>
              <a:t>iTunes</a:t>
            </a:r>
            <a:endParaRPr lang="en-US" altLang="en-US" sz="1000"/>
          </a:p>
          <a:p>
            <a:pPr>
              <a:buFont typeface="Wingdings" panose="05000000000000000000" pitchFamily="2" charset="2"/>
              <a:buNone/>
            </a:pPr>
            <a:r>
              <a:rPr lang="en-US" altLang="en-US" sz="1000">
                <a:hlinkClick r:id="rId21"/>
              </a:rPr>
              <a:t>Feedreader</a:t>
            </a:r>
            <a:endParaRPr lang="en-US" altLang="en-US" sz="1000"/>
          </a:p>
          <a:p>
            <a:pPr>
              <a:buFont typeface="Wingdings" panose="05000000000000000000" pitchFamily="2" charset="2"/>
              <a:buNone/>
            </a:pPr>
            <a:r>
              <a:rPr lang="en-US" altLang="en-US" sz="1000" b="1"/>
              <a:t>Commercial &amp; Open-Source Software</a:t>
            </a:r>
          </a:p>
          <a:p>
            <a:pPr>
              <a:buFont typeface="Wingdings" panose="05000000000000000000" pitchFamily="2" charset="2"/>
              <a:buNone/>
            </a:pPr>
            <a:r>
              <a:rPr lang="en-US" altLang="en-US" sz="1000">
                <a:hlinkClick r:id="rId22"/>
              </a:rPr>
              <a:t>Sonic Foundry</a:t>
            </a:r>
            <a:endParaRPr lang="en-US" altLang="en-US" sz="1000"/>
          </a:p>
          <a:p>
            <a:pPr>
              <a:buFont typeface="Wingdings" panose="05000000000000000000" pitchFamily="2" charset="2"/>
              <a:buNone/>
            </a:pPr>
            <a:r>
              <a:rPr lang="en-US" altLang="en-US" sz="1000">
                <a:hlinkClick r:id="rId23"/>
              </a:rPr>
              <a:t>Audacity</a:t>
            </a:r>
            <a:endParaRPr lang="en-US" altLang="en-US" sz="1000"/>
          </a:p>
          <a:p>
            <a:pPr>
              <a:buFont typeface="Wingdings" panose="05000000000000000000" pitchFamily="2" charset="2"/>
              <a:buNone/>
            </a:pPr>
            <a:r>
              <a:rPr lang="en-US" altLang="en-US" sz="1000">
                <a:hlinkClick r:id="rId24"/>
              </a:rPr>
              <a:t>LAME MP3 Encoder</a:t>
            </a:r>
            <a:endParaRPr lang="en-US" altLang="en-US" sz="1000"/>
          </a:p>
          <a:p>
            <a:pPr>
              <a:buFont typeface="Wingdings" panose="05000000000000000000" pitchFamily="2" charset="2"/>
              <a:buNone/>
            </a:pPr>
            <a:r>
              <a:rPr lang="en-US" altLang="en-US" sz="1000">
                <a:hlinkClick r:id="rId25"/>
              </a:rPr>
              <a:t>Media Box</a:t>
            </a:r>
            <a:endParaRPr lang="en-US" altLang="en-US" sz="1000"/>
          </a:p>
          <a:p>
            <a:pPr>
              <a:buFont typeface="Wingdings" panose="05000000000000000000" pitchFamily="2" charset="2"/>
              <a:buNone/>
            </a:pPr>
            <a:r>
              <a:rPr lang="en-US" altLang="en-US" sz="1000">
                <a:hlinkClick r:id="rId26"/>
              </a:rPr>
              <a:t>Goldwave</a:t>
            </a:r>
            <a:endParaRPr lang="en-US" altLang="en-US" sz="1000"/>
          </a:p>
          <a:p>
            <a:pPr>
              <a:buFont typeface="Wingdings" panose="05000000000000000000" pitchFamily="2" charset="2"/>
              <a:buNone/>
            </a:pPr>
            <a:r>
              <a:rPr lang="en-US" altLang="en-US" sz="1000">
                <a:hlinkClick r:id="rId27" action="ppaction://hlinkfile"/>
              </a:rPr>
              <a:t>Audio MP3 Maker</a:t>
            </a:r>
            <a:endParaRPr lang="en-US" altLang="en-US" sz="1000"/>
          </a:p>
          <a:p>
            <a:pPr>
              <a:buFont typeface="Wingdings" panose="05000000000000000000" pitchFamily="2" charset="2"/>
              <a:buNone/>
            </a:pPr>
            <a:r>
              <a:rPr lang="en-US" altLang="en-US" sz="1000">
                <a:hlinkClick r:id="rId28"/>
              </a:rPr>
              <a:t>Adobe Premiere</a:t>
            </a:r>
            <a:endParaRPr lang="en-US" altLang="en-US" sz="1000"/>
          </a:p>
          <a:p>
            <a:pPr>
              <a:buFont typeface="Wingdings" panose="05000000000000000000" pitchFamily="2" charset="2"/>
              <a:buNone/>
            </a:pPr>
            <a:r>
              <a:rPr lang="en-US" altLang="en-US" sz="1000">
                <a:hlinkClick r:id="rId29"/>
              </a:rPr>
              <a:t>Apple Quicktime</a:t>
            </a:r>
            <a:endParaRPr lang="en-US" altLang="en-US" sz="1000"/>
          </a:p>
          <a:p>
            <a:pPr>
              <a:buFont typeface="Wingdings" panose="05000000000000000000" pitchFamily="2" charset="2"/>
              <a:buNone/>
            </a:pPr>
            <a:r>
              <a:rPr lang="en-US" altLang="en-US" sz="1000">
                <a:hlinkClick r:id="rId30"/>
              </a:rPr>
              <a:t>Microsoft MovieMaker</a:t>
            </a:r>
            <a:endParaRPr lang="en-US" altLang="en-US" sz="1000"/>
          </a:p>
          <a:p>
            <a:pPr>
              <a:buFont typeface="Wingdings" panose="05000000000000000000" pitchFamily="2" charset="2"/>
              <a:buNone/>
            </a:pPr>
            <a:r>
              <a:rPr lang="en-US" altLang="en-US" sz="1000">
                <a:hlinkClick r:id="rId31"/>
              </a:rPr>
              <a:t>Adobe Flash</a:t>
            </a:r>
            <a:endParaRPr lang="en-US" altLang="en-US" sz="1000"/>
          </a:p>
          <a:p>
            <a:pPr>
              <a:buFont typeface="Wingdings" panose="05000000000000000000" pitchFamily="2" charset="2"/>
              <a:buNone/>
            </a:pPr>
            <a:r>
              <a:rPr lang="en-US" altLang="en-US" sz="1000">
                <a:hlinkClick r:id="rId32"/>
              </a:rPr>
              <a:t>Swish</a:t>
            </a:r>
            <a:endParaRPr lang="en-US" altLang="en-US" sz="1000"/>
          </a:p>
          <a:p>
            <a:pPr>
              <a:buFont typeface="Wingdings" panose="05000000000000000000" pitchFamily="2" charset="2"/>
              <a:buNone/>
            </a:pPr>
            <a:r>
              <a:rPr lang="en-US" altLang="en-US" sz="1000">
                <a:hlinkClick r:id="rId33"/>
              </a:rPr>
              <a:t>TechSmith Camtasia</a:t>
            </a:r>
            <a:endParaRPr lang="en-US" altLang="en-US" sz="1000"/>
          </a:p>
          <a:p>
            <a:pPr>
              <a:buFont typeface="Wingdings" panose="05000000000000000000" pitchFamily="2" charset="2"/>
              <a:buNone/>
            </a:pPr>
            <a:r>
              <a:rPr lang="en-US" altLang="en-US" sz="1000">
                <a:hlinkClick r:id="rId34"/>
              </a:rPr>
              <a:t>Microsoft Silverlight</a:t>
            </a:r>
            <a:endParaRPr lang="en-US" altLang="en-US" sz="1000"/>
          </a:p>
        </p:txBody>
      </p:sp>
      <p:sp>
        <p:nvSpPr>
          <p:cNvPr id="133124" name="Rectangle 3"/>
          <p:cNvSpPr>
            <a:spLocks noChangeArrowheads="1"/>
          </p:cNvSpPr>
          <p:nvPr/>
        </p:nvSpPr>
        <p:spPr bwMode="auto">
          <a:xfrm>
            <a:off x="3429000" y="533400"/>
            <a:ext cx="22098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100">
                <a:latin typeface="Times New Roman" panose="02020603050405020304" pitchFamily="18" charset="0"/>
              </a:rPr>
              <a:t>Web Sources of Media Files</a:t>
            </a:r>
          </a:p>
          <a:p>
            <a:pPr eaLnBrk="1" hangingPunct="1">
              <a:spcBef>
                <a:spcPct val="0"/>
              </a:spcBef>
              <a:buClrTx/>
              <a:buSzTx/>
              <a:buFontTx/>
              <a:buNone/>
            </a:pPr>
            <a:r>
              <a:rPr lang="en-US" altLang="en-US" sz="1100">
                <a:latin typeface="Times New Roman" panose="02020603050405020304" pitchFamily="18" charset="0"/>
                <a:hlinkClick r:id="rId35"/>
              </a:rPr>
              <a:t>Microsoft Clip Art</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36"/>
              </a:rPr>
              <a:t>FreeAudioClips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37"/>
              </a:rPr>
              <a:t>Flashkit</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38"/>
              </a:rPr>
              <a:t>YouTube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rPr>
              <a:t>Copyright &amp; Ethical Issues</a:t>
            </a:r>
          </a:p>
          <a:p>
            <a:pPr eaLnBrk="1" hangingPunct="1">
              <a:spcBef>
                <a:spcPct val="0"/>
              </a:spcBef>
              <a:buClrTx/>
              <a:buSzTx/>
              <a:buFontTx/>
              <a:buNone/>
            </a:pPr>
            <a:r>
              <a:rPr lang="en-US" altLang="en-US" sz="1100">
                <a:latin typeface="Times New Roman" panose="02020603050405020304" pitchFamily="18" charset="0"/>
                <a:hlinkClick r:id="rId39"/>
              </a:rPr>
              <a:t>Copyright.gov</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0"/>
              </a:rPr>
              <a:t>Copyright Web Site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1"/>
              </a:rPr>
              <a:t>Creative Commons License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rPr>
              <a:t>Media, Accessibility &amp; Standards</a:t>
            </a:r>
          </a:p>
          <a:p>
            <a:pPr eaLnBrk="1" hangingPunct="1">
              <a:spcBef>
                <a:spcPct val="0"/>
              </a:spcBef>
              <a:buClrTx/>
              <a:buSzTx/>
              <a:buFontTx/>
              <a:buNone/>
            </a:pPr>
            <a:r>
              <a:rPr lang="en-US" altLang="en-US" sz="1100">
                <a:latin typeface="Times New Roman" panose="02020603050405020304" pitchFamily="18" charset="0"/>
                <a:hlinkClick r:id="rId42"/>
              </a:rPr>
              <a:t>Video Captioning</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3"/>
              </a:rPr>
              <a:t>MAGpie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4"/>
              </a:rPr>
              <a:t>Bye Bye Embed</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5"/>
              </a:rPr>
              <a:t>Adobe Resources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6"/>
              </a:rPr>
              <a:t>Jakob Nielsen circa 2001</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7"/>
              </a:rPr>
              <a:t>Flash &amp; Accessibility</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48"/>
              </a:rPr>
              <a:t>Flash &amp; Standards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rPr>
              <a:t>Flash Examples &amp; Resources</a:t>
            </a:r>
          </a:p>
          <a:p>
            <a:pPr eaLnBrk="1" hangingPunct="1">
              <a:spcBef>
                <a:spcPct val="0"/>
              </a:spcBef>
              <a:buClrTx/>
              <a:buSzTx/>
              <a:buFontTx/>
              <a:buNone/>
            </a:pPr>
            <a:r>
              <a:rPr lang="en-US" altLang="en-US" sz="1100">
                <a:latin typeface="Times New Roman" panose="02020603050405020304" pitchFamily="18" charset="0"/>
                <a:hlinkClick r:id="rId49"/>
              </a:rPr>
              <a:t>NSF</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0"/>
              </a:rPr>
              <a:t>NPS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1"/>
              </a:rPr>
              <a:t>Rich Media Ads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2"/>
              </a:rPr>
              <a:t>2advanced</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3"/>
              </a:rPr>
              <a:t>NeonSky</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4"/>
              </a:rPr>
              <a:t>Flashkit</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5"/>
              </a:rPr>
              <a:t>ActionScript.org</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6"/>
              </a:rPr>
              <a:t>ScriptOcean</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7"/>
              </a:rPr>
              <a:t>Kirupa.com</a:t>
            </a:r>
            <a:endParaRPr lang="en-US" altLang="en-US" sz="1100">
              <a:latin typeface="Times New Roman" panose="02020603050405020304" pitchFamily="18" charset="0"/>
            </a:endParaRPr>
          </a:p>
          <a:p>
            <a:pPr eaLnBrk="1" hangingPunct="1">
              <a:spcBef>
                <a:spcPct val="0"/>
              </a:spcBef>
              <a:buClrTx/>
              <a:buSzTx/>
              <a:buFontTx/>
              <a:buNone/>
            </a:pPr>
            <a:endParaRPr lang="en-US" altLang="en-US" sz="1100">
              <a:latin typeface="Times New Roman" panose="02020603050405020304" pitchFamily="18" charset="0"/>
            </a:endParaRPr>
          </a:p>
          <a:p>
            <a:pPr eaLnBrk="1" hangingPunct="1">
              <a:spcBef>
                <a:spcPct val="0"/>
              </a:spcBef>
              <a:buClrTx/>
              <a:buSzTx/>
              <a:buFontTx/>
              <a:buNone/>
            </a:pPr>
            <a:endParaRPr lang="en-US" altLang="en-US" sz="1100">
              <a:latin typeface="Times New Roman" panose="02020603050405020304" pitchFamily="18" charset="0"/>
            </a:endParaRPr>
          </a:p>
          <a:p>
            <a:pPr eaLnBrk="1" hangingPunct="1">
              <a:spcBef>
                <a:spcPct val="0"/>
              </a:spcBef>
              <a:buClrTx/>
              <a:buSzTx/>
              <a:buFontTx/>
              <a:buNone/>
            </a:pPr>
            <a:endParaRPr lang="en-US" altLang="en-US" sz="1100">
              <a:latin typeface="Times New Roman" panose="02020603050405020304" pitchFamily="18" charset="0"/>
            </a:endParaRPr>
          </a:p>
          <a:p>
            <a:pPr eaLnBrk="1" hangingPunct="1">
              <a:spcBef>
                <a:spcPct val="0"/>
              </a:spcBef>
              <a:buClrTx/>
              <a:buSzTx/>
              <a:buFontTx/>
              <a:buNone/>
            </a:pPr>
            <a:endParaRPr lang="en-US" altLang="en-US" sz="1100">
              <a:latin typeface="Times New Roman" panose="02020603050405020304" pitchFamily="18" charset="0"/>
            </a:endParaRPr>
          </a:p>
          <a:p>
            <a:pPr eaLnBrk="1" hangingPunct="1">
              <a:spcBef>
                <a:spcPct val="0"/>
              </a:spcBef>
              <a:buClrTx/>
              <a:buSzTx/>
              <a:buFontTx/>
              <a:buNone/>
            </a:pP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8"/>
              </a:rPr>
              <a:t>http://www.dhtmlgoodies.com/index.html?whichScript=slidedown-menu2</a:t>
            </a:r>
            <a:r>
              <a:rPr lang="en-US" altLang="en-US" sz="1100">
                <a:latin typeface="Times New Roman" panose="02020603050405020304" pitchFamily="18" charset="0"/>
              </a:rPr>
              <a:t>  </a:t>
            </a:r>
            <a:r>
              <a:rPr lang="en-US" altLang="en-US" sz="1100">
                <a:solidFill>
                  <a:srgbClr val="00CC00"/>
                </a:solidFill>
                <a:latin typeface="Times New Roman" panose="02020603050405020304" pitchFamily="18" charset="0"/>
              </a:rPr>
              <a:t>slide down menu !</a:t>
            </a:r>
            <a:endParaRPr lang="en-US" altLang="en-US" sz="1100">
              <a:latin typeface="Times New Roman" panose="02020603050405020304" pitchFamily="18" charset="0"/>
            </a:endParaRPr>
          </a:p>
        </p:txBody>
      </p:sp>
      <p:sp>
        <p:nvSpPr>
          <p:cNvPr id="133125" name="Rectangle 4"/>
          <p:cNvSpPr>
            <a:spLocks noChangeArrowheads="1"/>
          </p:cNvSpPr>
          <p:nvPr/>
        </p:nvSpPr>
        <p:spPr bwMode="auto">
          <a:xfrm>
            <a:off x="5867400" y="498475"/>
            <a:ext cx="32766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100">
                <a:latin typeface="Times New Roman" panose="02020603050405020304" pitchFamily="18" charset="0"/>
              </a:rPr>
              <a:t>Java Resources &amp; Applets</a:t>
            </a:r>
          </a:p>
          <a:p>
            <a:pPr eaLnBrk="1" hangingPunct="1">
              <a:spcBef>
                <a:spcPct val="0"/>
              </a:spcBef>
              <a:buClrTx/>
              <a:buSzTx/>
              <a:buFontTx/>
              <a:buNone/>
            </a:pPr>
            <a:r>
              <a:rPr lang="en-US" altLang="en-US" sz="1100">
                <a:latin typeface="Times New Roman" panose="02020603050405020304" pitchFamily="18" charset="0"/>
                <a:hlinkClick r:id="rId59"/>
              </a:rPr>
              <a:t>Sun Microsystems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59"/>
              </a:rPr>
              <a:t>Navigation &amp; Menus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0"/>
              </a:rPr>
              <a:t>Apycom</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1" action="ppaction://hlinkfile"/>
              </a:rPr>
              <a:t>CodeBrain</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2"/>
              </a:rPr>
              <a:t>Lake Applet</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3"/>
              </a:rPr>
              <a:t>Text Effects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4"/>
              </a:rPr>
              <a:t>Games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5"/>
              </a:rPr>
              <a:t>Applet Collection</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6"/>
              </a:rPr>
              <a:t>Java on the Brain</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7"/>
              </a:rPr>
              <a:t>Jars.com</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8"/>
              </a:rPr>
              <a:t>Visual Mining</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69"/>
              </a:rPr>
              <a:t>Stock Quote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rPr>
              <a:t>JavaScript Resources</a:t>
            </a:r>
          </a:p>
          <a:p>
            <a:pPr eaLnBrk="1" hangingPunct="1">
              <a:spcBef>
                <a:spcPct val="0"/>
              </a:spcBef>
              <a:buClrTx/>
              <a:buSzTx/>
              <a:buFontTx/>
              <a:buNone/>
            </a:pPr>
            <a:r>
              <a:rPr lang="en-US" altLang="en-US" sz="1100">
                <a:latin typeface="Times New Roman" panose="02020603050405020304" pitchFamily="18" charset="0"/>
                <a:hlinkClick r:id="rId70"/>
              </a:rPr>
              <a:t>EchoEcho Tutorials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1"/>
              </a:rPr>
              <a:t>PageResource Tutorials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2"/>
              </a:rPr>
              <a:t>Image Swapping</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3"/>
              </a:rPr>
              <a:t>The JavaScript Source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rPr>
              <a:t>DTHML Resources</a:t>
            </a:r>
          </a:p>
          <a:p>
            <a:pPr eaLnBrk="1" hangingPunct="1">
              <a:spcBef>
                <a:spcPct val="0"/>
              </a:spcBef>
              <a:buClrTx/>
              <a:buSzTx/>
              <a:buFontTx/>
              <a:buNone/>
            </a:pPr>
            <a:r>
              <a:rPr lang="en-US" altLang="en-US" sz="1100">
                <a:latin typeface="Times New Roman" panose="02020603050405020304" pitchFamily="18" charset="0"/>
                <a:hlinkClick r:id="rId74"/>
              </a:rPr>
              <a:t>Dynamic Drive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5"/>
              </a:rPr>
              <a:t>Brain Jar</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6"/>
              </a:rPr>
              <a:t>DHTML Goodies</a:t>
            </a:r>
            <a:r>
              <a:rPr lang="en-US" altLang="en-US" sz="1100">
                <a:latin typeface="Times New Roman" panose="02020603050405020304" pitchFamily="18" charset="0"/>
              </a:rPr>
              <a:t>:</a:t>
            </a:r>
          </a:p>
          <a:p>
            <a:pPr eaLnBrk="1" hangingPunct="1">
              <a:spcBef>
                <a:spcPct val="0"/>
              </a:spcBef>
              <a:buClrTx/>
              <a:buSzTx/>
              <a:buFontTx/>
              <a:buNone/>
            </a:pPr>
            <a:r>
              <a:rPr lang="en-US" altLang="en-US" sz="1100">
                <a:latin typeface="Times New Roman" panose="02020603050405020304" pitchFamily="18" charset="0"/>
                <a:hlinkClick r:id="rId58"/>
              </a:rPr>
              <a:t>http://www.dhtmlgoodies.com/index.html?whichScript=slidedown-menu2</a:t>
            </a:r>
            <a:r>
              <a:rPr lang="en-US" altLang="en-US" sz="1100">
                <a:latin typeface="Times New Roman" panose="02020603050405020304" pitchFamily="18" charset="0"/>
              </a:rPr>
              <a:t>  </a:t>
            </a:r>
            <a:r>
              <a:rPr lang="en-US" altLang="en-US" sz="1100">
                <a:solidFill>
                  <a:srgbClr val="00CC00"/>
                </a:solidFill>
                <a:latin typeface="Times New Roman" panose="02020603050405020304" pitchFamily="18" charset="0"/>
              </a:rPr>
              <a:t>slide down menu !</a:t>
            </a:r>
            <a:br>
              <a:rPr lang="en-US" altLang="en-US" sz="1100">
                <a:latin typeface="Times New Roman" panose="02020603050405020304" pitchFamily="18" charset="0"/>
              </a:rPr>
            </a:b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rPr>
              <a:t>Ajax Examples &amp; Resources</a:t>
            </a:r>
          </a:p>
          <a:p>
            <a:pPr eaLnBrk="1" hangingPunct="1">
              <a:spcBef>
                <a:spcPct val="0"/>
              </a:spcBef>
              <a:buClrTx/>
              <a:buSzTx/>
              <a:buFontTx/>
              <a:buNone/>
            </a:pPr>
            <a:r>
              <a:rPr lang="en-US" altLang="en-US" sz="1100">
                <a:latin typeface="Times New Roman" panose="02020603050405020304" pitchFamily="18" charset="0"/>
                <a:hlinkClick r:id="rId77"/>
              </a:rPr>
              <a:t>Adaptive Path</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5"/>
              </a:rPr>
              <a:t>Web 2.0</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8"/>
              </a:rPr>
              <a:t>Fickr</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79"/>
              </a:rPr>
              <a:t>Del.ico.us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80"/>
              </a:rPr>
              <a:t>Gmail</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81"/>
              </a:rPr>
              <a:t>A9 Search</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82"/>
              </a:rPr>
              <a:t>Microsoft Live</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83"/>
              </a:rPr>
              <a:t>Ajax Developer Journal</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84"/>
              </a:rPr>
              <a:t>Ajax Patterns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85"/>
              </a:rPr>
              <a:t>Web Pasties</a:t>
            </a:r>
            <a:endParaRPr lang="en-US" altLang="en-US" sz="1100">
              <a:latin typeface="Times New Roman" panose="02020603050405020304" pitchFamily="18" charset="0"/>
            </a:endParaRPr>
          </a:p>
          <a:p>
            <a:pPr eaLnBrk="1" hangingPunct="1">
              <a:spcBef>
                <a:spcPct val="0"/>
              </a:spcBef>
              <a:buClrTx/>
              <a:buSzTx/>
              <a:buFontTx/>
              <a:buNone/>
            </a:pPr>
            <a:r>
              <a:rPr lang="en-US" altLang="en-US" sz="1100">
                <a:latin typeface="Times New Roman" panose="02020603050405020304" pitchFamily="18" charset="0"/>
                <a:hlinkClick r:id="rId86"/>
              </a:rPr>
              <a:t>DHTML Nirvana Ajax</a:t>
            </a:r>
            <a:endParaRPr lang="en-US" altLang="en-US" sz="1100">
              <a:latin typeface="Times New Roman" panose="02020603050405020304" pitchFamily="18" charset="0"/>
            </a:endParaRPr>
          </a:p>
          <a:p>
            <a:pPr eaLnBrk="1" hangingPunct="1">
              <a:spcBef>
                <a:spcPct val="0"/>
              </a:spcBef>
              <a:buClrTx/>
              <a:buSzTx/>
              <a:buFontTx/>
              <a:buNone/>
            </a:pPr>
            <a:endParaRPr lang="en-US" altLang="en-US" sz="1100">
              <a:latin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DBD5BE600E3749BD84567745A02DD0" ma:contentTypeVersion="8" ma:contentTypeDescription="Create a new document." ma:contentTypeScope="" ma:versionID="7503d7d0fe5d3d5c066b1293a11284a1">
  <xsd:schema xmlns:xsd="http://www.w3.org/2001/XMLSchema" xmlns:xs="http://www.w3.org/2001/XMLSchema" xmlns:p="http://schemas.microsoft.com/office/2006/metadata/properties" xmlns:ns2="2eb3e12a-73bc-4178-81fb-7f3b6a9b0f4d" xmlns:ns3="d08ad0ba-28ac-4e4c-adb8-2d70be461547" targetNamespace="http://schemas.microsoft.com/office/2006/metadata/properties" ma:root="true" ma:fieldsID="e3d3fa08a8367cdb011b4bed7be587c2" ns2:_="" ns3:_="">
    <xsd:import namespace="2eb3e12a-73bc-4178-81fb-7f3b6a9b0f4d"/>
    <xsd:import namespace="d08ad0ba-28ac-4e4c-adb8-2d70be4615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3e12a-73bc-4178-81fb-7f3b6a9b0f4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8ad0ba-28ac-4e4c-adb8-2d70be461547"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58C68F-FFD5-49A4-BE57-52ACCE2DA8D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eb3e12a-73bc-4178-81fb-7f3b6a9b0f4d"/>
    <ds:schemaRef ds:uri="http://purl.org/dc/elements/1.1/"/>
    <ds:schemaRef ds:uri="http://schemas.microsoft.com/office/2006/metadata/properties"/>
    <ds:schemaRef ds:uri="d08ad0ba-28ac-4e4c-adb8-2d70be461547"/>
    <ds:schemaRef ds:uri="http://www.w3.org/XML/1998/namespace"/>
    <ds:schemaRef ds:uri="http://purl.org/dc/dcmitype/"/>
  </ds:schemaRefs>
</ds:datastoreItem>
</file>

<file path=customXml/itemProps2.xml><?xml version="1.0" encoding="utf-8"?>
<ds:datastoreItem xmlns:ds="http://schemas.openxmlformats.org/officeDocument/2006/customXml" ds:itemID="{8120A56F-67BB-44A0-A8B1-10FAFFA84B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3e12a-73bc-4178-81fb-7f3b6a9b0f4d"/>
    <ds:schemaRef ds:uri="d08ad0ba-28ac-4e4c-adb8-2d70be4615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6A2907-CB2A-4A05-82D0-555CD2CBC7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77281</TotalTime>
  <Words>7575</Words>
  <Application>Microsoft Office PowerPoint</Application>
  <PresentationFormat>On-screen Show (4:3)</PresentationFormat>
  <Paragraphs>1199</Paragraphs>
  <Slides>93</Slides>
  <Notes>90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107" baseType="lpstr">
      <vt:lpstr>Arial</vt:lpstr>
      <vt:lpstr>AvantGarde</vt:lpstr>
      <vt:lpstr>Courier New</vt:lpstr>
      <vt:lpstr>Frutiger-Italic</vt:lpstr>
      <vt:lpstr>Impact</vt:lpstr>
      <vt:lpstr>McGrawHill-Italic</vt:lpstr>
      <vt:lpstr>Symbol</vt:lpstr>
      <vt:lpstr>Tahoma</vt:lpstr>
      <vt:lpstr>Times New Roman</vt:lpstr>
      <vt:lpstr>Wingdings</vt:lpstr>
      <vt:lpstr>Wingdings 2</vt:lpstr>
      <vt:lpstr>Wingdings 3</vt:lpstr>
      <vt:lpstr>Blends</vt:lpstr>
      <vt:lpstr>Packager Shell Object</vt:lpstr>
      <vt:lpstr>PowerPoint Presentation</vt:lpstr>
      <vt:lpstr>PowerPoint Presentation</vt:lpstr>
      <vt:lpstr>Learning Outcomes</vt:lpstr>
      <vt:lpstr>11.1 Helper Applications &amp; Plug-ins, Containers, and Codec</vt:lpstr>
      <vt:lpstr>Commonly Used Plug-ins</vt:lpstr>
      <vt:lpstr>Containers &amp; Codecs</vt:lpstr>
      <vt:lpstr>A. Common Audio File Types p.494</vt:lpstr>
      <vt:lpstr>Obtaining Audio Files</vt:lpstr>
      <vt:lpstr>Using Sound on a Web Page</vt:lpstr>
      <vt:lpstr>PowerPoint Presentation</vt:lpstr>
      <vt:lpstr>1. Configure Audio – HOP 11.1 </vt:lpstr>
      <vt:lpstr>2. Self-contained &lt;embed&gt; tag</vt:lpstr>
      <vt:lpstr>&lt;embed&gt; tag</vt:lpstr>
      <vt:lpstr>3. XHTML, HTML5 &lt;object&gt; tag</vt:lpstr>
      <vt:lpstr>&lt;object&gt; tag</vt:lpstr>
      <vt:lpstr>Using &lt;object&gt; &amp; &lt;param /&gt; tags to embed audio</vt:lpstr>
      <vt:lpstr>4. HTML 5 using &lt;audio&gt;</vt:lpstr>
      <vt:lpstr>PowerPoint Presentation</vt:lpstr>
      <vt:lpstr>HOP 11.2</vt:lpstr>
      <vt:lpstr>HTML5 Audio Elements  HOP 11.2</vt:lpstr>
      <vt:lpstr>Obtaining Video Files</vt:lpstr>
      <vt:lpstr>Obtaining Video Files</vt:lpstr>
      <vt:lpstr>Video File Types</vt:lpstr>
      <vt:lpstr>Video File Types</vt:lpstr>
      <vt:lpstr>Using Video on a Web Page</vt:lpstr>
      <vt:lpstr>Using Video on a Web Page</vt:lpstr>
      <vt:lpstr>2. &lt;embed&gt; tag</vt:lpstr>
      <vt:lpstr>3. XHTML, HTML &lt;object&gt; tag</vt:lpstr>
      <vt:lpstr>&lt;object&gt; tags</vt:lpstr>
      <vt:lpstr>4. HTML 5 Video SOLUTION FOR Sparky</vt:lpstr>
      <vt:lpstr>HTML5 Audio &amp; Video Elements</vt:lpstr>
      <vt:lpstr>PowerPoint Presentation</vt:lpstr>
      <vt:lpstr>HOP 11.3</vt:lpstr>
      <vt:lpstr>HOP 11.3</vt:lpstr>
      <vt:lpstr>Accessibility</vt:lpstr>
      <vt:lpstr>What is  Adobe Flash?</vt:lpstr>
      <vt:lpstr>. How to create Adobe Flash?</vt:lpstr>
      <vt:lpstr>. Common Uses of Adobe Flash</vt:lpstr>
      <vt:lpstr>. Adobe / Macromedia Flash</vt:lpstr>
      <vt:lpstr>Flash General Syntax: &lt;object&gt; &amp; &lt;param /&gt; tags</vt:lpstr>
      <vt:lpstr>. Flash sample</vt:lpstr>
      <vt:lpstr>. HTML5 Embed Element </vt:lpstr>
      <vt:lpstr> 11.4 Multimedia Files &amp; Copyright Law p.502 </vt:lpstr>
      <vt:lpstr> 11.4 Multimedia Files &amp; Copyright Law p.502 </vt:lpstr>
      <vt:lpstr>PowerPoint Presentation</vt:lpstr>
      <vt:lpstr>11.5 CSS3 and Interactivity CSS Drop Down Menu HOP 11.4 </vt:lpstr>
      <vt:lpstr>PowerPoint Presentation</vt:lpstr>
      <vt:lpstr>HOP 11.4 </vt:lpstr>
      <vt:lpstr>PowerPoint Presentation</vt:lpstr>
      <vt:lpstr>CSS3 Transform Property p.505 HOP 11.5</vt:lpstr>
      <vt:lpstr>PowerPoint Presentation</vt:lpstr>
      <vt:lpstr>CSS3 Transition Property p.508</vt:lpstr>
      <vt:lpstr>CSS3 Transition Property p.508 HOP 11.6</vt:lpstr>
      <vt:lpstr>PowerPoint Presentation</vt:lpstr>
      <vt:lpstr>11.5 CSS3 and Interactivity: Image Gallery</vt:lpstr>
      <vt:lpstr>Image Gallery – add CSS3   HOP 11.7 ed 6</vt:lpstr>
      <vt:lpstr>CSS Image Gallery HOP 11.7</vt:lpstr>
      <vt:lpstr>HOP 11.7</vt:lpstr>
      <vt:lpstr>PowerPoint Presentation</vt:lpstr>
      <vt:lpstr>CSS Animations</vt:lpstr>
      <vt:lpstr>HOP 11.8 </vt:lpstr>
      <vt:lpstr>PowerPoint Presentation</vt:lpstr>
      <vt:lpstr>11.6 HTML 5 Details &amp; Summary Elements</vt:lpstr>
      <vt:lpstr>HTML 5 Details &amp; Summary – HOP 11.9</vt:lpstr>
      <vt:lpstr>What is Java?</vt:lpstr>
      <vt:lpstr>Java Applets</vt:lpstr>
      <vt:lpstr>Common Uses of Java Applets </vt:lpstr>
      <vt:lpstr>Adding a Java Applet to a Web Page</vt:lpstr>
      <vt:lpstr>Adding a Java Applet to a Web Page</vt:lpstr>
      <vt:lpstr>Sample Java Applet</vt:lpstr>
      <vt:lpstr>11.7 What is JavaScript?</vt:lpstr>
      <vt:lpstr>11.7 Common Uses of JavaScript</vt:lpstr>
      <vt:lpstr>11.7 Document Object Model (DOM)</vt:lpstr>
      <vt:lpstr>What is DHTML (Dynamic HTML)?</vt:lpstr>
      <vt:lpstr>Common Uses of DHTML</vt:lpstr>
      <vt:lpstr>11.8 Asynchronous JavaScrit and XML - Ajax</vt:lpstr>
      <vt:lpstr>  THE 10 MOST In-Demand PROGRAMMING LANGUAGES TO LEARN IN 2023 </vt:lpstr>
      <vt:lpstr>11.9 What is jQuery?</vt:lpstr>
      <vt:lpstr>11.9 What is jQuery?</vt:lpstr>
      <vt:lpstr>11.10 HTML5 APIs</vt:lpstr>
      <vt:lpstr>1. HTML5 Geolocation</vt:lpstr>
      <vt:lpstr>2. HTML5 Web Storage</vt:lpstr>
      <vt:lpstr>3. HTML5 Offline  Web  Applications</vt:lpstr>
      <vt:lpstr>Progressive Web Application (PWA)</vt:lpstr>
      <vt:lpstr>Progressive Web Application (PWA)</vt:lpstr>
      <vt:lpstr>4. HTML5 &lt;canvas&gt; tag</vt:lpstr>
      <vt:lpstr>Checkpoint 11.3 p.523 and 684</vt:lpstr>
      <vt:lpstr>Multimedia &amp; Accessibility</vt:lpstr>
      <vt:lpstr>Summary</vt:lpstr>
      <vt:lpstr>Pacific Trails Project</vt:lpstr>
      <vt:lpstr>Yoga Studio Project</vt:lpstr>
      <vt:lpstr>JavaJam Coffee Project based on HOP 11.3</vt:lpstr>
      <vt:lpstr>Chapter Links &amp;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Jozef Goetz</cp:lastModifiedBy>
  <cp:revision>1041</cp:revision>
  <dcterms:created xsi:type="dcterms:W3CDTF">2000-01-15T04:50:39Z</dcterms:created>
  <dcterms:modified xsi:type="dcterms:W3CDTF">2025-11-04T18:45:16Z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735D5662-2977-40D6-887D-79C1A7AA4E6D</vt:lpwstr>
  </property>
  <property fmtid="{D5CDD505-2E9C-101B-9397-08002B2CF9AE}" pid="3" name="ArticulatePath">
    <vt:lpwstr>11_Web_Multimedia and Interactivity</vt:lpwstr>
  </property>
</Properties>
</file>