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23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4"/>
  </p:notesMasterIdLst>
  <p:handoutMasterIdLst>
    <p:handoutMasterId r:id="rId45"/>
  </p:handoutMasterIdLst>
  <p:sldIdLst>
    <p:sldId id="346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78" r:id="rId14"/>
    <p:sldId id="356" r:id="rId15"/>
    <p:sldId id="291" r:id="rId16"/>
    <p:sldId id="357" r:id="rId17"/>
    <p:sldId id="384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83" r:id="rId37"/>
    <p:sldId id="376" r:id="rId38"/>
    <p:sldId id="377" r:id="rId39"/>
    <p:sldId id="380" r:id="rId40"/>
    <p:sldId id="385" r:id="rId41"/>
    <p:sldId id="381" r:id="rId42"/>
    <p:sldId id="382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5pPr>
    <a:lvl6pPr marL="22860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6pPr>
    <a:lvl7pPr marL="27432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7pPr>
    <a:lvl8pPr marL="32004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8pPr>
    <a:lvl9pPr marL="36576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FF3399"/>
    <a:srgbClr val="00FF00"/>
    <a:srgbClr val="00CCFF"/>
    <a:srgbClr val="FF66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5" autoAdjust="0"/>
    <p:restoredTop sz="95336" autoAdjust="0"/>
  </p:normalViewPr>
  <p:slideViewPr>
    <p:cSldViewPr>
      <p:cViewPr>
        <p:scale>
          <a:sx n="109" d="100"/>
          <a:sy n="109" d="100"/>
        </p:scale>
        <p:origin x="69" y="7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F03775C-1F40-46BD-A39D-FDBA169A8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94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30.715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22,'12'311,"-11"-303,0 1,0-1,0 1,1-1,0 0,1 0,0 0,0 0,1 0,0-1,4 6,-7-11,8 15,-7-11,1 0,0 0,1 0,-1-1,1 1,0-1,0 0,1 0,0 0,0-1,4 4,-3-5,0 1,0-1,1 0,-1 0,1-1,-1 0,1 0,0-1,-1 1,1-1,0-1,0 1,0-1,0-1,3 0,162-9,163-45,-159 30,135 26,-288-1,-1 2,1 0,-1 2,0 0,0 2,-1 0,10 5,-19-7,0-1,1-1,-1 0,1-1,0 0,-1-1,1 0,12-3,16 2,-12 1,-18 1,0 0,0-1,0 0,1-1,-1-1,0 1,0-2,-1 1,1-1,0-1,-1 0,8-5,-11 5,0 0,0 0,1 1,-1 0,1 0,0 0,0 1,0 1,0-1,0 1,0 0,0 1,1 0,4 1,-6-1,-6 1,1-1,-1 1,1-1,-1 1,1-1,0 0,-1 0,1 0,-1 0,1 0,0 0,-1 0,1-1,-1 1,1 0,-1-1,1 0,-1 1,1-1,-1 0,0 1,1-1,-1 0,0 0,1 0,-1 0,0 0,0-1,0 1,0 0,0 0,0-1,-1 1,1-1,0 1,-1-1,1 1,-1-1,1 1,-1-1,0 1,1-2,22-92,-17 75,-1-1,-1 1,0-1,-2 0,0-1,-2 1,0 0,-3-15,2-25,-6 17,5 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0:29.25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0:34.55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34 210,'-29'56,"25"78,4-131,0-1,0 0,0 1,0-1,1 0,-1 0,1 1,-1-1,1 0,0 0,0 0,0 0,0 0,0 0,0 0,1 0,-1 0,1 0,-1-1,1 1,0-1,0 1,-1-1,1 1,0-1,0 0,0 0,0 0,1 0,-1-1,0 1,0 0,1-1,-1 0,0 1,0-1,1 0,-1 0,2-1,125 34,16-21,-75 9,9-13,30 3,190-8,-278-5,-1 0,0-2,0 0,0-1,0-1,-1 0,16-9,-18 10,-1 1,1 1,0 1,0 0,0 1,0 1,0 1,10 1,27 0,38 6,107-5,168-3,-291-22,-72 21,-1 0,0 0,1 0,-1-1,0 1,1-1,-1 0,0 0,0 0,-1-1,1 1,0 0,-1-1,1 0,-1 0,0 0,0 0,0 0,0 0,-1 0,1 0,-1-1,0 1,0-1,0 1,0-4,4-103,-6 77,1 27,-1-1,0 1,0-1,0 1,-1 0,0-1,0 1,-1 0,0 0,0 1,0-1,-2-2,-1-1,-18-33,-28-49,38 59,13 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0:47.32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1 130,'301'0,"-132"-29,-67-1,-64 13,49-2,120 3,198 16,-223-15,213 16,-274 13,582-14,-598 15,158-17,-107 16,787-14,-931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03.19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09.17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</inkml:trace>
  <inkml:trace contextRef="#ctx0" brushRef="#br0" timeOffset="1126.318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12.34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</inkml:trace>
  <inkml:trace contextRef="#ctx0" brushRef="#br0" timeOffset="376.609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19.396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1 1</inkml:trace>
  <inkml:trace contextRef="#ctx0" brushRef="#br0" timeOffset="278.557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20.36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</inkml:trace>
  <inkml:trace contextRef="#ctx0" brushRef="#br0" timeOffset="248.568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1:22.10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5:53.659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23,'3'63,"-3"-62,2 0,-1 0,1 0,1 0,-2 0,1 1,1-2,-2 1,2 0,0 0,0 0,0 0,0 0,0-1,2 1,-2 0,0-1,2 1,-2 0,1-1,1 1,-2-1,1 0,4 1,45 7,-44-7,1 0,-1 0,0 1,0-2,2 1,-2 0,1-1,-1 1,2-1,0 1,-2-1,1 0,1 0,0-1,-1 1,91 1,156 3,-166-5,1408 1,-1478-1,2 1,-2-1,-1 0,1-1,1 1,-3-1,3 0,-3 0,0-1,0 1,0-2,-12 2,-1 0,2 0,-2-1,0 1,-1-1,1 1,-2-1,-1 0,2 0,-2 1,0-1,-1 0,1 0,-2 0,-1 0,0 0,0 0,0 1,-1-2,-1 2,1-1,-3 0,1-11,3-11,0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36.13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26:42.12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1,'0'145,"3"-136,-1 0,1-1,0 1,0-1,1 0,1 0,-1 0,1-1,0 0,1 1,0-2,0 1,0-1,1 0,0 0,0-1,1 0,120 38,-19-25,-22-6,128-10,269-2,-411-24,-68 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26:44.8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1,'425'0,"-329"12,25 0,36 1,-12-1,629-12,-764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26:59.97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1,'34'13,"-6"-8,-1-1,1-1,0-1,0-2,18-2,18 0,959 2,-897-12,1159 13,-1191-14,1015 14,-1005 11,41-3,12 0,10-3,-49 17,775-24,-704 1,-119-12,-47 7,-13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27:02.31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1,'413'10,"-108"2,-148-11,-70 11,155-3,112-7,-49-2,-296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27:34.58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72,'613'0,"-477"12,265-12,-256 12,-58-1,146-4,0-2,-200-8,-1 0,1-2,-1-2,-1-1,3-2,52-12,114-14,-65 11,259 26,-288 11,193 35,-179-34,26-7,69-1,852-5,-1070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27:36.99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48,'593'0,"-433"-32,-98 18,-54 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4:32.585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0 381,'7'-116,"-2"-47,-5 160,2 0,-1 1,0-1,1 0,-1 1,1-1,0 0,-1 1,1 0,1-1,-1 1,0 0,0 0,1 0,-1 1,1-1,0 1,-1-1,1 1,0 0,0 0,0 0,0 0,0 0,1 1,26-14,-23 10,0 1,0-1,0 1,1 0,-1 1,1 0,-1 0,1 1,0-1,0 2,0-1,-1 1,8 1,375 0,-278-13,-79 12,-17-1,0 1,0 0,0 1,0 1,-1 1,1 0,7 3,61 26,-29-4,-37-24,-17-4,0 0,1 0,-1 0,0 1,1-1,-1 0,0 0,0 1,1-1,-1 1,0-1,0 1,0-1,1 1,-1 0,0-1,0 1,0 0,0 0,0 0,-1 0,1 0,0 0,0 0,-1 0,1 0,0 0,-1 1,1-1,-1 0,1 1,22 99,-12-1,-1-27,-32-76,8-4,-1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4:46.03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1 0</inkml:trace>
  <inkml:trace contextRef="#ctx0" brushRef="#br0" timeOffset="233.455">1 0</inkml:trace>
  <inkml:trace contextRef="#ctx0" brushRef="#br0" timeOffset="2744.414">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5:32.856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05.466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0,'27'0,"0"0,-1 1,0 1,0 0,9 1,275 27,-147-24,99 5,-232-11,0 2,0-1,-1 2,1 0,-2 0,20 4,16 1,1 0,1-3,-1 0,2-2,0 0,0-3,-1 0,12-2,55 1,254 1,-223 15,654-15,-628 11,-146-8,0-1,0-1,0-1,4-1,36 0,394 1,-466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47.945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11 0</inkml:trace>
  <inkml:trace contextRef="#ctx0" brushRef="#br0" timeOffset="1633.351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13.96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1,'105'30,"-29"-12,2-4,-1-3,1-4,0-3,1-4,26-5,42 3,1687 2,-1597 12,-101 7,157 7,-166-49,-100 17,0 2,1 1,-1 1,1 1,0 2,6 1,34 0,473-2,-398 23,36-24,-102-33,0 1,-68 31,-2-1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16.16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12,'376'-12,"256"13,-506 10,86 12,-68-10,-73 6,-62-18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26.98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1,'407'23,"111"-32,101 6,-391 32,147 22,-55-25,165-14,406-7,-143-6,-505-21,93 34,-324-12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29.509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57,'431'32,"-227"0,-24-19,146-11,-173-3,17-6,76-16,-197 18,206-17,209-29,-367 38,1 5,46 3,169 34,-133-24,-171-3,-2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56:38.279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46,'596'0,"-384"12,-211-12,21-1,1 0,0 2,-1 1,1 1,-1 1,0 0,0 2,0 1,8 4,-21-6,1-1,0 1,0-2,1 1,-1-1,1-1,0 0,0-1,-1 0,6 0,220-34,-123 14,0 4,1 5,44 5,117 11,228 36,-452-38,-35-3,1 0,0 1,-1 1,0 1,0 0,0 1,0 0,1 2,4 1,-1 0,1-2,0-1,1 0,-1-2,19 1,-1 1,46 3,0-4,59-6,-29 1,-33-3,-2-4,1-2,49-16,79 3,51 2,-15 4,41 7,56 16,52-2,-132 16,192-54,-243 11,-187 23,204-18,-76 3,-143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36:26.67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11,'97'-11,"97"12,-119 20,87-15,-22 10,-33-5,55 10,-39-15,57-1,-52-19,1-15,-52 20,39 7,-107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36:29.08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44,'1'-2,"1"0,-1 0,1 1,0-1,-1 1,1-1,0 1,0 0,0-1,0 1,1 0,-1 1,0-1,0 0,1 1,-1-1,0 1,0-1,1 1,-1 0,128-18,67 14,133 4,-320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36:50.9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1,'323'0,"-162"23,-64-13,0 1,9 0,-7-4,116 2,-10-5,139-4,-258-11,65 1,172 10,-216-11,573 11,-552-11,-29 3,49-6,883 15,-1024-1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36:52.84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2,'76'0,"2"-2,0 4,0 3,22 7,110 16,-64-19,305 6,-147 0,144-14,-224 0,-87 21,-12-14,101-6,10-1,-227 0,-2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36:54.70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11,'80'-10,"-28"9,1 2,0 3,-1 2,31 8,117 28,58-2,83 10,-2-38,80 1,-141 1,84-14,-151-2,194 2,-283-21,3-11,-60-1,-18 16,-40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51.685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40:17.2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540 14,'-32'-10,"13"8,1 1,-1 0,0 2,0 0,0 1,1 1,-1 1,-4 2,-50 25,-7 29,-8 35,33 8,20 38,33 50,2-172,-1-12,1 1,-1-1,2 0,-1 1,1-1,0 0,0 0,1 1,0-1,1 0,-1-1,1 1,0 0,1-1,0 1,1 0,-1 0,2-1,-1 0,1 0,0 0,0 0,0-1,1 0,0 0,0-1,0 0,1 0,-1-1,1 0,0 0,4 1,109 17,70-13,48-6,114-2,-235-28,-6-4,-105 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5:40:20.64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907 26,'-2'-2,"1"0,-1 1,1-1,-1 0,1 0,-1 1,0-1,0 1,0-1,0 1,0 0,0 0,0 0,0 0,-1 0,1 0,0 1,-1-1,1 1,0 0,-1-1,1 1,0 0,-1 0,1 1,-1-1,1 0,0 1,0 0,-3 0,-4-1,-272 1,153 21,104-18,0 1,0 2,1 0,0 1,0 2,1 0,0 1,1 1,-9 8,-87 93,110-104,1 1,0-1,0 1,1 0,0 1,1-1,1 1,-1 0,2 0,-1 0,0 9,-6 21,7-31,1 0,-1 1,2-1,-1 0,2 0,-1 1,1-1,1 0,0 0,0 0,1 0,0 0,1-1,0 1,1-1,0 0,0 0,3 3,-2-4,-4-3,0 0,1-1,0 1,0-1,0 0,1 0,-1 0,1 0,0-1,0 1,0-1,1 0,-1 0,1-1,0 0,-1 1,6 0,128 19,118-21,-92-38,-57 19,-87 17,-13-1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44:19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44:22.0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44,'425'24,"48"-13,182-11,-478-21,337 19,-34-10,-358 2,97 0,8-5,9 7,-35 15,-191-7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01.2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93,'38'9,"201"-18,-157-1,41-2,-80 6,0 2,1 2,38 4,-7 0,171-3,-92-30,30 25,-36-4,-39-2,125 10,-219 1,0 1,0 1,-1 0,1 1,0 1,-1 0,0 1,0 1,9 3,49 22,-63-27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04.6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68,'281'0,"-139"-10,-42 2,110 6,-65 13,110-12,-138 12,-76-11,-16 0,1 0,0-1,-1-2,1 0,10-5,1 1,0 1,1 2,-1 2,1 1,28 3,11 0,371-2,-295-32,-126 28,-20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17.58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42,'277'0,"-155"-22,70 12,-51 4,47 2,101 4,-201 11,124 20,-51-11,45-12,5-6,99-2,-208-21,63-8,-84 19,42 2,82 4,362 4,-452 11,-81-11,-24-1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19.0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0,'950'0,"-674"11,507-12,-775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25.65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0 135,'89'-28,"-40"20,0 3,-1 1,1 3,32 4,10-2,199-1,-71-20,-176 21,-1 0,1-1,0-2,-1-2,25-6,82-8,-122 11,130-16,11 13,-145 11,1 1,-1 2,0 0,0 2,0 0,5 4,-13-6,156 4,-24 20,-139-28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29.4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0 134,'44'-15,"108"3,34 2,-41-6,68-7,-56 11,125 8,118 4,-329-11,72-9,-9 10,-119 10,-3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56.952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1 1</inkml:trace>
  <inkml:trace contextRef="#ctx0" brushRef="#br0" timeOffset="294.159">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32.1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26,'2'-2,"-1"0,1 0,0 0,-1 1,1-1,0 0,0 1,1-1,-1 1,0 0,0 0,1-1,-1 2,0-1,1 0,-1 0,1 1,-1-1,1 1,0 0,-1 0,1 0,-1 0,1 0,-1 1,1-1,-1 1,1 0,1 0,6-1,823 1,-721 9,63 0,31 17,-41-5,-137-16,0-2,1 0,-1-2,1-2,-1 0,7-2,34 0,412 2,-473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21:36.1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39:51.88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780 87,'-4'-2,"-1"0,1 1,0-1,-1 1,0 0,1 0,-1 1,1-1,-1 1,0 0,1 0,-1 0,0 1,-2 0,5 0,-143 25,-72 6,205-29,0 1,0 0,1 0,-1 1,1 1,1 0,-1 1,1 0,0 0,1 1,-1 0,-4 7,-32 22,33-28,1 1,0 0,1 1,0 0,0 0,1 1,-5 9,11-13,-4 2,2 0,0 0,0 1,1 0,0 0,1 0,0 1,1 0,0-1,1 1,0 0,1 1,3 145,1-149,0-1,1 0,0-1,0 1,1-1,0 0,0 0,1 0,0 0,0-1,0 0,1-1,0 1,1 0,12 5,0-1,0 0,1-1,0-2,0 0,1-1,-1-1,18 1,-28-4,194 40,2 1,-54-22,46-30,53-12,-247 19,-1 0,1 0,-1 0,0-1,0 1,0-1,0 0,0 0,0-1,-1 1,1-1,-1 0,0 0,0 0,1-3,15-16,-15 17,-1-1,0 1,0-1,0 0,-1 0,0 0,0 0,-1 0,0 0,0-1,-1 1,0 0,0 0,0-1,-1 1,-2-6,1-24,2-158,-2 187,0-1,-1 0,0 1,-1-1,0 1,0 0,-1 1,0-1,0 1,-1 0,0 0,-6-6,4 4,0 3,0-1,-1 1,1 1,-1 0,-1 0,1 1,-1 0,1 0,-1 1,0 0,0 1,-1 0,-15-5,-235-73,125 29,76 39,23 6,0-2,1-1,0-1,0-2,1-2,1-1,-21-13,-23-25,68 46</inkml:trace>
  <inkml:trace contextRef="#ctx0" brushRef="#br0" timeOffset="7474.929">1302 855,'2'1,"0"0,-1-1,1 1,0 0,-1 0,1 0,-1 0,1 0,-1 1,0-1,1 0,-1 1,0-1,0 1,0-1,0 1,0-1,0 1,0 0,-1 0,1-1,-1 1,1 0,-1 0,10 18,37 101,-18-49,-9 10,-11-4,-9-87,-1 1,0 0,-1 0,1-1,-2 1,1 0,-1 1,0-1,-1 0,0 1,0 0,0 0,-1 0,0 0,-1 1,-55-64,77 89,-15-17,0 1,1-1,-1 0,1 0,0 0,0 0,0 0,0 0,0 0,0-1,0 1,1-1,-1 1,1-1,-1 0,1 0,-1 0,1 0,-1-1,1 1,0-1,1 1,3-3,0 0,0 0,0 0,-1 0,1-1,-1-1,1 1,-1-1,0 0,-1 0,1 0,-1-1,0 0,0 0,0-1,-1 1,0-1,0 0,1-1,11-13,-10 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06:40:05.66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4,'0'-2,"0"0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06.1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316C69E-2989-41A7-A37C-375CCD5B54D2}" emma:medium="tactile" emma:mode="ink">
          <msink:context xmlns:msink="http://schemas.microsoft.com/ink/2010/main" type="inkDrawing" rotatedBoundingBox="18597,4693 20820,4851 20776,5472 18553,5315" semanticType="callout" shapeName="Other">
            <msink:sourceLink direction="with" ref="{74A44E33-9F47-4092-A13E-AB91B395DAC3}"/>
          </msink:context>
        </emma:interpretation>
      </emma:emma>
    </inkml:annotationXML>
    <inkml:trace contextRef="#ctx0" brushRef="#br0">351 0 12,'0'0'10,"0"0"0,0 0 0,0 0-2,0 0-1,0 0-1,-17 13 0,17-13 0,0 0 1,0 0 1,-19 10-2,19-10 0,0 0-1,-19 8-2,19-8 0,-16 10-2,16-10 0,0 0 0,-21 17 1,21-17 0,-16 23 0,16-23 0,-18 26 0,18-26 0,-16 23 0,16-23-1,-16 28 0,16-28-1,-19 30 1,19-30 0,-16 36 0,16-36 0,-18 31 0,18-31 0,-15 32 0,15-32-1,-8 22 1,8-22-1,0 0 0,-11 29 0,11-29 0,-6 27 0,6-27 1,-10 25-1,10-25 0,-8 25 0,8-25 0,0 0 0,-7 28 0,7-28 0,0 0 0,0 0 0,0 29 0,0-29 1,0 0-1,4 26 0,-4-26 0,0 24 0,0-24 0,1 25 1,-1-25-1,0 25 0,0-25 1,0 22-1,0-22 1,0 23-1,0-23 0,2 24 1,-2-24-1,5 23 0,-5-23 2,3 27-2,-3-27 1,5 28 0,-5-28 0,3 22 0,-3-22 0,0 0-1,5 25 0,-5-25 1,0 0-1,0 0 0,8 31 0,-8-31 0,0 0 0,8 25 0,-8-25 0,0 0 1,6 27-1,-6-27 0,0 0 0,0 0 0,0 0 0,15 22 1,-15-22-1,0 0 0,0 0 0,16 25 0,-16-25 0,0 0 0,0 0 0,18 20 0,-18-20 0,0 0 0,16 8 0,-16-8 0,0 0 1,17 13-1,-17-13 0,0 0 0,16 9 0,-16-9 0,0 0 0,0 0 0,18 16 0,-18-16 1,0 0-1,15 5 0,-15-5 0,0 0 0,16 0 1,-16 0-2,17 3 1,-17-3 0,20 1 0,-20-1 0,19 5 0,-19-5 0,24-2 0,-24 2 0,23-4 0,-23 4 1,26-8-1,-26 8 0,22-8 0,-22 8-1,20-3 1,-20 3 0,0 0 0,21 3 0,-21-3 0,0 0 0,19 0 0,-19 0 0,18 0 0,-18 0 0,17 0 0,-17 0 0,20 0 0,-20 0 0,21 0 0,-21 0 0,24-8 0,-10 4 1,-14 4-1,28-10 0,-28 10 0,25-8 0,-25 8 0,23 0 0,-23 0 0,22 2 0,-22-2 0,24 0 0,-24 0 1,28-5-1,-12 0 1,0-2-1,-2 2 1,4 0-1,-2 2 1,3 0-1,-2 3 0,0 0 0,-1 0 1,0 3-1,2 0 0,-2-3 0,-1 2 1,1-2 0,0 0 0,0 0 0,2 3-1,-4-3 2,2 0-2,2 0 1,0-3-1,-2-2 1,2 2-1,0-2 1,-1 1 0,1 0 0,-2 3-1,-1 2 1,-1 3-1,-14-4 1,26 7-2,-26-7 1,22 10 1,-22-10-1,21 5 0,-21-5 1,21 3-1,-21-3 0,26 4 0,-12-1 0,-14-3 0,26 13 0,-10-8-1,0 3 1,2-1 0,-18-7 0,30 10 1,-15-6-1,3 3 0,-4-3 0,2-2 0,-1 1 0,-1 2 0,1-5 0,-1 3 1,2-6-1,2 1 0,1-4 0,0 0 1,1-2-1,1-3 0,1 5 0,-1-5 1,0 3-1,-2 0 1,2 2-1,-3-2 1,3 0-1,-3 0 1,5 0-1,-2 2 0,3-3 0,0-1 0,0-1 0,0 2 0,-1 1 0,1-7 0,-3 8 0,-2-7 0,0 9-1,-3-7 1,0 4 0,-1-1 0,-15 9 0,26-18 1,-26 18-1,19-18 0,-19 18 1,0 0 0,16-22-1,-16 22 1,0 0-1,3-22 0,-3 22 1,0 0-1,-11-33 0,11 33 0,-13-30 0,13 30 0,-19-34 0,19 34 0,-29-41 0,11 19 0,-3 2 0,-1-4 0,-4 4 0,-3 1 0,-2-1 0,1 4 0,-4 0 0,2 4 0,-2 1 0,3-2-1,0 5 1,2 2 0,1-2 0,-1 4 0,3-3 0,0 3 0,-1 2 0,1 2 1,-1 0-1,3 0 0,-2 2 0,-1 1 0,2-2 0,-2 6 0,1-7 0,1 1 0,0-1 0,1-1 0,0-3 0,3 0 0,-1-4 0,1 0 1,0-1-1,0-4 0,0 1 0,2-1 0,-2 1 0,0-1 0,0 0 0,1-1 0,-1 5 0,0 0 0,0 1 0,-3 0 0,2 5 0,-2 3 0,0-2 0,-1-1 0,0 3 0,1-1 0,1 1 0,1-4 0,1 0 0,0 1 0,-2 3 0,-1 0 0,5 0 0,-4 0 0,-1 3 0,2-2 0,-4-1 0,3 0 0,-1 0 1,2-1-1,-2-2 0,0-2 0,-2 2 0,-5 1 0,-3 2 0,1 2 0,-2 6-1,-2 4-2,0 8 0,-5 1-2,4 7-3,-2-9-5,3-4-9,5 9-4,-5-30-1,12 1 2,3-40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13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476C8BE-151F-48DB-843B-64BB624BB042}" emma:medium="tactile" emma:mode="ink">
          <msink:context xmlns:msink="http://schemas.microsoft.com/ink/2010/main" type="inkDrawing" rotatedBoundingBox="19732,9156 19749,8214 20291,8223 20275,9166" shapeName="Other"/>
        </emma:interpretation>
      </emma:emma>
    </inkml:annotationXML>
    <inkml:trace contextRef="#ctx0" brushRef="#br0">69 0 24,'0'0'13,"0"0"0,0 0 1,0 0-2,0 0-3,0 0 0,0 0 0,0 0 0,11 18 0,-11-18 1,0 0-1,11 16-1,-11-16-2,0 0-2,16 6-2,-16-6 0,16 2-1,-16-2 1,21 2-2,-21-2 1,26 6-1,-26-6 1,27 10-1,-13-6 0,4 5 0,2-5 0,1 4 0,2-3 0,-4 2 1,2 4-2,-1-2 2,0 4-1,-3-3 2,-2 6-2,-1-5 0,-3 3 0,-11-14 0,23 20 1,-23-20-1,19 17 1,-19-17-1,17 19 1,-17-19 0,15 26-1,-7-10 1,-4 2-1,3 1 1,-1 0-1,-1 3 0,0-1 1,-2 0-1,0 0 1,-1 0 0,1 0 1,-3 1-1,0 0 0,-3 2 0,3 2-1,-3-2 1,1 2-1,-1-4 0,1 2 1,-3-5 0,2-1-1,0-4 1,-2 2 0,5-16 0,-14 26 0,14-26-1,-19 24 0,19-24 0,-23 21 0,9-12 0,14-9 0,-27 18 0,11-8 1,-2-2-1,2 0 0,-3 0 1,-3 0-1,-1 1 0,-1 1 0,0-1 0,-1 1-1,1 0 1,-3-1-1,3 1-1,0-4-1,1 2-2,-1-5-6,2-6-13,7 5-1,-7-13-1,22 11 0,-32-20 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12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02CF237-D59E-489D-9D0A-4D25D31539AA}" emma:medium="tactile" emma:mode="ink">
          <msink:context xmlns:msink="http://schemas.microsoft.com/ink/2010/main" type="inkDrawing" rotatedBoundingBox="15776,8614 16807,7846 17424,8674 16393,9442" semanticType="callout" shapeName="Other">
            <msink:sourceLink direction="with" ref="{08D9D384-5C51-453D-B5C5-2DA165D2F70B}"/>
          </msink:context>
        </emma:interpretation>
      </emma:emma>
    </inkml:annotationXML>
    <inkml:trace contextRef="#ctx0" brushRef="#br0">242 0 2,'0'0'8,"0"0"1,0 0 1,0 0 0,0 0-1,0 0-1,0 0 0,0 0-2,0 0-1,0 0-1,-15 8-1,15-8 0,0 0 0,0 0 1,0 0 0,-14 0 0,14 0 1,0 0 0,-17 2 0,17-2 0,-15 5-1,15-5-1,0 0 0,-21 16-1,21-16 0,-12 14-1,12-14 0,-15 18 1,15-18-1,-13 17 2,13-17-2,-14 18 0,14-18 1,-13 21 0,13-21 0,-13 21-1,13-21 0,-11 22-1,11-22 1,-12 23-1,12-23 1,-8 22-1,8-22 0,-8 24 0,5-9 1,-2-1-1,2 2 0,0 2 1,-2-2-1,2 3 0,-2-3 0,2 2 1,-1-2-1,1 0 0,0-2 0,3-14 0,-3 23 0,3-23 1,-2 21-1,2-21 0,-1 20 1,1-20-1,0 21 0,0-21 0,1 21 0,-1-21 0,3 21 0,-3-21 0,4 19 0,-4-19 1,4 18-1,-4-18 0,5 19 0,-5-19 1,5 18-1,-5-18 0,5 17 0,-5-17 0,3 16 0,-3-16 0,0 0 1,5 16-1,-5-16 1,0 0 0,8 15-1,-8-15 1,0 0-1,0 0 0,11 18 0,-11-18 0,0 0 0,12 16 0,-12-16 1,0 0-1,11 16 0,-11-16 1,0 0-1,0 0 1,18 17-1,-18-17 0,0 0 2,16 12-2,-16-12 0,0 0 0,17 12 0,-17-12 0,0 0 0,17 13 1,-17-13-1,0 0 0,12 15 0,-12-15 0,0 0 0,0 0 0,15 14 1,-15-14-1,0 0 0,0 0 1,14 11-1,-14-11 0,0 0 1,17 8-1,-17-8 1,13 7-1,-13-7 1,15 6 0,-15-6-1,17 7 1,-17-7 0,23 6 0,-9-1-1,-14-5 1,29 8-1,-9-3 0,-1-1 0,5 3 0,-1-1-1,6 4-1,-3-2-1,6 5-5,0-2-7,-6-6-8,14 6-2,-10-11 1,15 5-1</inkml:trace>
    <inkml:trace contextRef="#ctx0" brushRef="#br0" timeOffset="10662">261 68 0,'0'0'3,"0"0"1,-11-15 0,11 15 1,0 0 1,0 0-1,0 0 1,0 0-1,0 0 0,0 0-2,0 0 1,0 0-2,0 0 0,0 0 0,0 0 0,0 0 0,0 0 0,-2 15 1,2-15-1,0 0 0,0 0 0,0 0 0,0 0-1,0 0 0,0 0 0,0 0 0,0 0 1,0 0 0,0 0 0,0 0 1,0 0-1,0 0 0,0 0-1,16 0 0,-16 0 0,0 0-1,0 0 1,16-2-1,-16 2 1,0 0 0,0 0 0,0 0-1,18 3 1,-18-3 0,0 0-1,0 0 0,18 2 0,-18-2 0,0 0 1,16-2-1,-16 2 1,0 0 0,0 0 0,18 7 0,-18-7 0,0 0 1,17 6-1,-17-6 1,16 3 0,-16-3-1,21 0 0,-21 0 1,21 2-1,-21-2 0,20 1 0,-20-1 0,14 4-1,-14-4 1,0 0-1,20 6 1,-20-6 0,0 0 0,20 2 0,-20-2 0,17-2 0,-17 2 0,19-2 0,-19 2 0,19 2 0,-19-2-1,20 2 1,-20-2-1,19 3 0,-19-3 0,17 3 1,-17-3-1,21 0 1,-21 0 0,19-3 0,-19 3 0,19-5 0,-19 5 0,16-5 0,-16 5-1,15-1 1,-15 1-1,14-2 0,-14 2 0,15-2 0,-15 2 0,18-4 0,-18 4 0,21-7 0,-21 7 0,22-8 0,-22 8 1,19-5-1,-19 5 0,18 0 0,-18 0 0,20 0 0,-20 0 0,17 4 1,-17-4-1,20 0 1,-20 0-1,19 1 1,-19-1-1,0 0 1,19 0 0,-19 0 0,15 2-1,-15-2 1,16 3 0,-16-3-1,14 3 1,-14-3 0,20 0 0,-20 0 0,17-1 0,-17 1 0,19-4 0,-19 4 0,19-3-1,-19 3 1,16 0 0,-16 0 0,0 0 0,20 2 0,-20-2 0,0 0-1,17 1 1,-17-1-1,16 0 1,-16 0-1,18-1 1,-18 1-1,21-2 0,-21 2 0,15 0 0,-15 0-1,14 2 0,-14-2-1,0 0-2,0 0-2,16 8-6,-16-8-11,0 0 1,10 27-1,-10-27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16.3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A44E33-9F47-4092-A13E-AB91B395DAC3}" emma:medium="tactile" emma:mode="ink">
          <msink:context xmlns:msink="http://schemas.microsoft.com/ink/2010/main" type="inkDrawing" rotatedBoundingBox="18726,7378 20311,7471 20305,7569 18720,7476" shapeName="Other">
            <msink:destinationLink direction="with" ref="{8316C69E-2989-41A7-A37C-375CCD5B54D2}"/>
          </msink:context>
        </emma:interpretation>
      </emma:emma>
    </inkml:annotationXML>
    <inkml:trace contextRef="#ctx0" brushRef="#br0">0 46 10,'0'0'9,"20"16"-1,-20-16 2,0 0-3,0 0-1,22 3 0,-22-3 0,0 0 0,18 1 1,-18-1-1,14 2 1,-14-2-2,16-2-1,-16 2-2,16-8 1,-16 8-1,18-9-1,-18 9 1,22-10-1,-22 10 1,23-7 0,-23 7 0,21-7 0,-21 7-1,25-8 1,-25 8 0,26-7-1,-26 7 1,27-8-1,-27 8 0,26 0 1,-26 0-1,27 3 0,-27-3 1,19 8-1,-19-8 0,18 9 0,-18-9 0,16 6-1,-16-6 1,15 5 0,-15-5-1,14 5 0,-14-5 1,16 6-1,-16-6 1,16 5-1,-16-5 1,16 6-1,-16-6 0,18 7 0,-18-7 1,18 6-1,-18-6 0,0 0 1,19 9 0,-19-9-1,0 0 1,17 10 0,-17-10-1,0 0 1,18 8-1,-18-8 1,15 3-1,-15-3 1,16 3-1,-16-3 0,19 5 1,-19-5-1,17 4 0,-17-4 0,20 5 1,-20-5-1,22 2 1,-22-2-1,23 3 1,-23-3 0,22 1-1,-22-1 1,23 2-1,-23-2 1,24 3-1,-10-3 0,1 0 0,1 0 1,-2-2-1,4 1 0,-4 1 0,2 0 0,-1 0 1,-1 0-1,-14 0 0,26 3 0,-26-3 0,27 2 0,-27-2 1,27-2-1,-12-1 1,1 1-1,0-1 0,0 2 1,-2-3-1,1 3 1,-15 1-1,25-2 0,-25 2 0,23 0 0,-23 0 0,24 0 0,-24 0 1,22-1-1,-22 1 0,25-2 0,-11 2 0,-14 0 0,26 2 0,-26-2 1,25 4-1,-25-4 0,26 4 0,-12-3 0,-14-1 0,24 2 0,-24-2 1,25 0-1,-25 0 0,22 1 1,-22-1-1,18 2 1,-18-2-1,21 1 0,-21-1 1,25-1-1,-10-2 2,2 1-1,1-3-1,1 2 1,0-1-1,-1 0 0,0 1-1,-4 2-3,2 2-4,-16-1-10,0 0-6,24 3 0,-24-3-1,0 0 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26.4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54D8C76-5EA1-4F3F-AA20-31455AABF793}" emma:medium="tactile" emma:mode="ink">
          <msink:context xmlns:msink="http://schemas.microsoft.com/ink/2010/main" type="inkDrawing"/>
        </emma:interpretation>
      </emma:emma>
    </inkml:annotationXML>
    <inkml:trace contextRef="#ctx0" brushRef="#br0">206 68 1,'-14'-16'4,"14"16"1,0 0-1,0 0 2,0 0-1,0 0 2,0 0 0,0 0-1,-16 3 1,16-3 1,0 0 1,0 0-1,0 0 0,0 0-1,0 0-2,0 0 0,0 0-2,-15 6-1,15-6 0,0 0 0,0 0 0,-16 8 0,16-8 1,0 0-1,-15 10 0,15-10 0,0 0 0,-14 11-1,14-11 0,0 0 0,-15 10 0,15-10 0,0 0 0,0 0 1,-18 16-1,18-16 0,0 0 0,0 0 0,0 0 0,-11 14-1,11-14 1,0 0-1,0 0 1,-5 16 0,5-16 0,-3 16 0,3-16 0,-7 18 0,7-18 1,-8 20-1,8-20-1,-10 26 1,10-26-1,-9 21 1,9-21-1,-7 19 0,7-19 0,-6 16 0,6-16 0,0 0 1,-4 18-1,4-18 0,0 0 1,-5 16-1,5-16 1,0 0-1,-4 16 1,4-16-1,0 0 0,-4 17 0,4-17 0,0 0 0,5 18 0,-5-18 0,0 0 0,10 21 0,-10-21 0,0 0 0,11 19 0,-11-19 0,7 14 0,-7-14 0,6 15 0,-6-15 0,8 14 0,-8-14 0,0 0 0,13 21 0,-13-21 0,0 0 0,17 19 0,-17-19 0,0 0 0,14 18 0,-14-18 0,0 0 0,0 0 0,12 14 0,-12-14-1,0 0 1,0 0 0,0 0-1,14 14 1,-14-14 0,0 0 0,0 0-1,0 0 1,12 15 0,-12-15 0,0 0-1,0 0 1,0 0-1,0 0 1,16 16-1,-16-16 0,0 0 1,0 0-1,16 9 1,-16-9-1,0 0 0,0 0 0,18 4 0,-18-4-1,0 0 1,0 0 0,14 0-1,-14 0 1,0 0 0,0 0 1,0 0-1,0 0 1,0 0 0,0 0 0,0 0 0,17 3 0,-17-3-1,0 0 1,0 0 0,0 0 0,16 5-1,-16-5 0,0 0 0,15 3-1,-15-3-1,0 0 0,16-5-1,-16 5-4,0 0-4,19-8-5,-19 8 2,0 0 0,12-19 1,-12 19-1,0 0 2</inkml:trace>
    <inkml:trace contextRef="#ctx0" brushRef="#br0" timeOffset="1664">268 0 17,'0'0'12,"0"0"2,0 0 1,0 0 2,0 0 0,0 0-3,0 0-4,0 0-2,0 0-3,0 0-1,7 18-2,-7-18 0,6 14-2,-6-14 0,7 18 0,-7-18 1,11 22-1,-11-22 0,10 29 0,-4-13 1,1 3-1,-1 2 0,-1 2 0,2-1-1,-3 2 0,1 2-2,-1-2-1,-1 3 0,-3 2-2,0-2 0,-2 3-2,-3-1-2,4 5-6,-7-12 1,6 8 1,-6-14 0,8 8 1,0-24 0,-5 23 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24T00:17:41.9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7B19BA-81DE-4E64-91ED-0C1E1809AB1D}" emma:medium="tactile" emma:mode="ink">
          <msink:context xmlns:msink="http://schemas.microsoft.com/ink/2010/main" type="inkDrawing" rotatedBoundingBox="12280,8403 15881,6477 16045,6783 12444,8709" semanticType="callout" shapeName="Other">
            <msink:sourceLink direction="with" ref="{08D9D384-5C51-453D-B5C5-2DA165D2F70B}"/>
          </msink:context>
        </emma:interpretation>
      </emma:emma>
    </inkml:annotationXML>
    <inkml:trace contextRef="#ctx0" brushRef="#br0">3689 0 0,'0'13'391,"-13"-13"-391,0 0 15,0 0 1,1 12-16,-1-12 31,-13 0-31,14 13 16,-1-13-16,0 0 16,0 13-1,0-13 1,1 0 62,-14 0-78,13 0 16,13 13-16,-12-13 46,12 25-46,-13-25 16,0 0 15,0 0-15,1 13 0,-1-13-1,13 13-15,-26-13 16,14 0-1,12 12-15,-13-12 0,0 0 32,0 0-1,13 13-31,-12-13 62,12 13-62,-13-13 16,-13 0 0,26 13-16,-13-13 15,13 25-15,-12-25 0,-1 0 63,13 13-63,-13 0 62,0 0-46,1-13 0,12 12-1,-26-12 16,26 13-31,-13-13 32,13 13-32,-12-13 78,-1 13-78,0-13 15,13 25-15,-13-25 63,13 13-63,-12-13 984,-14 0-937,26 13-31,-13-13-1,13 12 1,-13-12 15,1 0 16,12 13-47,-13-13 0,13 13 16,-13-13-1,0 0 1,13 13-16,-12-13 31,12 25-31,-26-12 0,13-13 16,1 13 31,-1 0-32,0-13-15,0 0 16,13 12-16,-12 1 0,-14 0 16,13-13-16,0 25 15,1-25-15,12 13 16,-13-13-16,0 13 0,0-13 16,-12 13-16,12-13 0,13 12 15,-13-12-15,1 13 16,-1-13-16,0 13 0,0 12 15,-12-25-15,12 13 16,0-13-16,13 13 0,-13-13 0,1 13 16,-1-13-16,13 12 0,-13-12 15,13 13-15,-13-13 0,-12 0 16,12 0-16,0 13 0,1 0 16,-1-13-16,0 25 0,0-25 15,13 13-15,-25-13 0,12 13 16,0-13-16,1 0 0,-1 13 15,0-1-15,0-12 16,13 13-16,-25-13 0,12 13 0,0-13 16,13 25-16,-13-25 15,1 13-15,-1-13 0,13 13 16,-13-13-16,-12 13 0,12-1 16,0-12-16,0 13 0,1-13 15,-1 13-15,0 13 0,0-14 0,-12-12 16,12 0-16,0 13 0,0-13 0,1 13 15,-1 0-15,0-13 0,-12 12 16,12 1-16,0-13 16,13 26-16,-13-26 0,1 12 15,-1-12-15,13 13 16,-13-13-16,-13 13 0,14-13 16,-1 13-16,0-13 15,0 12-15,1 1 0,-1-13 16,-13 13-16,14 13 0,-1-14 15,0-12-15,0 0 0,1 13 0,-1-13 16,0 13-16,-12 0 0,12-13 16,0 12-16,-13 1 0,14 13 15,-1-14-15,-13-12 0,1 13 0,12-13 0,0 13 16,1-13-16,-14 13 0,13-1 16,1-12-16,-1 0 15,0 26-15,0-26 31,13 13-31,-13-13 0,-12 13 16,12-13-16,0 12 0,1 1 16,-1-13-16,0 0 0,0 13 15,-12-13-15,12 13 0,0-13 16,1 12-16,-1-12 0,0 0 0,0 26 16,-12-26-16,12 13 0,0-13 15,0 12 1,1-12-16,12 13 15,-13-13-15,13 13 0,-13-13 0,0 0 16,-12 0-16,25 13 0,-13-13 16,0 0-16,13 12 0,-12-12 15,-1 0-15,0 26 0,0-26 0,-12 0 16,12 13-16,0-13 0,0 12 16,1-12-16,-1 0 0,-25 13 15,38 0-15,-13-13 16,0 0-16,13 13 15,-13-13-15,1 0 16,-1 0 0,0 0-16,13 13 0,-25-13 31,25 25-31,-13-25 0,0 0 16,0 0 30,0 0-14,1 0-17,-1 0 1,0 13 0,-12-13-16,12 0 46,0 13-46,0-13 16,1 0 0,-1 0-16,0 0 15,-12 0-15,12 0 16,0 0-16,0 0 16,0 0-16,1 0 15,-1 0-15,-13 0 16,14 0-16,-1 12 15,0-12-15,0 0 0,1 0 16,-1 0-16,-13 0 0,14 0 16,-1 0-16,-13 0 0,13 0 15,1 13-15,-14-13 0,13 13 16,1-13-16,-1 0 16,0 0-16,0 0 15,1 0-15,-14 0 16,13 0-1,1 0-15,-1 0 16,0 13-16,0-13 0,0 0 16,-12 0-16,12 0 15,0 0 17,1 0 14,-1 0 126,13 25-156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6:58.36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</inkml:trace>
  <inkml:trace contextRef="#ctx0" brushRef="#br0" timeOffset="200.272">0 1</inkml:trace>
  <inkml:trace contextRef="#ctx0" brushRef="#br0" timeOffset="527.553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24T00:17:44.67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665C71-30FC-45D8-9171-A553AF31431B}" emma:medium="tactile" emma:mode="ink">
          <msink:context xmlns:msink="http://schemas.microsoft.com/ink/2010/main" type="inkDrawing" rotatedBoundingBox="15921,6429 16105,6797 15910,6894 15726,6526" semanticType="callout" shapeName="Other">
            <msink:sourceLink direction="with" ref="{08D9D384-5C51-453D-B5C5-2DA165D2F70B}"/>
          </msink:context>
        </emma:interpretation>
      </emma:emma>
    </inkml:annotationXML>
    <inkml:trace contextRef="#ctx0" brushRef="#br0">0 0 0,'0'13'328,"0"0"-312,26-13-16,-14 13 15,1-13 1,0 0-1,0 0 1,-1 0 0,1 0-1,13 0 17,-13 0-17,-1 12-15,1-12 0,-13 13 31,13-13-15,0 0 0,-1 13-1,1-13 1,13 0 0,-26 25-16,12-25 0,1 0 15,0 0 407,-13 13-406,0 0-16,0 0 15,-13 0-15,13-1 16,-13 1-16,-12 13 0,25-1 16,-13-12-16,13 0 0,-13-13 15,13 12-15,-12-12 16,12 13-16,0 0 0,-13-13 15,13 25-15,0-12 0,0 0 16,0 0 109,0 0-109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24T00:17:55.2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9027C1-EDE2-4390-8FE8-DF6C93413168}" emma:medium="tactile" emma:mode="ink">
          <msink:context xmlns:msink="http://schemas.microsoft.com/ink/2010/main" type="inkDrawing" rotatedBoundingBox="13574,6862 15989,4886 16212,5158 13797,7134" semanticType="callout" shapeName="Other">
            <msink:sourceLink direction="with" ref="{08D9D384-5C51-453D-B5C5-2DA165D2F70B}"/>
          </msink:context>
        </emma:interpretation>
      </emma:emma>
    </inkml:annotationXML>
    <inkml:trace contextRef="#ctx0" brushRef="#br0">0 2057 0,'0'-13'156,"0"1"-140,13-1-1,12 0-15,-25 0 16,13 13-16,-13-13 0,0 1 16,13 12-16,-13-26 0,13 26 0,-13-13 15,12 1-15,-12-1 16,13 13-16,-13-13 16,0 0-16,13 13 15,-13-12-15,25-1 0,-25-13 0,13 26 16,-13-12-16,13-1 0,0 0 0,-13 0 15,13 0-15,-13 1 16,12-14-16,1 13 0,-13 1 0,26 12 16,-26-13-16,12 0 0,-12 0 0,13 1 15,0-14-15,0 13 0,-1 1 16,-12-1-16,13 0 0,13 0 16,-26 0-16,12-25 15,14 13 1,-13 12-16,-13 0 0,12 0 0,1 1 15,-13-14-15,13 26 0,-13-13 16,26 13-16,-26-12 0,12 12 0,-12-13 0,13 0 16,-13 0-16,13 0 0,-13-12 15,13 25-15,-13-13 16,12 0-16,1 1 0,-13-1 16,26 13-16,-14-13 0,1 0 15,0 13-15,-13-25 0,13 25 16,-1-13-16,-12 0 0,13 13 15,13-12-15,-26-1 0,13 13 0,-1-13 16,-12 0-16,13-12 16,0 12-16,0 0 0,-13 0 0,12 1 15,-12-1-15,13 13 0,13-13 0,-26 0 16,12 13-16,1-25 0,0 12 16,-13 0-16,25 1 0,-25-1 15,13 13-15,13-13 0,-26 0 0,13 13 16,-1-25-16,-12 12 0,13 13 0,0-13 15,-13 0-15,13 13 0,-1-12 0,14-1 16,-13 0-16,-1-12 16,1 12-16,0 13 0,0-13 15,38-12-15,-39 12 0,1 0 16,0 13-16,0-25 0,12 12 0,-12 0 0,0 13 16,0-13-16,-13 0 0,12 13 0,-12-12 15,13 12-15,0 0 0,12 0 16,-25-13-16,26-13 15,-13 14-15,-1 12 16,-12-13-16,13 13 0,-13-13 16,13 13-16,13-13 0,-14 13 15,1-12-15,-13-1 16,13 13-16,0-26 16,-1 26-16,1-12 15,0 12-15,-13-13 0,25 13 16,-12-13-16,0 13 0,-13-13 0,13 13 15,-1-12 1,1 12-16,-13-13 0,13 13 16,13 0-16,-14-26 0,1 13 15,0 13-15,-13-12 16,13 12-16,-1 0 16,-12-13-16,13 13 15,13 0-15,-26-13 16,12 13-16,1-13 15,0 13 1,0 0 15,-13-12-31,12 12 16,1 0-16,-13-13 0,26 13 16,-13 0-16,-1 0 15,1-26-15,0 26 16,-13-12 15,13 12-31,-1 0 31,-12-13-15,13 13-16,13 0 47,-14 0-32,-12-13-15,13 13 16,-13-13 15,13 13-31,0 0 16,-1 0-16,-12-12 16,13 12-16,13 0 15,-26-13-15,12 13 0,1 0 16,0 0-16,-13-26 15,13 26-15,0 0 16,-1 0 0,14-13-16,-13 1 15,-1 12 1,-12-13-16,13 13 16,0 0-1,-13-13-15,13 13 16,-1 0-1,-12-13-15,26 13 16,-13 0 15,-1 0-15,-12-12 0,13 12-1,-13-26 251,13 26-266,0 0 78,-13-13-62,13 13-16,-1-12 15,14 12-15,-13 0 63,-13-13 405,12 13-468,-24 0 63,-14 0-63,13 0 16,1 0-1,-1 0 1,0 0 15,0 0 0,0 0 1,1 0-1,12-13-31,-26 13 15,13 0-15,1 0 16,-1 0-16,0 0 16,0 0 46,1 0-62,-14 0 16,13 0-16,1 0 0,-1 0 15,0 0 345,39 0-345,-1 0 1,-12 0-16,0 0 0,-1 0 0,1 0 16,0 0-16,0 0 0,12 0 15,-12 0 32,0 0 344,-13 13-360,0 0-15,0-1-1,-13-12 1,13 26-16,0-13 16,0-1 15,0 1 0,-26-13 32,26 13-63,-12 0 15,12-1-15,-13 14 31,13-13-31,-13-13 16,13 13-16,-13-1 0,1 1 16,12 0-1,-13-13-15,13 13 0,-26-13 0,26 25 16,-12-25-16,12 13 0,-13-13 62,13 13-62,-13-13 32,13 12-17,-13-12 17,13 13-17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24T00:18:12.5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AA9D66-2C78-4F6E-86D0-E7F4FDF6DC00}" emma:medium="tactile" emma:mode="ink">
          <msink:context xmlns:msink="http://schemas.microsoft.com/ink/2010/main" type="writingRegion" rotatedBoundingBox="8934,4083 16184,4083 16184,6343 8934,6343"/>
        </emma:interpretation>
      </emma:emma>
    </inkml:annotationXML>
    <inkml:traceGroup>
      <inkml:annotationXML>
        <emma:emma xmlns:emma="http://www.w3.org/2003/04/emma" version="1.0">
          <emma:interpretation id="{AFC06EC3-EB7C-4F15-AF11-7A0A1DB7DC2D}" emma:medium="tactile" emma:mode="ink">
            <msink:context xmlns:msink="http://schemas.microsoft.com/ink/2010/main" type="paragraph" rotatedBoundingBox="8934,4083 16184,4083 16184,6343 8934,6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8DA54C-0782-43E7-9C13-67869526BF67}" emma:medium="tactile" emma:mode="ink">
              <msink:context xmlns:msink="http://schemas.microsoft.com/ink/2010/main" type="line" rotatedBoundingBox="8934,4083 16184,4083 16184,6343 8934,6343"/>
            </emma:interpretation>
          </emma:emma>
        </inkml:annotationXML>
        <inkml:traceGroup>
          <inkml:annotationXML>
            <emma:emma xmlns:emma="http://www.w3.org/2003/04/emma" version="1.0">
              <emma:interpretation id="{08D9D384-5C51-453D-B5C5-2DA165D2F70B}" emma:medium="tactile" emma:mode="ink">
                <msink:context xmlns:msink="http://schemas.microsoft.com/ink/2010/main" type="inkWord" rotatedBoundingBox="8934,4083 16184,4083 16184,6343 8934,6343">
                  <msink:destinationLink direction="with" ref="{559027C1-EDE2-4390-8FE8-DF6C93413168}"/>
                  <msink:destinationLink direction="with" ref="{BC7B19BA-81DE-4E64-91ED-0C1E1809AB1D}"/>
                  <msink:destinationLink direction="with" ref="{C02CF237-D59E-489D-9D0A-4D25D31539AA}"/>
                  <msink:destinationLink direction="with" ref="{E5665C71-30FC-45D8-9171-A553AF31431B}"/>
                </msink:context>
              </emma:interpretation>
              <emma:one-of disjunction-type="recognition" id="oneOf0">
                <emma:interpretation id="interp0" emma:lang="en-US" emma:confidence="0">
                  <emma:literal>w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0 3194 0,'14'-18'234,"11"18"-218,-11 0-16,0 0 0,-1 0 16,13 0-16,-12 0 0,12 0 15,-13 0-15,1 0 0,-1 0 0,0 0 16,0 0-16,1 0 0,13 0 0,-15 0 16,2 0-16,-1 0 0,1 0 15,-2 0 1,2 0-16,-1 0 31,13 0 0,-12 0-15,-1 0-16,1 0 16,-2 0-1,2 0 1,-1 0-1,14 0 1,-14 0 31,0 0-31,1 0 15,-1 0-31,0 0 0,0 0 15,14 0-15,-14 0 0,0 0 0,1 0 16,-1 0-16,27 0 0,-13 0 16,-15 0-16,2 18 15,-1-18-15,13 0 0,-12 19 16,-1-19-16,1 0 16,-2 0-1,2 0 1,-1 0-1,13 0 1,-12 38-16,-1-38 0,1 0 16,-2 0-16,2 0 0,-1 0 15,14 0-15,-14 0 0,0 0 16,14 0-16,-14 0 0,14 0 0,-14 0 0,0 0 16,0 0-16,1 0 0,-1 18 15,0-18-15,27 0 0,-26 0 0,-2 0 16,2 0-16,-1 0 0,1 0 0,12 0 15,-13 0-15,1 0 16,-2 0-16,2 0 0,-1 0 16,-13 19-16,14-19 15,12 0-15,-13 0 16,1 0-16,12 0 16,-13 0-16,1 0 0,25 19 0,-25-19 15,12 0-15,1 0 0,-1 0 0,-13 0 16,1 0-16,-1 0 0,13 0 15,-12 0-15,-1 0 0,1 0 16,-2 0-16,2 0 0,-1 0 0,13 19 16,-12-19-16,-1 0 0,1 0 15,-2 0-15,2 0 0,-1 0 16,1 0-16,12 0 16,-13 0-16,1 0 15,-1 0 1,13 0-16,-12 0 15,12 0-15,-13 0 16,1 0-16,-1 0 0,0 0 0,0 0 16,1 0-16,12 0 0,-13 0 15,1 0-15,13 0 16,-15 0-16,29 0 16,-29 0-16,2 0 0,-1 0 15,1 0-15,-2 0 0,2 0 16,-1 0-16,13 0 0,-12 0 15,-1 0 1,1 0-16,-1 0 16,0 0-16,0 0 15,14 0-15,-14 0 0,0 0 16,1 0-16,-1 0 0,0 0 16,0 0-16,14 0 0,-14 0 0,14 0 15,0 0-15,-1 0 0,-13 0 16,1 0-16,12 0 0,-13 0 15,1-19-15,12 19 0,-13 0 0,1 0 16,-2 0-16,2 0 0,-14-19 0,13 19 16,1 0-1,12 0 1,-13 0-16,1 0 16,-1 0-1,0 0-15,0-19 0,1 19 16,12 0-16,-13-18 15,1 18-15,-1 0 0,0 0 16,0 0-16,1 0 0,12 0 16,-13-38-16,1 38 0,-1 0 15,1 0-15,-2 0 0,2 0 0,-1-19 16,27 19-16,-26-18 16,-1 18-16,-1 0 0,2 0 15,0-19-15,11 0 0,-11 19 16,0 0-16,-1 0 0,1 0 15,25-19-15,-25 19 0,-2 0 16,2-37-16,25 18 16,-12 19-16,-13-19 0,12-1 15,-13 20-15,1-17 0,-2 17 16,15 0-16,-13 0 0,-1-19 0,0 19 16,0-20-16,1 20 0,25-36 15,-25 36-15,-14-19 0,13 19 16,0 0-16,0 0 0,1 0 15,12-20-15,-13 1 0,1 19 16,-1 0-16,1 0 0,-2-17 16,2 17-16,13-20 0,-15 20 0,2-19 15,-1 19-15,1-36 16,-2 36-16,-12-20 0,41 20 0,-29-19 16,2 19-16,-1-19 0,1 0 15,-1 19-15,0-18 0,14-1 0,-14 19 16,0-38-16,0 20 0,1 18 0,-1-19 15,27 0-15,-27 19 0,0-19 0,0 1 16,1-1-16,-1-19 0,13 38 16,-12-18-16,13-1 0,-15 19 0,15-19 0,-13 0 15,-2 19-15,2-19 0,-1 19 16,1-37-16,-2 18 0,15 0 16,-13 1-16,-2 18 0,2-19 0,-1 19 15,1-19-15,-1 19 0,-13-19 16,13 19-16,-13-37 0,27 37 0,-14 0 15,0-19-15,0 19 0,1-20 0,-1 3 16,0 17-16,14-19 0,-14 19 16,0-19-16,0-1 0,1 20 0,-1-17 15,1-21-15,12 18 0,1 1 0,-15 2 16,2 17-16,25-20 0,-39-18 16,14 38-16,25-37 0,-12 18 15,-13 0-15,-1 19 0,0-18 0,-13-1 16,13 19-16,1-19 0,-1-18 0,0 18 15,14 19-15,-14-19 0,0 0 0,0 19 16,-13-19-16,14 19 0,-1-18 16,0-1-16,14 19 0,-14-38 15,1 20-15,12-1 0,1 0 16,-15 19-16,2-19 0,-1 1 16,1 18-16,-2-38 0,2 38 0,25-19 15,-25 1-15,-1-1 0,1 19 0,-2-19 16,15 0-16,-13 19 0,-1-19 0,0 19 15,-13-37-15,13 37 0,1-19 0,-1 19 16,0-20-16,14 20 0,-14-17 0,0-2 16,0 0-16,1 19 0,-1-20 15,0-16-15,14 36 0,-14-20 0,1 20 16,-2-19-16,2 19 0,-1-17 0,27 17 16,-27-19-16,1 19 0,-14-20 0,26-18 15,1 20-15,-15 18 0,2-19 16,-1 19-16,1-19 0,-1 19 0,0 0 15,14 0-15,-14-19 0,0 19 0,0-18 16,14-1-16,-1 19 0,-12-38 0,-1 38 16,0 0-16,0-18 0,27-1 0,-27 19 15,14-19-15,-13 0 0,12 19 0,1 0 16,-15 0-16,29-37 0,-29 37 0,15-19 16,-13 0-16,26 1 0,-27-1 15,40-19-15,-39 19 16,12 19-16,-13-18 0,1 18 0,12-19 15,-13 19-15,-13-19 0,14 19 16,-2 0-16,2-19 0,-1 19 16,1-18-16,12 18 0,-13 0 15,1-38-15,12 19 0,-13 19 0,-13-18 16,27 18-16,-14 0 0,0-19 0,1 19 16,-1-19-16,0 19 0,0 0 0,14 0 15,-27-19-15,14 19 0,-2 0 16,2 0-16,-1-37 15,1 18-15,-2 19 16,15-20-16,-13 20 16,-2 0-16,-12-19 0,14 19 0,-1 0 15,1 0-15,-2 0 0,2 0 16,13-17-16,-15 17 0,2 0 16,-1-19-16,1 19 0,-14-20 0,13 20 15,0 0-15,14-36 0,-14 36 16,0-19-16,0 19 15,-13-20-15,14 20 0,-1 0 16,0 0 15,14 0-31,-27-19 16,13 19-16,-13-17 16,13 17-16,0 0 15,-13-20 1,14 20-1,-14-19 17,13 19-32,1 0 31,-14-36 31,12 36-62,15-20 32,-13 20-17,-14-19 32,12 19-31,2 0 93,-14-19-78,13 19-15,-13-19 218,-13 19-218,-1 0 0,2 0-16,-15 0 31,13 0-15,2 0-1,-2 0 32,1 0-47,-1 0 16,1 0-16,0 0 0,-14 0 15,27 19-15,-13-19 0,0 0 0,0 0 16,-1 19-16,28-19 344,-1 0-329,0 0-15,14 0 16,-14 0 15,0 0 0,0 0 1,1 0-32,-1 0 15,1 0 1,-2 0-16,15 0 16,-13 0-16,-2 0 15,2 0-15,-14 19 281,13-19-281,-13 37 16,0-18 0,0 0-16,0 1 15,0-3-15,0 2 16,0 1 15,0 16 94,0-17-31,0 1-94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59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E95E2E7-94F8-4F99-BDBD-DD54E386C464}" emma:medium="tactile" emma:mode="ink">
          <msink:context xmlns:msink="http://schemas.microsoft.com/ink/2010/main" type="inkDrawing" rotatedBoundingBox="437,6937 2183,6662 2312,7487 567,7762" hotPoints="1754,7348 897,7540 154,7073 1011,6880" semanticType="enclosure" shapeName="Ellipse">
            <msink:destinationLink direction="with" ref="{858130B0-B69A-4CDF-B120-C48A9FA7EFF3}"/>
          </msink:context>
        </emma:interpretation>
      </emma:emma>
    </inkml:annotationXML>
    <inkml:trace contextRef="#ctx0" brushRef="#br0">1736 25 9,'-16'2'10,"16"-2"0,0 0 0,0 0-2,-14 8 0,14-8-1,0 0-1,0 0 0,-18 10-1,18-10 2,0 0-2,-21 6 1,21-6 0,-17 5 0,17-5 0,-21 3-1,21-3 1,-21 2-1,21-2 0,-20 0 0,20 0 0,-24-2-1,24 2-1,-24 0 0,24 0-1,-24 5 0,24-5 0,-29 7-1,29-7 0,-22 6 0,22-6 1,-24 5-1,24-5 1,-28 3-1,28-3 0,-27 7 0,11-2 0,0-1 0,1 3-1,-2-2 1,2 1-1,-1-3 1,16-3 0,-22 7 0,22-7 0,-20 2 0,20-2 0,-16 0-1,16 0 1,-14 1 0,14-1-1,-16 2 1,16-2-1,0 0 0,-21 3 0,21-3 1,-15 0-1,15 0 0,-14-2 0,14 2 0,-15-1 0,15 1 0,-19-3 0,19 3 0,-19-4-1,19 4 1,-18-6 0,18 6 0,-18-10 0,18 10 0,0 0 0,-22-21 0,22 21 0,-18-14 0,18 14 0,-19-15 0,19 15 0,-19-15 1,19 15-1,-18-14 0,18 14 0,-16-13 0,16 13-1,-16-11 2,16 11-1,-16-7 0,16 7 0,-16-1 0,16 1 0,-20 3 0,20-3 0,-19 5 0,19-5 0,-19 6 0,19-6 0,-19 5 0,19-5 0,-20 5 0,20-5 0,-19 8 0,19-8 0,-21 6 0,21-6 0,-27 12 0,11-6 0,0-1 0,-1 1 1,0-1-1,-1 0 0,2 0 0,0-2 0,16-3 0,-26 5 0,26-5 0,-24 5 0,24-5 0,-26 5 0,12 0 0,-2 0 0,-5 1 0,-2 2 0,-2-1 0,1 1 0,-5 0 0,5-2 0,-4 1-1,3-1 1,2-1 0,2 0 0,3-2 0,1 0 0,1 1 0,16-4 0,-26 6 0,26-6 0,-23 5 0,23-5 0,-24 6 0,24-6 0,-27 10 0,9-2 0,4 0 1,-5 2-1,3 1 0,-1 2 1,3 2-1,3 1 0,1 0 0,5 0-1,4 2 1,2-2-1,2 0 0,1-1 1,2 0-1,-6-15 0,15 22 1,-15-22-1,17 21 1,-17-21 0,18 20-1,-18-20 1,19 17 0,-19-17 0,20 18 0,-20-18 0,11 18-1,-11-18 2,9 20-2,-9-20 2,8 21 1,-8-21-1,10 17 0,-10-17 0,11 17 1,-11-17-1,0 0 0,21 12-1,-21-12 0,16 7 0,-16-7 0,15 8-1,-15-8 1,16 8 0,-16-8 0,14 8 0,-14-8 0,16 5-1,-16-5 1,17 2 0,-17-2 0,22 0 0,-22 0 0,24 0 0,-9 0 0,-15 0 0,25 1 0,-25-1 0,23 5 0,-23-5 1,19 5-1,-19-5 1,18 5-1,-18-5 0,21 6 0,-21-6 1,21 5-1,-21-5 0,25 8 0,-25-8 0,28 10 0,-28-10 0,24 8 0,-24-8 1,25 10-1,-25-10 0,20 5 0,-20-5 0,22 3 0,-22-3 0,24 1 0,-9 1 0,1-2 0,2 2 0,-1 1 0,3-1 1,-1 2-1,0 0 0,-1-1 0,0 0 1,-1 0-1,2-3 1,1-1-1,-1-1 1,2 0 0,0 1-1,0-1 1,1 2 0,4 3-1,0 4 1,1 1 0,0 2-1,-1 1 1,1-1 0,1-2-1,1-3 1,-4-4-1,3-4 0,1-5 0,0-3 0,6-2-3,-3-5-2,8 3-5,-3 1-15,0-7-2,3 8-1,-11-7-1,3 14 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3:56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58130B0-B69A-4CDF-B120-C48A9FA7EFF3}" emma:medium="tactile" emma:mode="ink">
          <msink:context xmlns:msink="http://schemas.microsoft.com/ink/2010/main" type="inkDrawing" rotatedBoundingBox="4972,5385 6293,6863 5208,7833 3887,6355" semanticType="callout" shapeName="Other">
            <msink:sourceLink direction="with" ref="{6E95E2E7-94F8-4F99-BDBD-DD54E386C464}"/>
          </msink:context>
        </emma:interpretation>
      </emma:emma>
    </inkml:annotationXML>
    <inkml:trace contextRef="#ctx0" brushRef="#br0">1081 575 13,'0'0'14,"0"0"2,0 0 1,0 0-1,-14 2 0,14-2-1,0 0 1,0 0-5,0 0-1,0 0-1,0 0-3,-15-10-1,15 10-3,0 0 0,0 0-2,0 0 0,0 0-1,0 0 0,21 5 0,-21-5 0,23 1 0,-9 1 1,4-2 0,-1-2 0,3 1 1,-1-2-1,3 1 0,-2 0 0,2 1 0,-1 1 0,0 0 0,0 1 0,-1 3 0,-2-1 0,1 2 0,1 1 0,-3 0 0,1 2 0,-2-1 1,3 2-1,-3-2 0,4 2 0,-4-2 0,3 2 0,0-1 0,0 0 0,1 2 0,-6-1 1,4 3-1,-18-12 0,25 22 0,-25-22 0,20 26 0,-11-12 0,-2 4 0,1-1 0,-2 2 0,1 4 0,-3 1-1,1 1 1,-2 1 0,1 1-1,-4-2 1,0-1 0,-4 0 0,1-4 0,0-3 0,-2-1 0,5-16 1,-11 26-1,11-26 0,-11 27 1,3-11 1,-2 3 0,0 3 0,1-1-1,-6 1 1,4-1 0,-3 2 0,2-9-1,0 2 1,12-16-1,-23 19 0,23-19 1,-19 14 0,19-14 0,-23 7 0,9-6 0,14-1 0,-27 5 0,11-2 0,-2-1-1,-1 0 0,-4-1 0,-1 1 0,-3-2 0,0 0 0,-4 0 0,1 1 0,-1 1 0,-1 0 0,2 1 0,-2 2-1,-1 1 1,5 2-1,-1 3-1,1-1-4,4 6-12,5 1-12,-7-4 0,12 1 1,-5-10-3</inkml:trace>
    <inkml:trace contextRef="#ctx0" brushRef="#br0" timeOffset="6519">0 38 14,'0'0'12,"0"0"2,0 0-2,0 0-1,0 0-1,0 0-2,0 0 0,0 0-2,0 0-2,0 0 1,0 0-2,0 0 0,0 0 0,0 0-1,20 13 0,-20-13 0,21 6 0,-21-6 0,24 5 0,-24-5 0,24 2 0,-9-2 0,-15 0-1,27-3 1,-12 3-1,-1 0 0,1 0-1,1 1 1,-2 2-1,2-1 0,0 1 0,0-3 1,2-1-1,1-1 1,-1-3 0,-1 0 1,1-1-1,0 0 0,-2-1 0,-2 4 1,1 0-2,-15 3 1,28 0 0,-13 2-1,1-1 1,-2 1 0,4-2 1,1 1 0,-1-2 0,1 1 0,-4-2 0,2 2 0,-2-1 0,2 1-1,-2 0 0,-15 0-1,26 3 1,-26-3-1,27 5 0,-27-5 2,27 3-2,-12-2 1,-1-1 0,0-3 0,4-2 0,1 1 1,2-4-1,-2 1 1,1-1-1,2 2 0,-1 1 0,-2 3 0,1 4-1,-3 1 1,1 2-1,-2 0 1,3 0-1,-3-2 1,2-2-1,1-1 1,0-1-1,1-4 1,-1 2-1,2-2 1,-2 3-1,2 1 0,1 2 0,1 4 0,-1 2 1,2 1-1,0 0 0,-1-2 0,1 0 0,-2-1-1,2-2 0,-3-4-1,10-1-5,-6-4-9,0-4-11,10 7 0,-9-11-2,2 7 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4:13.6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85624AA-2CC5-494D-B51E-4E0A0A67324E}" emma:medium="tactile" emma:mode="ink">
          <msink:context xmlns:msink="http://schemas.microsoft.com/ink/2010/main" type="inkDrawing" rotatedBoundingBox="2522,12191 7539,13614 7051,15336 2034,13913" semanticType="callout" shapeName="Other">
            <msink:sourceLink direction="with" ref="{96A81213-694D-41E7-ACAA-F0044A8B07F3}"/>
          </msink:context>
        </emma:interpretation>
      </emma:emma>
    </inkml:annotationXML>
    <inkml:trace contextRef="#ctx0" brushRef="#br0">0 250 2,'0'0'3,"14"1"1,-14-1 0,0 0-2,0 0 1,15 2-1,-15-2-1,0 0 0,16 6 0,-16-6-1,0 0 1,17 7 1,-17-7 0,0 0 0,18 13 0,-18-13 0,0 0 1,16 3 0,-16-3-1,0 0 1,19 1-1,-19-1 0,15 2 0,-15-2-1,14 2 1,-14-2 1,15 3-1,-15-3 1,0 0 0,18 5-1,-18-5 1,0 0 0,16 4-1,-16-4 0,0 0 0,14 0-1,-14 0 0,0 0 0,18 0 2,-18 0-2,0 0 0,19 2 0,-19-2 1,15 2-1,-15-2 0,17 1 1,-17-1 0,16-1 0,-16 1 0,21-4 0,-21 4 0,21-4 0,-21 4 0,21-5-1,-21 5 0,23-5 0,-23 5-1,19-2 0,-19 2 0,19 0 1,-19 0-1,23 2 0,-23-2 0,21 2 0,-21-2 1,17 0-1,-17 0 1,20 0 0,-20 0 0,17-4 0,-17 4 0,20-3-1,-20 3 2,20-5-2,-20 5 1,25-4-2,-25 4 2,24-2-1,-24 2 1,22 0 1,-22 0-1,23 2 0,-23-2 0,21 3 1,-21-3-1,21 1 0,-21-1-1,22-4 0,-22 4 0,24-5 0,-24 5 0,26-7 0,-12 6 0,1 1-1,-1 1 1,-14-1 1,26 4-1,-26-4 2,24 4-2,-24-4 2,23 5-1,-23-5 1,22 2-1,-7-2 1,-15 0-1,29-2-1,-29 2 2,29-3-2,-15 1 1,1 2-1,-1 0 1,0 2-1,-14-2 0,26 5 1,-26-5 0,26 6 0,-26-6 0,24 5-1,-24-5 0,24 2 1,-24-2-1,24 0 1,-24 0-1,23 1 1,-23-1-1,24 7 1,-24-7-1,21 6 0,-21-6 1,22 5 0,-22-5-1,21 1 1,-21-1 0,21-3 0,-21 3-1,24-5 1,-9 4 0,-15 1-1,26-3 1,-26 3-1,25 0 1,-25 0-1,24 4 1,-24-4-1,23 2 1,-23-2-1,18 3 1,-18-3-1,16 2 1,-16-2-1,14 3 1,-14-3-1,15 2 2,-15-2-1,19 6 0,-19-6-1,21 10 1,-21-10-1,22 6 1,-22-6-1,23 10 0,-23-10 0,18 3 1,-18-3-1,14 0 1,-14 0 0,14-2 0,-14 2 0,17-5 0,-17 5 0,19-3 0,-19 3-1,22-1 1,-22 1-1,23 0 1,-23 0-1,26-2 0,-10 2 1,-2-3 0,7-2-1,-2 2 1,2-5 0,3 3-1,-1-1 1,-1 1 0,1-3 0,-2 3-1,-2 2 1,-3-2 0,0 2 0,-16 3-1,28-5 1,-14 2-1,1 1 1,-1 1-1,2 1 0,-1 0 0,1 0 1,0 0-1,-2 0 0,1 0 0,-15 0 0,22 0 0,-22 0 1,21-2-1,-21 2 0,16-3 1,-16 3-1,15-5 0,-15 5 1,17-2-2,-17 2-2,17 5-9,-17-5-14,0 0-1,19 16 0,-19-16-2</inkml:trace>
    <inkml:trace contextRef="#ctx0" brushRef="#br0" timeOffset="6511">2370 18 5,'0'0'5,"0"0"1,0 0 1,0 0 1,0 0 0,-16-16 0,16 16 0,0 0-1,0 0 1,0 0-1,0 0 1,0 0-1,0 0-1,0 0 0,0 0-1,-16-3 1,16 3-2,0 0 1,0 0-2,0 0 0,0 0-1,0 0-1,0 0 0,0 0-1,0 0 0,0 0 0,0 0-1,0 0 1,0 0-1,0 0 1,0 0-1,0 0 1,0 0 0,0 0 0,0 0 1,0 0-1,0 0 1,0 0-1,0 0 1,0 0-2,0 0 1,0 0-1,0 0 1,0 0-1,0 0 1,0 0-1,0 0 1,0 0 0,0 0 1,0 0-1,16 6 1,-16-6-1,0 0 1,0 0-1,21 11 1,-21-11-1,14 10 1,-14-10-1,15 13 1,-15-13-1,14 11 0,-14-11 0,0 0 0,20 16 0,-20-16 0,0 0 0,17 13 0,-17-13 0,0 0 0,21 9-1,-21-9 1,0 0 0,16 10 0,-16-10 0,0 0-1,0 0 1,15 6 0,-15-6 0,0 0 0,0 0 1,0 0-1,0 0 0,6 16 1,-6-16-1,0 0 1,0 0-1,0 16 1,0-16-1,0 0 0,0 0 1,-6 16-1,6-16 0,0 0 1,0 0-1,-13 16 0,13-16 1,0 0-1,-15 10 1,15-10 0,0 0 0,-17 6 1,17-6-1,-15 2 0,15-2 1,-16 1-1,16-1 0,-16 2 0,16-2 0,-14 2-1,14-2 1,-16 1 0,16-1-1,-16 3 1,16-3-1,0 0 0,-18 5 0,18-5 1,0 0-1,-19 7 0,19-7 0,-15 3 0,15-3 0,0 0-1,-21 6-3,21-6-5,-10 29-11,10-29-1,-9 38-1,1-20 1,9 9 0</inkml:trace>
    <inkml:trace contextRef="#ctx0" brushRef="#br0" timeOffset="7934">2611 135 46,'0'0'16,"0"0"1,0 0 1,0 0-5,0 0-4,0 0-3,0 0-1,0 0-2,15 0 0,-15 0 0,22 4 0,-4-4 0,1 0 0,5-3 1,7 0-1,3-2 0,3 2 0,3-2-1,2 4 0,1-1-1,1 2 0,-1 0 0,0 2 1,-4-1-1,1-1 0,-3-1 1,2-1-1,-4 0 0,2 1 0,0-1 0,-3 4 0,1-1 0,1 4 0,-2 0-1,1 1 1,-1 1-1,3-2 1,-4-4 0,6 1 1,0-5-2,2 1 1,3-4 1,-1 2-2,4 0 1,0 2 0,-1 2-1,-1 3 0,-1 0 0,-4 2 0,-2 2 1,1 1-1,-4-4 0,-1 1 0,-3 0 0,1-2 1,-3 0-1,0 1 0,-3-1 0,-1 0 0,3 2 1,-3 0-1,-1-1 1,1 1-1,-1 0 1,0-2-1,-2 0 1,1 1-1,-4-3 0,2 1 0,-2-1 0,1 1 0,-1 1 0,0 0 0,1 1 0,-3 0 1,1 3-1,0-1 0,-2 4 0,1-2 0,-2 1 0,1-1 0,-16-8 0,23 24 0,-23-24 0,24 24 1,-24-24-1,21 31 1,-12-17 0,1 7-1,3-2 1,-4 2-1,1 0 1,-4 1 0,1 1-1,-2 1 1,-2 1-1,-1 3 0,-2-1 1,-2 0-1,-1 2 0,-1 1 0,0 1 1,-3-1-1,1 2 0,1 0 0,-5 3 0,5 0 0,-3-1 0,4 1 0,-4-1-1,1-1 1,1-2 0,-2-2 0,0-2-1,-2-1 1,0-2 0,-1-2 1,0 0-1,0-1 0,-2 2 0,3 1 0,-3-2 0,2-1-1,0 0 1,1-1-1,-1 1 1,3-2-2,-2-3 2,0 0 0,2 0 0,2 0 0,-2 0 0,1 0 0,1 0 0,1-1 0,5-15 0,-8 25 0,8-25-1,-6 20 1,6-20 0,-2 16 0,2-16 0,-3 14 0,3-14 0,-2 16 0,2-16 0,-1 16 0,1-16 0,-4 16 0,4-16 0,-1 18 0,1-18 0,-5 19 0,5-19 0,-3 16 0,3-16 0,-3 18 0,3-18-1,-5 17 1,5-17 0,-3 19 0,3-19 0,-2 24 0,2-24 0,-2 21 0,2-21 0,0 21 0,0-21-1,0 14 1,0-14 0,0 0 0,0 16 0,0-16 0,0 0 0,-1 15 0,1-15 0,0 0 0,0 0 0,-3 16-1,3-16 1,0 0 0,0 0 0,0 0-1,-2 17 1,2-17-1,0 15 1,0-15 0,0 16-1,0-16 0,0 16 0,0-16-1,0 0 0,0 16 0,0-16-2,0 0-1,0 0-1,0 0-4,0 0-1,-8-23-3,8 23-3,-5-25-2,-3 2-2,5 7 2,-7-11 1,9 11 4,-9-11 4,5 9 5,-3 1 7,2-1 4,6 18 5,-13-24 2,13 24 1,-13-14 1,13 14 1,0 0-2,-19-7-2,19 7-1,-15 5-2,15-5 0,-14 18-1,14-18-2,-12 30-2,8-11 0,-1 5 0,3 0-2,-1 0 0,3 0 0,-2 0-1,4-1 0,-1-4 0,3 0 0,-1-4-1,2-1 1,-5-14-1,13 21 0,-13-21 0,14 14 1,-14-14-1,16 10 0,-16-10 1,18 6 0,-18-6 0,19 3 0,-19-3 0,24-6 1,-24 6-1,28-16 1,-14 3-1,4 0 1,-1-1-1,3-2 0,-1 0 0,0 2 0,2-1-1,0 1 1,-2-1-1,1 1 1,-3-2-1,1 0 1,-2-2 0,0 2-1,-3 0 1,-13 16-1,26-25 0,-26 25 0,21-21 0,-21 21 0,21-14 0,-21 14 0,16-8 0,-16 8 0,14-5 0,-14 5 0,0 0-1,0 0 0,0 0-1,0 0-3,16-3-8,-16 3-15,0 0 2,0 0-1,-14 3-1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4:26.6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6A81213-694D-41E7-ACAA-F0044A8B07F3}" emma:medium="tactile" emma:mode="ink">
          <msink:context xmlns:msink="http://schemas.microsoft.com/ink/2010/main" type="inkDrawing" rotatedBoundingBox="908,15179 2362,15202 2361,15248 907,15226" shapeName="Other">
            <msink:destinationLink direction="with" ref="{A85624AA-2CC5-494D-B51E-4E0A0A67324E}"/>
          </msink:context>
        </emma:interpretation>
      </emma:emma>
    </inkml:annotationXML>
    <inkml:trace contextRef="#ctx0" brushRef="#br0">0-2 3,'0'0'4,"0"0"0,0 0-1,0 0-1,0 0 0,0 0 0,0 0 1,0 0-1,0 0 1,0 0 0,0 0 0,0 0-1,0 0 0,0 0 0,0 0-1,0 0-1,0 0 0,14 5 1,-14-5-1,0 0 1,0 0-1,0 0 1,0 0 0,0 0 0,15 3-1,-15-3 1,0 0 1,0 0-1,0 0-1,17 0 1,-17 0 0,0 0 0,18 0-1,-18 0 0,15 0 0,-15 0 0,0 0 0,19 0 0,-19 0 0,0 0 0,21-2 0,-21 2 0,14 2 0,-14-2 0,14 3 0,-14-3 0,15 6-1,-15-6 1,0 0 0,19 9 0,-19-9 0,0 0 0,16 6 0,-16-6 0,0 0 0,16 3 0,-16-3 0,0 0 0,18-2 0,-18 2 0,0 0 0,17 0 0,-17 0 0,0 0 0,21 2 0,-21-2 0,0 0 0,20 2 0,-20-2 0,0 0 0,20-7 0,-20 7 0,15-6-1,-15 6 1,16-7 0,-16 7 0,16-6 0,-16 6-1,16-1 1,-16 1 0,0 0 0,21-2 0,-21 2 0,0 0 0,17-2 0,-17 2 0,0 0 0,16-1 0,-16 1 0,0 0 0,20 1 0,-20-1 0,0 0 1,17 4-1,-17-4 0,0 0 0,18 0 0,-18 0 1,0 0-1,16 0 0,-16 0 0,0 0 1,16 1-1,-16-1 0,0 0 0,18 2 1,-18-2-1,14 0 1,-14 0 0,15-3 0,-15 3 0,17-4 0,-17 4-1,18-5 1,-18 5-1,19 0 1,-19 0-1,19 2 0,-19-2 0,16 3 0,-16-3 0,15 2 1,-15-2-1,0 0 0,17 5 0,-17-5 1,0 0-1,18 3 0,-18-3 0,15 0 0,-15 0 0,14 0 0,-14 0 0,14 0 0,-14 0 0,15 3 0,-15-3 0,14 2 1,-14-2-1,0 0 1,20 3-1,-20-3 1,0 0 0,19 2 0,-19-2-1,0 0 1,21 2-1,-21-2 0,0 0 0,20 11 0,-20-11 0,16 7 0,-16-7 1,15 3-1,-15-3 1,14 2 0,-14-2 0,0 0 1,18-3-1,-18 3 1,14 0 0,-14 0-1,0 0 0,20 1 2,-20-1-2,0 0 0,17 0 0,-17 0-1,15-3 1,-15 3 0,16-2 0,-16 2-1,19-3 1,-19 3 0,21 2 0,-21-2-1,21 1 1,-21-1-1,21 0 1,-21 0 0,19-1-1,-19 1 1,22-4 0,-22 4-1,19-6 1,-19 6 0,21-5 0,-21 5 0,21-1 0,-21 1-1,18-1 1,-18 1-1,17-2 0,-17 2 1,18 0-1,-18 0 1,18 0-1,-18 0 1,19 0-1,-19 0 1,19-2 0,-19 2-1,19 0 1,-19 0-1,21 0 0,-21 0 0,20 2 0,-20-2 0,20 2 1,-20-2-1,18 0 0,-18 0-1,16 1 1,-16-1-2,15-1-1,-15 1-3,17-2-9,-17 2-2,19-11 0,-19 11 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5:05.9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0882F1D-2C42-46E5-9EC0-317F48BE4441}" emma:medium="tactile" emma:mode="ink">
          <msink:context xmlns:msink="http://schemas.microsoft.com/ink/2010/main" type="inkDrawing" rotatedBoundingBox="2139,9924 2320,10043 2280,10104 2099,9986" semanticType="callout" shapeName="Other"/>
        </emma:interpretation>
      </emma:emma>
    </inkml:annotationXML>
    <inkml:trace contextRef="#ctx0" brushRef="#br0">27 114 8,'0'0'8,"-1"17"-1,1-17 2,0 0 1,0 0-1,-7 16-1,7-16-1,0 0 1,0 0-1,0 0 1,0 0-2,0 0-1,0 0-1,0 0-1,0 0 0,0 0 0,0 0-1,0 0-1,0 0 0,0 0-1,-13 17 0,13-17-1,0 0 1,0 0 0,0 0 0,-6 16 0,6-16-1,0 0 1,0 0 0,0 0 0,0 0 0,0 0-1,0 0 1,0 0-1,0 0 1,0 0 0,16 13 0,-16-13 0,0 0 1,15 10-1,-15-10 1,0 0-1,16 11 1,-16-11-1,14 8 0,-14-8 0,15 7 0,-15-7 0,16 3 0,-16-3 0,16 2 0,-16-2 0,0 0 0,20 3 0,-20-3 0,0 0-1,16 3 1,-16-3-1,0 0 1,0 0-1,16 8 1,-16-8 0,0 0 0,0 0 0,0 0 0,15 5 0,-15-5 0,0 0 0,0 0 0,0 0-1,0 0 0,0 0-2,0 0-4,0 0-8,0 0-2,0 0 2,15 8-1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5:08.2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755FB08-40A6-413A-A85C-9A30149E7062}" emma:medium="tactile" emma:mode="ink">
          <msink:context xmlns:msink="http://schemas.microsoft.com/ink/2010/main" type="writingRegion" rotatedBoundingBox="733,2395 1700,2395 1700,2833 733,2833"/>
        </emma:interpretation>
      </emma:emma>
    </inkml:annotationXML>
    <inkml:traceGroup>
      <inkml:annotationXML>
        <emma:emma xmlns:emma="http://www.w3.org/2003/04/emma" version="1.0">
          <emma:interpretation id="{29D37FF6-4AAC-425A-BFAC-690F347E9FC4}" emma:medium="tactile" emma:mode="ink">
            <msink:context xmlns:msink="http://schemas.microsoft.com/ink/2010/main" type="paragraph" rotatedBoundingBox="733,2395 1700,2395 1700,2833 733,2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705E5-DEA5-4DFB-ABE7-2C6446BCDAFC}" emma:medium="tactile" emma:mode="ink">
              <msink:context xmlns:msink="http://schemas.microsoft.com/ink/2010/main" type="line" rotatedBoundingBox="733,2395 1700,2395 1700,2833 733,2833"/>
            </emma:interpretation>
          </emma:emma>
        </inkml:annotationXML>
        <inkml:traceGroup>
          <inkml:annotationXML>
            <emma:emma xmlns:emma="http://www.w3.org/2003/04/emma" version="1.0">
              <emma:interpretation id="{309ACAAA-137F-4963-80FA-C1AEC43D797C}" emma:medium="tactile" emma:mode="ink">
                <msink:context xmlns:msink="http://schemas.microsoft.com/ink/2010/main" type="inkWord" rotatedBoundingBox="733,2395 1013,2395 1013,2833 733,2833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136-1 14,'0'0'13,"0"0"0,0 0 0,0 0-2,0 0-1,0 0 1,0 0-3,0 0 0,0 0-2,0 0 0,0 0-1,0 0-1,-15-2-2,15 2 0,0 0 0,0 0-1,0 0 0,-8 16 0,8-16 0,-3 18-1,3-18 0,-2 28 0,-1-13 0,3 3 0,-2 0 0,1 2 0,1-2 0,1 0 0,-1 0 0,0-2 0,2 1 0,0-1-1,-2-16 1,1 26 0,-1-26 0,2 22-1,-2-22 1,0 18 0,0-18 0,0 0 0,0 0-1,0 16 1,0-16 0,0 0-1,0 0 0,0 0-1,0 0 1,0 0 0,0 0-1,0 0 1,0 0 0,-5 15 0,5-15 1,0 0 0,0 0 0,0 0 0,0 0 0,0 0 0,0 0-1,0 0 1,0 0-1,0 0 1,0 0 0,0 0-1,0 0 1,0 0 0,0 0 0,0 0 1,0 0-1,-16 10 0,16-10 0,0 0 0,0 0 0,-16 1 0,16-1 0,0 0-1,-17 7 1,17-7 1,0 0-1,-17 5 1,17-5-1,0 0 1,0 0-1,-17-8 1,17 8 0,0 0-1,-10-18 0,10 18 1,0 0-1,-8-20 0,8 20 1,0 0-1,-7-17 0,7 17 1,0 0-1,0 0 0,0 0 0,0 0 0,0 0 0,7 17-1,-7-17 1,8 31 0,-3-13 0,0 2 0,-1-1 0,1-4 0,-5-15 0,7 21 0,-7-21 0,0 0 1,0 0 0,0 0 0,16 4 0,-16-4 0,17-18 0,-17 18 0,20-25 1,-20 25-1,24-28-1,-11 13 1,-13 15-1,24-26 0,-24 26 0,24-28 0,-24 28-1,26-27-1,-26 27-3,30-23-6,-14 19-9,-16 4-1,29-8 0,-29 8 1</inkml:trace>
        </inkml:traceGroup>
        <inkml:traceGroup>
          <inkml:annotationXML>
            <emma:emma xmlns:emma="http://www.w3.org/2003/04/emma" version="1.0">
              <emma:interpretation id="{104E572C-1FB2-4DC7-849F-39FB11EDB57A}" emma:medium="tactile" emma:mode="ink">
                <msink:context xmlns:msink="http://schemas.microsoft.com/ink/2010/main" type="inkWord" rotatedBoundingBox="1644,2548 1700,2548 1700,2604 1644,2604"/>
              </emma:interpretation>
              <emma:one-of disjunction-type="recognition" id="oneOf1">
                <emma:interpretation id="interp5" emma:lang="en-US" emma:confidence="0">
                  <emma:literal>m</emma:literal>
                </emma:interpretation>
                <emma:interpretation id="interp6" emma:lang="en-US" emma:confidence="0">
                  <emma:literal>7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-34729">922 161 10,'0'0'12,"0"0"1,0 0 0,0 0-2,0 0-2,0 0 1,0 0-1,0 0-2,0 0-1,0 0 0,0 0-1,0 0 0,0 0-1,0 0-1,0 0 0,0 0 0,0 0-1,0 0 0,0 0 0,-14-11-1,14 11 0,0 0 0,0 0-1,0 0 0,0 0 1,0 0-1,0 0 0,0 0 0,0 0 0,0 0 0,0 0 0,0 0 0,0 0 0,14 4 1,-14-4-1,0 0 0,0 0 1,0 0-1,0 0 0,0 0 0,0 0 0,0 0 0,0 0 0,0 0 0,0 0 0,0 0 0,0 0 1,0 0-1,16 4 0,-16-4 0,0 0 0,0 0 0,0 0 0,0 0 0,0 0 0,0 0 1,0 0-1,0 0 0,0 0 0,0 0 0,0 0 0,0 0 0,14 3 0,-14-3 0,0 0 0,0 0 0,0 0 0,0 0 0,0 0 0,0 0-1,0 0-1,0 0-5,12 24-14,-12-24-1,-3 21-1,3-21 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9T23:55:04.1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1" timeString="2020-11-24T00:16:57.202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66C9B7-4000-4756-9984-806F9CB579E0}" emma:medium="tactile" emma:mode="ink">
          <msink:context xmlns:msink="http://schemas.microsoft.com/ink/2010/main" type="inkDrawing" rotatedBoundingBox="2232,9198 14378,10759 14256,11704 2111,10143" semanticType="callout" shapeName="Other">
            <msink:sourceLink direction="with" ref="{65DD6EA9-29FB-4508-A401-BA91244E5701}"/>
          </msink:context>
        </emma:interpretation>
      </emma:emma>
    </inkml:annotationXML>
    <inkml:trace contextRef="#ctx0" brushRef="#br0">42 0 13,'0'0'7,"0"0"2,0 0 2,0 0-2,0 0 1,0 0-1,0 0-1,0 0 1,0 0-1,0 0-2,0 0-1,0 0 0,0 0-2,0 0 0,0 0 1,0 0-1,0 0 0,0 0 0,0 0 0,0 0-1,0 0 0,0 0-1,0 0-1,8 16 0,-8-16 0,0 0-1,5 15 1,-5-15 0,3 17 0,-3-17 0,7 21 0,-7-21 0,6 21 0,-6-21-1,7 26 1,-7-26 0,8 23 0,-8-23-1,6 19 0,-6-19 1,5 14-1,-5-14 0,0 0 0,0 0 0,5 15 0,-5-15 0,0 0 0,0 0-1,0 0 1,0 0-1,0 0 1,0 0-1,0 0 0,0 0 1,0 0-1,0 0 1,0 0 0,0 0 0,0 0 1,11 14 0,-11-14-1,0 0 1,0 0 0,0 0 0,0 15 1,0-15-1,0 0 0,0 0 0,0 0 0,0 0 0,0 0 0,0 0-1,0 0 0,0 0 0,0 0 0,0 0 0,0 0 1,0 0-1,0 0 0,0 0 1,0 0 0,0 0 0,0 0 0,0 0 0,-14-8-1,14 8 1,0 0 0,-8-18 0,8 18 1,0 0 0,-9-16 0,9 16 0,0 0 1,0 0-1,0 0 1,0 0-1,0 0 1,0 0-2,0 0 1,0 0-1,0 0-1,0 0 1,0 0 0,0 0-1,0 0 1,0 0 0,0 0 0,0 0 0,17 13 0,-17-13 0,0 0 0,13 14 0,-13-14 0,0 0 0,0 0 0,16 15 0,-16-15 0,0 0 0,0 0 0,16 6 1,-16-6-1,0 0 1,0 0-1,16-3 1,-16 3-1,0 0 1,0 0 0,17-14-1,-17 14 1,0 0 0,16-15 0,-16 15-1,0 0 1,0 0 0,16-18 0,-16 18-1,0 0 1,0 0-1,0 0 1,16-16-1,-16 16 1,0 0 0,0 0-1,10-16 1,-10 16 0,0 0-1,0 0 1,0 0-1,5-14-1,-5 14-1,0 0-3,0 0-5,0 0-7,0 0-2,15-8 1,-15 8 0</inkml:trace>
    <inkml:trace contextRef="#ctx1" brushRef="#br1">12145 1892 0,'-13'0'234,"13"-12"-234,-26 12 0,13 0 16,-12 0-16,12 0 0,-25-13 0,12 13 15,-37-13-15,37-12 0,-12 25 0,-1-13 16,14 0-16,-13 13 0,-1-25 0,14 25 15,-13-13-15,-14-13 0,14 14 0,25 12 16,-25-13-16,13 13 0,12-13 0,-25-13 16,25 26-16,0-12 0,-25 12 0,25-13 15,-13 13-15,14-13 0,-14 0 0,1 13 16,-14-25-16,27 25 0,-14-13 0,-12 0 16,-1 13-16,14-25 0,-13 12 0,-1 13 15,14-13-15,-13-12 0,-1 12 16,-12-12-16,13 25 0,0-13 0,25 13 15,-13-13-15,-12 13 0,12-13 0,1-12 16,-1 25-16,-905-332 94,892 319-94,-12 0 15,-13-12-15,1 12 0,37 13 0,-12-26 16,0 14-16,12 12 0,-12-13 0,-1-13 16,14 26-16,-13 0 0,-1-12 0,27 12 15,-39-13-15,25-13 0,-12 14 16,-1-1-16,-12-13 0,-12 14 0,11-14 16,14 13-16,13-12 0,-39 12 0,38 13 15,-12-13-15,0-12 0,12 25 0,-12-13 16,0 13-16,12-13 0,-12 13 0,0-25 15,12 25-15,-25-13 16,13 0-16,-13 13 0,12-25 0,14 12 16,-14 13-16,14 0 0,-13-13 0,-1 13 0,14-25 15,-13 12-15,-1 13 0,14-13 0,-39 13 16,38-26-16,-12 26 0,0-12 0,25 12 16,-13-13-16,-12 13 0,25 0 0,-25-26 15,25 26-15,-12-12 0,12 12 16,-12 0-16,-1 0 0,13 0 0,-12 0 15,-14 0-15,27-13 0,-27 13 0,14-13 16,-13 13-16,-1-25 0,14 25 0,-14-13 16,14 13-16,-13-26 0,-1 26 0,14 0 15,-39 0-15,38-12 0,-37 12 0,37 0 16,-12 0-16,12 0 0,14 0 0,-27-13 16,14 13-16,-14-13 0,27 13 0,-27 0 15,27 0-15,-14 0 0,13-26 16,-12 26-16,12 0 0,-12-12 0,12 12 15,-13 0-15,1 0 0,12 0 0,0 0 16,-51-13-16,26 13 0,0-13 16,25 13-16,-13 0 0,14 0 0,-1-25 15,-25 25-15,25 0 0,0-13 0,0 13 16,1 0-16,-27-13 0,27 13 16,-1 0-16,-13 0 0,-12-13 15,25 13-15,0 0 0,1 0 16,-1 0-16,0 0 0,-25 0 0,25-12 15,0 12-15,-25-26 0,25 26 0,-12 0 16,-14 0-16,14 0 0,-13 0 0,-13 0 16,12-13-16,14 13 0,-14 0 0,14 0 15,-13-12-15,-1 12 0,14 0 0,-13 0 16,12 0-16,-12-26 0,-1 26 0,14 0 16,-13 0-16,-13-13 15,25 0-15,-12 13 0,25 0 0,-13 0 16,1 0-16,-1 0 0,14-12 0,-14 12 0,1 0 15,-1 0-15,13 0 0,-25-26 0,25 26 16,-12 0-16,12 0 0,-13 0 0,14 0 16,-1 0-16,0 0 15,-12 0-15,-1-13 0,-12 13 16,25 0-16,0-12 0,0 12 16,1 0-16,-1-13 0,-25 13 0,12 0 15,1 0-15,-1 0 0,-12 0 0,12 0 16,13 0-16,-25 0 0,13 0 0,-14 0 15,14 0-15,-13 0 0,12 0 0,-38-26 16,39 26-16,-39-12 0,38 12 0,-12 0 16,13 0-16,-14 0 0,-12 0 0,13-13 15,0 13-15,12 0 0,-12 0 0,25 0 16,-13 0-16,14 0 0,-14-26 0,1 26 16,12 0-16,0 0 0,-25 0 15,25 0-15,-12 0 0,12 0 0,0-12 16,-13 12-16,14 0 0,-1 0 0,0 0 15,0 0-15,1 0 0,-1 0 0,-25 0 16,25 0-16,0 0 0,0 0 16,1 0-16,-27-13 0,27 13 0,-1 0 15,-13 0-15,1 0 0,-1-13 0,13 13 16,-25 0-16,25 0 0,-12 0 0,-13 0 16,12 0-16,-12 0 0,25 0 0,-13 0 15,-12 0-15,0 0 0,25 0 0,-12 0 16,12 0-16,-26 0 0,14 0 15,12 0-15,-25 0 0,12 0 0,1 0 16,-1 0-16,14 0 0,-14 0 0,0 0 16,1 0-16,12 0 0,0 0 0,-25 0 15,25 0-15,1 0 0,-14 0 0,1 0 16,-1 0-16,13 0 0,-25 0 0,25 0 16,-12 0-16,12 0 0,0 0 0,-12 0 15,-1 0-15,13 0 0,1 0 16,-1 0-16,-25 0 0,25 0 0,0 0 15,0 0-15,0 0 0,-12 13 0,12-13 16,0 0-16,1 0 0,-14 0 0,13 13 16,-25-13-16,25 0 0,1 0 0,-1 0 15,-26 0-15,27 0 0,-1 0 16,0 0-16,0 0 0,-25 0 0,25 0 16,-12 0-16,12 0 0,-12 25 0,12-25 15,0 0-15,0 0 0,1 0 0,-1 0 16,0 0-16,-13 0 0,14 0 0,-1 13 15,0-13-15,0 0 0,1 0 0,-1 0 16,0 0-16,-12 13 0,12-13 16,-13 0-16,14 0 0,-1 0 15,-26 12-15,27-12 0,-1 13 0,0-13 16,0 0-16,-12 0 0,12 0 0,0 0 16,-12 0-16,12 0 0,-12 0 0,12 0 15,0 0-15,0 0 0,0 13 16,1-13-16,-1 0 15,-13 0-15,14 13 0,-1-13 16,-140 25 93,140-25-109,-13 0 32,14 0-1,-1 0-15,0 0-16,0 0 15,1 0-15,-1 0 0,13 13 16,-26-13 15,14 0 47,-1 13-62,0-13-1,0 0 48,1 0-47,-1 0 77,-13 0-93,13 0 16,1 0-16,-1 0 0,0 0 0,0 0 16,1 0-16,-14 0 0,13 0 0,1 0 15,-1 0 79,0 0-78,26-13 359,-13-13-344,13 26-31,-13-12 0,12 12 15,14 0 1,-13-13-16,-1 13 0,-12-13 16,13 13-16,0 0 0,0 0 15,-13-13-15,12 13 0,-12-12 0,26 12 16,-13 0 0,-13-13-16,13 13 0,-13-26 15,12 26-15,1 0 47,0 0 16,-13 13 171,0 0-218,-13-13-16,-12 25 15,12-25-15,13 13 0,-26 0 0,13-13 16,13 13-16,-12-13 0,12 25 0,-13-25 15,0 13-15,0-13 16,13 13-16,-12-13 0,-14 12 0,13-12 16,1 13-16,-1-13 15,13 13-15,-13-13 0,0 13 0,1-13 16,12 25-16,-13-12 0,-13-13 0,13 13 0,13 0 16,-12-13-16,-1 12 0,0-12 0,0 13 15,13 0 220,0 12-220,0-12 1,13-13-16,0 0 15,0 0 1,-1 0 125,14 0-126,-13 0 1,0 0-16,-1 0 0,1 0 16,0 0-16,0 0 15,-1 0-15,14 0 0,-13 0 16,-1 0-16,1 0 15,0 0-15,0 0 47,-1 0 63,14 0-32,-13 0-63,0 0-15,-1 0 0,1 0 16,25 0-16,-25 0 0,0 0 16,0 0-16,-1 0 0,1 0 0,0 0 15,12 0-15,-12 0 0,0 0 0,0 0 16,-1 0-16,1 0 0,0 0 16,0 0-16,-13 13 15,25-13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7:05.558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1 0</inkml:trace>
  <inkml:trace contextRef="#ctx0" brushRef="#br0" timeOffset="260.204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24T00:16:51.8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DD6EA9-29FB-4508-A401-BA91244E5701}" emma:medium="tactile" emma:mode="ink">
          <msink:context xmlns:msink="http://schemas.microsoft.com/ink/2010/main" type="inkDrawing" rotatedBoundingBox="13825,11375 16977,11389 16972,12524 13820,12510" semanticType="enclosure" shapeName="Other">
            <msink:destinationLink direction="with" ref="{4466C9B7-4000-4756-9984-806F9CB579E0}"/>
          </msink:context>
        </emma:interpretation>
      </emma:emma>
    </inkml:annotationXML>
    <inkml:trace contextRef="#ctx0" brushRef="#br0">474 1121 0,'-13'0'203,"39"0"-171,-14 0-17,1 0-15,0 0 16,0 0-16,-1 0 16,1 0-16,0 0 15,-13-13-15,25 13 0,-12 0 31,0 0-15,0 0-16,0 0 16,-1 0-16,1 0 15,13 0-15,-14 0 16,1 0-16,0 0 16,0 0-16,-1 0 15,1 0 1,13 0-16,-14 0 15,1 0-15,0 0 0,0 0 16,0 0-16,-1 0 16,14 0-16,-13 0 15,-1 0-15,1 0 16,0 0 0,0 0-1,-1 0-15,1 0 16,13 0-16,-14 0 31,1 0-15,-13-25-1,13 25-15,0 0 16,-1 0-16,1 0 0,13 0 16,-13 0-16,-1 0 0,1 0 0,0 0 0,0 0 15,-1 0-15,14 0 16,-13 0-16,-1 0 0,1 12 15,0-12-15,0 0 0,-13 13 0,12-13 16,14 0-16,-13 0 0,0 0 16,-1 0-16,1 0 15,0 0-15,-13 13 16,13-13-16,-1 0 0,14 0 16,-13 0-1,-1 0-15,1 0 16,0 0-16,0 0 0,-1 0 15,14 0-15,-13 0 16,0 0-16,-1 0 0,1 0 16,0 0-16,0 0 0,12 0 15,-12 0-15,0 0 0,-1 0 16,1 0-16,0 0 16,0 0-1,12 0-15,-12 0 16,0 0-16,0 0 0,-1 0 15,1 0-15,0 0 16,0 0-16,12 0 16,-25 13-1,13-13-15,0 0 0,-1 0 16,1 0-16,0 0 16,0 0-16,12 0 0,-12 0 15,0 0-15,-1 0 16,1 0-16,0 0 0,0 0 15,12 0-15,-12 0 16,0 0-16,0 0 0,-13 12 16,12-12-16,1 0 0,0 0 15,12 0-15,-12 0 16,0 0-16,0 0 16,-1 0-1,1 0-15,0 0 16,0 0-16,12 0 15,-12 0-15,0 0 0,0 0 0,-1 0 16,1 0 0,0 0-16,12 0 0,-25-12 15,13 12-15,-13-13 0,13 13 16,0 0 0,-13-13-16,12 13 15,1 0-15,0 0 16,13 0-16,-14 0 31,-12-25-15,13 25-16,0 0 0,0-13 15,-1 13 1,1 0 0,13 0-1,-14 0-15,1 0 16,0 0-1,0 0 1,-1 0-16,1-13 31,0 0-15,13 13-16,-14 0 0,1 0 16,0-13-16,0 1 0,-1 12 0,1-13 15,13 13 1,-14-26-16,1 14 0,0 12 15,0-13-15,-1 0 0,1 0 16,13 13-16,-14-12 0,1 12 0,-13-13 16,13 13-16,-13-26 0,13 26 15,-13-12-15,13 12 0,-1-13 0,1 0 16,13 0-16,-26 1 16,12 12-16,1-13 15,0-13-15,-13 13 16,13 13-16,-13-12 15,12 12-15,-12-13 16,13 13-16,-13-13 0,0 0 0,26 1 16,-26-1-16,12-13 15,-12 14-15,13 12 0,-13-13 16,0 0 0,0 0-1,0 1-15,0-1 0,0-13 16,0 13-16,0 1 15,0-1-15,0 0 0,0 0 16,0 1 0,0-14-1,0 13-15,0 1 16,-13-1-16,-12 0 16,12 0-16,0 1 0,-12-14 15,-13 13-15,-1 0 0,1-12 0,-13 12 0,13-12 16,-13 12-16,12 0 0,-12-12 15,13 12-15,0-13 0,-13 14 0,12-1 0,27-13 16,-14 13-16,-12 13 0,25-12 16,-25 12-16,12-13 0,13 13 0,-12-13 15,-1 13-15,14-25 0,-1 25 0,13-13 16,-26 13-16,1 0 16,12 0-16,0 0 0,0 0 15,1 0-15,-1 0 16,-51-13-16,51 13 15,-25 0-15,13 0 0,12 0 0,0 0 0,-25-13 16,25 13-16,-25 0 0,12 0 0,-12 0 16,12 0-16,-12 0 0,13 0 0,-14 0 15,14 0-15,-14 0 0,27 0 16,-27 0-16,27 0 0,-1 0 16,0 0-16,-12 0 0,12 0 15,-13 0-15,13 0 0,1 0 0,-1 0 16,0 0-16,0 0 15,1 0-15,-14 0 16,13 0-16,1 0 0,-1 0 16,0 0-16,0 0 0,1 0 0,-27 0 15,26 13-15,-12-13 0,12 13 0,-25-13 16,25 0-16,-12 0 0,-1 0 0,1 0 16,12 0-16,-26 13 0,27-13 15,-27 25-15,1-25 0,25 13 16,1-13-16,-1 13 0,0-13 0,0 12 15,-12-12-15,12 0 0,0 0 0,1 0 16,-1 13-16,0-13 16,13 13-16,-13 0 0,-12-13 15,12 25-15,-13-12 0,14-13 16,-1 0-16,0 13 0,0-13 0,-12 13 16,-1-1-16,14-12 0,-27 13 0,26 13 0,-12-26 15,12 12-15,-25-12 0,25 13 0,-12-13 16,-14 13-16,27 0 0,-27-13 0,26 25 15,1-25-15,-1 13 0,-25-13 16,25 13-16,0-13 0,0 13 16,1-1-16,-1 1 0,0 0 0,-12-13 31,25 13-31,-13-13 0,0 25 16,0-25-1,13 13-15,-12-13 16,-1 13-16,0-13 15,0 12-15,-25 1 16,25 0-16,0-13 16,1 13-16,-1 12 0,0-25 15,13 13 1,-25-13 15,25 13-31,0 0 94,0-1-94,0 1 16,0 0 15,0 12-16,0-12-15,0 0 16,12-13-16,-12 13 16,0-1-16,13-12 0,-13 13 15,13-13-15,-13 13 16,13-13 0,-13 25-16,0-12 15,12-13-15,1 13 0,0 0 16,12-13-16,-25 13 15,13-13-15,0 12 0,0-12 16,-13 13-16,13-13 16,-1 13-1,1-13 1,0 0-16,-13 25 16,25-25-16,-12 0 0,0 13 0,0-13 15,-1 13-15,1 0 0,0-13 0,12 0 16,-12 0-16,0 0 0,0 0 15,-1 0-15,1 12 16,0-12-16,13 0 0,-14 0 16,1 0-1,0 0 1,0 0 0,-1 0-1,1 0 63,13 0-78,-14 13 16,1-13-16,0 13 0,0-13 0,-1 0 16,1 0-1,-13 25 16,13-25-15,-13 13 0,26-13-16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16.367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064772F7-A9F8-4B62-BEC1-2FCA93DC78B2}" emma:medium="tactile" emma:mode="ink">
          <msink:context xmlns:msink="http://schemas.microsoft.com/ink/2010/main" type="inkDrawing" rotatedBoundingBox="16873,2691 19322,2765 19321,2796 16872,2722" shapeName="Other"/>
        </emma:interpretation>
      </emma:emma>
    </inkml:annotationXML>
    <inkml:trace contextRef="#ctx0" brushRef="#br0">0 0 0,'0'30'266,"15"-30"-219,0 0-47,0 0 15,0 0-15,15 0 16,-15 0-16,1 0 15,-1 0 1,0 0 15,0 0 1,0 0-17,15 0 1,-15 0-16,0 0 15,1 0 48,-1 0-47,0 0-1,0 0 1,15 0 15,-15 0-15,0 0 46,1 0-46,-1 0-16,0 0 15,0 0 17,0 0-17,15 0 1,-15 0-16,0 0 16,1 0-16,-1 0 93,60 0 48,-60 0-125,1 0-1,-1 0 63,0 0-62,0 0-16,15 0 16,-15 0-1,-15 15-15,15-15 0,1 0 16,-1 0 15,0 0 16,0 0-31,15 0 15,-15 0-31,0 0 0,0 0 15,1 0-15,-1 0 16,0 0-16,0 0 31,15 0 1,-15 0-17,0 0 1,1 0-1,-1 0-15,0 0 16,0 0 0,15 0-16,-15 0 0,0 0 15,0 0-15,16 0 0,14 15 16,-15-15-16,46 0 16,-61 0-1,0 0-15,91 0 16,-106 15-16,30-15 15,-15 0 1,0 0-16,1 0 31,14 0 32,-15 0-16,0 0 0,0 0 15,590 15 360,-590-15-391,0 0 0,0 0 1,16 0-32,-16 0 15,0 0 1,0 0 62,0 0-78,0 0 16,0 0 31,31 0-32,-31 0 1,0 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20.293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D8C72265-029B-4FD7-8B74-F51EDEE0BE41}" emma:medium="tactile" emma:mode="ink">
          <msink:context xmlns:msink="http://schemas.microsoft.com/ink/2010/main" type="inkDrawing" rotatedBoundingBox="16903,3350 19382,3389 19381,3414 16902,3374" shapeName="Other"/>
        </emma:interpretation>
      </emma:emma>
    </inkml:annotationXML>
    <inkml:trace contextRef="#ctx0" brushRef="#br0">0 6 0,'30'0'188,"15"0"-172,-29 0-16,-1 0 0,45 0 15,-45 0-15,46 0 16,-46 0-16,0 0 0,15 0 15,-15 0-15,0 0 32,832 0 343,-832 0-375,15 0 15,-14 0-15,-1 0 0,0 0 16,0 0-16,0 15 0,0-15 16,0 0 15,16 0-16,-16 0 1,0 0-16,0 0 16,0 0-16,0 0 15,30 0-15,-29 0 0,-1 0 0,0 0 16,30 0-16,-30 0 0,0 0 0,1 0 16,-1 0 93,0 0-109,-15 15 16,15-15 46,15 0-62,-15 0 16,0 0 15,0 0-15,1 0-1,-1 0-15,0 0 16,0 0-16,15 0 0,-15 0 15,0 0 1,1 0 0,-1 0-1,0 0-15,0 0 0,15 0 0,-15 0 16,0 0-16,1 0 16,-1 0-16,0 0 15,0 0 1,15 0 15,46 0 16,-61 0 15,15 0-15,-15 0-31,0 0-16,0 0 16,1 0 46,-1 0-62,0 0 16,0 0-16,15 0 15,-15 0 17,0 0 108,0 0-77,1 0-48,-1 0 17,0 0 93,15 0-110,-15 0 63,0 0-62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23.723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252C07D2-BD30-4478-8E2C-67A94B1D0182}" emma:medium="tactile" emma:mode="ink">
          <msink:context xmlns:msink="http://schemas.microsoft.com/ink/2010/main" type="inkDrawing" rotatedBoundingBox="16880,3697 19596,3875 19589,3987 16873,3809" shapeName="Other"/>
        </emma:interpretation>
      </emma:emma>
    </inkml:annotationXML>
    <inkml:trace contextRef="#ctx0" brushRef="#br0">0 61 0,'30'0'172,"-15"-15"-157,0 15-15,0 0 16,31-15-16,-31 15 0,0 0 0,0 0 16,15 0-16,15 0 15,-29 0-15,-1 0 0,15 0 0,30 0 16,-44 0-16,-1 0 0,0 0 15,0 0-15,15 0 0,-15 0 0,0 0 16,0 0-16,-15-30 16,16 30-16,-1 0 0,0 0 15,15 0-15,-15 0 16,0 0-16,0 0 0,1 0 0,-1 0 16,0 0-16,15 0 15,-15 0-15,0 15 0,0-15 0,1 0 16,-1 0-1,0 0-15,0 0 0,15 0 16,-15 0 0,0 0-1,0 0 17,1 0-32,-1 0 15,0 0-15,15 0 0,-30 15 16,15-15-16,0 0 0,0 0 15,1 0 17,-1 0-17,0 0-15,15 0 16,-15 0-16,0 0 16,0 0-16,0 0 0,1 0 0,-1 0 15,15 0-15,-15 0 0,15 0 0,-15 0 16,1 15-16,-1-15 0,15 0 15,-15 15-15,0-15 0,0 0 16,0 0-16,1 0 0,29 0 16,-30 0-16,0 16 0,15-16 0,-30 15 15,31-15-15,-16 0 0,0 0 16,0 0 0,0 0-16,0 0 15,0 0-15,16 0 16,-16 0-16,0 0 15,0 0 17,0 0-17,0 0 1,0 0-16,0 0 16,16 0-16,-16 0 0,0 0 15,15 15-15,0-15 0,-15 0 0,16 0 16,-16 0-16,-15 30 0,15-30 0,15 0 15,-15 0-15,0 0 0,1 0 16,-1 0-16,0 15 16,0-15-16,0 0 78,15 0-63,-15 0-15,0 0 16,1 0-16,14 0 0,0 0 0,-15 0 0,0 0 16,0 0-16,1 0 15,-1 0-15,0 0 16,15 0 0,-15 0 46,0 0-62,0 0 16,0 0-1,1 0 1,-1 0 93,15 0-77,-15 0-1,0 0-16,0 0-15,0 0 16,1 0-16,-1 0 16,0 0 343,15 0-343,-15 0-1,0 0 1,0 0 15,1 0-31,-1 0 16,0 15-16,15-15 31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26.128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5CF1BC12-8EB8-4050-8445-A1C0CFB4B842}" emma:medium="tactile" emma:mode="ink">
          <msink:context xmlns:msink="http://schemas.microsoft.com/ink/2010/main" type="inkDrawing" rotatedBoundingBox="19534,3205 19700,3205 19700,3220 19534,3220" shapeName="Other"/>
        </emma:interpretation>
      </emma:emma>
    </inkml:annotationXML>
    <inkml:trace contextRef="#ctx0" brushRef="#br0">0 0 0,'15'0'234,"0"0"-202,0 0-32,0 0 15,0 0 1,0 0-16,15 0 406,-14 0-390,-1 0-16,0 0 78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27.964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81AE831D-17F3-4631-BDC5-D1E52AD5FAFF}" emma:medium="tactile" emma:mode="ink">
          <msink:context xmlns:msink="http://schemas.microsoft.com/ink/2010/main" type="inkDrawing" rotatedBoundingBox="19397,2524 19609,2524 19609,2539 19397,2539" shapeName="Other"/>
        </emma:interpretation>
      </emma:emma>
    </inkml:annotationXML>
    <inkml:trace contextRef="#ctx0" brushRef="#br0">0 0 0,'152'0'297,"-137"0"-219,0 0-78,0 0 15,0 0 32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31.327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35F7056D-5539-48E5-BF8B-AA4C7F24548F}" emma:medium="tactile" emma:mode="ink">
          <msink:context xmlns:msink="http://schemas.microsoft.com/ink/2010/main" type="inkDrawing" rotatedBoundingBox="16979,2370 19050,2477 19047,2533 16976,2426" shapeName="Other"/>
        </emma:interpretation>
      </emma:emma>
    </inkml:annotationXML>
    <inkml:trace contextRef="#ctx0" brushRef="#br0">0 1 0,'16'0'235,"29"0"-220,-30 0-15,15 0 0,-15 0 0,31 0 16,-31 0-16,0 0 0,0 0 0,30 0 16,-29 0-16,-1 0 0,0 0 15,0 0-15,0 0 16,0 0-16,15 0 15,-15 0 1,1 0-16,-1 0 0,0 0 16,0 0-16,0 0 15,0 0-15,15 0 16,-14 0 0,-1 0-16,0 0 15,0 0-15,0 0 31,0 0-31,15 0 47,-14 15-31,-1-15-16,0 0 0,0 0 16,0 0-16,0 16 0,15-16 15,-15 0 32,1 0-31,-1 0-16,0 0 15,0 0-15,0 0 0,15 0 0,-15 0 16,-15 30-16,16-30 0,-1 0 16,0 0 62,0 0-78,0 0 15,0 0 32,15 15-31,-15-15-16,1 0 15,-1 0 1,0 0 0,0 0-1,0 0-15,15 0 16,-15 0-16,1 0 16,-1 0-16,0 0 0,0 0 15,0 0-15,15 0 16,-15 0-16,1 0 15,-1 0-15,0 0 0,0 0 0,0 0 16,15 0-16,-15 0 16,16 0-16,-16 0 0,0 0 15,0 0-15,15 0 0,-15 0 16,0 0-16,1 0 16,-1 0-1,0 0 1,0 0-1,15 0 1,-15 0 15,0 0-15,0 0-16,1 0 16,-1 0-1,0 0 1,15 0 31,-15 0-47,0 0 15,0 0-15,1 0 16,-1 0 0,0 0 15,15 0-16,-15 0 1,0 0 0,0 0-1,1 0 17,-1 0-17,15 0-15,0 0 16,-15 0-16,0 0 0,0 0 78,1 0-62,-1 0 93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40.728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3D632731-BEB4-45A5-BD23-693A50D3BCF1}" emma:medium="tactile" emma:mode="ink">
          <msink:context xmlns:msink="http://schemas.microsoft.com/ink/2010/main" type="inkDrawing" rotatedBoundingBox="21165,4009 24325,3980 24326,4066 21166,4094" shapeName="Other"/>
        </emma:interpretation>
      </emma:emma>
    </inkml:annotationXML>
    <inkml:trace contextRef="#ctx0" brushRef="#br0">0 70 0,'15'0'328,"1"0"-328,-1 0 16,0 0-16,15 0 0,-15 0 0,0 0 15,0 0-15,1 0 0,-1 0 0,0 0 16,15 0-16,-15 0 16,0 0 30,0 0-30,1 0-16,-1 0 16,0 0-16,15 0 15,-15 0-15,0 0 16,0 0-16,0 0 16,1 0-16,-1 0 15,15 0-15,-15 0 0,0 0 16,0 0-16,0 0 0,1 0 15,-1 0-15,0 0 16,15 0-16,-15 0 0,0 0 16,0 0-16,0 0 15,1 0 1,-1 0-16,15 0 16,-15 0-16,0 0 15,0 0 1,0 0-1,1 0 1,-1 0-16,15 0 16,-15 0-1,0 0-15,0 0 16,0 0-16,1 0 16,-1 0-16,15 0 15,-15 0-15,0 0 0,0 0 16,0 0-1,0 0 1,1 0 0,-1 0-1,15 0-15,-15 0 0,0 0 16,0 0-16,0 0 0,1 0 16,-1 0-16,15 0 15,-15 0-15,0 0 16,0 0-16,0 0 15,0 0-15,1 0 0,14 0 16,-15 0-16,0 0 0,0 0 16,0 0-16,0 0 15,1 0-15,-1 0 63,15 0-48,-15 0-15,0 0 0,0 0 16,0 0-16,-15-15 0,16 15 16,-1 0-16,15 0 15,-15 0-15,0 0 0,0 0 16,0 0-16,0 0 0,1 0 16,14 0-16,-15 0 0,0-15 15,0 15 16,0 0-15,0 0 0,1 0-16,14 0 15,-15 0-15,0 0 0,0 0 16,0 0-16,0 0 0,0 0 16,1 0-1,14-15-15,-15 15 47,0 0-31,0 0-1,0 0-15,0 0 32,1 0-1,14 0 0,-15 0 0,0 0-31,0 0 16,0 0-16,0 0 16,1 0-1,14 0 1,-15 0 31,0 0 15,0 0-46,0 0-16,0 0 0,0 0 15,16 0-15,-1 0 0,15 0 0,-14 0 16,14 0-16,-15 0 0,15 0 0,-14 0 16,14 0-16,-15 0 0,16 0 0,-1 0 15,-15 0-15,16 15 0,-1-15 0,-15 0 16,16 30-16,-31-30 0,0 15 16,0-15-16,0 0 0,15 0 0,-15 0 15,1 0-15,-1 0 31,0 0-31,-15 15 16,15-15 218,0 0-218,15 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45.869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174A5251-D247-4482-AB83-0C719944FBEB}" emma:medium="tactile" emma:mode="ink">
          <msink:context xmlns:msink="http://schemas.microsoft.com/ink/2010/main" type="inkDrawing" rotatedBoundingBox="21077,4483 24417,4526 24416,4622 21076,4580" shapeName="Other"/>
        </emma:interpretation>
      </emma:emma>
    </inkml:annotationXML>
    <inkml:trace contextRef="#ctx0" brushRef="#br0">0 91 0,'15'0'204,"15"0"-189,-15 0-15,0 0 0,0 0 16,0 0-16,1 0 0,-1 0 0,15 0 15,-30-15-15,15 15 0,0 0 0,0 0 16,0 0-16,1 0 16,-1 0-16,15 0 15,-15 0 1,0 0 0,0-15 15,0 15-16,1 0 1,-1 0 15,15 0-31,-15 0 16,0 0 0,0 0-16,0 0 15,0 0 1,1 0-1,-1 0 1,15 0 0,-15 0-16,0 0 15,0 0-15,0-15 16,1 15-16,-1 0 0,15 0 16,-15 0-1,0 0 1,0 0-16,0 0 15,91 0 17,-91-30-32,0 30 15,1 0-15,14 0 16,-15 0-16,0 0 16,0 0-16,0 0 15,0 0-15,1 0 16,-1 0-16,15 0 0,-15 0 15,0 0-15,0 0 0,0 0 16,0 0 0,1 0-16,14 0 31,-15 0-31,0 0 16,0 0-16,0 0 0,0 0 15,1 0-15,14 0 0,-15 0 16,0 0-1,0 0-15,0 0 0,0 0 32,0 0-17,16 0-15,-16 0 16,0 0 0,0 0-16,0 0 15,0 0-15,0 0 0,1 0 16,14 0-16,-15 0 0,0 0 15,0 0-15,0 0 16,0 0-16,1 0 0,14 0 16,-15 0-1,0 15-15,0-15 16,0 0 0,0 0-16,0 0 15,16 0-15,-16 0 0,0 15 16,0-15-16,0 0 15,0 0-15,0 0 0,16 0 16,-16 0-16,0 15 0,0-15 0,0 0 16,0 15-16,0-15 15,0 0 1,16 0 0,-16 0-1,0 0 16,0 0-31,0 0 16,0 0-16,0 0 0,16 0 16,-16 0-16,0 0 15,0 0-15,0 0 16,0 0 31,0 0-32,16 0-15,-16 0 16,0 0-16,0 0 16,0 0-16,0 0 0,0 0 31,16 0-31,-16 0 16,0 0-16,0 0 0,0 0 15,0 0 1,0 0-16,0 0 15,16 0 1,-16 0-16,0 0 16,0 0-1,0 0 1,0 0 46,31 0-30,-31 0-17,-15 15-15,15-15 0,0 0 32,0 0-17,0 0 16,0 0-15,16 0-16,-16 0 16,0 0-16,0 0 15,0 0 32,0 0-31,0 0-1,16 0-15,-16 0 16,0 0 31,0 0-31,0 0-1,0 0 16,0 0-15,0 0 0,16 0-16,-16 0 15,0 0 1,0 0 46,0 0-62,0 0 16,0 0 47,16 0-32,-16 0-16,0 0 17,0 0-32,0 0 203,0 0-203,0 0 31,15 0 47,-14 0-62,-1 0 15,0 0-15,0 0-1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2-16T22:51:49.376"/>
    </inkml:context>
    <inkml:brush xml:id="br0">
      <inkml:brushProperty name="width" value="0.93333" units="cm"/>
      <inkml:brushProperty name="height" value="0.93333" units="cm"/>
      <inkml:brushProperty name="fitToCurve" value="1"/>
    </inkml:brush>
  </inkml:definitions>
  <inkml:traceGroup>
    <inkml:annotationXML>
      <emma:emma xmlns:emma="http://www.w3.org/2003/04/emma" version="1.0">
        <emma:interpretation id="{9916DE65-3F57-445A-8947-905182675CC2}" emma:medium="tactile" emma:mode="ink">
          <msink:context xmlns:msink="http://schemas.microsoft.com/ink/2010/main" type="inkDrawing" rotatedBoundingBox="21031,5042 24645,5125 24643,5206 21029,5122" shapeName="Other"/>
        </emma:interpretation>
      </emma:emma>
    </inkml:annotationXML>
    <inkml:trace contextRef="#ctx0" brushRef="#br0">0 19 0,'15'0'234,"1"0"-234,-1 0 0,0 0 0,0 0 16,15 0-16,-15 0 0,0 0 15,0 0-15,76 0 16,-76 0-16,0 0 0,1 0 15,-1 0-15,0 0 16,15 0-16,-15 0 0,0 0 16,0 0-16,1 0 0,-1 0 15,0 0-15,15 0 16,-15 0-16,0 0 16,0 0-16,16 0 0,-1 0 15,-15 0-15,0 0 0,0 0 0,0 0 16,31 0-16,-31 0 0,0 0 15,0 0-15,0 0 0,0 0 0,0 0 16,0 0-16,16 0 16,-16 0-16,0 0 0,0 0 15,30 30-15,-29-30 16,-1 0-16,0 0 16,0 0-16,0 0 15,0 0-15,15 0 0,-14 0 16,-1 0-16,0 0 15,0 0-15,0 0 16,0 0-16,0 0 0,15 0 0,-14 0 16,-1 0-16,0 0 15,0 0-15,0 0 16,0 0-16,15 0 47,-14 0-47,-1 0 15,0 0-15,0 0 0,0 0 16,0 0-16,15 0 0,-15 0 16,1 0-16,-1 0 15,0 0-15,0 0 16,0 0-16,0 0 16,15 0-16,-14 0 15,-1 0-15,0 0 16,0 0-16,0 0 15,0 0 1,15 0 0,-14 0-1,-1-30-15,0 30 16,0 0-16,0 0 16,0 0-16,15 0 15,-15 0 1,1 0-1,-1 0-15,0 0 16,0 0 0,0 0-16,15 0 15,-15 0-15,1 0 16,-1 0 0,0 0-16,0-15 0,0 15 0,0 0 15,15 0-15,-15 0 0,1 0 0,-1 0 16,0 0-16,0 0 0,0 0 0,15 0 15,-15 0-15,1 0 0,-1 0 16,0 0 0,0 0-1,0 0-15,15 0 47,-30 30-47,15-30 0,1 0 0,-1 15 16,15-15-16,0 0 0,-15 0 0,0 15 15,46-15 17,-46 0-32,15 0 78,-15 0-78,0 0 0,1 0 15,-16 15-15,15-15 0,0 0 16,0 0-16,15 0 0,-15 0 16,0 0-16,-15 15 0,15-15 15,1 0-15,-1 0 16,0 0 15,15 0-31,-15 0 78,0 0-78,0 0 16,1 0-16,-1 0 16,0 0-16,15 0 15,-15 0 1,0 0-1,0 0 1,1 0 0,-1 0-1,0 0-15,0 0 16,15 0-16,-15 0 16,0 0-16,0 0 0,1 0 0,-1 0 0,0 0 15,15 0-15,-15 0 16,0 0-16,0 0 15,1 0 1,-1 0 47,0 0-48,15 0-15,0 0 16,16 0-16,-16 0 0,15 0 0,-15 0 15,16 0-15,-16 0 0,15 0 16,-29 0-16,-1 0 16,0 0 31,-15 15-47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37:08.72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4T07:07:41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110 299 919 0 0,'0'0'419'0'0,"0"0"1424"0"0,0 0 627 0 0,0 0 122 0 0,-12 0 1310 0 0,4-1-3861 0 0,0 1 18 0 0,-32 11 957 0 0,38-10-942 0 0,-15 16-10 0 0,-4 82-648 0 0,19 3 214 0 0,7-88-26 0 0,-4-13 305 0 0,19 7-546 0 0,13-13 259 0 0,-32 5 304 0 0,1 0 15 0 0,4-1 48 0 0,2 1 11 0 0,-2 0 11 0 0,-4 0 42 0 0,3-1-13 0 0,18-10-213 0 0,-17 8 177 0 0,-5 2 65 0 0,0 0-11 0 0,2-3-34 0 0,8-62-46 0 0,-13 2 576 0 0,-27 31 1418 0 0,17-14-2392 0 0,11 39 390 0 0,1 6-7 0 0,0 2 98 0 0,0 0 103 0 0,0 0 20 0 0,0 0 0 0 0,0 0 14 0 0,0 0 56 0 0,-3 1-280 0 0,0-1 0 0 0,0 1 0 0 0,1 0 0 0 0,-1 0 0 0 0,1 0 0 0 0,-1 0 0 0 0,1 0 0 0 0,-1 1 0 0 0,1-1 0 0 0,-1 1-1 0 0,1 0 1 0 0,0-1 0 0 0,0 1 0 0 0,0 0 0 0 0,0 0 0 0 0,0 0 0 0 0,1 1 0 0 0,-1-1 0 0 0,1 0 0 0 0,-1 1 0 0 0,1-1 0 0 0,0 1 0 0 0,0-1 0 0 0,0 1-1 0 0,0 0 1 0 0,0-1 0 0 0,0 3 26 0 0,-2 4-1188 0 0</inkml:trace>
  <inkml:trace contextRef="#ctx0" brushRef="#br0" timeOffset="2634.229">171 1 455 0 0,'0'0'786'0'0,"0"0"72"0"0,0 0 36 0 0,0 0-108 0 0,0 0-486 0 0,0 0-212 0 0,0 0 20 0 0,0 0 186 0 0,0 0 80 0 0,0 0 12 0 0,0 0 64 0 0,0 0 254 0 0,0 0 110 0 0,0 0 18 0 0,-12 11 1405 0 0,9-4-2129 0 0,-3 67-615 0 0,-11 20 665 0 0,25 14-4 0 0,-2-19-236 0 0,-2-51 28 0 0,6 34-10 0 0,-8-65 64 0 0,0 0-13 0 0,3-1-40 0 0,1-1 39 0 0,1-1 14 0 0,0 0 0 0 0,1-1 0 0 0,1-1 0 0 0,-1-2 0 0 0,1 0 0 0 0,0 0 0 0 0,-1-1 11 0 0,1-1 32 0 0,23-2-97 0 0,8-20 54 0 0,-37 22 57 0 0,-1-1-1 0 0,1 1 0 0 0,0-1 0 0 0,-1 0 1 0 0,1 1-1 0 0,-1-1 0 0 0,0 0 0 0 0,0-1 1 0 0,0 1-1 0 0,-1 0 0 0 0,1 0 0 0 0,-1-1 0 0 0,0 1 1 0 0,0-1-1 0 0,0 1 0 0 0,0-1 0 0 0,0 0 1 0 0,-1 1-1 0 0,1-1 0 0 0,-1 0 0 0 0,0 1 1 0 0,-1-2-57 0 0,1-21 226 0 0,-9-6 1037 0 0,8 31-1174 0 0,1 1-5 0 0,-23-12 368 0 0,-12 1-1562 0 0,24 32 914 0 0,8-7 160 0 0,0 1 0 0 0,1-1 1 0 0,0 1-1 0 0,1-1 0 0 0,1 1 1 0 0,1-1-1 0 0,0 1 0 0 0,2 7 36 0 0,-2-15 0 0 0,0 1 0 0 0,2 0 0 0 0,-1-1 0 0 0,0-1-10 0 0,0-4-33 0 0,1 4 32 0 0,2 0 11 0 0,9 10-64 0 0,17-1 64 0 0,-24-15-9 0 0,0 1 0 0 0,0-1 0 0 0,1 0 0 0 0,-1-1 0 0 0,0 0 0 0 0,0 0 0 0 0,0 0-1 0 0,0-1 1 0 0,0 0 0 0 0,0-1 0 0 0,0 1 0 0 0,0-1 0 0 0,2-2 9 0 0,8-3-10 0 0,-2 1 21 0 0,-13 6 32 0 0,2-2-22 0 0,-1-1 32 0 0,17-57 595 0 0,-18 46-524 0 0,-2 13-60 0 0,0 2 24 0 0,0 0-12 0 0,0 0-4 0 0,0 0-25 0 0,0-1-88 0 0,4-3 27 0 0,2-1 14 0 0,0 2 0 0 0,0 1 0 0 0,0 0 0 0 0,-2 0-12 0 0,-2 1-36 0 0,4-1 36 0 0,2 0 12 0 0,0 0 0 0 0,1 1 0 0 0,-2 1 11 0 0,-5 1 32 0 0,4 1-22 0 0,10 16 488 0 0,-10-13-521 0 0,0 1-36 0 0,0 0 47 0 0,-2-1 56 0 0,-3-4 17 0 0,16 19 134 0 0,-12-13-206 0 0,-2-1 11 0 0,0 41 533 0 0,-24 19-352 0 0,20-64-149 0 0,-1 2-18 0 0,1-3 44 0 0,1-1 5 0 0,-7 4 1080 0 0,2-3-1039 0 0,4-1-23 0 0,-1 0-24 0 0,-4-2-55 0 0,-14-16 121 0 0,17 13-44 0 0,2 4 9 0 0,-20-15 792 0 0,20 15-955 0 0,1 1-54 0 0,0 0-11 0 0,0 0-6 0 0,0 0-5 0 0,0 0-17 0 0,0 0-10 0 0,0 0-1 0 0,0 0-4 0 0,0 0-17 0 0,0 0-10 0 0,0 0-1 0 0,0 0-13 0 0,0 0-55 0 0,0 0-20 0 0,0 0-7 0 0,0 0-63 0 0,-4-10-1006 0 0,2 1 598 0 0</inkml:trace>
  <inkml:trace contextRef="#ctx0" brushRef="#br0" timeOffset="5034.835">653 586 2303 0 0,'-5'-19'1136'0'0,"3"5"-805"0"0,2 12-267 0 0,3-24 4611 0 0,13-95-1177 0 0,-13-23-1831 0 0,-5 121-1411 0 0,2 21-115 0 0,-2-8 681 0 0,-4-5-580 0 0,13-43-790 0 0,-7 56 511 0 0,15 32-46 0 0,17 71-1121 0 0,15 155 996 0 0,-34-141 34 0 0,-11-87 55 0 0,-2-27 172 0 0,0-24 11 0 0,-1 6-81 0 0,1-1-1 0 0,1 1 1 0 0,1 0-1 0 0,0 0 1 0 0,1 0 0 0 0,1 0-1 0 0,0 0 1 0 0,1 1-1 0 0,1 0 1 0 0,1 0-1 0 0,7-12 18 0 0,18-11 0 0 0,-26 36 0 0 0,-5 3 12 0 0,1 0-1 0 0,-1-1 1 0 0,1 1 0 0 0,-1 0-1 0 0,1 0 1 0 0,0 1-1 0 0,-1-1 1 0 0,1 0 0 0 0,-1 0-1 0 0,0 1 1 0 0,1-1-1 0 0,-1 1 1 0 0,1-1 0 0 0,-1 1-1 0 0,1 0 1 0 0,-1-1-1 0 0,0 1 1 0 0,0 0-1 0 0,1 0 1 0 0,-1 0 0 0 0,0 0-1 0 0,0 0 1 0 0,0 0-1 0 0,0 1 1 0 0,0-1 0 0 0,0 0-1 0 0,0 0 1 0 0,-1 1-1 0 0,1 0-11 0 0,38 96 691 0 0,-39-97-632 0 0,0-1 26 0 0,0 0-4 0 0,0 0 46 0 0,0 0 22 0 0,0 0 3 0 0,-34 9 1000 0 0,-30 9-1100 0 0,63-18-117 0 0,1 0-27 0 0,0 0 19 0 0,0 0-5 0 0,0 0-2 0 0,0 0 0 0 0,14 19-140 0 0,-8-15 172 0 0,0 0 24 0 0,58 14-148 0 0,-10-11 92 0 0,-47-5 80 0 0,0 1 0 0 0,-2 1 0 0 0,0-1 0 0 0,0 0 11 0 0,-3-1 32 0 0,5-1-33 0 0,10-10-10 0 0,-9-2 39 0 0,-1 1-1 0 0,0-1 1 0 0,-1-1 0 0 0,-1 1-1 0 0,1-1 1 0 0,-2 0 0 0 0,0 0-1 0 0,0-1 1 0 0,-1 1-1 0 0,-1-1 1 0 0,1-3-39 0 0,0-1 21 0 0,-2 9 177 0 0,0 0 0 0 0,-1 0 1 0 0,0 0-1 0 0,0-1 0 0 0,-1 1 1 0 0,0 0-1 0 0,-1 0 0 0 0,0 0 1 0 0,0 1-1 0 0,-2-4-198 0 0,-7-39 811 0 0,1-2-955 0 0,10 51 224 0 0,0 1 16 0 0,0 0 2 0 0,0 0 4 0 0,0 0 2 0 0,-7 16-101 0 0,3-1-100 0 0,1 0 1 0 0,0 0-1 0 0,1 1 0 0 0,1-1 1 0 0,1 1-1 0 0,0-1 0 0 0,1 1 1 0 0,0-1-1 0 0,1 1 0 0 0,5 14 97 0 0,28 56-428 0 0,-32-79 428 0 0,1 1 0 0 0,12 22 0 0 0,2-7-148 0 0,5-1-16 0 0,-18-17 164 0 0,0 0 0 0 0,0 0 0 0 0,-1 1 0 0 0,0-1 0 0 0,1-2 11 0 0,-2-3 32 0 0,3-1-22 0 0,2-2 35 0 0,9-15 85 0 0,28-28-799 0 0,18 12-1477 0 0,-62 33 916 0 0,-1 1-3409 0 0</inkml:trace>
  <inkml:trace contextRef="#ctx0" brushRef="#br0" timeOffset="5440.807">1031 452 13015 0 0,'0'0'596'0'0,"-1"0"-13"0"0,-5 3-376 0 0,-1 0-141 0 0,4-2 412 0 0,2-1-495 0 0,1 1 1 0 0,0-1-1 0 0,0 1 0 0 0,0-1 1 0 0,0 1-1 0 0,-1-1 1 0 0,1 0-1 0 0,0 1 0 0 0,0-1 1 0 0,-1 1-1 0 0,1-1 0 0 0,0 0 1 0 0,-1 1-1 0 0,1-1 1 0 0,0 0-1 0 0,-1 1 0 0 0,1-1 1 0 0,-1 0-1 0 0,1 0 0 0 0,0 1 1 0 0,-1-1-1 0 0,1 0 1 0 0,-1 0-1 0 0,1 0 0 0 0,-1 0 1 0 0,1 1-1 0 0,-1-1 1 0 0,1 0-1 0 0,-1 0 0 0 0,1 0 1 0 0,-1 0-1 0 0,1 0 0 0 0,0 0 1 0 0,-1 0-1 0 0,1-1 1 0 0,-1 1-1 0 0,1 0 0 0 0,-1 0 1 0 0,1 0-1 0 0,-1 0 0 0 0,1 0 1 0 0,-1-1-1 0 0,1 1 1 0 0,0 0-1 0 0,-1 0 0 0 0,1-1 1 0 0,-1 1-1 0 0,1 0 0 0 0,0-1 1 0 0,-1 1-1 0 0,1 0 1 0 0,0-1-1 0 0,0 1 0 0 0,-1-1 1 0 0,1 1-1 0 0,0 0 1 0 0,0-1-1 0 0,0 1 0 0 0,-1-1 1 0 0,1 1-1 0 0,0-1 0 0 0,0 1 1 0 0,0-1-1 0 0,0 1 1 0 0,0-1-1 0 0,0 1 0 0 0,0-1 17 0 0,29-20 0 0 0,-3 11 0 0 0,-17 7 0 0 0,0 0 0 0 0,63 3 456 0 0,26 12-1001 0 0,-90-11 210 0 0</inkml:trace>
  <inkml:trace contextRef="#ctx0" brushRef="#br0" timeOffset="6110.266">1309 486 8663 0 0,'0'0'398'0'0,"0"0"-9"0"0,0 0-205 0 0,0 0 52 0 0,0 0 55 0 0,0 0 11 0 0,0 0-34 0 0,0 0-148 0 0,0 0-30 0 0,0 0 80 0 0,0 0 22 0 0,0 0 0 0 0,-2 18 472 0 0,-1-9-598 0 0,2 1-1 0 0,-1-1 1 0 0,1 0-1 0 0,1 1 0 0 0,-1-1 1 0 0,2 0-1 0 0,-1 1 1 0 0,1-1-1 0 0,1 0 1 0 0,0 1-1 0 0,0-1 0 0 0,1 0 1 0 0,0 0-66 0 0,-3-9 0 0 0,0 1 24 0 0,0-1 0 0 0,0 1 0 0 0,1 0 0 0 0,-1-1 0 0 0,0 1 0 0 0,1 0 0 0 0,-1-1 0 0 0,0 1 0 0 0,1 0 0 0 0,-1-1 0 0 0,1 1 0 0 0,-1-1 0 0 0,1 1 0 0 0,-1-1 0 0 0,1 0 0 0 0,0 1 0 0 0,-1-1 0 0 0,1 1 0 0 0,-1-1 0 0 0,1 0 0 0 0,0 1 0 0 0,-1-1 0 0 0,1 0 0 0 0,0 0 0 0 0,0 0 0 0 0,-1 1 0 0 0,1-1 0 0 0,0 0 0 0 0,-1 0 0 0 0,1 0 0 0 0,0 0 0 0 0,0 0 0 0 0,-1 0 0 0 0,1-1 0 0 0,0 1 0 0 0,-1 0 0 0 0,1 0 0 0 0,0 0 0 0 0,-1-1 0 0 0,1 1 0 0 0,0 0 0 0 0,-1-1 0 0 0,1 1 0 0 0,-1 0 0 0 0,1-1 0 0 0,0 1 0 0 0,-1-1 0 0 0,1 1 0 0 0,-1-1 0 0 0,1 1 0 0 0,-1-1 0 0 0,0 0 0 0 0,1 1 0 0 0,-1-1-1 0 0,1 0-22 0 0,32-31 168 0 0,-9-4 201 0 0,-20 12-226 0 0,-4 23-23 0 0,0-17 232 0 0,-1 15-320 0 0,0 0 0 0 0,0-1 0 0 0,0 1 0 0 0,0 0 0 0 0,0 0 0 0 0,-1 0 0 0 0,1 0 0 0 0,-1 1 0 0 0,0-1 0 0 0,0 0 0 0 0,0 1 0 0 0,0-1 0 0 0,0 1 0 0 0,-1-1 0 0 0,1 1 0 0 0,-1 0 0 0 0,1 0 0 0 0,-1 0 0 0 0,0 1 0 0 0,0-1 0 0 0,0 1 0 0 0,0-1 0 0 0,0 1 0 0 0,0 0 0 0 0,0 0 0 0 0,0 0 0 0 0,-1 1 0 0 0,1-1 0 0 0,0 1 0 0 0,-1 0 0 0 0,1-1 0 0 0,0 2 0 0 0,0-1 0 0 0,-1 0 0 0 0,1 1 0 0 0,0-1 0 0 0,0 1 0 0 0,-1 0 0 0 0,1 0 0 0 0,-1 1-33 0 0,4-2-9 0 0,-4 1-76 0 0,1 0-1 0 0,-1 0 1 0 0,1 0 0 0 0,-1 0 0 0 0,1 1-1 0 0,-1 0 1 0 0,1-1 0 0 0,0 1 0 0 0,0 0-1 0 0,0 1 1 0 0,0-1 0 0 0,0 1 0 0 0,1-1-1 0 0,-1 1 1 0 0,1 0 0 0 0,0 0-1 0 0,-1 0 1 0 0,1 0 0 0 0,0 2 85 0 0,3 11-2331 0 0,1-7-2373 0 0</inkml:trace>
  <inkml:trace contextRef="#ctx0" brushRef="#br0" timeOffset="7060.501">1421 529 5983 0 0,'0'0'464'0'0,"0"0"-98"0"0,0 0 722 0 0,0 0 345 0 0,0 0 67 0 0,12-20 3 0 0,17 80-667 0 0,-24-41-786 0 0,11 31-139 0 0,-2 2-1 0 0,-2-1 0 0 0,4 52 90 0 0,-17-56-11 0 0,1-46 75 0 0,-10-20 64 0 0,4-2-28 0 0,2-2-1 0 0,0 1 1 0 0,1 0-1 0 0,1-1 1 0 0,2 1 0 0 0,1-21-100 0 0,-1 14 34 0 0,10-110 134 0 0,8 103 402 0 0,19 7-404 0 0,-29 24-155 0 0,-1 2 44 0 0,-4 2 17 0 0,3 0 4 0 0,-3 2-20 0 0,-1 0-53 0 0,0 1 0 0 0,0-1 0 0 0,0 1 0 0 0,-1 0 1 0 0,1-1-1 0 0,-1 1 0 0 0,1 0 0 0 0,-1 0 0 0 0,0 0 0 0 0,0 0 1 0 0,0 0-1 0 0,0 1 0 0 0,0-1 0 0 0,0 0 0 0 0,0 0 1 0 0,-1 1-1 0 0,1-1 0 0 0,-1 1 0 0 0,0-1 0 0 0,0 0 1 0 0,0 1-1 0 0,0-1 0 0 0,0 1-3 0 0,0 1 1 0 0,1 3-2 0 0,0 0-3 0 0,-1 0-1 0 0,1-1 0 0 0,-1 1 0 0 0,0 0 1 0 0,-1-1-1 0 0,0 1 0 0 0,0 0 0 0 0,0-1 1 0 0,-1 1-1 0 0,0-1 0 0 0,0 0 0 0 0,0 1 1 0 0,-1-1-1 0 0,0 0 0 0 0,-2 2 5 0 0,4-6 48 0 0,-1-1-1 0 0,0 1 1 0 0,0 0-1 0 0,0 0 1 0 0,0-1-1 0 0,0 0 1 0 0,0 1-1 0 0,0-1 1 0 0,0 0 0 0 0,0 0-1 0 0,-1 0 1 0 0,1 0-1 0 0,0 0 1 0 0,-1-1-1 0 0,1 1 1 0 0,-1-1-1 0 0,1 1 1 0 0,-1-1-1 0 0,1 0 1 0 0,-1 0-1 0 0,1 0 1 0 0,-1 0-1 0 0,1-1 1 0 0,-1 1-1 0 0,1-1 1 0 0,-1 1-1 0 0,1-1 1 0 0,0 0-1 0 0,-1 0 1 0 0,1 0 0 0 0,0 0-1 0 0,-2-1-47 0 0,4 2-1 0 0,-2-1-73 0 0,-18-9-2652 0 0,20 10-2242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23T05:53:56.848"/>
    </inkml:context>
    <inkml:brush xml:id="br0">
      <inkml:brushProperty name="width" value="0.05347" units="cm"/>
      <inkml:brushProperty name="height" value="0.05347" units="cm"/>
      <inkml:brushProperty name="color" value="#ED1C24"/>
      <inkml:brushProperty name="fitToCurve" value="1"/>
    </inkml:brush>
  </inkml:definitions>
  <inkml:trace contextRef="#ctx0" brushRef="#br0">23 463 0,'0'22'31,"-22"0"1,22 0-17,0 0 32,0 0-31,0 0 15,0 0-15,0 0-1,0 0 1,0-1 15,0 1-15,0 0 15,0 0 0,22-22-15,-22 22 0,0 0-1,21-22 1,-21 44 31,22-44-32,-22 22 1,22-22-16,-22 22 0,22-22 31,-22 21-31,22-21 31,0 0-15,0 0 15,0 0 1,0 0 296,-22 22-328,21 0 15,23-22 1,0 22 0,-22 0-16,0 0 15,22-22-15,-22 0 31,-1 0-15,1 22-16,0-22 16,0 0-1,0 0-15,0 0 16,0 22 0,0-22-16,0 0 15,0 0 1,-1 0 15,1 0-31,0 0 16,0 0 15,0 0-31,0 0 31,0 0-15,0 0-1,0 0 1,-1 0 0,1 0-1,0 0 17,-22-22 14,22 22 236,0 0-267,0 0-15,0 0 16,0-22 0,0 22-1,0-22-15,21 22 16,1-22-16,-22 22 15,0-44 1,0 44-16,0-22 16,22 22-16,-23-21 15,23 21 1,-22 0-16,-22-22 16,22 22-1,0 0 16,-22-22-31,22 22 329,0 0-298,0 0-16,-1-22 1,1 22 0,0-22-1,0 22-15,0 0 16,-22-22 0,22 22 265,-22-22-266,22 0 1,-22 0-16,22 22 31,0-22-31,-22 1 32,0-1-32,22 22 15,-22-22 1,0 0-16,0 0 31,0 0 0,0 0 63,0 0-16,0 0-31,0 0-16,-22 22-31,0 0 32,22-21-1,-22 21-31,0-22 15,0 0 17,22 0-1,-22 22-15,22-22-1,0 0-15,-22 22 16,22-22-1,-22 0 1,22 0 0,-22 22-1,22-21-15,-21 21 16,21-22 0,-22 22-1,22-22 1,-22 0 15,22 0-31,-22 22 16,22-22-1,-22 22-15,0-22 16,0 22 0,0-22-1,0 22 1,22-22-16,-21 22 15,-1 0 1,-22-22-16,22 1 16,0 21-1,0-22 1,0 22 15,0 0-31,0 0 31,1 0 298,-1 0-314,-22 0-15,22 0 16,22 22-1,-44-22-15,22 21 16,-22-21 0,23 0-16,-1 22 15,0-22-15,0 0 16,0 0 0,0 0-16,0 0 31,0 22-31,0-22 15,1 0 1,-1 0-16,0 0 31,22 22-31,-22-22 16,0 0 0,0 22-1,0-22 1,0 22-1,0-22 1,0 0 0,22 22-1,-21-22-15,-1 0 32,22 22-17,-22-22 1,0 0-16,0 22 31,22 0 0,-22-22-31,22 21 0,-22 1 16,22 0 15,-22-22-31,22 22 31,-22-22 1,0 0 30,22 22-31,-21 0 1,21 0-17,-22-22 1,22 22-16,-22 0 16,0-1 30,0-21 1,0 0-31,0 22 15,0-22 0,22 22 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23T05:54:00.478"/>
    </inkml:context>
    <inkml:brush xml:id="br0">
      <inkml:brushProperty name="width" value="0.05347" units="cm"/>
      <inkml:brushProperty name="height" value="0.05347" units="cm"/>
      <inkml:brushProperty name="color" value="#ED1C24"/>
      <inkml:brushProperty name="fitToCurve" value="1"/>
    </inkml:brush>
  </inkml:definitions>
  <inkml:trace contextRef="#ctx0" brushRef="#br0">0 725 0,'22'0'110,"0"0"-63,22 0-32,-1 0 1,-21 21-1,0-21-15,0 0 16,22 22-16,0-22 16,-1 0-1,1 22-15,0-22 16,0 22 0,0-22-1,21 0-15,1 22 16,-22-22-16,0 22 15,-1-22 1,1 22-16,0-22 16,22 22-1,-23-22-15,1 0 16,0 0 0,0 22-16,0-22 15,-1 0 1,1 0-16,-22 0 15,0 0-15,22 0 16,0 22 0,-23-22-1,23 21-15,0 1 16,0-22-16,-22 0 16,0 22-1,-1-22 1,1 0-16,0 0 31,-22-22-15,0-21-16,-44-23 15,66 66 251,22 0-250,44 0-16,-44 0 15,87 0 1,22 0 15,44 0-31,-65 0 0,-45 0 16,45 0-1,65 0-15,-88 0 16,88-22 0,-43 22-1,-67 0-15,1 0 16,-1-22-16,-21 22 15,-22 0 1,21 0-16,-21-22 16,0 22-1,-22 0-15,22 0 16,-22 0 0,43-22 280,154 0-296,-87 0 16,152-43 0,-87 43-16,66-22 15,-66 0 1,0 1-16,0-1 16,-87 0-1,43-22-15,-43 44 16,-67 0-16,1 1 15,-22 21 1,88-22 250,87 0-251,-88-22 1,66 0 0,0-22-16,-87 23 15,-22 21-15,-1-22 16,-21 44 31</inkml:trace>
  <inkml:trace contextRef="#ctx0" brushRef="#br0" timeOffset="1589.08">6941-64 0,'44'0'94,"-22"0"-94,0 0 15,0 0 1,0 0-16,21 0 16,23 0-1,-22 0-15,-22 0 16,0 0 0,21 0-16,-21 0 15,22 0-15,-22 0 16,0 0-1,0 0 1,-526 482 312,395-372-312,87-67-1,0-43 1,22 22-16,0 0 31,-22-22 1,22 22-1,-22-22-31,22 22 31,-22-22-15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23T05:54:11.350"/>
    </inkml:context>
    <inkml:brush xml:id="br0">
      <inkml:brushProperty name="width" value="0.05347" units="cm"/>
      <inkml:brushProperty name="height" value="0.05347" units="cm"/>
      <inkml:brushProperty name="color" value="#ED1C24"/>
      <inkml:brushProperty name="fitToCurve" value="1"/>
    </inkml:brush>
  </inkml:definitions>
  <inkml:trace contextRef="#ctx0" brushRef="#br0">399 135 0,'-22'0'109,"0"0"-77,1 0-17,-1 0 1,22 22 0,-22-22-1,0 0 1,0 0-1,0 0-15,0 22 16,0-22 0,0 21-1,1-21-15,21 22 16,-22-22-16,0 0 16,0 22-1,0 0 1,0 0-1,22 0 48,0 0-16,-22-22-47,22 22 0,0 0 31,0 0-31,0-1 31,0 1-15,22 0 0,0 0 30,0 0-14,0-22-1,-22 22-15,22-22-1,0 0 1,-22 22-1,21-22-15,1 0 32,0 0-32,0 0 31,0 0 0,0 0-15,0 0 31,43 0-32,-43 0 17,0 0-17,0 0-15,0 0 16,0 0-1,0 0 17,0 0-1,0 0-15,0 0 15,-1 0-16,1 0 17,0 0-17,0 0 32,0 0 0,-22-22 31,22 22 203,0 0-265,0 0 0,0 22-16,0-22 15,21 0-15,1 22 16,-22-22 0,0 0-1,0 0 1,0 0-16,0 0 15,-1 0 1,1 0 15,22 0-31,-22 0 16,0 0 0,0 0-16,0 0 31,22 0 0,-23 0-31,1 0 16,0 0-1,0 0-15,0 0 16,0 0 0,0 0-1,0 0 1,0 0 15,0 0 0,-1 0-15,1 0 15,-22-22-15,22 22 328,0 0-329,0 0 1,0 0 15,0 0 0,0 0 1,-22-22-1,22 22-16,-22-22 79,21 22-78,-21-22 437,22 22-437,-22-22 46,22 22-15,-22-22 0,0 0 15,0 1 16,0-1 16,0 0-47,0 0 62,-22 22-46,22-22 46,-22 22-46,22-22-1,-21 22-62,21-22 32,-22 22-17,22-22-15,0 0 31,-22 0-15,22 1 15,-22 21-15,22-22 0,-22 22-1,22-22 1,-22 0 15,22 0 16,-22 0-16,22 0 0,-22 22 1,22-22-17,-22 22 376,22-22-344,-21 22-16,-1 0 0,0 0 1,0 0-1,0 0 16,0 0 15,0 0-15,0 0 0,0 0 0,0 0-16,1 0 0,-1 0 1,0 0-17,0 0 1,0 0 15,0 0 0,0 0-31,0 0 16,0 0 15,0 0-31,-21 0 31,43 22-31,-22-22 16,0 0 0,0 0-1,-22 0 1,22 0 0,-21 22 46,-89 0-31,110-22-15,0 0 0,0 22-16,1-22 15,-1 0-15,0 0 31,22 22-31,-22-22 16,0 0 15,0 22-31,0-22 32,0 0-32,0 0 31,0 0 0,1 0-15,-1 0 15,22 22-15,0 0 46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23T05:54:15.277"/>
    </inkml:context>
    <inkml:brush xml:id="br0">
      <inkml:brushProperty name="width" value="0.05347" units="cm"/>
      <inkml:brushProperty name="height" value="0.05347" units="cm"/>
      <inkml:brushProperty name="color" value="#ED1C24"/>
      <inkml:brushProperty name="fitToCurve" value="1"/>
    </inkml:brush>
  </inkml:definitions>
  <inkml:trace contextRef="#ctx0" brushRef="#br0">50 0 0,'0'44'63,"0"-22"-48,0 22 1,0 21-16,0 23 16,0-44-16,0 0 15,0 43 1,0 23-16,0-67 15,0 23 1,0 22-16,0 43 16,0-65-1,0 0-15,0-1 16,0 23 0,0-66-16,22 0 15,-22-1 1,0-64 46,0 86 173,0 1-220,0 0 1,0 0-16,0 22 16,0-23-1,0 1-15,0-22 16,0 0-1,0 44-15,0-23 16,0 1 0,0-22-16,0 0 31,0 0-15,0 0-16,0 22 15,0-23 1,0 23-16,0 0 15,0-22 1,0 0 15,0 0-15,0 0 0,0 0-16,0 21 296,0 23-280,0-22 0,0 22-1,0 21-15,0 23 16,0-67-16,0 1 16,0 22-1,0-22-15,0 21 16,0-43-1,0 0-15,0 0 16,0 0 0,0 0-16,0 22 15,0-1 1,0-21-16,0 22 16,0-22-1,0 0 16,-22-22 235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23T05:54:17.766"/>
    </inkml:context>
    <inkml:brush xml:id="br0">
      <inkml:brushProperty name="width" value="0.05347" units="cm"/>
      <inkml:brushProperty name="height" value="0.05347" units="cm"/>
      <inkml:brushProperty name="color" value="#ED1C24"/>
      <inkml:brushProperty name="fitToCurve" value="1"/>
    </inkml:brush>
  </inkml:definitions>
  <inkml:trace contextRef="#ctx0" brushRef="#br0">0 0 0,'88'307'359,"-88"-285"-218,22-22 78,0 0-172,-22-22-47,21 0 31,1 0-31,0-22 15,-22 22 1,22 22-16,-22-21 16,22 21-1,0 0-15,-22-22 16,22 22 0,-22-22-16,22 22 31,-22-22 0,22 22 16,-22-22 250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8:40:14.668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0,'96'25,"-50"-17,-36-5,3-1,4 1,-4-1,4 1,-1-1,1 0,-1 0,1 0,3 0,-1-1,1 1,0-1,0 1,0-1,0-1,3 1,-4 0,5-1,-5 1,5-1,-1 0,102 0,-88-1,-1 1,-3 0,3 0,1 0,-1 1,-3 0,4 0,-4 0,16 1,-6 0,4 0,-4-1,3 1,0-2,0 1,1-1,-1 0,-3 0,6-1,94 0,-120 1,33-1,0 1,0 0,4 1,-4 0,0 0,0 1,1 0,-4 0,49 4,-39-2,-4 0,4 0,0-1,3-1,-3 1,3-1,0-1,3 0,-2 0,2-1,695 11,1232-11,-1576-6,-122 0,270-16,-234 11,-301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87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FFAAADF-8E24-4C33-9F8D-7F297E46A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D26A9FE-C820-4232-82FD-00EEFAA0E63F}" type="slidenum">
              <a:rPr lang="en-US" altLang="en-US" sz="1300" smtClean="0"/>
              <a:pPr>
                <a:spcBef>
                  <a:spcPct val="50000"/>
                </a:spcBef>
              </a:pPr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1790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C9F2EF1-EBA2-4675-9DD7-BB4E36AA9798}" type="slidenum">
              <a:rPr lang="en-US" altLang="en-US" sz="1300" smtClean="0"/>
              <a:pPr>
                <a:spcBef>
                  <a:spcPct val="5000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633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A1F3D47-297B-4C32-A30D-FB5F74479242}" type="slidenum">
              <a:rPr lang="en-US" altLang="en-US" sz="1300" smtClean="0"/>
              <a:pPr>
                <a:spcBef>
                  <a:spcPct val="50000"/>
                </a:spcBef>
              </a:pPr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9008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3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AD3B76D-CEC4-4500-B5A6-57F43CA3D93F}" type="slidenum">
              <a:rPr lang="en-US" altLang="en-US" sz="1300" smtClean="0"/>
              <a:pPr>
                <a:spcBef>
                  <a:spcPct val="50000"/>
                </a:spcBef>
              </a:pPr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4895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F021B56-6B67-4B5C-8B86-91A54B835F74}" type="slidenum">
              <a:rPr lang="en-US" altLang="en-US" sz="1300" smtClean="0"/>
              <a:pPr>
                <a:spcBef>
                  <a:spcPct val="50000"/>
                </a:spcBef>
              </a:pPr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4548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D83453A-F57E-456B-B8D8-67872D10D0E7}" type="slidenum">
              <a:rPr lang="en-US" altLang="en-US" sz="1300" smtClean="0"/>
              <a:pPr>
                <a:spcBef>
                  <a:spcPct val="5000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4751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884E7C9-C320-4CA9-9B3D-A221CE61E51E}" type="slidenum">
              <a:rPr lang="en-US" altLang="en-US" sz="1300" smtClean="0"/>
              <a:pPr>
                <a:spcBef>
                  <a:spcPct val="50000"/>
                </a:spcBef>
              </a:pPr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62034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049833C-8C5B-4512-BF5A-8B08E55B139F}" type="slidenum">
              <a:rPr lang="en-US" altLang="en-US" sz="1300" smtClean="0"/>
              <a:pPr>
                <a:spcBef>
                  <a:spcPct val="50000"/>
                </a:spcBef>
              </a:pPr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9379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A872C11-4479-4DDA-B3E8-BE5BB1688C4B}" type="slidenum">
              <a:rPr lang="en-US" altLang="en-US" sz="1300" smtClean="0"/>
              <a:pPr>
                <a:spcBef>
                  <a:spcPct val="5000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1622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722F74E-C7AF-463F-94EB-12ED95944055}" type="slidenum">
              <a:rPr lang="en-US" altLang="en-US" sz="1300" smtClean="0"/>
              <a:pPr>
                <a:spcBef>
                  <a:spcPct val="50000"/>
                </a:spcBef>
              </a:pPr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5801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E49A303-CDA7-49AA-9413-AC7F4C25A7FA}" type="slidenum">
              <a:rPr lang="en-US" altLang="en-US" sz="1300" smtClean="0"/>
              <a:pPr>
                <a:spcBef>
                  <a:spcPct val="5000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90469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A083DCA-00A8-4969-A685-0C463B4BC787}" type="slidenum">
              <a:rPr lang="en-US" altLang="en-US" sz="1300" smtClean="0"/>
              <a:pPr>
                <a:spcBef>
                  <a:spcPct val="50000"/>
                </a:spcBef>
              </a:pPr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66052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F0A474A-7CF2-451E-B04B-97C4CEDB6C68}" type="slidenum">
              <a:rPr lang="en-US" altLang="en-US" sz="1300" smtClean="0"/>
              <a:pPr>
                <a:spcBef>
                  <a:spcPct val="50000"/>
                </a:spcBef>
              </a:pPr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75257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52B36E8-A092-4102-9691-4975F82F7660}" type="slidenum">
              <a:rPr lang="en-US" altLang="en-US" sz="1300" smtClean="0"/>
              <a:pPr>
                <a:spcBef>
                  <a:spcPct val="50000"/>
                </a:spcBef>
              </a:pPr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53103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D27ABF5-30DF-4E74-8C26-CBF17200A84F}" type="slidenum">
              <a:rPr lang="en-US" altLang="en-US" sz="1300" smtClean="0"/>
              <a:pPr>
                <a:spcBef>
                  <a:spcPct val="50000"/>
                </a:spcBef>
              </a:pPr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72893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F9F6738-1C90-4D14-B7E4-1B38411B315B}" type="slidenum">
              <a:rPr lang="en-US" altLang="en-US" sz="1300" smtClean="0"/>
              <a:pPr>
                <a:spcBef>
                  <a:spcPct val="50000"/>
                </a:spcBef>
              </a:pPr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90612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C51C99C-1B05-42CB-A653-8C307B643885}" type="slidenum">
              <a:rPr lang="en-US" altLang="en-US" sz="1300" smtClean="0"/>
              <a:pPr>
                <a:spcBef>
                  <a:spcPct val="50000"/>
                </a:spcBef>
              </a:pPr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83951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3E33F1B-777B-4CED-9213-AB99C126C58E}" type="slidenum">
              <a:rPr lang="en-US" altLang="en-US" sz="1300" smtClean="0"/>
              <a:pPr>
                <a:spcBef>
                  <a:spcPct val="50000"/>
                </a:spcBef>
              </a:pPr>
              <a:t>28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44175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5CCC858-6904-4919-9D35-83B80CB67014}" type="slidenum">
              <a:rPr lang="en-US" altLang="en-US" sz="1300" smtClean="0"/>
              <a:pPr>
                <a:spcBef>
                  <a:spcPct val="50000"/>
                </a:spcBef>
              </a:pPr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93812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EBEC85E-1902-45F1-B8CB-8AD7B24740DA}" type="slidenum">
              <a:rPr lang="en-US" altLang="en-US" sz="1300" smtClean="0"/>
              <a:pPr>
                <a:spcBef>
                  <a:spcPct val="50000"/>
                </a:spcBef>
              </a:pPr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51296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51495BE-E05C-426B-9889-DE87A8D32704}" type="slidenum">
              <a:rPr lang="en-US" altLang="en-US" sz="1300" smtClean="0"/>
              <a:pPr>
                <a:spcBef>
                  <a:spcPct val="50000"/>
                </a:spcBef>
              </a:pPr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928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0AC1645-8D3E-4E20-852C-B09F35326DAC}" type="slidenum">
              <a:rPr lang="en-US" altLang="en-US" sz="1300" smtClean="0"/>
              <a:pPr>
                <a:spcBef>
                  <a:spcPct val="5000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60722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3A85268-7652-4F4B-94DD-451D58C5821E}" type="slidenum">
              <a:rPr lang="en-US" altLang="en-US" sz="1300" smtClean="0"/>
              <a:pPr>
                <a:spcBef>
                  <a:spcPct val="50000"/>
                </a:spcBef>
              </a:pPr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23490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CDDC8A0-9C58-41FD-9046-C5415C284352}" type="slidenum">
              <a:rPr lang="en-US" altLang="en-US" sz="1300" smtClean="0"/>
              <a:pPr>
                <a:spcBef>
                  <a:spcPct val="50000"/>
                </a:spcBef>
              </a:pPr>
              <a:t>34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86097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E1D0484-B064-4741-AB67-83D589984004}" type="slidenum">
              <a:rPr lang="en-US" altLang="en-US" sz="1300" smtClean="0"/>
              <a:pPr>
                <a:spcBef>
                  <a:spcPct val="50000"/>
                </a:spcBef>
              </a:pPr>
              <a:t>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5925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CF6333C-4C90-4EF6-894C-47439392F8A9}" type="slidenum">
              <a:rPr lang="en-US" altLang="en-US" sz="1300" smtClean="0"/>
              <a:pPr>
                <a:spcBef>
                  <a:spcPct val="5000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6831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AEF0F93-20F5-47E9-A01C-12F2BCAF7800}" type="slidenum">
              <a:rPr lang="en-US" altLang="en-US" sz="1300" smtClean="0"/>
              <a:pPr>
                <a:spcBef>
                  <a:spcPct val="5000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004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63B2891-8F49-4E6A-838C-F7611E090594}" type="slidenum">
              <a:rPr lang="en-US" altLang="en-US" sz="1300" smtClean="0"/>
              <a:pPr>
                <a:spcBef>
                  <a:spcPct val="5000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3797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3B8D749-3E11-4A9A-8C19-AF6967D8B6CE}" type="slidenum">
              <a:rPr lang="en-US" altLang="en-US" sz="1300" smtClean="0"/>
              <a:pPr>
                <a:spcBef>
                  <a:spcPct val="5000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8536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C311334-146C-43D5-AFB9-10B7E62CC9E5}" type="slidenum">
              <a:rPr lang="en-US" altLang="en-US" sz="1300" smtClean="0"/>
              <a:pPr>
                <a:spcBef>
                  <a:spcPct val="50000"/>
                </a:spcBef>
              </a:pPr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9390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84F92EC-DC5D-47A4-A5EA-11CBC35E4171}" type="slidenum">
              <a:rPr lang="en-US" altLang="en-US" sz="1300" smtClean="0"/>
              <a:pPr>
                <a:spcBef>
                  <a:spcPct val="50000"/>
                </a:spcBef>
              </a:pPr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8232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F667-B14C-45D2-917B-E418DEAFB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3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A619-C48B-4436-8B7A-AC38B23D5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3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28FD3-FA68-470D-A378-4DAA50182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C962-455D-41EA-B73C-DC31A0564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0765-E304-479D-91E7-5F561BE4C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6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62E0-9EED-4508-B284-2362F5330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8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DEC2-18DB-4E73-B5F2-AB04CD62C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7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8AC8-26DF-4A52-8F25-4C447AB3D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4EE3-4517-4DF8-B78E-80455851F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E66F-AF35-4D43-A55D-BB9240AA8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84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4A3D-9390-4078-8814-048E97A8A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533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0002B8B-AB6D-4E1A-BBB1-B9FD08AC6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-228600" y="6635750"/>
            <a:ext cx="2133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 Goetz, 2025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6.png"/><Relationship Id="rId26" Type="http://schemas.openxmlformats.org/officeDocument/2006/relationships/customXml" Target="../ink/ink15.xml"/><Relationship Id="rId3" Type="http://schemas.openxmlformats.org/officeDocument/2006/relationships/hyperlink" Target="https://www.statista.com/statistics/272391/us-retail-e-commerce-sales-forecast/" TargetMode="External"/><Relationship Id="rId21" Type="http://schemas.openxmlformats.org/officeDocument/2006/relationships/image" Target="../media/image7.png"/><Relationship Id="rId34" Type="http://schemas.openxmlformats.org/officeDocument/2006/relationships/image" Target="../media/image10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25" Type="http://schemas.openxmlformats.org/officeDocument/2006/relationships/customXml" Target="../ink/ink14.xml"/><Relationship Id="rId33" Type="http://schemas.openxmlformats.org/officeDocument/2006/relationships/hyperlink" Target="https://www.statista.com/statistics/245340/leading-large-cap-e-commerce-companies-market-cap/" TargetMode="External"/><Relationship Id="rId38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1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4.xml"/><Relationship Id="rId24" Type="http://schemas.openxmlformats.org/officeDocument/2006/relationships/customXml" Target="../ink/ink13.xml"/><Relationship Id="rId32" Type="http://schemas.openxmlformats.org/officeDocument/2006/relationships/image" Target="../media/image2.JPG"/><Relationship Id="rId37" Type="http://schemas.openxmlformats.org/officeDocument/2006/relationships/customXml" Target="../ink/ink21.xml"/><Relationship Id="rId15" Type="http://schemas.openxmlformats.org/officeDocument/2006/relationships/customXml" Target="../ink/ink7.xml"/><Relationship Id="rId23" Type="http://schemas.openxmlformats.org/officeDocument/2006/relationships/image" Target="../media/image8.png"/><Relationship Id="rId28" Type="http://schemas.openxmlformats.org/officeDocument/2006/relationships/customXml" Target="../ink/ink17.xml"/><Relationship Id="rId36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customXml" Target="../ink/ink10.xml"/><Relationship Id="rId31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customXml" Target="../ink/ink12.xml"/><Relationship Id="rId27" Type="http://schemas.openxmlformats.org/officeDocument/2006/relationships/customXml" Target="../ink/ink16.xml"/><Relationship Id="rId30" Type="http://schemas.openxmlformats.org/officeDocument/2006/relationships/customXml" Target="../ink/ink19.xml"/><Relationship Id="rId35" Type="http://schemas.openxmlformats.org/officeDocument/2006/relationships/customXml" Target="../ink/ink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customXml" Target="../ink/ink27.xml"/><Relationship Id="rId3" Type="http://schemas.openxmlformats.org/officeDocument/2006/relationships/hyperlink" Target="https://www.statista.com/statistics/278890/us-apparel-and-accessories-retail-e-commerce-revenue/" TargetMode="External"/><Relationship Id="rId7" Type="http://schemas.openxmlformats.org/officeDocument/2006/relationships/customXml" Target="../ink/ink22.xml"/><Relationship Id="rId12" Type="http://schemas.openxmlformats.org/officeDocument/2006/relationships/customXml" Target="../ink/ink24.xml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0.png"/><Relationship Id="rId5" Type="http://schemas.openxmlformats.org/officeDocument/2006/relationships/image" Target="../media/image13.png"/><Relationship Id="rId15" Type="http://schemas.openxmlformats.org/officeDocument/2006/relationships/image" Target="../media/image110.png"/><Relationship Id="rId10" Type="http://schemas.openxmlformats.org/officeDocument/2006/relationships/customXml" Target="../ink/ink23.xml"/><Relationship Id="rId19" Type="http://schemas.openxmlformats.org/officeDocument/2006/relationships/image" Target="../media/image5.png"/><Relationship Id="rId4" Type="http://schemas.openxmlformats.org/officeDocument/2006/relationships/hyperlink" Target="http://www.census.gov/retail/" TargetMode="External"/><Relationship Id="rId9" Type="http://schemas.openxmlformats.org/officeDocument/2006/relationships/image" Target="../media/image80.png"/><Relationship Id="rId14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32.xml"/><Relationship Id="rId18" Type="http://schemas.openxmlformats.org/officeDocument/2006/relationships/image" Target="../media/image21.png"/><Relationship Id="rId26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openxmlformats.org/officeDocument/2006/relationships/customXml" Target="../ink/ink34.xml"/><Relationship Id="rId34" Type="http://schemas.openxmlformats.org/officeDocument/2006/relationships/image" Target="../media/image28.png"/><Relationship Id="rId7" Type="http://schemas.openxmlformats.org/officeDocument/2006/relationships/customXml" Target="../ink/ink29.xml"/><Relationship Id="rId12" Type="http://schemas.openxmlformats.org/officeDocument/2006/relationships/image" Target="../media/image19.png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2" Type="http://schemas.openxmlformats.org/officeDocument/2006/relationships/image" Target="../media/image15.png"/><Relationship Id="rId20" Type="http://schemas.openxmlformats.org/officeDocument/2006/relationships/image" Target="../media/image20.png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31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customXml" Target="../ink/ink28.xml"/><Relationship Id="rId23" Type="http://schemas.openxmlformats.org/officeDocument/2006/relationships/customXml" Target="../ink/ink35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" Type="http://schemas.openxmlformats.org/officeDocument/2006/relationships/hyperlink" Target="https://capitaloneshopping.com/research/what-people-buy-online/" TargetMode="External"/><Relationship Id="rId9" Type="http://schemas.openxmlformats.org/officeDocument/2006/relationships/customXml" Target="../ink/ink30.xml"/><Relationship Id="rId22" Type="http://schemas.openxmlformats.org/officeDocument/2006/relationships/image" Target="../media/image22.png"/><Relationship Id="rId27" Type="http://schemas.openxmlformats.org/officeDocument/2006/relationships/customXml" Target="../ink/ink37.xml"/><Relationship Id="rId30" Type="http://schemas.openxmlformats.org/officeDocument/2006/relationships/image" Target="../media/image26.png"/><Relationship Id="rId35" Type="http://schemas.openxmlformats.org/officeDocument/2006/relationships/customXml" Target="../ink/ink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" TargetMode="External"/><Relationship Id="rId5" Type="http://schemas.openxmlformats.org/officeDocument/2006/relationships/hyperlink" Target="https://www.clickz.com/" TargetMode="External"/><Relationship Id="rId4" Type="http://schemas.openxmlformats.org/officeDocument/2006/relationships/hyperlink" Target="http://www.clickz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0.png"/><Relationship Id="rId18" Type="http://schemas.openxmlformats.org/officeDocument/2006/relationships/customXml" Target="../ink/ink48.xml"/><Relationship Id="rId3" Type="http://schemas.openxmlformats.org/officeDocument/2006/relationships/hyperlink" Target="https://www.pewresearch.org/fact-tank/2018/03/14/about-a-quarter-of-americans-report-going-online-almost-constantly/" TargetMode="External"/><Relationship Id="rId21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customXml" Target="../ink/ink45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280.png"/><Relationship Id="rId24" Type="http://schemas.openxmlformats.org/officeDocument/2006/relationships/customXml" Target="../ink/ink51.xml"/><Relationship Id="rId5" Type="http://schemas.openxmlformats.org/officeDocument/2006/relationships/image" Target="../media/image250.png"/><Relationship Id="rId15" Type="http://schemas.openxmlformats.org/officeDocument/2006/relationships/image" Target="../media/image300.png"/><Relationship Id="rId23" Type="http://schemas.openxmlformats.org/officeDocument/2006/relationships/image" Target="../media/image34.png"/><Relationship Id="rId10" Type="http://schemas.openxmlformats.org/officeDocument/2006/relationships/customXml" Target="../ink/ink44.xml"/><Relationship Id="rId19" Type="http://schemas.openxmlformats.org/officeDocument/2006/relationships/image" Target="../media/image32.png"/><Relationship Id="rId4" Type="http://schemas.openxmlformats.org/officeDocument/2006/relationships/customXml" Target="../ink/ink42.xml"/><Relationship Id="rId9" Type="http://schemas.openxmlformats.org/officeDocument/2006/relationships/hyperlink" Target="https://www.pewresearch.org/short-reads/2021/03/26/about-three-in-ten-u-s-adults-say-they-are-almost-constantly-online/" TargetMode="External"/><Relationship Id="rId14" Type="http://schemas.openxmlformats.org/officeDocument/2006/relationships/customXml" Target="../ink/ink46.xml"/><Relationship Id="rId22" Type="http://schemas.openxmlformats.org/officeDocument/2006/relationships/customXml" Target="../ink/ink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donotcall.gov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5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58.xml"/><Relationship Id="rId18" Type="http://schemas.openxmlformats.org/officeDocument/2006/relationships/image" Target="../media/image15.emf"/><Relationship Id="rId3" Type="http://schemas.openxmlformats.org/officeDocument/2006/relationships/image" Target="../media/image37.JPG"/><Relationship Id="rId21" Type="http://schemas.openxmlformats.org/officeDocument/2006/relationships/customXml" Target="../ink/ink62.xml"/><Relationship Id="rId7" Type="http://schemas.openxmlformats.org/officeDocument/2006/relationships/customXml" Target="../ink/ink55.xml"/><Relationship Id="rId12" Type="http://schemas.openxmlformats.org/officeDocument/2006/relationships/image" Target="../media/image12.emf"/><Relationship Id="rId17" Type="http://schemas.openxmlformats.org/officeDocument/2006/relationships/customXml" Target="../ink/ink6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.emf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10" Type="http://schemas.openxmlformats.org/officeDocument/2006/relationships/image" Target="../media/image11.emf"/><Relationship Id="rId19" Type="http://schemas.openxmlformats.org/officeDocument/2006/relationships/customXml" Target="../ink/ink61.xml"/><Relationship Id="rId4" Type="http://schemas.openxmlformats.org/officeDocument/2006/relationships/image" Target="../media/image36.png"/><Relationship Id="rId9" Type="http://schemas.openxmlformats.org/officeDocument/2006/relationships/customXml" Target="../ink/ink56.xml"/><Relationship Id="rId14" Type="http://schemas.openxmlformats.org/officeDocument/2006/relationships/image" Target="../media/image13.emf"/><Relationship Id="rId2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67.xml"/><Relationship Id="rId18" Type="http://schemas.openxmlformats.org/officeDocument/2006/relationships/image" Target="../media/image22.emf"/><Relationship Id="rId3" Type="http://schemas.openxmlformats.org/officeDocument/2006/relationships/image" Target="../media/image38.png"/><Relationship Id="rId7" Type="http://schemas.openxmlformats.org/officeDocument/2006/relationships/customXml" Target="../ink/ink64.xml"/><Relationship Id="rId12" Type="http://schemas.openxmlformats.org/officeDocument/2006/relationships/image" Target="../media/image19.emf"/><Relationship Id="rId17" Type="http://schemas.openxmlformats.org/officeDocument/2006/relationships/customXml" Target="../ink/ink69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10" Type="http://schemas.openxmlformats.org/officeDocument/2006/relationships/image" Target="../media/image18.emf"/><Relationship Id="rId19" Type="http://schemas.openxmlformats.org/officeDocument/2006/relationships/customXml" Target="../ink/ink70.xml"/><Relationship Id="rId4" Type="http://schemas.openxmlformats.org/officeDocument/2006/relationships/image" Target="../media/image39.png"/><Relationship Id="rId9" Type="http://schemas.openxmlformats.org/officeDocument/2006/relationships/customXml" Target="../ink/ink65.xml"/><Relationship Id="rId1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wt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trust.com/" TargetMode="External"/><Relationship Id="rId4" Type="http://schemas.openxmlformats.org/officeDocument/2006/relationships/hyperlink" Target="http://www.verisign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99bitcoins.com/bitcoin/who-accept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76.xml"/><Relationship Id="rId18" Type="http://schemas.openxmlformats.org/officeDocument/2006/relationships/image" Target="../media/image31.emf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28.emf"/><Relationship Id="rId17" Type="http://schemas.openxmlformats.org/officeDocument/2006/relationships/customXml" Target="../ink/ink78.xml"/><Relationship Id="rId2" Type="http://schemas.openxmlformats.org/officeDocument/2006/relationships/image" Target="../media/image46.png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10" Type="http://schemas.openxmlformats.org/officeDocument/2006/relationships/image" Target="../media/image27.emf"/><Relationship Id="rId19" Type="http://schemas.openxmlformats.org/officeDocument/2006/relationships/customXml" Target="../ink/ink79.xml"/><Relationship Id="rId4" Type="http://schemas.openxmlformats.org/officeDocument/2006/relationships/image" Target="../media/image24.emf"/><Relationship Id="rId9" Type="http://schemas.openxmlformats.org/officeDocument/2006/relationships/customXml" Target="../ink/ink74.xml"/><Relationship Id="rId1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8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emf"/><Relationship Id="rId13" Type="http://schemas.openxmlformats.org/officeDocument/2006/relationships/customXml" Target="../ink/ink85.xml"/><Relationship Id="rId3" Type="http://schemas.openxmlformats.org/officeDocument/2006/relationships/image" Target="../media/image53.png"/><Relationship Id="rId7" Type="http://schemas.openxmlformats.org/officeDocument/2006/relationships/customXml" Target="../ink/ink82.xml"/><Relationship Id="rId12" Type="http://schemas.openxmlformats.org/officeDocument/2006/relationships/image" Target="../media/image320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emf"/><Relationship Id="rId11" Type="http://schemas.openxmlformats.org/officeDocument/2006/relationships/customXml" Target="../ink/ink84.xml"/><Relationship Id="rId5" Type="http://schemas.openxmlformats.org/officeDocument/2006/relationships/customXml" Target="../ink/ink81.xml"/><Relationship Id="rId10" Type="http://schemas.openxmlformats.org/officeDocument/2006/relationships/image" Target="../media/image310.emf"/><Relationship Id="rId4" Type="http://schemas.openxmlformats.org/officeDocument/2006/relationships/image" Target="../media/image54.png"/><Relationship Id="rId9" Type="http://schemas.openxmlformats.org/officeDocument/2006/relationships/customXml" Target="../ink/ink83.xml"/><Relationship Id="rId1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sangeles.craigslis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338CE15-ABFD-4623-B4D5-F3F8DCC1DFF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773125" name="WordArt 5"/>
          <p:cNvSpPr>
            <a:spLocks noChangeArrowheads="1" noChangeShapeType="1" noTextEdit="1"/>
          </p:cNvSpPr>
          <p:nvPr/>
        </p:nvSpPr>
        <p:spPr bwMode="auto">
          <a:xfrm>
            <a:off x="76200" y="838200"/>
            <a:ext cx="8915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12</a:t>
            </a:r>
          </a:p>
          <a:p>
            <a:pPr algn="ctr"/>
            <a:r>
              <a:rPr lang="en-US" sz="48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E-Commerce Overview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Credits: © 2011-22 Pearson Education</a:t>
            </a:r>
          </a:p>
        </p:txBody>
      </p:sp>
      <p:sp>
        <p:nvSpPr>
          <p:cNvPr id="4102" name="Shape 4"/>
          <p:cNvSpPr txBox="1">
            <a:spLocks noGrp="1"/>
          </p:cNvSpPr>
          <p:nvPr/>
        </p:nvSpPr>
        <p:spPr bwMode="auto">
          <a:xfrm>
            <a:off x="4572000" y="5943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2007Prentice-Hall.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33187-F60D-48B0-89B5-A83205AF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06" y="630858"/>
            <a:ext cx="4760178" cy="554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E-Commerce sales</a:t>
            </a: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E6EFDAC-EDEE-4380-AC47-7A5D104A531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733800" y="61677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rgbClr val="008000"/>
                </a:solidFill>
                <a:latin typeface="+mn-lt"/>
                <a:hlinkClick r:id="rId3"/>
              </a:rPr>
              <a:t>https://www.statista.com/statistics/272391/us-retail-e-commerce-sales-forecast/</a:t>
            </a:r>
            <a:r>
              <a:rPr lang="en-US" altLang="en-US" sz="1200" dirty="0">
                <a:solidFill>
                  <a:srgbClr val="008000"/>
                </a:solidFill>
                <a:latin typeface="+mn-lt"/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EF0CE7-0599-4D2F-8DE9-6A943240BEE5}"/>
                  </a:ext>
                </a:extLst>
              </p14:cNvPr>
              <p14:cNvContentPartPr/>
              <p14:nvPr/>
            </p14:nvContentPartPr>
            <p14:xfrm>
              <a:off x="4038600" y="2667000"/>
              <a:ext cx="707760" cy="19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EF0CE7-0599-4D2F-8DE9-6A943240BE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4280" y="2662680"/>
                <a:ext cx="7164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856B79-2C8E-464D-97BC-B805B1A4C601}"/>
                  </a:ext>
                </a:extLst>
              </p14:cNvPr>
              <p14:cNvContentPartPr/>
              <p14:nvPr/>
            </p14:nvContentPartPr>
            <p14:xfrm>
              <a:off x="5393817" y="194888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856B79-2C8E-464D-97BC-B805B1A4C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497" y="19445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74C40A-B01F-4EE7-9F4E-A342FD6CE963}"/>
                  </a:ext>
                </a:extLst>
              </p14:cNvPr>
              <p14:cNvContentPartPr/>
              <p14:nvPr/>
            </p14:nvContentPartPr>
            <p14:xfrm>
              <a:off x="1608057" y="3464848"/>
              <a:ext cx="4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74C40A-B01F-4EE7-9F4E-A342FD6CE9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3737" y="3460528"/>
                <a:ext cx="129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7FC041C-6DE3-4DBF-8656-75FA417F2703}"/>
                  </a:ext>
                </a:extLst>
              </p14:cNvPr>
              <p14:cNvContentPartPr/>
              <p14:nvPr/>
            </p14:nvContentPartPr>
            <p14:xfrm>
              <a:off x="1318977" y="328052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7FC041C-6DE3-4DBF-8656-75FA417F27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4657" y="327620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C6FF46-72B2-431E-A32B-DC7511BEB633}"/>
                  </a:ext>
                </a:extLst>
              </p14:cNvPr>
              <p14:cNvContentPartPr/>
              <p14:nvPr/>
            </p14:nvContentPartPr>
            <p14:xfrm>
              <a:off x="5385897" y="634448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C6FF46-72B2-431E-A32B-DC7511BEB6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1577" y="63401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B25A19D-6BDB-432A-B4C0-4B5A8252A06A}"/>
                  </a:ext>
                </a:extLst>
              </p14:cNvPr>
              <p14:cNvContentPartPr/>
              <p14:nvPr/>
            </p14:nvContentPartPr>
            <p14:xfrm>
              <a:off x="5374017" y="634448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B25A19D-6BDB-432A-B4C0-4B5A8252A0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9697" y="63401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F1093C-44E7-46F7-8AE6-75F6D4FA7F8B}"/>
                  </a:ext>
                </a:extLst>
              </p14:cNvPr>
              <p14:cNvContentPartPr/>
              <p14:nvPr/>
            </p14:nvContentPartPr>
            <p14:xfrm>
              <a:off x="5393817" y="6336568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F1093C-44E7-46F7-8AE6-75F6D4FA7F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9497" y="633224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433FB9-90E0-4D4C-859F-B300537941ED}"/>
                  </a:ext>
                </a:extLst>
              </p14:cNvPr>
              <p14:cNvContentPartPr/>
              <p14:nvPr/>
            </p14:nvContentPartPr>
            <p14:xfrm>
              <a:off x="9208017" y="586712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433FB9-90E0-4D4C-859F-B300537941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3697" y="586280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E11951E-D1D5-4312-B5DA-82DA91F04B60}"/>
                  </a:ext>
                </a:extLst>
              </p14:cNvPr>
              <p14:cNvContentPartPr/>
              <p14:nvPr/>
            </p14:nvContentPartPr>
            <p14:xfrm>
              <a:off x="4114800" y="3494976"/>
              <a:ext cx="2664480" cy="45719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E11951E-D1D5-4312-B5DA-82DA91F04B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0479" y="3490690"/>
                <a:ext cx="2673123" cy="54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A7BDBA-DD9C-4DD2-B66D-7936D7CB48DB}"/>
                  </a:ext>
                </a:extLst>
              </p14:cNvPr>
              <p14:cNvContentPartPr/>
              <p14:nvPr/>
            </p14:nvContentPartPr>
            <p14:xfrm>
              <a:off x="3721617" y="4928608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A7BDBA-DD9C-4DD2-B66D-7936D7CB48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7297" y="492428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376A26C-6EC6-4286-915F-1D5BE1C7A93D}"/>
                  </a:ext>
                </a:extLst>
              </p14:cNvPr>
              <p14:cNvContentPartPr/>
              <p14:nvPr/>
            </p14:nvContentPartPr>
            <p14:xfrm>
              <a:off x="6324600" y="5334000"/>
              <a:ext cx="750600" cy="19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376A26C-6EC6-4286-915F-1D5BE1C7A9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20280" y="5329688"/>
                <a:ext cx="759240" cy="204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768B134-B8CA-4BA5-B36E-18166A928145}"/>
                  </a:ext>
                </a:extLst>
              </p14:cNvPr>
              <p14:cNvContentPartPr/>
              <p14:nvPr/>
            </p14:nvContentPartPr>
            <p14:xfrm flipV="1">
              <a:off x="4270800" y="4221481"/>
              <a:ext cx="1508400" cy="45719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768B134-B8CA-4BA5-B36E-18166A9281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 flipV="1">
                <a:off x="4266480" y="4217161"/>
                <a:ext cx="1517040" cy="5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91406C-36D0-4681-8460-0B31148C4949}"/>
                  </a:ext>
                </a:extLst>
              </p14:cNvPr>
              <p14:cNvContentPartPr/>
              <p14:nvPr/>
            </p14:nvContentPartPr>
            <p14:xfrm>
              <a:off x="1973097" y="930088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91406C-36D0-4681-8460-0B31148C49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8777" y="9257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78" name="Ink 24577">
                <a:extLst>
                  <a:ext uri="{FF2B5EF4-FFF2-40B4-BE49-F238E27FC236}">
                    <a16:creationId xmlns:a16="http://schemas.microsoft.com/office/drawing/2014/main" id="{A4BB1E83-6F20-46F2-859A-D065EC9F050E}"/>
                  </a:ext>
                </a:extLst>
              </p14:cNvPr>
              <p14:cNvContentPartPr/>
              <p14:nvPr/>
            </p14:nvContentPartPr>
            <p14:xfrm>
              <a:off x="1608057" y="3268288"/>
              <a:ext cx="360" cy="360"/>
            </p14:xfrm>
          </p:contentPart>
        </mc:Choice>
        <mc:Fallback xmlns="">
          <p:pic>
            <p:nvPicPr>
              <p:cNvPr id="24578" name="Ink 24577">
                <a:extLst>
                  <a:ext uri="{FF2B5EF4-FFF2-40B4-BE49-F238E27FC236}">
                    <a16:creationId xmlns:a16="http://schemas.microsoft.com/office/drawing/2014/main" id="{A4BB1E83-6F20-46F2-859A-D065EC9F05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3737" y="32639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A271060B-A9CA-4DE1-858B-07170905B3CB}"/>
                  </a:ext>
                </a:extLst>
              </p14:cNvPr>
              <p14:cNvContentPartPr/>
              <p14:nvPr/>
            </p14:nvContentPartPr>
            <p14:xfrm>
              <a:off x="1928817" y="3573208"/>
              <a:ext cx="360" cy="360"/>
            </p14:xfrm>
          </p:contentPart>
        </mc:Choice>
        <mc:Fallback xmlns=""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A271060B-A9CA-4DE1-858B-07170905B3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4497" y="356888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586" name="Ink 24585">
                <a:extLst>
                  <a:ext uri="{FF2B5EF4-FFF2-40B4-BE49-F238E27FC236}">
                    <a16:creationId xmlns:a16="http://schemas.microsoft.com/office/drawing/2014/main" id="{E8EDAA00-CCAD-4432-85D2-E0E698C63318}"/>
                  </a:ext>
                </a:extLst>
              </p14:cNvPr>
              <p14:cNvContentPartPr/>
              <p14:nvPr/>
            </p14:nvContentPartPr>
            <p14:xfrm>
              <a:off x="2053017" y="793648"/>
              <a:ext cx="360" cy="360"/>
            </p14:xfrm>
          </p:contentPart>
        </mc:Choice>
        <mc:Fallback xmlns="">
          <p:pic>
            <p:nvPicPr>
              <p:cNvPr id="24586" name="Ink 24585">
                <a:extLst>
                  <a:ext uri="{FF2B5EF4-FFF2-40B4-BE49-F238E27FC236}">
                    <a16:creationId xmlns:a16="http://schemas.microsoft.com/office/drawing/2014/main" id="{E8EDAA00-CCAD-4432-85D2-E0E698C633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48697" y="78932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589" name="Ink 24588">
                <a:extLst>
                  <a:ext uri="{FF2B5EF4-FFF2-40B4-BE49-F238E27FC236}">
                    <a16:creationId xmlns:a16="http://schemas.microsoft.com/office/drawing/2014/main" id="{D7EC0701-A7A2-4291-96DA-7387D8A02ECE}"/>
                  </a:ext>
                </a:extLst>
              </p14:cNvPr>
              <p14:cNvContentPartPr/>
              <p14:nvPr/>
            </p14:nvContentPartPr>
            <p14:xfrm>
              <a:off x="1996857" y="938368"/>
              <a:ext cx="360" cy="360"/>
            </p14:xfrm>
          </p:contentPart>
        </mc:Choice>
        <mc:Fallback xmlns="">
          <p:pic>
            <p:nvPicPr>
              <p:cNvPr id="24589" name="Ink 24588">
                <a:extLst>
                  <a:ext uri="{FF2B5EF4-FFF2-40B4-BE49-F238E27FC236}">
                    <a16:creationId xmlns:a16="http://schemas.microsoft.com/office/drawing/2014/main" id="{D7EC0701-A7A2-4291-96DA-7387D8A02E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2537" y="93404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90" name="Ink 24589">
                <a:extLst>
                  <a:ext uri="{FF2B5EF4-FFF2-40B4-BE49-F238E27FC236}">
                    <a16:creationId xmlns:a16="http://schemas.microsoft.com/office/drawing/2014/main" id="{4C6CDFA9-F4C9-4148-9613-F803A19B4471}"/>
                  </a:ext>
                </a:extLst>
              </p14:cNvPr>
              <p14:cNvContentPartPr/>
              <p14:nvPr/>
            </p14:nvContentPartPr>
            <p14:xfrm>
              <a:off x="3669417" y="2177488"/>
              <a:ext cx="360" cy="360"/>
            </p14:xfrm>
          </p:contentPart>
        </mc:Choice>
        <mc:Fallback xmlns="">
          <p:pic>
            <p:nvPicPr>
              <p:cNvPr id="24590" name="Ink 24589">
                <a:extLst>
                  <a:ext uri="{FF2B5EF4-FFF2-40B4-BE49-F238E27FC236}">
                    <a16:creationId xmlns:a16="http://schemas.microsoft.com/office/drawing/2014/main" id="{4C6CDFA9-F4C9-4148-9613-F803A19B44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5097" y="21731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591" name="Ink 24590">
                <a:extLst>
                  <a:ext uri="{FF2B5EF4-FFF2-40B4-BE49-F238E27FC236}">
                    <a16:creationId xmlns:a16="http://schemas.microsoft.com/office/drawing/2014/main" id="{CCC01DA5-45EC-4348-BEC1-9B0703DC0B38}"/>
                  </a:ext>
                </a:extLst>
              </p14:cNvPr>
              <p14:cNvContentPartPr/>
              <p14:nvPr/>
            </p14:nvContentPartPr>
            <p14:xfrm>
              <a:off x="2819400" y="881445"/>
              <a:ext cx="919482" cy="45719"/>
            </p14:xfrm>
          </p:contentPart>
        </mc:Choice>
        <mc:Fallback xmlns="">
          <p:pic>
            <p:nvPicPr>
              <p:cNvPr id="24591" name="Ink 24590">
                <a:extLst>
                  <a:ext uri="{FF2B5EF4-FFF2-40B4-BE49-F238E27FC236}">
                    <a16:creationId xmlns:a16="http://schemas.microsoft.com/office/drawing/2014/main" id="{CCC01DA5-45EC-4348-BEC1-9B0703DC0B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15076" y="877159"/>
                <a:ext cx="928129" cy="54291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79500FA-0FE2-434D-B446-60D33264DF8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315"/>
            <a:ext cx="3962401" cy="29193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9F203-C551-4D71-B84D-7708D585F2AA}"/>
              </a:ext>
            </a:extLst>
          </p:cNvPr>
          <p:cNvSpPr/>
          <p:nvPr/>
        </p:nvSpPr>
        <p:spPr>
          <a:xfrm>
            <a:off x="-28474" y="34860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n-lt"/>
                <a:hlinkClick r:id="rId33"/>
              </a:rPr>
              <a:t>https://www.statista.com/statistics/245340/leading-large-cap-e-commerce-companies-market-cap/</a:t>
            </a:r>
            <a:r>
              <a:rPr lang="en-US" sz="1000" dirty="0">
                <a:latin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B1174-963B-4464-B38B-9E95F06F1C5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710" y="509091"/>
            <a:ext cx="3850530" cy="3031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98045C-6077-4E5C-AD42-DE870CD2F318}"/>
                  </a:ext>
                </a:extLst>
              </p14:cNvPr>
              <p14:cNvContentPartPr/>
              <p14:nvPr/>
            </p14:nvContentPartPr>
            <p14:xfrm>
              <a:off x="26109" y="1832777"/>
              <a:ext cx="429120" cy="126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98045C-6077-4E5C-AD42-DE870CD2F3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109" y="1824137"/>
                <a:ext cx="446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B79A79-BECA-4F6F-A9A8-D93F3A9BA5F6}"/>
                  </a:ext>
                </a:extLst>
              </p14:cNvPr>
              <p14:cNvContentPartPr/>
              <p14:nvPr/>
            </p14:nvContentPartPr>
            <p14:xfrm>
              <a:off x="2995749" y="1841417"/>
              <a:ext cx="62244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B79A79-BECA-4F6F-A9A8-D93F3A9BA5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86749" y="1832777"/>
                <a:ext cx="640080" cy="3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31922FE-F0E9-4186-9EF9-C9D9C5C679A0}"/>
              </a:ext>
            </a:extLst>
          </p:cNvPr>
          <p:cNvSpPr/>
          <p:nvPr/>
        </p:nvSpPr>
        <p:spPr>
          <a:xfrm>
            <a:off x="1678920" y="6624935"/>
            <a:ext cx="6626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To get the current data you need to register for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  <a:latin typeface="+mn-lt"/>
              </a:rPr>
              <a:t>statista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 and pay!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20063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U.S. Retail Sales 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828800" y="1595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10200"/>
            <a:ext cx="44737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>
                <a:latin typeface="+mn-lt"/>
                <a:cs typeface="+mn-cs"/>
                <a:hlinkClick r:id="rId3"/>
              </a:rPr>
              <a:t>https://www.statista.com/statistics/278890/us-apparel-and-accessories-retail-e-commerce-revenue</a:t>
            </a:r>
            <a:r>
              <a:rPr lang="en-US" sz="700" dirty="0">
                <a:latin typeface="+mn-lt"/>
                <a:cs typeface="+mn-cs"/>
                <a:hlinkClick r:id="rId3"/>
              </a:rPr>
              <a:t>/</a:t>
            </a:r>
            <a:r>
              <a:rPr lang="en-US" sz="700" dirty="0">
                <a:latin typeface="+mn-lt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7418" y="5791200"/>
            <a:ext cx="5257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00" dirty="0">
                <a:latin typeface="+mn-lt"/>
                <a:hlinkClick r:id="rId4"/>
              </a:rPr>
              <a:t>https://www.statista.com/statistics/311459/us-online-in-person-shopping-preferences-product-category/ </a:t>
            </a:r>
          </a:p>
          <a:p>
            <a:pPr algn="ctr" eaLnBrk="1" hangingPunct="1">
              <a:defRPr/>
            </a:pPr>
            <a:endParaRPr lang="en-US" dirty="0">
              <a:latin typeface="+mn-lt"/>
              <a:hlinkClick r:id="rId4"/>
            </a:endParaRPr>
          </a:p>
          <a:p>
            <a:pPr algn="ctr" eaLnBrk="1" hangingPunct="1">
              <a:defRPr/>
            </a:pPr>
            <a:r>
              <a:rPr lang="en-US" sz="1050" dirty="0">
                <a:latin typeface="+mn-lt"/>
                <a:hlinkClick r:id="rId4"/>
              </a:rPr>
              <a:t>http://www.census.gov/retail/</a:t>
            </a:r>
            <a:r>
              <a:rPr lang="en-US" sz="1050" dirty="0">
                <a:latin typeface="+mn-lt"/>
              </a:rPr>
              <a:t> =&gt; sales</a:t>
            </a:r>
          </a:p>
          <a:p>
            <a:pPr algn="ctr" eaLnBrk="1" hangingPunct="1">
              <a:defRPr/>
            </a:pP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3072"/>
            <a:ext cx="3756025" cy="4707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93574"/>
            <a:ext cx="4267200" cy="47176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F20B0E-33A2-4100-A815-34084B3DE805}"/>
                  </a:ext>
                </a:extLst>
              </p14:cNvPr>
              <p14:cNvContentPartPr/>
              <p14:nvPr/>
            </p14:nvContentPartPr>
            <p14:xfrm>
              <a:off x="4486900" y="833627"/>
              <a:ext cx="2086920" cy="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F20B0E-33A2-4100-A815-34084B3DE8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8260" y="824627"/>
                <a:ext cx="2104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679772-B116-433F-B6B3-9AA86E0F59BA}"/>
                  </a:ext>
                </a:extLst>
              </p14:cNvPr>
              <p14:cNvContentPartPr/>
              <p14:nvPr/>
            </p14:nvContentPartPr>
            <p14:xfrm>
              <a:off x="7645180" y="837947"/>
              <a:ext cx="673920" cy="1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679772-B116-433F-B6B3-9AA86E0F59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6180" y="829307"/>
                <a:ext cx="691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D4A833-E087-4600-A78F-548B075C798E}"/>
                  </a:ext>
                </a:extLst>
              </p14:cNvPr>
              <p14:cNvContentPartPr/>
              <p14:nvPr/>
            </p14:nvContentPartPr>
            <p14:xfrm>
              <a:off x="1929820" y="981587"/>
              <a:ext cx="1732320" cy="4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D4A833-E087-4600-A78F-548B075C79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1180" y="972587"/>
                <a:ext cx="17499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8169D7-AED2-4A7B-B2A9-6F0E558ABA9D}"/>
                  </a:ext>
                </a:extLst>
              </p14:cNvPr>
              <p14:cNvContentPartPr/>
              <p14:nvPr/>
            </p14:nvContentPartPr>
            <p14:xfrm>
              <a:off x="960700" y="1206227"/>
              <a:ext cx="29664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8169D7-AED2-4A7B-B2A9-6F0E558ABA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1700" y="1197587"/>
                <a:ext cx="314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D2AB4C-C6BF-45AE-B0E3-A9BE02148D3F}"/>
                  </a:ext>
                </a:extLst>
              </p14:cNvPr>
              <p14:cNvContentPartPr/>
              <p14:nvPr/>
            </p14:nvContentPartPr>
            <p14:xfrm>
              <a:off x="2719017" y="817048"/>
              <a:ext cx="401400" cy="137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D2AB4C-C6BF-45AE-B0E3-A9BE02148D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4697" y="812728"/>
                <a:ext cx="410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91853F-1473-40A1-870E-F2BF6DA19D8C}"/>
                  </a:ext>
                </a:extLst>
              </p14:cNvPr>
              <p14:cNvContentPartPr/>
              <p14:nvPr/>
            </p14:nvContentPartPr>
            <p14:xfrm>
              <a:off x="4828257" y="31602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91853F-1473-40A1-870E-F2BF6DA19D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3937" y="3155968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CFE91D4-1C71-4511-A0CE-40FAFB5FA94F}"/>
              </a:ext>
            </a:extLst>
          </p:cNvPr>
          <p:cNvSpPr/>
          <p:nvPr/>
        </p:nvSpPr>
        <p:spPr>
          <a:xfrm>
            <a:off x="152400" y="5771535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To get the current data you need to register for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  <a:latin typeface="+mn-lt"/>
              </a:rPr>
              <a:t>statista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745BFF0-D90F-479C-8E01-648F6574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97" y="959846"/>
            <a:ext cx="4623296" cy="5801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40D1A-969A-45C8-AAAE-EDC6D114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48" y="990600"/>
            <a:ext cx="4623296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U.S. Retail Sales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533400"/>
            <a:ext cx="45593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What do people buy online? </a:t>
            </a:r>
            <a:r>
              <a:rPr lang="en-US" sz="1200" dirty="0">
                <a:hlinkClick r:id="rId4"/>
              </a:rPr>
              <a:t>What Do People Buy Online (2023): Sales Data &amp; Yearly Trends (capitaloneshopping.com)</a:t>
            </a:r>
            <a:r>
              <a:rPr lang="en-US" sz="1200" dirty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75929C-E246-4FF5-946B-AE4A0F04FF12}"/>
                  </a:ext>
                </a:extLst>
              </p14:cNvPr>
              <p14:cNvContentPartPr/>
              <p14:nvPr/>
            </p14:nvContentPartPr>
            <p14:xfrm>
              <a:off x="2345697" y="234175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75929C-E246-4FF5-946B-AE4A0F04FF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1377" y="233743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63E6A4-15D1-4008-99D7-AB70732DF3A0}"/>
                  </a:ext>
                </a:extLst>
              </p14:cNvPr>
              <p14:cNvContentPartPr/>
              <p14:nvPr/>
            </p14:nvContentPartPr>
            <p14:xfrm>
              <a:off x="5240203" y="2797876"/>
              <a:ext cx="1519814" cy="48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63E6A4-15D1-4008-99D7-AB70732DF3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5884" y="2793588"/>
                <a:ext cx="1528451" cy="5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8068C7-67FB-443E-8727-46F7837A1CE9}"/>
                  </a:ext>
                </a:extLst>
              </p14:cNvPr>
              <p14:cNvContentPartPr/>
              <p14:nvPr/>
            </p14:nvContentPartPr>
            <p14:xfrm>
              <a:off x="6730288" y="3325816"/>
              <a:ext cx="1710360" cy="48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8068C7-67FB-443E-8727-46F7837A1C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5968" y="3321496"/>
                <a:ext cx="1719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2F6816-465D-40FC-BD66-64B110899A22}"/>
                  </a:ext>
                </a:extLst>
              </p14:cNvPr>
              <p14:cNvContentPartPr/>
              <p14:nvPr/>
            </p14:nvContentPartPr>
            <p14:xfrm>
              <a:off x="5006766" y="3505200"/>
              <a:ext cx="565560" cy="24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2F6816-465D-40FC-BD66-64B110899A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2446" y="3500943"/>
                <a:ext cx="574200" cy="3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167E86-D329-4E3B-B552-B5922D41AEA9}"/>
                  </a:ext>
                </a:extLst>
              </p14:cNvPr>
              <p14:cNvContentPartPr/>
              <p14:nvPr/>
            </p14:nvContentPartPr>
            <p14:xfrm>
              <a:off x="6524937" y="3777436"/>
              <a:ext cx="1865520" cy="48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167E86-D329-4E3B-B552-B5922D41AE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20617" y="3773116"/>
                <a:ext cx="1874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CD7529-33E9-4537-A2AB-714AF70D931F}"/>
                  </a:ext>
                </a:extLst>
              </p14:cNvPr>
              <p14:cNvContentPartPr/>
              <p14:nvPr/>
            </p14:nvContentPartPr>
            <p14:xfrm>
              <a:off x="5715000" y="4065086"/>
              <a:ext cx="119772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CD7529-33E9-4537-A2AB-714AF70D93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10680" y="4060766"/>
                <a:ext cx="1206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9B8E40-60B0-4EAE-939B-3F68E35A0A33}"/>
                  </a:ext>
                </a:extLst>
              </p14:cNvPr>
              <p14:cNvContentPartPr/>
              <p14:nvPr/>
            </p14:nvContentPartPr>
            <p14:xfrm>
              <a:off x="5240203" y="4402473"/>
              <a:ext cx="2503080" cy="6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9B8E40-60B0-4EAE-939B-3F68E35A0A3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883" y="4398153"/>
                <a:ext cx="25117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4B9562-E3BA-4EBB-85E6-3F251FB44B39}"/>
                  </a:ext>
                </a:extLst>
              </p14:cNvPr>
              <p14:cNvContentPartPr/>
              <p14:nvPr/>
            </p14:nvContentPartPr>
            <p14:xfrm>
              <a:off x="112283" y="2398058"/>
              <a:ext cx="612000" cy="31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4B9562-E3BA-4EBB-85E6-3F251FB44B3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283" y="2389058"/>
                <a:ext cx="629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0BD4AC-0097-441B-992B-E619E2952E92}"/>
                  </a:ext>
                </a:extLst>
              </p14:cNvPr>
              <p14:cNvContentPartPr/>
              <p14:nvPr/>
            </p14:nvContentPartPr>
            <p14:xfrm>
              <a:off x="3502403" y="2239298"/>
              <a:ext cx="255600" cy="15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0BD4AC-0097-441B-992B-E619E2952E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93763" y="2230298"/>
                <a:ext cx="273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8BFDC6-E12E-451E-8883-2A8781C09B64}"/>
                  </a:ext>
                </a:extLst>
              </p14:cNvPr>
              <p14:cNvContentPartPr/>
              <p14:nvPr/>
            </p14:nvContentPartPr>
            <p14:xfrm>
              <a:off x="379403" y="3808178"/>
              <a:ext cx="1586880" cy="27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8BFDC6-E12E-451E-8883-2A8781C09B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0763" y="3799538"/>
                <a:ext cx="1604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2F4F2B-C1C6-44DF-A5F2-A59777196F50}"/>
                  </a:ext>
                </a:extLst>
              </p14:cNvPr>
              <p14:cNvContentPartPr/>
              <p14:nvPr/>
            </p14:nvContentPartPr>
            <p14:xfrm>
              <a:off x="3161483" y="3815738"/>
              <a:ext cx="1056240" cy="45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2F4F2B-C1C6-44DF-A5F2-A59777196F5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2483" y="3806738"/>
                <a:ext cx="10738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D475116-9933-44BC-A02A-70866E4B3AA8}"/>
                  </a:ext>
                </a:extLst>
              </p14:cNvPr>
              <p14:cNvContentPartPr/>
              <p14:nvPr/>
            </p14:nvContentPartPr>
            <p14:xfrm>
              <a:off x="336923" y="3994298"/>
              <a:ext cx="1279080" cy="70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D475116-9933-44BC-A02A-70866E4B3AA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283" y="3985298"/>
                <a:ext cx="1296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C5FD7E-9EE7-4E86-93CE-96B35F186644}"/>
                  </a:ext>
                </a:extLst>
              </p14:cNvPr>
              <p14:cNvContentPartPr/>
              <p14:nvPr/>
            </p14:nvContentPartPr>
            <p14:xfrm>
              <a:off x="3757643" y="4729778"/>
              <a:ext cx="462240" cy="318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C5FD7E-9EE7-4E86-93CE-96B35F18664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8643" y="4720778"/>
                <a:ext cx="47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988DCC0-F674-4528-A460-6AB118C78E76}"/>
                  </a:ext>
                </a:extLst>
              </p14:cNvPr>
              <p14:cNvContentPartPr/>
              <p14:nvPr/>
            </p14:nvContentPartPr>
            <p14:xfrm>
              <a:off x="7984763" y="5131898"/>
              <a:ext cx="326520" cy="250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988DCC0-F674-4528-A460-6AB118C78E7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75763" y="5122898"/>
                <a:ext cx="34416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77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10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Who’s On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the Internet?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943983" y="1828800"/>
            <a:ext cx="3886200" cy="3733800"/>
          </a:xfrm>
        </p:spPr>
        <p:txBody>
          <a:bodyPr>
            <a:normAutofit fontScale="92500"/>
          </a:bodyPr>
          <a:lstStyle/>
          <a:p>
            <a:pPr marL="255651" indent="-255651" eaLnBrk="1" hangingPunct="1">
              <a:defRPr/>
            </a:pPr>
            <a:r>
              <a:rPr lang="en-US" sz="2400" b="1" dirty="0"/>
              <a:t>93%</a:t>
            </a:r>
            <a:r>
              <a:rPr lang="en-US" sz="2400" dirty="0"/>
              <a:t> of American adults use the Internet.</a:t>
            </a:r>
            <a:endParaRPr lang="en-US" altLang="en-US" sz="2100" kern="12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2400" kern="1200" dirty="0">
              <a:solidFill>
                <a:srgbClr val="000000"/>
              </a:solidFill>
            </a:endParaRPr>
          </a:p>
          <a:p>
            <a:pPr marL="255651" indent="-255651" eaLnBrk="1" hangingPunct="1">
              <a:defRPr/>
            </a:pPr>
            <a:r>
              <a:rPr lang="en-US" altLang="en-US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Other Demographics:</a:t>
            </a:r>
          </a:p>
          <a:p>
            <a:pPr marL="741553" lvl="1" indent="-28435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400" kern="1200" dirty="0">
                <a:solidFill>
                  <a:srgbClr val="000000"/>
                </a:solidFill>
                <a:cs typeface="Times New Roman" panose="02020603050405020304" pitchFamily="18" charset="0"/>
                <a:hlinkClick r:id="rId3" tooltip="http://www.pewinternet.org/"/>
              </a:rPr>
              <a:t>http://www.pewinternet.org/</a:t>
            </a:r>
            <a:endParaRPr lang="en-US" altLang="en-US" sz="2400" kern="1200" dirty="0">
              <a:solidFill>
                <a:srgbClr val="000000"/>
              </a:solidFill>
              <a:cs typeface="Times New Roman" panose="02020603050405020304" pitchFamily="18" charset="0"/>
              <a:hlinkClick r:id="rId4"/>
            </a:endParaRPr>
          </a:p>
          <a:p>
            <a:pPr marL="741553" lvl="1" indent="-28435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400" kern="1200" dirty="0">
                <a:solidFill>
                  <a:srgbClr val="000000"/>
                </a:solidFill>
                <a:cs typeface="Times New Roman" panose="02020603050405020304" pitchFamily="18" charset="0"/>
                <a:hlinkClick r:id="rId5" tooltip="https://www.clickz.com/"/>
              </a:rPr>
              <a:t>http://www.clickz.com</a:t>
            </a:r>
            <a:endParaRPr lang="en-US" altLang="en-US" sz="2400" kern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1553" lvl="1" indent="-28435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400" kern="1200" dirty="0">
                <a:solidFill>
                  <a:srgbClr val="000000"/>
                </a:solidFill>
                <a:cs typeface="Times New Roman" panose="02020603050405020304" pitchFamily="18" charset="0"/>
                <a:hlinkClick r:id="rId6" tooltip="https://www.census.gov/"/>
              </a:rPr>
              <a:t>http://www.census.gov/eos/www/ebusiness614.htm</a:t>
            </a:r>
            <a:endParaRPr lang="en-US" altLang="en-US" sz="2400" kern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000" dirty="0"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9375C3F-1C2D-40D4-8B99-6C618F2E52F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748088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-63690" y="236751"/>
            <a:ext cx="5021705" cy="5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kern="0"/>
              <a:t>Table 12.1 </a:t>
            </a:r>
            <a:r>
              <a:rPr lang="en-US" sz="2400" b="0" kern="0"/>
              <a:t>Online population</a:t>
            </a:r>
            <a:endParaRPr lang="en-US" sz="2400" b="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2880A6-01E8-4CDF-B1D0-F57A4CDA4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17612"/>
              </p:ext>
            </p:extLst>
          </p:nvPr>
        </p:nvGraphicFramePr>
        <p:xfrm>
          <a:off x="304800" y="1066800"/>
          <a:ext cx="4572000" cy="514879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4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Category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Percentage That Use the Internet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89%</a:t>
                      </a:r>
                      <a:endParaRPr lang="en-US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Women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86%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Age: 18-29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99%</a:t>
                      </a:r>
                      <a:endParaRPr lang="en-US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Age: 30-49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96%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3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Age: 50-64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87%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8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Age: Over 65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57%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Household Income: Less than $30,000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79%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Household Income: $30,000 to $49,999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90%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Household Income: $50,000 to $74,999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95%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Household Income: $75,000 or higher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98%</a:t>
                      </a:r>
                      <a:endParaRPr lang="en-US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Education: High school graduate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81%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Education: Some college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94.1%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9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Education: College graduate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98%</a:t>
                      </a:r>
                      <a:endParaRPr lang="en-US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915400" cy="533400"/>
          </a:xfrm>
        </p:spPr>
        <p:txBody>
          <a:bodyPr/>
          <a:lstStyle/>
          <a:p>
            <a:r>
              <a:rPr lang="en-US" sz="2400" dirty="0"/>
              <a:t>How Many Americans Admit to Being Online “Almost Constantly”?</a:t>
            </a:r>
            <a:endParaRPr lang="en-AU" sz="1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1000" y="579332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latin typeface="+mj-lt"/>
              </a:rPr>
              <a:t>Table 12.1</a:t>
            </a:r>
            <a:r>
              <a:rPr lang="en-US" altLang="en-US" sz="1400" dirty="0">
                <a:latin typeface="+mj-lt"/>
              </a:rPr>
              <a:t> Americans online “almost constantly” Data from Pew Research Center Internet Project Survey.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5675293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/>
            <a:r>
              <a:rPr lang="en-US" altLang="en-US" sz="1400" dirty="0">
                <a:latin typeface="+mn-lt"/>
              </a:rPr>
              <a:t>Source: </a:t>
            </a:r>
            <a:r>
              <a:rPr lang="en-US" altLang="en-US" sz="1400" dirty="0">
                <a:latin typeface="+mn-lt"/>
                <a:hlinkClick r:id="rId3"/>
              </a:rPr>
              <a:t>https://www.pewresearch.org/fact-tank/2018/03/14/about-a-quarter-of-americans-report-going-online-almost-constantly/</a:t>
            </a:r>
            <a:r>
              <a:rPr lang="en-US" altLang="en-US" sz="1400" dirty="0">
                <a:latin typeface="+mn-lt"/>
              </a:rPr>
              <a:t> </a:t>
            </a: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521899"/>
              </p:ext>
            </p:extLst>
          </p:nvPr>
        </p:nvGraphicFramePr>
        <p:xfrm>
          <a:off x="76200" y="1092220"/>
          <a:ext cx="5190584" cy="52265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6506">
                  <a:extLst>
                    <a:ext uri="{9D8B030D-6E8A-4147-A177-3AD203B41FA5}">
                      <a16:colId xmlns:a16="http://schemas.microsoft.com/office/drawing/2014/main" val="3390756979"/>
                    </a:ext>
                  </a:extLst>
                </a:gridCol>
                <a:gridCol w="2834078">
                  <a:extLst>
                    <a:ext uri="{9D8B030D-6E8A-4147-A177-3AD203B41FA5}">
                      <a16:colId xmlns:a16="http://schemas.microsoft.com/office/drawing/2014/main" val="3034217016"/>
                    </a:ext>
                  </a:extLst>
                </a:gridCol>
              </a:tblGrid>
              <a:tr h="504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Online “Almost Constantly”</a:t>
                      </a:r>
                      <a:endParaRPr lang="en-A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80823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Adults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26%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3233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Men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25%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88239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Women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27%</a:t>
                      </a:r>
                      <a:endParaRPr 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67209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Age: 18-29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39%</a:t>
                      </a:r>
                      <a:endParaRPr 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28607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Age: 30-49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36%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73343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Age: 50-64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17%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3856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Age: Over 65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5202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Household Income: Less than $30,000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24%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39757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Household Income: $30,000 to $49,999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27%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58299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Household Income: $50,000 to $74,999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23%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7394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Household Income: $75,000 or higher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35%</a:t>
                      </a:r>
                      <a:endParaRPr 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47871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Education: High school graduate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90660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Education: Some college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28%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43613"/>
                  </a:ext>
                </a:extLst>
              </a:tr>
              <a:tr h="286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Education: College graduate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34%</a:t>
                      </a:r>
                      <a:endParaRPr 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4" marR="5080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016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495036-F5F0-43CD-82AB-89871585012A}"/>
                  </a:ext>
                </a:extLst>
              </p14:cNvPr>
              <p14:cNvContentPartPr/>
              <p14:nvPr/>
            </p14:nvContentPartPr>
            <p14:xfrm>
              <a:off x="3407620" y="778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495036-F5F0-43CD-82AB-8987158501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620" y="6705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64D106-912B-44F8-8261-1E60D3D34E5F}"/>
                  </a:ext>
                </a:extLst>
              </p14:cNvPr>
              <p14:cNvContentPartPr/>
              <p14:nvPr/>
            </p14:nvContentPartPr>
            <p14:xfrm>
              <a:off x="2577820" y="695400"/>
              <a:ext cx="1346400" cy="2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64D106-912B-44F8-8261-1E60D3D34E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3820" y="587400"/>
                <a:ext cx="1454040" cy="244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A92F53-BB94-4AB0-BF83-5D05BE32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0360" y="983554"/>
            <a:ext cx="4646400" cy="53337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E5CF11-23EF-41A1-9230-59B9B0D1258B}"/>
              </a:ext>
            </a:extLst>
          </p:cNvPr>
          <p:cNvSpPr/>
          <p:nvPr/>
        </p:nvSpPr>
        <p:spPr>
          <a:xfrm>
            <a:off x="4419600" y="6287869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+mn-lt"/>
                <a:hlinkClick r:id="rId9"/>
              </a:rPr>
              <a:t>https://www.pewresearch.org/short-reads/2021/03/26/about-three-in-ten-u-s-adults-say-they-are-almost-constantly-online</a:t>
            </a:r>
            <a:r>
              <a:rPr lang="en-US" dirty="0">
                <a:solidFill>
                  <a:schemeClr val="tx1"/>
                </a:solidFill>
                <a:latin typeface="+mn-lt"/>
                <a:hlinkClick r:id="rId9"/>
              </a:rPr>
              <a:t>/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 available in 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3141297-1D31-42B9-B59D-74157C5149B9}"/>
                  </a:ext>
                </a:extLst>
              </p14:cNvPr>
              <p14:cNvContentPartPr/>
              <p14:nvPr/>
            </p14:nvContentPartPr>
            <p14:xfrm>
              <a:off x="6902152" y="3218371"/>
              <a:ext cx="748800" cy="3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3141297-1D31-42B9-B59D-74157C5149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6152" y="3146371"/>
                <a:ext cx="820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DCBB0CF-2ADA-4D76-96CE-4E75E2FD2FDC}"/>
                  </a:ext>
                </a:extLst>
              </p14:cNvPr>
              <p14:cNvContentPartPr/>
              <p14:nvPr/>
            </p14:nvContentPartPr>
            <p14:xfrm>
              <a:off x="6835912" y="3503851"/>
              <a:ext cx="871560" cy="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DCBB0CF-2ADA-4D76-96CE-4E75E2FD2F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9912" y="3431851"/>
                <a:ext cx="943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E04694-17B5-413E-A680-A0C56DACEBCC}"/>
                  </a:ext>
                </a:extLst>
              </p14:cNvPr>
              <p14:cNvContentPartPr/>
              <p14:nvPr/>
            </p14:nvContentPartPr>
            <p14:xfrm>
              <a:off x="6433792" y="2414851"/>
              <a:ext cx="136800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E04694-17B5-413E-A680-A0C56DACEB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8152" y="2342851"/>
                <a:ext cx="1439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4ECA45-8DE0-46EE-9D1A-F6B727D4CEA2}"/>
                  </a:ext>
                </a:extLst>
              </p14:cNvPr>
              <p14:cNvContentPartPr/>
              <p14:nvPr/>
            </p14:nvContentPartPr>
            <p14:xfrm>
              <a:off x="6356392" y="2536531"/>
              <a:ext cx="72648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4ECA45-8DE0-46EE-9D1A-F6B727D4CE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0392" y="2464531"/>
                <a:ext cx="7981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96F275-CBE0-41FF-B5CA-5BBEDE789BC7}"/>
                  </a:ext>
                </a:extLst>
              </p14:cNvPr>
              <p14:cNvContentPartPr/>
              <p14:nvPr/>
            </p14:nvContentPartPr>
            <p14:xfrm>
              <a:off x="6931672" y="4184251"/>
              <a:ext cx="811800" cy="4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96F275-CBE0-41FF-B5CA-5BBEDE789B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95672" y="4112611"/>
                <a:ext cx="883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515336-4B40-487E-A859-44911432E7C7}"/>
                  </a:ext>
                </a:extLst>
              </p14:cNvPr>
              <p14:cNvContentPartPr/>
              <p14:nvPr/>
            </p14:nvContentPartPr>
            <p14:xfrm>
              <a:off x="7009072" y="4512571"/>
              <a:ext cx="70380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515336-4B40-487E-A859-44911432E7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3072" y="4440931"/>
                <a:ext cx="775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BD580B-C903-4B5A-B101-3F760E553C60}"/>
                  </a:ext>
                </a:extLst>
              </p14:cNvPr>
              <p14:cNvContentPartPr/>
              <p14:nvPr/>
            </p14:nvContentPartPr>
            <p14:xfrm>
              <a:off x="6887392" y="4687891"/>
              <a:ext cx="840600" cy="3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BD580B-C903-4B5A-B101-3F760E553C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1392" y="4616251"/>
                <a:ext cx="91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9FD00BC-CBE4-48D5-97F2-2850EB171CCE}"/>
                  </a:ext>
                </a:extLst>
              </p14:cNvPr>
              <p14:cNvContentPartPr/>
              <p14:nvPr/>
            </p14:nvContentPartPr>
            <p14:xfrm>
              <a:off x="3683032" y="5722171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9FD00BC-CBE4-48D5-97F2-2850EB171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47392" y="5650171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13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53463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12.5 E-Commerce Issues p.541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Intellectual Property </a:t>
            </a:r>
            <a:r>
              <a:rPr lang="en-US" altLang="en-US" sz="2000" dirty="0">
                <a:cs typeface="Times New Roman" panose="02020603050405020304" pitchFamily="18" charset="0"/>
              </a:rPr>
              <a:t>– by registering a trademark</a:t>
            </a:r>
          </a:p>
          <a:p>
            <a:pPr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Security </a:t>
            </a:r>
          </a:p>
          <a:p>
            <a:pPr lvl="1" eaLnBrk="1" hangingPunct="1"/>
            <a:r>
              <a:rPr lang="en-US" altLang="en-US" sz="1800" dirty="0">
                <a:cs typeface="Times New Roman" panose="02020603050405020304" pitchFamily="18" charset="0"/>
              </a:rPr>
              <a:t>denial of service </a:t>
            </a:r>
            <a:r>
              <a:rPr lang="en-US" altLang="en-US" sz="1800" dirty="0" err="1">
                <a:cs typeface="Times New Roman" panose="02020603050405020304" pitchFamily="18" charset="0"/>
              </a:rPr>
              <a:t>DoS</a:t>
            </a:r>
            <a:r>
              <a:rPr lang="en-US" altLang="en-US" sz="1800" dirty="0">
                <a:cs typeface="Times New Roman" panose="02020603050405020304" pitchFamily="18" charset="0"/>
              </a:rPr>
              <a:t> attacks have shutdown popular e-commerce sites</a:t>
            </a:r>
          </a:p>
          <a:p>
            <a:pPr lvl="1" eaLnBrk="1" hangingPunct="1"/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Fraud</a:t>
            </a:r>
          </a:p>
          <a:p>
            <a:pPr lvl="1" eaLnBrk="1" hangingPunct="1"/>
            <a:r>
              <a:rPr lang="en-US" altLang="en-US" sz="1800" dirty="0">
                <a:cs typeface="Times New Roman" panose="02020603050405020304" pitchFamily="18" charset="0"/>
              </a:rPr>
              <a:t>fr</a:t>
            </a:r>
            <a:r>
              <a:rPr lang="en-US" altLang="en-US" sz="1800" b="1" dirty="0"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cs typeface="Times New Roman" panose="02020603050405020304" pitchFamily="18" charset="0"/>
              </a:rPr>
              <a:t>udulent websites ask for credit card #s </a:t>
            </a:r>
            <a:r>
              <a:rPr lang="en-US" altLang="en-US" sz="1800" b="1" dirty="0">
                <a:cs typeface="Times New Roman" panose="02020603050405020304" pitchFamily="18" charset="0"/>
              </a:rPr>
              <a:t>without any intent </a:t>
            </a:r>
            <a:r>
              <a:rPr lang="en-US" altLang="en-US" sz="1800" dirty="0">
                <a:cs typeface="Times New Roman" panose="02020603050405020304" pitchFamily="18" charset="0"/>
              </a:rPr>
              <a:t>of delivering products</a:t>
            </a:r>
          </a:p>
          <a:p>
            <a:pPr lvl="1" eaLnBrk="1" hangingPunct="1"/>
            <a:endParaRPr lang="en-US" altLang="en-US" sz="16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Taxation</a:t>
            </a:r>
          </a:p>
          <a:p>
            <a:pPr lvl="1" eaLnBrk="1" hangingPunct="1"/>
            <a:r>
              <a:rPr lang="en-US" altLang="en-US" sz="1800" dirty="0">
                <a:cs typeface="Times New Roman" panose="02020603050405020304" pitchFamily="18" charset="0"/>
              </a:rPr>
              <a:t>State </a:t>
            </a:r>
            <a:r>
              <a:rPr lang="en-US" altLang="en-US" sz="1800" dirty="0" err="1">
                <a:cs typeface="Times New Roman" panose="02020603050405020304" pitchFamily="18" charset="0"/>
              </a:rPr>
              <a:t>gov</a:t>
            </a:r>
            <a:r>
              <a:rPr lang="en-US" altLang="en-US" sz="1800" dirty="0">
                <a:cs typeface="Times New Roman" panose="02020603050405020304" pitchFamily="18" charset="0"/>
              </a:rPr>
              <a:t> and local municip</a:t>
            </a:r>
            <a:r>
              <a:rPr lang="en-US" altLang="en-US" sz="1800" b="1" dirty="0"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cs typeface="Times New Roman" panose="02020603050405020304" pitchFamily="18" charset="0"/>
              </a:rPr>
              <a:t>lities need </a:t>
            </a:r>
            <a:r>
              <a:rPr lang="en-US" altLang="en-US" sz="1800" b="1" dirty="0">
                <a:cs typeface="Times New Roman" panose="02020603050405020304" pitchFamily="18" charset="0"/>
              </a:rPr>
              <a:t>sales tax to fund </a:t>
            </a:r>
            <a:r>
              <a:rPr lang="en-US" altLang="en-US" sz="1800" dirty="0">
                <a:cs typeface="Times New Roman" panose="02020603050405020304" pitchFamily="18" charset="0"/>
              </a:rPr>
              <a:t>education, public safety, health, and many other services</a:t>
            </a:r>
          </a:p>
          <a:p>
            <a:pPr lvl="1" eaLnBrk="1" hangingPunct="1"/>
            <a:endParaRPr lang="en-US" altLang="en-US" sz="16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cs typeface="Times New Roman" panose="02020603050405020304" pitchFamily="18" charset="0"/>
              </a:rPr>
              <a:t>International Commerce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Automatic website translation problem (systranlinks.com, worldlingo.com)</a:t>
            </a:r>
          </a:p>
          <a:p>
            <a:pPr lvl="3" eaLnBrk="1" hangingPunct="1"/>
            <a:r>
              <a:rPr lang="en-US" altLang="en-US" sz="1600" dirty="0">
                <a:cs typeface="Times New Roman" panose="02020603050405020304" pitchFamily="18" charset="0"/>
              </a:rPr>
              <a:t>GUI – more letters in German than in English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Not offensive website but </a:t>
            </a:r>
            <a:r>
              <a:rPr lang="en-US" altLang="en-US" sz="1400" b="1" dirty="0">
                <a:cs typeface="Times New Roman" panose="02020603050405020304" pitchFamily="18" charset="0"/>
              </a:rPr>
              <a:t>appealing</a:t>
            </a:r>
            <a:r>
              <a:rPr lang="en-US" altLang="en-US" sz="1400" dirty="0">
                <a:cs typeface="Times New Roman" panose="02020603050405020304" pitchFamily="18" charset="0"/>
              </a:rPr>
              <a:t> – the </a:t>
            </a:r>
            <a:r>
              <a:rPr lang="en-US" altLang="en-US" sz="1400" b="1" dirty="0">
                <a:cs typeface="Times New Roman" panose="02020603050405020304" pitchFamily="18" charset="0"/>
              </a:rPr>
              <a:t>culture of your target international audience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Credit card acceptance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Currency conversion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Cost of shipping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The availability of delivery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344CC0E-F553-48E4-80AA-8A832BEA561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12.6 E-Commerce Security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489950" cy="5867400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b="1" dirty="0">
                <a:cs typeface="Arial" panose="020B0604020202020204" pitchFamily="34" charset="0"/>
              </a:rPr>
              <a:t>Encryption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conversion</a:t>
            </a:r>
            <a:r>
              <a:rPr lang="en-US" altLang="en-US" sz="2400" dirty="0">
                <a:cs typeface="Arial" panose="020B0604020202020204" pitchFamily="34" charset="0"/>
              </a:rPr>
              <a:t> of data into an </a:t>
            </a:r>
            <a:r>
              <a:rPr lang="en-US" altLang="en-US" sz="2400" b="1" dirty="0">
                <a:cs typeface="Arial" panose="020B0604020202020204" pitchFamily="34" charset="0"/>
              </a:rPr>
              <a:t>unreadable form</a:t>
            </a:r>
            <a:r>
              <a:rPr lang="en-US" altLang="en-US" sz="2400" dirty="0">
                <a:cs typeface="Arial" panose="020B0604020202020204" pitchFamily="34" charset="0"/>
              </a:rPr>
              <a:t>, called a </a:t>
            </a:r>
            <a:r>
              <a:rPr lang="en-US" altLang="en-US" sz="2400" b="1" dirty="0" err="1">
                <a:solidFill>
                  <a:schemeClr val="bg2"/>
                </a:solidFill>
                <a:cs typeface="Arial" panose="020B0604020202020204" pitchFamily="34" charset="0"/>
              </a:rPr>
              <a:t>c</a:t>
            </a:r>
            <a:r>
              <a:rPr lang="en-US" altLang="en-US" sz="2400" dirty="0" err="1">
                <a:solidFill>
                  <a:schemeClr val="bg2"/>
                </a:solidFill>
                <a:cs typeface="Arial" panose="020B0604020202020204" pitchFamily="34" charset="0"/>
              </a:rPr>
              <a:t>i</a:t>
            </a:r>
            <a:r>
              <a:rPr lang="en-US" altLang="en-US" sz="2400" b="1" dirty="0" err="1">
                <a:solidFill>
                  <a:schemeClr val="bg2"/>
                </a:solidFill>
                <a:cs typeface="Arial" panose="020B0604020202020204" pitchFamily="34" charset="0"/>
              </a:rPr>
              <a:t>phert</a:t>
            </a:r>
            <a:r>
              <a:rPr lang="en-US" altLang="en-US" sz="2400" dirty="0" err="1">
                <a:solidFill>
                  <a:schemeClr val="bg2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 b="1" dirty="0" err="1">
                <a:solidFill>
                  <a:schemeClr val="bg2"/>
                </a:solidFill>
                <a:cs typeface="Arial" panose="020B0604020202020204" pitchFamily="34" charset="0"/>
              </a:rPr>
              <a:t>xt</a:t>
            </a:r>
            <a:r>
              <a:rPr lang="en-US" altLang="en-US" sz="2400" b="1" dirty="0">
                <a:cs typeface="Arial" panose="020B0604020202020204" pitchFamily="34" charset="0"/>
              </a:rPr>
              <a:t>.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b="1" dirty="0">
                <a:cs typeface="Arial" panose="020B0604020202020204" pitchFamily="34" charset="0"/>
              </a:rPr>
              <a:t>Ensures privacy within </a:t>
            </a:r>
            <a:r>
              <a:rPr lang="en-US" altLang="en-US" sz="2400" dirty="0">
                <a:cs typeface="Arial" panose="020B0604020202020204" pitchFamily="34" charset="0"/>
              </a:rPr>
              <a:t>an</a:t>
            </a:r>
            <a:r>
              <a:rPr lang="en-US" altLang="en-US" sz="2400" b="1" dirty="0">
                <a:cs typeface="Arial" panose="020B0604020202020204" pitchFamily="34" charset="0"/>
              </a:rPr>
              <a:t> organization </a:t>
            </a:r>
            <a:r>
              <a:rPr lang="en-US" altLang="en-US" sz="2400" dirty="0">
                <a:cs typeface="Arial" panose="020B0604020202020204" pitchFamily="34" charset="0"/>
              </a:rPr>
              <a:t>and on the Internet.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b="1" dirty="0">
                <a:cs typeface="Arial" panose="020B0604020202020204" pitchFamily="34" charset="0"/>
              </a:rPr>
              <a:t>Decryption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cs typeface="Arial" panose="020B0604020202020204" pitchFamily="34" charset="0"/>
              </a:rPr>
              <a:t>process of converting the </a:t>
            </a:r>
            <a:r>
              <a:rPr lang="en-US" altLang="en-US" sz="2400" b="1" dirty="0" err="1">
                <a:solidFill>
                  <a:schemeClr val="bg2"/>
                </a:solidFill>
                <a:cs typeface="Arial" panose="020B0604020202020204" pitchFamily="34" charset="0"/>
              </a:rPr>
              <a:t>ciphertext</a:t>
            </a:r>
            <a:r>
              <a:rPr lang="en-US" altLang="en-US" sz="2400" b="1" dirty="0">
                <a:cs typeface="Arial" panose="020B0604020202020204" pitchFamily="34" charset="0"/>
              </a:rPr>
              <a:t> back</a:t>
            </a:r>
            <a:r>
              <a:rPr lang="en-US" altLang="en-US" sz="2400" dirty="0">
                <a:cs typeface="Arial" panose="020B0604020202020204" pitchFamily="34" charset="0"/>
              </a:rPr>
              <a:t> into its </a:t>
            </a:r>
            <a:r>
              <a:rPr lang="en-US" altLang="en-US" sz="2400" b="1" dirty="0">
                <a:cs typeface="Arial" panose="020B0604020202020204" pitchFamily="34" charset="0"/>
              </a:rPr>
              <a:t>original form</a:t>
            </a:r>
            <a:r>
              <a:rPr lang="en-US" altLang="en-US" sz="2400" dirty="0">
                <a:cs typeface="Arial" panose="020B0604020202020204" pitchFamily="34" charset="0"/>
              </a:rPr>
              <a:t>, called 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plaintext</a:t>
            </a:r>
            <a:r>
              <a:rPr lang="en-US" altLang="en-US" sz="2400" dirty="0">
                <a:cs typeface="Arial" panose="020B0604020202020204" pitchFamily="34" charset="0"/>
              </a:rPr>
              <a:t> or </a:t>
            </a:r>
            <a:r>
              <a:rPr lang="en-US" altLang="en-US" sz="2400" b="1" dirty="0" err="1">
                <a:solidFill>
                  <a:schemeClr val="bg2"/>
                </a:solidFill>
                <a:cs typeface="Arial" panose="020B0604020202020204" pitchFamily="34" charset="0"/>
              </a:rPr>
              <a:t>cleartext</a:t>
            </a:r>
            <a:r>
              <a:rPr lang="en-US" altLang="en-US" sz="2400" dirty="0">
                <a:cs typeface="Arial" panose="020B0604020202020204" pitchFamily="34" charset="0"/>
              </a:rPr>
              <a:t>, so it can be understood.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dirty="0">
                <a:cs typeface="Arial" panose="020B0604020202020204" pitchFamily="34" charset="0"/>
              </a:rPr>
              <a:t>The </a:t>
            </a:r>
            <a:r>
              <a:rPr lang="en-US" altLang="en-US" b="1" dirty="0">
                <a:cs typeface="Arial" panose="020B0604020202020204" pitchFamily="34" charset="0"/>
              </a:rPr>
              <a:t>encryption/decryption</a:t>
            </a:r>
            <a:r>
              <a:rPr lang="en-US" altLang="en-US" dirty="0">
                <a:cs typeface="Arial" panose="020B0604020202020204" pitchFamily="34" charset="0"/>
              </a:rPr>
              <a:t> process requires an </a:t>
            </a:r>
            <a:r>
              <a:rPr lang="en-US" altLang="en-US" dirty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lgorithm</a:t>
            </a:r>
            <a:r>
              <a:rPr lang="en-US" altLang="en-US" dirty="0">
                <a:cs typeface="Arial" panose="020B0604020202020204" pitchFamily="34" charset="0"/>
              </a:rPr>
              <a:t> and a</a:t>
            </a:r>
            <a:r>
              <a:rPr lang="en-US" altLang="en-US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key</a:t>
            </a:r>
            <a:r>
              <a:rPr lang="en-US" altLang="en-US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(a numeric code). 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A5E24BC-75B8-4B60-B73A-C85C8B459F4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12.6 E-Commerce Security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Encryption Types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137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Secure E-Commerce transactions use the encryption technologies below: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Symmetric-key</a:t>
            </a:r>
            <a:r>
              <a:rPr lang="en-US" altLang="en-US" sz="2400" dirty="0">
                <a:cs typeface="Arial" panose="020B0604020202020204" pitchFamily="34" charset="0"/>
              </a:rPr>
              <a:t> Encryption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Asymmetric-key</a:t>
            </a:r>
            <a:r>
              <a:rPr lang="en-US" altLang="en-US" sz="2400" dirty="0">
                <a:cs typeface="Arial" panose="020B0604020202020204" pitchFamily="34" charset="0"/>
              </a:rPr>
              <a:t> Encryption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Hash</a:t>
            </a:r>
            <a:r>
              <a:rPr lang="en-US" altLang="en-US" sz="2400" dirty="0">
                <a:cs typeface="Arial" panose="020B0604020202020204" pitchFamily="34" charset="0"/>
              </a:rPr>
              <a:t> Encryption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(Secure Sockets Layer)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Utilizes</a:t>
            </a:r>
            <a:r>
              <a:rPr lang="en-US" altLang="en-US" sz="2400" dirty="0">
                <a:cs typeface="Times New Roman" panose="02020603050405020304" pitchFamily="18" charset="0"/>
              </a:rPr>
              <a:t> these </a:t>
            </a:r>
            <a:r>
              <a:rPr lang="en-US" altLang="en-US" sz="2400" b="1" dirty="0">
                <a:cs typeface="Times New Roman" panose="02020603050405020304" pitchFamily="18" charset="0"/>
              </a:rPr>
              <a:t>3 encryption technologies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Provides</a:t>
            </a:r>
            <a:r>
              <a:rPr lang="en-US" altLang="en-US" sz="2400" dirty="0">
                <a:cs typeface="Times New Roman" panose="02020603050405020304" pitchFamily="18" charset="0"/>
              </a:rPr>
              <a:t> for </a:t>
            </a:r>
            <a:r>
              <a:rPr lang="en-US" altLang="en-US" sz="2400" b="1" dirty="0">
                <a:cs typeface="Times New Roman" panose="02020603050405020304" pitchFamily="18" charset="0"/>
              </a:rPr>
              <a:t>secure transmission of data </a:t>
            </a:r>
            <a:r>
              <a:rPr lang="en-US" altLang="en-US" sz="2400" dirty="0">
                <a:cs typeface="Times New Roman" panose="02020603050405020304" pitchFamily="18" charset="0"/>
              </a:rPr>
              <a:t>on the Internet.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4E3A5B1-9101-4436-93AB-7E3132F378C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53463" cy="950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E-Commerce Security</a:t>
            </a:r>
            <a:br>
              <a:rPr 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>
                <a:solidFill>
                  <a:schemeClr val="tx2">
                    <a:satMod val="130000"/>
                  </a:schemeClr>
                </a:solidFill>
              </a:rPr>
              <a:t>Types of Encryption(1)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400" b="1" dirty="0">
                <a:solidFill>
                  <a:srgbClr val="00CC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Symmetric-key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Encryption</a:t>
            </a:r>
            <a:br>
              <a:rPr lang="en-US" altLang="en-US" sz="2400" b="1" dirty="0">
                <a:cs typeface="Times New Roman" panose="02020603050405020304" pitchFamily="18" charset="0"/>
              </a:rPr>
            </a:br>
            <a:endParaRPr lang="en-US" altLang="en-US" sz="2400" b="1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sz="2000" dirty="0">
                <a:cs typeface="Times New Roman" panose="02020603050405020304" pitchFamily="18" charset="0"/>
              </a:rPr>
              <a:t>Also called </a:t>
            </a:r>
            <a:r>
              <a:rPr lang="en-US" altLang="en-US" sz="2000" b="1" dirty="0">
                <a:cs typeface="Times New Roman" panose="02020603050405020304" pitchFamily="18" charset="0"/>
              </a:rPr>
              <a:t>single-key encryption</a:t>
            </a:r>
          </a:p>
          <a:p>
            <a:pPr marL="365125" indent="-2825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sz="2000" b="1" dirty="0">
                <a:cs typeface="Times New Roman" panose="02020603050405020304" pitchFamily="18" charset="0"/>
              </a:rPr>
              <a:t>Both encryption </a:t>
            </a:r>
            <a:r>
              <a:rPr lang="en-US" altLang="en-US" sz="2000" dirty="0">
                <a:cs typeface="Times New Roman" panose="02020603050405020304" pitchFamily="18" charset="0"/>
              </a:rPr>
              <a:t>and </a:t>
            </a:r>
            <a:r>
              <a:rPr lang="en-US" altLang="en-US" sz="2000" b="1" dirty="0">
                <a:cs typeface="Times New Roman" panose="02020603050405020304" pitchFamily="18" charset="0"/>
              </a:rPr>
              <a:t>decryption</a:t>
            </a:r>
            <a:r>
              <a:rPr lang="en-US" altLang="en-US" sz="2000" dirty="0">
                <a:cs typeface="Times New Roman" panose="02020603050405020304" pitchFamily="18" charset="0"/>
              </a:rPr>
              <a:t> use the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same</a:t>
            </a:r>
            <a:r>
              <a:rPr lang="en-US" altLang="en-US" sz="2000" dirty="0">
                <a:cs typeface="Times New Roman" panose="02020603050405020304" pitchFamily="18" charset="0"/>
              </a:rPr>
              <a:t> key, which must be </a:t>
            </a:r>
            <a:r>
              <a:rPr lang="en-US" altLang="en-US" sz="2000" b="1" dirty="0">
                <a:cs typeface="Times New Roman" panose="02020603050405020304" pitchFamily="18" charset="0"/>
              </a:rPr>
              <a:t>kept secret </a:t>
            </a:r>
            <a:r>
              <a:rPr lang="en-US" altLang="en-US" sz="2000" dirty="0">
                <a:cs typeface="Times New Roman" panose="02020603050405020304" pitchFamily="18" charset="0"/>
              </a:rPr>
              <a:t>from others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sz="2000" dirty="0">
                <a:cs typeface="Times New Roman" panose="02020603050405020304" pitchFamily="18" charset="0"/>
              </a:rPr>
              <a:t>Both the sender and receiver must </a:t>
            </a:r>
            <a:r>
              <a:rPr lang="en-US" altLang="en-US" sz="2000" b="1" dirty="0">
                <a:cs typeface="Times New Roman" panose="02020603050405020304" pitchFamily="18" charset="0"/>
              </a:rPr>
              <a:t>know</a:t>
            </a:r>
            <a:r>
              <a:rPr lang="en-US" altLang="en-US" sz="2000" dirty="0">
                <a:cs typeface="Times New Roman" panose="02020603050405020304" pitchFamily="18" charset="0"/>
              </a:rPr>
              <a:t> the key before communicating using </a:t>
            </a:r>
            <a:r>
              <a:rPr lang="en-US" altLang="en-US" sz="2000" b="1" dirty="0">
                <a:cs typeface="Times New Roman" panose="02020603050405020304" pitchFamily="18" charset="0"/>
              </a:rPr>
              <a:t>encryption.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sz="2000" dirty="0">
                <a:cs typeface="Times New Roman" panose="02020603050405020304" pitchFamily="18" charset="0"/>
              </a:rPr>
              <a:t>Advantage: </a:t>
            </a:r>
            <a:r>
              <a:rPr lang="en-US" altLang="en-US" sz="2000" b="1" dirty="0">
                <a:cs typeface="Times New Roman" panose="02020603050405020304" pitchFamily="18" charset="0"/>
              </a:rPr>
              <a:t>speed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B804994-B2F9-4D63-8E66-96627E5FA7A8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314575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33800" name="Picture 7" descr="figure1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42" y="1295400"/>
            <a:ext cx="754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53463" cy="798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Security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Types of Encryption(2)   p.543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914400"/>
            <a:ext cx="4724400" cy="51816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Asymmetric-key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Encryption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cs typeface="Times New Roman" pitchFamily="18" charset="0"/>
              </a:rPr>
              <a:t>Also called </a:t>
            </a:r>
            <a:r>
              <a:rPr lang="en-US" sz="2400" b="1" dirty="0">
                <a:solidFill>
                  <a:srgbClr val="00CC00"/>
                </a:solidFill>
                <a:cs typeface="Times New Roman" pitchFamily="18" charset="0"/>
              </a:rPr>
              <a:t>public-key</a:t>
            </a:r>
            <a:r>
              <a:rPr lang="en-US" sz="2400" dirty="0">
                <a:cs typeface="Times New Roman" pitchFamily="18" charset="0"/>
              </a:rPr>
              <a:t>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encryption</a:t>
            </a: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cs typeface="Times New Roman" pitchFamily="18" charset="0"/>
              </a:rPr>
              <a:t>There is </a:t>
            </a:r>
            <a:r>
              <a:rPr lang="en-US" sz="2400" b="1" dirty="0">
                <a:solidFill>
                  <a:schemeClr val="bg2"/>
                </a:solidFill>
                <a:cs typeface="Times New Roman" pitchFamily="18" charset="0"/>
              </a:rPr>
              <a:t>no shared secret</a:t>
            </a: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cs typeface="Times New Roman" pitchFamily="18" charset="0"/>
              </a:rPr>
              <a:t>Two keys are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cs typeface="Times New Roman" pitchFamily="18" charset="0"/>
              </a:rPr>
              <a:t>created</a:t>
            </a:r>
            <a:r>
              <a:rPr lang="en-US" sz="2400" dirty="0">
                <a:cs typeface="Times New Roman" pitchFamily="18" charset="0"/>
              </a:rPr>
              <a:t> at the </a:t>
            </a:r>
            <a:r>
              <a:rPr lang="en-US" sz="2400" b="1" dirty="0">
                <a:solidFill>
                  <a:srgbClr val="00CC00"/>
                </a:solidFill>
                <a:cs typeface="Times New Roman" pitchFamily="18" charset="0"/>
              </a:rPr>
              <a:t>same</a:t>
            </a:r>
            <a:r>
              <a:rPr lang="en-US" sz="2400" dirty="0">
                <a:cs typeface="Times New Roman" pitchFamily="18" charset="0"/>
              </a:rPr>
              <a:t> time: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b="1" dirty="0">
                <a:solidFill>
                  <a:srgbClr val="00CC00"/>
                </a:solidFill>
                <a:cs typeface="Times New Roman" pitchFamily="18" charset="0"/>
              </a:rPr>
              <a:t>Public</a:t>
            </a:r>
            <a:r>
              <a:rPr lang="en-US" sz="2000" dirty="0">
                <a:cs typeface="Times New Roman" pitchFamily="18" charset="0"/>
              </a:rPr>
              <a:t> key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b="1" dirty="0">
                <a:solidFill>
                  <a:srgbClr val="00CC00"/>
                </a:solidFill>
                <a:cs typeface="Times New Roman" pitchFamily="18" charset="0"/>
              </a:rPr>
              <a:t>Private</a:t>
            </a:r>
            <a:r>
              <a:rPr lang="en-US" sz="2000" dirty="0">
                <a:cs typeface="Times New Roman" pitchFamily="18" charset="0"/>
              </a:rPr>
              <a:t> key – stored on the web server of the key owner</a:t>
            </a:r>
          </a:p>
          <a:p>
            <a:pPr marL="240030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cs typeface="Times New Roman" pitchFamily="18" charset="0"/>
              </a:rPr>
              <a:t>They are </a:t>
            </a:r>
            <a:r>
              <a:rPr lang="en-US" sz="2200" b="1" dirty="0">
                <a:cs typeface="Times New Roman" pitchFamily="18" charset="0"/>
              </a:rPr>
              <a:t>mathematically related </a:t>
            </a:r>
            <a:br>
              <a:rPr lang="en-US" sz="2600" dirty="0">
                <a:cs typeface="Times New Roman" pitchFamily="18" charset="0"/>
              </a:rPr>
            </a:br>
            <a:endParaRPr lang="en-US" sz="2600" dirty="0"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cs typeface="Times New Roman" pitchFamily="18" charset="0"/>
              </a:rPr>
              <a:t>Asymmetric-key encryption is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b="1" dirty="0">
                <a:cs typeface="Times New Roman" pitchFamily="18" charset="0"/>
              </a:rPr>
              <a:t>much slower </a:t>
            </a:r>
            <a:r>
              <a:rPr lang="en-US" sz="2400" dirty="0">
                <a:cs typeface="Times New Roman" pitchFamily="18" charset="0"/>
              </a:rPr>
              <a:t>than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symmetric-key encryption.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8725600-E19D-44A3-8BC7-3CD7B86B8C6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314575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181600" y="3810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9" name="Picture 8" descr="figure1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Learning Outcomes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cs typeface="Times New Roman" panose="02020603050405020304" pitchFamily="18" charset="0"/>
              </a:rPr>
              <a:t>In this chapter, you will learn how to:</a:t>
            </a:r>
          </a:p>
          <a:p>
            <a:pPr lvl="1" eaLnBrk="1" hangingPunct="1"/>
            <a:r>
              <a:rPr lang="en-US" altLang="en-US" sz="2800" dirty="0"/>
              <a:t>Define E-Commerce</a:t>
            </a:r>
          </a:p>
          <a:p>
            <a:pPr lvl="1" eaLnBrk="1" hangingPunct="1"/>
            <a:r>
              <a:rPr lang="en-US" altLang="en-US" sz="2800" dirty="0"/>
              <a:t>Identify </a:t>
            </a:r>
            <a:r>
              <a:rPr lang="en-US" altLang="en-US" sz="2800" b="1" dirty="0"/>
              <a:t>benefits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risks</a:t>
            </a:r>
            <a:r>
              <a:rPr lang="en-US" altLang="en-US" sz="2800" dirty="0"/>
              <a:t> of E-Commerce</a:t>
            </a:r>
          </a:p>
          <a:p>
            <a:pPr lvl="1" eaLnBrk="1" hangingPunct="1"/>
            <a:r>
              <a:rPr lang="en-US" altLang="en-US" sz="2800" dirty="0"/>
              <a:t>Describe E-Commerce </a:t>
            </a:r>
            <a:r>
              <a:rPr lang="en-US" altLang="en-US" sz="2800" b="1" dirty="0"/>
              <a:t>business models</a:t>
            </a:r>
          </a:p>
          <a:p>
            <a:pPr lvl="1" eaLnBrk="1" hangingPunct="1"/>
            <a:r>
              <a:rPr lang="en-US" altLang="en-US" sz="2800" dirty="0"/>
              <a:t>Describe E-Commerce </a:t>
            </a:r>
            <a:r>
              <a:rPr lang="en-US" altLang="en-US" sz="2800" b="1" dirty="0"/>
              <a:t>Security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Encryption</a:t>
            </a:r>
          </a:p>
          <a:p>
            <a:pPr lvl="1" eaLnBrk="1" hangingPunct="1"/>
            <a:r>
              <a:rPr lang="en-US" altLang="en-US" sz="2800" dirty="0"/>
              <a:t>Describe EDI (</a:t>
            </a:r>
            <a:r>
              <a:rPr lang="en-US" altLang="en-US" sz="2800" b="1" dirty="0"/>
              <a:t>Electronic Data Interchange</a:t>
            </a:r>
            <a:r>
              <a:rPr lang="en-US" altLang="en-US" sz="2800" dirty="0"/>
              <a:t>)</a:t>
            </a:r>
          </a:p>
          <a:p>
            <a:pPr lvl="1" eaLnBrk="1" hangingPunct="1"/>
            <a:r>
              <a:rPr lang="en-US" altLang="en-US" sz="2800" dirty="0"/>
              <a:t>Describe </a:t>
            </a:r>
            <a:r>
              <a:rPr lang="en-US" altLang="en-US" sz="2800" b="1" dirty="0"/>
              <a:t>trends</a:t>
            </a:r>
            <a:r>
              <a:rPr lang="en-US" altLang="en-US" sz="2800" dirty="0"/>
              <a:t> and projections for E-Commerce</a:t>
            </a:r>
          </a:p>
          <a:p>
            <a:pPr lvl="1" eaLnBrk="1" hangingPunct="1"/>
            <a:r>
              <a:rPr lang="en-US" altLang="en-US" sz="2800" dirty="0"/>
              <a:t>Describe </a:t>
            </a:r>
            <a:r>
              <a:rPr lang="en-US" altLang="en-US" sz="2800" b="1" dirty="0"/>
              <a:t>issues</a:t>
            </a:r>
            <a:r>
              <a:rPr lang="en-US" altLang="en-US" sz="2800" dirty="0"/>
              <a:t> related to E-Commerce</a:t>
            </a:r>
          </a:p>
          <a:p>
            <a:pPr lvl="1" eaLnBrk="1" hangingPunct="1"/>
            <a:r>
              <a:rPr lang="en-US" altLang="en-US" sz="2800" dirty="0"/>
              <a:t>Describe </a:t>
            </a:r>
            <a:r>
              <a:rPr lang="en-US" altLang="en-US" sz="2800" b="1" dirty="0"/>
              <a:t>order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payment</a:t>
            </a:r>
            <a:r>
              <a:rPr lang="en-US" altLang="en-US" sz="2800" dirty="0"/>
              <a:t> processing</a:t>
            </a:r>
          </a:p>
          <a:p>
            <a:pPr lvl="1" eaLnBrk="1" hangingPunct="1"/>
            <a:r>
              <a:rPr lang="en-US" altLang="en-US" sz="2800" dirty="0"/>
              <a:t>Describe E-Commerce </a:t>
            </a:r>
            <a:r>
              <a:rPr lang="en-US" altLang="en-US" sz="2800" b="1" dirty="0"/>
              <a:t>solution options</a:t>
            </a:r>
            <a:endParaRPr lang="en-US" altLang="en-US" sz="2400" b="1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9429F6E-A1AC-4F54-AF93-5719479771C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53463" cy="950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E-Commerce Security</a:t>
            </a:r>
            <a:br>
              <a:rPr 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>
                <a:solidFill>
                  <a:schemeClr val="tx2">
                    <a:satMod val="130000"/>
                  </a:schemeClr>
                </a:solidFill>
              </a:rPr>
              <a:t>Types of Encryption(3)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3. Hash Encryption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Make sure the message is not changed / damaged during transmission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cs typeface="Times New Roman" panose="02020603050405020304" pitchFamily="18" charset="0"/>
              </a:rPr>
              <a:t>hash algorithm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transforms</a:t>
            </a:r>
            <a:r>
              <a:rPr lang="en-US" altLang="en-US" dirty="0">
                <a:cs typeface="Times New Roman" panose="02020603050405020304" pitchFamily="18" charset="0"/>
              </a:rPr>
              <a:t> a </a:t>
            </a:r>
            <a:r>
              <a:rPr lang="en-US" altLang="en-US" b="1" dirty="0">
                <a:cs typeface="Times New Roman" panose="02020603050405020304" pitchFamily="18" charset="0"/>
              </a:rPr>
              <a:t>string of characters into a key called “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dig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st</a:t>
            </a:r>
            <a:r>
              <a:rPr lang="en-US" altLang="en-US" b="1" dirty="0">
                <a:cs typeface="Times New Roman" panose="02020603050405020304" pitchFamily="18" charset="0"/>
              </a:rPr>
              <a:t>”</a:t>
            </a:r>
          </a:p>
          <a:p>
            <a:pPr lvl="1" eaLnBrk="1" hangingPunct="1"/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shorter</a:t>
            </a:r>
            <a:r>
              <a:rPr lang="en-US" altLang="en-US" sz="2400" b="1" dirty="0">
                <a:cs typeface="Times New Roman" panose="02020603050405020304" pitchFamily="18" charset="0"/>
              </a:rPr>
              <a:t> fixed-length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value </a:t>
            </a:r>
            <a:r>
              <a:rPr lang="en-US" altLang="en-US" sz="2400" dirty="0">
                <a:cs typeface="Times New Roman" panose="02020603050405020304" pitchFamily="18" charset="0"/>
              </a:rPr>
              <a:t>or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key</a:t>
            </a:r>
            <a:r>
              <a:rPr lang="en-US" altLang="en-US" sz="2400" dirty="0">
                <a:cs typeface="Times New Roman" panose="02020603050405020304" pitchFamily="18" charset="0"/>
              </a:rPr>
              <a:t> that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represents</a:t>
            </a:r>
            <a:r>
              <a:rPr lang="en-US" altLang="en-US" sz="2400" dirty="0">
                <a:cs typeface="Times New Roman" panose="02020603050405020304" pitchFamily="18" charset="0"/>
              </a:rPr>
              <a:t> the original string</a:t>
            </a:r>
          </a:p>
          <a:p>
            <a:pPr lvl="1" eaLnBrk="1" hangingPunct="1"/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Purpose</a:t>
            </a:r>
            <a:r>
              <a:rPr lang="en-US" altLang="en-US" dirty="0">
                <a:cs typeface="Times New Roman" panose="02020603050405020304" pitchFamily="18" charset="0"/>
              </a:rPr>
              <a:t>: verify the integrity of information.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F351A2-94DA-461E-813A-6670C83DCAC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314575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240030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Secure Sockets Layer</a:t>
            </a:r>
            <a:br>
              <a:rPr 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>
                <a:solidFill>
                  <a:schemeClr val="tx2">
                    <a:satMod val="130000"/>
                  </a:schemeClr>
                </a:solidFill>
              </a:rPr>
              <a:t>(SSL)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3025" y="914400"/>
            <a:ext cx="8842375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protocol</a:t>
            </a:r>
            <a:r>
              <a:rPr lang="en-US" altLang="en-US" sz="2400" dirty="0">
                <a:cs typeface="Times New Roman" panose="02020603050405020304" pitchFamily="18" charset="0"/>
              </a:rPr>
              <a:t> that allows </a:t>
            </a:r>
            <a:r>
              <a:rPr lang="en-US" altLang="en-US" sz="2400" b="1" dirty="0">
                <a:cs typeface="Times New Roman" panose="02020603050405020304" pitchFamily="18" charset="0"/>
              </a:rPr>
              <a:t>data</a:t>
            </a:r>
            <a:r>
              <a:rPr lang="en-US" altLang="en-US" sz="2400" dirty="0">
                <a:cs typeface="Times New Roman" panose="02020603050405020304" pitchFamily="18" charset="0"/>
              </a:rPr>
              <a:t> to be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privately</a:t>
            </a:r>
            <a:r>
              <a:rPr lang="en-US" altLang="en-US" sz="2400" b="1" dirty="0">
                <a:cs typeface="Times New Roman" panose="02020603050405020304" pitchFamily="18" charset="0"/>
              </a:rPr>
              <a:t> exchanged over public networks</a:t>
            </a:r>
          </a:p>
          <a:p>
            <a:pPr eaLnBrk="1" hangingPunct="1">
              <a:lnSpc>
                <a:spcPct val="90000"/>
              </a:lnSpc>
            </a:pPr>
            <a:br>
              <a:rPr lang="en-US" altLang="en-US" sz="800" dirty="0">
                <a:cs typeface="Times New Roman" panose="02020603050405020304" pitchFamily="18" charset="0"/>
              </a:rPr>
            </a:br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Developed by Netscape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Encrypts data sent between a client </a:t>
            </a:r>
            <a:r>
              <a:rPr lang="en-US" altLang="en-US" sz="2400" dirty="0">
                <a:cs typeface="Times New Roman" panose="02020603050405020304" pitchFamily="18" charset="0"/>
              </a:rPr>
              <a:t>(usually a Web browser) and a </a:t>
            </a:r>
            <a:r>
              <a:rPr lang="en-US" altLang="en-US" sz="2400" b="1" dirty="0">
                <a:cs typeface="Times New Roman" panose="02020603050405020304" pitchFamily="18" charset="0"/>
              </a:rPr>
              <a:t>Web server.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Utilizes both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symmetric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asymmetric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99"/>
                </a:solidFill>
                <a:cs typeface="Times New Roman" panose="02020603050405020304" pitchFamily="18" charset="0"/>
              </a:rPr>
              <a:t>keys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cs typeface="Times New Roman" panose="02020603050405020304" pitchFamily="18" charset="0"/>
              </a:rPr>
            </a:br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>
                <a:cs typeface="Times New Roman" panose="02020603050405020304" pitchFamily="18" charset="0"/>
              </a:rPr>
              <a:t>https</a:t>
            </a:r>
            <a:r>
              <a:rPr lang="en-US" altLang="en-US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400" dirty="0">
                <a:cs typeface="Times New Roman" panose="02020603050405020304" pitchFamily="18" charset="0"/>
              </a:rPr>
              <a:t>protocol (see </a:t>
            </a:r>
            <a:r>
              <a:rPr lang="en-US" altLang="en-US" sz="2400" dirty="0">
                <a:cs typeface="Times New Roman" panose="02020603050405020304" pitchFamily="18" charset="0"/>
                <a:hlinkClick r:id="rId3"/>
              </a:rPr>
              <a:t>https://www.amazon.com/</a:t>
            </a:r>
            <a:r>
              <a:rPr lang="en-US" altLang="en-US" sz="2400" dirty="0">
                <a:cs typeface="Times New Roman" panose="02020603050405020304" pitchFamily="18" charset="0"/>
              </a:rPr>
              <a:t> )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Browsers display a </a:t>
            </a:r>
            <a:r>
              <a:rPr lang="en-US" altLang="en-US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>
                <a:cs typeface="Times New Roman" panose="02020603050405020304" pitchFamily="18" charset="0"/>
              </a:rPr>
              <a:t>lock</a:t>
            </a:r>
            <a:r>
              <a:rPr lang="en-US" altLang="en-US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400" dirty="0">
                <a:cs typeface="Times New Roman" panose="02020603050405020304" pitchFamily="18" charset="0"/>
              </a:rPr>
              <a:t> icon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National Do Not Call Registry =&gt;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hlinkClick r:id="rId4"/>
              </a:rPr>
              <a:t>        https://www.donotcall.gov/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- check with Firefox, Chrome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93CA26A-8D29-4210-BE85-61C1921F54C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39941" name="Picture 2" descr="Fig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SSL in Action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1989" name="Picture 2" descr="Fig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47802" y="3368695"/>
            <a:ext cx="1000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Chrome 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63665-44A6-4DCF-95EB-7B60D27F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09600"/>
            <a:ext cx="5573486" cy="53857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D6213C-F268-43D1-8C88-C4A4144D6C49}"/>
                  </a:ext>
                </a:extLst>
              </p14:cNvPr>
              <p14:cNvContentPartPr/>
              <p14:nvPr/>
            </p14:nvContentPartPr>
            <p14:xfrm>
              <a:off x="3977872" y="1262630"/>
              <a:ext cx="554760" cy="45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D6213C-F268-43D1-8C88-C4A4144D6C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9226" y="1253990"/>
                <a:ext cx="572411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8E3A71-0037-4F21-940A-13D84EB7FECD}"/>
                  </a:ext>
                </a:extLst>
              </p14:cNvPr>
              <p14:cNvContentPartPr/>
              <p14:nvPr/>
            </p14:nvContentPartPr>
            <p14:xfrm>
              <a:off x="1146472" y="1200350"/>
              <a:ext cx="360" cy="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8E3A71-0037-4F21-940A-13D84EB7FE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7472" y="1191350"/>
                <a:ext cx="18000" cy="1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Secure Sockets Layer</a:t>
            </a:r>
            <a:br>
              <a:rPr 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>
                <a:solidFill>
                  <a:schemeClr val="tx2">
                    <a:satMod val="130000"/>
                  </a:schemeClr>
                </a:solidFill>
              </a:rPr>
              <a:t>(SSL)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467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SSL provides </a:t>
            </a:r>
            <a:r>
              <a:rPr lang="en-US" altLang="en-US" sz="2400" b="1" dirty="0">
                <a:cs typeface="Times New Roman" panose="02020603050405020304" pitchFamily="18" charset="0"/>
              </a:rPr>
              <a:t>secure communication </a:t>
            </a:r>
            <a:r>
              <a:rPr lang="en-US" altLang="en-US" sz="2400" dirty="0">
                <a:cs typeface="Times New Roman" panose="02020603050405020304" pitchFamily="18" charset="0"/>
              </a:rPr>
              <a:t>between a </a:t>
            </a:r>
            <a:r>
              <a:rPr lang="en-US" altLang="en-US" sz="2400" b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 by using:</a:t>
            </a:r>
          </a:p>
          <a:p>
            <a:pPr eaLnBrk="1" hangingPunct="1">
              <a:defRPr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000" b="1" dirty="0">
                <a:cs typeface="Times New Roman" panose="02020603050405020304" pitchFamily="18" charset="0"/>
              </a:rPr>
              <a:t>Server</a:t>
            </a:r>
            <a:r>
              <a:rPr lang="en-US" altLang="en-US" sz="2000" dirty="0">
                <a:cs typeface="Times New Roman" panose="02020603050405020304" pitchFamily="18" charset="0"/>
              </a:rPr>
              <a:t> and (optionally) </a:t>
            </a:r>
            <a:r>
              <a:rPr lang="en-US" altLang="en-US" sz="2000" b="1" dirty="0">
                <a:cs typeface="Times New Roman" panose="02020603050405020304" pitchFamily="18" charset="0"/>
              </a:rPr>
              <a:t>client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digital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Times New Roman" panose="02020603050405020304" pitchFamily="18" charset="0"/>
              </a:rPr>
              <a:t>certificates</a:t>
            </a:r>
            <a:r>
              <a:rPr lang="en-US" altLang="en-US" sz="2000" dirty="0">
                <a:cs typeface="Times New Roman" panose="02020603050405020304" pitchFamily="18" charset="0"/>
              </a:rPr>
              <a:t> for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authentication</a:t>
            </a:r>
          </a:p>
          <a:p>
            <a:pPr lvl="1" eaLnBrk="1" hangingPunct="1">
              <a:buFont typeface="+mj-lt"/>
              <a:buAutoNum type="arabicPeriod"/>
              <a:defRPr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Symmetric-key</a:t>
            </a:r>
            <a:r>
              <a:rPr lang="en-US" altLang="en-US" sz="2000" dirty="0">
                <a:cs typeface="Times New Roman" panose="02020603050405020304" pitchFamily="18" charset="0"/>
              </a:rPr>
              <a:t> crypt</a:t>
            </a:r>
            <a:r>
              <a:rPr lang="en-US" altLang="en-US" sz="2000" b="1" dirty="0">
                <a:cs typeface="Times New Roman" panose="02020603050405020304" pitchFamily="18" charset="0"/>
              </a:rPr>
              <a:t>o</a:t>
            </a:r>
            <a:r>
              <a:rPr lang="en-US" altLang="en-US" sz="2000" dirty="0">
                <a:cs typeface="Times New Roman" panose="02020603050405020304" pitchFamily="18" charset="0"/>
              </a:rPr>
              <a:t>graphy using a "</a:t>
            </a:r>
            <a:r>
              <a:rPr lang="en-US" altLang="en-US" sz="2000" b="1" dirty="0">
                <a:cs typeface="Times New Roman" panose="02020603050405020304" pitchFamily="18" charset="0"/>
              </a:rPr>
              <a:t>session key</a:t>
            </a:r>
            <a:r>
              <a:rPr lang="en-US" altLang="en-US" sz="2000" dirty="0">
                <a:cs typeface="Times New Roman" panose="02020603050405020304" pitchFamily="18" charset="0"/>
              </a:rPr>
              <a:t>" for bulk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encryption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Font typeface="+mj-lt"/>
              <a:buAutoNum type="arabicPeriod"/>
              <a:defRPr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Public-key</a:t>
            </a:r>
            <a:r>
              <a:rPr lang="en-US" altLang="en-US" sz="2000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crypt</a:t>
            </a:r>
            <a:r>
              <a:rPr lang="en-US" altLang="en-US" sz="2000" b="1" dirty="0">
                <a:cs typeface="Times New Roman" panose="02020603050405020304" pitchFamily="18" charset="0"/>
              </a:rPr>
              <a:t>o</a:t>
            </a:r>
            <a:r>
              <a:rPr lang="en-US" altLang="en-US" sz="2000" dirty="0">
                <a:cs typeface="Times New Roman" panose="02020603050405020304" pitchFamily="18" charset="0"/>
              </a:rPr>
              <a:t>graphy for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transfer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of</a:t>
            </a:r>
            <a:r>
              <a:rPr lang="en-US" altLang="en-US" sz="2000" b="1" dirty="0">
                <a:cs typeface="Times New Roman" panose="02020603050405020304" pitchFamily="18" charset="0"/>
              </a:rPr>
              <a:t> the “session key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”</a:t>
            </a:r>
          </a:p>
          <a:p>
            <a:pPr lvl="1" eaLnBrk="1" hangingPunct="1">
              <a:buFont typeface="+mj-lt"/>
              <a:buAutoNum type="arabicPeriod"/>
              <a:defRPr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Message Digests </a:t>
            </a:r>
            <a:r>
              <a:rPr lang="en-US" altLang="en-US" sz="2000" b="1" dirty="0">
                <a:cs typeface="Times New Roman" panose="02020603050405020304" pitchFamily="18" charset="0"/>
              </a:rPr>
              <a:t>(hash encryption) </a:t>
            </a:r>
            <a:r>
              <a:rPr lang="en-US" altLang="en-US" sz="2000" dirty="0">
                <a:cs typeface="Times New Roman" panose="02020603050405020304" pitchFamily="18" charset="0"/>
              </a:rPr>
              <a:t>to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verify</a:t>
            </a:r>
            <a:r>
              <a:rPr lang="en-US" altLang="en-US" sz="2000" dirty="0">
                <a:cs typeface="Times New Roman" panose="02020603050405020304" pitchFamily="18" charset="0"/>
              </a:rPr>
              <a:t> the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integrity</a:t>
            </a:r>
            <a:r>
              <a:rPr lang="en-US" altLang="en-US" sz="2000" b="1" dirty="0">
                <a:cs typeface="Times New Roman" panose="02020603050405020304" pitchFamily="18" charset="0"/>
              </a:rPr>
              <a:t> of the transmission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066BB04-0B77-4B2C-94E5-864696963D0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DB1A86-9DBC-48EE-BDE1-1AD424E83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45" y="604385"/>
            <a:ext cx="3592286" cy="4120015"/>
          </a:xfrm>
          <a:prstGeom prst="rect">
            <a:avLst/>
          </a:prstGeom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SSL &amp; Digital Cert</a:t>
            </a:r>
            <a:r>
              <a:rPr lang="en-US" b="0" dirty="0">
                <a:solidFill>
                  <a:schemeClr val="tx2">
                    <a:satMod val="130000"/>
                  </a:schemeClr>
                </a:solidFill>
              </a:rPr>
              <a:t>i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ficate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229600" cy="4876800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dirty="0"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gital Cert</a:t>
            </a:r>
            <a:r>
              <a:rPr lang="en-US" altLang="en-US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ficate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dirty="0"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form of</a:t>
            </a:r>
            <a:r>
              <a:rPr lang="en-US" altLang="en-US" b="1" dirty="0">
                <a:cs typeface="Times New Roman" panose="02020603050405020304" pitchFamily="18" charset="0"/>
              </a:rPr>
              <a:t> an </a:t>
            </a:r>
            <a:r>
              <a:rPr lang="en-US" altLang="en-US" b="1" dirty="0">
                <a:solidFill>
                  <a:srgbClr val="FF3399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asymmetric key </a:t>
            </a: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en-US" altLang="en-US" dirty="0">
                <a:cs typeface="Times New Roman" panose="02020603050405020304" pitchFamily="18" charset="0"/>
              </a:rPr>
              <a:t>Also </a:t>
            </a:r>
            <a:r>
              <a:rPr lang="en-US" altLang="en-US" b="1" dirty="0">
                <a:cs typeface="Times New Roman" panose="02020603050405020304" pitchFamily="18" charset="0"/>
              </a:rPr>
              <a:t>contains information about 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certificate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holder</a:t>
            </a:r>
            <a:r>
              <a:rPr lang="en-US" altLang="en-US" b="1" dirty="0">
                <a:cs typeface="Times New Roman" panose="02020603050405020304" pitchFamily="18" charset="0"/>
              </a:rPr>
              <a:t> of the certificate, and 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issuer</a:t>
            </a:r>
            <a:r>
              <a:rPr lang="en-US" altLang="en-US" b="1" dirty="0">
                <a:cs typeface="Times New Roman" panose="02020603050405020304" pitchFamily="18" charset="0"/>
              </a:rPr>
              <a:t> of the certificate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b="1" dirty="0">
                <a:cs typeface="Times New Roman" panose="02020603050405020304" pitchFamily="18" charset="0"/>
              </a:rPr>
              <a:t>Used by SSL </a:t>
            </a:r>
            <a:r>
              <a:rPr lang="en-US" altLang="en-US" dirty="0">
                <a:cs typeface="Times New Roman" panose="02020603050405020304" pitchFamily="18" charset="0"/>
              </a:rPr>
              <a:t>to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authenticate</a:t>
            </a:r>
            <a:r>
              <a:rPr lang="en-US" altLang="en-US" dirty="0">
                <a:cs typeface="Times New Roman" panose="02020603050405020304" pitchFamily="18" charset="0"/>
              </a:rPr>
              <a:t> the  </a:t>
            </a:r>
            <a:r>
              <a:rPr lang="en-US" altLang="en-US" b="1" dirty="0">
                <a:cs typeface="Times New Roman" panose="02020603050405020304" pitchFamily="18" charset="0"/>
              </a:rPr>
              <a:t>identity</a:t>
            </a:r>
          </a:p>
          <a:p>
            <a:pPr marL="403225" lvl="1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of the </a:t>
            </a:r>
            <a:r>
              <a:rPr lang="en-US" altLang="en-US" b="1" dirty="0">
                <a:cs typeface="Times New Roman" panose="02020603050405020304" pitchFamily="18" charset="0"/>
              </a:rPr>
              <a:t>Web server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dirty="0">
                <a:cs typeface="Times New Roman" panose="02020603050405020304" pitchFamily="18" charset="0"/>
              </a:rPr>
              <a:t>Use Firefox and click </a:t>
            </a:r>
          </a:p>
          <a:p>
            <a:pPr marL="639763" lvl="1" indent="-236538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on the lock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35FF05-4F9A-454B-AE88-C950FADDC4B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46085" name="Picture 2" descr="Fig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1585913"/>
              <a:ext cx="796925" cy="355651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6241" y="1576554"/>
                <a:ext cx="815642" cy="374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2957513"/>
              <a:ext cx="198437" cy="339725"/>
            </p14:xfrm>
          </p:contentPart>
        </mc:Choice>
        <mc:Fallback xmlns="">
          <p:pic>
            <p:nvPicPr>
              <p:cNvPr id="205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9021" y="2948876"/>
                <a:ext cx="216084" cy="36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1038" y="2986088"/>
              <a:ext cx="434975" cy="341312"/>
            </p14:xfrm>
          </p:contentPart>
        </mc:Choice>
        <mc:Fallback xmlns="">
          <p:pic>
            <p:nvPicPr>
              <p:cNvPr id="205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9876" y="2979247"/>
                <a:ext cx="452979" cy="354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2662238"/>
              <a:ext cx="571500" cy="46037"/>
            </p14:xfrm>
          </p:contentPart>
        </mc:Choice>
        <mc:Fallback xmlns="">
          <p:pic>
            <p:nvPicPr>
              <p:cNvPr id="205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6926" y="2652527"/>
                <a:ext cx="582656" cy="6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4953000"/>
              <a:ext cx="128587" cy="212725"/>
            </p14:xfrm>
          </p:contentPart>
        </mc:Choice>
        <mc:Fallback xmlns="">
          <p:pic>
            <p:nvPicPr>
              <p:cNvPr id="205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5122" y="4943282"/>
                <a:ext cx="149118" cy="232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4424992" y="2398658"/>
              <a:ext cx="1328400" cy="63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8072" y="2381738"/>
                <a:ext cx="136224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5665552" y="2347898"/>
              <a:ext cx="101520" cy="133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8632" y="2330978"/>
                <a:ext cx="1353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4957088" y="1748248"/>
              <a:ext cx="846360" cy="740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40168" y="1731328"/>
                <a:ext cx="87948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" name="Ink 8"/>
              <p14:cNvContentPartPr/>
              <p14:nvPr/>
            </p14:nvContentPartPr>
            <p14:xfrm>
              <a:off x="3048000" y="1045680"/>
              <a:ext cx="2713038" cy="120057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31080" y="1028760"/>
                <a:ext cx="2746159" cy="12336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Digital Certificate</a:t>
            </a:r>
          </a:p>
        </p:txBody>
      </p:sp>
      <p:sp>
        <p:nvSpPr>
          <p:cNvPr id="252931" name="Rectangle 2051"/>
          <p:cNvSpPr>
            <a:spLocks noGrp="1" noChangeArrowheads="1"/>
          </p:cNvSpPr>
          <p:nvPr>
            <p:ph idx="1"/>
          </p:nvPr>
        </p:nvSpPr>
        <p:spPr>
          <a:xfrm>
            <a:off x="4267200" y="914400"/>
            <a:ext cx="4876800" cy="5943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The contents of a digital certificate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include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cs typeface="Times New Roman" pitchFamily="18" charset="0"/>
            </a:endParaRP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public key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Effective date </a:t>
            </a:r>
            <a:r>
              <a:rPr lang="en-US" sz="2400" b="1" dirty="0">
                <a:cs typeface="Times New Roman" pitchFamily="18" charset="0"/>
              </a:rPr>
              <a:t>of the certificate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Expiration date </a:t>
            </a:r>
            <a:r>
              <a:rPr lang="en-US" sz="2400" b="1" dirty="0">
                <a:cs typeface="Times New Roman" pitchFamily="18" charset="0"/>
              </a:rPr>
              <a:t>of the certificate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745236" lvl="1" indent="-3429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cs typeface="Times New Roman" pitchFamily="18" charset="0"/>
              </a:rPr>
              <a:t>Details </a:t>
            </a:r>
            <a:r>
              <a:rPr lang="en-US" sz="2400" dirty="0">
                <a:cs typeface="Times New Roman" pitchFamily="18" charset="0"/>
              </a:rPr>
              <a:t>about the </a:t>
            </a:r>
            <a:r>
              <a:rPr lang="en-US" sz="2400" b="1" dirty="0">
                <a:cs typeface="Times New Roman" pitchFamily="18" charset="0"/>
              </a:rPr>
              <a:t>Certificate Authority</a:t>
            </a:r>
            <a:r>
              <a:rPr lang="en-US" sz="2400" dirty="0">
                <a:cs typeface="Times New Roman" pitchFamily="18" charset="0"/>
              </a:rPr>
              <a:t> -- the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issuer</a:t>
            </a:r>
            <a:r>
              <a:rPr lang="en-US" sz="2400" dirty="0">
                <a:cs typeface="Times New Roman" pitchFamily="18" charset="0"/>
              </a:rPr>
              <a:t> of the certificate</a:t>
            </a:r>
          </a:p>
          <a:p>
            <a:pPr marL="1040130" lvl="2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>
                <a:cs typeface="Times New Roman" pitchFamily="18" charset="0"/>
              </a:rPr>
              <a:t>Details</a:t>
            </a:r>
            <a:r>
              <a:rPr lang="en-US" sz="2400" dirty="0">
                <a:cs typeface="Times New Roman" pitchFamily="18" charset="0"/>
              </a:rPr>
              <a:t> about the certificate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holder</a:t>
            </a:r>
          </a:p>
          <a:p>
            <a:pPr marL="1040130" lvl="2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b="1" dirty="0">
                <a:cs typeface="Times New Roman" pitchFamily="18" charset="0"/>
              </a:rPr>
              <a:t>digest</a:t>
            </a:r>
            <a:r>
              <a:rPr lang="en-US" sz="2400" dirty="0">
                <a:cs typeface="Times New Roman" pitchFamily="18" charset="0"/>
              </a:rPr>
              <a:t> of the certificate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content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DBB07C8-1CFA-4699-85EE-EAFFFEC0F86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3" name="Rectangle 2053"/>
          <p:cNvSpPr>
            <a:spLocks noChangeArrowheads="1"/>
          </p:cNvSpPr>
          <p:nvPr/>
        </p:nvSpPr>
        <p:spPr bwMode="auto">
          <a:xfrm>
            <a:off x="2624138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2444750"/>
              <a:ext cx="625475" cy="285750"/>
            </p14:xfrm>
          </p:contentPart>
        </mc:Choice>
        <mc:Fallback xmlns="">
          <p:pic>
            <p:nvPicPr>
              <p:cNvPr id="3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900" y="2431794"/>
                <a:ext cx="641319" cy="31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0025" y="2211388"/>
              <a:ext cx="619125" cy="523875"/>
            </p14:xfrm>
          </p:contentPart>
        </mc:Choice>
        <mc:Fallback xmlns="">
          <p:pic>
            <p:nvPicPr>
              <p:cNvPr id="30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1021" y="2198786"/>
                <a:ext cx="639654" cy="54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4752975"/>
              <a:ext cx="1798637" cy="733425"/>
            </p14:xfrm>
          </p:contentPart>
        </mc:Choice>
        <mc:Fallback xmlns="">
          <p:pic>
            <p:nvPicPr>
              <p:cNvPr id="30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6943" y="4743254"/>
                <a:ext cx="1813758" cy="75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" y="5468938"/>
              <a:ext cx="523875" cy="17462"/>
            </p14:xfrm>
          </p:contentPart>
        </mc:Choice>
        <mc:Fallback xmlns="">
          <p:pic>
            <p:nvPicPr>
              <p:cNvPr id="30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344" y="5463592"/>
                <a:ext cx="533956" cy="29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413" y="3573228"/>
              <a:ext cx="68675" cy="52622"/>
            </p14:xfrm>
          </p:contentPart>
        </mc:Choice>
        <mc:Fallback xmlns="">
          <p:pic>
            <p:nvPicPr>
              <p:cNvPr id="30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1424" y="3569984"/>
                <a:ext cx="82338" cy="61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265113" y="863600"/>
              <a:ext cx="347662" cy="15557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5746" y="853877"/>
                <a:ext cx="365676" cy="17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775533" y="3480818"/>
              <a:ext cx="4357579" cy="73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453" y="3463898"/>
                <a:ext cx="43845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4975792" y="4094978"/>
              <a:ext cx="1137960" cy="414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58872" y="4078058"/>
                <a:ext cx="1171800" cy="44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Certificate Authority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14400"/>
            <a:ext cx="7239000" cy="5029200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dirty="0"/>
              <a:t>A </a:t>
            </a:r>
            <a:r>
              <a:rPr lang="en-US" altLang="en-US" b="1" dirty="0"/>
              <a:t>trusted</a:t>
            </a:r>
            <a:r>
              <a:rPr lang="en-US" altLang="en-US" dirty="0"/>
              <a:t> third-party organization or company that </a:t>
            </a:r>
            <a:r>
              <a:rPr lang="en-US" altLang="en-US" b="1" dirty="0"/>
              <a:t>issued</a:t>
            </a:r>
            <a:r>
              <a:rPr lang="en-US" altLang="en-US" dirty="0"/>
              <a:t> digital certificates: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endParaRPr lang="en-US" altLang="en-US" dirty="0"/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dirty="0"/>
              <a:t>Well-known </a:t>
            </a:r>
            <a:r>
              <a:rPr lang="en-US" altLang="en-US" b="1" dirty="0"/>
              <a:t>Certificate Authorities</a:t>
            </a:r>
            <a:r>
              <a:rPr lang="en-US" altLang="en-US" dirty="0"/>
              <a:t>: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dirty="0"/>
              <a:t>Thawte</a:t>
            </a: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en-US" altLang="en-US" sz="2400" b="1" dirty="0">
                <a:cs typeface="Arial" panose="020B0604020202020204" pitchFamily="34" charset="0"/>
                <a:hlinkClick r:id="rId3"/>
              </a:rPr>
              <a:t>http://www.thawte.com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dirty="0"/>
              <a:t>Verisign</a:t>
            </a: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en-US" altLang="en-US" sz="2400" b="1" dirty="0">
                <a:hlinkClick r:id="rId4"/>
              </a:rPr>
              <a:t>http://www.verisign.com</a:t>
            </a:r>
            <a:endParaRPr lang="en-US" altLang="en-US" sz="2400" b="1" dirty="0"/>
          </a:p>
          <a:p>
            <a:pPr marL="485775" lvl="1" eaLnBrk="1" hangingPunct="1">
              <a:buFont typeface="Wingdings 2" panose="05020102010507070707" pitchFamily="18" charset="2"/>
              <a:buChar char=""/>
            </a:pPr>
            <a:r>
              <a:rPr lang="en-US" sz="2600" dirty="0"/>
              <a:t>Entrust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2600" b="1" dirty="0">
                <a:hlinkClick r:id="rId5"/>
              </a:rPr>
              <a:t>https://www.entrust.com</a:t>
            </a:r>
            <a:r>
              <a:rPr lang="en-US" sz="2600" b="1" dirty="0"/>
              <a:t> </a:t>
            </a:r>
            <a:endParaRPr lang="en-AU" sz="2600" b="1" dirty="0"/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endParaRPr lang="en-US" altLang="en-US" sz="2400" b="1" dirty="0"/>
          </a:p>
          <a:p>
            <a:pPr marL="657225" lvl="2" indent="0" eaLnBrk="1" hangingPunct="1">
              <a:buNone/>
            </a:pPr>
            <a:endParaRPr lang="en-US" altLang="en-US" sz="2400" b="1" dirty="0"/>
          </a:p>
          <a:p>
            <a:pPr marL="639763" lvl="1" indent="-236538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741319D-8308-4284-BE29-B2A00C044D6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Obtaining a Digital Certificate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8229600" cy="5867400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dirty="0">
                <a:cs typeface="Arial" panose="020B0604020202020204" pitchFamily="34" charset="0"/>
              </a:rPr>
              <a:t>Request a certificate from a </a:t>
            </a:r>
            <a:r>
              <a:rPr lang="en-US" altLang="en-US" b="1" dirty="0">
                <a:cs typeface="Arial" panose="020B0604020202020204" pitchFamily="34" charset="0"/>
              </a:rPr>
              <a:t>Certificate Authority </a:t>
            </a:r>
            <a:r>
              <a:rPr lang="en-US" altLang="en-US" dirty="0">
                <a:cs typeface="Arial" panose="020B0604020202020204" pitchFamily="34" charset="0"/>
              </a:rPr>
              <a:t>and </a:t>
            </a:r>
            <a:r>
              <a:rPr lang="en-US" altLang="en-US" b="1" dirty="0">
                <a:cs typeface="Arial" panose="020B0604020202020204" pitchFamily="34" charset="0"/>
              </a:rPr>
              <a:t>pay the application fee. 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dirty="0">
              <a:cs typeface="Arial" panose="020B0604020202020204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dirty="0"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chemeClr val="bg2"/>
                </a:solidFill>
                <a:cs typeface="Arial" panose="020B0604020202020204" pitchFamily="34" charset="0"/>
              </a:rPr>
              <a:t>Cert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i</a:t>
            </a:r>
            <a:r>
              <a:rPr lang="en-US" altLang="en-US" dirty="0">
                <a:solidFill>
                  <a:schemeClr val="bg2"/>
                </a:solidFill>
                <a:cs typeface="Arial" panose="020B0604020202020204" pitchFamily="34" charset="0"/>
              </a:rPr>
              <a:t>ficate Authority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>
                <a:cs typeface="Arial" panose="020B0604020202020204" pitchFamily="34" charset="0"/>
              </a:rPr>
              <a:t>verifies </a:t>
            </a:r>
            <a:r>
              <a:rPr lang="en-US" altLang="en-US" sz="2400" b="1" dirty="0">
                <a:cs typeface="Arial" panose="020B0604020202020204" pitchFamily="34" charset="0"/>
              </a:rPr>
              <a:t>your identity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>
                <a:cs typeface="Arial" panose="020B0604020202020204" pitchFamily="34" charset="0"/>
              </a:rPr>
              <a:t>issues your </a:t>
            </a:r>
            <a:r>
              <a:rPr lang="en-US" altLang="en-US" sz="2400" b="1" dirty="0">
                <a:cs typeface="Arial" panose="020B0604020202020204" pitchFamily="34" charset="0"/>
              </a:rPr>
              <a:t>Certificate</a:t>
            </a:r>
            <a:r>
              <a:rPr lang="en-US" altLang="en-US" sz="2400" dirty="0">
                <a:cs typeface="Arial" panose="020B0604020202020204" pitchFamily="34" charset="0"/>
              </a:rPr>
              <a:t>,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>
                <a:cs typeface="Arial" panose="020B0604020202020204" pitchFamily="34" charset="0"/>
              </a:rPr>
              <a:t>and </a:t>
            </a:r>
            <a:r>
              <a:rPr lang="en-US" altLang="en-US" sz="2400" b="1" dirty="0">
                <a:cs typeface="Arial" panose="020B0604020202020204" pitchFamily="34" charset="0"/>
              </a:rPr>
              <a:t>supplies you with a </a:t>
            </a: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public/private</a:t>
            </a:r>
            <a:r>
              <a:rPr lang="en-US" altLang="en-US" sz="2400" b="1" dirty="0">
                <a:cs typeface="Arial" panose="020B0604020202020204" pitchFamily="34" charset="0"/>
              </a:rPr>
              <a:t> key pair.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Store</a:t>
            </a:r>
            <a:r>
              <a:rPr lang="en-US" altLang="en-US" dirty="0">
                <a:cs typeface="Arial" panose="020B0604020202020204" pitchFamily="34" charset="0"/>
              </a:rPr>
              <a:t> the </a:t>
            </a:r>
            <a:r>
              <a:rPr lang="en-US" altLang="en-US" b="1" dirty="0">
                <a:cs typeface="Arial" panose="020B0604020202020204" pitchFamily="34" charset="0"/>
              </a:rPr>
              <a:t>certificate in your software </a:t>
            </a:r>
            <a:r>
              <a:rPr lang="en-US" altLang="en-US" dirty="0">
                <a:cs typeface="Arial" panose="020B0604020202020204" pitchFamily="34" charset="0"/>
              </a:rPr>
              <a:t>- such as a </a:t>
            </a:r>
            <a:r>
              <a:rPr lang="en-US" altLang="en-US" b="1" dirty="0">
                <a:cs typeface="Arial" panose="020B0604020202020204" pitchFamily="34" charset="0"/>
              </a:rPr>
              <a:t>web server, web browser</a:t>
            </a:r>
            <a:r>
              <a:rPr lang="en-US" altLang="en-US" dirty="0">
                <a:cs typeface="Arial" panose="020B0604020202020204" pitchFamily="34" charset="0"/>
              </a:rPr>
              <a:t>, or </a:t>
            </a:r>
            <a:r>
              <a:rPr lang="en-US" altLang="en-US" b="1" dirty="0">
                <a:cs typeface="Arial" panose="020B0604020202020204" pitchFamily="34" charset="0"/>
              </a:rPr>
              <a:t>e-mail application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dirty="0">
              <a:cs typeface="Arial" panose="020B0604020202020204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dirty="0">
                <a:cs typeface="Arial" panose="020B0604020202020204" pitchFamily="34" charset="0"/>
              </a:rPr>
              <a:t>The </a:t>
            </a:r>
            <a:r>
              <a:rPr lang="en-US" altLang="en-US" b="1" dirty="0">
                <a:cs typeface="Arial" panose="020B0604020202020204" pitchFamily="34" charset="0"/>
              </a:rPr>
              <a:t>Certificate Authority </a:t>
            </a:r>
            <a:r>
              <a:rPr lang="en-US" altLang="en-US" dirty="0">
                <a:cs typeface="Arial" panose="020B0604020202020204" pitchFamily="34" charset="0"/>
              </a:rPr>
              <a:t>makes </a:t>
            </a:r>
            <a:r>
              <a:rPr lang="en-US" altLang="en-US" b="1" dirty="0">
                <a:cs typeface="Arial" panose="020B0604020202020204" pitchFamily="34" charset="0"/>
              </a:rPr>
              <a:t>your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certificate publicly known.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9ED534D-300C-4142-867D-E1BCB6DF4E2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SSL &amp; Digital Certificates – Tab.12.2 p.546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5486400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 dirty="0"/>
              <a:t>When you visit an e-commerce site </a:t>
            </a:r>
            <a:r>
              <a:rPr lang="en-US" altLang="en-US" b="1" dirty="0"/>
              <a:t>that uses SSL</a:t>
            </a:r>
            <a:r>
              <a:rPr lang="en-US" altLang="en-US" dirty="0"/>
              <a:t>, a number of steps are involved in the </a:t>
            </a:r>
            <a:r>
              <a:rPr lang="en-US" altLang="en-US" b="1" dirty="0">
                <a:solidFill>
                  <a:srgbClr val="FF00FF"/>
                </a:solidFill>
              </a:rPr>
              <a:t>authentication</a:t>
            </a:r>
            <a:r>
              <a:rPr lang="en-US" altLang="en-US" dirty="0"/>
              <a:t> process. </a:t>
            </a:r>
          </a:p>
          <a:p>
            <a:pPr marL="365125" indent="-282575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endParaRPr lang="en-US" altLang="en-US" dirty="0"/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/>
              <a:t>The </a:t>
            </a:r>
            <a:r>
              <a:rPr lang="en-US" altLang="en-US" sz="2400" b="1" dirty="0"/>
              <a:t>web browser </a:t>
            </a:r>
            <a:r>
              <a:rPr lang="en-US" altLang="en-US" sz="2400" dirty="0"/>
              <a:t>and </a:t>
            </a:r>
            <a:r>
              <a:rPr lang="en-US" altLang="en-US" sz="2400" b="1" dirty="0"/>
              <a:t>web server </a:t>
            </a:r>
            <a:r>
              <a:rPr lang="en-US" altLang="en-US" sz="2400" dirty="0"/>
              <a:t>go through </a:t>
            </a:r>
            <a:r>
              <a:rPr lang="en-US" altLang="en-US" sz="2400" b="1" dirty="0"/>
              <a:t>initial </a:t>
            </a:r>
            <a:r>
              <a:rPr lang="en-US" altLang="en-US" sz="2400" b="1" dirty="0">
                <a:solidFill>
                  <a:srgbClr val="FF00FF"/>
                </a:solidFill>
              </a:rPr>
              <a:t>handshaking steps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/>
              <a:t>using the </a:t>
            </a:r>
            <a:r>
              <a:rPr lang="en-US" altLang="en-US" sz="2400" b="1" dirty="0"/>
              <a:t>server certificate and keys</a:t>
            </a:r>
            <a:r>
              <a:rPr lang="en-US" altLang="en-US" sz="2400" dirty="0"/>
              <a:t>.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endParaRPr lang="en-US" altLang="en-US" sz="2400" dirty="0"/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/>
              <a:t>Once </a:t>
            </a:r>
            <a:r>
              <a:rPr lang="en-US" altLang="en-US" sz="2400" b="1" dirty="0"/>
              <a:t>trust is established</a:t>
            </a:r>
            <a:r>
              <a:rPr lang="en-US" altLang="en-US" sz="2400" dirty="0"/>
              <a:t>, the </a:t>
            </a:r>
            <a:r>
              <a:rPr lang="en-US" altLang="en-US" sz="2400" b="1" dirty="0">
                <a:solidFill>
                  <a:srgbClr val="FF00FF"/>
                </a:solidFill>
              </a:rPr>
              <a:t>web browser </a:t>
            </a:r>
            <a:r>
              <a:rPr lang="en-US" altLang="en-US" sz="2400" b="1" dirty="0">
                <a:solidFill>
                  <a:schemeClr val="accent1"/>
                </a:solidFill>
              </a:rPr>
              <a:t>encrypts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dirty="0"/>
              <a:t>the</a:t>
            </a:r>
            <a:r>
              <a:rPr lang="en-US" altLang="en-US" sz="2400" b="1" dirty="0">
                <a:solidFill>
                  <a:srgbClr val="FF00FF"/>
                </a:solidFill>
              </a:rPr>
              <a:t> single secret key </a:t>
            </a:r>
            <a:r>
              <a:rPr lang="en-US" altLang="en-US" sz="2400" b="1" dirty="0"/>
              <a:t>(symmetric key) </a:t>
            </a:r>
            <a:r>
              <a:rPr lang="en-US" altLang="en-US" sz="2400" dirty="0"/>
              <a:t>that will be used for the rest of the communication. </a:t>
            </a:r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endParaRPr lang="en-US" altLang="en-US" sz="2400" dirty="0"/>
          </a:p>
          <a:p>
            <a:pPr marL="639763" lvl="1" indent="-236538" eaLnBrk="1" hangingPunct="1">
              <a:lnSpc>
                <a:spcPct val="90000"/>
              </a:lnSpc>
              <a:buFont typeface="Verdana" panose="020B0604030504040204" pitchFamily="34" charset="0"/>
              <a:buChar char="◦"/>
            </a:pPr>
            <a:r>
              <a:rPr lang="en-US" altLang="en-US" sz="2400" dirty="0"/>
              <a:t>From this point on, </a:t>
            </a:r>
            <a:r>
              <a:rPr lang="en-US" altLang="en-US" sz="2400" b="1" dirty="0"/>
              <a:t>all data is encrypted using the </a:t>
            </a:r>
            <a:r>
              <a:rPr lang="en-US" altLang="en-US" sz="2400" b="1" dirty="0">
                <a:solidFill>
                  <a:srgbClr val="FF00FF"/>
                </a:solidFill>
              </a:rPr>
              <a:t>secret key.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F034E4B-6898-4A39-9C01-0B5D903F9F38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Checkpoint 12.1  p.685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077200" cy="548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Describe three </a:t>
            </a:r>
            <a:r>
              <a:rPr lang="en-US" altLang="en-US" b="1" i="1" dirty="0">
                <a:latin typeface="Frutiger-Italic"/>
              </a:rPr>
              <a:t>advantages</a:t>
            </a:r>
            <a:r>
              <a:rPr lang="en-US" altLang="en-US" i="1" dirty="0">
                <a:latin typeface="Frutiger-Italic"/>
              </a:rPr>
              <a:t> of e-commerce for an entrepreneur just starting a business.</a:t>
            </a:r>
            <a:br>
              <a:rPr lang="en-US" altLang="en-US" i="1" dirty="0">
                <a:latin typeface="Frutiger-Italic"/>
              </a:rPr>
            </a:br>
            <a:endParaRPr lang="en-US" altLang="en-US" i="1" dirty="0">
              <a:latin typeface="Frutiger-Italic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Describe three </a:t>
            </a:r>
            <a:r>
              <a:rPr lang="en-US" altLang="en-US" b="1" i="1" dirty="0">
                <a:latin typeface="Frutiger-Italic"/>
              </a:rPr>
              <a:t>risks</a:t>
            </a:r>
            <a:r>
              <a:rPr lang="en-US" altLang="en-US" i="1" dirty="0">
                <a:latin typeface="Frutiger-Italic"/>
              </a:rPr>
              <a:t> that businesses face when engaging in e-commerce.</a:t>
            </a:r>
            <a:br>
              <a:rPr lang="en-US" altLang="en-US" i="1" dirty="0">
                <a:latin typeface="Frutiger-Italic"/>
              </a:rPr>
            </a:br>
            <a:endParaRPr lang="en-US" altLang="en-US" i="1" dirty="0">
              <a:latin typeface="Frutiger-Italic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Define SSL. Describe how an online shopper can </a:t>
            </a:r>
            <a:r>
              <a:rPr lang="en-US" altLang="en-US" b="1" i="1" dirty="0">
                <a:latin typeface="Frutiger-Italic"/>
              </a:rPr>
              <a:t>tell</a:t>
            </a:r>
            <a:r>
              <a:rPr lang="en-US" altLang="en-US" i="1" dirty="0">
                <a:latin typeface="Frutiger-Italic"/>
              </a:rPr>
              <a:t> that an </a:t>
            </a:r>
            <a:r>
              <a:rPr lang="en-US" altLang="en-US" b="1" i="1" dirty="0">
                <a:latin typeface="Frutiger-Italic"/>
              </a:rPr>
              <a:t>e-commerce site is using SSL</a:t>
            </a:r>
            <a:r>
              <a:rPr lang="en-US" altLang="en-US" i="1" dirty="0">
                <a:latin typeface="Frutiger-Italic"/>
              </a:rPr>
              <a:t>.</a:t>
            </a:r>
            <a:endParaRPr lang="en-US" altLang="en-US" dirty="0">
              <a:latin typeface="Frutiger-Italic"/>
            </a:endParaRPr>
          </a:p>
          <a:p>
            <a:pPr marL="609600" indent="-609600" eaLnBrk="1" hangingPunct="1">
              <a:buFont typeface="Wingdings 2" panose="05020102010507070707" pitchFamily="18" charset="2"/>
              <a:buChar char=""/>
            </a:pPr>
            <a:endParaRPr lang="en-US" altLang="en-US" dirty="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6FF4E94-8050-4428-945F-072E3688D23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12.1 What is E-Commerce?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dirty="0">
                <a:cs typeface="Times New Roman" pitchFamily="18" charset="0"/>
              </a:rPr>
              <a:t>The integration of </a:t>
            </a:r>
          </a:p>
          <a:p>
            <a:pPr marL="765175" lvl="1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communications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marL="765175" lvl="1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data management</a:t>
            </a:r>
            <a:r>
              <a:rPr lang="en-US" sz="2400" dirty="0">
                <a:cs typeface="Times New Roman" pitchFamily="18" charset="0"/>
              </a:rPr>
              <a:t>, and </a:t>
            </a:r>
          </a:p>
          <a:p>
            <a:pPr marL="765175" lvl="1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security technologies </a:t>
            </a:r>
          </a:p>
          <a:p>
            <a:pPr marL="365125" indent="-282575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to allow individuals and organizations to </a:t>
            </a:r>
            <a:r>
              <a:rPr lang="en-US" b="1" dirty="0">
                <a:solidFill>
                  <a:srgbClr val="00B0F0"/>
                </a:solidFill>
                <a:cs typeface="Times New Roman" pitchFamily="18" charset="0"/>
              </a:rPr>
              <a:t>exchange</a:t>
            </a:r>
            <a:r>
              <a:rPr lang="en-US" dirty="0">
                <a:cs typeface="Times New Roman" pitchFamily="18" charset="0"/>
              </a:rPr>
              <a:t> information related to the 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sale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goods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services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marL="365125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endParaRPr lang="en-US" dirty="0">
              <a:cs typeface="Times New Roman" pitchFamily="18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dirty="0">
                <a:cs typeface="Times New Roman" pitchFamily="18" charset="0"/>
              </a:rPr>
              <a:t>Major functions of E-Commerce include:</a:t>
            </a:r>
          </a:p>
          <a:p>
            <a:pPr marL="860425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buying</a:t>
            </a:r>
            <a:r>
              <a:rPr lang="en-US" sz="2400" dirty="0">
                <a:cs typeface="Times New Roman" pitchFamily="18" charset="0"/>
              </a:rPr>
              <a:t> of goods, </a:t>
            </a:r>
          </a:p>
          <a:p>
            <a:pPr marL="860425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selling</a:t>
            </a:r>
            <a:r>
              <a:rPr lang="en-US" sz="2400" dirty="0">
                <a:cs typeface="Times New Roman" pitchFamily="18" charset="0"/>
              </a:rPr>
              <a:t> of goods, and </a:t>
            </a:r>
          </a:p>
          <a:p>
            <a:pPr marL="860425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the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performance</a:t>
            </a:r>
            <a:r>
              <a:rPr lang="en-US" sz="2400" dirty="0">
                <a:cs typeface="Times New Roman" pitchFamily="18" charset="0"/>
              </a:rPr>
              <a:t> of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financial transactions </a:t>
            </a:r>
            <a:r>
              <a:rPr lang="en-US" sz="2400" dirty="0">
                <a:cs typeface="Times New Roman" pitchFamily="18" charset="0"/>
              </a:rPr>
              <a:t>on the Internet. 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CB4E6EF-1A09-4464-A1D5-87062E8DE5A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12.7 Order &amp;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Payment Processing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296400" cy="4648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E-Commerce Payment Models: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Cash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Check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Credit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Store value card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Smart card</a:t>
            </a:r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altLang="en-US" sz="2000" dirty="0"/>
              <a:t>Mobile Payment (m-payment)</a:t>
            </a:r>
          </a:p>
          <a:p>
            <a:pPr lvl="1" eaLnBrk="1" hangingPunct="1"/>
            <a:r>
              <a:rPr lang="en-US" altLang="en-US" sz="2000" dirty="0"/>
              <a:t>NFC – </a:t>
            </a:r>
            <a:r>
              <a:rPr lang="en-US" altLang="en-US" sz="2000" b="1" dirty="0"/>
              <a:t>Near Field Communication </a:t>
            </a:r>
            <a:r>
              <a:rPr lang="en-US" altLang="en-US" sz="2000" dirty="0"/>
              <a:t>– a short-range communication </a:t>
            </a:r>
          </a:p>
          <a:p>
            <a:pPr lvl="1" eaLnBrk="1" hangingPunct="1"/>
            <a:r>
              <a:rPr lang="en-US" altLang="en-US" sz="2000" b="1" dirty="0"/>
              <a:t>Virtual/digital wallet </a:t>
            </a:r>
            <a:r>
              <a:rPr lang="en-US" altLang="en-US" sz="2000" dirty="0"/>
              <a:t>– purchaser using the </a:t>
            </a:r>
            <a:r>
              <a:rPr lang="en-US" altLang="en-US" sz="2000" b="1" dirty="0"/>
              <a:t>Apple Pay </a:t>
            </a:r>
            <a:r>
              <a:rPr lang="en-US" altLang="en-US" sz="2000" dirty="0"/>
              <a:t>and </a:t>
            </a:r>
            <a:r>
              <a:rPr lang="en-US" altLang="en-US" sz="2000" b="1" dirty="0"/>
              <a:t>Google Pay </a:t>
            </a:r>
            <a:r>
              <a:rPr lang="en-US" altLang="en-US" sz="2000" dirty="0"/>
              <a:t>digital wallets only have to tap their phone on a </a:t>
            </a:r>
            <a:r>
              <a:rPr lang="en-US" altLang="en-US" sz="2000" b="1" dirty="0"/>
              <a:t>compatible NFC device </a:t>
            </a:r>
            <a:r>
              <a:rPr lang="en-US" altLang="en-US" sz="2000" dirty="0"/>
              <a:t>to </a:t>
            </a:r>
            <a:r>
              <a:rPr lang="en-US" altLang="en-US" sz="2000" b="1" dirty="0"/>
              <a:t>complete purchase</a:t>
            </a:r>
          </a:p>
          <a:p>
            <a:pPr marL="514350" indent="-457200" eaLnBrk="1" hangingPunct="1">
              <a:buAutoNum type="arabicPeriod" startAt="7"/>
            </a:pPr>
            <a:r>
              <a:rPr lang="en-US" altLang="en-US" sz="2000" b="1" dirty="0"/>
              <a:t>Digital cash – popular Bitcoin and Ethereum </a:t>
            </a:r>
          </a:p>
          <a:p>
            <a:pPr lvl="1" eaLnBrk="1" hangingPunct="1"/>
            <a:r>
              <a:rPr lang="en-US" altLang="en-US" sz="2000" dirty="0"/>
              <a:t>A peer-to-peer payment network for digital money with </a:t>
            </a:r>
            <a:r>
              <a:rPr lang="en-US" altLang="en-US" sz="2000" b="1" dirty="0"/>
              <a:t>no central authority</a:t>
            </a:r>
            <a:r>
              <a:rPr lang="en-US" altLang="en-US" sz="2000" dirty="0"/>
              <a:t>.</a:t>
            </a:r>
          </a:p>
          <a:p>
            <a:pPr lvl="1" eaLnBrk="1" hangingPunct="1"/>
            <a:r>
              <a:rPr lang="en-US" altLang="en-US" sz="2000" dirty="0"/>
              <a:t>A public ledger, called the </a:t>
            </a:r>
            <a:r>
              <a:rPr lang="en-US" altLang="en-US" sz="2000" b="1" dirty="0"/>
              <a:t>blockchain</a:t>
            </a:r>
            <a:r>
              <a:rPr lang="en-US" altLang="en-US" sz="2000" dirty="0"/>
              <a:t>, is kept of all crypto transactions. </a:t>
            </a:r>
          </a:p>
          <a:p>
            <a:pPr lvl="1" eaLnBrk="1" hangingPunct="1"/>
            <a:r>
              <a:rPr lang="en-US" altLang="en-US" sz="2000" dirty="0"/>
              <a:t>Bitcoin is accepted by </a:t>
            </a:r>
            <a:r>
              <a:rPr lang="en-US" sz="2000" dirty="0"/>
              <a:t>PayPal, Wikipedia, Microsoft, AT&amp;T, Apple, Tesla, Starbucks, Whole Foods, Home Depot, Shopify, Burger King, Gucci, Netflix etc.</a:t>
            </a:r>
          </a:p>
          <a:p>
            <a:pPr lvl="1" eaLnBrk="1" hangingPunct="1"/>
            <a:r>
              <a:rPr lang="en-US" sz="2000" dirty="0">
                <a:hlinkClick r:id="rId3"/>
              </a:rPr>
              <a:t>Who Accepts Bitcoin in 2025? </a:t>
            </a:r>
            <a:endParaRPr lang="en-US" sz="2000" dirty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DBE7B47-B1C6-41E1-9BC9-3E58F146022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lang="en-US" altLang="en-US" sz="14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60419" name="Picture 4" descr="figure1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13360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Credit Card Order</a:t>
            </a:r>
            <a:br>
              <a:rPr 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>
                <a:solidFill>
                  <a:schemeClr val="tx2">
                    <a:satMod val="130000"/>
                  </a:schemeClr>
                </a:solidFill>
              </a:rPr>
              <a:t>Processing Flow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12.8 E-Commerce Technology Solutions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763000" cy="5715000"/>
          </a:xfrm>
        </p:spPr>
        <p:txBody>
          <a:bodyPr>
            <a:normAutofit fontScale="70000" lnSpcReduction="20000"/>
          </a:bodyPr>
          <a:lstStyle/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cs typeface="Times New Roman" pitchFamily="18" charset="0"/>
              </a:rPr>
              <a:t>1. Instant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Online Storefront - 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no need to install any software</a:t>
            </a:r>
            <a:endParaRPr lang="en-US" b="1" dirty="0">
              <a:solidFill>
                <a:schemeClr val="bg2"/>
              </a:solidFill>
              <a:cs typeface="Times New Roman" pitchFamily="18" charset="0"/>
            </a:endParaRP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>
                <a:cs typeface="Times New Roman" pitchFamily="18" charset="0"/>
              </a:rPr>
              <a:t>you supply the products – use a </a:t>
            </a:r>
            <a:r>
              <a:rPr lang="en-US" sz="2600" b="1" dirty="0">
                <a:cs typeface="Times New Roman" pitchFamily="18" charset="0"/>
              </a:rPr>
              <a:t>template</a:t>
            </a:r>
            <a:r>
              <a:rPr lang="en-US" sz="2600" dirty="0">
                <a:cs typeface="Times New Roman" pitchFamily="18" charset="0"/>
              </a:rPr>
              <a:t> provided by the </a:t>
            </a:r>
            <a:r>
              <a:rPr lang="en-US" sz="2600" b="1" dirty="0">
                <a:solidFill>
                  <a:srgbClr val="FF00FF"/>
                </a:solidFill>
                <a:cs typeface="Times New Roman" pitchFamily="18" charset="0"/>
              </a:rPr>
              <a:t>online storefront </a:t>
            </a:r>
            <a:r>
              <a:rPr lang="en-US" sz="2600" dirty="0">
                <a:cs typeface="Times New Roman" pitchFamily="18" charset="0"/>
              </a:rPr>
              <a:t>and </a:t>
            </a:r>
            <a:r>
              <a:rPr lang="en-US" sz="2600" b="1" dirty="0">
                <a:cs typeface="Times New Roman" pitchFamily="18" charset="0"/>
              </a:rPr>
              <a:t>choose features,</a:t>
            </a:r>
            <a:r>
              <a:rPr lang="en-US" sz="2600" dirty="0">
                <a:cs typeface="Times New Roman" pitchFamily="18" charset="0"/>
              </a:rPr>
              <a:t> configure </a:t>
            </a:r>
            <a:r>
              <a:rPr lang="en-US" sz="2600" b="1" dirty="0">
                <a:cs typeface="Times New Roman" pitchFamily="18" charset="0"/>
              </a:rPr>
              <a:t>settings</a:t>
            </a:r>
            <a:r>
              <a:rPr lang="en-US" sz="2600" dirty="0">
                <a:cs typeface="Times New Roman" pitchFamily="18" charset="0"/>
              </a:rPr>
              <a:t>, and add your products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>
                <a:cs typeface="Times New Roman" pitchFamily="18" charset="0"/>
              </a:rPr>
              <a:t>Yahoo!,  </a:t>
            </a:r>
            <a:r>
              <a:rPr lang="en-US" sz="2600" dirty="0" err="1">
                <a:cs typeface="Times New Roman" pitchFamily="18" charset="0"/>
              </a:rPr>
              <a:t>Earthstores</a:t>
            </a:r>
            <a:r>
              <a:rPr lang="en-US" sz="2600" dirty="0">
                <a:cs typeface="Times New Roman" pitchFamily="18" charset="0"/>
              </a:rPr>
              <a:t>, </a:t>
            </a:r>
            <a:r>
              <a:rPr lang="en-US" sz="2600" b="1" dirty="0">
                <a:highlight>
                  <a:srgbClr val="FFFF00"/>
                </a:highlight>
                <a:cs typeface="Times New Roman" pitchFamily="18" charset="0"/>
              </a:rPr>
              <a:t>Shopify, BigCommerce</a:t>
            </a:r>
            <a:r>
              <a:rPr lang="en-US" sz="2600" dirty="0">
                <a:cs typeface="Times New Roman" pitchFamily="18" charset="0"/>
              </a:rPr>
              <a:t> – </a:t>
            </a:r>
            <a:r>
              <a:rPr lang="en-US" sz="2600" b="1" dirty="0">
                <a:cs typeface="Times New Roman" pitchFamily="18" charset="0"/>
              </a:rPr>
              <a:t>limited templates</a:t>
            </a: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cs typeface="Times New Roman" pitchFamily="18" charset="0"/>
              </a:rPr>
              <a:t>2. Off-The-Shelf Shopping </a:t>
            </a:r>
            <a:r>
              <a:rPr lang="en-US" b="1" dirty="0">
                <a:solidFill>
                  <a:srgbClr val="00CC00"/>
                </a:solidFill>
                <a:cs typeface="Times New Roman" pitchFamily="18" charset="0"/>
              </a:rPr>
              <a:t>Cart</a:t>
            </a:r>
            <a:r>
              <a:rPr lang="en-US" b="1" dirty="0">
                <a:cs typeface="Times New Roman" pitchFamily="18" charset="0"/>
              </a:rPr>
              <a:t> Software –</a:t>
            </a:r>
          </a:p>
          <a:p>
            <a:pPr marL="768096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cs typeface="Times New Roman" pitchFamily="18" charset="0"/>
              </a:rPr>
              <a:t>provides a </a:t>
            </a:r>
            <a:r>
              <a:rPr lang="en-US" sz="2600" b="1" dirty="0">
                <a:cs typeface="Times New Roman" pitchFamily="18" charset="0"/>
              </a:rPr>
              <a:t>standardized</a:t>
            </a:r>
            <a:r>
              <a:rPr lang="en-US" sz="2600" dirty="0">
                <a:cs typeface="Times New Roman" pitchFamily="18" charset="0"/>
              </a:rPr>
              <a:t> set of </a:t>
            </a:r>
            <a:r>
              <a:rPr lang="en-US" sz="2600" b="1" dirty="0">
                <a:highlight>
                  <a:srgbClr val="FFFF00"/>
                </a:highlight>
                <a:cs typeface="Times New Roman" pitchFamily="18" charset="0"/>
              </a:rPr>
              <a:t>e-commerce features </a:t>
            </a:r>
            <a:r>
              <a:rPr lang="en-US" sz="2600" dirty="0">
                <a:cs typeface="Times New Roman" pitchFamily="18" charset="0"/>
              </a:rPr>
              <a:t>(a </a:t>
            </a:r>
            <a:r>
              <a:rPr lang="en-US" sz="2600" b="1" dirty="0">
                <a:cs typeface="Times New Roman" pitchFamily="18" charset="0"/>
              </a:rPr>
              <a:t>shopping cart</a:t>
            </a:r>
            <a:r>
              <a:rPr lang="en-US" sz="2600" dirty="0">
                <a:cs typeface="Times New Roman" pitchFamily="18" charset="0"/>
              </a:rPr>
              <a:t>, </a:t>
            </a:r>
            <a:r>
              <a:rPr lang="en-US" sz="2600" b="1" dirty="0">
                <a:cs typeface="Times New Roman" pitchFamily="18" charset="0"/>
              </a:rPr>
              <a:t>order processing</a:t>
            </a:r>
            <a:r>
              <a:rPr lang="en-US" sz="2600" dirty="0">
                <a:cs typeface="Times New Roman" pitchFamily="18" charset="0"/>
              </a:rPr>
              <a:t>, and </a:t>
            </a:r>
            <a:r>
              <a:rPr lang="en-US" sz="2600" b="1" dirty="0">
                <a:cs typeface="Times New Roman" pitchFamily="18" charset="0"/>
              </a:rPr>
              <a:t>optional credit card payment </a:t>
            </a:r>
            <a:r>
              <a:rPr lang="en-US" sz="2600" dirty="0">
                <a:cs typeface="Times New Roman" pitchFamily="18" charset="0"/>
              </a:rPr>
              <a:t>processing) </a:t>
            </a:r>
            <a:r>
              <a:rPr lang="en-US" sz="2600" b="1" dirty="0">
                <a:solidFill>
                  <a:srgbClr val="FF00FF"/>
                </a:solidFill>
                <a:cs typeface="Times New Roman" pitchFamily="18" charset="0"/>
              </a:rPr>
              <a:t>installed on your web server</a:t>
            </a:r>
            <a:r>
              <a:rPr lang="en-US" sz="2600" dirty="0">
                <a:cs typeface="Times New Roman" pitchFamily="18" charset="0"/>
              </a:rPr>
              <a:t>, and customized: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b="1" dirty="0">
                <a:highlight>
                  <a:srgbClr val="FFFF00"/>
                </a:highlight>
                <a:cs typeface="Times New Roman" pitchFamily="18" charset="0"/>
              </a:rPr>
              <a:t>PayPal</a:t>
            </a:r>
            <a:r>
              <a:rPr lang="en-US" sz="2600" dirty="0">
                <a:cs typeface="Times New Roman" pitchFamily="18" charset="0"/>
              </a:rPr>
              <a:t>, </a:t>
            </a:r>
            <a:r>
              <a:rPr lang="en-US" sz="2600" dirty="0" err="1">
                <a:cs typeface="Times New Roman" pitchFamily="18" charset="0"/>
              </a:rPr>
              <a:t>Agoracart</a:t>
            </a:r>
            <a:r>
              <a:rPr lang="en-US" sz="2600" dirty="0">
                <a:cs typeface="Times New Roman" pitchFamily="18" charset="0"/>
              </a:rPr>
              <a:t>,  </a:t>
            </a:r>
            <a:r>
              <a:rPr lang="en-US" sz="2600" b="1" dirty="0" err="1">
                <a:highlight>
                  <a:srgbClr val="FFFF00"/>
                </a:highlight>
                <a:cs typeface="Times New Roman" pitchFamily="18" charset="0"/>
              </a:rPr>
              <a:t>osCommerc</a:t>
            </a:r>
            <a:r>
              <a:rPr lang="en-US" sz="2600" dirty="0" err="1">
                <a:highlight>
                  <a:srgbClr val="FFFF00"/>
                </a:highlight>
                <a:cs typeface="Times New Roman" pitchFamily="18" charset="0"/>
              </a:rPr>
              <a:t>e</a:t>
            </a:r>
            <a:r>
              <a:rPr lang="en-US" sz="2600" dirty="0">
                <a:cs typeface="Times New Roman" pitchFamily="18" charset="0"/>
              </a:rPr>
              <a:t>,  </a:t>
            </a:r>
            <a:r>
              <a:rPr lang="en-US" sz="2600" dirty="0" err="1">
                <a:cs typeface="Times New Roman" pitchFamily="18" charset="0"/>
              </a:rPr>
              <a:t>ZenCart</a:t>
            </a:r>
            <a:r>
              <a:rPr lang="en-US" sz="2600" dirty="0">
                <a:cs typeface="Times New Roman" pitchFamily="18" charset="0"/>
              </a:rPr>
              <a:t>,  </a:t>
            </a:r>
            <a:r>
              <a:rPr lang="en-US" sz="2600" dirty="0" err="1">
                <a:cs typeface="Times New Roman" pitchFamily="18" charset="0"/>
              </a:rPr>
              <a:t>Mercantec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Softcart</a:t>
            </a: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00CC00"/>
                </a:solidFill>
                <a:cs typeface="Times New Roman" pitchFamily="18" charset="0"/>
              </a:rPr>
              <a:t>3. Custom </a:t>
            </a:r>
            <a:r>
              <a:rPr lang="en-US" b="1" dirty="0">
                <a:cs typeface="Times New Roman" pitchFamily="18" charset="0"/>
              </a:rPr>
              <a:t>Built Solution 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from scratch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Use software </a:t>
            </a:r>
            <a:r>
              <a:rPr lang="en-US" sz="2600" b="1" dirty="0">
                <a:cs typeface="Times New Roman" pitchFamily="18" charset="0"/>
              </a:rPr>
              <a:t>development tools: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/>
              <a:t>Microsoft </a:t>
            </a:r>
            <a:r>
              <a:rPr lang="en-US" sz="2600" b="1" dirty="0"/>
              <a:t>Azure Commerce</a:t>
            </a:r>
            <a:r>
              <a:rPr lang="en-US" sz="2600" dirty="0"/>
              <a:t>, Adobe Commerce Cloud, </a:t>
            </a:r>
            <a:r>
              <a:rPr lang="en-US" sz="2600" dirty="0">
                <a:cs typeface="Times New Roman" pitchFamily="18" charset="0"/>
              </a:rPr>
              <a:t>Adobe </a:t>
            </a:r>
            <a:r>
              <a:rPr lang="en-US" sz="2600" b="1" dirty="0">
                <a:cs typeface="Times New Roman" pitchFamily="18" charset="0"/>
              </a:rPr>
              <a:t>Dreamweaver</a:t>
            </a:r>
            <a:r>
              <a:rPr lang="en-US" sz="2600" dirty="0">
                <a:cs typeface="Times New Roman" pitchFamily="18" charset="0"/>
              </a:rPr>
              <a:t>, </a:t>
            </a:r>
            <a:r>
              <a:rPr lang="en-US" sz="2600" b="1" dirty="0">
                <a:cs typeface="Times New Roman" pitchFamily="18" charset="0"/>
              </a:rPr>
              <a:t>DBMS</a:t>
            </a:r>
            <a:r>
              <a:rPr lang="en-US" sz="2600" dirty="0">
                <a:cs typeface="Times New Roman" pitchFamily="18" charset="0"/>
              </a:rPr>
              <a:t>, and server-side scripting such as </a:t>
            </a:r>
            <a:r>
              <a:rPr lang="en-US" sz="2600" b="1" dirty="0">
                <a:cs typeface="Times New Roman" pitchFamily="18" charset="0"/>
              </a:rPr>
              <a:t>PHP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>
                <a:cs typeface="Times New Roman" pitchFamily="18" charset="0"/>
              </a:rPr>
              <a:t>A </a:t>
            </a:r>
            <a:r>
              <a:rPr lang="en-US" sz="2600" b="1" dirty="0">
                <a:cs typeface="Times New Roman" pitchFamily="18" charset="0"/>
              </a:rPr>
              <a:t>commerce server </a:t>
            </a:r>
            <a:r>
              <a:rPr lang="en-US" sz="2600" dirty="0">
                <a:cs typeface="Times New Roman" pitchFamily="18" charset="0"/>
              </a:rPr>
              <a:t>may be required: IBM's </a:t>
            </a:r>
            <a:r>
              <a:rPr lang="en-US" sz="2600" b="1" dirty="0" err="1">
                <a:cs typeface="Times New Roman" pitchFamily="18" charset="0"/>
              </a:rPr>
              <a:t>WebSphere</a:t>
            </a:r>
            <a:r>
              <a:rPr lang="en-US" sz="2600" b="1" dirty="0">
                <a:cs typeface="Times New Roman" pitchFamily="18" charset="0"/>
              </a:rPr>
              <a:t> Commerce Suite</a:t>
            </a:r>
            <a:r>
              <a:rPr lang="en-US" sz="2600" dirty="0">
                <a:cs typeface="Times New Roman" pitchFamily="18" charset="0"/>
              </a:rPr>
              <a:t>,  Microsoft's Commerce Server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400" dirty="0"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00CC00"/>
                </a:solidFill>
                <a:cs typeface="Times New Roman" pitchFamily="18" charset="0"/>
              </a:rPr>
              <a:t>4. Semi-Custom</a:t>
            </a:r>
            <a:r>
              <a:rPr lang="en-US" b="1" dirty="0">
                <a:cs typeface="Times New Roman" pitchFamily="18" charset="0"/>
              </a:rPr>
              <a:t> Built Solutions on a Budget</a:t>
            </a:r>
          </a:p>
          <a:p>
            <a:pPr marL="886968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>
                <a:solidFill>
                  <a:srgbClr val="FF00FF"/>
                </a:solidFill>
                <a:cs typeface="Times New Roman" pitchFamily="18" charset="0"/>
              </a:rPr>
              <a:t>Pre-written</a:t>
            </a:r>
            <a:r>
              <a:rPr lang="en-US" sz="2300" b="1" dirty="0">
                <a:cs typeface="Times New Roman" pitchFamily="18" charset="0"/>
              </a:rPr>
              <a:t> 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>
                <a:cs typeface="Times New Roman" pitchFamily="18" charset="0"/>
              </a:rPr>
              <a:t>order processing scripts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>
                <a:cs typeface="Times New Roman" pitchFamily="18" charset="0"/>
              </a:rPr>
              <a:t>shopping cart scripts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 err="1">
                <a:cs typeface="Times New Roman" pitchFamily="18" charset="0"/>
              </a:rPr>
              <a:t>Paypal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b="1" dirty="0">
                <a:cs typeface="Times New Roman" pitchFamily="18" charset="0"/>
              </a:rPr>
              <a:t>order</a:t>
            </a:r>
            <a:r>
              <a:rPr lang="en-US" sz="2300" dirty="0">
                <a:cs typeface="Times New Roman" pitchFamily="18" charset="0"/>
              </a:rPr>
              <a:t> processing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>
                <a:cs typeface="Times New Roman" pitchFamily="18" charset="0"/>
              </a:rPr>
              <a:t>Google Checkout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300" b="1" dirty="0">
                <a:cs typeface="Times New Roman" pitchFamily="18" charset="0"/>
              </a:rPr>
              <a:t>E-Commerce add-ons for Dreamweaver</a:t>
            </a:r>
          </a:p>
          <a:p>
            <a:pPr marL="1344168"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>
              <a:cs typeface="Times New Roman" pitchFamily="18" charset="0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0DCF0C2-6D18-4524-9043-DE418124D0B8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Shopify for e-commerce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EC962-455D-41EA-B73C-DC31A056424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" y="533400"/>
            <a:ext cx="8870633" cy="632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074391" y="968974"/>
              <a:ext cx="882000" cy="33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6271" y="800854"/>
                <a:ext cx="12182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6085191" y="1211614"/>
              <a:ext cx="892800" cy="18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7071" y="1043494"/>
                <a:ext cx="12290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074391" y="1349494"/>
              <a:ext cx="979920" cy="60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6271" y="1181374"/>
                <a:ext cx="1316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032351" y="1154014"/>
              <a:ext cx="6012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4231" y="985894"/>
                <a:ext cx="396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6983031" y="908854"/>
              <a:ext cx="7668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911" y="740734"/>
                <a:ext cx="4129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6112191" y="864934"/>
              <a:ext cx="746280" cy="34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4071" y="696814"/>
                <a:ext cx="1082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7619871" y="1427974"/>
              <a:ext cx="1137960" cy="36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1751" y="1259854"/>
                <a:ext cx="1474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7587471" y="1616254"/>
              <a:ext cx="1203120" cy="3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19351" y="1448134"/>
                <a:ext cx="15393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7570911" y="1832974"/>
              <a:ext cx="1301400" cy="39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02791" y="1664854"/>
                <a:ext cx="163764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57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Checkpoint 12.2 p.685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620000" cy="4419600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i="1" dirty="0">
                <a:latin typeface="Frutiger-Italic" charset="0"/>
              </a:rPr>
              <a:t>List three </a:t>
            </a:r>
            <a:r>
              <a:rPr lang="en-US" b="1" i="1" dirty="0">
                <a:latin typeface="Frutiger-Italic" charset="0"/>
              </a:rPr>
              <a:t>payment models</a:t>
            </a:r>
            <a:r>
              <a:rPr lang="en-US" i="1" dirty="0">
                <a:latin typeface="Frutiger-Italic" charset="0"/>
              </a:rPr>
              <a:t> commonly used on the Web. Which one is the most popular, why?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br>
              <a:rPr lang="en-US" i="1" dirty="0">
                <a:latin typeface="Frutiger-Italic" charset="0"/>
              </a:rPr>
            </a:br>
            <a:endParaRPr lang="en-US" sz="1200" i="1" dirty="0">
              <a:latin typeface="Frutiger-Italic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i="1" dirty="0">
                <a:latin typeface="Frutiger-Italic" charset="0"/>
              </a:rPr>
              <a:t>2. Have you purchased online? If so, think of the last item that you purchased. 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i="1" dirty="0">
                <a:latin typeface="Frutiger-Italic" charset="0"/>
              </a:rPr>
              <a:t>Why did you purchase it online instead of at a store?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i="1" dirty="0">
                <a:latin typeface="Frutiger-Italic" charset="0"/>
              </a:rPr>
              <a:t>Did you check to see if the transaction was secure</a:t>
            </a:r>
            <a:r>
              <a:rPr lang="en-US" sz="2400" i="1" dirty="0">
                <a:latin typeface="Frutiger-Italic" charset="0"/>
              </a:rPr>
              <a:t>? Why or why not? 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i="1" dirty="0">
                <a:latin typeface="Frutiger-Italic" charset="0"/>
              </a:rPr>
              <a:t>How will your shopping habits be different in the future?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i="1" dirty="0">
              <a:latin typeface="Frutiger-Italic" charset="0"/>
            </a:endParaRP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latin typeface="Frutiger-Italic" charset="0"/>
              </a:rPr>
              <a:t>Convenience, lower cost, and ease of shipping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i="1" dirty="0">
              <a:latin typeface="Frutiger-Italic" charset="0"/>
            </a:endParaRPr>
          </a:p>
          <a:p>
            <a:pPr marL="59055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000" i="1" dirty="0">
                <a:latin typeface="Frutiger-Italic" charset="0"/>
              </a:rPr>
              <a:t>3. </a:t>
            </a:r>
            <a:r>
              <a:rPr lang="en-US" sz="2600" i="1" dirty="0">
                <a:latin typeface="Frutiger-Italic" charset="0"/>
              </a:rPr>
              <a:t>Describe </a:t>
            </a:r>
            <a:r>
              <a:rPr lang="en-US" sz="2600" b="1" i="1" dirty="0">
                <a:latin typeface="Frutiger-Italic" charset="0"/>
              </a:rPr>
              <a:t>3 types of available e-commerce solutions</a:t>
            </a:r>
            <a:r>
              <a:rPr lang="en-US" sz="2600" i="1" dirty="0">
                <a:latin typeface="Frutiger-Italic" charset="0"/>
              </a:rPr>
              <a:t>:</a:t>
            </a:r>
            <a:br>
              <a:rPr lang="en-US" sz="2600" i="1" dirty="0">
                <a:latin typeface="Frutiger-Italic" charset="0"/>
              </a:rPr>
            </a:br>
            <a:r>
              <a:rPr lang="en-US" sz="2600" i="1" dirty="0">
                <a:latin typeface="Frutiger-Italic" charset="0"/>
              </a:rPr>
              <a:t>The custom solution would be to </a:t>
            </a:r>
            <a:r>
              <a:rPr lang="en-US" sz="2600" b="1" i="1" dirty="0">
                <a:latin typeface="Frutiger-Italic" charset="0"/>
              </a:rPr>
              <a:t>create your own website </a:t>
            </a:r>
            <a:r>
              <a:rPr lang="en-US" sz="2600" i="1" dirty="0">
                <a:latin typeface="Frutiger-Italic" charset="0"/>
              </a:rPr>
              <a:t>but use </a:t>
            </a:r>
            <a:r>
              <a:rPr lang="en-US" sz="2600" b="1" i="1" dirty="0">
                <a:latin typeface="Frutiger-Italic" charset="0"/>
              </a:rPr>
              <a:t>PayPal</a:t>
            </a:r>
            <a:r>
              <a:rPr lang="en-US" sz="2600" i="1" dirty="0">
                <a:latin typeface="Frutiger-Italic" charset="0"/>
              </a:rPr>
              <a:t> to process the shopping cart and credit card transaction</a:t>
            </a:r>
            <a:endParaRPr lang="en-US" sz="1500" i="1" dirty="0">
              <a:latin typeface="Frutiger-Italic" charset="0"/>
            </a:endParaRP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AAE7A8A-B308-4F91-AE59-3885E3CFD08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24863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82000" cy="2895600"/>
          </a:xfrm>
        </p:spPr>
        <p:txBody>
          <a:bodyPr>
            <a:normAutofit/>
          </a:bodyPr>
          <a:lstStyle/>
          <a:p>
            <a:pPr marL="53340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This chapter introduced you to </a:t>
            </a:r>
            <a:r>
              <a:rPr lang="en-US" b="1" dirty="0">
                <a:cs typeface="Times New Roman" pitchFamily="18" charset="0"/>
              </a:rPr>
              <a:t>basic e-commerce concepts and implementations. 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 marL="53340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Consider taking an E-Commerce course to continue your study of this dynamic and growing area of web development.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88D6D5A-A801-44DC-9B43-A6F4EFE9E58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 – Java Jam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C7B0995-A8FD-4CF4-823B-A4DB12E33D6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pic>
        <p:nvPicPr>
          <p:cNvPr id="686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42436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"/>
            <a:ext cx="46926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6B28-E00C-46DE-BEF9-9C17627A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81000"/>
          </a:xfrm>
        </p:spPr>
        <p:txBody>
          <a:bodyPr/>
          <a:lstStyle/>
          <a:p>
            <a:r>
              <a:rPr lang="en-US" dirty="0"/>
              <a:t>Case Study – Pacific </a:t>
            </a:r>
            <a:r>
              <a:rPr lang="en-US"/>
              <a:t>Trails Resort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6F328-DE06-45F1-A510-72FCC0190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EC962-455D-41EA-B73C-DC31A056424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06446-B722-4649-BFE4-5A22EE9F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3200400" cy="617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443B21-3923-407E-BA82-5A453541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"/>
            <a:ext cx="4788199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F8A789-2CF0-4F9E-8DE0-315AC5E0FD56}"/>
                  </a:ext>
                </a:extLst>
              </p14:cNvPr>
              <p14:cNvContentPartPr/>
              <p14:nvPr/>
            </p14:nvContentPartPr>
            <p14:xfrm>
              <a:off x="4242472" y="6186048"/>
              <a:ext cx="581040" cy="32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F8A789-2CF0-4F9E-8DE0-315AC5E0FD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472" y="6177408"/>
                <a:ext cx="598680" cy="3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946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 – Java Jam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57BB25-3676-40DD-AA67-2F762962E2F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696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57200"/>
            <a:ext cx="3502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027488"/>
            <a:ext cx="3657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533400"/>
            <a:ext cx="36576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355611" y="3396153"/>
              <a:ext cx="615960" cy="380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5891" y="3386433"/>
                <a:ext cx="6354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789411" y="3499833"/>
              <a:ext cx="2680560" cy="387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9691" y="3490113"/>
                <a:ext cx="27000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5429371" y="3341073"/>
              <a:ext cx="603000" cy="21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9651" y="3331353"/>
                <a:ext cx="622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5681371" y="3578673"/>
              <a:ext cx="46440" cy="1096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1651" y="3568953"/>
                <a:ext cx="6588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5659771" y="4634913"/>
              <a:ext cx="118800" cy="118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0051" y="4625193"/>
                <a:ext cx="138240" cy="13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Study – Yoga Studio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C7B0995-A8FD-4CF4-823B-A4DB12E33D6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438D6-F617-40AD-A313-E2A4C65F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2818"/>
            <a:ext cx="4267200" cy="6172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A7A32-7F7B-46B5-ADAA-46DC8D372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2818"/>
            <a:ext cx="4186273" cy="62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</a:t>
            </a:r>
            <a:r>
              <a:rPr lang="en-US" dirty="0">
                <a:solidFill>
                  <a:srgbClr val="FF00FF"/>
                </a:solidFill>
              </a:rPr>
              <a:t>Advantages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for Businesses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00CC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Reduced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Costs</a:t>
            </a:r>
          </a:p>
          <a:p>
            <a:pPr lvl="1" eaLnBrk="1" hangingPunct="1"/>
            <a:r>
              <a:rPr lang="en-US" altLang="en-US" b="1" dirty="0">
                <a:cs typeface="Times New Roman" panose="02020603050405020304" pitchFamily="18" charset="0"/>
              </a:rPr>
              <a:t>Business stays 24 hours a day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2. Increased Customer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Satisfaction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Available representative by </a:t>
            </a:r>
            <a:r>
              <a:rPr lang="en-US" altLang="en-US" b="1" dirty="0">
                <a:cs typeface="Times New Roman" panose="02020603050405020304" pitchFamily="18" charset="0"/>
              </a:rPr>
              <a:t>e-mail, </a:t>
            </a:r>
          </a:p>
          <a:p>
            <a:pPr lvl="1" eaLnBrk="1" hangingPunct="1"/>
            <a:r>
              <a:rPr lang="en-US" altLang="en-US" b="1" dirty="0">
                <a:cs typeface="Times New Roman" panose="02020603050405020304" pitchFamily="18" charset="0"/>
              </a:rPr>
              <a:t>Others 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FAQ, 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discussion forum, 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online chat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product rating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3. Potentially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Higher</a:t>
            </a:r>
            <a:r>
              <a:rPr lang="en-US" altLang="en-US" sz="2400" dirty="0">
                <a:solidFill>
                  <a:srgbClr val="00CC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99"/>
                </a:solidFill>
                <a:cs typeface="Times New Roman" panose="02020603050405020304" pitchFamily="18" charset="0"/>
              </a:rPr>
              <a:t>Sales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cs typeface="Times New Roman" panose="02020603050405020304" pitchFamily="18" charset="0"/>
              </a:rPr>
              <a:t>store available 24 hours </a:t>
            </a:r>
            <a:r>
              <a:rPr lang="en-US" altLang="en-US" dirty="0">
                <a:cs typeface="Times New Roman" panose="02020603050405020304" pitchFamily="18" charset="0"/>
              </a:rPr>
              <a:t>a day to everyone on the planet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4. More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Effective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Data Management</a:t>
            </a:r>
          </a:p>
          <a:p>
            <a:pPr lvl="1" eaLnBrk="1" hangingPunct="1"/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Automation</a:t>
            </a:r>
            <a:r>
              <a:rPr lang="en-US" altLang="en-US" dirty="0">
                <a:cs typeface="Times New Roman" panose="02020603050405020304" pitchFamily="18" charset="0"/>
              </a:rPr>
              <a:t> of credit card </a:t>
            </a:r>
            <a:r>
              <a:rPr lang="en-US" altLang="en-US" b="1" dirty="0">
                <a:cs typeface="Times New Roman" panose="02020603050405020304" pitchFamily="18" charset="0"/>
              </a:rPr>
              <a:t>verification</a:t>
            </a:r>
            <a:r>
              <a:rPr lang="en-US" altLang="en-US" dirty="0">
                <a:cs typeface="Times New Roman" panose="02020603050405020304" pitchFamily="18" charset="0"/>
              </a:rPr>
              <a:t> and a</a:t>
            </a:r>
            <a:r>
              <a:rPr lang="en-US" altLang="en-US" b="1" dirty="0">
                <a:cs typeface="Times New Roman" panose="02020603050405020304" pitchFamily="18" charset="0"/>
              </a:rPr>
              <a:t>uthoriz</a:t>
            </a:r>
            <a:r>
              <a:rPr lang="en-US" altLang="en-US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tion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>
                <a:cs typeface="Times New Roman" panose="02020603050405020304" pitchFamily="18" charset="0"/>
              </a:rPr>
              <a:t>update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inventory</a:t>
            </a:r>
            <a:r>
              <a:rPr lang="en-US" altLang="en-US" dirty="0">
                <a:cs typeface="Times New Roman" panose="02020603050405020304" pitchFamily="18" charset="0"/>
              </a:rPr>
              <a:t> level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D58FEF9-FADE-4743-BF24-016FF57FDC2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</a:t>
            </a:r>
            <a:r>
              <a:rPr lang="en-US" dirty="0">
                <a:solidFill>
                  <a:srgbClr val="FF00FF"/>
                </a:solidFill>
              </a:rPr>
              <a:t>Advantages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for Consumers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5. Convenience</a:t>
            </a:r>
          </a:p>
          <a:p>
            <a:pPr lvl="1" eaLnBrk="1" hangingPunct="1"/>
            <a:r>
              <a:rPr lang="en-US" altLang="en-US" b="1" dirty="0">
                <a:cs typeface="Times New Roman" panose="02020603050405020304" pitchFamily="18" charset="0"/>
              </a:rPr>
              <a:t>No travel time, available discussion forum about products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6. Easier 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Comparison Shoppin</a:t>
            </a:r>
            <a:r>
              <a:rPr lang="en-US" altLang="en-US" dirty="0">
                <a:solidFill>
                  <a:srgbClr val="FF3399"/>
                </a:solidFill>
                <a:cs typeface="Times New Roman" panose="02020603050405020304" pitchFamily="18" charset="0"/>
              </a:rPr>
              <a:t>g</a:t>
            </a:r>
          </a:p>
          <a:p>
            <a:pPr lvl="1" eaLnBrk="1" hangingPunct="1"/>
            <a:r>
              <a:rPr lang="en-US" altLang="en-US" b="1" dirty="0">
                <a:cs typeface="Times New Roman" panose="02020603050405020304" pitchFamily="18" charset="0"/>
              </a:rPr>
              <a:t>No driving</a:t>
            </a:r>
          </a:p>
          <a:p>
            <a:pPr lvl="1" eaLnBrk="1" hangingPunct="1"/>
            <a:r>
              <a:rPr lang="en-US" altLang="en-US" b="1" dirty="0">
                <a:cs typeface="Times New Roman" panose="02020603050405020304" pitchFamily="18" charset="0"/>
              </a:rPr>
              <a:t>Easily surf the Web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cs typeface="Times New Roman" panose="02020603050405020304" pitchFamily="18" charset="0"/>
              </a:rPr>
              <a:t>compare prices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cs typeface="Times New Roman" panose="02020603050405020304" pitchFamily="18" charset="0"/>
              </a:rPr>
              <a:t>value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7. Wider Selection </a:t>
            </a:r>
            <a:r>
              <a:rPr lang="en-US" altLang="en-US" dirty="0">
                <a:cs typeface="Times New Roman" panose="02020603050405020304" pitchFamily="18" charset="0"/>
              </a:rPr>
              <a:t>of Goods</a:t>
            </a: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Surf not only one store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41E8E8F-29A4-4A77-93AD-BBD6C16F8EA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</a:t>
            </a:r>
            <a:r>
              <a:rPr lang="en-US" dirty="0">
                <a:solidFill>
                  <a:srgbClr val="FF0000"/>
                </a:solidFill>
              </a:rPr>
              <a:t>RISKS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for Businesses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1. Need</a:t>
            </a:r>
            <a:r>
              <a:rPr lang="en-US" altLang="en-US" sz="2400" dirty="0">
                <a:cs typeface="Times New Roman" panose="02020603050405020304" pitchFamily="18" charset="0"/>
              </a:rPr>
              <a:t> for a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robust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reliable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website – </a:t>
            </a:r>
            <a:r>
              <a:rPr lang="en-US" altLang="en-US" sz="2400" b="1" dirty="0">
                <a:cs typeface="Times New Roman" panose="02020603050405020304" pitchFamily="18" charset="0"/>
              </a:rPr>
              <a:t>reliability, user friendly, robust, ease of use</a:t>
            </a:r>
            <a:r>
              <a:rPr lang="en-US" altLang="en-US" sz="2400" dirty="0">
                <a:cs typeface="Times New Roman" panose="02020603050405020304" pitchFamily="18" charset="0"/>
              </a:rPr>
              <a:t> are critical factors in the success  of your business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If your website isn’t available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2. Fr</a:t>
            </a:r>
            <a:r>
              <a:rPr lang="en-US" altLang="en-US" sz="2400" dirty="0">
                <a:solidFill>
                  <a:srgbClr val="00CC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udulent</a:t>
            </a:r>
            <a:r>
              <a:rPr lang="en-US" altLang="en-US" sz="2400" b="1" dirty="0">
                <a:cs typeface="Times New Roman" panose="02020603050405020304" pitchFamily="18" charset="0"/>
              </a:rPr>
              <a:t> credit card</a:t>
            </a:r>
          </a:p>
          <a:p>
            <a:pPr marL="742950" lvl="2" indent="-342900" eaLnBrk="1" hangingPunct="1"/>
            <a:r>
              <a:rPr lang="en-US" altLang="en-US" dirty="0">
                <a:cs typeface="Times New Roman" panose="02020603050405020304" pitchFamily="18" charset="0"/>
              </a:rPr>
              <a:t>Fraudulent transactions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Order placed by vandals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3. Customer </a:t>
            </a:r>
            <a:r>
              <a:rPr lang="en-US" altLang="en-US" sz="2400" b="1" dirty="0">
                <a:solidFill>
                  <a:srgbClr val="FF3399"/>
                </a:solidFill>
                <a:cs typeface="Times New Roman" panose="02020603050405020304" pitchFamily="18" charset="0"/>
              </a:rPr>
              <a:t>rel</a:t>
            </a:r>
            <a:r>
              <a:rPr lang="en-US" altLang="en-US" sz="2400" dirty="0">
                <a:solidFill>
                  <a:srgbClr val="FF3399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400" b="1" dirty="0">
                <a:solidFill>
                  <a:srgbClr val="FF3399"/>
                </a:solidFill>
                <a:cs typeface="Times New Roman" panose="02020603050405020304" pitchFamily="18" charset="0"/>
              </a:rPr>
              <a:t>ctance</a:t>
            </a:r>
            <a:r>
              <a:rPr lang="en-US" altLang="en-US" sz="2400" b="1" dirty="0">
                <a:cs typeface="Times New Roman" panose="02020603050405020304" pitchFamily="18" charset="0"/>
              </a:rPr>
              <a:t> to purchase online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Offer some inc</a:t>
            </a:r>
            <a:r>
              <a:rPr lang="en-US" altLang="en-US" sz="2000" b="1" dirty="0">
                <a:cs typeface="Times New Roman" panose="02020603050405020304" pitchFamily="18" charset="0"/>
              </a:rPr>
              <a:t>e</a:t>
            </a:r>
            <a:r>
              <a:rPr lang="en-US" altLang="en-US" sz="2000" dirty="0">
                <a:cs typeface="Times New Roman" panose="02020603050405020304" pitchFamily="18" charset="0"/>
              </a:rPr>
              <a:t>ntives such as </a:t>
            </a:r>
            <a:r>
              <a:rPr lang="en-US" altLang="en-US" sz="2000" b="1" dirty="0">
                <a:cs typeface="Times New Roman" panose="02020603050405020304" pitchFamily="18" charset="0"/>
              </a:rPr>
              <a:t>free shipping </a:t>
            </a:r>
            <a:r>
              <a:rPr lang="en-US" altLang="en-US" sz="2000" dirty="0">
                <a:cs typeface="Times New Roman" panose="02020603050405020304" pitchFamily="18" charset="0"/>
              </a:rPr>
              <a:t>and “</a:t>
            </a:r>
            <a:r>
              <a:rPr lang="en-US" altLang="en-US" sz="2000" b="1" dirty="0">
                <a:cs typeface="Times New Roman" panose="02020603050405020304" pitchFamily="18" charset="0"/>
              </a:rPr>
              <a:t>no question asked” returns policy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4. Increased</a:t>
            </a:r>
            <a:r>
              <a:rPr lang="en-US" altLang="en-US" sz="2400" b="1" dirty="0">
                <a:cs typeface="Times New Roman" panose="02020603050405020304" pitchFamily="18" charset="0"/>
              </a:rPr>
              <a:t> competition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b/c the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overhead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is</a:t>
            </a:r>
            <a:r>
              <a:rPr lang="en-US" altLang="en-US" sz="2000" b="1" dirty="0">
                <a:cs typeface="Times New Roman" panose="02020603050405020304" pitchFamily="18" charset="0"/>
              </a:rPr>
              <a:t> lower </a:t>
            </a:r>
            <a:r>
              <a:rPr lang="en-US" altLang="en-US" sz="2000" dirty="0">
                <a:cs typeface="Times New Roman" panose="02020603050405020304" pitchFamily="18" charset="0"/>
              </a:rPr>
              <a:t>than for a traditional </a:t>
            </a:r>
            <a:r>
              <a:rPr lang="en-US" altLang="en-US" sz="2000" b="1" dirty="0">
                <a:cs typeface="Times New Roman" panose="02020603050405020304" pitchFamily="18" charset="0"/>
              </a:rPr>
              <a:t>brick </a:t>
            </a:r>
            <a:r>
              <a:rPr lang="en-US" altLang="en-US" sz="2000" dirty="0">
                <a:cs typeface="Times New Roman" panose="02020603050405020304" pitchFamily="18" charset="0"/>
              </a:rPr>
              <a:t>and</a:t>
            </a:r>
            <a:r>
              <a:rPr lang="en-US" altLang="en-US" sz="2000" b="1" dirty="0">
                <a:cs typeface="Times New Roman" panose="02020603050405020304" pitchFamily="18" charset="0"/>
              </a:rPr>
              <a:t> mortal store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Your website </a:t>
            </a:r>
            <a:r>
              <a:rPr lang="en-US" altLang="en-US" sz="2000" b="1" dirty="0">
                <a:cs typeface="Times New Roman" panose="02020603050405020304" pitchFamily="18" charset="0"/>
              </a:rPr>
              <a:t>looks professional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41B5FE4-4F0F-46D7-9323-A5EE7960541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E-Commerce </a:t>
            </a:r>
            <a:r>
              <a:rPr lang="en-US" dirty="0">
                <a:solidFill>
                  <a:srgbClr val="FF0000"/>
                </a:solidFill>
              </a:rPr>
              <a:t>RISKS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for Consumers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4. Possible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Security</a:t>
            </a:r>
            <a:r>
              <a:rPr lang="en-US" altLang="en-US" sz="2400" b="1" dirty="0">
                <a:cs typeface="Times New Roman" panose="02020603050405020304" pitchFamily="18" charset="0"/>
              </a:rPr>
              <a:t> Issues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Whether the Web site has </a:t>
            </a:r>
            <a:r>
              <a:rPr lang="en-US" altLang="en-US" sz="2000" b="1" dirty="0">
                <a:cs typeface="Times New Roman" panose="02020603050405020304" pitchFamily="18" charset="0"/>
              </a:rPr>
              <a:t>SSL</a:t>
            </a:r>
            <a:r>
              <a:rPr lang="en-US" altLang="en-US" sz="2000" dirty="0">
                <a:cs typeface="Times New Roman" panose="02020603050405020304" pitchFamily="18" charset="0"/>
              </a:rPr>
              <a:t> (Secure Socket Layer) for </a:t>
            </a:r>
            <a:r>
              <a:rPr lang="en-US" altLang="en-US" sz="2000" b="1" dirty="0">
                <a:cs typeface="Times New Roman" panose="02020603050405020304" pitchFamily="18" charset="0"/>
              </a:rPr>
              <a:t>encryption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cs typeface="Times New Roman" panose="02020603050405020304" pitchFamily="18" charset="0"/>
              </a:rPr>
              <a:t>security</a:t>
            </a:r>
            <a:r>
              <a:rPr lang="en-US" altLang="en-US" sz="2000" dirty="0">
                <a:cs typeface="Times New Roman" panose="02020603050405020304" pitchFamily="18" charset="0"/>
              </a:rPr>
              <a:t> info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Is the database </a:t>
            </a:r>
            <a:r>
              <a:rPr lang="en-US" altLang="en-US" sz="2000" b="1" dirty="0">
                <a:cs typeface="Times New Roman" panose="02020603050405020304" pitchFamily="18" charset="0"/>
              </a:rPr>
              <a:t>secure</a:t>
            </a:r>
            <a:r>
              <a:rPr lang="en-US" altLang="en-US" sz="2000" dirty="0">
                <a:cs typeface="Times New Roman" panose="02020603050405020304" pitchFamily="18" charset="0"/>
              </a:rPr>
              <a:t> and have a </a:t>
            </a:r>
            <a:r>
              <a:rPr lang="en-US" altLang="en-US" sz="2000" b="1" dirty="0">
                <a:cs typeface="Times New Roman" panose="02020603050405020304" pitchFamily="18" charset="0"/>
              </a:rPr>
              <a:t>backup?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5. Possible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Privacy</a:t>
            </a:r>
            <a:r>
              <a:rPr lang="en-US" altLang="en-US" sz="2400" b="1" dirty="0">
                <a:cs typeface="Times New Roman" panose="02020603050405020304" pitchFamily="18" charset="0"/>
              </a:rPr>
              <a:t> Issues</a:t>
            </a:r>
          </a:p>
          <a:p>
            <a:pPr lvl="1" eaLnBrk="1" hangingPunct="1"/>
            <a:r>
              <a:rPr lang="en-US" altLang="en-US" sz="2000" b="1" dirty="0">
                <a:cs typeface="Times New Roman" panose="02020603050405020304" pitchFamily="18" charset="0"/>
              </a:rPr>
              <a:t>Privacy policy available – </a:t>
            </a:r>
            <a:r>
              <a:rPr lang="en-US" altLang="en-US" sz="2000" dirty="0"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cs typeface="Times New Roman" panose="02020603050405020304" pitchFamily="18" charset="0"/>
              </a:rPr>
              <a:t>potential lack of privacy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What the </a:t>
            </a:r>
            <a:r>
              <a:rPr lang="en-US" altLang="en-US" sz="2000" b="1" dirty="0">
                <a:cs typeface="Times New Roman" panose="02020603050405020304" pitchFamily="18" charset="0"/>
              </a:rPr>
              <a:t>site will do with the </a:t>
            </a:r>
            <a:r>
              <a:rPr lang="en-US" altLang="en-US" sz="2000" dirty="0">
                <a:cs typeface="Times New Roman" panose="02020603050405020304" pitchFamily="18" charset="0"/>
              </a:rPr>
              <a:t>info</a:t>
            </a:r>
            <a:r>
              <a:rPr lang="en-US" altLang="en-US" sz="2000" b="1" dirty="0">
                <a:cs typeface="Times New Roman" panose="02020603050405020304" pitchFamily="18" charset="0"/>
              </a:rPr>
              <a:t> received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6. Purchasing </a:t>
            </a:r>
            <a:r>
              <a:rPr lang="en-US" altLang="en-US" sz="2400" b="1" dirty="0">
                <a:cs typeface="Times New Roman" panose="02020603050405020304" pitchFamily="18" charset="0"/>
              </a:rPr>
              <a:t>based on photos &amp; descriptions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Holding an item before purchasing in a traditional </a:t>
            </a:r>
            <a:r>
              <a:rPr lang="en-US" altLang="en-US" sz="2000" b="1" dirty="0">
                <a:cs typeface="Times New Roman" panose="02020603050405020304" pitchFamily="18" charset="0"/>
              </a:rPr>
              <a:t>brick </a:t>
            </a:r>
            <a:r>
              <a:rPr lang="en-US" altLang="en-US" sz="2000" dirty="0">
                <a:cs typeface="Times New Roman" panose="02020603050405020304" pitchFamily="18" charset="0"/>
              </a:rPr>
              <a:t>and</a:t>
            </a:r>
            <a:r>
              <a:rPr lang="en-US" altLang="en-US" sz="2000" b="1" dirty="0">
                <a:cs typeface="Times New Roman" panose="02020603050405020304" pitchFamily="18" charset="0"/>
              </a:rPr>
              <a:t> mortal store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So can the </a:t>
            </a:r>
            <a:r>
              <a:rPr lang="en-US" altLang="en-US" sz="2000" b="1" dirty="0">
                <a:cs typeface="Times New Roman" panose="02020603050405020304" pitchFamily="18" charset="0"/>
              </a:rPr>
              <a:t>Web site have a return policy to feel </a:t>
            </a:r>
            <a:r>
              <a:rPr lang="en-US" altLang="en-US" sz="2000" dirty="0">
                <a:cs typeface="Times New Roman" panose="02020603050405020304" pitchFamily="18" charset="0"/>
              </a:rPr>
              <a:t>more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confident</a:t>
            </a:r>
            <a:r>
              <a:rPr lang="en-US" altLang="en-US" sz="2000" b="1" dirty="0">
                <a:cs typeface="Times New Roman" panose="02020603050405020304" pitchFamily="18" charset="0"/>
              </a:rPr>
              <a:t> about purchase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7. </a:t>
            </a:r>
            <a:r>
              <a:rPr lang="en-US" altLang="en-US" sz="2400" b="1" dirty="0">
                <a:cs typeface="Times New Roman" panose="02020603050405020304" pitchFamily="18" charset="0"/>
              </a:rPr>
              <a:t>Possible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difficulty</a:t>
            </a:r>
            <a:r>
              <a:rPr lang="en-US" altLang="en-US" sz="2400" b="1" dirty="0">
                <a:cs typeface="Times New Roman" panose="02020603050405020304" pitchFamily="18" charset="0"/>
              </a:rPr>
              <a:t> with </a:t>
            </a:r>
            <a:r>
              <a:rPr lang="en-US" altLang="en-US" sz="2400" b="1" dirty="0">
                <a:solidFill>
                  <a:srgbClr val="FF3399"/>
                </a:solidFill>
                <a:cs typeface="Times New Roman" panose="02020603050405020304" pitchFamily="18" charset="0"/>
              </a:rPr>
              <a:t>returns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vs a </a:t>
            </a:r>
            <a:r>
              <a:rPr lang="en-US" altLang="en-US" sz="2000" b="1" dirty="0">
                <a:cs typeface="Times New Roman" panose="02020603050405020304" pitchFamily="18" charset="0"/>
              </a:rPr>
              <a:t>traditional brick </a:t>
            </a:r>
            <a:r>
              <a:rPr lang="en-US" altLang="en-US" sz="2000" dirty="0">
                <a:cs typeface="Times New Roman" panose="02020603050405020304" pitchFamily="18" charset="0"/>
              </a:rPr>
              <a:t>and</a:t>
            </a:r>
            <a:r>
              <a:rPr lang="en-US" altLang="en-US" sz="2000" b="1" dirty="0">
                <a:cs typeface="Times New Roman" panose="02020603050405020304" pitchFamily="18" charset="0"/>
              </a:rPr>
              <a:t> mortal store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37352A5-AA08-4299-B11B-B807A733991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12.2 E-Commerce Business Models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/>
              <a:t>1. B2C – Business-to-Consumer</a:t>
            </a:r>
          </a:p>
          <a:p>
            <a:pPr lvl="1" eaLnBrk="1" hangingPunct="1"/>
            <a:r>
              <a:rPr lang="en-US" altLang="en-US" sz="2000" dirty="0"/>
              <a:t>Takes place at online stores</a:t>
            </a:r>
          </a:p>
          <a:p>
            <a:pPr lvl="2" eaLnBrk="1" hangingPunct="1"/>
            <a:r>
              <a:rPr lang="en-US" altLang="en-US" sz="1800" b="1" dirty="0">
                <a:highlight>
                  <a:srgbClr val="FFFF00"/>
                </a:highlight>
              </a:rPr>
              <a:t>Amazon.com</a:t>
            </a:r>
          </a:p>
          <a:p>
            <a:pPr lvl="1" eaLnBrk="1" hangingPunct="1"/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400" b="1" dirty="0"/>
              <a:t>2. B2B – Business-to-Business</a:t>
            </a:r>
          </a:p>
          <a:p>
            <a:pPr lvl="1" eaLnBrk="1" hangingPunct="1"/>
            <a:r>
              <a:rPr lang="en-US" altLang="en-US" sz="2000" b="1" dirty="0"/>
              <a:t>Supply chain among vendors</a:t>
            </a:r>
            <a:r>
              <a:rPr lang="en-US" altLang="en-US" sz="2000" dirty="0"/>
              <a:t>, </a:t>
            </a:r>
            <a:r>
              <a:rPr lang="en-US" altLang="en-US" sz="2000" b="1" dirty="0"/>
              <a:t>partners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business</a:t>
            </a:r>
            <a:r>
              <a:rPr lang="en-US" altLang="en-US" sz="2000" dirty="0"/>
              <a:t> customers</a:t>
            </a:r>
          </a:p>
          <a:p>
            <a:pPr lvl="2" eaLnBrk="1" hangingPunct="1"/>
            <a:r>
              <a:rPr lang="en-US" altLang="en-US" sz="1800" dirty="0"/>
              <a:t>EDI (</a:t>
            </a:r>
            <a:r>
              <a:rPr lang="en-US" altLang="en-US" sz="1800" b="1" dirty="0"/>
              <a:t>Electronic Data Interchange</a:t>
            </a:r>
            <a:r>
              <a:rPr lang="en-US" altLang="en-US" sz="1800" dirty="0"/>
              <a:t>) is also included</a:t>
            </a:r>
          </a:p>
          <a:p>
            <a:pPr lvl="2" eaLnBrk="1" hangingPunct="1"/>
            <a:endParaRPr lang="en-US" altLang="en-US" sz="1800" dirty="0"/>
          </a:p>
          <a:p>
            <a:pPr marL="0" indent="0" eaLnBrk="1" hangingPunct="1">
              <a:buNone/>
            </a:pPr>
            <a:r>
              <a:rPr lang="en-US" altLang="en-US" sz="2400" b="1" dirty="0"/>
              <a:t>3. C2C – Consumer-to-Consumer</a:t>
            </a:r>
          </a:p>
          <a:p>
            <a:pPr lvl="1" eaLnBrk="1" hangingPunct="1"/>
            <a:r>
              <a:rPr lang="en-US" altLang="en-US" sz="2000" b="1" dirty="0"/>
              <a:t>Individuals are selling to each other on the Internet</a:t>
            </a:r>
          </a:p>
          <a:p>
            <a:pPr lvl="2" eaLnBrk="1" hangingPunct="1"/>
            <a:r>
              <a:rPr lang="en-US" altLang="en-US" sz="1800" b="1" dirty="0"/>
              <a:t>Auction </a:t>
            </a:r>
            <a:r>
              <a:rPr lang="en-US" altLang="en-US" sz="1800" b="1" dirty="0">
                <a:highlight>
                  <a:srgbClr val="FFFF00"/>
                </a:highlight>
              </a:rPr>
              <a:t>ebay.com</a:t>
            </a:r>
            <a:r>
              <a:rPr lang="en-US" altLang="en-US" sz="1800" dirty="0">
                <a:highlight>
                  <a:srgbClr val="FFFF00"/>
                </a:highlight>
              </a:rPr>
              <a:t> </a:t>
            </a:r>
            <a:r>
              <a:rPr lang="en-US" altLang="en-US" sz="1800" dirty="0"/>
              <a:t>founded in 1995</a:t>
            </a:r>
          </a:p>
          <a:p>
            <a:pPr lvl="2" eaLnBrk="1" hangingPunct="1"/>
            <a:r>
              <a:rPr lang="en-US" altLang="en-US" sz="1800" dirty="0">
                <a:hlinkClick r:id="rId3"/>
              </a:rPr>
              <a:t>http://losangeles.</a:t>
            </a:r>
            <a:r>
              <a:rPr lang="en-US" altLang="en-US" sz="1800" dirty="0">
                <a:highlight>
                  <a:srgbClr val="FFFF00"/>
                </a:highlight>
                <a:hlinkClick r:id="rId3"/>
              </a:rPr>
              <a:t>craigslist</a:t>
            </a:r>
            <a:r>
              <a:rPr lang="en-US" altLang="en-US" sz="1800" dirty="0">
                <a:hlinkClick r:id="rId3"/>
              </a:rPr>
              <a:t>.org/</a:t>
            </a:r>
            <a:r>
              <a:rPr lang="en-US" altLang="en-US" sz="1800" dirty="0"/>
              <a:t> </a:t>
            </a:r>
          </a:p>
          <a:p>
            <a:pPr lvl="2" eaLnBrk="1" hangingPunct="1"/>
            <a:endParaRPr lang="en-US" altLang="en-US" sz="1800" dirty="0"/>
          </a:p>
          <a:p>
            <a:pPr marL="0" indent="0" eaLnBrk="1" hangingPunct="1">
              <a:buNone/>
            </a:pPr>
            <a:r>
              <a:rPr lang="en-US" altLang="en-US" sz="2400" b="1" dirty="0"/>
              <a:t>4. B2G – Business-to-Government</a:t>
            </a:r>
          </a:p>
          <a:p>
            <a:pPr lvl="1" eaLnBrk="1" hangingPunct="1"/>
            <a:r>
              <a:rPr lang="en-US" altLang="en-US" sz="2000" b="1" dirty="0"/>
              <a:t>Section508.gov </a:t>
            </a:r>
            <a:r>
              <a:rPr lang="en-US" altLang="en-US" sz="2000" dirty="0"/>
              <a:t>of the </a:t>
            </a:r>
            <a:r>
              <a:rPr lang="en-US" altLang="en-US" sz="2000" b="1" dirty="0"/>
              <a:t>Rehabilitation Act </a:t>
            </a:r>
            <a:r>
              <a:rPr lang="en-US" altLang="en-US" sz="2000" dirty="0"/>
              <a:t>requires the Web site used by federal agencies is </a:t>
            </a:r>
            <a:r>
              <a:rPr lang="en-US" altLang="en-US" sz="2000" b="1" dirty="0"/>
              <a:t>available to people with disabilities.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6D695CA-A3EE-441B-AAE1-ADE5CE0F4B4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09813" y="198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12.3 Electronic Data Interchange (</a:t>
            </a:r>
            <a:r>
              <a:rPr lang="en-US" dirty="0">
                <a:solidFill>
                  <a:srgbClr val="FF00FF"/>
                </a:solidFill>
              </a:rPr>
              <a:t>EDI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</a:rPr>
              <a:t>p.540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3025" y="533400"/>
            <a:ext cx="8842375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solidFill>
                  <a:schemeClr val="bg2"/>
                </a:solidFill>
                <a:cs typeface="Arial" panose="020B0604020202020204" pitchFamily="34" charset="0"/>
              </a:rPr>
              <a:t>transfer of data </a:t>
            </a:r>
            <a:r>
              <a:rPr lang="en-US" altLang="en-US" sz="2200" dirty="0">
                <a:cs typeface="Arial" panose="020B0604020202020204" pitchFamily="34" charset="0"/>
              </a:rPr>
              <a:t>between </a:t>
            </a:r>
            <a:r>
              <a:rPr lang="en-US" altLang="en-US" sz="2200" b="1" dirty="0">
                <a:solidFill>
                  <a:srgbClr val="00CC00"/>
                </a:solidFill>
                <a:cs typeface="Arial" panose="020B0604020202020204" pitchFamily="34" charset="0"/>
              </a:rPr>
              <a:t>different</a:t>
            </a:r>
            <a:r>
              <a:rPr lang="en-US" altLang="en-US" sz="2200" dirty="0">
                <a:cs typeface="Arial" panose="020B0604020202020204" pitchFamily="34" charset="0"/>
              </a:rPr>
              <a:t> companies using networks.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Facilitates the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exchange of standard business documents </a:t>
            </a:r>
            <a:r>
              <a:rPr lang="en-US" altLang="en-US" dirty="0">
                <a:cs typeface="Arial" panose="020B0604020202020204" pitchFamily="34" charset="0"/>
              </a:rPr>
              <a:t>including </a:t>
            </a:r>
            <a:r>
              <a:rPr lang="en-US" altLang="en-US" b="1" dirty="0">
                <a:cs typeface="Arial" panose="020B0604020202020204" pitchFamily="34" charset="0"/>
              </a:rPr>
              <a:t>purchase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orders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invoices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The</a:t>
            </a:r>
            <a:r>
              <a:rPr lang="en-US" altLang="en-US" b="1" dirty="0">
                <a:cs typeface="Arial" panose="020B0604020202020204" pitchFamily="34" charset="0"/>
              </a:rPr>
              <a:t> Accredited Standards Committee ASCX12</a:t>
            </a:r>
            <a:r>
              <a:rPr lang="en-US" altLang="en-US" dirty="0">
                <a:cs typeface="Arial" panose="020B0604020202020204" pitchFamily="34" charset="0"/>
              </a:rPr>
              <a:t> is chartered by </a:t>
            </a:r>
            <a:r>
              <a:rPr lang="en-US" altLang="en-US" b="1" dirty="0">
                <a:cs typeface="Arial" panose="020B0604020202020204" pitchFamily="34" charset="0"/>
              </a:rPr>
              <a:t>ANSI</a:t>
            </a:r>
            <a:r>
              <a:rPr lang="en-US" altLang="en-US" dirty="0">
                <a:cs typeface="Arial" panose="020B0604020202020204" pitchFamily="34" charset="0"/>
              </a:rPr>
              <a:t> to develop and maintain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EDI</a:t>
            </a:r>
            <a:r>
              <a:rPr lang="en-US" altLang="en-US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standards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rgbClr val="FF00FF"/>
                </a:solidFill>
                <a:cs typeface="Arial" panose="020B0604020202020204" pitchFamily="34" charset="0"/>
              </a:rPr>
              <a:t>EDI</a:t>
            </a:r>
            <a:r>
              <a:rPr lang="en-US" altLang="en-US" sz="2200" dirty="0">
                <a:cs typeface="Arial" panose="020B0604020202020204" pitchFamily="34" charset="0"/>
              </a:rPr>
              <a:t> is not new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In existence since the 1960s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cs typeface="Arial" panose="020B0604020202020204" pitchFamily="34" charset="0"/>
              </a:rPr>
              <a:t>Trading Partners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Organizations that exchange </a:t>
            </a:r>
            <a:r>
              <a:rPr lang="en-US" altLang="en-US" dirty="0">
                <a:solidFill>
                  <a:srgbClr val="FF00FF"/>
                </a:solidFill>
                <a:cs typeface="Arial" panose="020B0604020202020204" pitchFamily="34" charset="0"/>
              </a:rPr>
              <a:t>EDI</a:t>
            </a:r>
            <a:r>
              <a:rPr lang="en-US" altLang="en-US" dirty="0">
                <a:cs typeface="Arial" panose="020B0604020202020204" pitchFamily="34" charset="0"/>
              </a:rPr>
              <a:t> transmissions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cs typeface="Arial" panose="020B0604020202020204" pitchFamily="34" charset="0"/>
              </a:rPr>
              <a:t>Newer technologies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XML, JSON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Web Services </a:t>
            </a:r>
            <a:r>
              <a:rPr lang="en-US" altLang="en-US" dirty="0">
                <a:cs typeface="Arial" panose="020B0604020202020204" pitchFamily="34" charset="0"/>
              </a:rPr>
              <a:t>are </a:t>
            </a:r>
            <a:r>
              <a:rPr lang="en-US" altLang="en-US" b="1" dirty="0">
                <a:solidFill>
                  <a:srgbClr val="00CCFF"/>
                </a:solidFill>
                <a:cs typeface="Arial" panose="020B0604020202020204" pitchFamily="34" charset="0"/>
              </a:rPr>
              <a:t>replacing</a:t>
            </a:r>
            <a:r>
              <a:rPr lang="en-US" altLang="en-US" b="1" dirty="0">
                <a:cs typeface="Arial" panose="020B0604020202020204" pitchFamily="34" charset="0"/>
              </a:rPr>
              <a:t> traditional </a:t>
            </a:r>
            <a:r>
              <a:rPr lang="en-US" altLang="en-US" b="1" dirty="0">
                <a:solidFill>
                  <a:srgbClr val="FF3399"/>
                </a:solidFill>
                <a:cs typeface="Arial" panose="020B0604020202020204" pitchFamily="34" charset="0"/>
              </a:rPr>
              <a:t>EDI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Provide opportunities to customize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secure</a:t>
            </a:r>
            <a:r>
              <a:rPr lang="en-US" altLang="en-US" b="1" dirty="0">
                <a:cs typeface="Arial" panose="020B0604020202020204" pitchFamily="34" charset="0"/>
              </a:rPr>
              <a:t> information exchange over </a:t>
            </a:r>
            <a:r>
              <a:rPr lang="en-US" altLang="en-US" dirty="0">
                <a:cs typeface="Arial" panose="020B0604020202020204" pitchFamily="34" charset="0"/>
              </a:rPr>
              <a:t>the</a:t>
            </a:r>
            <a:r>
              <a:rPr lang="en-US" altLang="en-US" b="1" dirty="0">
                <a:cs typeface="Arial" panose="020B0604020202020204" pitchFamily="34" charset="0"/>
              </a:rPr>
              <a:t> Internet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sz="2200" b="1" dirty="0">
                <a:solidFill>
                  <a:srgbClr val="FF00FF"/>
                </a:solidFill>
              </a:rPr>
              <a:t>Blockchain</a:t>
            </a:r>
            <a:r>
              <a:rPr lang="en-US" sz="2200" dirty="0"/>
              <a:t> has enormous potential to </a:t>
            </a:r>
            <a:r>
              <a:rPr lang="en-US" sz="2200" b="1" dirty="0"/>
              <a:t>disrupt the retail industry</a:t>
            </a:r>
            <a:r>
              <a:rPr lang="en-US" sz="2200" dirty="0"/>
              <a:t>, particularly when it comes to the </a:t>
            </a:r>
            <a:r>
              <a:rPr lang="en-US" sz="2200" b="1" dirty="0"/>
              <a:t>supply chain</a:t>
            </a:r>
            <a:r>
              <a:rPr lang="en-US" sz="2200" dirty="0"/>
              <a:t>. </a:t>
            </a:r>
          </a:p>
          <a:p>
            <a:pPr lvl="1" eaLnBrk="1" hangingPunct="1"/>
            <a:r>
              <a:rPr lang="en-US" sz="1800" dirty="0"/>
              <a:t>Blockchain can </a:t>
            </a:r>
            <a:r>
              <a:rPr lang="en-US" sz="1800" b="1" dirty="0"/>
              <a:t>bring some much-needed </a:t>
            </a:r>
            <a:r>
              <a:rPr lang="en-US" sz="1800" b="1" dirty="0">
                <a:solidFill>
                  <a:srgbClr val="FF00FF"/>
                </a:solidFill>
              </a:rPr>
              <a:t>transparency</a:t>
            </a:r>
            <a:r>
              <a:rPr lang="en-US" sz="1800" b="1" dirty="0"/>
              <a:t> </a:t>
            </a:r>
            <a:r>
              <a:rPr lang="en-US" sz="1800" dirty="0"/>
              <a:t>to the movement and </a:t>
            </a:r>
            <a:r>
              <a:rPr lang="en-US" sz="1800" b="1" dirty="0">
                <a:solidFill>
                  <a:srgbClr val="FF00FF"/>
                </a:solidFill>
              </a:rPr>
              <a:t>exchange of goods</a:t>
            </a:r>
            <a:r>
              <a:rPr lang="en-US" sz="1800" dirty="0">
                <a:solidFill>
                  <a:srgbClr val="FF00FF"/>
                </a:solidFill>
              </a:rPr>
              <a:t>, </a:t>
            </a:r>
            <a:r>
              <a:rPr lang="en-US" sz="1800" b="1" dirty="0">
                <a:solidFill>
                  <a:srgbClr val="FF00FF"/>
                </a:solidFill>
              </a:rPr>
              <a:t>providing a secure</a:t>
            </a:r>
            <a:r>
              <a:rPr lang="en-US" sz="1800" dirty="0"/>
              <a:t>, </a:t>
            </a:r>
            <a:r>
              <a:rPr lang="en-US" sz="1800" b="1" dirty="0"/>
              <a:t>complete record </a:t>
            </a:r>
            <a:r>
              <a:rPr lang="en-US" sz="1800" dirty="0"/>
              <a:t>of where products and materials have come from.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cs typeface="Arial" panose="020B0604020202020204" pitchFamily="34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2C827F7-DBC3-4A50-A143-B0094546458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00FF"/>
      </a:hlink>
      <a:folHlink>
        <a:srgbClr val="B2B2B2"/>
      </a:folHlink>
    </a:clrScheme>
    <a:fontScheme name="deitel">
      <a:majorFont>
        <a:latin typeface="AvantGard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lnDef>
  </a:objectDefaults>
  <a:extraClrSchemeLst>
    <a:extraClrScheme>
      <a:clrScheme name="deit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72E24-2145-498C-9E8E-333931C16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39D10E-172D-430A-95E1-AE99D5D7C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80DCD-DCDE-4BBE-8B24-F83510BA45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eb3e12a-73bc-4178-81fb-7f3b6a9b0f4d"/>
    <ds:schemaRef ds:uri="http://purl.org/dc/elements/1.1/"/>
    <ds:schemaRef ds:uri="http://schemas.microsoft.com/office/2006/metadata/properties"/>
    <ds:schemaRef ds:uri="d08ad0ba-28ac-4e4c-adb8-2d70be4615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Settings\brian\My Documents\deitel.pot</Template>
  <TotalTime>17480</TotalTime>
  <Words>2577</Words>
  <Application>Microsoft Office PowerPoint</Application>
  <PresentationFormat>On-screen Show (4:3)</PresentationFormat>
  <Paragraphs>468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AvantGarde</vt:lpstr>
      <vt:lpstr>Courier New</vt:lpstr>
      <vt:lpstr>Frutiger-Italic</vt:lpstr>
      <vt:lpstr>Impact</vt:lpstr>
      <vt:lpstr>Times New Roman</vt:lpstr>
      <vt:lpstr>Verdana</vt:lpstr>
      <vt:lpstr>Wingdings</vt:lpstr>
      <vt:lpstr>Wingdings 2</vt:lpstr>
      <vt:lpstr>deitel</vt:lpstr>
      <vt:lpstr>PowerPoint Presentation</vt:lpstr>
      <vt:lpstr>Learning Outcomes</vt:lpstr>
      <vt:lpstr>12.1 What is E-Commerce?</vt:lpstr>
      <vt:lpstr>E-Commerce Advantages  for Businesses</vt:lpstr>
      <vt:lpstr>E-Commerce Advantages  for Consumers</vt:lpstr>
      <vt:lpstr>E-Commerce RISKS for Businesses</vt:lpstr>
      <vt:lpstr>E-Commerce RISKS for Consumers</vt:lpstr>
      <vt:lpstr>12.2 E-Commerce Business Models</vt:lpstr>
      <vt:lpstr>12.3 Electronic Data Interchange (EDI) p.540</vt:lpstr>
      <vt:lpstr>E-Commerce sales</vt:lpstr>
      <vt:lpstr>E-Commerce U.S. Retail Sales </vt:lpstr>
      <vt:lpstr>E-Commerce U.S. Retail Sales</vt:lpstr>
      <vt:lpstr>Who’s On  the Internet?</vt:lpstr>
      <vt:lpstr>How Many Americans Admit to Being Online “Almost Constantly”?</vt:lpstr>
      <vt:lpstr>12.5 E-Commerce Issues p.541</vt:lpstr>
      <vt:lpstr>12.6 E-Commerce Security</vt:lpstr>
      <vt:lpstr>12.6 E-Commerce Security Encryption Types</vt:lpstr>
      <vt:lpstr>E-Commerce Security Types of Encryption(1)</vt:lpstr>
      <vt:lpstr>E-Commerce Security Types of Encryption(2)   p.543</vt:lpstr>
      <vt:lpstr>E-Commerce Security Types of Encryption(3)</vt:lpstr>
      <vt:lpstr>Secure Sockets Layer (SSL)</vt:lpstr>
      <vt:lpstr>SSL in Action</vt:lpstr>
      <vt:lpstr>Secure Sockets Layer (SSL)</vt:lpstr>
      <vt:lpstr>SSL &amp; Digital Certificate</vt:lpstr>
      <vt:lpstr>Digital Certificate</vt:lpstr>
      <vt:lpstr>Certificate Authority</vt:lpstr>
      <vt:lpstr>Obtaining a Digital Certificate</vt:lpstr>
      <vt:lpstr>SSL &amp; Digital Certificates – Tab.12.2 p.546</vt:lpstr>
      <vt:lpstr>Checkpoint 12.1  p.685</vt:lpstr>
      <vt:lpstr>12.7 Order &amp; Payment Processing</vt:lpstr>
      <vt:lpstr>Credit Card Order Processing Flow</vt:lpstr>
      <vt:lpstr>12.8 E-Commerce Technology Solutions</vt:lpstr>
      <vt:lpstr>Why Shopify for e-commerce framework</vt:lpstr>
      <vt:lpstr>Checkpoint 12.2 p.685</vt:lpstr>
      <vt:lpstr>Summary</vt:lpstr>
      <vt:lpstr>Case Study – Java Jam</vt:lpstr>
      <vt:lpstr>Case Study – Pacific Trails Resort</vt:lpstr>
      <vt:lpstr>Case Study – Java Jam</vt:lpstr>
      <vt:lpstr>Case Study – Yoga Studio</vt:lpstr>
    </vt:vector>
  </TitlesOfParts>
  <Company>Deitel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12 - XSL: Extensible Stylesheet Language Transformations</dc:title>
  <dc:creator>brian</dc:creator>
  <cp:lastModifiedBy>Jozef Goetz</cp:lastModifiedBy>
  <cp:revision>478</cp:revision>
  <dcterms:created xsi:type="dcterms:W3CDTF">2001-10-22T21:36:27Z</dcterms:created>
  <dcterms:modified xsi:type="dcterms:W3CDTF">2025-11-18T18:38:00Z</dcterms:modified>
</cp:coreProperties>
</file>